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نظرة عامة على غاية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84D56"/>
    <a:srgbClr val="3AB140"/>
    <a:srgbClr val="8D2456"/>
    <a:srgbClr val="4C4C4F"/>
    <a:srgbClr val="628393"/>
    <a:srgbClr val="FF9009"/>
    <a:srgbClr val="FF4339"/>
    <a:srgbClr val="C8DDEA"/>
    <a:srgbClr val="ED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3C1BF9-4CB0-4353-B327-7781465E35B7}" v="321" dt="2026-02-05T09:18:02.1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21" autoAdjust="0"/>
    <p:restoredTop sz="95033" autoAdjust="0"/>
  </p:normalViewPr>
  <p:slideViewPr>
    <p:cSldViewPr snapToGrid="0">
      <p:cViewPr>
        <p:scale>
          <a:sx n="75" d="100"/>
          <a:sy n="75" d="100"/>
        </p:scale>
        <p:origin x="114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Maske" userId="bb0ee42f-b759-4bc6-9b00-15b57832811e" providerId="ADAL" clId="{B66B116E-4ABB-4371-8E54-AB770052C856}"/>
    <pc:docChg chg="undo redo custSel modSld modMainMaster">
      <pc:chgData name="Rahul Maske" userId="bb0ee42f-b759-4bc6-9b00-15b57832811e" providerId="ADAL" clId="{B66B116E-4ABB-4371-8E54-AB770052C856}" dt="2026-02-05T09:23:14.283" v="2832" actId="1076"/>
      <pc:docMkLst>
        <pc:docMk/>
      </pc:docMkLst>
      <pc:sldChg chg="modSp mod">
        <pc:chgData name="Rahul Maske" userId="bb0ee42f-b759-4bc6-9b00-15b57832811e" providerId="ADAL" clId="{B66B116E-4ABB-4371-8E54-AB770052C856}" dt="2026-02-04T17:40:29.917" v="1061" actId="6549"/>
        <pc:sldMkLst>
          <pc:docMk/>
          <pc:sldMk cId="1618432502" sldId="258"/>
        </pc:sldMkLst>
        <pc:spChg chg="mod">
          <ac:chgData name="Rahul Maske" userId="bb0ee42f-b759-4bc6-9b00-15b57832811e" providerId="ADAL" clId="{B66B116E-4ABB-4371-8E54-AB770052C856}" dt="2026-02-04T17:40:29.917" v="1061" actId="6549"/>
          <ac:spMkLst>
            <pc:docMk/>
            <pc:sldMk cId="1618432502" sldId="258"/>
            <ac:spMk id="3" creationId="{F6C76447-05CE-AA34-D342-D54080E72ADC}"/>
          </ac:spMkLst>
        </pc:spChg>
        <pc:spChg chg="mod">
          <ac:chgData name="Rahul Maske" userId="bb0ee42f-b759-4bc6-9b00-15b57832811e" providerId="ADAL" clId="{B66B116E-4ABB-4371-8E54-AB770052C856}" dt="2026-02-04T17:38:30.426" v="1055" actId="1076"/>
          <ac:spMkLst>
            <pc:docMk/>
            <pc:sldMk cId="1618432502" sldId="258"/>
            <ac:spMk id="6" creationId="{CE0CBB17-0A32-A39F-BE62-3E171AD79132}"/>
          </ac:spMkLst>
        </pc:spChg>
      </pc:sldChg>
      <pc:sldChg chg="addSp delSp modSp mod">
        <pc:chgData name="Rahul Maske" userId="bb0ee42f-b759-4bc6-9b00-15b57832811e" providerId="ADAL" clId="{B66B116E-4ABB-4371-8E54-AB770052C856}" dt="2026-02-05T08:39:38.656" v="2769" actId="14826"/>
        <pc:sldMkLst>
          <pc:docMk/>
          <pc:sldMk cId="560898908" sldId="260"/>
        </pc:sldMkLst>
        <pc:spChg chg="mod">
          <ac:chgData name="Rahul Maske" userId="bb0ee42f-b759-4bc6-9b00-15b57832811e" providerId="ADAL" clId="{B66B116E-4ABB-4371-8E54-AB770052C856}" dt="2026-02-04T17:43:30.282" v="1079" actId="1076"/>
          <ac:spMkLst>
            <pc:docMk/>
            <pc:sldMk cId="560898908" sldId="260"/>
            <ac:spMk id="3" creationId="{33EBE326-4ACB-3748-4082-7F98434D0F09}"/>
          </ac:spMkLst>
        </pc:spChg>
        <pc:spChg chg="mod">
          <ac:chgData name="Rahul Maske" userId="bb0ee42f-b759-4bc6-9b00-15b57832811e" providerId="ADAL" clId="{B66B116E-4ABB-4371-8E54-AB770052C856}" dt="2026-02-04T17:42:55.137" v="1073" actId="1076"/>
          <ac:spMkLst>
            <pc:docMk/>
            <pc:sldMk cId="560898908" sldId="260"/>
            <ac:spMk id="4" creationId="{8D412F40-8F49-BC81-3DCB-2F42C9E859C3}"/>
          </ac:spMkLst>
        </pc:spChg>
        <pc:spChg chg="mod">
          <ac:chgData name="Rahul Maske" userId="bb0ee42f-b759-4bc6-9b00-15b57832811e" providerId="ADAL" clId="{B66B116E-4ABB-4371-8E54-AB770052C856}" dt="2026-02-04T17:42:59.539" v="1074" actId="1076"/>
          <ac:spMkLst>
            <pc:docMk/>
            <pc:sldMk cId="560898908" sldId="260"/>
            <ac:spMk id="14" creationId="{D1E397AC-6792-0627-F535-7D6620CAA903}"/>
          </ac:spMkLst>
        </pc:spChg>
        <pc:spChg chg="mod">
          <ac:chgData name="Rahul Maske" userId="bb0ee42f-b759-4bc6-9b00-15b57832811e" providerId="ADAL" clId="{B66B116E-4ABB-4371-8E54-AB770052C856}" dt="2026-02-04T17:42:59.539" v="1074" actId="1076"/>
          <ac:spMkLst>
            <pc:docMk/>
            <pc:sldMk cId="560898908" sldId="260"/>
            <ac:spMk id="15" creationId="{2FE57AC7-BA59-C93B-8BE0-37CC81423358}"/>
          </ac:spMkLst>
        </pc:spChg>
        <pc:spChg chg="mod">
          <ac:chgData name="Rahul Maske" userId="bb0ee42f-b759-4bc6-9b00-15b57832811e" providerId="ADAL" clId="{B66B116E-4ABB-4371-8E54-AB770052C856}" dt="2026-02-04T17:42:34.473" v="1069" actId="1076"/>
          <ac:spMkLst>
            <pc:docMk/>
            <pc:sldMk cId="560898908" sldId="260"/>
            <ac:spMk id="25" creationId="{1B683366-8D50-96B5-5059-EB8880F072FE}"/>
          </ac:spMkLst>
        </pc:spChg>
        <pc:grpChg chg="add del mod">
          <ac:chgData name="Rahul Maske" userId="bb0ee42f-b759-4bc6-9b00-15b57832811e" providerId="ADAL" clId="{B66B116E-4ABB-4371-8E54-AB770052C856}" dt="2026-02-04T17:43:08.178" v="1075" actId="165"/>
          <ac:grpSpMkLst>
            <pc:docMk/>
            <pc:sldMk cId="560898908" sldId="260"/>
            <ac:grpSpMk id="7" creationId="{4EEEEBC4-2260-471F-8559-5DBE9AE8C32A}"/>
          </ac:grpSpMkLst>
        </pc:grpChg>
        <pc:picChg chg="mod topLvl">
          <ac:chgData name="Rahul Maske" userId="bb0ee42f-b759-4bc6-9b00-15b57832811e" providerId="ADAL" clId="{B66B116E-4ABB-4371-8E54-AB770052C856}" dt="2026-02-05T08:39:13.862" v="2763" actId="14826"/>
          <ac:picMkLst>
            <pc:docMk/>
            <pc:sldMk cId="560898908" sldId="260"/>
            <ac:picMk id="2" creationId="{C4889E64-DE50-A378-92D1-8150BA0BA4DF}"/>
          </ac:picMkLst>
        </pc:picChg>
        <pc:picChg chg="mod topLvl">
          <ac:chgData name="Rahul Maske" userId="bb0ee42f-b759-4bc6-9b00-15b57832811e" providerId="ADAL" clId="{B66B116E-4ABB-4371-8E54-AB770052C856}" dt="2026-02-05T08:39:38.656" v="2769" actId="14826"/>
          <ac:picMkLst>
            <pc:docMk/>
            <pc:sldMk cId="560898908" sldId="260"/>
            <ac:picMk id="5" creationId="{3A857683-63D4-AF19-3985-7A90B7356451}"/>
          </ac:picMkLst>
        </pc:picChg>
        <pc:picChg chg="mod topLvl">
          <ac:chgData name="Rahul Maske" userId="bb0ee42f-b759-4bc6-9b00-15b57832811e" providerId="ADAL" clId="{B66B116E-4ABB-4371-8E54-AB770052C856}" dt="2026-02-05T08:39:27.494" v="2766" actId="14826"/>
          <ac:picMkLst>
            <pc:docMk/>
            <pc:sldMk cId="560898908" sldId="260"/>
            <ac:picMk id="6" creationId="{E62E789D-E9C3-9DA2-1ED0-615C6194875D}"/>
          </ac:picMkLst>
        </pc:picChg>
      </pc:sldChg>
      <pc:sldChg chg="addSp delSp modSp mod">
        <pc:chgData name="Rahul Maske" userId="bb0ee42f-b759-4bc6-9b00-15b57832811e" providerId="ADAL" clId="{B66B116E-4ABB-4371-8E54-AB770052C856}" dt="2026-02-05T09:06:25.482" v="2815" actId="14100"/>
        <pc:sldMkLst>
          <pc:docMk/>
          <pc:sldMk cId="3394067876" sldId="261"/>
        </pc:sldMkLst>
        <pc:spChg chg="mod">
          <ac:chgData name="Rahul Maske" userId="bb0ee42f-b759-4bc6-9b00-15b57832811e" providerId="ADAL" clId="{B66B116E-4ABB-4371-8E54-AB770052C856}" dt="2026-02-04T17:46:37.124" v="1127" actId="553"/>
          <ac:spMkLst>
            <pc:docMk/>
            <pc:sldMk cId="3394067876" sldId="261"/>
            <ac:spMk id="9" creationId="{ED410025-F015-7BDD-C6BE-A399478A6341}"/>
          </ac:spMkLst>
        </pc:spChg>
        <pc:spChg chg="mod">
          <ac:chgData name="Rahul Maske" userId="bb0ee42f-b759-4bc6-9b00-15b57832811e" providerId="ADAL" clId="{B66B116E-4ABB-4371-8E54-AB770052C856}" dt="2026-02-04T17:46:37.124" v="1127" actId="553"/>
          <ac:spMkLst>
            <pc:docMk/>
            <pc:sldMk cId="3394067876" sldId="261"/>
            <ac:spMk id="10" creationId="{6A9913B2-03DD-8D12-EA5D-B0450E083EE1}"/>
          </ac:spMkLst>
        </pc:spChg>
        <pc:spChg chg="mod">
          <ac:chgData name="Rahul Maske" userId="bb0ee42f-b759-4bc6-9b00-15b57832811e" providerId="ADAL" clId="{B66B116E-4ABB-4371-8E54-AB770052C856}" dt="2026-02-04T17:45:07.417" v="1094" actId="1076"/>
          <ac:spMkLst>
            <pc:docMk/>
            <pc:sldMk cId="3394067876" sldId="261"/>
            <ac:spMk id="13" creationId="{148E5A08-B482-2AD5-2840-6E5F0ED50FD5}"/>
          </ac:spMkLst>
        </pc:spChg>
        <pc:spChg chg="mod">
          <ac:chgData name="Rahul Maske" userId="bb0ee42f-b759-4bc6-9b00-15b57832811e" providerId="ADAL" clId="{B66B116E-4ABB-4371-8E54-AB770052C856}" dt="2026-02-04T17:46:20.708" v="1126" actId="948"/>
          <ac:spMkLst>
            <pc:docMk/>
            <pc:sldMk cId="3394067876" sldId="261"/>
            <ac:spMk id="20" creationId="{A25EB4FA-52A2-0530-C8D8-3ABFF435A4CB}"/>
          </ac:spMkLst>
        </pc:spChg>
        <pc:spChg chg="mod">
          <ac:chgData name="Rahul Maske" userId="bb0ee42f-b759-4bc6-9b00-15b57832811e" providerId="ADAL" clId="{B66B116E-4ABB-4371-8E54-AB770052C856}" dt="2026-02-04T17:46:08.246" v="1124" actId="553"/>
          <ac:spMkLst>
            <pc:docMk/>
            <pc:sldMk cId="3394067876" sldId="261"/>
            <ac:spMk id="21" creationId="{1C518BE0-342A-9A36-F944-E5608C4F4659}"/>
          </ac:spMkLst>
        </pc:spChg>
        <pc:spChg chg="mod">
          <ac:chgData name="Rahul Maske" userId="bb0ee42f-b759-4bc6-9b00-15b57832811e" providerId="ADAL" clId="{B66B116E-4ABB-4371-8E54-AB770052C856}" dt="2026-02-04T17:46:37.124" v="1127" actId="553"/>
          <ac:spMkLst>
            <pc:docMk/>
            <pc:sldMk cId="3394067876" sldId="261"/>
            <ac:spMk id="32" creationId="{003946B0-4EA2-762A-0FDC-A41165C75E6C}"/>
          </ac:spMkLst>
        </pc:spChg>
        <pc:grpChg chg="add mod">
          <ac:chgData name="Rahul Maske" userId="bb0ee42f-b759-4bc6-9b00-15b57832811e" providerId="ADAL" clId="{B66B116E-4ABB-4371-8E54-AB770052C856}" dt="2026-02-04T17:44:03.609" v="1082" actId="164"/>
          <ac:grpSpMkLst>
            <pc:docMk/>
            <pc:sldMk cId="3394067876" sldId="261"/>
            <ac:grpSpMk id="3" creationId="{D9D2E4D6-35AF-474E-CE74-048B5F017DA2}"/>
          </ac:grpSpMkLst>
        </pc:grpChg>
        <pc:grpChg chg="add del mod">
          <ac:chgData name="Rahul Maske" userId="bb0ee42f-b759-4bc6-9b00-15b57832811e" providerId="ADAL" clId="{B66B116E-4ABB-4371-8E54-AB770052C856}" dt="2026-02-04T17:44:49.345" v="1090" actId="165"/>
          <ac:grpSpMkLst>
            <pc:docMk/>
            <pc:sldMk cId="3394067876" sldId="261"/>
            <ac:grpSpMk id="6" creationId="{05FCA8D2-9024-04E8-BF80-46B00CE99E12}"/>
          </ac:grpSpMkLst>
        </pc:grpChg>
        <pc:picChg chg="mod topLvl">
          <ac:chgData name="Rahul Maske" userId="bb0ee42f-b759-4bc6-9b00-15b57832811e" providerId="ADAL" clId="{B66B116E-4ABB-4371-8E54-AB770052C856}" dt="2026-02-05T08:57:39.337" v="2805" actId="14826"/>
          <ac:picMkLst>
            <pc:docMk/>
            <pc:sldMk cId="3394067876" sldId="261"/>
            <ac:picMk id="2" creationId="{90F011E0-A289-F199-C444-BFC802AB545D}"/>
          </ac:picMkLst>
        </pc:picChg>
        <pc:picChg chg="mod topLvl">
          <ac:chgData name="Rahul Maske" userId="bb0ee42f-b759-4bc6-9b00-15b57832811e" providerId="ADAL" clId="{B66B116E-4ABB-4371-8E54-AB770052C856}" dt="2026-02-05T09:01:02.228" v="2812" actId="14826"/>
          <ac:picMkLst>
            <pc:docMk/>
            <pc:sldMk cId="3394067876" sldId="261"/>
            <ac:picMk id="4" creationId="{2AFFB42F-F553-850B-7384-D17FE3A6F61F}"/>
          </ac:picMkLst>
        </pc:picChg>
        <pc:picChg chg="mod topLvl">
          <ac:chgData name="Rahul Maske" userId="bb0ee42f-b759-4bc6-9b00-15b57832811e" providerId="ADAL" clId="{B66B116E-4ABB-4371-8E54-AB770052C856}" dt="2026-02-05T09:06:25.482" v="2815" actId="14100"/>
          <ac:picMkLst>
            <pc:docMk/>
            <pc:sldMk cId="3394067876" sldId="261"/>
            <ac:picMk id="5" creationId="{B3E6385C-292D-BBF0-1EFF-04A7EE57A146}"/>
          </ac:picMkLst>
        </pc:picChg>
        <pc:picChg chg="mod topLvl">
          <ac:chgData name="Rahul Maske" userId="bb0ee42f-b759-4bc6-9b00-15b57832811e" providerId="ADAL" clId="{B66B116E-4ABB-4371-8E54-AB770052C856}" dt="2026-02-05T08:50:05.385" v="2802" actId="14100"/>
          <ac:picMkLst>
            <pc:docMk/>
            <pc:sldMk cId="3394067876" sldId="261"/>
            <ac:picMk id="8" creationId="{341D7551-F30F-8DF3-E5E6-E061C297C857}"/>
          </ac:picMkLst>
        </pc:picChg>
        <pc:picChg chg="mod topLvl">
          <ac:chgData name="Rahul Maske" userId="bb0ee42f-b759-4bc6-9b00-15b57832811e" providerId="ADAL" clId="{B66B116E-4ABB-4371-8E54-AB770052C856}" dt="2026-02-05T08:50:03.428" v="2801" actId="14100"/>
          <ac:picMkLst>
            <pc:docMk/>
            <pc:sldMk cId="3394067876" sldId="261"/>
            <ac:picMk id="11" creationId="{F922238E-9EE1-BD77-C878-DC223F2AF274}"/>
          </ac:picMkLst>
        </pc:picChg>
      </pc:sldChg>
      <pc:sldChg chg="modSp mod">
        <pc:chgData name="Rahul Maske" userId="bb0ee42f-b759-4bc6-9b00-15b57832811e" providerId="ADAL" clId="{B66B116E-4ABB-4371-8E54-AB770052C856}" dt="2026-02-04T18:24:45" v="1298" actId="1076"/>
        <pc:sldMkLst>
          <pc:docMk/>
          <pc:sldMk cId="378888815" sldId="271"/>
        </pc:sldMkLst>
        <pc:spChg chg="mod">
          <ac:chgData name="Rahul Maske" userId="bb0ee42f-b759-4bc6-9b00-15b57832811e" providerId="ADAL" clId="{B66B116E-4ABB-4371-8E54-AB770052C856}" dt="2026-02-04T18:24:27.423" v="1296" actId="1076"/>
          <ac:spMkLst>
            <pc:docMk/>
            <pc:sldMk cId="378888815" sldId="271"/>
            <ac:spMk id="2" creationId="{25BC88A6-A833-33A8-DB17-D6F8BAC9DA74}"/>
          </ac:spMkLst>
        </pc:spChg>
        <pc:spChg chg="mod">
          <ac:chgData name="Rahul Maske" userId="bb0ee42f-b759-4bc6-9b00-15b57832811e" providerId="ADAL" clId="{B66B116E-4ABB-4371-8E54-AB770052C856}" dt="2026-02-04T18:24:27.423" v="1296" actId="1076"/>
          <ac:spMkLst>
            <pc:docMk/>
            <pc:sldMk cId="378888815" sldId="271"/>
            <ac:spMk id="4" creationId="{24CB7538-3E06-6C9B-E754-34CB8CFEF233}"/>
          </ac:spMkLst>
        </pc:spChg>
        <pc:spChg chg="mod">
          <ac:chgData name="Rahul Maske" userId="bb0ee42f-b759-4bc6-9b00-15b57832811e" providerId="ADAL" clId="{B66B116E-4ABB-4371-8E54-AB770052C856}" dt="2026-02-04T18:24:45" v="1298" actId="1076"/>
          <ac:spMkLst>
            <pc:docMk/>
            <pc:sldMk cId="378888815" sldId="271"/>
            <ac:spMk id="5" creationId="{5044002F-0A7C-A4D8-03BC-F4C18E6AA7E7}"/>
          </ac:spMkLst>
        </pc:spChg>
        <pc:graphicFrameChg chg="mod modGraphic">
          <ac:chgData name="Rahul Maske" userId="bb0ee42f-b759-4bc6-9b00-15b57832811e" providerId="ADAL" clId="{B66B116E-4ABB-4371-8E54-AB770052C856}" dt="2026-02-04T18:24:34.963" v="1297" actId="1076"/>
          <ac:graphicFrameMkLst>
            <pc:docMk/>
            <pc:sldMk cId="378888815" sldId="271"/>
            <ac:graphicFrameMk id="6" creationId="{646C725C-005B-66E1-9AA5-37F928416257}"/>
          </ac:graphicFrameMkLst>
        </pc:graphicFrameChg>
      </pc:sldChg>
      <pc:sldChg chg="modSp mod">
        <pc:chgData name="Rahul Maske" userId="bb0ee42f-b759-4bc6-9b00-15b57832811e" providerId="ADAL" clId="{B66B116E-4ABB-4371-8E54-AB770052C856}" dt="2026-02-04T20:44:36.318" v="2663" actId="2711"/>
        <pc:sldMkLst>
          <pc:docMk/>
          <pc:sldMk cId="594510738" sldId="2145705787"/>
        </pc:sldMkLst>
        <pc:spChg chg="mod">
          <ac:chgData name="Rahul Maske" userId="bb0ee42f-b759-4bc6-9b00-15b57832811e" providerId="ADAL" clId="{B66B116E-4ABB-4371-8E54-AB770052C856}" dt="2026-02-04T17:26:01.479" v="951" actId="1076"/>
          <ac:spMkLst>
            <pc:docMk/>
            <pc:sldMk cId="594510738" sldId="2145705787"/>
            <ac:spMk id="2" creationId="{E3A56ADE-4E46-BD7C-A3E3-C45C29EC5789}"/>
          </ac:spMkLst>
        </pc:spChg>
        <pc:spChg chg="mod">
          <ac:chgData name="Rahul Maske" userId="bb0ee42f-b759-4bc6-9b00-15b57832811e" providerId="ADAL" clId="{B66B116E-4ABB-4371-8E54-AB770052C856}" dt="2026-02-04T17:26:01.479" v="951" actId="1076"/>
          <ac:spMkLst>
            <pc:docMk/>
            <pc:sldMk cId="594510738" sldId="2145705787"/>
            <ac:spMk id="3" creationId="{801F0A04-14A5-D3C6-06DD-3623FC6E1A9B}"/>
          </ac:spMkLst>
        </pc:spChg>
        <pc:spChg chg="mod">
          <ac:chgData name="Rahul Maske" userId="bb0ee42f-b759-4bc6-9b00-15b57832811e" providerId="ADAL" clId="{B66B116E-4ABB-4371-8E54-AB770052C856}" dt="2026-02-04T17:26:01.479" v="951" actId="1076"/>
          <ac:spMkLst>
            <pc:docMk/>
            <pc:sldMk cId="594510738" sldId="2145705787"/>
            <ac:spMk id="5" creationId="{28BC689D-28EC-E8CC-C219-9C5771DAECED}"/>
          </ac:spMkLst>
        </pc:spChg>
        <pc:spChg chg="mod">
          <ac:chgData name="Rahul Maske" userId="bb0ee42f-b759-4bc6-9b00-15b57832811e" providerId="ADAL" clId="{B66B116E-4ABB-4371-8E54-AB770052C856}" dt="2026-02-04T17:26:20.914" v="953" actId="1076"/>
          <ac:spMkLst>
            <pc:docMk/>
            <pc:sldMk cId="594510738" sldId="2145705787"/>
            <ac:spMk id="6" creationId="{7E9C8FE1-665B-4CC1-BE79-9FCF49560F3C}"/>
          </ac:spMkLst>
        </pc:spChg>
        <pc:spChg chg="mod">
          <ac:chgData name="Rahul Maske" userId="bb0ee42f-b759-4bc6-9b00-15b57832811e" providerId="ADAL" clId="{B66B116E-4ABB-4371-8E54-AB770052C856}" dt="2026-02-04T20:44:36.318" v="2663" actId="2711"/>
          <ac:spMkLst>
            <pc:docMk/>
            <pc:sldMk cId="594510738" sldId="2145705787"/>
            <ac:spMk id="13" creationId="{E5681C2E-C58F-2469-AD4E-65C4F23FD5DD}"/>
          </ac:spMkLst>
        </pc:spChg>
        <pc:spChg chg="mod">
          <ac:chgData name="Rahul Maske" userId="bb0ee42f-b759-4bc6-9b00-15b57832811e" providerId="ADAL" clId="{B66B116E-4ABB-4371-8E54-AB770052C856}" dt="2026-02-04T17:26:20.914" v="953" actId="1076"/>
          <ac:spMkLst>
            <pc:docMk/>
            <pc:sldMk cId="594510738" sldId="2145705787"/>
            <ac:spMk id="17" creationId="{5DFC57A0-9ECF-78F1-5B8F-F032A5032FDD}"/>
          </ac:spMkLst>
        </pc:spChg>
        <pc:spChg chg="mod">
          <ac:chgData name="Rahul Maske" userId="bb0ee42f-b759-4bc6-9b00-15b57832811e" providerId="ADAL" clId="{B66B116E-4ABB-4371-8E54-AB770052C856}" dt="2026-02-04T17:26:20.914" v="953" actId="1076"/>
          <ac:spMkLst>
            <pc:docMk/>
            <pc:sldMk cId="594510738" sldId="2145705787"/>
            <ac:spMk id="20" creationId="{F2E6B7FC-DB6D-579C-334A-2F061B742C97}"/>
          </ac:spMkLst>
        </pc:spChg>
        <pc:spChg chg="mod">
          <ac:chgData name="Rahul Maske" userId="bb0ee42f-b759-4bc6-9b00-15b57832811e" providerId="ADAL" clId="{B66B116E-4ABB-4371-8E54-AB770052C856}" dt="2026-02-04T17:26:09.251" v="952" actId="1076"/>
          <ac:spMkLst>
            <pc:docMk/>
            <pc:sldMk cId="594510738" sldId="2145705787"/>
            <ac:spMk id="21" creationId="{FA002738-BFB2-A2DB-8AFD-3CFC201F90F2}"/>
          </ac:spMkLst>
        </pc:spChg>
        <pc:spChg chg="mod">
          <ac:chgData name="Rahul Maske" userId="bb0ee42f-b759-4bc6-9b00-15b57832811e" providerId="ADAL" clId="{B66B116E-4ABB-4371-8E54-AB770052C856}" dt="2026-02-04T17:26:09.251" v="952" actId="1076"/>
          <ac:spMkLst>
            <pc:docMk/>
            <pc:sldMk cId="594510738" sldId="2145705787"/>
            <ac:spMk id="27" creationId="{B856570A-22BB-7D91-6EBA-035910914E2C}"/>
          </ac:spMkLst>
        </pc:spChg>
        <pc:spChg chg="mod">
          <ac:chgData name="Rahul Maske" userId="bb0ee42f-b759-4bc6-9b00-15b57832811e" providerId="ADAL" clId="{B66B116E-4ABB-4371-8E54-AB770052C856}" dt="2026-02-04T17:26:09.251" v="952" actId="1076"/>
          <ac:spMkLst>
            <pc:docMk/>
            <pc:sldMk cId="594510738" sldId="2145705787"/>
            <ac:spMk id="29" creationId="{F82D71F0-7212-6FAC-D93D-EF71080809C0}"/>
          </ac:spMkLst>
        </pc:spChg>
        <pc:spChg chg="mod">
          <ac:chgData name="Rahul Maske" userId="bb0ee42f-b759-4bc6-9b00-15b57832811e" providerId="ADAL" clId="{B66B116E-4ABB-4371-8E54-AB770052C856}" dt="2026-02-04T17:25:55.062" v="950" actId="1076"/>
          <ac:spMkLst>
            <pc:docMk/>
            <pc:sldMk cId="594510738" sldId="2145705787"/>
            <ac:spMk id="30" creationId="{C40F4427-5354-0950-B62A-BA1D46D339E0}"/>
          </ac:spMkLst>
        </pc:spChg>
        <pc:spChg chg="mod">
          <ac:chgData name="Rahul Maske" userId="bb0ee42f-b759-4bc6-9b00-15b57832811e" providerId="ADAL" clId="{B66B116E-4ABB-4371-8E54-AB770052C856}" dt="2026-02-04T17:25:55.062" v="950" actId="1076"/>
          <ac:spMkLst>
            <pc:docMk/>
            <pc:sldMk cId="594510738" sldId="2145705787"/>
            <ac:spMk id="32" creationId="{B19D7AFD-394A-37C5-3161-F6DBBEA17E9E}"/>
          </ac:spMkLst>
        </pc:spChg>
        <pc:spChg chg="mod">
          <ac:chgData name="Rahul Maske" userId="bb0ee42f-b759-4bc6-9b00-15b57832811e" providerId="ADAL" clId="{B66B116E-4ABB-4371-8E54-AB770052C856}" dt="2026-02-04T17:25:55.062" v="950" actId="1076"/>
          <ac:spMkLst>
            <pc:docMk/>
            <pc:sldMk cId="594510738" sldId="2145705787"/>
            <ac:spMk id="33" creationId="{EDDAB9D5-CAAA-EBB5-7881-0872D8AEDFA5}"/>
          </ac:spMkLst>
        </pc:spChg>
      </pc:sldChg>
      <pc:sldChg chg="modSp mod">
        <pc:chgData name="Rahul Maske" userId="bb0ee42f-b759-4bc6-9b00-15b57832811e" providerId="ADAL" clId="{B66B116E-4ABB-4371-8E54-AB770052C856}" dt="2026-02-04T17:00:32.667" v="833" actId="1076"/>
        <pc:sldMkLst>
          <pc:docMk/>
          <pc:sldMk cId="2714141053" sldId="2145705793"/>
        </pc:sldMkLst>
        <pc:spChg chg="mod">
          <ac:chgData name="Rahul Maske" userId="bb0ee42f-b759-4bc6-9b00-15b57832811e" providerId="ADAL" clId="{B66B116E-4ABB-4371-8E54-AB770052C856}" dt="2026-02-04T17:00:30.411" v="832" actId="1076"/>
          <ac:spMkLst>
            <pc:docMk/>
            <pc:sldMk cId="2714141053" sldId="2145705793"/>
            <ac:spMk id="3" creationId="{6FCB29A9-8F84-23F8-F74A-3915DFB6DB5A}"/>
          </ac:spMkLst>
        </pc:spChg>
        <pc:spChg chg="mod">
          <ac:chgData name="Rahul Maske" userId="bb0ee42f-b759-4bc6-9b00-15b57832811e" providerId="ADAL" clId="{B66B116E-4ABB-4371-8E54-AB770052C856}" dt="2026-02-04T17:00:32.667" v="833" actId="1076"/>
          <ac:spMkLst>
            <pc:docMk/>
            <pc:sldMk cId="2714141053" sldId="2145705793"/>
            <ac:spMk id="4" creationId="{3698E797-04A5-B00D-DA79-3A4794CD4212}"/>
          </ac:spMkLst>
        </pc:spChg>
      </pc:sldChg>
      <pc:sldChg chg="modSp">
        <pc:chgData name="Rahul Maske" userId="bb0ee42f-b759-4bc6-9b00-15b57832811e" providerId="ADAL" clId="{B66B116E-4ABB-4371-8E54-AB770052C856}" dt="2026-02-05T08:38:07.241" v="2757" actId="14826"/>
        <pc:sldMkLst>
          <pc:docMk/>
          <pc:sldMk cId="566914440" sldId="2145705813"/>
        </pc:sldMkLst>
        <pc:picChg chg="mod">
          <ac:chgData name="Rahul Maske" userId="bb0ee42f-b759-4bc6-9b00-15b57832811e" providerId="ADAL" clId="{B66B116E-4ABB-4371-8E54-AB770052C856}" dt="2026-02-05T08:38:07.241" v="2757" actId="14826"/>
          <ac:picMkLst>
            <pc:docMk/>
            <pc:sldMk cId="566914440" sldId="2145705813"/>
            <ac:picMk id="7" creationId="{1EC3A33D-36E3-AAC1-9FBA-762610664B08}"/>
          </ac:picMkLst>
        </pc:picChg>
      </pc:sldChg>
      <pc:sldChg chg="modSp mod">
        <pc:chgData name="Rahul Maske" userId="bb0ee42f-b759-4bc6-9b00-15b57832811e" providerId="ADAL" clId="{B66B116E-4ABB-4371-8E54-AB770052C856}" dt="2026-02-04T17:08:44.681" v="864" actId="1076"/>
        <pc:sldMkLst>
          <pc:docMk/>
          <pc:sldMk cId="3457506019" sldId="2145705816"/>
        </pc:sldMkLst>
        <pc:spChg chg="mod">
          <ac:chgData name="Rahul Maske" userId="bb0ee42f-b759-4bc6-9b00-15b57832811e" providerId="ADAL" clId="{B66B116E-4ABB-4371-8E54-AB770052C856}" dt="2026-02-04T17:01:05.716" v="837" actId="2711"/>
          <ac:spMkLst>
            <pc:docMk/>
            <pc:sldMk cId="3457506019" sldId="2145705816"/>
            <ac:spMk id="4" creationId="{5BE5100A-900B-06A2-8B58-50331332D230}"/>
          </ac:spMkLst>
        </pc:spChg>
        <pc:spChg chg="mod">
          <ac:chgData name="Rahul Maske" userId="bb0ee42f-b759-4bc6-9b00-15b57832811e" providerId="ADAL" clId="{B66B116E-4ABB-4371-8E54-AB770052C856}" dt="2026-02-04T17:08:44.681" v="864" actId="1076"/>
          <ac:spMkLst>
            <pc:docMk/>
            <pc:sldMk cId="3457506019" sldId="2145705816"/>
            <ac:spMk id="14" creationId="{BFB4CD8F-B17A-4207-2033-75718E68509A}"/>
          </ac:spMkLst>
        </pc:spChg>
      </pc:sldChg>
      <pc:sldChg chg="modSp mod">
        <pc:chgData name="Rahul Maske" userId="bb0ee42f-b759-4bc6-9b00-15b57832811e" providerId="ADAL" clId="{B66B116E-4ABB-4371-8E54-AB770052C856}" dt="2026-02-04T17:14:04.090" v="887" actId="1076"/>
        <pc:sldMkLst>
          <pc:docMk/>
          <pc:sldMk cId="2070795565" sldId="2145705829"/>
        </pc:sldMkLst>
        <pc:spChg chg="mod">
          <ac:chgData name="Rahul Maske" userId="bb0ee42f-b759-4bc6-9b00-15b57832811e" providerId="ADAL" clId="{B66B116E-4ABB-4371-8E54-AB770052C856}" dt="2026-02-04T17:14:04.090" v="887" actId="1076"/>
          <ac:spMkLst>
            <pc:docMk/>
            <pc:sldMk cId="2070795565" sldId="2145705829"/>
            <ac:spMk id="4" creationId="{43C6CE15-55E7-27B1-9DBB-43D7AA72D34C}"/>
          </ac:spMkLst>
        </pc:spChg>
        <pc:spChg chg="mod">
          <ac:chgData name="Rahul Maske" userId="bb0ee42f-b759-4bc6-9b00-15b57832811e" providerId="ADAL" clId="{B66B116E-4ABB-4371-8E54-AB770052C856}" dt="2026-02-04T17:13:35.146" v="886" actId="179"/>
          <ac:spMkLst>
            <pc:docMk/>
            <pc:sldMk cId="2070795565" sldId="2145705829"/>
            <ac:spMk id="14" creationId="{BFB4CD8F-B17A-4207-2033-75718E68509A}"/>
          </ac:spMkLst>
        </pc:spChg>
      </pc:sldChg>
      <pc:sldChg chg="modSp mod">
        <pc:chgData name="Rahul Maske" userId="bb0ee42f-b759-4bc6-9b00-15b57832811e" providerId="ADAL" clId="{B66B116E-4ABB-4371-8E54-AB770052C856}" dt="2026-02-04T17:26:45.902" v="957" actId="1076"/>
        <pc:sldMkLst>
          <pc:docMk/>
          <pc:sldMk cId="1721611785" sldId="2145705835"/>
        </pc:sldMkLst>
        <pc:spChg chg="mod">
          <ac:chgData name="Rahul Maske" userId="bb0ee42f-b759-4bc6-9b00-15b57832811e" providerId="ADAL" clId="{B66B116E-4ABB-4371-8E54-AB770052C856}" dt="2026-02-04T17:26:45.902" v="957" actId="1076"/>
          <ac:spMkLst>
            <pc:docMk/>
            <pc:sldMk cId="1721611785" sldId="2145705835"/>
            <ac:spMk id="8" creationId="{D10B1C48-7445-4FA2-357B-77D024D7EEC2}"/>
          </ac:spMkLst>
        </pc:spChg>
      </pc:sldChg>
      <pc:sldChg chg="modSp mod">
        <pc:chgData name="Rahul Maske" userId="bb0ee42f-b759-4bc6-9b00-15b57832811e" providerId="ADAL" clId="{B66B116E-4ABB-4371-8E54-AB770052C856}" dt="2026-02-04T17:42:08.504" v="1068" actId="1076"/>
        <pc:sldMkLst>
          <pc:docMk/>
          <pc:sldMk cId="3992317048" sldId="2145705877"/>
        </pc:sldMkLst>
        <pc:spChg chg="mod">
          <ac:chgData name="Rahul Maske" userId="bb0ee42f-b759-4bc6-9b00-15b57832811e" providerId="ADAL" clId="{B66B116E-4ABB-4371-8E54-AB770052C856}" dt="2026-02-04T17:42:08.504" v="1068" actId="1076"/>
          <ac:spMkLst>
            <pc:docMk/>
            <pc:sldMk cId="3992317048" sldId="2145705877"/>
            <ac:spMk id="7" creationId="{EC13DF1D-886B-72F0-9AE7-CDD4E9FF967B}"/>
          </ac:spMkLst>
        </pc:spChg>
      </pc:sldChg>
      <pc:sldChg chg="modSp mod">
        <pc:chgData name="Rahul Maske" userId="bb0ee42f-b759-4bc6-9b00-15b57832811e" providerId="ADAL" clId="{B66B116E-4ABB-4371-8E54-AB770052C856}" dt="2026-02-04T17:35:53.850" v="1039" actId="255"/>
        <pc:sldMkLst>
          <pc:docMk/>
          <pc:sldMk cId="4050511177" sldId="2145705884"/>
        </pc:sldMkLst>
        <pc:spChg chg="mod">
          <ac:chgData name="Rahul Maske" userId="bb0ee42f-b759-4bc6-9b00-15b57832811e" providerId="ADAL" clId="{B66B116E-4ABB-4371-8E54-AB770052C856}" dt="2026-02-04T17:35:53.850" v="1039" actId="255"/>
          <ac:spMkLst>
            <pc:docMk/>
            <pc:sldMk cId="4050511177" sldId="2145705884"/>
            <ac:spMk id="2" creationId="{B423C6AB-EB18-96BC-0D2F-A25774968951}"/>
          </ac:spMkLst>
        </pc:spChg>
        <pc:spChg chg="mod">
          <ac:chgData name="Rahul Maske" userId="bb0ee42f-b759-4bc6-9b00-15b57832811e" providerId="ADAL" clId="{B66B116E-4ABB-4371-8E54-AB770052C856}" dt="2026-02-04T17:31:40.491" v="1009" actId="2711"/>
          <ac:spMkLst>
            <pc:docMk/>
            <pc:sldMk cId="4050511177" sldId="2145705884"/>
            <ac:spMk id="4" creationId="{5BE5100A-900B-06A2-8B58-50331332D230}"/>
          </ac:spMkLst>
        </pc:spChg>
      </pc:sldChg>
      <pc:sldChg chg="modSp mod">
        <pc:chgData name="Rahul Maske" userId="bb0ee42f-b759-4bc6-9b00-15b57832811e" providerId="ADAL" clId="{B66B116E-4ABB-4371-8E54-AB770052C856}" dt="2026-02-04T17:41:50.381" v="1067" actId="179"/>
        <pc:sldMkLst>
          <pc:docMk/>
          <pc:sldMk cId="1677952567" sldId="2145705889"/>
        </pc:sldMkLst>
        <pc:spChg chg="mod">
          <ac:chgData name="Rahul Maske" userId="bb0ee42f-b759-4bc6-9b00-15b57832811e" providerId="ADAL" clId="{B66B116E-4ABB-4371-8E54-AB770052C856}" dt="2026-02-04T17:41:50.381" v="1067" actId="179"/>
          <ac:spMkLst>
            <pc:docMk/>
            <pc:sldMk cId="1677952567" sldId="2145705889"/>
            <ac:spMk id="3" creationId="{F6C76447-05CE-AA34-D342-D54080E72ADC}"/>
          </ac:spMkLst>
        </pc:spChg>
        <pc:spChg chg="mod">
          <ac:chgData name="Rahul Maske" userId="bb0ee42f-b759-4bc6-9b00-15b57832811e" providerId="ADAL" clId="{B66B116E-4ABB-4371-8E54-AB770052C856}" dt="2026-02-04T17:41:01.252" v="1062" actId="1076"/>
          <ac:spMkLst>
            <pc:docMk/>
            <pc:sldMk cId="1677952567" sldId="2145705889"/>
            <ac:spMk id="6" creationId="{CE0CBB17-0A32-A39F-BE62-3E171AD79132}"/>
          </ac:spMkLst>
        </pc:spChg>
      </pc:sldChg>
      <pc:sldChg chg="modSp mod">
        <pc:chgData name="Rahul Maske" userId="bb0ee42f-b759-4bc6-9b00-15b57832811e" providerId="ADAL" clId="{B66B116E-4ABB-4371-8E54-AB770052C856}" dt="2026-02-04T17:30:59.561" v="981" actId="1076"/>
        <pc:sldMkLst>
          <pc:docMk/>
          <pc:sldMk cId="3183789703" sldId="2145705890"/>
        </pc:sldMkLst>
        <pc:spChg chg="mod">
          <ac:chgData name="Rahul Maske" userId="bb0ee42f-b759-4bc6-9b00-15b57832811e" providerId="ADAL" clId="{B66B116E-4ABB-4371-8E54-AB770052C856}" dt="2026-02-04T17:30:59.561" v="981" actId="1076"/>
          <ac:spMkLst>
            <pc:docMk/>
            <pc:sldMk cId="3183789703" sldId="2145705890"/>
            <ac:spMk id="4" creationId="{5BE5100A-900B-06A2-8B58-50331332D230}"/>
          </ac:spMkLst>
        </pc:spChg>
        <pc:spChg chg="mod">
          <ac:chgData name="Rahul Maske" userId="bb0ee42f-b759-4bc6-9b00-15b57832811e" providerId="ADAL" clId="{B66B116E-4ABB-4371-8E54-AB770052C856}" dt="2026-02-04T17:30:49.557" v="980" actId="1076"/>
          <ac:spMkLst>
            <pc:docMk/>
            <pc:sldMk cId="3183789703" sldId="2145705890"/>
            <ac:spMk id="5" creationId="{F1A5565E-5C0E-1813-D29A-E550FBFD9471}"/>
          </ac:spMkLst>
        </pc:spChg>
        <pc:graphicFrameChg chg="mod">
          <ac:chgData name="Rahul Maske" userId="bb0ee42f-b759-4bc6-9b00-15b57832811e" providerId="ADAL" clId="{B66B116E-4ABB-4371-8E54-AB770052C856}" dt="2026-02-04T17:30:49.557" v="980" actId="1076"/>
          <ac:graphicFrameMkLst>
            <pc:docMk/>
            <pc:sldMk cId="3183789703" sldId="2145705890"/>
            <ac:graphicFrameMk id="2" creationId="{E7F17793-A8D9-D916-D39F-CF46088B224D}"/>
          </ac:graphicFrameMkLst>
        </pc:graphicFrameChg>
      </pc:sldChg>
      <pc:sldChg chg="modSp mod">
        <pc:chgData name="Rahul Maske" userId="bb0ee42f-b759-4bc6-9b00-15b57832811e" providerId="ADAL" clId="{B66B116E-4ABB-4371-8E54-AB770052C856}" dt="2026-02-04T17:37:41.246" v="1051" actId="20577"/>
        <pc:sldMkLst>
          <pc:docMk/>
          <pc:sldMk cId="3977578613" sldId="2145705891"/>
        </pc:sldMkLst>
        <pc:spChg chg="mod">
          <ac:chgData name="Rahul Maske" userId="bb0ee42f-b759-4bc6-9b00-15b57832811e" providerId="ADAL" clId="{B66B116E-4ABB-4371-8E54-AB770052C856}" dt="2026-02-04T17:36:19.085" v="1041" actId="2711"/>
          <ac:spMkLst>
            <pc:docMk/>
            <pc:sldMk cId="3977578613" sldId="2145705891"/>
            <ac:spMk id="4" creationId="{5BE5100A-900B-06A2-8B58-50331332D230}"/>
          </ac:spMkLst>
        </pc:spChg>
        <pc:graphicFrameChg chg="mod modGraphic">
          <ac:chgData name="Rahul Maske" userId="bb0ee42f-b759-4bc6-9b00-15b57832811e" providerId="ADAL" clId="{B66B116E-4ABB-4371-8E54-AB770052C856}" dt="2026-02-04T17:37:41.246" v="1051" actId="20577"/>
          <ac:graphicFrameMkLst>
            <pc:docMk/>
            <pc:sldMk cId="3977578613" sldId="2145705891"/>
            <ac:graphicFrameMk id="2" creationId="{8ACA1872-7D15-E9DC-E7D1-1E88C1644F2F}"/>
          </ac:graphicFrameMkLst>
        </pc:graphicFrameChg>
      </pc:sldChg>
      <pc:sldChg chg="modSp mod">
        <pc:chgData name="Rahul Maske" userId="bb0ee42f-b759-4bc6-9b00-15b57832811e" providerId="ADAL" clId="{B66B116E-4ABB-4371-8E54-AB770052C856}" dt="2026-02-04T18:39:24.123" v="1472" actId="14100"/>
        <pc:sldMkLst>
          <pc:docMk/>
          <pc:sldMk cId="2267842162" sldId="2145705893"/>
        </pc:sldMkLst>
        <pc:spChg chg="mod">
          <ac:chgData name="Rahul Maske" userId="bb0ee42f-b759-4bc6-9b00-15b57832811e" providerId="ADAL" clId="{B66B116E-4ABB-4371-8E54-AB770052C856}" dt="2026-02-04T18:39:24.123" v="1472" actId="14100"/>
          <ac:spMkLst>
            <pc:docMk/>
            <pc:sldMk cId="2267842162" sldId="2145705893"/>
            <ac:spMk id="2" creationId="{77220D53-655C-4462-C779-EA64CE46E63A}"/>
          </ac:spMkLst>
        </pc:spChg>
        <pc:spChg chg="mod">
          <ac:chgData name="Rahul Maske" userId="bb0ee42f-b759-4bc6-9b00-15b57832811e" providerId="ADAL" clId="{B66B116E-4ABB-4371-8E54-AB770052C856}" dt="2026-02-04T18:38:50.169" v="1464" actId="255"/>
          <ac:spMkLst>
            <pc:docMk/>
            <pc:sldMk cId="2267842162" sldId="2145705893"/>
            <ac:spMk id="3" creationId="{C746DAFB-2BD3-C399-0E1D-C55D51FAE7D6}"/>
          </ac:spMkLst>
        </pc:spChg>
        <pc:spChg chg="mod">
          <ac:chgData name="Rahul Maske" userId="bb0ee42f-b759-4bc6-9b00-15b57832811e" providerId="ADAL" clId="{B66B116E-4ABB-4371-8E54-AB770052C856}" dt="2026-02-04T18:32:41.767" v="1434" actId="1076"/>
          <ac:spMkLst>
            <pc:docMk/>
            <pc:sldMk cId="2267842162" sldId="2145705893"/>
            <ac:spMk id="5" creationId="{15F4AC47-05C0-5CB3-005B-75D9907CB2D3}"/>
          </ac:spMkLst>
        </pc:spChg>
        <pc:spChg chg="mod">
          <ac:chgData name="Rahul Maske" userId="bb0ee42f-b759-4bc6-9b00-15b57832811e" providerId="ADAL" clId="{B66B116E-4ABB-4371-8E54-AB770052C856}" dt="2026-02-04T18:39:15.590" v="1471" actId="1076"/>
          <ac:spMkLst>
            <pc:docMk/>
            <pc:sldMk cId="2267842162" sldId="2145705893"/>
            <ac:spMk id="8" creationId="{2E50A402-9892-79CE-42AB-E31B9780AF07}"/>
          </ac:spMkLst>
        </pc:spChg>
        <pc:cxnChg chg="mod">
          <ac:chgData name="Rahul Maske" userId="bb0ee42f-b759-4bc6-9b00-15b57832811e" providerId="ADAL" clId="{B66B116E-4ABB-4371-8E54-AB770052C856}" dt="2026-02-04T18:38:58.270" v="1465" actId="1076"/>
          <ac:cxnSpMkLst>
            <pc:docMk/>
            <pc:sldMk cId="2267842162" sldId="2145705893"/>
            <ac:cxnSpMk id="6" creationId="{5573B657-8D77-66A9-5C44-458F10968133}"/>
          </ac:cxnSpMkLst>
        </pc:cxnChg>
      </pc:sldChg>
      <pc:sldChg chg="addSp delSp modSp mod">
        <pc:chgData name="Rahul Maske" userId="bb0ee42f-b759-4bc6-9b00-15b57832811e" providerId="ADAL" clId="{B66B116E-4ABB-4371-8E54-AB770052C856}" dt="2026-02-04T20:49:00.278" v="2674" actId="122"/>
        <pc:sldMkLst>
          <pc:docMk/>
          <pc:sldMk cId="3056504109" sldId="2145705895"/>
        </pc:sldMkLst>
        <pc:spChg chg="add del mod">
          <ac:chgData name="Rahul Maske" userId="bb0ee42f-b759-4bc6-9b00-15b57832811e" providerId="ADAL" clId="{B66B116E-4ABB-4371-8E54-AB770052C856}" dt="2026-02-04T20:34:03.045" v="2577" actId="21"/>
          <ac:spMkLst>
            <pc:docMk/>
            <pc:sldMk cId="3056504109" sldId="2145705895"/>
            <ac:spMk id="2" creationId="{86A5FF61-8C92-D38D-0EFA-C40AF59B4A6D}"/>
          </ac:spMkLst>
        </pc:spChg>
        <pc:spChg chg="del">
          <ac:chgData name="Rahul Maske" userId="bb0ee42f-b759-4bc6-9b00-15b57832811e" providerId="ADAL" clId="{B66B116E-4ABB-4371-8E54-AB770052C856}" dt="2026-02-04T20:34:05.638" v="2578" actId="478"/>
          <ac:spMkLst>
            <pc:docMk/>
            <pc:sldMk cId="3056504109" sldId="2145705895"/>
            <ac:spMk id="3" creationId="{C746DAFB-2BD3-C399-0E1D-C55D51FAE7D6}"/>
          </ac:spMkLst>
        </pc:spChg>
        <pc:spChg chg="add mod ord">
          <ac:chgData name="Rahul Maske" userId="bb0ee42f-b759-4bc6-9b00-15b57832811e" providerId="ADAL" clId="{B66B116E-4ABB-4371-8E54-AB770052C856}" dt="2026-02-04T20:34:18.147" v="2581" actId="20577"/>
          <ac:spMkLst>
            <pc:docMk/>
            <pc:sldMk cId="3056504109" sldId="2145705895"/>
            <ac:spMk id="5" creationId="{86A5FF61-8C92-D38D-0EFA-C40AF59B4A6D}"/>
          </ac:spMkLst>
        </pc:spChg>
        <pc:spChg chg="mod">
          <ac:chgData name="Rahul Maske" userId="bb0ee42f-b759-4bc6-9b00-15b57832811e" providerId="ADAL" clId="{B66B116E-4ABB-4371-8E54-AB770052C856}" dt="2026-02-04T20:34:44.661" v="2594" actId="1076"/>
          <ac:spMkLst>
            <pc:docMk/>
            <pc:sldMk cId="3056504109" sldId="2145705895"/>
            <ac:spMk id="11" creationId="{A500581F-C496-2A96-287A-2937892C4DD5}"/>
          </ac:spMkLst>
        </pc:spChg>
        <pc:spChg chg="mod">
          <ac:chgData name="Rahul Maske" userId="bb0ee42f-b759-4bc6-9b00-15b57832811e" providerId="ADAL" clId="{B66B116E-4ABB-4371-8E54-AB770052C856}" dt="2026-02-04T20:32:49.961" v="2550" actId="14100"/>
          <ac:spMkLst>
            <pc:docMk/>
            <pc:sldMk cId="3056504109" sldId="2145705895"/>
            <ac:spMk id="17" creationId="{23057399-2585-94B2-7C04-F724FB4BCD15}"/>
          </ac:spMkLst>
        </pc:spChg>
        <pc:spChg chg="mod">
          <ac:chgData name="Rahul Maske" userId="bb0ee42f-b759-4bc6-9b00-15b57832811e" providerId="ADAL" clId="{B66B116E-4ABB-4371-8E54-AB770052C856}" dt="2026-02-04T20:32:43.807" v="2548" actId="1076"/>
          <ac:spMkLst>
            <pc:docMk/>
            <pc:sldMk cId="3056504109" sldId="2145705895"/>
            <ac:spMk id="19" creationId="{13876C5F-83C7-7285-FCD6-AE1C38536261}"/>
          </ac:spMkLst>
        </pc:spChg>
        <pc:spChg chg="mod">
          <ac:chgData name="Rahul Maske" userId="bb0ee42f-b759-4bc6-9b00-15b57832811e" providerId="ADAL" clId="{B66B116E-4ABB-4371-8E54-AB770052C856}" dt="2026-02-04T20:32:58.787" v="2552" actId="14100"/>
          <ac:spMkLst>
            <pc:docMk/>
            <pc:sldMk cId="3056504109" sldId="2145705895"/>
            <ac:spMk id="21" creationId="{B6D3DA31-6CE9-9559-7618-55DAC78B3F82}"/>
          </ac:spMkLst>
        </pc:spChg>
        <pc:spChg chg="mod">
          <ac:chgData name="Rahul Maske" userId="bb0ee42f-b759-4bc6-9b00-15b57832811e" providerId="ADAL" clId="{B66B116E-4ABB-4371-8E54-AB770052C856}" dt="2026-02-04T20:33:48.646" v="2572" actId="1076"/>
          <ac:spMkLst>
            <pc:docMk/>
            <pc:sldMk cId="3056504109" sldId="2145705895"/>
            <ac:spMk id="24" creationId="{B7F52234-9917-18FB-540C-BF38AACFF691}"/>
          </ac:spMkLst>
        </pc:spChg>
        <pc:spChg chg="mod">
          <ac:chgData name="Rahul Maske" userId="bb0ee42f-b759-4bc6-9b00-15b57832811e" providerId="ADAL" clId="{B66B116E-4ABB-4371-8E54-AB770052C856}" dt="2026-02-04T20:49:00.278" v="2674" actId="122"/>
          <ac:spMkLst>
            <pc:docMk/>
            <pc:sldMk cId="3056504109" sldId="2145705895"/>
            <ac:spMk id="26" creationId="{DBA6CF1E-14AF-DA69-7CF5-1EAD9AC42D6C}"/>
          </ac:spMkLst>
        </pc:spChg>
        <pc:spChg chg="mod">
          <ac:chgData name="Rahul Maske" userId="bb0ee42f-b759-4bc6-9b00-15b57832811e" providerId="ADAL" clId="{B66B116E-4ABB-4371-8E54-AB770052C856}" dt="2026-02-04T20:34:29.817" v="2593" actId="1036"/>
          <ac:spMkLst>
            <pc:docMk/>
            <pc:sldMk cId="3056504109" sldId="2145705895"/>
            <ac:spMk id="27" creationId="{510F7E13-6F15-0B02-6DED-3F9BCD82079F}"/>
          </ac:spMkLst>
        </pc:spChg>
        <pc:cxnChg chg="mod">
          <ac:chgData name="Rahul Maske" userId="bb0ee42f-b759-4bc6-9b00-15b57832811e" providerId="ADAL" clId="{B66B116E-4ABB-4371-8E54-AB770052C856}" dt="2026-02-04T20:32:41.383" v="2547" actId="1076"/>
          <ac:cxnSpMkLst>
            <pc:docMk/>
            <pc:sldMk cId="3056504109" sldId="2145705895"/>
            <ac:cxnSpMk id="18" creationId="{B21BF72B-B666-387B-0EF5-1742F9E3DEAB}"/>
          </ac:cxnSpMkLst>
        </pc:cxnChg>
        <pc:cxnChg chg="mod">
          <ac:chgData name="Rahul Maske" userId="bb0ee42f-b759-4bc6-9b00-15b57832811e" providerId="ADAL" clId="{B66B116E-4ABB-4371-8E54-AB770052C856}" dt="2026-02-04T20:33:51.190" v="2573" actId="1076"/>
          <ac:cxnSpMkLst>
            <pc:docMk/>
            <pc:sldMk cId="3056504109" sldId="2145705895"/>
            <ac:cxnSpMk id="23" creationId="{7BF57D2C-44EC-B0A2-AB48-9FAF4C9973C4}"/>
          </ac:cxnSpMkLst>
        </pc:cxnChg>
        <pc:cxnChg chg="mod">
          <ac:chgData name="Rahul Maske" userId="bb0ee42f-b759-4bc6-9b00-15b57832811e" providerId="ADAL" clId="{B66B116E-4ABB-4371-8E54-AB770052C856}" dt="2026-02-04T20:34:29.817" v="2593" actId="1036"/>
          <ac:cxnSpMkLst>
            <pc:docMk/>
            <pc:sldMk cId="3056504109" sldId="2145705895"/>
            <ac:cxnSpMk id="28" creationId="{7490CF9F-23CC-1D90-2007-54338937A53C}"/>
          </ac:cxnSpMkLst>
        </pc:cxnChg>
      </pc:sldChg>
      <pc:sldChg chg="addSp delSp modSp mod">
        <pc:chgData name="Rahul Maske" userId="bb0ee42f-b759-4bc6-9b00-15b57832811e" providerId="ADAL" clId="{B66B116E-4ABB-4371-8E54-AB770052C856}" dt="2026-02-04T20:40:08.024" v="2644" actId="1076"/>
        <pc:sldMkLst>
          <pc:docMk/>
          <pc:sldMk cId="2564192540" sldId="2145705896"/>
        </pc:sldMkLst>
        <pc:spChg chg="add del mod">
          <ac:chgData name="Rahul Maske" userId="bb0ee42f-b759-4bc6-9b00-15b57832811e" providerId="ADAL" clId="{B66B116E-4ABB-4371-8E54-AB770052C856}" dt="2026-02-04T20:38:33.939" v="2626" actId="21"/>
          <ac:spMkLst>
            <pc:docMk/>
            <pc:sldMk cId="2564192540" sldId="2145705896"/>
            <ac:spMk id="2" creationId="{FA7B032B-EEA3-E7CA-B2EA-D44453510F68}"/>
          </ac:spMkLst>
        </pc:spChg>
        <pc:spChg chg="add del">
          <ac:chgData name="Rahul Maske" userId="bb0ee42f-b759-4bc6-9b00-15b57832811e" providerId="ADAL" clId="{B66B116E-4ABB-4371-8E54-AB770052C856}" dt="2026-02-04T20:38:36.041" v="2627" actId="478"/>
          <ac:spMkLst>
            <pc:docMk/>
            <pc:sldMk cId="2564192540" sldId="2145705896"/>
            <ac:spMk id="3" creationId="{C746DAFB-2BD3-C399-0E1D-C55D51FAE7D6}"/>
          </ac:spMkLst>
        </pc:spChg>
        <pc:spChg chg="add mod ord">
          <ac:chgData name="Rahul Maske" userId="bb0ee42f-b759-4bc6-9b00-15b57832811e" providerId="ADAL" clId="{B66B116E-4ABB-4371-8E54-AB770052C856}" dt="2026-02-04T20:38:08.158" v="2619" actId="167"/>
          <ac:spMkLst>
            <pc:docMk/>
            <pc:sldMk cId="2564192540" sldId="2145705896"/>
            <ac:spMk id="4" creationId="{FA7B032B-EEA3-E7CA-B2EA-D44453510F68}"/>
          </ac:spMkLst>
        </pc:spChg>
        <pc:spChg chg="mod">
          <ac:chgData name="Rahul Maske" userId="bb0ee42f-b759-4bc6-9b00-15b57832811e" providerId="ADAL" clId="{B66B116E-4ABB-4371-8E54-AB770052C856}" dt="2026-02-04T20:34:57.686" v="2595" actId="1076"/>
          <ac:spMkLst>
            <pc:docMk/>
            <pc:sldMk cId="2564192540" sldId="2145705896"/>
            <ac:spMk id="5" creationId="{AE28576F-35F6-6757-066F-5D7BBAA42F6A}"/>
          </ac:spMkLst>
        </pc:spChg>
        <pc:spChg chg="mod">
          <ac:chgData name="Rahul Maske" userId="bb0ee42f-b759-4bc6-9b00-15b57832811e" providerId="ADAL" clId="{B66B116E-4ABB-4371-8E54-AB770052C856}" dt="2026-02-04T20:39:17.951" v="2634" actId="14100"/>
          <ac:spMkLst>
            <pc:docMk/>
            <pc:sldMk cId="2564192540" sldId="2145705896"/>
            <ac:spMk id="6" creationId="{67C50E6F-6BB9-750F-C45F-D9B5E71BA91E}"/>
          </ac:spMkLst>
        </pc:spChg>
        <pc:spChg chg="mod">
          <ac:chgData name="Rahul Maske" userId="bb0ee42f-b759-4bc6-9b00-15b57832811e" providerId="ADAL" clId="{B66B116E-4ABB-4371-8E54-AB770052C856}" dt="2026-02-04T20:39:28.030" v="2637" actId="1076"/>
          <ac:spMkLst>
            <pc:docMk/>
            <pc:sldMk cId="2564192540" sldId="2145705896"/>
            <ac:spMk id="8" creationId="{0E749600-4E1A-81F8-B4CA-B51BBD9B1536}"/>
          </ac:spMkLst>
        </pc:spChg>
        <pc:spChg chg="add mod ord">
          <ac:chgData name="Rahul Maske" userId="bb0ee42f-b759-4bc6-9b00-15b57832811e" providerId="ADAL" clId="{B66B116E-4ABB-4371-8E54-AB770052C856}" dt="2026-02-04T20:39:37.703" v="2638" actId="113"/>
          <ac:spMkLst>
            <pc:docMk/>
            <pc:sldMk cId="2564192540" sldId="2145705896"/>
            <ac:spMk id="9" creationId="{FA7B032B-EEA3-E7CA-B2EA-D44453510F68}"/>
          </ac:spMkLst>
        </pc:spChg>
        <pc:spChg chg="mod">
          <ac:chgData name="Rahul Maske" userId="bb0ee42f-b759-4bc6-9b00-15b57832811e" providerId="ADAL" clId="{B66B116E-4ABB-4371-8E54-AB770052C856}" dt="2026-02-04T20:40:04.479" v="2643" actId="1076"/>
          <ac:spMkLst>
            <pc:docMk/>
            <pc:sldMk cId="2564192540" sldId="2145705896"/>
            <ac:spMk id="11" creationId="{BFFD2FDB-24D4-2DE7-2D0A-916BEEC480F9}"/>
          </ac:spMkLst>
        </pc:spChg>
        <pc:spChg chg="mod">
          <ac:chgData name="Rahul Maske" userId="bb0ee42f-b759-4bc6-9b00-15b57832811e" providerId="ADAL" clId="{B66B116E-4ABB-4371-8E54-AB770052C856}" dt="2026-02-04T20:39:50.477" v="2640" actId="14100"/>
          <ac:spMkLst>
            <pc:docMk/>
            <pc:sldMk cId="2564192540" sldId="2145705896"/>
            <ac:spMk id="13" creationId="{23FA9C08-957A-8AA8-02A6-B81DA3A69980}"/>
          </ac:spMkLst>
        </pc:spChg>
        <pc:cxnChg chg="mod">
          <ac:chgData name="Rahul Maske" userId="bb0ee42f-b759-4bc6-9b00-15b57832811e" providerId="ADAL" clId="{B66B116E-4ABB-4371-8E54-AB770052C856}" dt="2026-02-04T20:39:25.531" v="2636" actId="14100"/>
          <ac:cxnSpMkLst>
            <pc:docMk/>
            <pc:sldMk cId="2564192540" sldId="2145705896"/>
            <ac:cxnSpMk id="7" creationId="{79401257-A137-B2B1-A728-CEE6FD1B7217}"/>
          </ac:cxnSpMkLst>
        </pc:cxnChg>
        <pc:cxnChg chg="mod">
          <ac:chgData name="Rahul Maske" userId="bb0ee42f-b759-4bc6-9b00-15b57832811e" providerId="ADAL" clId="{B66B116E-4ABB-4371-8E54-AB770052C856}" dt="2026-02-04T20:40:08.024" v="2644" actId="1076"/>
          <ac:cxnSpMkLst>
            <pc:docMk/>
            <pc:sldMk cId="2564192540" sldId="2145705896"/>
            <ac:cxnSpMk id="14" creationId="{F5F9AB29-848D-2EDE-0775-FC5F2C3AE1B9}"/>
          </ac:cxnSpMkLst>
        </pc:cxnChg>
      </pc:sldChg>
      <pc:sldChg chg="modSp mod">
        <pc:chgData name="Rahul Maske" userId="bb0ee42f-b759-4bc6-9b00-15b57832811e" providerId="ADAL" clId="{B66B116E-4ABB-4371-8E54-AB770052C856}" dt="2026-02-04T19:17:37.299" v="1529" actId="20577"/>
        <pc:sldMkLst>
          <pc:docMk/>
          <pc:sldMk cId="2721922060" sldId="2145705897"/>
        </pc:sldMkLst>
        <pc:spChg chg="mod">
          <ac:chgData name="Rahul Maske" userId="bb0ee42f-b759-4bc6-9b00-15b57832811e" providerId="ADAL" clId="{B66B116E-4ABB-4371-8E54-AB770052C856}" dt="2026-02-04T19:17:23.784" v="1514" actId="1076"/>
          <ac:spMkLst>
            <pc:docMk/>
            <pc:sldMk cId="2721922060" sldId="2145705897"/>
            <ac:spMk id="2" creationId="{AC3F20FC-0ED0-D305-2E68-F084D1B518F1}"/>
          </ac:spMkLst>
        </pc:spChg>
        <pc:spChg chg="mod">
          <ac:chgData name="Rahul Maske" userId="bb0ee42f-b759-4bc6-9b00-15b57832811e" providerId="ADAL" clId="{B66B116E-4ABB-4371-8E54-AB770052C856}" dt="2026-02-04T19:17:37.299" v="1529" actId="20577"/>
          <ac:spMkLst>
            <pc:docMk/>
            <pc:sldMk cId="2721922060" sldId="2145705897"/>
            <ac:spMk id="3" creationId="{C746DAFB-2BD3-C399-0E1D-C55D51FAE7D6}"/>
          </ac:spMkLst>
        </pc:spChg>
        <pc:spChg chg="mod">
          <ac:chgData name="Rahul Maske" userId="bb0ee42f-b759-4bc6-9b00-15b57832811e" providerId="ADAL" clId="{B66B116E-4ABB-4371-8E54-AB770052C856}" dt="2026-02-04T19:17:30.649" v="1525" actId="1038"/>
          <ac:spMkLst>
            <pc:docMk/>
            <pc:sldMk cId="2721922060" sldId="2145705897"/>
            <ac:spMk id="6" creationId="{191E475F-1D93-681A-A7DA-7D855061ED80}"/>
          </ac:spMkLst>
        </pc:spChg>
        <pc:spChg chg="mod">
          <ac:chgData name="Rahul Maske" userId="bb0ee42f-b759-4bc6-9b00-15b57832811e" providerId="ADAL" clId="{B66B116E-4ABB-4371-8E54-AB770052C856}" dt="2026-02-04T19:17:30.649" v="1525" actId="1038"/>
          <ac:spMkLst>
            <pc:docMk/>
            <pc:sldMk cId="2721922060" sldId="2145705897"/>
            <ac:spMk id="7" creationId="{5920DCD8-E3CF-89FF-015C-141AF4474538}"/>
          </ac:spMkLst>
        </pc:spChg>
        <pc:cxnChg chg="mod">
          <ac:chgData name="Rahul Maske" userId="bb0ee42f-b759-4bc6-9b00-15b57832811e" providerId="ADAL" clId="{B66B116E-4ABB-4371-8E54-AB770052C856}" dt="2026-02-04T19:17:30.649" v="1525" actId="1038"/>
          <ac:cxnSpMkLst>
            <pc:docMk/>
            <pc:sldMk cId="2721922060" sldId="2145705897"/>
            <ac:cxnSpMk id="8" creationId="{99CF6FEC-AF26-C6B2-F8B4-F6B520DBED5E}"/>
          </ac:cxnSpMkLst>
        </pc:cxnChg>
      </pc:sldChg>
      <pc:sldChg chg="modSp mod">
        <pc:chgData name="Rahul Maske" userId="bb0ee42f-b759-4bc6-9b00-15b57832811e" providerId="ADAL" clId="{B66B116E-4ABB-4371-8E54-AB770052C856}" dt="2026-02-05T08:41:59.819" v="2772" actId="1076"/>
        <pc:sldMkLst>
          <pc:docMk/>
          <pc:sldMk cId="3899866256" sldId="2145705899"/>
        </pc:sldMkLst>
        <pc:spChg chg="mod">
          <ac:chgData name="Rahul Maske" userId="bb0ee42f-b759-4bc6-9b00-15b57832811e" providerId="ADAL" clId="{B66B116E-4ABB-4371-8E54-AB770052C856}" dt="2026-02-04T18:28:53.421" v="1358" actId="1076"/>
          <ac:spMkLst>
            <pc:docMk/>
            <pc:sldMk cId="3899866256" sldId="2145705899"/>
            <ac:spMk id="3" creationId="{E71D6C71-0077-4152-B497-46A551A6DBC0}"/>
          </ac:spMkLst>
        </pc:spChg>
        <pc:spChg chg="mod">
          <ac:chgData name="Rahul Maske" userId="bb0ee42f-b759-4bc6-9b00-15b57832811e" providerId="ADAL" clId="{B66B116E-4ABB-4371-8E54-AB770052C856}" dt="2026-02-05T08:41:59.819" v="2772" actId="1076"/>
          <ac:spMkLst>
            <pc:docMk/>
            <pc:sldMk cId="3899866256" sldId="2145705899"/>
            <ac:spMk id="4" creationId="{226EC3E6-A0A3-A706-D836-B25F773B5422}"/>
          </ac:spMkLst>
        </pc:spChg>
        <pc:spChg chg="mod">
          <ac:chgData name="Rahul Maske" userId="bb0ee42f-b759-4bc6-9b00-15b57832811e" providerId="ADAL" clId="{B66B116E-4ABB-4371-8E54-AB770052C856}" dt="2026-02-04T18:28:38.769" v="1357" actId="1038"/>
          <ac:spMkLst>
            <pc:docMk/>
            <pc:sldMk cId="3899866256" sldId="2145705899"/>
            <ac:spMk id="6" creationId="{53FBB832-3337-2F92-144C-3AA56E23E14C}"/>
          </ac:spMkLst>
        </pc:spChg>
        <pc:spChg chg="mod">
          <ac:chgData name="Rahul Maske" userId="bb0ee42f-b759-4bc6-9b00-15b57832811e" providerId="ADAL" clId="{B66B116E-4ABB-4371-8E54-AB770052C856}" dt="2026-02-04T18:28:38.769" v="1357" actId="1038"/>
          <ac:spMkLst>
            <pc:docMk/>
            <pc:sldMk cId="3899866256" sldId="2145705899"/>
            <ac:spMk id="10" creationId="{1ECC5172-8C6B-52BA-225A-219F75276EA0}"/>
          </ac:spMkLst>
        </pc:spChg>
        <pc:picChg chg="mod">
          <ac:chgData name="Rahul Maske" userId="bb0ee42f-b759-4bc6-9b00-15b57832811e" providerId="ADAL" clId="{B66B116E-4ABB-4371-8E54-AB770052C856}" dt="2026-02-05T08:41:55.151" v="2771" actId="14826"/>
          <ac:picMkLst>
            <pc:docMk/>
            <pc:sldMk cId="3899866256" sldId="2145705899"/>
            <ac:picMk id="2" creationId="{192C0AE1-8CE6-AB83-1872-ADEB29A09DB6}"/>
          </ac:picMkLst>
        </pc:picChg>
      </pc:sldChg>
      <pc:sldChg chg="modSp mod">
        <pc:chgData name="Rahul Maske" userId="bb0ee42f-b759-4bc6-9b00-15b57832811e" providerId="ADAL" clId="{B66B116E-4ABB-4371-8E54-AB770052C856}" dt="2026-02-05T08:42:17.424" v="2776" actId="1076"/>
        <pc:sldMkLst>
          <pc:docMk/>
          <pc:sldMk cId="2280758010" sldId="2145705900"/>
        </pc:sldMkLst>
        <pc:spChg chg="mod">
          <ac:chgData name="Rahul Maske" userId="bb0ee42f-b759-4bc6-9b00-15b57832811e" providerId="ADAL" clId="{B66B116E-4ABB-4371-8E54-AB770052C856}" dt="2026-02-04T18:29:06.915" v="1378" actId="1038"/>
          <ac:spMkLst>
            <pc:docMk/>
            <pc:sldMk cId="2280758010" sldId="2145705900"/>
            <ac:spMk id="3" creationId="{C7339E60-771D-458E-BBC4-BF2F8438FD3D}"/>
          </ac:spMkLst>
        </pc:spChg>
        <pc:spChg chg="mod">
          <ac:chgData name="Rahul Maske" userId="bb0ee42f-b759-4bc6-9b00-15b57832811e" providerId="ADAL" clId="{B66B116E-4ABB-4371-8E54-AB770052C856}" dt="2026-02-05T08:42:17.424" v="2776" actId="1076"/>
          <ac:spMkLst>
            <pc:docMk/>
            <pc:sldMk cId="2280758010" sldId="2145705900"/>
            <ac:spMk id="4" creationId="{DBC8A99F-AFF3-BAC4-92B2-2E853AB7BC94}"/>
          </ac:spMkLst>
        </pc:spChg>
        <pc:spChg chg="mod">
          <ac:chgData name="Rahul Maske" userId="bb0ee42f-b759-4bc6-9b00-15b57832811e" providerId="ADAL" clId="{B66B116E-4ABB-4371-8E54-AB770052C856}" dt="2026-02-04T18:29:06.915" v="1378" actId="1038"/>
          <ac:spMkLst>
            <pc:docMk/>
            <pc:sldMk cId="2280758010" sldId="2145705900"/>
            <ac:spMk id="11" creationId="{171FDD47-2849-0C35-A768-22B07A610F59}"/>
          </ac:spMkLst>
        </pc:spChg>
        <pc:picChg chg="mod">
          <ac:chgData name="Rahul Maske" userId="bb0ee42f-b759-4bc6-9b00-15b57832811e" providerId="ADAL" clId="{B66B116E-4ABB-4371-8E54-AB770052C856}" dt="2026-02-05T08:42:13.699" v="2775" actId="14826"/>
          <ac:picMkLst>
            <pc:docMk/>
            <pc:sldMk cId="2280758010" sldId="2145705900"/>
            <ac:picMk id="2" creationId="{F657149F-51F8-C43F-1339-582F7B660C0A}"/>
          </ac:picMkLst>
        </pc:picChg>
      </pc:sldChg>
      <pc:sldChg chg="modSp mod">
        <pc:chgData name="Rahul Maske" userId="bb0ee42f-b759-4bc6-9b00-15b57832811e" providerId="ADAL" clId="{B66B116E-4ABB-4371-8E54-AB770052C856}" dt="2026-02-05T08:42:35.687" v="2780" actId="14100"/>
        <pc:sldMkLst>
          <pc:docMk/>
          <pc:sldMk cId="2783383370" sldId="2145705901"/>
        </pc:sldMkLst>
        <pc:spChg chg="mod">
          <ac:chgData name="Rahul Maske" userId="bb0ee42f-b759-4bc6-9b00-15b57832811e" providerId="ADAL" clId="{B66B116E-4ABB-4371-8E54-AB770052C856}" dt="2026-02-04T18:30:02.621" v="1415"/>
          <ac:spMkLst>
            <pc:docMk/>
            <pc:sldMk cId="2783383370" sldId="2145705901"/>
            <ac:spMk id="3" creationId="{5F167A9E-4EA6-4536-9E97-B5B0F8AC9B8D}"/>
          </ac:spMkLst>
        </pc:spChg>
        <pc:spChg chg="mod">
          <ac:chgData name="Rahul Maske" userId="bb0ee42f-b759-4bc6-9b00-15b57832811e" providerId="ADAL" clId="{B66B116E-4ABB-4371-8E54-AB770052C856}" dt="2026-02-05T08:42:35.687" v="2780" actId="14100"/>
          <ac:spMkLst>
            <pc:docMk/>
            <pc:sldMk cId="2783383370" sldId="2145705901"/>
            <ac:spMk id="6" creationId="{AEC47144-C4E2-3A58-5A31-355B7DA9186D}"/>
          </ac:spMkLst>
        </pc:spChg>
        <pc:spChg chg="mod">
          <ac:chgData name="Rahul Maske" userId="bb0ee42f-b759-4bc6-9b00-15b57832811e" providerId="ADAL" clId="{B66B116E-4ABB-4371-8E54-AB770052C856}" dt="2026-02-04T18:29:28.978" v="1411" actId="1037"/>
          <ac:spMkLst>
            <pc:docMk/>
            <pc:sldMk cId="2783383370" sldId="2145705901"/>
            <ac:spMk id="10" creationId="{9D25E245-3CF0-63DD-602D-0ACD7CCEF592}"/>
          </ac:spMkLst>
        </pc:spChg>
        <pc:picChg chg="mod">
          <ac:chgData name="Rahul Maske" userId="bb0ee42f-b759-4bc6-9b00-15b57832811e" providerId="ADAL" clId="{B66B116E-4ABB-4371-8E54-AB770052C856}" dt="2026-02-05T08:42:32.052" v="2779" actId="14826"/>
          <ac:picMkLst>
            <pc:docMk/>
            <pc:sldMk cId="2783383370" sldId="2145705901"/>
            <ac:picMk id="4" creationId="{3FF1605F-3DB6-C1B6-748B-6FBCAD824E73}"/>
          </ac:picMkLst>
        </pc:picChg>
      </pc:sldChg>
      <pc:sldChg chg="modSp mod">
        <pc:chgData name="Rahul Maske" userId="bb0ee42f-b759-4bc6-9b00-15b57832811e" providerId="ADAL" clId="{B66B116E-4ABB-4371-8E54-AB770052C856}" dt="2026-02-05T08:43:20.906" v="2782" actId="14826"/>
        <pc:sldMkLst>
          <pc:docMk/>
          <pc:sldMk cId="1479216547" sldId="2145705904"/>
        </pc:sldMkLst>
        <pc:spChg chg="mod">
          <ac:chgData name="Rahul Maske" userId="bb0ee42f-b759-4bc6-9b00-15b57832811e" providerId="ADAL" clId="{B66B116E-4ABB-4371-8E54-AB770052C856}" dt="2026-02-04T18:30:38.995" v="1419" actId="1076"/>
          <ac:spMkLst>
            <pc:docMk/>
            <pc:sldMk cId="1479216547" sldId="2145705904"/>
            <ac:spMk id="2" creationId="{41804E75-CBF4-49C2-9BEF-73895FF4C731}"/>
          </ac:spMkLst>
        </pc:spChg>
        <pc:spChg chg="mod">
          <ac:chgData name="Rahul Maske" userId="bb0ee42f-b759-4bc6-9b00-15b57832811e" providerId="ADAL" clId="{B66B116E-4ABB-4371-8E54-AB770052C856}" dt="2026-02-04T18:31:59.218" v="1429" actId="6549"/>
          <ac:spMkLst>
            <pc:docMk/>
            <pc:sldMk cId="1479216547" sldId="2145705904"/>
            <ac:spMk id="3" creationId="{B1CFD937-EE9D-479F-8A1A-8157DC20E03D}"/>
          </ac:spMkLst>
        </pc:spChg>
        <pc:spChg chg="mod">
          <ac:chgData name="Rahul Maske" userId="bb0ee42f-b759-4bc6-9b00-15b57832811e" providerId="ADAL" clId="{B66B116E-4ABB-4371-8E54-AB770052C856}" dt="2026-02-04T18:30:38.995" v="1419" actId="1076"/>
          <ac:spMkLst>
            <pc:docMk/>
            <pc:sldMk cId="1479216547" sldId="2145705904"/>
            <ac:spMk id="5" creationId="{1DF91894-B6E2-3266-20E8-45B0677CEA78}"/>
          </ac:spMkLst>
        </pc:spChg>
        <pc:spChg chg="mod">
          <ac:chgData name="Rahul Maske" userId="bb0ee42f-b759-4bc6-9b00-15b57832811e" providerId="ADAL" clId="{B66B116E-4ABB-4371-8E54-AB770052C856}" dt="2026-02-04T18:32:24.220" v="1432" actId="1076"/>
          <ac:spMkLst>
            <pc:docMk/>
            <pc:sldMk cId="1479216547" sldId="2145705904"/>
            <ac:spMk id="7" creationId="{295CE900-AF16-92A9-F323-69C58691CF2A}"/>
          </ac:spMkLst>
        </pc:spChg>
        <pc:spChg chg="mod">
          <ac:chgData name="Rahul Maske" userId="bb0ee42f-b759-4bc6-9b00-15b57832811e" providerId="ADAL" clId="{B66B116E-4ABB-4371-8E54-AB770052C856}" dt="2026-02-04T18:31:20.455" v="1425" actId="1076"/>
          <ac:spMkLst>
            <pc:docMk/>
            <pc:sldMk cId="1479216547" sldId="2145705904"/>
            <ac:spMk id="14" creationId="{DB27D809-CDB5-EC33-6056-3FEED83BB356}"/>
          </ac:spMkLst>
        </pc:spChg>
        <pc:picChg chg="mod">
          <ac:chgData name="Rahul Maske" userId="bb0ee42f-b759-4bc6-9b00-15b57832811e" providerId="ADAL" clId="{B66B116E-4ABB-4371-8E54-AB770052C856}" dt="2026-02-05T08:43:13.872" v="2781" actId="14826"/>
          <ac:picMkLst>
            <pc:docMk/>
            <pc:sldMk cId="1479216547" sldId="2145705904"/>
            <ac:picMk id="4" creationId="{4CC9A996-A9D9-C3D9-5BB8-63E1C9AC44F7}"/>
          </ac:picMkLst>
        </pc:picChg>
        <pc:picChg chg="mod">
          <ac:chgData name="Rahul Maske" userId="bb0ee42f-b759-4bc6-9b00-15b57832811e" providerId="ADAL" clId="{B66B116E-4ABB-4371-8E54-AB770052C856}" dt="2026-02-05T08:43:20.906" v="2782" actId="14826"/>
          <ac:picMkLst>
            <pc:docMk/>
            <pc:sldMk cId="1479216547" sldId="2145705904"/>
            <ac:picMk id="12" creationId="{A55E10C9-019F-9667-CBA6-B510C75C64AD}"/>
          </ac:picMkLst>
        </pc:picChg>
      </pc:sldChg>
      <pc:sldChg chg="addSp delSp modSp mod">
        <pc:chgData name="Rahul Maske" userId="bb0ee42f-b759-4bc6-9b00-15b57832811e" providerId="ADAL" clId="{B66B116E-4ABB-4371-8E54-AB770052C856}" dt="2026-02-04T17:57:19.686" v="1218" actId="122"/>
        <pc:sldMkLst>
          <pc:docMk/>
          <pc:sldMk cId="18565768" sldId="2145705905"/>
        </pc:sldMkLst>
        <pc:spChg chg="mod">
          <ac:chgData name="Rahul Maske" userId="bb0ee42f-b759-4bc6-9b00-15b57832811e" providerId="ADAL" clId="{B66B116E-4ABB-4371-8E54-AB770052C856}" dt="2026-02-04T17:54:26.817" v="1202" actId="14100"/>
          <ac:spMkLst>
            <pc:docMk/>
            <pc:sldMk cId="18565768" sldId="2145705905"/>
            <ac:spMk id="3" creationId="{F6C76447-05CE-AA34-D342-D54080E72ADC}"/>
          </ac:spMkLst>
        </pc:spChg>
        <pc:spChg chg="mod">
          <ac:chgData name="Rahul Maske" userId="bb0ee42f-b759-4bc6-9b00-15b57832811e" providerId="ADAL" clId="{B66B116E-4ABB-4371-8E54-AB770052C856}" dt="2026-02-04T17:51:15.139" v="1173" actId="1076"/>
          <ac:spMkLst>
            <pc:docMk/>
            <pc:sldMk cId="18565768" sldId="2145705905"/>
            <ac:spMk id="6" creationId="{CE0CBB17-0A32-A39F-BE62-3E171AD79132}"/>
          </ac:spMkLst>
        </pc:spChg>
        <pc:graphicFrameChg chg="add mod modGraphic">
          <ac:chgData name="Rahul Maske" userId="bb0ee42f-b759-4bc6-9b00-15b57832811e" providerId="ADAL" clId="{B66B116E-4ABB-4371-8E54-AB770052C856}" dt="2026-02-04T17:57:19.686" v="1218" actId="122"/>
          <ac:graphicFrameMkLst>
            <pc:docMk/>
            <pc:sldMk cId="18565768" sldId="2145705905"/>
            <ac:graphicFrameMk id="5" creationId="{7A976245-1DD6-A3B4-FEA3-B1DE360A1F98}"/>
          </ac:graphicFrameMkLst>
        </pc:graphicFrameChg>
      </pc:sldChg>
      <pc:sldChg chg="modSp mod modAnim">
        <pc:chgData name="Rahul Maske" userId="bb0ee42f-b759-4bc6-9b00-15b57832811e" providerId="ADAL" clId="{B66B116E-4ABB-4371-8E54-AB770052C856}" dt="2026-02-04T18:02:16.054" v="1235" actId="2711"/>
        <pc:sldMkLst>
          <pc:docMk/>
          <pc:sldMk cId="3808795167" sldId="2145705906"/>
        </pc:sldMkLst>
        <pc:spChg chg="mod">
          <ac:chgData name="Rahul Maske" userId="bb0ee42f-b759-4bc6-9b00-15b57832811e" providerId="ADAL" clId="{B66B116E-4ABB-4371-8E54-AB770052C856}" dt="2026-02-04T18:00:59.708" v="1228" actId="14100"/>
          <ac:spMkLst>
            <pc:docMk/>
            <pc:sldMk cId="3808795167" sldId="2145705906"/>
            <ac:spMk id="3" creationId="{F6C76447-05CE-AA34-D342-D54080E72ADC}"/>
          </ac:spMkLst>
        </pc:spChg>
        <pc:spChg chg="mod">
          <ac:chgData name="Rahul Maske" userId="bb0ee42f-b759-4bc6-9b00-15b57832811e" providerId="ADAL" clId="{B66B116E-4ABB-4371-8E54-AB770052C856}" dt="2026-02-04T18:00:21.743" v="1227" actId="207"/>
          <ac:spMkLst>
            <pc:docMk/>
            <pc:sldMk cId="3808795167" sldId="2145705906"/>
            <ac:spMk id="4" creationId="{29932737-CBF7-83F2-2CF1-802F0F7A9808}"/>
          </ac:spMkLst>
        </pc:spChg>
        <pc:spChg chg="mod">
          <ac:chgData name="Rahul Maske" userId="bb0ee42f-b759-4bc6-9b00-15b57832811e" providerId="ADAL" clId="{B66B116E-4ABB-4371-8E54-AB770052C856}" dt="2026-02-04T18:02:16.054" v="1235" actId="2711"/>
          <ac:spMkLst>
            <pc:docMk/>
            <pc:sldMk cId="3808795167" sldId="2145705906"/>
            <ac:spMk id="5" creationId="{FF16AFA3-3E47-1DC6-3B5D-AE48321A6366}"/>
          </ac:spMkLst>
        </pc:spChg>
        <pc:spChg chg="mod">
          <ac:chgData name="Rahul Maske" userId="bb0ee42f-b759-4bc6-9b00-15b57832811e" providerId="ADAL" clId="{B66B116E-4ABB-4371-8E54-AB770052C856}" dt="2026-02-04T17:57:41.101" v="1219" actId="1076"/>
          <ac:spMkLst>
            <pc:docMk/>
            <pc:sldMk cId="3808795167" sldId="2145705906"/>
            <ac:spMk id="6" creationId="{CE0CBB17-0A32-A39F-BE62-3E171AD79132}"/>
          </ac:spMkLst>
        </pc:spChg>
        <pc:picChg chg="mod">
          <ac:chgData name="Rahul Maske" userId="bb0ee42f-b759-4bc6-9b00-15b57832811e" providerId="ADAL" clId="{B66B116E-4ABB-4371-8E54-AB770052C856}" dt="2026-02-04T17:59:07.104" v="1220" actId="1076"/>
          <ac:picMkLst>
            <pc:docMk/>
            <pc:sldMk cId="3808795167" sldId="2145705906"/>
            <ac:picMk id="25602" creationId="{63F79B6E-FC81-082B-72D5-67DB98EA8461}"/>
          </ac:picMkLst>
        </pc:picChg>
      </pc:sldChg>
      <pc:sldChg chg="addSp delSp modSp mod">
        <pc:chgData name="Rahul Maske" userId="bb0ee42f-b759-4bc6-9b00-15b57832811e" providerId="ADAL" clId="{B66B116E-4ABB-4371-8E54-AB770052C856}" dt="2026-02-04T20:48:41.066" v="2673" actId="1076"/>
        <pc:sldMkLst>
          <pc:docMk/>
          <pc:sldMk cId="3245569935" sldId="2145705909"/>
        </pc:sldMkLst>
        <pc:spChg chg="add mod">
          <ac:chgData name="Rahul Maske" userId="bb0ee42f-b759-4bc6-9b00-15b57832811e" providerId="ADAL" clId="{B66B116E-4ABB-4371-8E54-AB770052C856}" dt="2026-02-04T19:13:03.983" v="1474" actId="1076"/>
          <ac:spMkLst>
            <pc:docMk/>
            <pc:sldMk cId="3245569935" sldId="2145705909"/>
            <ac:spMk id="3" creationId="{D6B22CA0-9BC2-C1F6-F619-CDFFED82D023}"/>
          </ac:spMkLst>
        </pc:spChg>
        <pc:spChg chg="add mod">
          <ac:chgData name="Rahul Maske" userId="bb0ee42f-b759-4bc6-9b00-15b57832811e" providerId="ADAL" clId="{B66B116E-4ABB-4371-8E54-AB770052C856}" dt="2026-02-04T19:13:31.846" v="1479" actId="114"/>
          <ac:spMkLst>
            <pc:docMk/>
            <pc:sldMk cId="3245569935" sldId="2145705909"/>
            <ac:spMk id="5" creationId="{C6E25A79-4A02-6B11-8D0B-0D3B39A12E67}"/>
          </ac:spMkLst>
        </pc:spChg>
        <pc:spChg chg="mod">
          <ac:chgData name="Rahul Maske" userId="bb0ee42f-b759-4bc6-9b00-15b57832811e" providerId="ADAL" clId="{B66B116E-4ABB-4371-8E54-AB770052C856}" dt="2026-02-04T20:48:41.066" v="2673" actId="1076"/>
          <ac:spMkLst>
            <pc:docMk/>
            <pc:sldMk cId="3245569935" sldId="2145705909"/>
            <ac:spMk id="18" creationId="{1EF3EEB3-BD8C-196E-E152-94D7750E4D97}"/>
          </ac:spMkLst>
        </pc:spChg>
        <pc:graphicFrameChg chg="add mod modGraphic">
          <ac:chgData name="Rahul Maske" userId="bb0ee42f-b759-4bc6-9b00-15b57832811e" providerId="ADAL" clId="{B66B116E-4ABB-4371-8E54-AB770052C856}" dt="2026-02-04T20:26:23.502" v="2515" actId="179"/>
          <ac:graphicFrameMkLst>
            <pc:docMk/>
            <pc:sldMk cId="3245569935" sldId="2145705909"/>
            <ac:graphicFrameMk id="2" creationId="{1F5ED5AD-B7E9-B80A-C928-BC11E0AFDFA0}"/>
          </ac:graphicFrameMkLst>
        </pc:graphicFrameChg>
      </pc:sldChg>
      <pc:sldChg chg="addSp delSp modSp mod">
        <pc:chgData name="Rahul Maske" userId="bb0ee42f-b759-4bc6-9b00-15b57832811e" providerId="ADAL" clId="{B66B116E-4ABB-4371-8E54-AB770052C856}" dt="2026-02-04T20:57:00.661" v="2753" actId="1076"/>
        <pc:sldMkLst>
          <pc:docMk/>
          <pc:sldMk cId="2287136789" sldId="2145705910"/>
        </pc:sldMkLst>
        <pc:spChg chg="add mod">
          <ac:chgData name="Rahul Maske" userId="bb0ee42f-b759-4bc6-9b00-15b57832811e" providerId="ADAL" clId="{B66B116E-4ABB-4371-8E54-AB770052C856}" dt="2026-02-04T19:18:21.897" v="1532" actId="1076"/>
          <ac:spMkLst>
            <pc:docMk/>
            <pc:sldMk cId="2287136789" sldId="2145705910"/>
            <ac:spMk id="4" creationId="{4D50781A-82AF-E0EB-7567-8914AA7E272D}"/>
          </ac:spMkLst>
        </pc:spChg>
        <pc:spChg chg="mod">
          <ac:chgData name="Rahul Maske" userId="bb0ee42f-b759-4bc6-9b00-15b57832811e" providerId="ADAL" clId="{B66B116E-4ABB-4371-8E54-AB770052C856}" dt="2026-02-04T19:19:08.241" v="1539" actId="1076"/>
          <ac:spMkLst>
            <pc:docMk/>
            <pc:sldMk cId="2287136789" sldId="2145705910"/>
            <ac:spMk id="7" creationId="{80FBA336-4DAB-4099-B181-BDD46E910ABF}"/>
          </ac:spMkLst>
        </pc:spChg>
        <pc:spChg chg="mod">
          <ac:chgData name="Rahul Maske" userId="bb0ee42f-b759-4bc6-9b00-15b57832811e" providerId="ADAL" clId="{B66B116E-4ABB-4371-8E54-AB770052C856}" dt="2026-02-04T20:57:00.661" v="2753" actId="1076"/>
          <ac:spMkLst>
            <pc:docMk/>
            <pc:sldMk cId="2287136789" sldId="2145705910"/>
            <ac:spMk id="10" creationId="{DB81E874-C2F5-B943-CCF0-002ABCA51ED6}"/>
          </ac:spMkLst>
        </pc:spChg>
        <pc:spChg chg="mod">
          <ac:chgData name="Rahul Maske" userId="bb0ee42f-b759-4bc6-9b00-15b57832811e" providerId="ADAL" clId="{B66B116E-4ABB-4371-8E54-AB770052C856}" dt="2026-02-04T19:19:18.806" v="1541" actId="1076"/>
          <ac:spMkLst>
            <pc:docMk/>
            <pc:sldMk cId="2287136789" sldId="2145705910"/>
            <ac:spMk id="11" creationId="{F86E05D4-CE06-121C-CB6B-AAE78F38A8B5}"/>
          </ac:spMkLst>
        </pc:spChg>
        <pc:spChg chg="mod">
          <ac:chgData name="Rahul Maske" userId="bb0ee42f-b759-4bc6-9b00-15b57832811e" providerId="ADAL" clId="{B66B116E-4ABB-4371-8E54-AB770052C856}" dt="2026-02-04T19:18:11.748" v="1531" actId="2711"/>
          <ac:spMkLst>
            <pc:docMk/>
            <pc:sldMk cId="2287136789" sldId="2145705910"/>
            <ac:spMk id="18" creationId="{1EF3EEB3-BD8C-196E-E152-94D7750E4D97}"/>
          </ac:spMkLst>
        </pc:spChg>
        <pc:graphicFrameChg chg="add del mod ord modGraphic">
          <ac:chgData name="Rahul Maske" userId="bb0ee42f-b759-4bc6-9b00-15b57832811e" providerId="ADAL" clId="{B66B116E-4ABB-4371-8E54-AB770052C856}" dt="2026-02-04T20:56:52.901" v="2752" actId="179"/>
          <ac:graphicFrameMkLst>
            <pc:docMk/>
            <pc:sldMk cId="2287136789" sldId="2145705910"/>
            <ac:graphicFrameMk id="3" creationId="{01566CBC-D66A-BD64-CD3B-881CBF667C3F}"/>
          </ac:graphicFrameMkLst>
        </pc:graphicFrameChg>
      </pc:sldChg>
      <pc:sldChg chg="addSp delSp modSp mod">
        <pc:chgData name="Rahul Maske" userId="bb0ee42f-b759-4bc6-9b00-15b57832811e" providerId="ADAL" clId="{B66B116E-4ABB-4371-8E54-AB770052C856}" dt="2026-02-04T17:50:47.003" v="1172" actId="20577"/>
        <pc:sldMkLst>
          <pc:docMk/>
          <pc:sldMk cId="2903633211" sldId="2145705912"/>
        </pc:sldMkLst>
        <pc:spChg chg="mod">
          <ac:chgData name="Rahul Maske" userId="bb0ee42f-b759-4bc6-9b00-15b57832811e" providerId="ADAL" clId="{B66B116E-4ABB-4371-8E54-AB770052C856}" dt="2026-02-04T17:46:47.739" v="1128" actId="1076"/>
          <ac:spMkLst>
            <pc:docMk/>
            <pc:sldMk cId="2903633211" sldId="2145705912"/>
            <ac:spMk id="4" creationId="{5BE5100A-900B-06A2-8B58-50331332D230}"/>
          </ac:spMkLst>
        </pc:spChg>
        <pc:spChg chg="mod ord">
          <ac:chgData name="Rahul Maske" userId="bb0ee42f-b759-4bc6-9b00-15b57832811e" providerId="ADAL" clId="{B66B116E-4ABB-4371-8E54-AB770052C856}" dt="2026-02-04T17:49:05.592" v="1153" actId="1076"/>
          <ac:spMkLst>
            <pc:docMk/>
            <pc:sldMk cId="2903633211" sldId="2145705912"/>
            <ac:spMk id="8" creationId="{905BFBAB-096C-4FED-FAAC-E9F7480DF782}"/>
          </ac:spMkLst>
        </pc:spChg>
        <pc:graphicFrameChg chg="add mod modGraphic">
          <ac:chgData name="Rahul Maske" userId="bb0ee42f-b759-4bc6-9b00-15b57832811e" providerId="ADAL" clId="{B66B116E-4ABB-4371-8E54-AB770052C856}" dt="2026-02-04T17:50:47.003" v="1172" actId="20577"/>
          <ac:graphicFrameMkLst>
            <pc:docMk/>
            <pc:sldMk cId="2903633211" sldId="2145705912"/>
            <ac:graphicFrameMk id="2" creationId="{B177B42F-C1F0-155A-59DF-E528F1B154CB}"/>
          </ac:graphicFrameMkLst>
        </pc:graphicFrameChg>
      </pc:sldChg>
      <pc:sldChg chg="addSp delSp modSp mod">
        <pc:chgData name="Rahul Maske" userId="bb0ee42f-b759-4bc6-9b00-15b57832811e" providerId="ADAL" clId="{B66B116E-4ABB-4371-8E54-AB770052C856}" dt="2026-02-04T19:22:24.695" v="1574" actId="207"/>
        <pc:sldMkLst>
          <pc:docMk/>
          <pc:sldMk cId="146952814" sldId="2145705915"/>
        </pc:sldMkLst>
        <pc:spChg chg="add mod">
          <ac:chgData name="Rahul Maske" userId="bb0ee42f-b759-4bc6-9b00-15b57832811e" providerId="ADAL" clId="{B66B116E-4ABB-4371-8E54-AB770052C856}" dt="2026-02-04T19:19:35.706" v="1545" actId="1035"/>
          <ac:spMkLst>
            <pc:docMk/>
            <pc:sldMk cId="146952814" sldId="2145705915"/>
            <ac:spMk id="3" creationId="{4EA1A9CC-B9F2-48A0-2219-568D2A3AE4D8}"/>
          </ac:spMkLst>
        </pc:spChg>
        <pc:spChg chg="add mod">
          <ac:chgData name="Rahul Maske" userId="bb0ee42f-b759-4bc6-9b00-15b57832811e" providerId="ADAL" clId="{B66B116E-4ABB-4371-8E54-AB770052C856}" dt="2026-02-04T19:22:24.695" v="1574" actId="207"/>
          <ac:spMkLst>
            <pc:docMk/>
            <pc:sldMk cId="146952814" sldId="2145705915"/>
            <ac:spMk id="5" creationId="{84D45DE6-CB3F-96C5-45B0-80A1F11FBC25}"/>
          </ac:spMkLst>
        </pc:spChg>
        <pc:graphicFrameChg chg="add mod modGraphic">
          <ac:chgData name="Rahul Maske" userId="bb0ee42f-b759-4bc6-9b00-15b57832811e" providerId="ADAL" clId="{B66B116E-4ABB-4371-8E54-AB770052C856}" dt="2026-02-04T19:22:06.443" v="1571" actId="207"/>
          <ac:graphicFrameMkLst>
            <pc:docMk/>
            <pc:sldMk cId="146952814" sldId="2145705915"/>
            <ac:graphicFrameMk id="6" creationId="{D8A8251E-6A65-1A62-F702-E85B3410190D}"/>
          </ac:graphicFrameMkLst>
        </pc:graphicFrameChg>
      </pc:sldChg>
      <pc:sldChg chg="modSp mod">
        <pc:chgData name="Rahul Maske" userId="bb0ee42f-b759-4bc6-9b00-15b57832811e" providerId="ADAL" clId="{B66B116E-4ABB-4371-8E54-AB770052C856}" dt="2026-02-04T19:25:22.366" v="1595" actId="207"/>
        <pc:sldMkLst>
          <pc:docMk/>
          <pc:sldMk cId="3465892212" sldId="2145705920"/>
        </pc:sldMkLst>
        <pc:spChg chg="mod">
          <ac:chgData name="Rahul Maske" userId="bb0ee42f-b759-4bc6-9b00-15b57832811e" providerId="ADAL" clId="{B66B116E-4ABB-4371-8E54-AB770052C856}" dt="2026-02-04T19:25:22.366" v="1595" actId="207"/>
          <ac:spMkLst>
            <pc:docMk/>
            <pc:sldMk cId="3465892212" sldId="2145705920"/>
            <ac:spMk id="3" creationId="{C746DAFB-2BD3-C399-0E1D-C55D51FAE7D6}"/>
          </ac:spMkLst>
        </pc:spChg>
        <pc:spChg chg="mod">
          <ac:chgData name="Rahul Maske" userId="bb0ee42f-b759-4bc6-9b00-15b57832811e" providerId="ADAL" clId="{B66B116E-4ABB-4371-8E54-AB770052C856}" dt="2026-02-04T19:24:50.711" v="1589" actId="553"/>
          <ac:spMkLst>
            <pc:docMk/>
            <pc:sldMk cId="3465892212" sldId="2145705920"/>
            <ac:spMk id="5" creationId="{15F4AC47-05C0-5CB3-005B-75D9907CB2D3}"/>
          </ac:spMkLst>
        </pc:spChg>
        <pc:spChg chg="mod">
          <ac:chgData name="Rahul Maske" userId="bb0ee42f-b759-4bc6-9b00-15b57832811e" providerId="ADAL" clId="{B66B116E-4ABB-4371-8E54-AB770052C856}" dt="2026-02-04T19:24:43.713" v="1588" actId="1076"/>
          <ac:spMkLst>
            <pc:docMk/>
            <pc:sldMk cId="3465892212" sldId="2145705920"/>
            <ac:spMk id="12" creationId="{80BBA50D-4840-DDBE-12A4-9212AFCF2560}"/>
          </ac:spMkLst>
        </pc:spChg>
      </pc:sldChg>
      <pc:sldChg chg="addSp delSp modSp mod">
        <pc:chgData name="Rahul Maske" userId="bb0ee42f-b759-4bc6-9b00-15b57832811e" providerId="ADAL" clId="{B66B116E-4ABB-4371-8E54-AB770052C856}" dt="2026-02-04T20:50:25.394" v="2678" actId="1076"/>
        <pc:sldMkLst>
          <pc:docMk/>
          <pc:sldMk cId="2799774396" sldId="2145705923"/>
        </pc:sldMkLst>
        <pc:spChg chg="add del mod">
          <ac:chgData name="Rahul Maske" userId="bb0ee42f-b759-4bc6-9b00-15b57832811e" providerId="ADAL" clId="{B66B116E-4ABB-4371-8E54-AB770052C856}" dt="2026-02-04T19:29:18.587" v="1639" actId="21"/>
          <ac:spMkLst>
            <pc:docMk/>
            <pc:sldMk cId="2799774396" sldId="2145705923"/>
            <ac:spMk id="2" creationId="{1F53D4FF-03A1-AA15-C3F8-3482546C90B4}"/>
          </ac:spMkLst>
        </pc:spChg>
        <pc:spChg chg="del">
          <ac:chgData name="Rahul Maske" userId="bb0ee42f-b759-4bc6-9b00-15b57832811e" providerId="ADAL" clId="{B66B116E-4ABB-4371-8E54-AB770052C856}" dt="2026-02-04T19:29:21.818" v="1640" actId="478"/>
          <ac:spMkLst>
            <pc:docMk/>
            <pc:sldMk cId="2799774396" sldId="2145705923"/>
            <ac:spMk id="3" creationId="{C746DAFB-2BD3-C399-0E1D-C55D51FAE7D6}"/>
          </ac:spMkLst>
        </pc:spChg>
        <pc:spChg chg="add mod">
          <ac:chgData name="Rahul Maske" userId="bb0ee42f-b759-4bc6-9b00-15b57832811e" providerId="ADAL" clId="{B66B116E-4ABB-4371-8E54-AB770052C856}" dt="2026-02-04T19:29:22.281" v="1641"/>
          <ac:spMkLst>
            <pc:docMk/>
            <pc:sldMk cId="2799774396" sldId="2145705923"/>
            <ac:spMk id="4" creationId="{1F53D4FF-03A1-AA15-C3F8-3482546C90B4}"/>
          </ac:spMkLst>
        </pc:spChg>
        <pc:spChg chg="mod">
          <ac:chgData name="Rahul Maske" userId="bb0ee42f-b759-4bc6-9b00-15b57832811e" providerId="ADAL" clId="{B66B116E-4ABB-4371-8E54-AB770052C856}" dt="2026-02-04T20:50:25.394" v="2678" actId="1076"/>
          <ac:spMkLst>
            <pc:docMk/>
            <pc:sldMk cId="2799774396" sldId="2145705923"/>
            <ac:spMk id="11" creationId="{A500581F-C496-2A96-287A-2937892C4DD5}"/>
          </ac:spMkLst>
        </pc:spChg>
      </pc:sldChg>
      <pc:sldChg chg="addSp delSp modSp mod">
        <pc:chgData name="Rahul Maske" userId="bb0ee42f-b759-4bc6-9b00-15b57832811e" providerId="ADAL" clId="{B66B116E-4ABB-4371-8E54-AB770052C856}" dt="2026-02-04T20:50:34.248" v="2679" actId="1076"/>
        <pc:sldMkLst>
          <pc:docMk/>
          <pc:sldMk cId="2019647220" sldId="2145705924"/>
        </pc:sldMkLst>
        <pc:spChg chg="add del mod">
          <ac:chgData name="Rahul Maske" userId="bb0ee42f-b759-4bc6-9b00-15b57832811e" providerId="ADAL" clId="{B66B116E-4ABB-4371-8E54-AB770052C856}" dt="2026-02-04T19:30:59.280" v="1662" actId="21"/>
          <ac:spMkLst>
            <pc:docMk/>
            <pc:sldMk cId="2019647220" sldId="2145705924"/>
            <ac:spMk id="2" creationId="{4E6AE7A0-AEE6-DF94-77F4-E242B87C8E3D}"/>
          </ac:spMkLst>
        </pc:spChg>
        <pc:spChg chg="del">
          <ac:chgData name="Rahul Maske" userId="bb0ee42f-b759-4bc6-9b00-15b57832811e" providerId="ADAL" clId="{B66B116E-4ABB-4371-8E54-AB770052C856}" dt="2026-02-04T19:31:01.591" v="1663" actId="478"/>
          <ac:spMkLst>
            <pc:docMk/>
            <pc:sldMk cId="2019647220" sldId="2145705924"/>
            <ac:spMk id="3" creationId="{C746DAFB-2BD3-C399-0E1D-C55D51FAE7D6}"/>
          </ac:spMkLst>
        </pc:spChg>
        <pc:spChg chg="add mod">
          <ac:chgData name="Rahul Maske" userId="bb0ee42f-b759-4bc6-9b00-15b57832811e" providerId="ADAL" clId="{B66B116E-4ABB-4371-8E54-AB770052C856}" dt="2026-02-04T19:31:22.634" v="1666" actId="14100"/>
          <ac:spMkLst>
            <pc:docMk/>
            <pc:sldMk cId="2019647220" sldId="2145705924"/>
            <ac:spMk id="4" creationId="{4E6AE7A0-AEE6-DF94-77F4-E242B87C8E3D}"/>
          </ac:spMkLst>
        </pc:spChg>
        <pc:spChg chg="mod">
          <ac:chgData name="Rahul Maske" userId="bb0ee42f-b759-4bc6-9b00-15b57832811e" providerId="ADAL" clId="{B66B116E-4ABB-4371-8E54-AB770052C856}" dt="2026-02-04T20:50:34.248" v="2679" actId="1076"/>
          <ac:spMkLst>
            <pc:docMk/>
            <pc:sldMk cId="2019647220" sldId="2145705924"/>
            <ac:spMk id="5" creationId="{AE28576F-35F6-6757-066F-5D7BBAA42F6A}"/>
          </ac:spMkLst>
        </pc:spChg>
      </pc:sldChg>
      <pc:sldChg chg="modSp mod">
        <pc:chgData name="Rahul Maske" userId="bb0ee42f-b759-4bc6-9b00-15b57832811e" providerId="ADAL" clId="{B66B116E-4ABB-4371-8E54-AB770052C856}" dt="2026-02-04T20:50:45.410" v="2680" actId="1076"/>
        <pc:sldMkLst>
          <pc:docMk/>
          <pc:sldMk cId="1458856768" sldId="2145705925"/>
        </pc:sldMkLst>
        <pc:spChg chg="mod">
          <ac:chgData name="Rahul Maske" userId="bb0ee42f-b759-4bc6-9b00-15b57832811e" providerId="ADAL" clId="{B66B116E-4ABB-4371-8E54-AB770052C856}" dt="2026-02-04T20:50:45.410" v="2680" actId="1076"/>
          <ac:spMkLst>
            <pc:docMk/>
            <pc:sldMk cId="1458856768" sldId="2145705925"/>
            <ac:spMk id="2" creationId="{AC3F20FC-0ED0-D305-2E68-F084D1B518F1}"/>
          </ac:spMkLst>
        </pc:spChg>
        <pc:spChg chg="mod">
          <ac:chgData name="Rahul Maske" userId="bb0ee42f-b759-4bc6-9b00-15b57832811e" providerId="ADAL" clId="{B66B116E-4ABB-4371-8E54-AB770052C856}" dt="2026-02-04T19:31:49.444" v="1670" actId="207"/>
          <ac:spMkLst>
            <pc:docMk/>
            <pc:sldMk cId="1458856768" sldId="2145705925"/>
            <ac:spMk id="3" creationId="{C746DAFB-2BD3-C399-0E1D-C55D51FAE7D6}"/>
          </ac:spMkLst>
        </pc:spChg>
      </pc:sldChg>
      <pc:sldChg chg="addSp delSp modSp mod">
        <pc:chgData name="Rahul Maske" userId="bb0ee42f-b759-4bc6-9b00-15b57832811e" providerId="ADAL" clId="{B66B116E-4ABB-4371-8E54-AB770052C856}" dt="2026-02-04T20:50:59.887" v="2681" actId="1076"/>
        <pc:sldMkLst>
          <pc:docMk/>
          <pc:sldMk cId="3171439024" sldId="2145705926"/>
        </pc:sldMkLst>
        <pc:spChg chg="mod">
          <ac:chgData name="Rahul Maske" userId="bb0ee42f-b759-4bc6-9b00-15b57832811e" providerId="ADAL" clId="{B66B116E-4ABB-4371-8E54-AB770052C856}" dt="2026-02-04T20:50:59.887" v="2681" actId="1076"/>
          <ac:spMkLst>
            <pc:docMk/>
            <pc:sldMk cId="3171439024" sldId="2145705926"/>
            <ac:spMk id="6" creationId="{9AF26B1A-5C71-0CB9-5764-C6AF6074491B}"/>
          </ac:spMkLst>
        </pc:spChg>
        <pc:spChg chg="add mod">
          <ac:chgData name="Rahul Maske" userId="bb0ee42f-b759-4bc6-9b00-15b57832811e" providerId="ADAL" clId="{B66B116E-4ABB-4371-8E54-AB770052C856}" dt="2026-02-04T19:32:25.714" v="1675" actId="1076"/>
          <ac:spMkLst>
            <pc:docMk/>
            <pc:sldMk cId="3171439024" sldId="2145705926"/>
            <ac:spMk id="9" creationId="{C7756124-08D7-96BB-8472-37B1946CB6FF}"/>
          </ac:spMkLst>
        </pc:spChg>
        <pc:graphicFrameChg chg="add mod modGraphic">
          <ac:chgData name="Rahul Maske" userId="bb0ee42f-b759-4bc6-9b00-15b57832811e" providerId="ADAL" clId="{B66B116E-4ABB-4371-8E54-AB770052C856}" dt="2026-02-04T19:33:17.765" v="1696" actId="179"/>
          <ac:graphicFrameMkLst>
            <pc:docMk/>
            <pc:sldMk cId="3171439024" sldId="2145705926"/>
            <ac:graphicFrameMk id="8" creationId="{885BD690-D3E7-0FFE-EEF2-9181DFDD65C6}"/>
          </ac:graphicFrameMkLst>
        </pc:graphicFrameChg>
      </pc:sldChg>
      <pc:sldChg chg="addSp delSp modSp mod">
        <pc:chgData name="Rahul Maske" userId="bb0ee42f-b759-4bc6-9b00-15b57832811e" providerId="ADAL" clId="{B66B116E-4ABB-4371-8E54-AB770052C856}" dt="2026-02-04T19:36:08.790" v="1722" actId="1076"/>
        <pc:sldMkLst>
          <pc:docMk/>
          <pc:sldMk cId="3465302065" sldId="2145705928"/>
        </pc:sldMkLst>
        <pc:spChg chg="mod">
          <ac:chgData name="Rahul Maske" userId="bb0ee42f-b759-4bc6-9b00-15b57832811e" providerId="ADAL" clId="{B66B116E-4ABB-4371-8E54-AB770052C856}" dt="2026-02-04T19:36:08.790" v="1722" actId="1076"/>
          <ac:spMkLst>
            <pc:docMk/>
            <pc:sldMk cId="3465302065" sldId="2145705928"/>
            <ac:spMk id="4" creationId="{908EFD11-7122-A5DC-6817-28977B4152C4}"/>
          </ac:spMkLst>
        </pc:spChg>
        <pc:spChg chg="add mod">
          <ac:chgData name="Rahul Maske" userId="bb0ee42f-b759-4bc6-9b00-15b57832811e" providerId="ADAL" clId="{B66B116E-4ABB-4371-8E54-AB770052C856}" dt="2026-02-04T19:36:04.129" v="1721" actId="1076"/>
          <ac:spMkLst>
            <pc:docMk/>
            <pc:sldMk cId="3465302065" sldId="2145705928"/>
            <ac:spMk id="8" creationId="{96F9DDC2-769C-842C-DCC7-221F6C14AD6A}"/>
          </ac:spMkLst>
        </pc:spChg>
        <pc:graphicFrameChg chg="add mod modGraphic">
          <ac:chgData name="Rahul Maske" userId="bb0ee42f-b759-4bc6-9b00-15b57832811e" providerId="ADAL" clId="{B66B116E-4ABB-4371-8E54-AB770052C856}" dt="2026-02-04T19:36:04.129" v="1721" actId="1076"/>
          <ac:graphicFrameMkLst>
            <pc:docMk/>
            <pc:sldMk cId="3465302065" sldId="2145705928"/>
            <ac:graphicFrameMk id="5" creationId="{14987C2A-2444-2C63-132B-9315A9DA5667}"/>
          </ac:graphicFrameMkLst>
        </pc:graphicFrameChg>
      </pc:sldChg>
      <pc:sldChg chg="addSp delSp modSp mod">
        <pc:chgData name="Rahul Maske" userId="bb0ee42f-b759-4bc6-9b00-15b57832811e" providerId="ADAL" clId="{B66B116E-4ABB-4371-8E54-AB770052C856}" dt="2026-02-04T18:20:04.740" v="1287" actId="20577"/>
        <pc:sldMkLst>
          <pc:docMk/>
          <pc:sldMk cId="679261831" sldId="2145705931"/>
        </pc:sldMkLst>
        <pc:spChg chg="mod">
          <ac:chgData name="Rahul Maske" userId="bb0ee42f-b759-4bc6-9b00-15b57832811e" providerId="ADAL" clId="{B66B116E-4ABB-4371-8E54-AB770052C856}" dt="2026-02-04T18:14:07.155" v="1253" actId="1076"/>
          <ac:spMkLst>
            <pc:docMk/>
            <pc:sldMk cId="679261831" sldId="2145705931"/>
            <ac:spMk id="4" creationId="{5BE5100A-900B-06A2-8B58-50331332D230}"/>
          </ac:spMkLst>
        </pc:spChg>
        <pc:graphicFrameChg chg="add mod modGraphic">
          <ac:chgData name="Rahul Maske" userId="bb0ee42f-b759-4bc6-9b00-15b57832811e" providerId="ADAL" clId="{B66B116E-4ABB-4371-8E54-AB770052C856}" dt="2026-02-04T18:20:04.740" v="1287" actId="20577"/>
          <ac:graphicFrameMkLst>
            <pc:docMk/>
            <pc:sldMk cId="679261831" sldId="2145705931"/>
            <ac:graphicFrameMk id="5" creationId="{1B82F707-BCEF-9885-2685-DD0B958D8058}"/>
          </ac:graphicFrameMkLst>
        </pc:graphicFrameChg>
      </pc:sldChg>
      <pc:sldChg chg="modSp mod">
        <pc:chgData name="Rahul Maske" userId="bb0ee42f-b759-4bc6-9b00-15b57832811e" providerId="ADAL" clId="{B66B116E-4ABB-4371-8E54-AB770052C856}" dt="2026-02-04T20:52:09.231" v="2688" actId="1076"/>
        <pc:sldMkLst>
          <pc:docMk/>
          <pc:sldMk cId="1836955738" sldId="2145705936"/>
        </pc:sldMkLst>
        <pc:spChg chg="mod">
          <ac:chgData name="Rahul Maske" userId="bb0ee42f-b759-4bc6-9b00-15b57832811e" providerId="ADAL" clId="{B66B116E-4ABB-4371-8E54-AB770052C856}" dt="2026-02-04T20:52:09.231" v="2688" actId="1076"/>
          <ac:spMkLst>
            <pc:docMk/>
            <pc:sldMk cId="1836955738" sldId="2145705936"/>
            <ac:spMk id="3" creationId="{F6C76447-05CE-AA34-D342-D54080E72ADC}"/>
          </ac:spMkLst>
        </pc:spChg>
        <pc:spChg chg="mod">
          <ac:chgData name="Rahul Maske" userId="bb0ee42f-b759-4bc6-9b00-15b57832811e" providerId="ADAL" clId="{B66B116E-4ABB-4371-8E54-AB770052C856}" dt="2026-02-04T19:37:10.002" v="1728" actId="1076"/>
          <ac:spMkLst>
            <pc:docMk/>
            <pc:sldMk cId="1836955738" sldId="2145705936"/>
            <ac:spMk id="6" creationId="{CE0CBB17-0A32-A39F-BE62-3E171AD79132}"/>
          </ac:spMkLst>
        </pc:spChg>
      </pc:sldChg>
      <pc:sldChg chg="modSp mod">
        <pc:chgData name="Rahul Maske" userId="bb0ee42f-b759-4bc6-9b00-15b57832811e" providerId="ADAL" clId="{B66B116E-4ABB-4371-8E54-AB770052C856}" dt="2026-02-04T18:13:56.507" v="1252" actId="1076"/>
        <pc:sldMkLst>
          <pc:docMk/>
          <pc:sldMk cId="2185796062" sldId="2145705937"/>
        </pc:sldMkLst>
        <pc:spChg chg="mod">
          <ac:chgData name="Rahul Maske" userId="bb0ee42f-b759-4bc6-9b00-15b57832811e" providerId="ADAL" clId="{B66B116E-4ABB-4371-8E54-AB770052C856}" dt="2026-02-04T18:13:56.507" v="1252" actId="1076"/>
          <ac:spMkLst>
            <pc:docMk/>
            <pc:sldMk cId="2185796062" sldId="2145705937"/>
            <ac:spMk id="9" creationId="{B3E5B2E5-03C2-1E0F-0800-CFA18B994BB4}"/>
          </ac:spMkLst>
        </pc:spChg>
      </pc:sldChg>
      <pc:sldChg chg="modSp mod">
        <pc:chgData name="Rahul Maske" userId="bb0ee42f-b759-4bc6-9b00-15b57832811e" providerId="ADAL" clId="{B66B116E-4ABB-4371-8E54-AB770052C856}" dt="2026-02-04T18:26:55.287" v="1330" actId="1037"/>
        <pc:sldMkLst>
          <pc:docMk/>
          <pc:sldMk cId="3309567467" sldId="2145705938"/>
        </pc:sldMkLst>
        <pc:spChg chg="mod">
          <ac:chgData name="Rahul Maske" userId="bb0ee42f-b759-4bc6-9b00-15b57832811e" providerId="ADAL" clId="{B66B116E-4ABB-4371-8E54-AB770052C856}" dt="2026-02-04T18:25:53.755" v="1308" actId="1076"/>
          <ac:spMkLst>
            <pc:docMk/>
            <pc:sldMk cId="3309567467" sldId="2145705938"/>
            <ac:spMk id="2" creationId="{25BC88A6-A833-33A8-DB17-D6F8BAC9DA74}"/>
          </ac:spMkLst>
        </pc:spChg>
        <pc:spChg chg="mod">
          <ac:chgData name="Rahul Maske" userId="bb0ee42f-b759-4bc6-9b00-15b57832811e" providerId="ADAL" clId="{B66B116E-4ABB-4371-8E54-AB770052C856}" dt="2026-02-04T18:26:27.523" v="1311" actId="20577"/>
          <ac:spMkLst>
            <pc:docMk/>
            <pc:sldMk cId="3309567467" sldId="2145705938"/>
            <ac:spMk id="4" creationId="{24CB7538-3E06-6C9B-E754-34CB8CFEF233}"/>
          </ac:spMkLst>
        </pc:spChg>
        <pc:spChg chg="mod">
          <ac:chgData name="Rahul Maske" userId="bb0ee42f-b759-4bc6-9b00-15b57832811e" providerId="ADAL" clId="{B66B116E-4ABB-4371-8E54-AB770052C856}" dt="2026-02-04T18:26:55.287" v="1330" actId="1037"/>
          <ac:spMkLst>
            <pc:docMk/>
            <pc:sldMk cId="3309567467" sldId="2145705938"/>
            <ac:spMk id="5" creationId="{5044002F-0A7C-A4D8-03BC-F4C18E6AA7E7}"/>
          </ac:spMkLst>
        </pc:spChg>
        <pc:graphicFrameChg chg="mod modGraphic">
          <ac:chgData name="Rahul Maske" userId="bb0ee42f-b759-4bc6-9b00-15b57832811e" providerId="ADAL" clId="{B66B116E-4ABB-4371-8E54-AB770052C856}" dt="2026-02-04T18:26:45.887" v="1318" actId="179"/>
          <ac:graphicFrameMkLst>
            <pc:docMk/>
            <pc:sldMk cId="3309567467" sldId="2145705938"/>
            <ac:graphicFrameMk id="3" creationId="{58BF2E7E-633D-3355-8BC6-D39773392CFD}"/>
          </ac:graphicFrameMkLst>
        </pc:graphicFrameChg>
      </pc:sldChg>
      <pc:sldChg chg="modSp mod">
        <pc:chgData name="Rahul Maske" userId="bb0ee42f-b759-4bc6-9b00-15b57832811e" providerId="ADAL" clId="{B66B116E-4ABB-4371-8E54-AB770052C856}" dt="2026-02-05T08:41:42.435" v="2770" actId="14826"/>
        <pc:sldMkLst>
          <pc:docMk/>
          <pc:sldMk cId="3679757876" sldId="2145705940"/>
        </pc:sldMkLst>
        <pc:spChg chg="mod">
          <ac:chgData name="Rahul Maske" userId="bb0ee42f-b759-4bc6-9b00-15b57832811e" providerId="ADAL" clId="{B66B116E-4ABB-4371-8E54-AB770052C856}" dt="2026-02-04T18:27:01.323" v="1331" actId="1076"/>
          <ac:spMkLst>
            <pc:docMk/>
            <pc:sldMk cId="3679757876" sldId="2145705940"/>
            <ac:spMk id="6" creationId="{CE0CBB17-0A32-A39F-BE62-3E171AD79132}"/>
          </ac:spMkLst>
        </pc:spChg>
        <pc:spChg chg="mod">
          <ac:chgData name="Rahul Maske" userId="bb0ee42f-b759-4bc6-9b00-15b57832811e" providerId="ADAL" clId="{B66B116E-4ABB-4371-8E54-AB770052C856}" dt="2026-02-04T18:27:15.727" v="1333" actId="1076"/>
          <ac:spMkLst>
            <pc:docMk/>
            <pc:sldMk cId="3679757876" sldId="2145705940"/>
            <ac:spMk id="9" creationId="{8E7C9B00-9350-7A70-D7F4-6F65A3D44EBB}"/>
          </ac:spMkLst>
        </pc:spChg>
        <pc:spChg chg="mod">
          <ac:chgData name="Rahul Maske" userId="bb0ee42f-b759-4bc6-9b00-15b57832811e" providerId="ADAL" clId="{B66B116E-4ABB-4371-8E54-AB770052C856}" dt="2026-02-04T18:28:20.715" v="1334" actId="20577"/>
          <ac:spMkLst>
            <pc:docMk/>
            <pc:sldMk cId="3679757876" sldId="2145705940"/>
            <ac:spMk id="10" creationId="{69BA2079-794C-9083-4571-C4E94FD313E5}"/>
          </ac:spMkLst>
        </pc:spChg>
        <pc:picChg chg="mod">
          <ac:chgData name="Rahul Maske" userId="bb0ee42f-b759-4bc6-9b00-15b57832811e" providerId="ADAL" clId="{B66B116E-4ABB-4371-8E54-AB770052C856}" dt="2026-02-05T08:41:42.435" v="2770" actId="14826"/>
          <ac:picMkLst>
            <pc:docMk/>
            <pc:sldMk cId="3679757876" sldId="2145705940"/>
            <ac:picMk id="5" creationId="{AED97EF3-41DB-B1DB-D452-65D6FF2770D7}"/>
          </ac:picMkLst>
        </pc:picChg>
      </pc:sldChg>
      <pc:sldChg chg="modSp mod">
        <pc:chgData name="Rahul Maske" userId="bb0ee42f-b759-4bc6-9b00-15b57832811e" providerId="ADAL" clId="{B66B116E-4ABB-4371-8E54-AB770052C856}" dt="2026-02-04T19:24:25.029" v="1587" actId="20577"/>
        <pc:sldMkLst>
          <pc:docMk/>
          <pc:sldMk cId="2659531926" sldId="2145705941"/>
        </pc:sldMkLst>
        <pc:spChg chg="mod">
          <ac:chgData name="Rahul Maske" userId="bb0ee42f-b759-4bc6-9b00-15b57832811e" providerId="ADAL" clId="{B66B116E-4ABB-4371-8E54-AB770052C856}" dt="2026-02-04T19:23:21.223" v="1581" actId="2711"/>
          <ac:spMkLst>
            <pc:docMk/>
            <pc:sldMk cId="2659531926" sldId="2145705941"/>
            <ac:spMk id="2" creationId="{25BC88A6-A833-33A8-DB17-D6F8BAC9DA74}"/>
          </ac:spMkLst>
        </pc:spChg>
        <pc:spChg chg="mod">
          <ac:chgData name="Rahul Maske" userId="bb0ee42f-b759-4bc6-9b00-15b57832811e" providerId="ADAL" clId="{B66B116E-4ABB-4371-8E54-AB770052C856}" dt="2026-02-04T19:24:25.029" v="1587" actId="20577"/>
          <ac:spMkLst>
            <pc:docMk/>
            <pc:sldMk cId="2659531926" sldId="2145705941"/>
            <ac:spMk id="4" creationId="{24CB7538-3E06-6C9B-E754-34CB8CFEF233}"/>
          </ac:spMkLst>
        </pc:spChg>
        <pc:spChg chg="mod">
          <ac:chgData name="Rahul Maske" userId="bb0ee42f-b759-4bc6-9b00-15b57832811e" providerId="ADAL" clId="{B66B116E-4ABB-4371-8E54-AB770052C856}" dt="2026-02-04T19:23:05.387" v="1579" actId="1076"/>
          <ac:spMkLst>
            <pc:docMk/>
            <pc:sldMk cId="2659531926" sldId="2145705941"/>
            <ac:spMk id="5" creationId="{5044002F-0A7C-A4D8-03BC-F4C18E6AA7E7}"/>
          </ac:spMkLst>
        </pc:spChg>
        <pc:graphicFrameChg chg="mod modGraphic">
          <ac:chgData name="Rahul Maske" userId="bb0ee42f-b759-4bc6-9b00-15b57832811e" providerId="ADAL" clId="{B66B116E-4ABB-4371-8E54-AB770052C856}" dt="2026-02-04T19:23:49.385" v="1584" actId="179"/>
          <ac:graphicFrameMkLst>
            <pc:docMk/>
            <pc:sldMk cId="2659531926" sldId="2145705941"/>
            <ac:graphicFrameMk id="3" creationId="{58BF2E7E-633D-3355-8BC6-D39773392CFD}"/>
          </ac:graphicFrameMkLst>
        </pc:graphicFrameChg>
      </pc:sldChg>
      <pc:sldChg chg="modSp mod">
        <pc:chgData name="Rahul Maske" userId="bb0ee42f-b759-4bc6-9b00-15b57832811e" providerId="ADAL" clId="{B66B116E-4ABB-4371-8E54-AB770052C856}" dt="2026-02-05T09:18:28.133" v="2824" actId="14100"/>
        <pc:sldMkLst>
          <pc:docMk/>
          <pc:sldMk cId="1280443051" sldId="2145705942"/>
        </pc:sldMkLst>
        <pc:spChg chg="mod">
          <ac:chgData name="Rahul Maske" userId="bb0ee42f-b759-4bc6-9b00-15b57832811e" providerId="ADAL" clId="{B66B116E-4ABB-4371-8E54-AB770052C856}" dt="2026-02-04T19:36:44.137" v="1726" actId="1076"/>
          <ac:spMkLst>
            <pc:docMk/>
            <pc:sldMk cId="1280443051" sldId="2145705942"/>
            <ac:spMk id="2" creationId="{25BC88A6-A833-33A8-DB17-D6F8BAC9DA74}"/>
          </ac:spMkLst>
        </pc:spChg>
        <pc:spChg chg="mod">
          <ac:chgData name="Rahul Maske" userId="bb0ee42f-b759-4bc6-9b00-15b57832811e" providerId="ADAL" clId="{B66B116E-4ABB-4371-8E54-AB770052C856}" dt="2026-02-04T19:36:36.811" v="1724" actId="1076"/>
          <ac:spMkLst>
            <pc:docMk/>
            <pc:sldMk cId="1280443051" sldId="2145705942"/>
            <ac:spMk id="4" creationId="{24CB7538-3E06-6C9B-E754-34CB8CFEF233}"/>
          </ac:spMkLst>
        </pc:spChg>
        <pc:spChg chg="mod">
          <ac:chgData name="Rahul Maske" userId="bb0ee42f-b759-4bc6-9b00-15b57832811e" providerId="ADAL" clId="{B66B116E-4ABB-4371-8E54-AB770052C856}" dt="2026-02-05T09:18:28.133" v="2824" actId="14100"/>
          <ac:spMkLst>
            <pc:docMk/>
            <pc:sldMk cId="1280443051" sldId="2145705942"/>
            <ac:spMk id="7" creationId="{BF6139AB-D540-A61A-3BF4-3761F8ADF39D}"/>
          </ac:spMkLst>
        </pc:spChg>
        <pc:spChg chg="mod">
          <ac:chgData name="Rahul Maske" userId="bb0ee42f-b759-4bc6-9b00-15b57832811e" providerId="ADAL" clId="{B66B116E-4ABB-4371-8E54-AB770052C856}" dt="2026-02-04T19:36:56.496" v="1727" actId="20577"/>
          <ac:spMkLst>
            <pc:docMk/>
            <pc:sldMk cId="1280443051" sldId="2145705942"/>
            <ac:spMk id="9" creationId="{96467368-16E8-6682-A2C5-55F2369C88C5}"/>
          </ac:spMkLst>
        </pc:spChg>
        <pc:picChg chg="mod">
          <ac:chgData name="Rahul Maske" userId="bb0ee42f-b759-4bc6-9b00-15b57832811e" providerId="ADAL" clId="{B66B116E-4ABB-4371-8E54-AB770052C856}" dt="2026-02-05T09:18:02.184" v="2822" actId="14826"/>
          <ac:picMkLst>
            <pc:docMk/>
            <pc:sldMk cId="1280443051" sldId="2145705942"/>
            <ac:picMk id="8" creationId="{2E391B4B-4F2E-322C-2E10-F18153F7C7F0}"/>
          </ac:picMkLst>
        </pc:picChg>
      </pc:sldChg>
      <pc:sldChg chg="modSp mod">
        <pc:chgData name="Rahul Maske" userId="bb0ee42f-b759-4bc6-9b00-15b57832811e" providerId="ADAL" clId="{B66B116E-4ABB-4371-8E54-AB770052C856}" dt="2026-02-04T18:13:32.432" v="1251" actId="1076"/>
        <pc:sldMkLst>
          <pc:docMk/>
          <pc:sldMk cId="2641393072" sldId="2145705944"/>
        </pc:sldMkLst>
        <pc:spChg chg="mod">
          <ac:chgData name="Rahul Maske" userId="bb0ee42f-b759-4bc6-9b00-15b57832811e" providerId="ADAL" clId="{B66B116E-4ABB-4371-8E54-AB770052C856}" dt="2026-02-04T18:13:32.432" v="1251" actId="1076"/>
          <ac:spMkLst>
            <pc:docMk/>
            <pc:sldMk cId="2641393072" sldId="2145705944"/>
            <ac:spMk id="3" creationId="{F6C76447-05CE-AA34-D342-D54080E72ADC}"/>
          </ac:spMkLst>
        </pc:spChg>
        <pc:spChg chg="mod">
          <ac:chgData name="Rahul Maske" userId="bb0ee42f-b759-4bc6-9b00-15b57832811e" providerId="ADAL" clId="{B66B116E-4ABB-4371-8E54-AB770052C856}" dt="2026-02-04T18:12:19.641" v="1240" actId="1076"/>
          <ac:spMkLst>
            <pc:docMk/>
            <pc:sldMk cId="2641393072" sldId="2145705944"/>
            <ac:spMk id="4" creationId="{15094B58-3DF0-153B-2C53-D412ACD95AEA}"/>
          </ac:spMkLst>
        </pc:spChg>
        <pc:spChg chg="mod">
          <ac:chgData name="Rahul Maske" userId="bb0ee42f-b759-4bc6-9b00-15b57832811e" providerId="ADAL" clId="{B66B116E-4ABB-4371-8E54-AB770052C856}" dt="2026-02-04T18:12:19.641" v="1240" actId="1076"/>
          <ac:spMkLst>
            <pc:docMk/>
            <pc:sldMk cId="2641393072" sldId="2145705944"/>
            <ac:spMk id="6" creationId="{CE0CBB17-0A32-A39F-BE62-3E171AD79132}"/>
          </ac:spMkLst>
        </pc:spChg>
        <pc:spChg chg="mod">
          <ac:chgData name="Rahul Maske" userId="bb0ee42f-b759-4bc6-9b00-15b57832811e" providerId="ADAL" clId="{B66B116E-4ABB-4371-8E54-AB770052C856}" dt="2026-02-04T18:12:29.922" v="1242" actId="1076"/>
          <ac:spMkLst>
            <pc:docMk/>
            <pc:sldMk cId="2641393072" sldId="2145705944"/>
            <ac:spMk id="8" creationId="{168EA5F0-6D69-B0A6-4BEA-8287AE703F88}"/>
          </ac:spMkLst>
        </pc:spChg>
        <pc:picChg chg="mod">
          <ac:chgData name="Rahul Maske" userId="bb0ee42f-b759-4bc6-9b00-15b57832811e" providerId="ADAL" clId="{B66B116E-4ABB-4371-8E54-AB770052C856}" dt="2026-02-04T18:12:32.848" v="1243" actId="1076"/>
          <ac:picMkLst>
            <pc:docMk/>
            <pc:sldMk cId="2641393072" sldId="2145705944"/>
            <ac:picMk id="2" creationId="{C30C8063-6FD5-32BC-52E4-BA422B37B52C}"/>
          </ac:picMkLst>
        </pc:picChg>
      </pc:sldChg>
      <pc:sldChg chg="modSp mod">
        <pc:chgData name="Rahul Maske" userId="bb0ee42f-b759-4bc6-9b00-15b57832811e" providerId="ADAL" clId="{B66B116E-4ABB-4371-8E54-AB770052C856}" dt="2026-02-04T17:23:35.334" v="933" actId="1076"/>
        <pc:sldMkLst>
          <pc:docMk/>
          <pc:sldMk cId="1483953649" sldId="2147480542"/>
        </pc:sldMkLst>
        <pc:spChg chg="mod">
          <ac:chgData name="Rahul Maske" userId="bb0ee42f-b759-4bc6-9b00-15b57832811e" providerId="ADAL" clId="{B66B116E-4ABB-4371-8E54-AB770052C856}" dt="2026-02-04T17:22:47.590" v="932" actId="207"/>
          <ac:spMkLst>
            <pc:docMk/>
            <pc:sldMk cId="1483953649" sldId="2147480542"/>
            <ac:spMk id="13" creationId="{554A029C-BBDB-FF77-4C79-EAF836953027}"/>
          </ac:spMkLst>
        </pc:spChg>
        <pc:spChg chg="mod">
          <ac:chgData name="Rahul Maske" userId="bb0ee42f-b759-4bc6-9b00-15b57832811e" providerId="ADAL" clId="{B66B116E-4ABB-4371-8E54-AB770052C856}" dt="2026-02-04T17:22:26.355" v="929" actId="1036"/>
          <ac:spMkLst>
            <pc:docMk/>
            <pc:sldMk cId="1483953649" sldId="2147480542"/>
            <ac:spMk id="14" creationId="{B56913BF-969A-D46A-7FB5-3604C712E6C2}"/>
          </ac:spMkLst>
        </pc:spChg>
        <pc:cxnChg chg="mod">
          <ac:chgData name="Rahul Maske" userId="bb0ee42f-b759-4bc6-9b00-15b57832811e" providerId="ADAL" clId="{B66B116E-4ABB-4371-8E54-AB770052C856}" dt="2026-02-04T17:23:35.334" v="933" actId="1076"/>
          <ac:cxnSpMkLst>
            <pc:docMk/>
            <pc:sldMk cId="1483953649" sldId="2147480542"/>
            <ac:cxnSpMk id="25" creationId="{F7A6993E-408C-E786-14A6-473CD49F19B8}"/>
          </ac:cxnSpMkLst>
        </pc:cxnChg>
      </pc:sldChg>
      <pc:sldChg chg="modSp">
        <pc:chgData name="Rahul Maske" userId="bb0ee42f-b759-4bc6-9b00-15b57832811e" providerId="ADAL" clId="{B66B116E-4ABB-4371-8E54-AB770052C856}" dt="2026-02-05T08:37:46.530" v="2756" actId="14826"/>
        <pc:sldMkLst>
          <pc:docMk/>
          <pc:sldMk cId="2134219308" sldId="2147480546"/>
        </pc:sldMkLst>
        <pc:picChg chg="mod">
          <ac:chgData name="Rahul Maske" userId="bb0ee42f-b759-4bc6-9b00-15b57832811e" providerId="ADAL" clId="{B66B116E-4ABB-4371-8E54-AB770052C856}" dt="2026-02-05T08:37:46.530" v="2756" actId="14826"/>
          <ac:picMkLst>
            <pc:docMk/>
            <pc:sldMk cId="2134219308" sldId="2147480546"/>
            <ac:picMk id="8" creationId="{32C94328-1A42-D674-7E3A-4EA931BC1D3B}"/>
          </ac:picMkLst>
        </pc:picChg>
      </pc:sldChg>
      <pc:sldChg chg="modSp mod">
        <pc:chgData name="Rahul Maske" userId="bb0ee42f-b759-4bc6-9b00-15b57832811e" providerId="ADAL" clId="{B66B116E-4ABB-4371-8E54-AB770052C856}" dt="2026-02-05T08:38:29.123" v="2760" actId="1037"/>
        <pc:sldMkLst>
          <pc:docMk/>
          <pc:sldMk cId="303973958" sldId="2147480691"/>
        </pc:sldMkLst>
        <pc:spChg chg="mod">
          <ac:chgData name="Rahul Maske" userId="bb0ee42f-b759-4bc6-9b00-15b57832811e" providerId="ADAL" clId="{B66B116E-4ABB-4371-8E54-AB770052C856}" dt="2026-02-04T19:49:30.341" v="1792" actId="1076"/>
          <ac:spMkLst>
            <pc:docMk/>
            <pc:sldMk cId="303973958" sldId="2147480691"/>
            <ac:spMk id="2" creationId="{893BA6EA-F434-8703-C100-250D8BAC2F69}"/>
          </ac:spMkLst>
        </pc:spChg>
        <pc:spChg chg="mod">
          <ac:chgData name="Rahul Maske" userId="bb0ee42f-b759-4bc6-9b00-15b57832811e" providerId="ADAL" clId="{B66B116E-4ABB-4371-8E54-AB770052C856}" dt="2026-02-04T19:57:02.383" v="1794" actId="1076"/>
          <ac:spMkLst>
            <pc:docMk/>
            <pc:sldMk cId="303973958" sldId="2147480691"/>
            <ac:spMk id="5" creationId="{773E840F-5638-8691-FB31-E37C6AC5BA12}"/>
          </ac:spMkLst>
        </pc:spChg>
        <pc:spChg chg="mod">
          <ac:chgData name="Rahul Maske" userId="bb0ee42f-b759-4bc6-9b00-15b57832811e" providerId="ADAL" clId="{B66B116E-4ABB-4371-8E54-AB770052C856}" dt="2026-02-04T19:57:02.383" v="1794" actId="1076"/>
          <ac:spMkLst>
            <pc:docMk/>
            <pc:sldMk cId="303973958" sldId="2147480691"/>
            <ac:spMk id="8" creationId="{4F81D453-C1F1-25D5-0F35-5054839EFF9E}"/>
          </ac:spMkLst>
        </pc:spChg>
        <pc:spChg chg="mod">
          <ac:chgData name="Rahul Maske" userId="bb0ee42f-b759-4bc6-9b00-15b57832811e" providerId="ADAL" clId="{B66B116E-4ABB-4371-8E54-AB770052C856}" dt="2026-02-04T19:57:02.383" v="1794" actId="1076"/>
          <ac:spMkLst>
            <pc:docMk/>
            <pc:sldMk cId="303973958" sldId="2147480691"/>
            <ac:spMk id="9" creationId="{92EB1EE5-5FA5-F67B-D489-E71DC1AD813D}"/>
          </ac:spMkLst>
        </pc:spChg>
        <pc:spChg chg="mod">
          <ac:chgData name="Rahul Maske" userId="bb0ee42f-b759-4bc6-9b00-15b57832811e" providerId="ADAL" clId="{B66B116E-4ABB-4371-8E54-AB770052C856}" dt="2026-02-04T19:57:02.383" v="1794" actId="1076"/>
          <ac:spMkLst>
            <pc:docMk/>
            <pc:sldMk cId="303973958" sldId="2147480691"/>
            <ac:spMk id="11" creationId="{1A9076F9-8336-2A38-B240-191FFC36BFB7}"/>
          </ac:spMkLst>
        </pc:spChg>
        <pc:spChg chg="mod">
          <ac:chgData name="Rahul Maske" userId="bb0ee42f-b759-4bc6-9b00-15b57832811e" providerId="ADAL" clId="{B66B116E-4ABB-4371-8E54-AB770052C856}" dt="2026-02-04T19:57:02.383" v="1794" actId="1076"/>
          <ac:spMkLst>
            <pc:docMk/>
            <pc:sldMk cId="303973958" sldId="2147480691"/>
            <ac:spMk id="13" creationId="{F135E2F6-9ADC-BA9B-85AE-35FBBDBD854F}"/>
          </ac:spMkLst>
        </pc:spChg>
        <pc:spChg chg="mod">
          <ac:chgData name="Rahul Maske" userId="bb0ee42f-b759-4bc6-9b00-15b57832811e" providerId="ADAL" clId="{B66B116E-4ABB-4371-8E54-AB770052C856}" dt="2026-02-04T19:57:02.383" v="1794" actId="1076"/>
          <ac:spMkLst>
            <pc:docMk/>
            <pc:sldMk cId="303973958" sldId="2147480691"/>
            <ac:spMk id="14" creationId="{99AAAFB3-014E-0D5C-83C4-AE75B1B89618}"/>
          </ac:spMkLst>
        </pc:spChg>
        <pc:spChg chg="mod">
          <ac:chgData name="Rahul Maske" userId="bb0ee42f-b759-4bc6-9b00-15b57832811e" providerId="ADAL" clId="{B66B116E-4ABB-4371-8E54-AB770052C856}" dt="2026-02-04T19:57:02.383" v="1794" actId="1076"/>
          <ac:spMkLst>
            <pc:docMk/>
            <pc:sldMk cId="303973958" sldId="2147480691"/>
            <ac:spMk id="16" creationId="{A52235B0-803A-4A0C-E002-B07FA88FA3E3}"/>
          </ac:spMkLst>
        </pc:spChg>
        <pc:spChg chg="mod">
          <ac:chgData name="Rahul Maske" userId="bb0ee42f-b759-4bc6-9b00-15b57832811e" providerId="ADAL" clId="{B66B116E-4ABB-4371-8E54-AB770052C856}" dt="2026-02-04T19:57:02.383" v="1794" actId="1076"/>
          <ac:spMkLst>
            <pc:docMk/>
            <pc:sldMk cId="303973958" sldId="2147480691"/>
            <ac:spMk id="17" creationId="{B5770A89-AB85-9B6B-58E0-654FB9869FFE}"/>
          </ac:spMkLst>
        </pc:spChg>
        <pc:spChg chg="mod">
          <ac:chgData name="Rahul Maske" userId="bb0ee42f-b759-4bc6-9b00-15b57832811e" providerId="ADAL" clId="{B66B116E-4ABB-4371-8E54-AB770052C856}" dt="2026-02-04T19:58:00.430" v="1820" actId="14100"/>
          <ac:spMkLst>
            <pc:docMk/>
            <pc:sldMk cId="303973958" sldId="2147480691"/>
            <ac:spMk id="18" creationId="{158A2CA0-31B2-BDF0-F472-B9F52B61A9D2}"/>
          </ac:spMkLst>
        </pc:spChg>
        <pc:spChg chg="mod">
          <ac:chgData name="Rahul Maske" userId="bb0ee42f-b759-4bc6-9b00-15b57832811e" providerId="ADAL" clId="{B66B116E-4ABB-4371-8E54-AB770052C856}" dt="2026-02-04T19:57:02.383" v="1794" actId="1076"/>
          <ac:spMkLst>
            <pc:docMk/>
            <pc:sldMk cId="303973958" sldId="2147480691"/>
            <ac:spMk id="19" creationId="{1B144772-A647-AFA3-93A4-5A5EEC85483F}"/>
          </ac:spMkLst>
        </pc:spChg>
        <pc:spChg chg="mod">
          <ac:chgData name="Rahul Maske" userId="bb0ee42f-b759-4bc6-9b00-15b57832811e" providerId="ADAL" clId="{B66B116E-4ABB-4371-8E54-AB770052C856}" dt="2026-02-04T19:49:21.853" v="1791" actId="1076"/>
          <ac:spMkLst>
            <pc:docMk/>
            <pc:sldMk cId="303973958" sldId="2147480691"/>
            <ac:spMk id="21" creationId="{B56DE5A5-559B-9C31-DF76-B91E72930DAF}"/>
          </ac:spMkLst>
        </pc:spChg>
        <pc:spChg chg="mod">
          <ac:chgData name="Rahul Maske" userId="bb0ee42f-b759-4bc6-9b00-15b57832811e" providerId="ADAL" clId="{B66B116E-4ABB-4371-8E54-AB770052C856}" dt="2026-02-04T19:58:42.567" v="1828" actId="122"/>
          <ac:spMkLst>
            <pc:docMk/>
            <pc:sldMk cId="303973958" sldId="2147480691"/>
            <ac:spMk id="23" creationId="{78F2B5EC-F7DA-3B21-2DCF-8356C6F7E9AD}"/>
          </ac:spMkLst>
        </pc:spChg>
        <pc:spChg chg="mod">
          <ac:chgData name="Rahul Maske" userId="bb0ee42f-b759-4bc6-9b00-15b57832811e" providerId="ADAL" clId="{B66B116E-4ABB-4371-8E54-AB770052C856}" dt="2026-02-04T19:57:30.621" v="1814" actId="20577"/>
          <ac:spMkLst>
            <pc:docMk/>
            <pc:sldMk cId="303973958" sldId="2147480691"/>
            <ac:spMk id="25" creationId="{A75E036E-75CF-01F4-FA5F-EAC57D0F0B4D}"/>
          </ac:spMkLst>
        </pc:spChg>
        <pc:spChg chg="mod">
          <ac:chgData name="Rahul Maske" userId="bb0ee42f-b759-4bc6-9b00-15b57832811e" providerId="ADAL" clId="{B66B116E-4ABB-4371-8E54-AB770052C856}" dt="2026-01-16T20:54:40.366" v="10" actId="20577"/>
          <ac:spMkLst>
            <pc:docMk/>
            <pc:sldMk cId="303973958" sldId="2147480691"/>
            <ac:spMk id="26" creationId="{3F80233B-BAD2-8B16-6F23-28EB382E5774}"/>
          </ac:spMkLst>
        </pc:spChg>
        <pc:spChg chg="mod">
          <ac:chgData name="Rahul Maske" userId="bb0ee42f-b759-4bc6-9b00-15b57832811e" providerId="ADAL" clId="{B66B116E-4ABB-4371-8E54-AB770052C856}" dt="2026-02-04T19:58:11.778" v="1823" actId="1076"/>
          <ac:spMkLst>
            <pc:docMk/>
            <pc:sldMk cId="303973958" sldId="2147480691"/>
            <ac:spMk id="31" creationId="{A3FBD336-819D-9B8C-14A7-E32DDB1EC714}"/>
          </ac:spMkLst>
        </pc:spChg>
        <pc:spChg chg="mod">
          <ac:chgData name="Rahul Maske" userId="bb0ee42f-b759-4bc6-9b00-15b57832811e" providerId="ADAL" clId="{B66B116E-4ABB-4371-8E54-AB770052C856}" dt="2026-02-04T19:59:44.751" v="1834"/>
          <ac:spMkLst>
            <pc:docMk/>
            <pc:sldMk cId="303973958" sldId="2147480691"/>
            <ac:spMk id="34" creationId="{5E9C26FF-C3B4-A2FE-285D-EE0286AD9C2A}"/>
          </ac:spMkLst>
        </pc:spChg>
        <pc:spChg chg="mod">
          <ac:chgData name="Rahul Maske" userId="bb0ee42f-b759-4bc6-9b00-15b57832811e" providerId="ADAL" clId="{B66B116E-4ABB-4371-8E54-AB770052C856}" dt="2026-02-04T19:59:44.751" v="1834"/>
          <ac:spMkLst>
            <pc:docMk/>
            <pc:sldMk cId="303973958" sldId="2147480691"/>
            <ac:spMk id="39" creationId="{332613E6-5EB3-5C44-B62E-A4F7AF7FEA03}"/>
          </ac:spMkLst>
        </pc:spChg>
        <pc:spChg chg="mod">
          <ac:chgData name="Rahul Maske" userId="bb0ee42f-b759-4bc6-9b00-15b57832811e" providerId="ADAL" clId="{B66B116E-4ABB-4371-8E54-AB770052C856}" dt="2026-02-04T19:59:44.751" v="1834"/>
          <ac:spMkLst>
            <pc:docMk/>
            <pc:sldMk cId="303973958" sldId="2147480691"/>
            <ac:spMk id="40" creationId="{7533C251-2666-DF16-FCDF-68A0DB4F3B99}"/>
          </ac:spMkLst>
        </pc:spChg>
        <pc:spChg chg="mod">
          <ac:chgData name="Rahul Maske" userId="bb0ee42f-b759-4bc6-9b00-15b57832811e" providerId="ADAL" clId="{B66B116E-4ABB-4371-8E54-AB770052C856}" dt="2026-02-04T19:59:44.751" v="1834"/>
          <ac:spMkLst>
            <pc:docMk/>
            <pc:sldMk cId="303973958" sldId="2147480691"/>
            <ac:spMk id="47" creationId="{1998F271-0E42-2FC8-244E-B553B45624A4}"/>
          </ac:spMkLst>
        </pc:spChg>
        <pc:spChg chg="mod">
          <ac:chgData name="Rahul Maske" userId="bb0ee42f-b759-4bc6-9b00-15b57832811e" providerId="ADAL" clId="{B66B116E-4ABB-4371-8E54-AB770052C856}" dt="2026-02-04T19:59:44.751" v="1834"/>
          <ac:spMkLst>
            <pc:docMk/>
            <pc:sldMk cId="303973958" sldId="2147480691"/>
            <ac:spMk id="48" creationId="{9BC0C29F-1997-3A06-94C4-BF8B32F9E645}"/>
          </ac:spMkLst>
        </pc:spChg>
        <pc:spChg chg="mod">
          <ac:chgData name="Rahul Maske" userId="bb0ee42f-b759-4bc6-9b00-15b57832811e" providerId="ADAL" clId="{B66B116E-4ABB-4371-8E54-AB770052C856}" dt="2026-02-04T19:59:44.751" v="1834"/>
          <ac:spMkLst>
            <pc:docMk/>
            <pc:sldMk cId="303973958" sldId="2147480691"/>
            <ac:spMk id="50" creationId="{5DF4F045-7931-E4CE-32DA-E09BD977159E}"/>
          </ac:spMkLst>
        </pc:spChg>
        <pc:spChg chg="mod">
          <ac:chgData name="Rahul Maske" userId="bb0ee42f-b759-4bc6-9b00-15b57832811e" providerId="ADAL" clId="{B66B116E-4ABB-4371-8E54-AB770052C856}" dt="2026-02-04T20:02:59.163" v="2054" actId="1038"/>
          <ac:spMkLst>
            <pc:docMk/>
            <pc:sldMk cId="303973958" sldId="2147480691"/>
            <ac:spMk id="51" creationId="{870D560B-9741-CBE1-A0A7-AE1EC064B198}"/>
          </ac:spMkLst>
        </pc:spChg>
        <pc:spChg chg="mod">
          <ac:chgData name="Rahul Maske" userId="bb0ee42f-b759-4bc6-9b00-15b57832811e" providerId="ADAL" clId="{B66B116E-4ABB-4371-8E54-AB770052C856}" dt="2026-02-04T20:02:59.163" v="2054" actId="1038"/>
          <ac:spMkLst>
            <pc:docMk/>
            <pc:sldMk cId="303973958" sldId="2147480691"/>
            <ac:spMk id="52" creationId="{FD4A9E59-5386-D2D6-C46B-D0ACC9EE9BE3}"/>
          </ac:spMkLst>
        </pc:spChg>
        <pc:spChg chg="mod">
          <ac:chgData name="Rahul Maske" userId="bb0ee42f-b759-4bc6-9b00-15b57832811e" providerId="ADAL" clId="{B66B116E-4ABB-4371-8E54-AB770052C856}" dt="2026-02-04T20:02:59.163" v="2054" actId="1038"/>
          <ac:spMkLst>
            <pc:docMk/>
            <pc:sldMk cId="303973958" sldId="2147480691"/>
            <ac:spMk id="53" creationId="{90D9A79A-8158-C47D-BD87-C9DE0AD1D6CE}"/>
          </ac:spMkLst>
        </pc:spChg>
        <pc:spChg chg="mod">
          <ac:chgData name="Rahul Maske" userId="bb0ee42f-b759-4bc6-9b00-15b57832811e" providerId="ADAL" clId="{B66B116E-4ABB-4371-8E54-AB770052C856}" dt="2026-02-04T20:02:59.163" v="2054" actId="1038"/>
          <ac:spMkLst>
            <pc:docMk/>
            <pc:sldMk cId="303973958" sldId="2147480691"/>
            <ac:spMk id="54" creationId="{AB3E9DF9-178F-D9AA-2B36-397CD12ECA9F}"/>
          </ac:spMkLst>
        </pc:spChg>
        <pc:spChg chg="mod">
          <ac:chgData name="Rahul Maske" userId="bb0ee42f-b759-4bc6-9b00-15b57832811e" providerId="ADAL" clId="{B66B116E-4ABB-4371-8E54-AB770052C856}" dt="2026-02-04T20:02:59.163" v="2054" actId="1038"/>
          <ac:spMkLst>
            <pc:docMk/>
            <pc:sldMk cId="303973958" sldId="2147480691"/>
            <ac:spMk id="1025" creationId="{0C50B0EE-C0B6-7DE1-0E12-175C4C1FE66E}"/>
          </ac:spMkLst>
        </pc:spChg>
        <pc:spChg chg="mod">
          <ac:chgData name="Rahul Maske" userId="bb0ee42f-b759-4bc6-9b00-15b57832811e" providerId="ADAL" clId="{B66B116E-4ABB-4371-8E54-AB770052C856}" dt="2026-02-04T20:01:23.063" v="1917" actId="1038"/>
          <ac:spMkLst>
            <pc:docMk/>
            <pc:sldMk cId="303973958" sldId="2147480691"/>
            <ac:spMk id="1027" creationId="{79F1A3A8-92D1-813D-176E-EABD1B34E8C6}"/>
          </ac:spMkLst>
        </pc:spChg>
        <pc:spChg chg="mod">
          <ac:chgData name="Rahul Maske" userId="bb0ee42f-b759-4bc6-9b00-15b57832811e" providerId="ADAL" clId="{B66B116E-4ABB-4371-8E54-AB770052C856}" dt="2026-02-04T19:49:02.155" v="1789" actId="1076"/>
          <ac:spMkLst>
            <pc:docMk/>
            <pc:sldMk cId="303973958" sldId="2147480691"/>
            <ac:spMk id="1046" creationId="{2A5F1ADD-7690-78A8-CA47-FC2F8824C56B}"/>
          </ac:spMkLst>
        </pc:spChg>
        <pc:spChg chg="mod">
          <ac:chgData name="Rahul Maske" userId="bb0ee42f-b759-4bc6-9b00-15b57832811e" providerId="ADAL" clId="{B66B116E-4ABB-4371-8E54-AB770052C856}" dt="2026-02-04T19:59:47.326" v="1835" actId="255"/>
          <ac:spMkLst>
            <pc:docMk/>
            <pc:sldMk cId="303973958" sldId="2147480691"/>
            <ac:spMk id="1101" creationId="{F44F4618-A77E-7C9E-2411-8E0418E33A14}"/>
          </ac:spMkLst>
        </pc:spChg>
        <pc:grpChg chg="mod">
          <ac:chgData name="Rahul Maske" userId="bb0ee42f-b759-4bc6-9b00-15b57832811e" providerId="ADAL" clId="{B66B116E-4ABB-4371-8E54-AB770052C856}" dt="2026-02-04T19:59:44.751" v="1834"/>
          <ac:grpSpMkLst>
            <pc:docMk/>
            <pc:sldMk cId="303973958" sldId="2147480691"/>
            <ac:grpSpMk id="7" creationId="{7E09A341-D1D9-0429-7DB2-96D4AC88ED3C}"/>
          </ac:grpSpMkLst>
        </pc:grpChg>
        <pc:grpChg chg="mod">
          <ac:chgData name="Rahul Maske" userId="bb0ee42f-b759-4bc6-9b00-15b57832811e" providerId="ADAL" clId="{B66B116E-4ABB-4371-8E54-AB770052C856}" dt="2026-02-04T19:49:21.853" v="1791" actId="1076"/>
          <ac:grpSpMkLst>
            <pc:docMk/>
            <pc:sldMk cId="303973958" sldId="2147480691"/>
            <ac:grpSpMk id="27" creationId="{0957FC6D-8FDC-80AF-7435-EA04FC1B867C}"/>
          </ac:grpSpMkLst>
        </pc:grpChg>
        <pc:grpChg chg="mod">
          <ac:chgData name="Rahul Maske" userId="bb0ee42f-b759-4bc6-9b00-15b57832811e" providerId="ADAL" clId="{B66B116E-4ABB-4371-8E54-AB770052C856}" dt="2026-02-04T20:01:53.749" v="2003" actId="1076"/>
          <ac:grpSpMkLst>
            <pc:docMk/>
            <pc:sldMk cId="303973958" sldId="2147480691"/>
            <ac:grpSpMk id="28" creationId="{D1F783EA-2E9B-9E71-55AB-62616D2C5E81}"/>
          </ac:grpSpMkLst>
        </pc:grpChg>
        <pc:grpChg chg="mod">
          <ac:chgData name="Rahul Maske" userId="bb0ee42f-b759-4bc6-9b00-15b57832811e" providerId="ADAL" clId="{B66B116E-4ABB-4371-8E54-AB770052C856}" dt="2026-02-04T20:02:59.163" v="2054" actId="1038"/>
          <ac:grpSpMkLst>
            <pc:docMk/>
            <pc:sldMk cId="303973958" sldId="2147480691"/>
            <ac:grpSpMk id="30" creationId="{E98EC4F0-029A-AEA3-ED1B-CDBC8D4A8386}"/>
          </ac:grpSpMkLst>
        </pc:grpChg>
        <pc:grpChg chg="mod">
          <ac:chgData name="Rahul Maske" userId="bb0ee42f-b759-4bc6-9b00-15b57832811e" providerId="ADAL" clId="{B66B116E-4ABB-4371-8E54-AB770052C856}" dt="2026-02-04T20:02:59.163" v="2054" actId="1038"/>
          <ac:grpSpMkLst>
            <pc:docMk/>
            <pc:sldMk cId="303973958" sldId="2147480691"/>
            <ac:grpSpMk id="32" creationId="{9724ED40-92A5-9302-F5F6-249FF3F13772}"/>
          </ac:grpSpMkLst>
        </pc:grpChg>
        <pc:grpChg chg="mod">
          <ac:chgData name="Rahul Maske" userId="bb0ee42f-b759-4bc6-9b00-15b57832811e" providerId="ADAL" clId="{B66B116E-4ABB-4371-8E54-AB770052C856}" dt="2026-02-05T08:38:22.324" v="2758" actId="14100"/>
          <ac:grpSpMkLst>
            <pc:docMk/>
            <pc:sldMk cId="303973958" sldId="2147480691"/>
            <ac:grpSpMk id="33" creationId="{53896945-59EB-1AFD-978F-282A7F104F48}"/>
          </ac:grpSpMkLst>
        </pc:grpChg>
        <pc:picChg chg="mod">
          <ac:chgData name="Rahul Maske" userId="bb0ee42f-b759-4bc6-9b00-15b57832811e" providerId="ADAL" clId="{B66B116E-4ABB-4371-8E54-AB770052C856}" dt="2026-02-04T19:57:38.739" v="1815" actId="196"/>
          <ac:picMkLst>
            <pc:docMk/>
            <pc:sldMk cId="303973958" sldId="2147480691"/>
            <ac:picMk id="10" creationId="{C9CDC775-8637-BEE1-A3F0-6BC8009B2DD6}"/>
          </ac:picMkLst>
        </pc:picChg>
        <pc:picChg chg="mod">
          <ac:chgData name="Rahul Maske" userId="bb0ee42f-b759-4bc6-9b00-15b57832811e" providerId="ADAL" clId="{B66B116E-4ABB-4371-8E54-AB770052C856}" dt="2026-02-04T19:59:44.751" v="1834"/>
          <ac:picMkLst>
            <pc:docMk/>
            <pc:sldMk cId="303973958" sldId="2147480691"/>
            <ac:picMk id="37" creationId="{1287F445-DA1C-B2A2-10C2-6CA5EBBD468B}"/>
          </ac:picMkLst>
        </pc:picChg>
        <pc:picChg chg="mod">
          <ac:chgData name="Rahul Maske" userId="bb0ee42f-b759-4bc6-9b00-15b57832811e" providerId="ADAL" clId="{B66B116E-4ABB-4371-8E54-AB770052C856}" dt="2026-02-04T19:59:44.751" v="1834"/>
          <ac:picMkLst>
            <pc:docMk/>
            <pc:sldMk cId="303973958" sldId="2147480691"/>
            <ac:picMk id="38" creationId="{B19062F2-B45C-7389-CFA0-F297AEF25765}"/>
          </ac:picMkLst>
        </pc:picChg>
        <pc:picChg chg="mod">
          <ac:chgData name="Rahul Maske" userId="bb0ee42f-b759-4bc6-9b00-15b57832811e" providerId="ADAL" clId="{B66B116E-4ABB-4371-8E54-AB770052C856}" dt="2026-02-04T20:02:59.163" v="2054" actId="1038"/>
          <ac:picMkLst>
            <pc:docMk/>
            <pc:sldMk cId="303973958" sldId="2147480691"/>
            <ac:picMk id="1040" creationId="{FF26DE44-BE84-CE9B-352F-90CAA76B5690}"/>
          </ac:picMkLst>
        </pc:picChg>
        <pc:picChg chg="mod">
          <ac:chgData name="Rahul Maske" userId="bb0ee42f-b759-4bc6-9b00-15b57832811e" providerId="ADAL" clId="{B66B116E-4ABB-4371-8E54-AB770052C856}" dt="2026-02-04T20:03:04.822" v="2060" actId="1038"/>
          <ac:picMkLst>
            <pc:docMk/>
            <pc:sldMk cId="303973958" sldId="2147480691"/>
            <ac:picMk id="1041" creationId="{34FE8BF4-9FB7-72D4-61F5-6EA957DA5483}"/>
          </ac:picMkLst>
        </pc:picChg>
        <pc:cxnChg chg="mod">
          <ac:chgData name="Rahul Maske" userId="bb0ee42f-b759-4bc6-9b00-15b57832811e" providerId="ADAL" clId="{B66B116E-4ABB-4371-8E54-AB770052C856}" dt="2026-02-04T20:02:59.163" v="2054" actId="1038"/>
          <ac:cxnSpMkLst>
            <pc:docMk/>
            <pc:sldMk cId="303973958" sldId="2147480691"/>
            <ac:cxnSpMk id="1086" creationId="{D2328C89-064E-FD1B-B8A8-DE3541679736}"/>
          </ac:cxnSpMkLst>
        </pc:cxnChg>
        <pc:cxnChg chg="mod">
          <ac:chgData name="Rahul Maske" userId="bb0ee42f-b759-4bc6-9b00-15b57832811e" providerId="ADAL" clId="{B66B116E-4ABB-4371-8E54-AB770052C856}" dt="2026-02-05T08:38:29.123" v="2760" actId="1037"/>
          <ac:cxnSpMkLst>
            <pc:docMk/>
            <pc:sldMk cId="303973958" sldId="2147480691"/>
            <ac:cxnSpMk id="1087" creationId="{6B13976C-3406-DDF4-8CDD-C466BD46E90A}"/>
          </ac:cxnSpMkLst>
        </pc:cxnChg>
        <pc:cxnChg chg="mod">
          <ac:chgData name="Rahul Maske" userId="bb0ee42f-b759-4bc6-9b00-15b57832811e" providerId="ADAL" clId="{B66B116E-4ABB-4371-8E54-AB770052C856}" dt="2026-02-04T20:02:59.163" v="2054" actId="1038"/>
          <ac:cxnSpMkLst>
            <pc:docMk/>
            <pc:sldMk cId="303973958" sldId="2147480691"/>
            <ac:cxnSpMk id="1088" creationId="{C3B95F8E-5218-99F2-A118-CDD10EA4FFBB}"/>
          </ac:cxnSpMkLst>
        </pc:cxnChg>
        <pc:cxnChg chg="mod">
          <ac:chgData name="Rahul Maske" userId="bb0ee42f-b759-4bc6-9b00-15b57832811e" providerId="ADAL" clId="{B66B116E-4ABB-4371-8E54-AB770052C856}" dt="2026-02-04T20:02:25.159" v="2043" actId="1037"/>
          <ac:cxnSpMkLst>
            <pc:docMk/>
            <pc:sldMk cId="303973958" sldId="2147480691"/>
            <ac:cxnSpMk id="1089" creationId="{2C8426A9-6151-C756-A928-84AED02E5142}"/>
          </ac:cxnSpMkLst>
        </pc:cxnChg>
      </pc:sldChg>
      <pc:sldChg chg="modSp mod">
        <pc:chgData name="Rahul Maske" userId="bb0ee42f-b759-4bc6-9b00-15b57832811e" providerId="ADAL" clId="{B66B116E-4ABB-4371-8E54-AB770052C856}" dt="2026-02-04T20:12:43.803" v="2437" actId="1076"/>
        <pc:sldMkLst>
          <pc:docMk/>
          <pc:sldMk cId="903335531" sldId="2147480987"/>
        </pc:sldMkLst>
        <pc:spChg chg="mod">
          <ac:chgData name="Rahul Maske" userId="bb0ee42f-b759-4bc6-9b00-15b57832811e" providerId="ADAL" clId="{B66B116E-4ABB-4371-8E54-AB770052C856}" dt="2026-02-04T20:11:27.742" v="2431" actId="1038"/>
          <ac:spMkLst>
            <pc:docMk/>
            <pc:sldMk cId="903335531" sldId="2147480987"/>
            <ac:spMk id="11" creationId="{331CECC1-2C37-F2EE-B66A-40BBAB005F43}"/>
          </ac:spMkLst>
        </pc:spChg>
        <pc:spChg chg="mod">
          <ac:chgData name="Rahul Maske" userId="bb0ee42f-b759-4bc6-9b00-15b57832811e" providerId="ADAL" clId="{B66B116E-4ABB-4371-8E54-AB770052C856}" dt="2026-02-04T20:11:27.742" v="2431" actId="1038"/>
          <ac:spMkLst>
            <pc:docMk/>
            <pc:sldMk cId="903335531" sldId="2147480987"/>
            <ac:spMk id="64" creationId="{46FD429A-4BCF-C419-66C2-980BA16247B0}"/>
          </ac:spMkLst>
        </pc:spChg>
        <pc:spChg chg="mod">
          <ac:chgData name="Rahul Maske" userId="bb0ee42f-b759-4bc6-9b00-15b57832811e" providerId="ADAL" clId="{B66B116E-4ABB-4371-8E54-AB770052C856}" dt="2026-02-04T20:11:27.742" v="2431" actId="1038"/>
          <ac:spMkLst>
            <pc:docMk/>
            <pc:sldMk cId="903335531" sldId="2147480987"/>
            <ac:spMk id="65" creationId="{4F43A095-4BDB-691E-D7C5-2CFBACD296ED}"/>
          </ac:spMkLst>
        </pc:spChg>
        <pc:spChg chg="mod">
          <ac:chgData name="Rahul Maske" userId="bb0ee42f-b759-4bc6-9b00-15b57832811e" providerId="ADAL" clId="{B66B116E-4ABB-4371-8E54-AB770052C856}" dt="2026-02-04T20:11:27.742" v="2431" actId="1038"/>
          <ac:spMkLst>
            <pc:docMk/>
            <pc:sldMk cId="903335531" sldId="2147480987"/>
            <ac:spMk id="66" creationId="{28342BA3-3E10-F619-89E4-13E8B462C989}"/>
          </ac:spMkLst>
        </pc:spChg>
        <pc:spChg chg="mod">
          <ac:chgData name="Rahul Maske" userId="bb0ee42f-b759-4bc6-9b00-15b57832811e" providerId="ADAL" clId="{B66B116E-4ABB-4371-8E54-AB770052C856}" dt="2026-02-04T20:11:27.742" v="2431" actId="1038"/>
          <ac:spMkLst>
            <pc:docMk/>
            <pc:sldMk cId="903335531" sldId="2147480987"/>
            <ac:spMk id="71" creationId="{14963F78-BF2E-CD20-FE19-1FF45E294EBA}"/>
          </ac:spMkLst>
        </pc:spChg>
        <pc:spChg chg="mod">
          <ac:chgData name="Rahul Maske" userId="bb0ee42f-b759-4bc6-9b00-15b57832811e" providerId="ADAL" clId="{B66B116E-4ABB-4371-8E54-AB770052C856}" dt="2026-02-04T20:06:53.665" v="2222" actId="1076"/>
          <ac:spMkLst>
            <pc:docMk/>
            <pc:sldMk cId="903335531" sldId="2147480987"/>
            <ac:spMk id="72" creationId="{5FE20081-D353-7106-824A-A63B0F5CD58C}"/>
          </ac:spMkLst>
        </pc:spChg>
        <pc:spChg chg="mod">
          <ac:chgData name="Rahul Maske" userId="bb0ee42f-b759-4bc6-9b00-15b57832811e" providerId="ADAL" clId="{B66B116E-4ABB-4371-8E54-AB770052C856}" dt="2026-02-04T20:11:27.742" v="2431" actId="1038"/>
          <ac:spMkLst>
            <pc:docMk/>
            <pc:sldMk cId="903335531" sldId="2147480987"/>
            <ac:spMk id="73" creationId="{A9AC1A90-A07F-7E31-930E-46656A9F254E}"/>
          </ac:spMkLst>
        </pc:spChg>
        <pc:spChg chg="mod">
          <ac:chgData name="Rahul Maske" userId="bb0ee42f-b759-4bc6-9b00-15b57832811e" providerId="ADAL" clId="{B66B116E-4ABB-4371-8E54-AB770052C856}" dt="2026-02-04T20:11:27.742" v="2431" actId="1038"/>
          <ac:spMkLst>
            <pc:docMk/>
            <pc:sldMk cId="903335531" sldId="2147480987"/>
            <ac:spMk id="74" creationId="{B7112D06-F2FD-F78E-F70A-1CF909FDC07A}"/>
          </ac:spMkLst>
        </pc:spChg>
        <pc:spChg chg="mod">
          <ac:chgData name="Rahul Maske" userId="bb0ee42f-b759-4bc6-9b00-15b57832811e" providerId="ADAL" clId="{B66B116E-4ABB-4371-8E54-AB770052C856}" dt="2026-02-04T20:11:27.742" v="2431" actId="1038"/>
          <ac:spMkLst>
            <pc:docMk/>
            <pc:sldMk cId="903335531" sldId="2147480987"/>
            <ac:spMk id="75" creationId="{303FBB4F-62E2-46A4-B485-90E18BFABE1E}"/>
          </ac:spMkLst>
        </pc:spChg>
        <pc:spChg chg="mod">
          <ac:chgData name="Rahul Maske" userId="bb0ee42f-b759-4bc6-9b00-15b57832811e" providerId="ADAL" clId="{B66B116E-4ABB-4371-8E54-AB770052C856}" dt="2026-02-04T20:12:38.149" v="2436" actId="1076"/>
          <ac:spMkLst>
            <pc:docMk/>
            <pc:sldMk cId="903335531" sldId="2147480987"/>
            <ac:spMk id="76" creationId="{EDCEEC29-0FE6-C67A-5F4B-C600CDED02A3}"/>
          </ac:spMkLst>
        </pc:spChg>
        <pc:spChg chg="mod">
          <ac:chgData name="Rahul Maske" userId="bb0ee42f-b759-4bc6-9b00-15b57832811e" providerId="ADAL" clId="{B66B116E-4ABB-4371-8E54-AB770052C856}" dt="2026-02-04T20:11:27.742" v="2431" actId="1038"/>
          <ac:spMkLst>
            <pc:docMk/>
            <pc:sldMk cId="903335531" sldId="2147480987"/>
            <ac:spMk id="77" creationId="{91252864-3E86-7A50-C5D8-8544CE5F91BF}"/>
          </ac:spMkLst>
        </pc:spChg>
        <pc:spChg chg="mod">
          <ac:chgData name="Rahul Maske" userId="bb0ee42f-b759-4bc6-9b00-15b57832811e" providerId="ADAL" clId="{B66B116E-4ABB-4371-8E54-AB770052C856}" dt="2026-02-04T20:11:27.742" v="2431" actId="1038"/>
          <ac:spMkLst>
            <pc:docMk/>
            <pc:sldMk cId="903335531" sldId="2147480987"/>
            <ac:spMk id="78" creationId="{44EE1BF1-05C4-9CBA-5165-C5471C3A5543}"/>
          </ac:spMkLst>
        </pc:spChg>
        <pc:spChg chg="mod">
          <ac:chgData name="Rahul Maske" userId="bb0ee42f-b759-4bc6-9b00-15b57832811e" providerId="ADAL" clId="{B66B116E-4ABB-4371-8E54-AB770052C856}" dt="2026-02-04T20:11:08.476" v="2411" actId="1038"/>
          <ac:spMkLst>
            <pc:docMk/>
            <pc:sldMk cId="903335531" sldId="2147480987"/>
            <ac:spMk id="79" creationId="{45325AEF-558F-2BCF-53EE-3E5C8646F701}"/>
          </ac:spMkLst>
        </pc:spChg>
        <pc:spChg chg="mod">
          <ac:chgData name="Rahul Maske" userId="bb0ee42f-b759-4bc6-9b00-15b57832811e" providerId="ADAL" clId="{B66B116E-4ABB-4371-8E54-AB770052C856}" dt="2026-02-04T20:11:08.476" v="2411" actId="1038"/>
          <ac:spMkLst>
            <pc:docMk/>
            <pc:sldMk cId="903335531" sldId="2147480987"/>
            <ac:spMk id="80" creationId="{7E8B51A0-829D-B7CF-3C91-02A9B904F165}"/>
          </ac:spMkLst>
        </pc:spChg>
        <pc:spChg chg="mod">
          <ac:chgData name="Rahul Maske" userId="bb0ee42f-b759-4bc6-9b00-15b57832811e" providerId="ADAL" clId="{B66B116E-4ABB-4371-8E54-AB770052C856}" dt="2026-02-04T20:04:28.923" v="2117" actId="1076"/>
          <ac:spMkLst>
            <pc:docMk/>
            <pc:sldMk cId="903335531" sldId="2147480987"/>
            <ac:spMk id="81" creationId="{BBD240C7-D4ED-655F-25AD-2B63FD449143}"/>
          </ac:spMkLst>
        </pc:spChg>
        <pc:spChg chg="mod">
          <ac:chgData name="Rahul Maske" userId="bb0ee42f-b759-4bc6-9b00-15b57832811e" providerId="ADAL" clId="{B66B116E-4ABB-4371-8E54-AB770052C856}" dt="2026-02-04T20:12:13.321" v="2434"/>
          <ac:spMkLst>
            <pc:docMk/>
            <pc:sldMk cId="903335531" sldId="2147480987"/>
            <ac:spMk id="82" creationId="{A40F2558-7C9A-CB2B-95E8-5D05163D3C35}"/>
          </ac:spMkLst>
        </pc:spChg>
        <pc:spChg chg="mod">
          <ac:chgData name="Rahul Maske" userId="bb0ee42f-b759-4bc6-9b00-15b57832811e" providerId="ADAL" clId="{B66B116E-4ABB-4371-8E54-AB770052C856}" dt="2026-02-04T20:07:17.573" v="2223" actId="20577"/>
          <ac:spMkLst>
            <pc:docMk/>
            <pc:sldMk cId="903335531" sldId="2147480987"/>
            <ac:spMk id="83" creationId="{E881F6B6-175F-99BF-7E3F-A270234261C8}"/>
          </ac:spMkLst>
        </pc:spChg>
        <pc:spChg chg="mod">
          <ac:chgData name="Rahul Maske" userId="bb0ee42f-b759-4bc6-9b00-15b57832811e" providerId="ADAL" clId="{B66B116E-4ABB-4371-8E54-AB770052C856}" dt="2026-02-04T20:11:08.476" v="2411" actId="1038"/>
          <ac:spMkLst>
            <pc:docMk/>
            <pc:sldMk cId="903335531" sldId="2147480987"/>
            <ac:spMk id="84" creationId="{FE5259CB-DB5D-280B-84A3-2D1F185E1D3F}"/>
          </ac:spMkLst>
        </pc:spChg>
        <pc:spChg chg="mod">
          <ac:chgData name="Rahul Maske" userId="bb0ee42f-b759-4bc6-9b00-15b57832811e" providerId="ADAL" clId="{B66B116E-4ABB-4371-8E54-AB770052C856}" dt="2026-02-04T20:03:54.055" v="2072" actId="1038"/>
          <ac:spMkLst>
            <pc:docMk/>
            <pc:sldMk cId="903335531" sldId="2147480987"/>
            <ac:spMk id="85" creationId="{91765A92-66F6-4D5F-6895-EB26461DF78A}"/>
          </ac:spMkLst>
        </pc:spChg>
        <pc:spChg chg="mod">
          <ac:chgData name="Rahul Maske" userId="bb0ee42f-b759-4bc6-9b00-15b57832811e" providerId="ADAL" clId="{B66B116E-4ABB-4371-8E54-AB770052C856}" dt="2026-02-04T20:11:49.230" v="2433" actId="1076"/>
          <ac:spMkLst>
            <pc:docMk/>
            <pc:sldMk cId="903335531" sldId="2147480987"/>
            <ac:spMk id="86" creationId="{D92F964C-1B04-BAF4-8D94-989982C6DF05}"/>
          </ac:spMkLst>
        </pc:spChg>
        <pc:spChg chg="mod">
          <ac:chgData name="Rahul Maske" userId="bb0ee42f-b759-4bc6-9b00-15b57832811e" providerId="ADAL" clId="{B66B116E-4ABB-4371-8E54-AB770052C856}" dt="2026-02-04T20:11:49.230" v="2433" actId="1076"/>
          <ac:spMkLst>
            <pc:docMk/>
            <pc:sldMk cId="903335531" sldId="2147480987"/>
            <ac:spMk id="87" creationId="{EB8D3901-28C1-04CC-B364-3277FA50ADF6}"/>
          </ac:spMkLst>
        </pc:spChg>
        <pc:spChg chg="mod">
          <ac:chgData name="Rahul Maske" userId="bb0ee42f-b759-4bc6-9b00-15b57832811e" providerId="ADAL" clId="{B66B116E-4ABB-4371-8E54-AB770052C856}" dt="2026-02-04T20:11:49.230" v="2433" actId="1076"/>
          <ac:spMkLst>
            <pc:docMk/>
            <pc:sldMk cId="903335531" sldId="2147480987"/>
            <ac:spMk id="88" creationId="{F06A252A-D11E-E6BC-99B2-9C34733DB866}"/>
          </ac:spMkLst>
        </pc:spChg>
        <pc:spChg chg="mod">
          <ac:chgData name="Rahul Maske" userId="bb0ee42f-b759-4bc6-9b00-15b57832811e" providerId="ADAL" clId="{B66B116E-4ABB-4371-8E54-AB770052C856}" dt="2026-02-04T20:11:49.230" v="2433" actId="1076"/>
          <ac:spMkLst>
            <pc:docMk/>
            <pc:sldMk cId="903335531" sldId="2147480987"/>
            <ac:spMk id="89" creationId="{87DFD4B9-C7C2-2A6A-DE4E-C2379165760B}"/>
          </ac:spMkLst>
        </pc:spChg>
        <pc:spChg chg="mod">
          <ac:chgData name="Rahul Maske" userId="bb0ee42f-b759-4bc6-9b00-15b57832811e" providerId="ADAL" clId="{B66B116E-4ABB-4371-8E54-AB770052C856}" dt="2026-02-04T20:03:54.055" v="2072" actId="1038"/>
          <ac:spMkLst>
            <pc:docMk/>
            <pc:sldMk cId="903335531" sldId="2147480987"/>
            <ac:spMk id="90" creationId="{978BBFBC-67A6-25DD-6835-1B28D53F15E0}"/>
          </ac:spMkLst>
        </pc:spChg>
        <pc:spChg chg="mod">
          <ac:chgData name="Rahul Maske" userId="bb0ee42f-b759-4bc6-9b00-15b57832811e" providerId="ADAL" clId="{B66B116E-4ABB-4371-8E54-AB770052C856}" dt="2026-02-04T20:11:08.476" v="2411" actId="1038"/>
          <ac:spMkLst>
            <pc:docMk/>
            <pc:sldMk cId="903335531" sldId="2147480987"/>
            <ac:spMk id="96" creationId="{B8689A5B-0625-4824-6C45-9DA4ACE3779E}"/>
          </ac:spMkLst>
        </pc:spChg>
        <pc:spChg chg="mod">
          <ac:chgData name="Rahul Maske" userId="bb0ee42f-b759-4bc6-9b00-15b57832811e" providerId="ADAL" clId="{B66B116E-4ABB-4371-8E54-AB770052C856}" dt="2026-02-04T20:11:49.230" v="2433" actId="1076"/>
          <ac:spMkLst>
            <pc:docMk/>
            <pc:sldMk cId="903335531" sldId="2147480987"/>
            <ac:spMk id="97" creationId="{A87F5133-642D-25E8-20E1-8FF7BAFB6C20}"/>
          </ac:spMkLst>
        </pc:spChg>
        <pc:spChg chg="mod">
          <ac:chgData name="Rahul Maske" userId="bb0ee42f-b759-4bc6-9b00-15b57832811e" providerId="ADAL" clId="{B66B116E-4ABB-4371-8E54-AB770052C856}" dt="2026-02-04T20:05:45.858" v="2213" actId="20577"/>
          <ac:spMkLst>
            <pc:docMk/>
            <pc:sldMk cId="903335531" sldId="2147480987"/>
            <ac:spMk id="99" creationId="{402DB51E-4640-41F9-1A99-EE35DBD48CF6}"/>
          </ac:spMkLst>
        </pc:spChg>
        <pc:spChg chg="mod">
          <ac:chgData name="Rahul Maske" userId="bb0ee42f-b759-4bc6-9b00-15b57832811e" providerId="ADAL" clId="{B66B116E-4ABB-4371-8E54-AB770052C856}" dt="2026-02-04T20:04:10.870" v="2106" actId="1038"/>
          <ac:spMkLst>
            <pc:docMk/>
            <pc:sldMk cId="903335531" sldId="2147480987"/>
            <ac:spMk id="100" creationId="{B29232C2-857B-9E08-17E4-2605FD4B512E}"/>
          </ac:spMkLst>
        </pc:spChg>
        <pc:spChg chg="mod">
          <ac:chgData name="Rahul Maske" userId="bb0ee42f-b759-4bc6-9b00-15b57832811e" providerId="ADAL" clId="{B66B116E-4ABB-4371-8E54-AB770052C856}" dt="2026-02-04T20:11:08.476" v="2411" actId="1038"/>
          <ac:spMkLst>
            <pc:docMk/>
            <pc:sldMk cId="903335531" sldId="2147480987"/>
            <ac:spMk id="104" creationId="{B1FEB18D-E7BB-8F00-07DA-B3604BC4D987}"/>
          </ac:spMkLst>
        </pc:spChg>
        <pc:picChg chg="mod">
          <ac:chgData name="Rahul Maske" userId="bb0ee42f-b759-4bc6-9b00-15b57832811e" providerId="ADAL" clId="{B66B116E-4ABB-4371-8E54-AB770052C856}" dt="2026-02-04T20:09:44.754" v="2302" actId="1038"/>
          <ac:picMkLst>
            <pc:docMk/>
            <pc:sldMk cId="903335531" sldId="2147480987"/>
            <ac:picMk id="10" creationId="{FA6939DA-4970-D3B8-8529-29CAF03EE0B2}"/>
          </ac:picMkLst>
        </pc:picChg>
        <pc:picChg chg="mod">
          <ac:chgData name="Rahul Maske" userId="bb0ee42f-b759-4bc6-9b00-15b57832811e" providerId="ADAL" clId="{B66B116E-4ABB-4371-8E54-AB770052C856}" dt="2026-02-04T20:05:15.925" v="2186" actId="1037"/>
          <ac:picMkLst>
            <pc:docMk/>
            <pc:sldMk cId="903335531" sldId="2147480987"/>
            <ac:picMk id="15" creationId="{52C18589-DF28-1740-6001-8CDD84125C50}"/>
          </ac:picMkLst>
        </pc:picChg>
        <pc:picChg chg="mod">
          <ac:chgData name="Rahul Maske" userId="bb0ee42f-b759-4bc6-9b00-15b57832811e" providerId="ADAL" clId="{B66B116E-4ABB-4371-8E54-AB770052C856}" dt="2026-02-04T20:05:15.925" v="2186" actId="1037"/>
          <ac:picMkLst>
            <pc:docMk/>
            <pc:sldMk cId="903335531" sldId="2147480987"/>
            <ac:picMk id="16" creationId="{92DB6385-5E04-D6C2-FCCC-1D20397214F8}"/>
          </ac:picMkLst>
        </pc:picChg>
        <pc:picChg chg="mod">
          <ac:chgData name="Rahul Maske" userId="bb0ee42f-b759-4bc6-9b00-15b57832811e" providerId="ADAL" clId="{B66B116E-4ABB-4371-8E54-AB770052C856}" dt="2026-02-04T20:05:15.925" v="2186" actId="1037"/>
          <ac:picMkLst>
            <pc:docMk/>
            <pc:sldMk cId="903335531" sldId="2147480987"/>
            <ac:picMk id="17" creationId="{963A9B88-9D55-92DC-568F-F183FCD98B9A}"/>
          </ac:picMkLst>
        </pc:picChg>
        <pc:picChg chg="mod">
          <ac:chgData name="Rahul Maske" userId="bb0ee42f-b759-4bc6-9b00-15b57832811e" providerId="ADAL" clId="{B66B116E-4ABB-4371-8E54-AB770052C856}" dt="2026-02-04T20:05:15.925" v="2186" actId="1037"/>
          <ac:picMkLst>
            <pc:docMk/>
            <pc:sldMk cId="903335531" sldId="2147480987"/>
            <ac:picMk id="18" creationId="{DD9E0B9C-7FE6-7B7D-DB7B-1E9B6144B244}"/>
          </ac:picMkLst>
        </pc:picChg>
        <pc:picChg chg="mod">
          <ac:chgData name="Rahul Maske" userId="bb0ee42f-b759-4bc6-9b00-15b57832811e" providerId="ADAL" clId="{B66B116E-4ABB-4371-8E54-AB770052C856}" dt="2026-02-04T20:05:24.486" v="2198" actId="1037"/>
          <ac:picMkLst>
            <pc:docMk/>
            <pc:sldMk cId="903335531" sldId="2147480987"/>
            <ac:picMk id="19" creationId="{BBE14BA4-05E2-DDED-6196-D78EC5E90A44}"/>
          </ac:picMkLst>
        </pc:picChg>
        <pc:picChg chg="mod">
          <ac:chgData name="Rahul Maske" userId="bb0ee42f-b759-4bc6-9b00-15b57832811e" providerId="ADAL" clId="{B66B116E-4ABB-4371-8E54-AB770052C856}" dt="2026-02-04T20:05:28.332" v="2210" actId="1037"/>
          <ac:picMkLst>
            <pc:docMk/>
            <pc:sldMk cId="903335531" sldId="2147480987"/>
            <ac:picMk id="20" creationId="{5896E673-E4D6-947E-A4AB-5CD2A4B8DD84}"/>
          </ac:picMkLst>
        </pc:picChg>
        <pc:picChg chg="mod">
          <ac:chgData name="Rahul Maske" userId="bb0ee42f-b759-4bc6-9b00-15b57832811e" providerId="ADAL" clId="{B66B116E-4ABB-4371-8E54-AB770052C856}" dt="2026-02-04T20:05:15.925" v="2186" actId="1037"/>
          <ac:picMkLst>
            <pc:docMk/>
            <pc:sldMk cId="903335531" sldId="2147480987"/>
            <ac:picMk id="21" creationId="{4DF244A1-F2B3-169A-8270-EBDE76BFA3FF}"/>
          </ac:picMkLst>
        </pc:picChg>
        <pc:picChg chg="mod">
          <ac:chgData name="Rahul Maske" userId="bb0ee42f-b759-4bc6-9b00-15b57832811e" providerId="ADAL" clId="{B66B116E-4ABB-4371-8E54-AB770052C856}" dt="2026-02-04T20:05:15.925" v="2186" actId="1037"/>
          <ac:picMkLst>
            <pc:docMk/>
            <pc:sldMk cId="903335531" sldId="2147480987"/>
            <ac:picMk id="22" creationId="{17F0F922-CB3D-7FD8-0426-EA7675028C4F}"/>
          </ac:picMkLst>
        </pc:picChg>
        <pc:picChg chg="mod">
          <ac:chgData name="Rahul Maske" userId="bb0ee42f-b759-4bc6-9b00-15b57832811e" providerId="ADAL" clId="{B66B116E-4ABB-4371-8E54-AB770052C856}" dt="2026-02-04T20:05:24.486" v="2198" actId="1037"/>
          <ac:picMkLst>
            <pc:docMk/>
            <pc:sldMk cId="903335531" sldId="2147480987"/>
            <ac:picMk id="23" creationId="{1A75ED22-DE2C-CB39-ECEE-F7DB344628A4}"/>
          </ac:picMkLst>
        </pc:picChg>
        <pc:picChg chg="mod">
          <ac:chgData name="Rahul Maske" userId="bb0ee42f-b759-4bc6-9b00-15b57832811e" providerId="ADAL" clId="{B66B116E-4ABB-4371-8E54-AB770052C856}" dt="2026-02-04T20:09:51.687" v="2303" actId="1076"/>
          <ac:picMkLst>
            <pc:docMk/>
            <pc:sldMk cId="903335531" sldId="2147480987"/>
            <ac:picMk id="67" creationId="{E33FD60F-9C48-8CFA-AB91-79571F1900B9}"/>
          </ac:picMkLst>
        </pc:picChg>
        <pc:picChg chg="mod">
          <ac:chgData name="Rahul Maske" userId="bb0ee42f-b759-4bc6-9b00-15b57832811e" providerId="ADAL" clId="{B66B116E-4ABB-4371-8E54-AB770052C856}" dt="2026-02-04T20:09:32.300" v="2288" actId="1076"/>
          <ac:picMkLst>
            <pc:docMk/>
            <pc:sldMk cId="903335531" sldId="2147480987"/>
            <ac:picMk id="68" creationId="{1628B56B-5F4E-CDD5-272A-D8A8C7E2D4D6}"/>
          </ac:picMkLst>
        </pc:picChg>
        <pc:picChg chg="mod">
          <ac:chgData name="Rahul Maske" userId="bb0ee42f-b759-4bc6-9b00-15b57832811e" providerId="ADAL" clId="{B66B116E-4ABB-4371-8E54-AB770052C856}" dt="2026-02-04T20:09:08.148" v="2283" actId="196"/>
          <ac:picMkLst>
            <pc:docMk/>
            <pc:sldMk cId="903335531" sldId="2147480987"/>
            <ac:picMk id="69" creationId="{63319BD1-9B11-4A6D-4F88-B63BEC1A7381}"/>
          </ac:picMkLst>
        </pc:picChg>
        <pc:cxnChg chg="mod">
          <ac:chgData name="Rahul Maske" userId="bb0ee42f-b759-4bc6-9b00-15b57832811e" providerId="ADAL" clId="{B66B116E-4ABB-4371-8E54-AB770052C856}" dt="2026-02-04T20:12:43.803" v="2437" actId="1076"/>
          <ac:cxnSpMkLst>
            <pc:docMk/>
            <pc:sldMk cId="903335531" sldId="2147480987"/>
            <ac:cxnSpMk id="61" creationId="{1F477785-6615-13D9-433C-AA77BF4A0164}"/>
          </ac:cxnSpMkLst>
        </pc:cxnChg>
      </pc:sldChg>
      <pc:sldChg chg="modSp mod">
        <pc:chgData name="Rahul Maske" userId="bb0ee42f-b759-4bc6-9b00-15b57832811e" providerId="ADAL" clId="{B66B116E-4ABB-4371-8E54-AB770052C856}" dt="2026-02-04T17:17:43.873" v="889" actId="1076"/>
        <pc:sldMkLst>
          <pc:docMk/>
          <pc:sldMk cId="3828014345" sldId="2147481260"/>
        </pc:sldMkLst>
        <pc:spChg chg="mod">
          <ac:chgData name="Rahul Maske" userId="bb0ee42f-b759-4bc6-9b00-15b57832811e" providerId="ADAL" clId="{B66B116E-4ABB-4371-8E54-AB770052C856}" dt="2026-02-04T17:17:41.213" v="888" actId="1076"/>
          <ac:spMkLst>
            <pc:docMk/>
            <pc:sldMk cId="3828014345" sldId="2147481260"/>
            <ac:spMk id="3" creationId="{6FCB29A9-8F84-23F8-F74A-3915DFB6DB5A}"/>
          </ac:spMkLst>
        </pc:spChg>
        <pc:spChg chg="mod">
          <ac:chgData name="Rahul Maske" userId="bb0ee42f-b759-4bc6-9b00-15b57832811e" providerId="ADAL" clId="{B66B116E-4ABB-4371-8E54-AB770052C856}" dt="2026-02-04T17:17:43.873" v="889" actId="1076"/>
          <ac:spMkLst>
            <pc:docMk/>
            <pc:sldMk cId="3828014345" sldId="2147481260"/>
            <ac:spMk id="4" creationId="{3698E797-04A5-B00D-DA79-3A4794CD4212}"/>
          </ac:spMkLst>
        </pc:spChg>
      </pc:sldChg>
      <pc:sldChg chg="modSp mod">
        <pc:chgData name="Rahul Maske" userId="bb0ee42f-b759-4bc6-9b00-15b57832811e" providerId="ADAL" clId="{B66B116E-4ABB-4371-8E54-AB770052C856}" dt="2026-02-04T17:18:30.382" v="894" actId="1076"/>
        <pc:sldMkLst>
          <pc:docMk/>
          <pc:sldMk cId="1967748715" sldId="2147481261"/>
        </pc:sldMkLst>
        <pc:spChg chg="mod">
          <ac:chgData name="Rahul Maske" userId="bb0ee42f-b759-4bc6-9b00-15b57832811e" providerId="ADAL" clId="{B66B116E-4ABB-4371-8E54-AB770052C856}" dt="2026-02-04T17:18:30.382" v="894" actId="1076"/>
          <ac:spMkLst>
            <pc:docMk/>
            <pc:sldMk cId="1967748715" sldId="2147481261"/>
            <ac:spMk id="2" creationId="{13F89D0B-2808-52B4-A62C-8AA6C02DC233}"/>
          </ac:spMkLst>
        </pc:spChg>
      </pc:sldChg>
      <pc:sldChg chg="modSp mod">
        <pc:chgData name="Rahul Maske" userId="bb0ee42f-b759-4bc6-9b00-15b57832811e" providerId="ADAL" clId="{B66B116E-4ABB-4371-8E54-AB770052C856}" dt="2026-02-04T20:42:32.780" v="2647" actId="2711"/>
        <pc:sldMkLst>
          <pc:docMk/>
          <pc:sldMk cId="754040135" sldId="2147481265"/>
        </pc:sldMkLst>
        <pc:spChg chg="mod">
          <ac:chgData name="Rahul Maske" userId="bb0ee42f-b759-4bc6-9b00-15b57832811e" providerId="ADAL" clId="{B66B116E-4ABB-4371-8E54-AB770052C856}" dt="2026-02-04T20:42:32.780" v="2647" actId="2711"/>
          <ac:spMkLst>
            <pc:docMk/>
            <pc:sldMk cId="754040135" sldId="2147481265"/>
            <ac:spMk id="11" creationId="{18AB9B59-6DA3-D56F-DC80-A11C705D6D5A}"/>
          </ac:spMkLst>
        </pc:spChg>
      </pc:sldChg>
      <pc:sldChg chg="modSp mod">
        <pc:chgData name="Rahul Maske" userId="bb0ee42f-b759-4bc6-9b00-15b57832811e" providerId="ADAL" clId="{B66B116E-4ABB-4371-8E54-AB770052C856}" dt="2026-02-04T17:29:53.391" v="977" actId="1076"/>
        <pc:sldMkLst>
          <pc:docMk/>
          <pc:sldMk cId="1422403012" sldId="2147481267"/>
        </pc:sldMkLst>
        <pc:spChg chg="mod">
          <ac:chgData name="Rahul Maske" userId="bb0ee42f-b759-4bc6-9b00-15b57832811e" providerId="ADAL" clId="{B66B116E-4ABB-4371-8E54-AB770052C856}" dt="2026-02-04T17:29:53.391" v="977" actId="1076"/>
          <ac:spMkLst>
            <pc:docMk/>
            <pc:sldMk cId="1422403012" sldId="2147481267"/>
            <ac:spMk id="8" creationId="{FD3C751D-6B89-FE42-DB04-51EA385D4721}"/>
          </ac:spMkLst>
        </pc:spChg>
      </pc:sldChg>
      <pc:sldChg chg="addSp delSp modSp mod">
        <pc:chgData name="Rahul Maske" userId="bb0ee42f-b759-4bc6-9b00-15b57832811e" providerId="ADAL" clId="{B66B116E-4ABB-4371-8E54-AB770052C856}" dt="2026-02-04T17:29:20.632" v="976" actId="1076"/>
        <pc:sldMkLst>
          <pc:docMk/>
          <pc:sldMk cId="1454040348" sldId="2147481397"/>
        </pc:sldMkLst>
        <pc:spChg chg="mod">
          <ac:chgData name="Rahul Maske" userId="bb0ee42f-b759-4bc6-9b00-15b57832811e" providerId="ADAL" clId="{B66B116E-4ABB-4371-8E54-AB770052C856}" dt="2026-02-04T17:29:20.632" v="976" actId="1076"/>
          <ac:spMkLst>
            <pc:docMk/>
            <pc:sldMk cId="1454040348" sldId="2147481397"/>
            <ac:spMk id="2" creationId="{DA37F90B-56FE-AB45-387A-FCD901E28DA8}"/>
          </ac:spMkLst>
        </pc:spChg>
        <pc:spChg chg="mod">
          <ac:chgData name="Rahul Maske" userId="bb0ee42f-b759-4bc6-9b00-15b57832811e" providerId="ADAL" clId="{B66B116E-4ABB-4371-8E54-AB770052C856}" dt="2026-02-04T17:29:20.632" v="976" actId="1076"/>
          <ac:spMkLst>
            <pc:docMk/>
            <pc:sldMk cId="1454040348" sldId="2147481397"/>
            <ac:spMk id="3" creationId="{7A3F3E29-CB34-CEBB-16F3-46A48A371FAA}"/>
          </ac:spMkLst>
        </pc:spChg>
        <pc:spChg chg="mod topLvl">
          <ac:chgData name="Rahul Maske" userId="bb0ee42f-b759-4bc6-9b00-15b57832811e" providerId="ADAL" clId="{B66B116E-4ABB-4371-8E54-AB770052C856}" dt="2026-02-04T17:28:40.578" v="971" actId="165"/>
          <ac:spMkLst>
            <pc:docMk/>
            <pc:sldMk cId="1454040348" sldId="2147481397"/>
            <ac:spMk id="297" creationId="{417A351D-A9E8-AB70-E593-D8AF5C299F07}"/>
          </ac:spMkLst>
        </pc:spChg>
        <pc:spChg chg="mod topLvl">
          <ac:chgData name="Rahul Maske" userId="bb0ee42f-b759-4bc6-9b00-15b57832811e" providerId="ADAL" clId="{B66B116E-4ABB-4371-8E54-AB770052C856}" dt="2026-02-04T17:28:40.578" v="971" actId="165"/>
          <ac:spMkLst>
            <pc:docMk/>
            <pc:sldMk cId="1454040348" sldId="2147481397"/>
            <ac:spMk id="299" creationId="{758C4407-30A0-240E-77F9-078B2ACF0965}"/>
          </ac:spMkLst>
        </pc:spChg>
        <pc:spChg chg="mod topLvl">
          <ac:chgData name="Rahul Maske" userId="bb0ee42f-b759-4bc6-9b00-15b57832811e" providerId="ADAL" clId="{B66B116E-4ABB-4371-8E54-AB770052C856}" dt="2026-02-04T17:28:40.578" v="971" actId="165"/>
          <ac:spMkLst>
            <pc:docMk/>
            <pc:sldMk cId="1454040348" sldId="2147481397"/>
            <ac:spMk id="304" creationId="{CAAC8353-6472-3ADC-AF5E-155720455355}"/>
          </ac:spMkLst>
        </pc:spChg>
        <pc:spChg chg="mod topLvl">
          <ac:chgData name="Rahul Maske" userId="bb0ee42f-b759-4bc6-9b00-15b57832811e" providerId="ADAL" clId="{B66B116E-4ABB-4371-8E54-AB770052C856}" dt="2026-02-04T17:28:40.578" v="971" actId="165"/>
          <ac:spMkLst>
            <pc:docMk/>
            <pc:sldMk cId="1454040348" sldId="2147481397"/>
            <ac:spMk id="305" creationId="{96944A12-34E1-A031-177D-AAF43C7CD2AB}"/>
          </ac:spMkLst>
        </pc:spChg>
        <pc:spChg chg="mod topLvl">
          <ac:chgData name="Rahul Maske" userId="bb0ee42f-b759-4bc6-9b00-15b57832811e" providerId="ADAL" clId="{B66B116E-4ABB-4371-8E54-AB770052C856}" dt="2026-02-04T17:28:40.578" v="971" actId="165"/>
          <ac:spMkLst>
            <pc:docMk/>
            <pc:sldMk cId="1454040348" sldId="2147481397"/>
            <ac:spMk id="307" creationId="{54A6CA38-7153-A4FC-2AC1-F5A9EB7A459A}"/>
          </ac:spMkLst>
        </pc:spChg>
        <pc:spChg chg="mod topLvl">
          <ac:chgData name="Rahul Maske" userId="bb0ee42f-b759-4bc6-9b00-15b57832811e" providerId="ADAL" clId="{B66B116E-4ABB-4371-8E54-AB770052C856}" dt="2026-02-04T17:28:40.578" v="971" actId="165"/>
          <ac:spMkLst>
            <pc:docMk/>
            <pc:sldMk cId="1454040348" sldId="2147481397"/>
            <ac:spMk id="308" creationId="{E3972C59-D00B-0F14-389F-D884823756F2}"/>
          </ac:spMkLst>
        </pc:spChg>
        <pc:spChg chg="mod topLvl">
          <ac:chgData name="Rahul Maske" userId="bb0ee42f-b759-4bc6-9b00-15b57832811e" providerId="ADAL" clId="{B66B116E-4ABB-4371-8E54-AB770052C856}" dt="2026-02-04T17:28:40.578" v="971" actId="165"/>
          <ac:spMkLst>
            <pc:docMk/>
            <pc:sldMk cId="1454040348" sldId="2147481397"/>
            <ac:spMk id="310" creationId="{BC5C7683-37D9-30AF-F155-AD06D35E6DC7}"/>
          </ac:spMkLst>
        </pc:spChg>
        <pc:spChg chg="mod topLvl">
          <ac:chgData name="Rahul Maske" userId="bb0ee42f-b759-4bc6-9b00-15b57832811e" providerId="ADAL" clId="{B66B116E-4ABB-4371-8E54-AB770052C856}" dt="2026-02-04T17:28:40.578" v="971" actId="165"/>
          <ac:spMkLst>
            <pc:docMk/>
            <pc:sldMk cId="1454040348" sldId="2147481397"/>
            <ac:spMk id="311" creationId="{09F9CA24-BCED-5B85-7301-2CB9F4BDF445}"/>
          </ac:spMkLst>
        </pc:spChg>
        <pc:spChg chg="mod topLvl">
          <ac:chgData name="Rahul Maske" userId="bb0ee42f-b759-4bc6-9b00-15b57832811e" providerId="ADAL" clId="{B66B116E-4ABB-4371-8E54-AB770052C856}" dt="2026-02-04T17:28:40.578" v="971" actId="165"/>
          <ac:spMkLst>
            <pc:docMk/>
            <pc:sldMk cId="1454040348" sldId="2147481397"/>
            <ac:spMk id="313" creationId="{2ECCAA95-27E0-0356-405F-69A9265EF907}"/>
          </ac:spMkLst>
        </pc:spChg>
        <pc:spChg chg="mod topLvl">
          <ac:chgData name="Rahul Maske" userId="bb0ee42f-b759-4bc6-9b00-15b57832811e" providerId="ADAL" clId="{B66B116E-4ABB-4371-8E54-AB770052C856}" dt="2026-02-04T17:28:40.578" v="971" actId="165"/>
          <ac:spMkLst>
            <pc:docMk/>
            <pc:sldMk cId="1454040348" sldId="2147481397"/>
            <ac:spMk id="314" creationId="{5B8228E8-F209-42FC-C016-80C82E8D2B77}"/>
          </ac:spMkLst>
        </pc:spChg>
        <pc:grpChg chg="mod">
          <ac:chgData name="Rahul Maske" userId="bb0ee42f-b759-4bc6-9b00-15b57832811e" providerId="ADAL" clId="{B66B116E-4ABB-4371-8E54-AB770052C856}" dt="2026-02-04T17:28:32.499" v="970" actId="1076"/>
          <ac:grpSpMkLst>
            <pc:docMk/>
            <pc:sldMk cId="1454040348" sldId="2147481397"/>
            <ac:grpSpMk id="4" creationId="{E2E30512-B524-C46E-D46A-FE6C7D60D1B8}"/>
          </ac:grpSpMkLst>
        </pc:grpChg>
      </pc:sldChg>
      <pc:sldChg chg="addSp delSp modSp mod">
        <pc:chgData name="Rahul Maske" userId="bb0ee42f-b759-4bc6-9b00-15b57832811e" providerId="ADAL" clId="{B66B116E-4ABB-4371-8E54-AB770052C856}" dt="2026-02-04T20:50:13.510" v="2677" actId="1076"/>
        <pc:sldMkLst>
          <pc:docMk/>
          <pc:sldMk cId="3084539399" sldId="2147481398"/>
        </pc:sldMkLst>
        <pc:spChg chg="add del mod">
          <ac:chgData name="Rahul Maske" userId="bb0ee42f-b759-4bc6-9b00-15b57832811e" providerId="ADAL" clId="{B66B116E-4ABB-4371-8E54-AB770052C856}" dt="2026-02-04T19:28:04.818" v="1624" actId="21"/>
          <ac:spMkLst>
            <pc:docMk/>
            <pc:sldMk cId="3084539399" sldId="2147481398"/>
            <ac:spMk id="2" creationId="{9EFB94CD-8D7C-B44F-3875-9468749B6C9C}"/>
          </ac:spMkLst>
        </pc:spChg>
        <pc:spChg chg="del mod">
          <ac:chgData name="Rahul Maske" userId="bb0ee42f-b759-4bc6-9b00-15b57832811e" providerId="ADAL" clId="{B66B116E-4ABB-4371-8E54-AB770052C856}" dt="2026-02-04T19:28:07.689" v="1625" actId="478"/>
          <ac:spMkLst>
            <pc:docMk/>
            <pc:sldMk cId="3084539399" sldId="2147481398"/>
            <ac:spMk id="3" creationId="{C746DAFB-2BD3-C399-0E1D-C55D51FAE7D6}"/>
          </ac:spMkLst>
        </pc:spChg>
        <pc:spChg chg="add mod">
          <ac:chgData name="Rahul Maske" userId="bb0ee42f-b759-4bc6-9b00-15b57832811e" providerId="ADAL" clId="{B66B116E-4ABB-4371-8E54-AB770052C856}" dt="2026-02-04T20:50:05.351" v="2676" actId="20577"/>
          <ac:spMkLst>
            <pc:docMk/>
            <pc:sldMk cId="3084539399" sldId="2147481398"/>
            <ac:spMk id="4" creationId="{9EFB94CD-8D7C-B44F-3875-9468749B6C9C}"/>
          </ac:spMkLst>
        </pc:spChg>
        <pc:spChg chg="mod">
          <ac:chgData name="Rahul Maske" userId="bb0ee42f-b759-4bc6-9b00-15b57832811e" providerId="ADAL" clId="{B66B116E-4ABB-4371-8E54-AB770052C856}" dt="2026-02-04T20:50:13.510" v="2677" actId="1076"/>
          <ac:spMkLst>
            <pc:docMk/>
            <pc:sldMk cId="3084539399" sldId="2147481398"/>
            <ac:spMk id="18" creationId="{1EF3EEB3-BD8C-196E-E152-94D7750E4D97}"/>
          </ac:spMkLst>
        </pc:spChg>
      </pc:sldChg>
      <pc:sldChg chg="addSp delSp modSp mod">
        <pc:chgData name="Rahul Maske" userId="bb0ee42f-b759-4bc6-9b00-15b57832811e" providerId="ADAL" clId="{B66B116E-4ABB-4371-8E54-AB770052C856}" dt="2026-02-05T09:20:55.229" v="2826" actId="14100"/>
        <pc:sldMkLst>
          <pc:docMk/>
          <pc:sldMk cId="1568416281" sldId="2147481399"/>
        </pc:sldMkLst>
        <pc:spChg chg="mod">
          <ac:chgData name="Rahul Maske" userId="bb0ee42f-b759-4bc6-9b00-15b57832811e" providerId="ADAL" clId="{B66B116E-4ABB-4371-8E54-AB770052C856}" dt="2026-02-04T20:16:52.623" v="2494" actId="1076"/>
          <ac:spMkLst>
            <pc:docMk/>
            <pc:sldMk cId="1568416281" sldId="2147481399"/>
            <ac:spMk id="2" creationId="{B8A42148-AF3C-FD3D-6AB6-7CF1F59B0252}"/>
          </ac:spMkLst>
        </pc:spChg>
        <pc:spChg chg="del mod">
          <ac:chgData name="Rahul Maske" userId="bb0ee42f-b759-4bc6-9b00-15b57832811e" providerId="ADAL" clId="{B66B116E-4ABB-4371-8E54-AB770052C856}" dt="2026-02-04T20:16:04.643" v="2466" actId="478"/>
          <ac:spMkLst>
            <pc:docMk/>
            <pc:sldMk cId="1568416281" sldId="2147481399"/>
            <ac:spMk id="3" creationId="{C746DAFB-2BD3-C399-0E1D-C55D51FAE7D6}"/>
          </ac:spMkLst>
        </pc:spChg>
        <pc:spChg chg="add del mod">
          <ac:chgData name="Rahul Maske" userId="bb0ee42f-b759-4bc6-9b00-15b57832811e" providerId="ADAL" clId="{B66B116E-4ABB-4371-8E54-AB770052C856}" dt="2026-02-04T20:16:01.378" v="2465" actId="21"/>
          <ac:spMkLst>
            <pc:docMk/>
            <pc:sldMk cId="1568416281" sldId="2147481399"/>
            <ac:spMk id="4" creationId="{A9B42D73-3564-FE03-18B9-5E95D18BAB7D}"/>
          </ac:spMkLst>
        </pc:spChg>
        <pc:spChg chg="add mod ord">
          <ac:chgData name="Rahul Maske" userId="bb0ee42f-b759-4bc6-9b00-15b57832811e" providerId="ADAL" clId="{B66B116E-4ABB-4371-8E54-AB770052C856}" dt="2026-02-04T20:16:10.253" v="2468" actId="167"/>
          <ac:spMkLst>
            <pc:docMk/>
            <pc:sldMk cId="1568416281" sldId="2147481399"/>
            <ac:spMk id="5" creationId="{A9B42D73-3564-FE03-18B9-5E95D18BAB7D}"/>
          </ac:spMkLst>
        </pc:spChg>
        <pc:spChg chg="mod">
          <ac:chgData name="Rahul Maske" userId="bb0ee42f-b759-4bc6-9b00-15b57832811e" providerId="ADAL" clId="{B66B116E-4ABB-4371-8E54-AB770052C856}" dt="2026-02-04T20:17:23.799" v="2499" actId="14100"/>
          <ac:spMkLst>
            <pc:docMk/>
            <pc:sldMk cId="1568416281" sldId="2147481399"/>
            <ac:spMk id="7" creationId="{9CC48FAA-AE89-1549-C7DA-9F715E8A7393}"/>
          </ac:spMkLst>
        </pc:spChg>
        <pc:spChg chg="mod">
          <ac:chgData name="Rahul Maske" userId="bb0ee42f-b759-4bc6-9b00-15b57832811e" providerId="ADAL" clId="{B66B116E-4ABB-4371-8E54-AB770052C856}" dt="2026-02-04T20:16:42.515" v="2492" actId="1038"/>
          <ac:spMkLst>
            <pc:docMk/>
            <pc:sldMk cId="1568416281" sldId="2147481399"/>
            <ac:spMk id="10" creationId="{BBFB8FC1-8841-8042-EC87-0CD986E80258}"/>
          </ac:spMkLst>
        </pc:spChg>
        <pc:spChg chg="mod">
          <ac:chgData name="Rahul Maske" userId="bb0ee42f-b759-4bc6-9b00-15b57832811e" providerId="ADAL" clId="{B66B116E-4ABB-4371-8E54-AB770052C856}" dt="2026-02-04T20:17:20.405" v="2498" actId="1076"/>
          <ac:spMkLst>
            <pc:docMk/>
            <pc:sldMk cId="1568416281" sldId="2147481399"/>
            <ac:spMk id="17" creationId="{7AB75754-8165-84BB-C83B-0EEE15B1332C}"/>
          </ac:spMkLst>
        </pc:spChg>
        <pc:spChg chg="mod">
          <ac:chgData name="Rahul Maske" userId="bb0ee42f-b759-4bc6-9b00-15b57832811e" providerId="ADAL" clId="{B66B116E-4ABB-4371-8E54-AB770052C856}" dt="2026-02-04T18:39:42.563" v="1473" actId="1076"/>
          <ac:spMkLst>
            <pc:docMk/>
            <pc:sldMk cId="1568416281" sldId="2147481399"/>
            <ac:spMk id="18" creationId="{1EF3EEB3-BD8C-196E-E152-94D7750E4D97}"/>
          </ac:spMkLst>
        </pc:spChg>
        <pc:spChg chg="mod">
          <ac:chgData name="Rahul Maske" userId="bb0ee42f-b759-4bc6-9b00-15b57832811e" providerId="ADAL" clId="{B66B116E-4ABB-4371-8E54-AB770052C856}" dt="2026-02-05T09:20:55.229" v="2826" actId="14100"/>
          <ac:spMkLst>
            <pc:docMk/>
            <pc:sldMk cId="1568416281" sldId="2147481399"/>
            <ac:spMk id="26" creationId="{9185CE83-1BEB-9411-3CA8-5D1A512194E4}"/>
          </ac:spMkLst>
        </pc:spChg>
        <pc:spChg chg="mod">
          <ac:chgData name="Rahul Maske" userId="bb0ee42f-b759-4bc6-9b00-15b57832811e" providerId="ADAL" clId="{B66B116E-4ABB-4371-8E54-AB770052C856}" dt="2026-02-04T20:21:53.779" v="2502" actId="1076"/>
          <ac:spMkLst>
            <pc:docMk/>
            <pc:sldMk cId="1568416281" sldId="2147481399"/>
            <ac:spMk id="29" creationId="{46CE1A54-3761-E0DC-EDF9-F65173BDE5C1}"/>
          </ac:spMkLst>
        </pc:spChg>
        <pc:cxnChg chg="mod">
          <ac:chgData name="Rahul Maske" userId="bb0ee42f-b759-4bc6-9b00-15b57832811e" providerId="ADAL" clId="{B66B116E-4ABB-4371-8E54-AB770052C856}" dt="2026-02-04T20:48:19.824" v="2670" actId="14100"/>
          <ac:cxnSpMkLst>
            <pc:docMk/>
            <pc:sldMk cId="1568416281" sldId="2147481399"/>
            <ac:cxnSpMk id="9" creationId="{A13EDFA5-0C1E-693C-1422-8E424EE12DAE}"/>
          </ac:cxnSpMkLst>
        </pc:cxnChg>
        <pc:cxnChg chg="mod">
          <ac:chgData name="Rahul Maske" userId="bb0ee42f-b759-4bc6-9b00-15b57832811e" providerId="ADAL" clId="{B66B116E-4ABB-4371-8E54-AB770052C856}" dt="2026-02-04T20:48:27.502" v="2672" actId="14100"/>
          <ac:cxnSpMkLst>
            <pc:docMk/>
            <pc:sldMk cId="1568416281" sldId="2147481399"/>
            <ac:cxnSpMk id="13" creationId="{3541474F-816B-BEB2-1166-48C57BFB6258}"/>
          </ac:cxnSpMkLst>
        </pc:cxnChg>
        <pc:cxnChg chg="mod">
          <ac:chgData name="Rahul Maske" userId="bb0ee42f-b759-4bc6-9b00-15b57832811e" providerId="ADAL" clId="{B66B116E-4ABB-4371-8E54-AB770052C856}" dt="2026-02-05T09:20:55.229" v="2826" actId="14100"/>
          <ac:cxnSpMkLst>
            <pc:docMk/>
            <pc:sldMk cId="1568416281" sldId="2147481399"/>
            <ac:cxnSpMk id="28" creationId="{093AC80C-4EB9-753A-A544-22153D4DCA5C}"/>
          </ac:cxnSpMkLst>
        </pc:cxnChg>
      </pc:sldChg>
      <pc:sldChg chg="modSp mod">
        <pc:chgData name="Rahul Maske" userId="bb0ee42f-b759-4bc6-9b00-15b57832811e" providerId="ADAL" clId="{B66B116E-4ABB-4371-8E54-AB770052C856}" dt="2026-02-04T17:19:11.832" v="902" actId="1076"/>
        <pc:sldMkLst>
          <pc:docMk/>
          <pc:sldMk cId="1851932695" sldId="2147481400"/>
        </pc:sldMkLst>
        <pc:spChg chg="mod">
          <ac:chgData name="Rahul Maske" userId="bb0ee42f-b759-4bc6-9b00-15b57832811e" providerId="ADAL" clId="{B66B116E-4ABB-4371-8E54-AB770052C856}" dt="2026-02-04T17:18:46.286" v="895" actId="6549"/>
          <ac:spMkLst>
            <pc:docMk/>
            <pc:sldMk cId="1851932695" sldId="2147481400"/>
            <ac:spMk id="11" creationId="{0D837DB0-3C91-AFFA-756C-D5D9D64E1BA5}"/>
          </ac:spMkLst>
        </pc:spChg>
        <pc:spChg chg="mod">
          <ac:chgData name="Rahul Maske" userId="bb0ee42f-b759-4bc6-9b00-15b57832811e" providerId="ADAL" clId="{B66B116E-4ABB-4371-8E54-AB770052C856}" dt="2026-02-04T17:19:11.832" v="902" actId="1076"/>
          <ac:spMkLst>
            <pc:docMk/>
            <pc:sldMk cId="1851932695" sldId="2147481400"/>
            <ac:spMk id="24" creationId="{3642F5D0-E3E5-6A5D-7F17-F3A6466A9B40}"/>
          </ac:spMkLst>
        </pc:spChg>
        <pc:spChg chg="mod">
          <ac:chgData name="Rahul Maske" userId="bb0ee42f-b759-4bc6-9b00-15b57832811e" providerId="ADAL" clId="{B66B116E-4ABB-4371-8E54-AB770052C856}" dt="2026-02-04T17:19:08.634" v="901" actId="1076"/>
          <ac:spMkLst>
            <pc:docMk/>
            <pc:sldMk cId="1851932695" sldId="2147481400"/>
            <ac:spMk id="26" creationId="{DD45D316-5580-FB4F-DCE6-520EEBE2B03A}"/>
          </ac:spMkLst>
        </pc:spChg>
        <pc:picChg chg="mod">
          <ac:chgData name="Rahul Maske" userId="bb0ee42f-b759-4bc6-9b00-15b57832811e" providerId="ADAL" clId="{B66B116E-4ABB-4371-8E54-AB770052C856}" dt="2026-02-04T17:18:57.368" v="898" actId="1076"/>
          <ac:picMkLst>
            <pc:docMk/>
            <pc:sldMk cId="1851932695" sldId="2147481400"/>
            <ac:picMk id="5" creationId="{2D583BA5-42EF-29A9-71F0-DD7B2D90A052}"/>
          </ac:picMkLst>
        </pc:picChg>
        <pc:picChg chg="mod">
          <ac:chgData name="Rahul Maske" userId="bb0ee42f-b759-4bc6-9b00-15b57832811e" providerId="ADAL" clId="{B66B116E-4ABB-4371-8E54-AB770052C856}" dt="2026-02-04T17:19:02.237" v="899" actId="1076"/>
          <ac:picMkLst>
            <pc:docMk/>
            <pc:sldMk cId="1851932695" sldId="2147481400"/>
            <ac:picMk id="7" creationId="{71767AE0-0015-686F-E5E4-E55578A486E9}"/>
          </ac:picMkLst>
        </pc:picChg>
      </pc:sldChg>
      <pc:sldChg chg="modSp mod">
        <pc:chgData name="Rahul Maske" userId="bb0ee42f-b759-4bc6-9b00-15b57832811e" providerId="ADAL" clId="{B66B116E-4ABB-4371-8E54-AB770052C856}" dt="2026-02-04T17:21:22.905" v="916" actId="1076"/>
        <pc:sldMkLst>
          <pc:docMk/>
          <pc:sldMk cId="2064225488" sldId="2147481401"/>
        </pc:sldMkLst>
        <pc:spChg chg="mod">
          <ac:chgData name="Rahul Maske" userId="bb0ee42f-b759-4bc6-9b00-15b57832811e" providerId="ADAL" clId="{B66B116E-4ABB-4371-8E54-AB770052C856}" dt="2026-02-04T17:21:12.979" v="915" actId="1076"/>
          <ac:spMkLst>
            <pc:docMk/>
            <pc:sldMk cId="2064225488" sldId="2147481401"/>
            <ac:spMk id="3" creationId="{B1CFD937-EE9D-479F-8A1A-8157DC20E03D}"/>
          </ac:spMkLst>
        </pc:spChg>
        <pc:spChg chg="mod">
          <ac:chgData name="Rahul Maske" userId="bb0ee42f-b759-4bc6-9b00-15b57832811e" providerId="ADAL" clId="{B66B116E-4ABB-4371-8E54-AB770052C856}" dt="2026-02-04T17:21:22.905" v="916" actId="1076"/>
          <ac:spMkLst>
            <pc:docMk/>
            <pc:sldMk cId="2064225488" sldId="2147481401"/>
            <ac:spMk id="15" creationId="{443F498D-1AC6-1704-895F-170C0E6394ED}"/>
          </ac:spMkLst>
        </pc:spChg>
      </pc:sldChg>
      <pc:sldChg chg="addSp delSp modSp mod">
        <pc:chgData name="Rahul Maske" userId="bb0ee42f-b759-4bc6-9b00-15b57832811e" providerId="ADAL" clId="{B66B116E-4ABB-4371-8E54-AB770052C856}" dt="2026-02-04T20:44:13.099" v="2659" actId="2711"/>
        <pc:sldMkLst>
          <pc:docMk/>
          <pc:sldMk cId="2531928082" sldId="2147481402"/>
        </pc:sldMkLst>
        <pc:spChg chg="add del mod">
          <ac:chgData name="Rahul Maske" userId="bb0ee42f-b759-4bc6-9b00-15b57832811e" providerId="ADAL" clId="{B66B116E-4ABB-4371-8E54-AB770052C856}" dt="2026-02-04T20:44:07.506" v="2658" actId="478"/>
          <ac:spMkLst>
            <pc:docMk/>
            <pc:sldMk cId="2531928082" sldId="2147481402"/>
            <ac:spMk id="2" creationId="{08313E5E-7774-21E3-D4AF-690BA4E0218A}"/>
          </ac:spMkLst>
        </pc:spChg>
        <pc:spChg chg="mod">
          <ac:chgData name="Rahul Maske" userId="bb0ee42f-b759-4bc6-9b00-15b57832811e" providerId="ADAL" clId="{B66B116E-4ABB-4371-8E54-AB770052C856}" dt="2026-02-04T20:44:04.482" v="2657"/>
          <ac:spMkLst>
            <pc:docMk/>
            <pc:sldMk cId="2531928082" sldId="2147481402"/>
            <ac:spMk id="13" creationId="{B227E54C-731E-11EC-3C45-4B33A08543B1}"/>
          </ac:spMkLst>
        </pc:spChg>
        <pc:spChg chg="mod">
          <ac:chgData name="Rahul Maske" userId="bb0ee42f-b759-4bc6-9b00-15b57832811e" providerId="ADAL" clId="{B66B116E-4ABB-4371-8E54-AB770052C856}" dt="2026-02-04T20:44:13.099" v="2659" actId="2711"/>
          <ac:spMkLst>
            <pc:docMk/>
            <pc:sldMk cId="2531928082" sldId="2147481402"/>
            <ac:spMk id="14" creationId="{E9683339-5D97-FD3D-10AC-6DD16EA985E6}"/>
          </ac:spMkLst>
        </pc:spChg>
        <pc:cxnChg chg="mod">
          <ac:chgData name="Rahul Maske" userId="bb0ee42f-b759-4bc6-9b00-15b57832811e" providerId="ADAL" clId="{B66B116E-4ABB-4371-8E54-AB770052C856}" dt="2026-02-04T17:24:58.530" v="948" actId="1076"/>
          <ac:cxnSpMkLst>
            <pc:docMk/>
            <pc:sldMk cId="2531928082" sldId="2147481402"/>
            <ac:cxnSpMk id="25" creationId="{4F400254-0838-A7A4-AD38-64C2A1B6351F}"/>
          </ac:cxnSpMkLst>
        </pc:cxnChg>
      </pc:sldChg>
      <pc:sldChg chg="modSp mod">
        <pc:chgData name="Rahul Maske" userId="bb0ee42f-b759-4bc6-9b00-15b57832811e" providerId="ADAL" clId="{B66B116E-4ABB-4371-8E54-AB770052C856}" dt="2026-02-05T09:14:38.086" v="2821" actId="553"/>
        <pc:sldMkLst>
          <pc:docMk/>
          <pc:sldMk cId="1088937481" sldId="2147481405"/>
        </pc:sldMkLst>
        <pc:spChg chg="mod">
          <ac:chgData name="Rahul Maske" userId="bb0ee42f-b759-4bc6-9b00-15b57832811e" providerId="ADAL" clId="{B66B116E-4ABB-4371-8E54-AB770052C856}" dt="2026-02-05T09:14:38.086" v="2821" actId="553"/>
          <ac:spMkLst>
            <pc:docMk/>
            <pc:sldMk cId="1088937481" sldId="2147481405"/>
            <ac:spMk id="12" creationId="{88FDB1F9-CCED-A84F-9300-E9F55ED971C6}"/>
          </ac:spMkLst>
        </pc:spChg>
        <pc:spChg chg="mod">
          <ac:chgData name="Rahul Maske" userId="bb0ee42f-b759-4bc6-9b00-15b57832811e" providerId="ADAL" clId="{B66B116E-4ABB-4371-8E54-AB770052C856}" dt="2026-02-05T09:14:38.086" v="2821" actId="553"/>
          <ac:spMkLst>
            <pc:docMk/>
            <pc:sldMk cId="1088937481" sldId="2147481405"/>
            <ac:spMk id="23" creationId="{F57E155C-29DB-9752-60DA-6320276486CC}"/>
          </ac:spMkLst>
        </pc:spChg>
        <pc:spChg chg="mod">
          <ac:chgData name="Rahul Maske" userId="bb0ee42f-b759-4bc6-9b00-15b57832811e" providerId="ADAL" clId="{B66B116E-4ABB-4371-8E54-AB770052C856}" dt="2026-02-05T09:14:38.086" v="2821" actId="553"/>
          <ac:spMkLst>
            <pc:docMk/>
            <pc:sldMk cId="1088937481" sldId="2147481405"/>
            <ac:spMk id="31" creationId="{02EF636A-8B1D-ED51-A1BF-9FC480FA387A}"/>
          </ac:spMkLst>
        </pc:spChg>
        <pc:spChg chg="mod">
          <ac:chgData name="Rahul Maske" userId="bb0ee42f-b759-4bc6-9b00-15b57832811e" providerId="ADAL" clId="{B66B116E-4ABB-4371-8E54-AB770052C856}" dt="2026-02-04T18:20:46.735" v="1291" actId="1076"/>
          <ac:spMkLst>
            <pc:docMk/>
            <pc:sldMk cId="1088937481" sldId="2147481405"/>
            <ac:spMk id="32" creationId="{325A62A6-8664-6282-9729-977186475963}"/>
          </ac:spMkLst>
        </pc:spChg>
        <pc:spChg chg="mod">
          <ac:chgData name="Rahul Maske" userId="bb0ee42f-b759-4bc6-9b00-15b57832811e" providerId="ADAL" clId="{B66B116E-4ABB-4371-8E54-AB770052C856}" dt="2026-02-05T09:14:38.086" v="2821" actId="553"/>
          <ac:spMkLst>
            <pc:docMk/>
            <pc:sldMk cId="1088937481" sldId="2147481405"/>
            <ac:spMk id="34" creationId="{866B2307-649B-183D-0884-8B40FA2153A6}"/>
          </ac:spMkLst>
        </pc:spChg>
        <pc:picChg chg="mod">
          <ac:chgData name="Rahul Maske" userId="bb0ee42f-b759-4bc6-9b00-15b57832811e" providerId="ADAL" clId="{B66B116E-4ABB-4371-8E54-AB770052C856}" dt="2026-02-05T09:14:09.024" v="2817" actId="14100"/>
          <ac:picMkLst>
            <pc:docMk/>
            <pc:sldMk cId="1088937481" sldId="2147481405"/>
            <ac:picMk id="22" creationId="{E09E0CFA-049B-A82F-CAC6-C58B932E63A0}"/>
          </ac:picMkLst>
        </pc:picChg>
        <pc:cxnChg chg="mod">
          <ac:chgData name="Rahul Maske" userId="bb0ee42f-b759-4bc6-9b00-15b57832811e" providerId="ADAL" clId="{B66B116E-4ABB-4371-8E54-AB770052C856}" dt="2026-02-05T09:14:25.055" v="2820" actId="14100"/>
          <ac:cxnSpMkLst>
            <pc:docMk/>
            <pc:sldMk cId="1088937481" sldId="2147481405"/>
            <ac:cxnSpMk id="13" creationId="{357D9F6D-9230-6A6A-5814-08029DE6514D}"/>
          </ac:cxnSpMkLst>
        </pc:cxnChg>
        <pc:cxnChg chg="mod">
          <ac:chgData name="Rahul Maske" userId="bb0ee42f-b759-4bc6-9b00-15b57832811e" providerId="ADAL" clId="{B66B116E-4ABB-4371-8E54-AB770052C856}" dt="2026-02-04T20:47:16.557" v="2666" actId="1076"/>
          <ac:cxnSpMkLst>
            <pc:docMk/>
            <pc:sldMk cId="1088937481" sldId="2147481405"/>
            <ac:cxnSpMk id="15" creationId="{CDD8B84D-CB4C-6E2C-9702-A85318D7E392}"/>
          </ac:cxnSpMkLst>
        </pc:cxnChg>
        <pc:cxnChg chg="mod">
          <ac:chgData name="Rahul Maske" userId="bb0ee42f-b759-4bc6-9b00-15b57832811e" providerId="ADAL" clId="{B66B116E-4ABB-4371-8E54-AB770052C856}" dt="2026-02-05T09:14:16.016" v="2818" actId="14100"/>
          <ac:cxnSpMkLst>
            <pc:docMk/>
            <pc:sldMk cId="1088937481" sldId="2147481405"/>
            <ac:cxnSpMk id="24" creationId="{20109456-283F-F548-7AB3-42EEE97D3200}"/>
          </ac:cxnSpMkLst>
        </pc:cxnChg>
        <pc:cxnChg chg="mod">
          <ac:chgData name="Rahul Maske" userId="bb0ee42f-b759-4bc6-9b00-15b57832811e" providerId="ADAL" clId="{B66B116E-4ABB-4371-8E54-AB770052C856}" dt="2026-02-05T09:14:20.858" v="2819" actId="14100"/>
          <ac:cxnSpMkLst>
            <pc:docMk/>
            <pc:sldMk cId="1088937481" sldId="2147481405"/>
            <ac:cxnSpMk id="35" creationId="{8D28BC20-2098-08F3-411F-F9E5F3A440A6}"/>
          </ac:cxnSpMkLst>
        </pc:cxnChg>
      </pc:sldChg>
      <pc:sldMasterChg chg="modSp mod modSldLayout">
        <pc:chgData name="Rahul Maske" userId="bb0ee42f-b759-4bc6-9b00-15b57832811e" providerId="ADAL" clId="{B66B116E-4ABB-4371-8E54-AB770052C856}" dt="2026-02-04T18:24:02.686" v="1294" actId="1076"/>
        <pc:sldMasterMkLst>
          <pc:docMk/>
          <pc:sldMasterMk cId="3547282768" sldId="2147483717"/>
        </pc:sldMasterMkLst>
        <pc:picChg chg="mod">
          <ac:chgData name="Rahul Maske" userId="bb0ee42f-b759-4bc6-9b00-15b57832811e" providerId="ADAL" clId="{B66B116E-4ABB-4371-8E54-AB770052C856}" dt="2026-02-04T17:08:28.483" v="863" actId="1037"/>
          <ac:picMkLst>
            <pc:docMk/>
            <pc:sldMasterMk cId="3547282768" sldId="2147483717"/>
            <ac:picMk id="9" creationId="{1FF6A649-F9A5-0D13-9FEF-40070391CE19}"/>
          </ac:picMkLst>
        </pc:picChg>
        <pc:sldLayoutChg chg="modSp mod">
          <pc:chgData name="Rahul Maske" userId="bb0ee42f-b759-4bc6-9b00-15b57832811e" providerId="ADAL" clId="{B66B116E-4ABB-4371-8E54-AB770052C856}" dt="2026-02-04T17:00:18.495" v="831" actId="1076"/>
          <pc:sldLayoutMkLst>
            <pc:docMk/>
            <pc:sldMasterMk cId="3547282768" sldId="2147483717"/>
            <pc:sldLayoutMk cId="2079394112" sldId="2147483718"/>
          </pc:sldLayoutMkLst>
          <pc:spChg chg="mod">
            <ac:chgData name="Rahul Maske" userId="bb0ee42f-b759-4bc6-9b00-15b57832811e" providerId="ADAL" clId="{B66B116E-4ABB-4371-8E54-AB770052C856}" dt="2026-02-04T16:59:12.030" v="816" actId="1076"/>
            <ac:spMkLst>
              <pc:docMk/>
              <pc:sldMasterMk cId="3547282768" sldId="2147483717"/>
              <pc:sldLayoutMk cId="2079394112" sldId="2147483718"/>
              <ac:spMk id="20" creationId="{419176F9-4656-945C-FEB1-7BAA0ABC3AF8}"/>
            </ac:spMkLst>
          </pc:spChg>
          <pc:spChg chg="mod">
            <ac:chgData name="Rahul Maske" userId="bb0ee42f-b759-4bc6-9b00-15b57832811e" providerId="ADAL" clId="{B66B116E-4ABB-4371-8E54-AB770052C856}" dt="2026-02-04T16:59:12.030" v="816" actId="1076"/>
            <ac:spMkLst>
              <pc:docMk/>
              <pc:sldMasterMk cId="3547282768" sldId="2147483717"/>
              <pc:sldLayoutMk cId="2079394112" sldId="2147483718"/>
              <ac:spMk id="22" creationId="{9DFBD846-F2CA-CF19-69D2-19CC8B917A25}"/>
            </ac:spMkLst>
          </pc:spChg>
          <pc:spChg chg="mod">
            <ac:chgData name="Rahul Maske" userId="bb0ee42f-b759-4bc6-9b00-15b57832811e" providerId="ADAL" clId="{B66B116E-4ABB-4371-8E54-AB770052C856}" dt="2026-02-04T16:59:12.030" v="816" actId="1076"/>
            <ac:spMkLst>
              <pc:docMk/>
              <pc:sldMasterMk cId="3547282768" sldId="2147483717"/>
              <pc:sldLayoutMk cId="2079394112" sldId="2147483718"/>
              <ac:spMk id="24" creationId="{2323E057-B213-6F1C-E3DA-70973D2EA5F0}"/>
            </ac:spMkLst>
          </pc:spChg>
          <pc:spChg chg="mod">
            <ac:chgData name="Rahul Maske" userId="bb0ee42f-b759-4bc6-9b00-15b57832811e" providerId="ADAL" clId="{B66B116E-4ABB-4371-8E54-AB770052C856}" dt="2026-02-04T16:59:01.219" v="815" actId="1076"/>
            <ac:spMkLst>
              <pc:docMk/>
              <pc:sldMasterMk cId="3547282768" sldId="2147483717"/>
              <pc:sldLayoutMk cId="2079394112" sldId="2147483718"/>
              <ac:spMk id="25" creationId="{CA6E71AB-ED8E-FEED-B76B-4B73FCEB3D67}"/>
            </ac:spMkLst>
          </pc:spChg>
          <pc:picChg chg="mod">
            <ac:chgData name="Rahul Maske" userId="bb0ee42f-b759-4bc6-9b00-15b57832811e" providerId="ADAL" clId="{B66B116E-4ABB-4371-8E54-AB770052C856}" dt="2026-02-04T16:59:17.080" v="817" actId="1076"/>
            <ac:picMkLst>
              <pc:docMk/>
              <pc:sldMasterMk cId="3547282768" sldId="2147483717"/>
              <pc:sldLayoutMk cId="2079394112" sldId="2147483718"/>
              <ac:picMk id="5" creationId="{32A75A90-AC3E-D04E-5F5B-FEB89F11DE3C}"/>
            </ac:picMkLst>
          </pc:picChg>
          <pc:picChg chg="mod">
            <ac:chgData name="Rahul Maske" userId="bb0ee42f-b759-4bc6-9b00-15b57832811e" providerId="ADAL" clId="{B66B116E-4ABB-4371-8E54-AB770052C856}" dt="2026-02-04T17:00:06.235" v="828" actId="1076"/>
            <ac:picMkLst>
              <pc:docMk/>
              <pc:sldMasterMk cId="3547282768" sldId="2147483717"/>
              <pc:sldLayoutMk cId="2079394112" sldId="2147483718"/>
              <ac:picMk id="6" creationId="{F45F9369-0525-BCEC-4E46-62216FA7FAF1}"/>
            </ac:picMkLst>
          </pc:picChg>
          <pc:picChg chg="mod">
            <ac:chgData name="Rahul Maske" userId="bb0ee42f-b759-4bc6-9b00-15b57832811e" providerId="ADAL" clId="{B66B116E-4ABB-4371-8E54-AB770052C856}" dt="2026-02-04T17:00:14.850" v="830" actId="1076"/>
            <ac:picMkLst>
              <pc:docMk/>
              <pc:sldMasterMk cId="3547282768" sldId="2147483717"/>
              <pc:sldLayoutMk cId="2079394112" sldId="2147483718"/>
              <ac:picMk id="9" creationId="{4C97901D-F583-2E85-AEF9-E22F606FF53A}"/>
            </ac:picMkLst>
          </pc:picChg>
          <pc:picChg chg="mod">
            <ac:chgData name="Rahul Maske" userId="bb0ee42f-b759-4bc6-9b00-15b57832811e" providerId="ADAL" clId="{B66B116E-4ABB-4371-8E54-AB770052C856}" dt="2026-02-04T17:00:09.851" v="829" actId="1076"/>
            <ac:picMkLst>
              <pc:docMk/>
              <pc:sldMasterMk cId="3547282768" sldId="2147483717"/>
              <pc:sldLayoutMk cId="2079394112" sldId="2147483718"/>
              <ac:picMk id="14" creationId="{58A48999-82A6-0C7C-CDE3-E001425BCD2E}"/>
            </ac:picMkLst>
          </pc:picChg>
          <pc:picChg chg="mod">
            <ac:chgData name="Rahul Maske" userId="bb0ee42f-b759-4bc6-9b00-15b57832811e" providerId="ADAL" clId="{B66B116E-4ABB-4371-8E54-AB770052C856}" dt="2026-02-04T17:00:18.495" v="831" actId="1076"/>
            <ac:picMkLst>
              <pc:docMk/>
              <pc:sldMasterMk cId="3547282768" sldId="2147483717"/>
              <pc:sldLayoutMk cId="2079394112" sldId="2147483718"/>
              <ac:picMk id="15" creationId="{7B2DF065-D7CF-BB28-A658-9C8048F37FF2}"/>
            </ac:picMkLst>
          </pc:picChg>
        </pc:sldLayoutChg>
        <pc:sldLayoutChg chg="modSp">
          <pc:chgData name="Rahul Maske" userId="bb0ee42f-b759-4bc6-9b00-15b57832811e" providerId="ADAL" clId="{B66B116E-4ABB-4371-8E54-AB770052C856}" dt="2026-02-04T17:08:13.556" v="852" actId="735"/>
          <pc:sldLayoutMkLst>
            <pc:docMk/>
            <pc:sldMasterMk cId="3547282768" sldId="2147483717"/>
            <pc:sldLayoutMk cId="2521376716" sldId="2147483719"/>
          </pc:sldLayoutMkLst>
        </pc:sldLayoutChg>
        <pc:sldLayoutChg chg="modSp mod">
          <pc:chgData name="Rahul Maske" userId="bb0ee42f-b759-4bc6-9b00-15b57832811e" providerId="ADAL" clId="{B66B116E-4ABB-4371-8E54-AB770052C856}" dt="2026-02-04T17:27:15.897" v="964" actId="1076"/>
          <pc:sldLayoutMkLst>
            <pc:docMk/>
            <pc:sldMasterMk cId="3547282768" sldId="2147483717"/>
            <pc:sldLayoutMk cId="1217681087" sldId="2147483720"/>
          </pc:sldLayoutMkLst>
          <pc:spChg chg="mod">
            <ac:chgData name="Rahul Maske" userId="bb0ee42f-b759-4bc6-9b00-15b57832811e" providerId="ADAL" clId="{B66B116E-4ABB-4371-8E54-AB770052C856}" dt="2026-02-04T17:18:21.734" v="893" actId="1076"/>
            <ac:spMkLst>
              <pc:docMk/>
              <pc:sldMasterMk cId="3547282768" sldId="2147483717"/>
              <pc:sldLayoutMk cId="1217681087" sldId="2147483720"/>
              <ac:spMk id="2" creationId="{B0A00890-3D88-1B77-8C8A-52F94DB640CD}"/>
            </ac:spMkLst>
          </pc:spChg>
          <pc:spChg chg="mod">
            <ac:chgData name="Rahul Maske" userId="bb0ee42f-b759-4bc6-9b00-15b57832811e" providerId="ADAL" clId="{B66B116E-4ABB-4371-8E54-AB770052C856}" dt="2026-02-04T17:18:21.734" v="893" actId="1076"/>
            <ac:spMkLst>
              <pc:docMk/>
              <pc:sldMasterMk cId="3547282768" sldId="2147483717"/>
              <pc:sldLayoutMk cId="1217681087" sldId="2147483720"/>
              <ac:spMk id="3" creationId="{7FD83C5F-2703-AF53-45FF-F76125658E19}"/>
            </ac:spMkLst>
          </pc:spChg>
          <pc:spChg chg="mod">
            <ac:chgData name="Rahul Maske" userId="bb0ee42f-b759-4bc6-9b00-15b57832811e" providerId="ADAL" clId="{B66B116E-4ABB-4371-8E54-AB770052C856}" dt="2026-02-04T17:18:17.702" v="892" actId="1076"/>
            <ac:spMkLst>
              <pc:docMk/>
              <pc:sldMasterMk cId="3547282768" sldId="2147483717"/>
              <pc:sldLayoutMk cId="1217681087" sldId="2147483720"/>
              <ac:spMk id="6" creationId="{9ED5D24F-CBC9-481A-549C-7AB65ADAD3C9}"/>
            </ac:spMkLst>
          </pc:spChg>
          <pc:picChg chg="mod">
            <ac:chgData name="Rahul Maske" userId="bb0ee42f-b759-4bc6-9b00-15b57832811e" providerId="ADAL" clId="{B66B116E-4ABB-4371-8E54-AB770052C856}" dt="2026-02-04T17:27:15.897" v="964" actId="1076"/>
            <ac:picMkLst>
              <pc:docMk/>
              <pc:sldMasterMk cId="3547282768" sldId="2147483717"/>
              <pc:sldLayoutMk cId="1217681087" sldId="2147483720"/>
              <ac:picMk id="4" creationId="{232BC0C5-730C-0B26-8A56-5755E6EE224D}"/>
            </ac:picMkLst>
          </pc:picChg>
          <pc:picChg chg="mod">
            <ac:chgData name="Rahul Maske" userId="bb0ee42f-b759-4bc6-9b00-15b57832811e" providerId="ADAL" clId="{B66B116E-4ABB-4371-8E54-AB770052C856}" dt="2026-02-04T17:27:12.555" v="963" actId="1076"/>
            <ac:picMkLst>
              <pc:docMk/>
              <pc:sldMasterMk cId="3547282768" sldId="2147483717"/>
              <pc:sldLayoutMk cId="1217681087" sldId="2147483720"/>
              <ac:picMk id="5" creationId="{A5A23049-5EAE-932F-71CC-A17650C19C8D}"/>
            </ac:picMkLst>
          </pc:picChg>
        </pc:sldLayoutChg>
        <pc:sldLayoutChg chg="modSp mod">
          <pc:chgData name="Rahul Maske" userId="bb0ee42f-b759-4bc6-9b00-15b57832811e" providerId="ADAL" clId="{B66B116E-4ABB-4371-8E54-AB770052C856}" dt="2026-02-04T18:24:02.686" v="1294" actId="1076"/>
          <pc:sldLayoutMkLst>
            <pc:docMk/>
            <pc:sldMasterMk cId="3547282768" sldId="2147483717"/>
            <pc:sldLayoutMk cId="1634894634" sldId="2147483733"/>
          </pc:sldLayoutMkLst>
          <pc:spChg chg="mod">
            <ac:chgData name="Rahul Maske" userId="bb0ee42f-b759-4bc6-9b00-15b57832811e" providerId="ADAL" clId="{B66B116E-4ABB-4371-8E54-AB770052C856}" dt="2026-02-04T18:24:02.686" v="1294" actId="1076"/>
            <ac:spMkLst>
              <pc:docMk/>
              <pc:sldMasterMk cId="3547282768" sldId="2147483717"/>
              <pc:sldLayoutMk cId="1634894634" sldId="2147483733"/>
              <ac:spMk id="9" creationId="{27294166-252A-F72D-161E-58D0B8DC2E9A}"/>
            </ac:spMkLst>
          </pc:spChg>
        </pc:sldLayoutChg>
      </pc:sldMasterChg>
      <pc:sldMasterChg chg="modSp mod modSldLayout">
        <pc:chgData name="Rahul Maske" userId="bb0ee42f-b759-4bc6-9b00-15b57832811e" providerId="ADAL" clId="{B66B116E-4ABB-4371-8E54-AB770052C856}" dt="2026-02-05T09:23:14.283" v="2832" actId="1076"/>
        <pc:sldMasterMkLst>
          <pc:docMk/>
          <pc:sldMasterMk cId="86097442" sldId="2147483742"/>
        </pc:sldMasterMkLst>
        <pc:picChg chg="mod">
          <ac:chgData name="Rahul Maske" userId="bb0ee42f-b759-4bc6-9b00-15b57832811e" providerId="ADAL" clId="{B66B116E-4ABB-4371-8E54-AB770052C856}" dt="2026-02-05T09:23:14.283" v="2832" actId="1076"/>
          <ac:picMkLst>
            <pc:docMk/>
            <pc:sldMasterMk cId="86097442" sldId="2147483742"/>
            <ac:picMk id="9" creationId="{1FF6A649-F9A5-0D13-9FEF-40070391CE19}"/>
          </ac:picMkLst>
        </pc:picChg>
        <pc:sldLayoutChg chg="modSp">
          <pc:chgData name="Rahul Maske" userId="bb0ee42f-b759-4bc6-9b00-15b57832811e" providerId="ADAL" clId="{B66B116E-4ABB-4371-8E54-AB770052C856}" dt="2026-02-05T09:23:01.535" v="2827" actId="735"/>
          <pc:sldLayoutMkLst>
            <pc:docMk/>
            <pc:sldMasterMk cId="86097442" sldId="2147483742"/>
            <pc:sldLayoutMk cId="2519996733" sldId="21474837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2/5/2026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r" defTabSz="914400" rtl="1" eaLnBrk="1" latinLnBrk="0" hangingPunct="1">
      <a:defRPr sz="1200" b="0" i="0" kern="1200">
        <a:solidFill>
          <a:schemeClr val="tx1"/>
        </a:solidFill>
        <a:latin typeface="Arial" panose="020B0604020202020204" pitchFamily="34" charset="0"/>
        <a:ea typeface="+mn-ea"/>
        <a:cs typeface="+mn-cs"/>
      </a:defRPr>
    </a:lvl1pPr>
    <a:lvl2pPr marL="457200" algn="r" defTabSz="914400" rtl="1" eaLnBrk="1" latinLnBrk="0" hangingPunct="1">
      <a:defRPr sz="1200" b="0" i="0" kern="1200">
        <a:solidFill>
          <a:schemeClr val="tx1"/>
        </a:solidFill>
        <a:latin typeface="Arial" panose="020B0604020202020204" pitchFamily="34" charset="0"/>
        <a:ea typeface="+mn-ea"/>
        <a:cs typeface="+mn-cs"/>
      </a:defRPr>
    </a:lvl2pPr>
    <a:lvl3pPr marL="914400" algn="r" defTabSz="914400" rtl="1" eaLnBrk="1" latinLnBrk="0" hangingPunct="1">
      <a:defRPr sz="1200" b="0" i="0" kern="1200">
        <a:solidFill>
          <a:schemeClr val="tx1"/>
        </a:solidFill>
        <a:latin typeface="Arial" panose="020B0604020202020204" pitchFamily="34" charset="0"/>
        <a:ea typeface="+mn-ea"/>
        <a:cs typeface="+mn-cs"/>
      </a:defRPr>
    </a:lvl3pPr>
    <a:lvl4pPr marL="1371600" algn="r" defTabSz="914400" rtl="1" eaLnBrk="1" latinLnBrk="0" hangingPunct="1">
      <a:defRPr sz="1200" b="0" i="0" kern="1200">
        <a:solidFill>
          <a:schemeClr val="tx1"/>
        </a:solidFill>
        <a:latin typeface="Arial" panose="020B0604020202020204" pitchFamily="34" charset="0"/>
        <a:ea typeface="+mn-ea"/>
        <a:cs typeface="+mn-cs"/>
      </a:defRPr>
    </a:lvl4pPr>
    <a:lvl5pPr marL="1828800" algn="r" defTabSz="914400" rtl="1" eaLnBrk="1" latinLnBrk="0" hangingPunct="1">
      <a:defRPr sz="1200" b="0" i="0" kern="1200">
        <a:solidFill>
          <a:schemeClr val="tx1"/>
        </a:solidFill>
        <a:latin typeface="Arial" panose="020B0604020202020204"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ملاحظة للمنسق: يمكن تقديم تدريب المُيسِّر هذا للأشخاص المعينين كمُيسِّرين للمجموعات الصغيرة لنشاط المحاكاة النظرية لغاية 7-1-7. يركز هذا التدريب على نشاط المحاكاة النظرية للحصبة لغاية 7-1-7. يفترض هذا التدريب معرفة محدودة بغاية 7-1-7، وبالتالي يبدأ بمقدمة عن غاية 7-1-7.  </a:t>
            </a:r>
          </a:p>
          <a:p>
            <a:endParaRPr lang="en-US" dirty="0"/>
          </a:p>
          <a:p>
            <a:r>
              <a:rPr lang="ar-001">
                <a:latin typeface="Arial"/>
                <a:cs typeface="Arial"/>
              </a:rPr>
              <a:t>نوصي بتوفير مُيسِّر واحد لستة أو سبعة مشاركين (ثمانية كحد أقصى لكل مجموعة إذا لزم الأمر) ومُيسِّر رئيسي واحد أو اثنين يمكنهما التجول للإجابة عن الأسئلة ومتابعة الوقت. نوصي أيضًا، إن أمكن، بتدريب مُيسِّر أو اثنين إضافيين تحسبًا لاحتمال انسحاب أي شخص. يوفر دليل المُيسِّر معلومات مفصلة للمُيسِّرين، بما في ذلك ما يجب قوله للمجموعة الصغيرة خلال كل جزء من نشاط المحاكاة النظرية. هذا التدريب إلى جانب استعراض شامل لهذا الدليل من شأنه أن يساعد المُيسِّرين على التعرف على نشاط المحاكاة النظرية قبل ممارسة النشاط.  </a:t>
            </a:r>
          </a:p>
          <a:p>
            <a:endParaRPr lang="en-US" dirty="0"/>
          </a:p>
          <a:p>
            <a:r>
              <a:rPr lang="ar-001"/>
              <a:t>تم تطوير هذا كتدريب للمُيسِّرين لمدة ساعتين ولكن يمكن تقليله إذا لزم الأمر (خاصة إذا كان المُيسِّرون على دراية بالفعل بغاية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ar-001">
                <a:latin typeface="Arial"/>
                <a:cs typeface="Arial"/>
              </a:rPr>
              <a:t>والآن دعونا نستعرض بعض المصطلحات الرئيسية التي نستخدمها بانتظام عند مناقشة غاية 7-1-7 ونهج تحسين الأداء. عوائق غاية 7-1-7 هي العقبات والتحديات الأخرى التي تؤخر أنشطة الرصد أو الإبلاغ أو الاستجابة المبكرة. والجانب الآخر هو أن العوامل الممكّنة هي العمليات أو الأنظمة أو العلاقات أو العوامل الأخرى التي تسهل اتخاذ إجراءات فورية أو أنشطة فورية متعلقة بالرصد والإبلاغ والاستجابة المبكرة</a:t>
            </a:r>
          </a:p>
          <a:p>
            <a:endParaRPr lang="en-US"/>
          </a:p>
          <a:p>
            <a:r>
              <a:rPr lang="ar-001">
                <a:latin typeface="Arial"/>
                <a:cs typeface="Arial"/>
              </a:rPr>
              <a:t>[انقر]</a:t>
            </a:r>
          </a:p>
          <a:p>
            <a:endParaRPr lang="en-US"/>
          </a:p>
          <a:p>
            <a:r>
              <a:rPr lang="ar-001">
                <a:latin typeface="Arial"/>
                <a:cs typeface="Arial"/>
              </a:rPr>
              <a:t>من المهم أن نضع في اعتبارنا أن هذه العوائق والعوامل الممكّنة قد تكون فنية أو تشغيلية أو سياسية. وهذه العوامل والإجراءات التي سنناقشها لاحقًا هي جوهر استخدام غاية 7-1-7 لتحسين الأداء.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ar-001">
                <a:latin typeface="Arial"/>
                <a:cs typeface="Arial"/>
              </a:rPr>
              <a:t> وبمجرد تحديد العوائق، يتم تحديد الإجراءات التصحيحية لمعالجة تلك العوائق.  </a:t>
            </a:r>
          </a:p>
          <a:p>
            <a:endParaRPr lang="en-US">
              <a:latin typeface="Arial"/>
              <a:cs typeface="Arial"/>
            </a:endParaRPr>
          </a:p>
          <a:p>
            <a:r>
              <a:rPr lang="ar-001">
                <a:latin typeface="Arial"/>
                <a:cs typeface="Arial"/>
              </a:rPr>
              <a:t>الإجراءات الفورية لغاية 7-1-7 هي تلك التي يمكن اتخاذها بسرعة باستخدام الموارد الحالية من الأموال والموظفين والبرامج.  </a:t>
            </a:r>
          </a:p>
          <a:p>
            <a:endParaRPr lang="en-US">
              <a:latin typeface="Arial"/>
              <a:cs typeface="Arial"/>
            </a:endParaRPr>
          </a:p>
          <a:p>
            <a:r>
              <a:rPr lang="ar-001">
                <a:latin typeface="Arial"/>
                <a:cs typeface="Arial"/>
              </a:rPr>
              <a:t>أما الإجراءات طويلة الأمد، من ناحية أخرى، فتتطلب موارد إضافية وزيادة التوظيف. وقد تشمل مستويات مختلفة من الحكومة، أو قد تشمل شركاء خارجيين، أو أشياء تستغرق وقتًا أطول لإنجازها.</a:t>
            </a:r>
          </a:p>
          <a:p>
            <a:endParaRPr lang="en-US">
              <a:latin typeface="Arial"/>
              <a:cs typeface="Arial"/>
            </a:endParaRPr>
          </a:p>
          <a:p>
            <a:r>
              <a:rPr lang="ar-001">
                <a:latin typeface="Arial"/>
                <a:cs typeface="Arial"/>
              </a:rPr>
              <a:t> [انقر]</a:t>
            </a:r>
          </a:p>
          <a:p>
            <a:endParaRPr lang="en-US">
              <a:latin typeface="Arial"/>
              <a:cs typeface="Arial"/>
            </a:endParaRPr>
          </a:p>
          <a:p>
            <a:r>
              <a:rPr lang="ar-001">
                <a:latin typeface="Arial"/>
                <a:cs typeface="Arial"/>
              </a:rPr>
              <a:t>من الضروري أن تعمل الإجراءات المقترحة على معالجة العوائق المحددة بشكل مباشر. بعد انتهاء تفشي المرض، يكون من السهل إعداد قائمة طويلة بالأشياء التي سارت بشكل خاطئ، وإعداد قائمة منفصلة بما يجب إصلاحه. لكن التأكد من تضمين ما لم ينجح بشكل جيد، وخاصةً أن هذا الأمر يرتبط بشكل معقد بالعوائق المتعلقة بالسرعة فيما يتعلق بغاية 7-1-7 - وربط كل عائق بشكل مباشر بإجراء تصحيحي، هو أمر بالغ الأهمية لتقوية الأنظمة ذات الصلة.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ar-001" sz="1200" b="0" i="0" noProof="0">
                <a:solidFill>
                  <a:schemeClr val="tx1"/>
                </a:solidFill>
                <a:latin typeface="Arial"/>
                <a:cs typeface="Arial"/>
                <a:sym typeface="Source Sans Pro"/>
              </a:rPr>
              <a:t>هناك ثلاث طرق رئيسية تحسّن بها غاية 7-1-7 </a:t>
            </a:r>
            <a:r>
              <a:rPr lang="ar-001">
                <a:latin typeface="Arial"/>
                <a:cs typeface="Arial"/>
                <a:sym typeface="Source Sans Pro"/>
              </a:rPr>
              <a:t>مجال</a:t>
            </a:r>
            <a:r>
              <a:rPr lang="ar-001" sz="1200" b="0" i="0" noProof="0">
                <a:solidFill>
                  <a:schemeClr val="tx1"/>
                </a:solidFill>
                <a:latin typeface="Arial"/>
                <a:cs typeface="Arial"/>
                <a:sym typeface="Source Sans Pro"/>
              </a:rPr>
              <a:t> الأمن الصحي.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أولها هو التحسين المستمر للأداء، وهو جوهر غاية 7-1-7. مع </a:t>
            </a:r>
            <a:r>
              <a:rPr lang="ar-001">
                <a:latin typeface="Arial"/>
                <a:cs typeface="Arial"/>
                <a:sym typeface="Source Sans Pro"/>
              </a:rPr>
              <a:t>الغاية</a:t>
            </a:r>
            <a:r>
              <a:rPr lang="ar-001" sz="1200" b="0" i="0" noProof="0">
                <a:solidFill>
                  <a:schemeClr val="tx1"/>
                </a:solidFill>
                <a:latin typeface="Arial"/>
                <a:cs typeface="Arial"/>
                <a:sym typeface="Source Sans Pro"/>
              </a:rPr>
              <a:t>، يتم اتباع عملية واضحة لتقييم التوقيت، وتحديد العوائق، وتحديد الإجراءات التي تدفع إلى التحسين المستمر مع كل حالة تفشٍّ.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بعد ذلك، يوفر تحليل بيانات 7-1-7 نتائج واضحة </a:t>
            </a:r>
            <a:r>
              <a:rPr lang="ar-001">
                <a:latin typeface="Arial"/>
                <a:cs typeface="Arial"/>
                <a:sym typeface="Source Sans Pro"/>
              </a:rPr>
              <a:t>وبسيطة </a:t>
            </a:r>
            <a:r>
              <a:rPr lang="ar-001" sz="1200" b="0" i="0" noProof="0">
                <a:solidFill>
                  <a:schemeClr val="tx1"/>
                </a:solidFill>
                <a:latin typeface="Arial"/>
                <a:cs typeface="Arial"/>
                <a:sym typeface="Source Sans Pro"/>
              </a:rPr>
              <a:t>لتوجيه عملية تحديد الأولويات، ويمكن استخدامه للدعوة إلى توفير الموارد والتدخلات على مستوى السياسات.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ar-001" sz="1200" b="0" i="0" noProof="0">
                <a:solidFill>
                  <a:schemeClr val="tx1"/>
                </a:solidFill>
                <a:latin typeface="Arial"/>
                <a:cs typeface="Arial"/>
                <a:sym typeface="Source Sans Pro"/>
              </a:rPr>
              <a:t>وأخيرًا، يمكن استخدام غاية 7-1-7 للمساءلة. يبسّط تقييم الأداء مقابل مقاييس بسيطة عملية المراقبة ويحسن الشفافية في إعداد التقارير، ما يسهل إثبات تأثير التدخلات.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ar-001" sz="1200" b="0" i="0" noProof="0">
                <a:solidFill>
                  <a:schemeClr val="tx1"/>
                </a:solidFill>
                <a:latin typeface="Arial"/>
                <a:cs typeface="Arial"/>
                <a:sym typeface="Source Sans Pro"/>
              </a:rPr>
              <a:t>تساهم هذه العوامل مجتمعة في تحسين الأمن الصحي.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لنلقِ نظرة سريعة على كيفية اعتماد البلدان والولايات القضائية لغاية 7-1-7 واستخدامها.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يوضح هذا الرسم البياني دورة حياة غاية 7-1-7 - الخطوات المطلوبة للتنفيذ الفعال لغاية 7-1-7.  </a:t>
            </a:r>
          </a:p>
          <a:p>
            <a:endParaRPr lang="en-US" dirty="0"/>
          </a:p>
          <a:p>
            <a:r>
              <a:rPr lang="ar-001">
                <a:latin typeface="Arial"/>
                <a:cs typeface="Arial"/>
              </a:rPr>
              <a:t>لكي يتم استخدام غاية 7-1-7 بشكل فعال ومستدام، من المهم أن تتبنى البلدان/ الولايات القضائية غاية 7-1-7 في النظم القائمة وأن تحصل على تأييد أصحاب المصلحة.  </a:t>
            </a:r>
          </a:p>
          <a:p>
            <a:endParaRPr lang="en-US" dirty="0"/>
          </a:p>
          <a:p>
            <a:r>
              <a:rPr lang="ar-001">
                <a:latin typeface="Arial"/>
                <a:cs typeface="Arial"/>
              </a:rPr>
              <a:t>إن غاية 7-1-7 هي عملية تحسين أداء مستمرة، بدءًا من تقييم التوقيت لحالات تفشي المرض وصولاً إلى تحليل نتائج 7-1-7 عبر حالات التفشي من أجل التخطيط والتمويل على المدى الطويل لدعم تحسينات الأنظمة.  </a:t>
            </a:r>
          </a:p>
          <a:p>
            <a:endParaRPr lang="en-US" dirty="0"/>
          </a:p>
          <a:p>
            <a:r>
              <a:rPr lang="ar-001">
                <a:latin typeface="Arial"/>
                <a:cs typeface="Arial"/>
              </a:rPr>
              <a:t>وأخيرًا، يمكن استخدام نتائج 7-1-7 للمناصرة على نطاق أوسع من أجل تحسين التوقيت والأداء في مجال الأمن الصحي.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ar-001"/>
              <a:t>هذه هي الخطوات الخمس التي رأيتموها للتو في منتصف نظرية التغيير في الشريحة الأخيرة.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يركز نشاط المحاكاة النظرية هذا على أول ثلاثة من هذه الخطوات: جمع بيانات التوقيت وحساب أداء غاية 7-1-7، وتحديد العوائق والعوامل الممكّنة، وتحديد الإجراءات الفورية وطويلة الأمد.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دعونا نستعرض كيف يبدو استخدام غاية 7-1-7 عمليًا في حدث تفشٍّ فردي</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 [انقر]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أولاً، تقومون بجمع بيانات 7-1-7 وتقييم الأداء مقابل غاية 7-1-7.</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 </a:t>
            </a:r>
            <a:br>
              <a:rPr lang="ar-001">
                <a:solidFill>
                  <a:srgbClr val="000000"/>
                </a:solidFill>
              </a:rPr>
            </a:br>
            <a:r>
              <a:rPr lang="ar-001">
                <a:solidFill>
                  <a:srgbClr val="000000"/>
                </a:solidFil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يمكن القيام بهذه الخطوة الأولى في الوقت الفعلي أثناء استعراض الإجراء المبكر أو بأثر رجعي كما هو الحال في استخدام نتائج 7-1-7 لإثراء المناقشات أثناء استعراض الإجراء اللاحق.</a:t>
            </a:r>
          </a:p>
          <a:p>
            <a:pPr>
              <a:defRPr/>
            </a:pPr>
            <a:endParaRPr lang="en-US" dirty="0">
              <a:solidFill>
                <a:srgbClr val="000000"/>
              </a:solidFill>
            </a:endParaRPr>
          </a:p>
          <a:p>
            <a:pPr>
              <a:defRPr/>
            </a:pPr>
            <a:r>
              <a:rPr lang="ar-001">
                <a:solidFill>
                  <a:srgbClr val="000000"/>
                </a:solidFill>
              </a:rPr>
              <a:t>[انقر]</a:t>
            </a:r>
          </a:p>
          <a:p>
            <a:pPr>
              <a:defRPr/>
            </a:pPr>
            <a:endParaRPr lang="en-US" dirty="0">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بعد ذلك، يتم تحديد العوائق والعوامل الممكّنة بناءً على المعرفة الميدانية بحالة تفشي المرض.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[انقر]</a:t>
            </a:r>
          </a:p>
          <a:p>
            <a:pPr marL="0" marR="0" lvl="0" indent="0" algn="r" defTabSz="914400" rtl="1" eaLnBrk="1" fontAlgn="auto" latinLnBrk="0" hangingPunct="1">
              <a:lnSpc>
                <a:spcPct val="100000"/>
              </a:lnSpc>
              <a:spcBef>
                <a:spcPts val="0"/>
              </a:spcBef>
              <a:spcAft>
                <a:spcPts val="0"/>
              </a:spcAft>
              <a:buClrTx/>
              <a:buSzTx/>
              <a:buFontTx/>
              <a:buNone/>
              <a:tabLst/>
              <a:defRPr/>
            </a:pPr>
            <a:r>
              <a:rPr lang="ar-001">
                <a:solidFill>
                  <a:srgbClr val="000000"/>
                </a:solidFill>
              </a:rPr>
              <a:t>العوائق هي تلك العوامل التي أعاقت سرعة توقيت الرصد و/أو الإبلاغ و/أو اتخاذ إجراءات الاستجابة المبكرة.  تُعدّ العوامل الممكّنة ذات قيمة كبيرة في مجال المناصرة، حيث تسلط الضوء على التحسينات، وتساعد على تحديد الممارسات النموذجية، وتُظهر كيف يبدو النجاح.  </a:t>
            </a:r>
          </a:p>
          <a:p>
            <a:pPr>
              <a:defRPr/>
            </a:pPr>
            <a:endParaRPr lang="en-US" dirty="0">
              <a:solidFill>
                <a:srgbClr val="000000"/>
              </a:solidFill>
            </a:endParaRPr>
          </a:p>
          <a:p>
            <a:pPr>
              <a:defRPr/>
            </a:pPr>
            <a:r>
              <a:rPr lang="ar-001">
                <a:solidFill>
                  <a:srgbClr val="000000"/>
                </a:solidFill>
              </a:rPr>
              <a:t>[انقر]</a:t>
            </a:r>
          </a:p>
          <a:p>
            <a:pPr>
              <a:defRPr/>
            </a:pPr>
            <a:endParaRPr lang="en-US" dirty="0">
              <a:solidFill>
                <a:srgbClr val="000000"/>
              </a:solidFill>
            </a:endParaRPr>
          </a:p>
          <a:p>
            <a:pPr>
              <a:defRPr/>
            </a:pPr>
            <a:r>
              <a:rPr lang="ar-001">
                <a:solidFill>
                  <a:srgbClr val="000000"/>
                </a:solidFill>
              </a:rPr>
              <a:t>بعد ذلك، ينبغي تحديد وتنفيذ الإجراءات التصحيحية لمعالجة تلك العوائق.  </a:t>
            </a:r>
          </a:p>
          <a:p>
            <a:pPr>
              <a:defRPr/>
            </a:pPr>
            <a:endParaRPr lang="en-US" dirty="0">
              <a:solidFill>
                <a:srgbClr val="000000"/>
              </a:solidFill>
            </a:endParaRPr>
          </a:p>
          <a:p>
            <a:pPr>
              <a:defRPr/>
            </a:pPr>
            <a:r>
              <a:rPr lang="ar-001">
                <a:solidFill>
                  <a:srgbClr val="000000"/>
                </a:solidFill>
              </a:rPr>
              <a:t>[انقر]</a:t>
            </a:r>
          </a:p>
          <a:p>
            <a:pPr>
              <a:defRPr/>
            </a:pPr>
            <a:endParaRPr lang="en-US" dirty="0">
              <a:solidFill>
                <a:srgbClr val="000000"/>
              </a:solidFill>
            </a:endParaRPr>
          </a:p>
          <a:p>
            <a:pPr>
              <a:defRPr/>
            </a:pPr>
            <a:r>
              <a:rPr lang="ar-001">
                <a:solidFill>
                  <a:srgbClr val="000000"/>
                </a:solidFill>
              </a:rPr>
              <a:t>الإجراءات الفورية هي تلك التي يمكن تنفيذها في أسرع وقت ممكن باستخدام الموارد والموظفين المتاحين، بينما الإجراءات طويلة الأمد هي تلك التي ينبغي وضعها في الاعتبار للتخطيط وفرص التمويل لأنها تتطلب مزيد من الوقت أو الموظفين أو الدعم أو الموارد.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ar-001">
                <a:latin typeface="Arial"/>
                <a:cs typeface="Arial"/>
              </a:rPr>
              <a:t>والآن سنستعرض مثالاً واقعيًا لتطبيق غاية 7-1-7. سنناقش كيف تم تطبيق غاية 7-1-7 على تفشي فيروس الإيبولا في أوغندا عام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هنا، سنطلعكم على نموذج شريحة تلخيصية لغاية 7-1-7، والتي توضح التوقيت، وأداء غاية 7-1-7، والعوائق/العوامل الممكّنة، والإجراءات اللازمة في حالة تفشي المرض.  </a:t>
            </a:r>
          </a:p>
          <a:p>
            <a:endParaRPr lang="en-US" dirty="0"/>
          </a:p>
          <a:p>
            <a:r>
              <a:rPr lang="ar-001">
                <a:latin typeface="Arial"/>
                <a:cs typeface="Arial"/>
              </a:rPr>
              <a:t>عندما واجهت أوغندا تفشي </a:t>
            </a:r>
            <a:r>
              <a:rPr lang="ar-001" b="1">
                <a:latin typeface="Arial"/>
                <a:cs typeface="Arial"/>
              </a:rPr>
              <a:t>مرض فيروس السودان </a:t>
            </a:r>
            <a:r>
              <a:rPr lang="ar-001">
                <a:latin typeface="Arial"/>
                <a:cs typeface="Arial"/>
              </a:rPr>
              <a:t>- وهو نوع من تفشي الإيبولا - في عام 2022، طبقت أولاً غاية 7-1-7 على تفشي المرض خلال استعراض الإجراء المبكر في غضون أيام قليلة من بدء الاستجابة.  وقد وجدوا في البداية أن الأمر استغرق 15 يومًا بين ظهور التفشي ورصده، وأقل من يوم واحد للإبلاغ، وأن مقياس الاستجابة لغاية 7-1-7 كان لا يزال "سيُحدَّد لاحقًا" أو لم يتم تحديده بعد لأنهم كانوا قد بدأوا الاستجابة منذ أيام قليلة فقط.  </a:t>
            </a:r>
          </a:p>
          <a:p>
            <a:endParaRPr lang="en-US" dirty="0"/>
          </a:p>
          <a:p>
            <a:r>
              <a:rPr lang="ar-001">
                <a:latin typeface="Arial"/>
                <a:cs typeface="Arial"/>
              </a:rPr>
              <a:t>ومع ذلك، خلال التحقيق في تفشي المرض، أدركوا أنهم أغفلوا بعض الحالات الأولية، بما في ذلك الحالة المرجعية.  عندما أعادوا تطبيق غاية 7-1-7 بعد حوالي 12 يومًا من بدء الاستجابة، وجدوا ما هو موضح في هذه الشريحة: 46 يومًا للرصد، وأقل من يوم واحد للإبلاغ، و9 أيام لإكمال إجراءات الاستجابة المبكرة لغاية 7-1-7.  </a:t>
            </a:r>
          </a:p>
          <a:p>
            <a:endParaRPr lang="en-US" dirty="0"/>
          </a:p>
          <a:p>
            <a:pPr algn="r" rtl="1" fontAlgn="base"/>
            <a:r>
              <a:rPr lang="ar-001" b="0" i="0">
                <a:solidFill>
                  <a:srgbClr val="444444"/>
                </a:solidFill>
                <a:effectLst/>
                <a:latin typeface="Arial"/>
                <a:cs typeface="Arial"/>
              </a:rPr>
              <a:t>وقد ساعدهم استخدام غاية 7-1-7 في تحديد </a:t>
            </a:r>
            <a:r>
              <a:rPr lang="ar-001">
                <a:latin typeface="Arial"/>
                <a:cs typeface="Arial"/>
              </a:rPr>
              <a:t>عائق مهم يتعلق بنقص المعرفة بتعريفات الحالات المشتبه بها في نظام المراقبة والاستجابة المتكاملة للأمراض في المرافق الصحية الخاصة. وقد واجهوا عوائق أخرى تتعلق بالإرهاق الناتج عن المراقبة المجتمعية بسبب كوفيد، وعدم وجود أدوار واضحة للإبلاغ في بعض الأوضاع المتعلقة بالحالات المشتبه بها.  أما فيما يتعلق بالاستجابة، فقد وجدوا أنهم لا يملكون وحدات عزل تعمل بكامل طاقتها، وأن هناك تأخيرات في الحصول على الأموال اللازمة لفرق الاستجابة السريعة للقيام بتتبع المخالطين.</a:t>
            </a:r>
          </a:p>
          <a:p>
            <a:endParaRPr lang="en-US" dirty="0"/>
          </a:p>
          <a:p>
            <a:r>
              <a:rPr lang="ar-001">
                <a:latin typeface="Arial"/>
                <a:cs typeface="Arial"/>
              </a:rPr>
              <a:t>كذلك وجدوا عوامل ممكّنة، أو ما كان يعمل بشكل جيد، في أنظمتهم. على الرغم من أن عملية الرصد استغرقت 46 يومًا، إلا أنهم نظروا في العوامل الممكّنة التي جعلت الأمر لا يستغرق وقتًا أطول، ووجدوا العديد من نقاط القوة عبر جميع المراحل الثلاث لدور المستشفى الإقليمي في تسريع عملية الرصد والإبلاغ والاستجابة.  </a:t>
            </a:r>
          </a:p>
          <a:p>
            <a:endParaRPr lang="en-US" dirty="0"/>
          </a:p>
          <a:p>
            <a:r>
              <a:rPr lang="ar-001">
                <a:latin typeface="Arial"/>
                <a:cs typeface="Arial"/>
              </a:rPr>
              <a:t>من بين الأمور التي قاموا بها بالفعل في أثناء تفشي المرض هو إشراك المرافق الخاصة بمجرد إدراكهم للفجوة في فهم تعريف الحالات في المرافق الخاصة. وهذه هي قوة استعراضات الإجراءات المبكرة - فهي تسهل إعادة ضبط الاستجابة للتفشي الحالي بدلاً من مجرد استخلاص دروس مستفادة للمساعدة بشأن حالات التفشي المستقبلية.  </a:t>
            </a:r>
          </a:p>
          <a:p>
            <a:endParaRPr lang="en-US" dirty="0"/>
          </a:p>
          <a:p>
            <a:r>
              <a:rPr lang="ar-001">
                <a:latin typeface="Arial"/>
                <a:cs typeface="Arial"/>
              </a:rPr>
              <a:t>لذلك، توصل مسؤولو الصحة العامة في أوغندا إلى إجراءات فورية وأخرى طويلة الأمد لمعالجة العوائق الرئيسية التي وجدوها على مستوى النظام.  على سبيل المثال، إجراء طويل الأمد لا يركز فقط على مرفق خاص واحد أو عدد قليل من المرافق التي ربما كانت مرتبطة بهذا التفشي المحدد، ولكن أيضًا على كيفية زيادة التدريبات على نظام المراقبة والاستجابة المتكاملة للأمراض للمرافق الخاصة على الصعيد الوطني.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والآن لنستعرض </a:t>
            </a:r>
            <a:r>
              <a:rPr lang="ar-001">
                <a:latin typeface="Arial"/>
                <a:cs typeface="Arial"/>
              </a:rPr>
              <a:t>نشاط المحاكاة النظرية</a:t>
            </a:r>
            <a:r>
              <a:rPr lang="ar-001"/>
              <a:t> الخاص بالحصبة.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الغرض من هذا التدريب </a:t>
            </a:r>
            <a:r>
              <a:rPr lang="ar-001" b="0"/>
              <a:t>هو </a:t>
            </a:r>
            <a:r>
              <a:rPr kumimoji="0" lang="ar-001" sz="1200" b="0" i="0" u="none" strike="noStrike" cap="none" normalizeH="0" baseline="0" noProof="0">
                <a:ln>
                  <a:noFill/>
                </a:ln>
                <a:solidFill>
                  <a:schemeClr val="tx2"/>
                </a:solidFill>
                <a:effectLst/>
                <a:uLnTx/>
                <a:uFillTx/>
                <a:latin typeface="Arial" panose="020B0604020202020204" pitchFamily="34" charset="0"/>
                <a:ea typeface="+mn-ea"/>
                <a:cs typeface="+mn-cs"/>
              </a:rPr>
              <a:t>تعلُم كيفية تيسير نشاط محاكاة نظرية لمدة </a:t>
            </a:r>
            <a:r>
              <a:rPr lang="ar-001" sz="1200" b="0">
                <a:solidFill>
                  <a:schemeClr val="tx2"/>
                </a:solidFill>
              </a:rPr>
              <a:t>90</a:t>
            </a:r>
            <a:r>
              <a:rPr kumimoji="0" lang="ar-001" sz="1200" b="0" i="0" u="none" strike="noStrike" cap="none" normalizeH="0" baseline="0" noProof="0">
                <a:ln>
                  <a:noFill/>
                </a:ln>
                <a:solidFill>
                  <a:schemeClr val="tx2"/>
                </a:solidFill>
                <a:effectLst/>
                <a:uLnTx/>
                <a:uFillTx/>
                <a:latin typeface="Arial" panose="020B0604020202020204" pitchFamily="34" charset="0"/>
                <a:ea typeface="+mn-ea"/>
                <a:cs typeface="+mn-cs"/>
              </a:rPr>
              <a:t> دقيقة بشأن تفشي الأمراض </a:t>
            </a:r>
            <a:r>
              <a:rPr lang="ar-001">
                <a:latin typeface="Arial"/>
                <a:cs typeface="Arial"/>
              </a:rPr>
              <a:t>باستخدام غاية 7-1-7 </a:t>
            </a:r>
            <a:r>
              <a:rPr kumimoji="0" lang="ar-001" sz="1200" b="0" i="0" u="none" strike="noStrike" cap="none" normalizeH="0" baseline="0" noProof="0">
                <a:ln>
                  <a:noFill/>
                </a:ln>
                <a:solidFill>
                  <a:schemeClr val="tx2"/>
                </a:solidFill>
                <a:effectLst/>
                <a:uLnTx/>
                <a:uFillTx/>
                <a:latin typeface="Arial" panose="020B0604020202020204" pitchFamily="34" charset="0"/>
                <a:ea typeface="+mn-ea"/>
                <a:cs typeface="+mn-cs"/>
              </a:rPr>
              <a:t>ونهج تحسين الأداء.</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ar-001" sz="1200" b="0" i="0" u="none" strike="noStrike" cap="none" normalizeH="0" baseline="0" noProof="0">
                <a:ln>
                  <a:noFill/>
                </a:ln>
                <a:solidFill>
                  <a:schemeClr val="tx2"/>
                </a:solidFill>
                <a:effectLst/>
                <a:uLnTx/>
                <a:uFillTx/>
                <a:latin typeface="Arial" panose="020B0604020202020204" pitchFamily="34" charset="0"/>
                <a:ea typeface="+mn-ea"/>
                <a:cs typeface="+mn-cs"/>
              </a:rPr>
              <a:t> بعد هذا التدريب، </a:t>
            </a:r>
            <a:r>
              <a:rPr lang="ar-001" b="0">
                <a:solidFill>
                  <a:schemeClr val="tx1"/>
                </a:solidFill>
              </a:rPr>
              <a:t>نتوقع أن تكونوا قادرين على </a:t>
            </a:r>
            <a:r>
              <a:rPr kumimoji="0" lang="ar-001" sz="1200" b="0" i="0" u="none" strike="noStrike" cap="none" normalizeH="0" baseline="0" noProof="0">
                <a:ln>
                  <a:noFill/>
                </a:ln>
                <a:solidFill>
                  <a:schemeClr val="tx1"/>
                </a:solidFill>
                <a:effectLst/>
                <a:uLnTx/>
                <a:uFillTx/>
                <a:latin typeface="Arial" panose="020B0604020202020204" pitchFamily="34" charset="0"/>
                <a:ea typeface="+mn-ea"/>
                <a:cs typeface="+mn-cs"/>
              </a:rPr>
              <a:t>شرح المفاهيم والتعريفات الأساسية لغاية 7-1-7، و</a:t>
            </a:r>
            <a:r>
              <a:rPr lang="ar-001" sz="1200" b="0">
                <a:solidFill>
                  <a:schemeClr val="tx1"/>
                </a:solidFill>
              </a:rPr>
              <a:t>تيسير نشاط المحاكاة النظرية لغاية 7-1-7 </a:t>
            </a:r>
            <a:r>
              <a:rPr lang="ar-001">
                <a:latin typeface="Arial"/>
                <a:cs typeface="Arial"/>
              </a:rPr>
              <a:t>في مجموعة</a:t>
            </a:r>
            <a:r>
              <a:rPr lang="ar-001" sz="1200" b="0">
                <a:solidFill>
                  <a:schemeClr val="tx1"/>
                </a:solidFill>
              </a:rPr>
              <a:t> صغيرة.</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[ملاحظة للمنسق: عدّل هذه الشريحة بناءً على جدول الأعمال النهائي لورشة العمل التي سيتم فيها تنفيذ نشاط المحاكاة النظرية. تستند الشريحة الحالية إلى نموذج جدول أعمال ورشة عمل تدريبية توجيهية مدتها 8 ساعات.]</a:t>
            </a:r>
          </a:p>
          <a:p>
            <a:endParaRPr lang="en-US" dirty="0"/>
          </a:p>
          <a:p>
            <a:r>
              <a:rPr lang="ar-001">
                <a:latin typeface="Arial"/>
                <a:cs typeface="Arial"/>
              </a:rPr>
              <a:t>إليكم [جزءًا من] جدول أعمال ورشة العمل، بما في ذلك الجلسات التي تسبق وتلي نشاط المحاكاة النظرية. قبل نشاط المحاكاة النظرية، سنركز على تعريف المشاركين في ورشة العمل بغاية 7-1-7. ثم سنبدأ نشاط المحاكاة النظرية.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في هذه الشريحة، يمكنك رؤية أهداف نشاط المحاكاة النظرية التي تمت مشاركتها مع المشاركين. تتمثل الأهداف المُخصصة للمشاركين في استخدام أداة تقييم غاية 7-1-7 والمناقشة من أجل</a:t>
            </a:r>
            <a:r>
              <a:rPr lang="ar-001" sz="1200">
                <a:solidFill>
                  <a:schemeClr val="tx1"/>
                </a:solidFill>
                <a:latin typeface="Arial"/>
                <a:cs typeface="Arial"/>
              </a:rPr>
              <a:t> تحديد وتسجيل تواريخ المحطات الرئيسية لغاية 7-1-7</a:t>
            </a:r>
            <a:r>
              <a:rPr kumimoji="0" lang="ar-001" sz="1200" b="0" i="0" u="none" strike="noStrike" cap="none" normalizeH="0" baseline="0" noProof="0">
                <a:ln>
                  <a:noFill/>
                </a:ln>
                <a:solidFill>
                  <a:schemeClr val="tx1"/>
                </a:solidFill>
                <a:effectLst/>
                <a:uLnTx/>
                <a:uFillTx/>
                <a:latin typeface="Arial"/>
                <a:ea typeface="+mn-ea"/>
                <a:cs typeface="Arial"/>
              </a:rPr>
              <a:t>؛ وحساب أداء غاية 7-1-7 استنادًا إلى مراحل الرصد والإبلاغ والاستجابة؛ وتحديد العوائق/العوامل الممكّنة وتحويلها إلى إجراءات لتحسين الأداء.</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هذا هو جدول الأعمال الذي سيراه المشاركون لأغراض النشاط. سنقدم نشاط المحاكاة النظرية لمدة 5 دقائق في الجلسة العامة، وبعد ذلك ستُتاح 85 دقيقة داخل المجموعات الصغيرة لإجراء ومناقشة نشاط المحاكاة النظرية.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تتضمن النظرة العامة على نشاط المحاكاة النظرية التي ستجري مشاركتها في الجلسة العامة هذه الشريحة التي تشرح نشاط المحاكاة النظرية.  </a:t>
            </a:r>
          </a:p>
          <a:p>
            <a:endParaRPr lang="en-US" dirty="0"/>
          </a:p>
          <a:p>
            <a:pPr>
              <a:lnSpc>
                <a:spcPct val="114000"/>
              </a:lnSpc>
            </a:pPr>
            <a:r>
              <a:rPr lang="ar-001"/>
              <a:t>سنقوم بإجراء </a:t>
            </a:r>
            <a:r>
              <a:rPr lang="ar-001">
                <a:latin typeface="Arial"/>
                <a:cs typeface="Arial"/>
              </a:rPr>
              <a:t>نشاط محاكاة نظرية </a:t>
            </a:r>
            <a:r>
              <a:rPr lang="ar-001"/>
              <a:t>في مجموعات صغيرة حيث يتم تطبيق غاية 7-1-7 على </a:t>
            </a:r>
            <a:r>
              <a:rPr lang="ar-001" b="1"/>
              <a:t>حدث وبلد وهميين</a:t>
            </a:r>
            <a:r>
              <a:rPr lang="ar-001"/>
              <a:t>. سنقوم بمحاكاة حالة </a:t>
            </a:r>
            <a:r>
              <a:rPr lang="ar-001" b="1"/>
              <a:t>الحصبة </a:t>
            </a:r>
            <a:r>
              <a:rPr lang="ar-001"/>
              <a:t>في</a:t>
            </a:r>
            <a:r>
              <a:rPr lang="ar-001" b="1"/>
              <a:t> إبيستان</a:t>
            </a:r>
            <a:r>
              <a:rPr lang="ar-001"/>
              <a:t>.  </a:t>
            </a:r>
          </a:p>
          <a:p>
            <a:pPr>
              <a:lnSpc>
                <a:spcPct val="114000"/>
              </a:lnSpc>
            </a:pPr>
            <a:endParaRPr lang="en-US" dirty="0"/>
          </a:p>
          <a:p>
            <a:pPr>
              <a:lnSpc>
                <a:spcPct val="114000"/>
              </a:lnSpc>
            </a:pPr>
            <a:r>
              <a:rPr lang="ar-001">
                <a:latin typeface="Arial"/>
                <a:cs typeface="Arial"/>
              </a:rPr>
              <a:t>يتكون النشاط من جزأين رئيسيين. الجزء الأول هو تحديد وتسجيل تواريخ المحطات الرئيسية وحساب غاية 7-1-7، والجزء الثاني هو تحديد العوائق والعوامل الممكّنة والإجراءات.  </a:t>
            </a:r>
          </a:p>
          <a:p>
            <a:pPr>
              <a:lnSpc>
                <a:spcPct val="114000"/>
              </a:lnSpc>
            </a:pPr>
            <a:endParaRPr lang="en-US" dirty="0"/>
          </a:p>
          <a:p>
            <a:pPr>
              <a:lnSpc>
                <a:spcPct val="114000"/>
              </a:lnSpc>
            </a:pPr>
            <a:r>
              <a:rPr lang="ar-001">
                <a:latin typeface="Arial"/>
                <a:cs typeface="Arial"/>
              </a:rPr>
              <a:t>ستُطرح العديد من الأسئلة خلال نشاط المحاكاة النظرية. قد تكون بعضها أسئلة تعرفون إجابتها ويمكنكم الإجابة عنها بسرعة. وتُعد إجابة أسئلة التوضيح مفيدة بشكل خاص. إذا لم تكونوا متأكدين من الإجابة، فاطلبوا المساعدة من أحد المُيسِّرين الرئيسيين. إذا لم يكن السؤال عاجلاً (أي أنه ليس ضروريًا لمواصلة نشاط المحاكاة النظرية)، يمكنكم أيضًا أن تطلبوا من المشارك كتابته في لوحة طرح الأفكار والأسئلة (أو يمكنك القيام بذلك نيابة عنهم).  </a:t>
            </a:r>
          </a:p>
          <a:p>
            <a:pPr>
              <a:lnSpc>
                <a:spcPct val="114000"/>
              </a:lnSpc>
            </a:pPr>
            <a:endParaRPr lang="en-US" dirty="0"/>
          </a:p>
          <a:p>
            <a:pPr>
              <a:lnSpc>
                <a:spcPct val="114000"/>
              </a:lnSpc>
            </a:pPr>
            <a:r>
              <a:rPr lang="ar-001">
                <a:latin typeface="Arial"/>
                <a:cs typeface="Arial"/>
              </a:rPr>
              <a:t>قد تكون هناك أسئلة لا علاقة لها بنشاط المحاكاة النظرية أو أسئلة تؤدي إلى مناقشات طويلة. لذا، شجِّع المشاركين على وضع هذه الأسئلة في لوحة طرح الأفكار والأسئلة.  </a:t>
            </a:r>
          </a:p>
          <a:p>
            <a:pPr>
              <a:lnSpc>
                <a:spcPct val="114000"/>
              </a:lnSpc>
            </a:pPr>
            <a:endParaRPr lang="en-US" dirty="0"/>
          </a:p>
          <a:p>
            <a:pPr>
              <a:lnSpc>
                <a:spcPct val="114000"/>
              </a:lnSpc>
            </a:pPr>
            <a:r>
              <a:rPr lang="ar-001">
                <a:latin typeface="Arial"/>
                <a:cs typeface="Arial"/>
              </a:rPr>
              <a:t>لقد وجدنا أن تيسير نشاط المحاكاة النظرية يتطلب عادةً بعض التوازن بين الإجابة على الأسئلة السريعة والمهمة والحفاظ على التزام المشاركين بالوقت المحدد من خلال تحويل بعض الأسئلة إلى لوحة طرح الأفكار والأسئلة للإجابة عنها لاحقًا.  </a:t>
            </a:r>
          </a:p>
          <a:p>
            <a:pPr>
              <a:lnSpc>
                <a:spcPct val="114000"/>
              </a:lnSpc>
            </a:pPr>
            <a:endParaRPr lang="en-US" dirty="0"/>
          </a:p>
          <a:p>
            <a:pPr>
              <a:lnSpc>
                <a:spcPct val="114000"/>
              </a:lnSpc>
            </a:pPr>
            <a:r>
              <a:rPr lang="ar-001">
                <a:latin typeface="Arial"/>
                <a:cs typeface="Arial"/>
              </a:rPr>
              <a:t>يتم تزويد المشاركين بتعريفات فنية موجزة في نشرة أداة تقييم غاية 7-1-7.</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بالنسبة إلى نشاط المحاكاة النظرية، سننقسم إلى مجموعات صغيرة، ومن الأفضل أن تضم مجموعتك 6-7 أشخاص بالإضافة إليك بصفتك المُيسِّر، ولكن بحد أقصى 8 أشخاص.  نحن نخطط لتعيين [أدخل اسم المُيسِّر (المُيسِّرين) الرئيسي (الرئيسيين)] كمُيسِّر (مُيسِّرين) رئيسي (رئيسيين). سيتجول المُيسِّر الرئيسي (المُيسِّرون الرئيسيون) بين المجموعات المختلفة لمعرفة ما إذا كانت هناك أي أسئلة.</a:t>
            </a:r>
          </a:p>
          <a:p>
            <a:endParaRPr lang="en-US" dirty="0"/>
          </a:p>
          <a:p>
            <a:r>
              <a:rPr lang="ar-001"/>
              <a:t>سيضع المُيسِّر الرئيسي (المُيسِّرون الرئيسيون) كل مجموعة صغيرة في جزء مختلف من الغرفة.</a:t>
            </a:r>
          </a:p>
          <a:p>
            <a:endParaRPr lang="en-US" dirty="0"/>
          </a:p>
          <a:p>
            <a:r>
              <a:rPr lang="ar-001">
                <a:latin typeface="Arial"/>
                <a:cs typeface="Arial"/>
              </a:rPr>
              <a:t>سنزودك بحزمة خاصة بالمُيسِّر، وسنزود المشاركين بالنشرات التي يحتاجون إليها لممارسة نشاط المحاكاة النظرية هذا.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والآن لنستعرض المواد والأساليب الخاصة بنشاط </a:t>
            </a:r>
            <a:r>
              <a:rPr lang="ar-001">
                <a:latin typeface="Arial"/>
                <a:cs typeface="Arial"/>
              </a:rPr>
              <a:t>المحاكاة النظرية</a:t>
            </a:r>
            <a:r>
              <a:rPr lang="ar-001"/>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سيتم تزويد المشاركين بوثيقتين:</a:t>
            </a:r>
          </a:p>
          <a:p>
            <a:endParaRPr lang="en-US" dirty="0">
              <a:latin typeface="Arial"/>
              <a:cs typeface="Arial"/>
            </a:endParaRPr>
          </a:p>
          <a:p>
            <a:pPr marL="171450" indent="-171450">
              <a:buFont typeface="Calibri"/>
              <a:buChar char="-"/>
            </a:pPr>
            <a:r>
              <a:rPr lang="ar-001">
                <a:latin typeface="Arial"/>
                <a:cs typeface="Arial"/>
              </a:rPr>
              <a:t> دليل المشاركين الذي يصف نشاط المحاكاة النظرية وسيناريو حالة تفشي المرض</a:t>
            </a:r>
          </a:p>
          <a:p>
            <a:pPr marL="171450" indent="-171450">
              <a:buFont typeface="Calibri"/>
              <a:buChar char="-"/>
            </a:pPr>
            <a:r>
              <a:rPr lang="ar-001">
                <a:latin typeface="Arial"/>
                <a:cs typeface="Arial"/>
              </a:rPr>
              <a:t> وأداة تقييم غاية 7-1-7، التي سيستخدمونها طوال نشاط المحاكاة النظرية لتسجيل المعلومات.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سوف تتلقون النشرتين الموجودتين في حزمة المشاركين بالإضافة إلى 3 نشرات إضافية:</a:t>
            </a:r>
          </a:p>
          <a:p>
            <a:pPr marL="171450" indent="-171450">
              <a:buFont typeface="Calibri"/>
              <a:buChar char="-"/>
            </a:pPr>
            <a:r>
              <a:rPr lang="ar-001">
                <a:latin typeface="Arial"/>
                <a:cs typeface="Arial"/>
              </a:rPr>
              <a:t>دليل مفصل للمُيسِّر، يرشدك خلال نشاط المحاكاة النظرية باستخدام النصوص، ومفاتيح الإجابات، والنصائح. يوضح لك كل قسم ما عليك فعله في ذلك القسم، بالإضافة إلى توفير نصوص لما يجب أن تقوله. من المهم استعراض هذا الدليل بالتفصيل قبل بدء نشاط المحاكاة النظرية.</a:t>
            </a:r>
          </a:p>
          <a:p>
            <a:pPr marL="171450" indent="-171450">
              <a:buFont typeface="Calibri"/>
              <a:buChar char="-"/>
            </a:pPr>
            <a:r>
              <a:rPr lang="ar-001">
                <a:latin typeface="Arial"/>
                <a:cs typeface="Arial"/>
              </a:rPr>
              <a:t>يمكن أن يساعدك جدول أعمال المُيسِّر في تتبع الوقت المخصص لكل نشاط فرعي.  </a:t>
            </a:r>
          </a:p>
          <a:p>
            <a:pPr marL="171450" indent="-171450">
              <a:buFont typeface="Calibri"/>
              <a:buChar char="-"/>
            </a:pPr>
            <a:r>
              <a:rPr lang="ar-001">
                <a:latin typeface="Arial"/>
                <a:cs typeface="Arial"/>
              </a:rPr>
              <a:t>يقدم الدليل المرجعي لتواريخ المحطات الرئيسية لغاية 7-1-7 أمثلة مفصلة لكل تاريخ من تواريخ المحطات الرئيسية، بما في ذلك أنواع مختلفة من المراقبة، وأنواع إجراءات الاستجابة المبكرة، وما إلى ذلك. لا نقدم هذا الدليل للمشاركين أثناء نشاط المحاكاة النظرية لأنه قد يشتت الانتباه وليس ضروريًا لنشاط مبسط كهذا، ولكنه قد يكون مفيدًا لكم كمُيسِّرين.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لنستعرض جدول أعمال الأنشطة الفرعية لنشاط المحاكاة النظرية. جدول الأعمال هذا متاح في دليل المُيسِّر وفي جدول أعمال المُيسِّر المنفصل.  </a:t>
            </a:r>
          </a:p>
          <a:p>
            <a:endParaRPr lang="en-US" dirty="0"/>
          </a:p>
          <a:p>
            <a:r>
              <a:rPr lang="ar-001"/>
              <a:t>سنستعرض كل واحدة من هذه النقاط الآن.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يتضمن نشاط المحاكاة النظرية هذا طريقتين رئيسيتين ستعملون من خلالهما ضمن المجموعات الصغيرة:</a:t>
            </a:r>
          </a:p>
          <a:p>
            <a:pPr marL="171450" indent="-171450">
              <a:buFont typeface="Calibri"/>
              <a:buChar char="-"/>
            </a:pPr>
            <a:r>
              <a:rPr lang="ar-001">
                <a:latin typeface="Arial"/>
                <a:cs typeface="Arial"/>
              </a:rPr>
              <a:t>الأولى هي العمل الفردي، والتي تتضمن قراءة السيناريو وإكمال الجوانب ذات الصلة من أداة تقييم غاية 7-1-7 خلال كل جزء من نشاط المحاكاة النظرية.</a:t>
            </a:r>
          </a:p>
          <a:p>
            <a:pPr marL="171450" indent="-171450">
              <a:buFont typeface="Calibri"/>
              <a:buChar char="-"/>
            </a:pPr>
            <a:r>
              <a:rPr lang="ar-001">
                <a:latin typeface="Arial"/>
                <a:cs typeface="Arial"/>
              </a:rPr>
              <a:t> أما النوع الثاني فهو المناقشات الجماعية، والتي تتضمن مناقشة الردود على العمل الفردي والجماعي، ثم إجراء تقييم قصير في النهاية إذا كان هناك وقت.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سنقدم اليوم مقدمة موجزة عن غاية 7-1-7 لأي شخص منكم غير مطلع على غاية 7-1-7 ونهج تحسين الأداء، وكتذكير سريع لأولئك الذين يعرفونها.  </a:t>
            </a:r>
          </a:p>
          <a:p>
            <a:endParaRPr lang="en-US" dirty="0"/>
          </a:p>
          <a:p>
            <a:r>
              <a:rPr lang="ar-001">
                <a:latin typeface="Arial"/>
                <a:cs typeface="Arial"/>
              </a:rPr>
              <a:t>ثم سنستعرض نشاط المحاكاة النظرية للحصبة لغاية 7-1-7. سأقدم لكم نظرة عامة، وسنناقش مواد وأساليب التيسير، وسنستعرض النشاط بالكامل ونراجع مفاتيح الإجابات.  </a:t>
            </a:r>
            <a:br>
              <a:rPr lang="ar-001"/>
            </a:br>
            <a:br>
              <a:rPr lang="ar-001"/>
            </a:br>
            <a:r>
              <a:rPr lang="ar-001">
                <a:latin typeface="Arial"/>
                <a:cs typeface="Arial"/>
              </a:rPr>
              <a:t>ستحصلون على مواد مفصلة، بما فيها دليل المُيسِّر، وهي تحتوي على هذه المعلومات أيضًا، وسوف تستخدمونها أثناء نشاط المحاكاة النظرية.</a:t>
            </a:r>
          </a:p>
          <a:p>
            <a:endParaRPr lang="en-US" dirty="0"/>
          </a:p>
          <a:p>
            <a:r>
              <a:rPr lang="ar-001"/>
              <a:t>بعد ذلك، يمكننا تناول أي أسئلة لديكم.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[ملاحظة للمنسق: نوصي بشدة باستخدام طريقة الملاحظات اللاصقة الموضحة بالتفصيل في دليل المُيسِّر. ومع ذلك، إذا لم يتم استخدام هذه الطريقة في نشاط المحاكاة النظرية، فاحذف هذه الشريحة عند تدريب المُيسِّرين].</a:t>
            </a:r>
          </a:p>
          <a:p>
            <a:endParaRPr lang="en-US" dirty="0"/>
          </a:p>
          <a:p>
            <a:r>
              <a:rPr lang="ar-001">
                <a:latin typeface="Arial"/>
                <a:cs typeface="Arial"/>
              </a:rPr>
              <a:t>سنستعرض الآن إحدى الطرق التي سنستخدمها في العمل الجماعي. سنضع ملاحظات لاصقة [أو أوراق صغيرة وشريط لاصق] على الطاولات. بالنسبة إلى بعض الأنشطة، نوصي باستخدام طريقة الملاحظات اللاصقة حيث يكتب المشاركون إجاباتهم عن الأسئلة على الملاحظات اللاصقة بدلاً من قولها بصوت عالٍ في البداية. ثم توضع هذه الملاحظات اللاصقة على سطح مخصص [ملاحظة للمنسق: على سبيل المثال، لوحة عرض].  </a:t>
            </a:r>
          </a:p>
          <a:p>
            <a:endParaRPr lang="en-US" dirty="0"/>
          </a:p>
          <a:p>
            <a:r>
              <a:rPr lang="ar-001">
                <a:latin typeface="Arial"/>
                <a:cs typeface="Arial"/>
              </a:rPr>
              <a:t>يمكنك بعد ذلك استخدام الإجابات التي تراها على الملاحظات اللاصقة لتوجيه المناقشة من خلال البحث عن أوجه التشابه والاختلاف. على سبيل المثال، يمكنك البحث عن الإجابات الخاطئة وطلب أن يقوم شخص ما بشرح الأساس المنطقي وراءها، والبحث عن الإجابات الصحيحة وطلب شرح الأساس المنطقي ذي الصلة.  </a:t>
            </a:r>
          </a:p>
          <a:p>
            <a:endParaRPr lang="en-US" dirty="0"/>
          </a:p>
          <a:p>
            <a:r>
              <a:rPr lang="ar-001"/>
              <a:t>إذا رأيت ملاحظات لاصقة متعددة الألوان، فاقترح على المشاركين اللون الذي يجب عليهم استخدامه لكل إجابة عندما تكون هناك إجابات متعددة في نفس المناقشة، كما سيحدث عند تحديد تواريخ الظهور والرصد والإبلاغ.  </a:t>
            </a:r>
          </a:p>
          <a:p>
            <a:endParaRPr lang="en-US" dirty="0"/>
          </a:p>
          <a:p>
            <a:pPr>
              <a:defRPr/>
            </a:pPr>
            <a:r>
              <a:rPr lang="ar-001">
                <a:latin typeface="Arial"/>
                <a:cs typeface="Arial"/>
              </a:rPr>
              <a:t>بصفتك المُيسِّر، سيكون من المفيد </a:t>
            </a:r>
            <a:r>
              <a:rPr lang="ar-001" sz="1200">
                <a:latin typeface="Arial"/>
                <a:cs typeface="Arial"/>
              </a:rPr>
              <a:t>أن تقوم بتمييز أقسام لوحة العرض بكلمة واحدة لوصف فئة السؤال (مثل</a:t>
            </a:r>
            <a:r>
              <a:rPr lang="ar-001">
                <a:latin typeface="Arial"/>
                <a:cs typeface="Arial"/>
              </a:rPr>
              <a:t>،</a:t>
            </a:r>
            <a:r>
              <a:rPr lang="ar-001" sz="1200">
                <a:latin typeface="Arial"/>
                <a:cs typeface="Arial"/>
              </a:rPr>
              <a:t> "ظهور"، "رصد"، "عائق").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t>ويمكنك أيضًا تحريك الملاحظات اللاصقة على السطح المخصص لتصنيفها.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 الطريقة الشفهية هي المعروفة لنا جميعًا. وهي حين تطلب من المشاركين ذكر إجاباتهم أثناء المناقشة.  </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على سبيل المثال، لتحديد تاريخ محطة رئيسية، يمكنك</a:t>
            </a:r>
            <a:r>
              <a:rPr lang="ar-001" sz="1200">
                <a:effectLst/>
                <a:latin typeface="Arial"/>
                <a:cs typeface="Arial"/>
              </a:rPr>
              <a:t> أن تطلب من شخص ما أن يتطوع ليذكر التاريخ وسبب اختيار هذا التاريخ.  ثم يمكنك أن تسألوا إن كان هناك من يعترض. </a:t>
            </a:r>
            <a:r>
              <a:rPr lang="ar-001" sz="1200">
                <a:latin typeface="Arial"/>
                <a:cs typeface="Arial"/>
              </a:rPr>
              <a:t>إذا كانت الإجابة بنعم</a:t>
            </a:r>
            <a:r>
              <a:rPr lang="ar-001" sz="1200">
                <a:effectLst/>
                <a:latin typeface="Arial"/>
                <a:cs typeface="Arial"/>
              </a:rPr>
              <a:t>، فشجع على إجراء مناقشة مختصرة بشأن الأسس المنطقية المختلفة. اسمح للمجموعة بالنقاش، ولكن وجّه المجموعة نحو الإجابات عند الحاجة.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effectLst/>
                <a:latin typeface="Arial"/>
                <a:cs typeface="Arial"/>
              </a:rPr>
              <a:t>احرص على محاولة إشراك جميع المشاركين على مدار الوقت، واعمل على تيسير المناقشة بفعالية لتجنب الاستطرادات الطويلة. اطلب من المشاركين إضافة الأسئلة غير العاجلة إلى لوحة طرح الأفكار والأسئلة.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الآن سنقوم باستعراض </a:t>
            </a:r>
            <a:r>
              <a:rPr lang="ar-001">
                <a:latin typeface="Arial"/>
                <a:cs typeface="Arial"/>
              </a:rPr>
              <a:t>نشاط المحاكاة النظرية</a:t>
            </a:r>
            <a:r>
              <a:rPr lang="ar-001"/>
              <a:t> نفسه ومراجعة الإجابات.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إليكم مرة أخرى جدول أعمال الأنشطة الفرعية - سنستعرض الآن ما يجب فعله في كل قسم فرعي من هذه الأقسام.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ar-001"/>
              <a:t>لقد ذكرتُ أن لديكم دليلًا للمُيسِّر لهذا النشاط.  </a:t>
            </a:r>
          </a:p>
          <a:p>
            <a:endParaRPr lang="en-US" dirty="0"/>
          </a:p>
          <a:p>
            <a:r>
              <a:rPr lang="ar-001">
                <a:latin typeface="Arial"/>
                <a:cs typeface="Arial"/>
              </a:rPr>
              <a:t>أود أن أشير إلى بعض الأمور التي ستجدونها في هذا الدليل. ينقسم الدليل إلى الأنشطة الفرعية لنشاط المحاكاة النظرية، مع بعض النصائح في البداية. لكل نشاط فرعي، يوجد مقدار زمني مقترح، ونص لما يمكنكم قوله، وقائمة بما ينبغي لكم فعله خلال هذا الوقت، ومفتاح إجابات عند الاقتضاء. يمكنكم رؤية مثال على ذلك في هذه الشريحة للنشاط الفرعي المتعلق بمناقشة حسابات غاية 7-1-7.  </a:t>
            </a:r>
          </a:p>
          <a:p>
            <a:endParaRPr lang="en-US" dirty="0"/>
          </a:p>
          <a:p>
            <a:r>
              <a:rPr lang="ar-001">
                <a:latin typeface="Arial"/>
                <a:cs typeface="Arial"/>
              </a:rPr>
              <a:t>يُرجى التأكد من قراءة ذلك بالتفصيل قبل أن نجري نشاط المحاكاة النظرية.</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أول شيء ستفعله في عملك الجماعي هو إجراء تعريفات موجزة ومشاركة بعض التعليمات الأولية مع مجموعتك. وهذا وقت قصير جدًا - حاول جعل هذا الجزء لا يتجاوز خمس دقائق إن أمكن.  </a:t>
            </a:r>
          </a:p>
          <a:p>
            <a:endParaRPr lang="en-US" dirty="0"/>
          </a:p>
          <a:p>
            <a:r>
              <a:rPr lang="ar-001"/>
              <a:t>سيكون هذا أيضًا هو الوقت الذي توزع فيه حزم المشاركين على أفراد مجموعتك.  </a:t>
            </a:r>
          </a:p>
          <a:p>
            <a:endParaRPr lang="en-US" dirty="0"/>
          </a:p>
          <a:p>
            <a:r>
              <a:rPr lang="ar-001"/>
              <a:t>يتضمن دليل المُيسِّر تفاصيل محددة بشأن ما ينبغي قوله وفعله.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[ملاحظة للمنسق: قسم الملاحظات هنا يذكر طريقة الملاحظات اللاصقة عدة مرات. إذا لم تكن الملاحظات اللاصقة متوفرة (بما في ذلك الشريط اللاصق والورق)، فأخبر المُيسِّرين أنك ستستخدم الطريقة الشفهية.]</a:t>
            </a:r>
          </a:p>
          <a:p>
            <a:endParaRPr lang="en-US" dirty="0"/>
          </a:p>
          <a:p>
            <a:r>
              <a:rPr lang="ar-001">
                <a:latin typeface="Arial"/>
                <a:cs typeface="Arial"/>
              </a:rPr>
              <a:t> يركز الجزء الأول من نشاط المحاكاة النظرية على تحديد تواريخ المحطات الرئيسية وحساب أداء غاية 7-1-7. ينقسم هذا إلى عدة أنشطة فرعية، والتي تم وصفها بالتفصيل في دليل المُيسِّر.  </a:t>
            </a:r>
          </a:p>
          <a:p>
            <a:endParaRPr lang="en-US" dirty="0"/>
          </a:p>
          <a:p>
            <a:r>
              <a:rPr lang="ar-001">
                <a:latin typeface="Arial"/>
                <a:cs typeface="Arial"/>
              </a:rPr>
              <a:t>من المفترض أن يستغرق هذا القسم حوالي 45 دقيقة، على الرغم من أنه يستغرق وقتًا أقل بالنسبة إلى بعض المجموعات ووقتًا أطول بالنسبة إلى مجموعات أخرى. يوجد وقت إضافي احتياطي يبلغ حوالي 10 دقائق في هذا النشاط، ولكن احرص على عدم استخدامه بالكامل في هذا الجزء إن أمكن، فقد تحتاج إلى بعضه للجزء الثاني أيضًا.  </a:t>
            </a:r>
          </a:p>
          <a:p>
            <a:endParaRPr lang="en-US" dirty="0"/>
          </a:p>
          <a:p>
            <a:r>
              <a:rPr lang="ar-001">
                <a:latin typeface="Arial"/>
                <a:cs typeface="Arial"/>
              </a:rPr>
              <a:t>النشاط الفرعي الأول هنا هو تخصيص وقت لقراءة السيناريو بشكل فردي وإكمال الجزء ذي الصلة من أداة التقييم. نظرًا إلى اختلاف سرعات القراءة، وخاصة حسب ما إذا كانت لغة نشاط المحاكاة النظرية هي اللغة الأم للمشارك أم لا، فقد تحتاج إلى وقت أطول أو أقل هنا.  اطلب من المشاركين وضع السيناريو جانبًا عند الانتهاء. لا داعي لانتظار انتهاء الجميع إذا تأخرتم.  تتضمن إرشادات المُيسِّر اقتراحات بهذا الشأن.  </a:t>
            </a:r>
          </a:p>
          <a:p>
            <a:endParaRPr lang="en-US" dirty="0"/>
          </a:p>
          <a:p>
            <a:r>
              <a:rPr lang="ar-001">
                <a:latin typeface="Arial"/>
                <a:cs typeface="Arial"/>
              </a:rPr>
              <a:t>بعد ذلك ستناقش تواريخ المحطات الرئيسية، ونوصي بشدة باستخدام طريقة الملاحظات اللاصقة إن أمكن. سيساعدك هذا بصفتك مُيسِّرًا على معرفة مدى الالتباس الموجود (أو غير الموجود!) لكل تاريخ بسرعة، وبالتالي سيسمح لك بالتركيز على الجوانب التي تشتد فيها الحاجة إلى التيسير.</a:t>
            </a:r>
          </a:p>
          <a:p>
            <a:endParaRPr lang="en-US" dirty="0"/>
          </a:p>
          <a:p>
            <a:r>
              <a:rPr lang="ar-001"/>
              <a:t>أما بالنسبة إلى إجراءات الاستجابة المبكرة، فنوصي باستخدام الطريقة الشفهية نظرًا إلى وجود عدة تواريخ، وأيضًا لأن المشاركين يتفقون عادةً على هذه التواريخ.  </a:t>
            </a:r>
          </a:p>
          <a:p>
            <a:endParaRPr lang="en-US" dirty="0"/>
          </a:p>
          <a:p>
            <a:r>
              <a:rPr lang="ar-001">
                <a:latin typeface="Arial"/>
                <a:cs typeface="Arial"/>
              </a:rPr>
              <a:t>بعد تلك الأنشطة الفرعية، سينفذ المشاركون مرة أخرى عملاً فرديًا بناءً على تواريخ المحطات الرئيسية المتفق عليها لحساب أداء غاية 7-1-7.  لديهم حوالي 6 دقائق لهذا الغرض، وبعد ذلك سوف تُيسر عملية المناقشة. نوصي مجددًا باستخدام طريقة الملاحظات اللاصقة في بداية هذه المناقشة ليتمكنوا من مشاركة إجاباتهم.  </a:t>
            </a:r>
          </a:p>
          <a:p>
            <a:endParaRPr lang="en-US" dirty="0"/>
          </a:p>
          <a:p>
            <a:endParaRPr lang="en-US" dirty="0"/>
          </a:p>
          <a:p>
            <a:r>
              <a:rPr lang="ar-001"/>
              <a:t>لا داع للقلق - ستجد كل هذه الإرشادات وأكثر في دليل المُيسِّر.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تذكر، بالنسبة إلى غاية 7-1-7 هناك 4 تواريخ محطات رئيسية: الظهور، والرصد، والإبلاغ، واستكمال إجراءات الاستجابة المبكرة. ويستند هذا الأخير إلى تواريخ كل إجراء من إجراءات الاستجابة المبكرة السبعة.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لنستعرض التعريفات بمزيد من التفصيل للحظة.  </a:t>
            </a:r>
          </a:p>
          <a:p>
            <a:endParaRPr lang="en-US" dirty="0"/>
          </a:p>
          <a:p>
            <a:r>
              <a:rPr lang="ar-001">
                <a:latin typeface="Arial"/>
                <a:cs typeface="Arial"/>
              </a:rPr>
              <a:t>بالنسبة إلى تاريخ الظهور، فإن نشاط المحاكاة النظرية هذا مُخصص لمرض غير متوطن. وذلك مذكور في دليل المشاركين. لذلك، سنستخدم في هذا التعريف المُخصص للمرض غير المتوطن، وهو </a:t>
            </a:r>
            <a:r>
              <a:rPr lang="ar-001" sz="1200">
                <a:effectLst/>
                <a:latin typeface="Arial"/>
                <a:ea typeface="Calibri"/>
                <a:cs typeface="Arial"/>
              </a:rPr>
              <a:t>التاريخ الذي أُصيبت فيه الحالة المرجعية أو الحالة الأولى المرتبطة بالوباء بالأعراض للمرة الأولى.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تاريخ الرصد هو </a:t>
            </a:r>
            <a:r>
              <a:rPr lang="ar-001" sz="1200">
                <a:solidFill>
                  <a:srgbClr val="4C4C4F"/>
                </a:solidFill>
                <a:effectLst/>
                <a:latin typeface="Arial"/>
                <a:cs typeface="Arial"/>
              </a:rPr>
              <a:t>التاريخ</a:t>
            </a:r>
            <a:r>
              <a:rPr lang="ar-001" sz="1200">
                <a:solidFill>
                  <a:srgbClr val="4C4C4F"/>
                </a:solidFill>
                <a:effectLst/>
                <a:latin typeface="Arial"/>
                <a:ea typeface="Calibri"/>
                <a:cs typeface="Arial"/>
              </a:rPr>
              <a:t> الذي </a:t>
            </a:r>
            <a:r>
              <a:rPr lang="ar-001" sz="1200" u="none">
                <a:solidFill>
                  <a:srgbClr val="4C4C4F"/>
                </a:solidFill>
                <a:effectLst/>
                <a:latin typeface="Arial"/>
                <a:ea typeface="Calibri"/>
                <a:cs typeface="Arial"/>
              </a:rPr>
              <a:t>تم فيه تسجيل الحدث لأول مرة من قِبل أي مصدر أو في أي نظام. سترون بعد قليل أنه في </a:t>
            </a:r>
            <a:r>
              <a:rPr lang="ar-001">
                <a:latin typeface="Arial"/>
                <a:cs typeface="Arial"/>
              </a:rPr>
              <a:t>نشاط المحاكاة النظرية هذا</a:t>
            </a:r>
            <a:r>
              <a:rPr lang="ar-001" sz="1200" u="none">
                <a:solidFill>
                  <a:srgbClr val="4C4C4F"/>
                </a:solidFill>
                <a:effectLst/>
                <a:latin typeface="Arial"/>
                <a:ea typeface="Calibri"/>
                <a:cs typeface="Arial"/>
              </a:rPr>
              <a:t>، حدث هذا على مستوى المنشأة الصحية.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ستعرّفكم هذه الجلسة على غاية 7-1-7. وهي توضح ما يلي:</a:t>
            </a:r>
          </a:p>
          <a:p>
            <a:pPr marL="171450" indent="-171450">
              <a:buFont typeface="Calibri"/>
              <a:buChar char="-"/>
            </a:pPr>
            <a:r>
              <a:rPr lang="ar-001">
                <a:latin typeface="Arial"/>
                <a:cs typeface="Arial"/>
              </a:rPr>
              <a:t>ماهية غاية 7-1-7 والأساس المنطقي وراءها</a:t>
            </a:r>
          </a:p>
          <a:p>
            <a:pPr marL="171450" indent="-171450">
              <a:buFont typeface="Calibri"/>
              <a:buChar char="-"/>
            </a:pPr>
            <a:r>
              <a:rPr lang="ar-001">
                <a:latin typeface="Arial"/>
                <a:cs typeface="Arial"/>
              </a:rPr>
              <a:t>كيف تتناسب غاية 7-1-7 مع مجال الأمن الصحي العالمي</a:t>
            </a:r>
          </a:p>
          <a:p>
            <a:pPr marL="171450" indent="-171450">
              <a:buFont typeface="Calibri"/>
              <a:buChar char="-"/>
            </a:pPr>
            <a:r>
              <a:rPr lang="ar-001">
                <a:latin typeface="Arial"/>
                <a:cs typeface="Arial"/>
              </a:rPr>
              <a:t> كيف يمكن اعتمادها واستخدامها من قِبل البلدان/الولايات القضائية.</a:t>
            </a:r>
          </a:p>
          <a:p>
            <a:pPr marL="171450" indent="-171450">
              <a:buFont typeface="Calibri"/>
              <a:buChar char="-"/>
            </a:pPr>
            <a:endParaRPr lang="en-US" dirty="0">
              <a:latin typeface="Arial"/>
              <a:cs typeface="Arial"/>
            </a:endParaRPr>
          </a:p>
          <a:p>
            <a:r>
              <a:rPr lang="ar-001">
                <a:latin typeface="Arial"/>
                <a:cs typeface="Arial"/>
              </a:rPr>
              <a:t> تُختتم الوحدة بمثال واقعي لتطبيق غاية 7-1-7 على حالة لتفشي المرض.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تاريخ الإبلاغ هو التاريخ الذي </a:t>
            </a:r>
            <a:r>
              <a:rPr lang="ar-001" sz="1200">
                <a:solidFill>
                  <a:srgbClr val="4C4C4F"/>
                </a:solidFill>
                <a:effectLst/>
                <a:latin typeface="Arial"/>
                <a:ea typeface="Calibri"/>
                <a:cs typeface="Arial"/>
              </a:rPr>
              <a:t>يتم فيه الإبلاغ عن </a:t>
            </a:r>
            <a:r>
              <a:rPr lang="ar-001" sz="1200" u="none">
                <a:solidFill>
                  <a:srgbClr val="4C4C4F"/>
                </a:solidFill>
                <a:effectLst/>
                <a:latin typeface="Arial"/>
                <a:ea typeface="Calibri"/>
                <a:cs typeface="Arial"/>
              </a:rPr>
              <a:t>الحدث للمرة الأولى إلى هيئة الصحة العامة المسؤولة عن اتخاذ الإجراءات اللازمة. تذكر أن هذا ينطبق على أي مستوى، وغالبًا ما يكون على المستوى دون الوطني. في حالة </a:t>
            </a:r>
            <a:r>
              <a:rPr lang="ar-001">
                <a:latin typeface="Arial"/>
                <a:cs typeface="Arial"/>
              </a:rPr>
              <a:t>نشاط المحاكاة النظرية هذا</a:t>
            </a:r>
            <a:r>
              <a:rPr lang="ar-001" sz="1200" u="none">
                <a:solidFill>
                  <a:srgbClr val="4C4C4F"/>
                </a:solidFill>
                <a:effectLst/>
                <a:latin typeface="Arial"/>
                <a:ea typeface="Calibri"/>
                <a:cs typeface="Arial"/>
              </a:rPr>
              <a:t>، فإن هذا التاريخ هو تاريخ إبلاغ مسؤول المراقبة في المقاطعة.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وأخيرًا، تاريخ استكمال الاستجابة المبكرة </a:t>
            </a:r>
            <a:r>
              <a:rPr lang="ar-001" sz="1200">
                <a:solidFill>
                  <a:srgbClr val="4C4C4F"/>
                </a:solidFill>
                <a:effectLst/>
                <a:latin typeface="Arial"/>
                <a:ea typeface="Calibri"/>
                <a:cs typeface="Arial"/>
              </a:rPr>
              <a:t>هو التاريخ الذي تم فيه </a:t>
            </a:r>
            <a:r>
              <a:rPr lang="ar-001" sz="1200" u="none">
                <a:solidFill>
                  <a:srgbClr val="4C4C4F"/>
                </a:solidFill>
                <a:effectLst/>
                <a:latin typeface="Arial"/>
                <a:ea typeface="Calibri"/>
                <a:cs typeface="Arial"/>
              </a:rPr>
              <a:t>اتخاذ آخر إجراءات الاستجابة المبكرة المطبقة. ولتحقيق ذلك، نحصل على تواريخ لكل إجراء من إجراءات الاستجابة المبكرة المطبقة، ثم نختار آخر هذه التواريخ ليكون تاريخ المحطة الرئيسية.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u="none">
                <a:solidFill>
                  <a:srgbClr val="4C4C4F"/>
                </a:solidFill>
                <a:effectLst/>
                <a:latin typeface="Arial" panose="020B0604020202020204" pitchFamily="34" charset="0"/>
                <a:ea typeface="Calibri" panose="020F0502020204030204" pitchFamily="34" charset="0"/>
              </a:rPr>
              <a:t>تذكر أن العديد من إجراءات الاستجابة المبكرة 7-1-7 تستند إلى بدء الأنشطة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لنستعرض الإجابات معًا. هذا الجزء منسوخ من دليل المشاركين.  </a:t>
            </a:r>
          </a:p>
          <a:p>
            <a:endParaRPr lang="en-US" dirty="0"/>
          </a:p>
          <a:p>
            <a:r>
              <a:rPr lang="ar-001"/>
              <a:t>سأشارككم الأجزاء ذات الصلة بتواريخ المحطات الرئيسية هنا.  </a:t>
            </a:r>
          </a:p>
          <a:p>
            <a:endParaRPr lang="en-US" dirty="0"/>
          </a:p>
          <a:p>
            <a:r>
              <a:rPr lang="ar-001"/>
              <a:t>[انقر]</a:t>
            </a:r>
          </a:p>
          <a:p>
            <a:endParaRPr lang="en-US" dirty="0"/>
          </a:p>
          <a:p>
            <a:r>
              <a:rPr lang="ar-001">
                <a:latin typeface="Arial"/>
                <a:cs typeface="Arial"/>
              </a:rPr>
              <a:t>في الجزء الأول من نشاط المحاكاة النظرية، يمكنكم أن تروا أن 12 ديسمبر هو تاريخ الاستجابة المبكرة الذي تم فيه بدء آلية التنسيق.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بينما نواصل القراءة...</a:t>
            </a:r>
          </a:p>
          <a:p>
            <a:endParaRPr lang="en-US" dirty="0"/>
          </a:p>
          <a:p>
            <a:r>
              <a:rPr lang="ar-001"/>
              <a:t>[انقر]</a:t>
            </a:r>
          </a:p>
          <a:p>
            <a:endParaRPr lang="en-US" dirty="0"/>
          </a:p>
          <a:p>
            <a:r>
              <a:rPr lang="ar-001"/>
              <a:t>نلاحظ أن تاريخ الظهور هو 30 نوفمبر، لأن هذا هو الوقت الذي بدأت فيه أعراض المريضة.  </a:t>
            </a:r>
          </a:p>
          <a:p>
            <a:endParaRPr lang="en-US" dirty="0"/>
          </a:p>
          <a:p>
            <a:r>
              <a:rPr lang="ar-001"/>
              <a:t>[انقر]</a:t>
            </a:r>
          </a:p>
          <a:p>
            <a:endParaRPr lang="en-US" dirty="0"/>
          </a:p>
          <a:p>
            <a:r>
              <a:rPr lang="ar-001"/>
              <a:t>تاريخ الرصد هو الثامن لأنه في ذلك الوقت تم تسجيل الاشتباه لأول مرة، في هذه الحالة في استمارة التحقيق في الحالة داخل المنشأة الصحية.  </a:t>
            </a:r>
          </a:p>
          <a:p>
            <a:endParaRPr lang="en-US" dirty="0"/>
          </a:p>
          <a:p>
            <a:r>
              <a:rPr lang="ar-001"/>
              <a:t>[انقر]</a:t>
            </a:r>
          </a:p>
          <a:p>
            <a:endParaRPr lang="en-US" dirty="0"/>
          </a:p>
          <a:p>
            <a:r>
              <a:rPr lang="ar-001"/>
              <a:t>تاريخ الإبلاغ هو 9 نوفمبر، لأنه في هذا التاريخ اتصل الطبيب بمسؤول المراقبة في المنطقة بشأن الحالة.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ستجد هذه الإجابات في مفتاح الإجابات لهذا الجزء من نشاط </a:t>
            </a:r>
            <a:r>
              <a:rPr lang="ar-001">
                <a:latin typeface="Arial"/>
                <a:cs typeface="Arial"/>
              </a:rPr>
              <a:t>المحاكاة النظرية</a:t>
            </a:r>
            <a:r>
              <a:rPr lang="ar-001"/>
              <a:t>، مع الأساس المنطقي الذي شرحناه للتو.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ثم، بينما نواصل القراءة، نرى أن:</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endParaRPr lang="en-US" dirty="0"/>
          </a:p>
          <a:p>
            <a:r>
              <a:rPr lang="ar-001"/>
              <a:t>في 10 ديسمبر، تم اتخاذ إجراء الاستجابة المبكرة "بدء التحقيق أو نشر الفريق" لأنه في هذا الوقت بدأ فريق الاستجابة في المنطقة تحقيقه من خلال تتبع المخالطين.  </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endParaRPr lang="en-US" dirty="0"/>
          </a:p>
          <a:p>
            <a:r>
              <a:rPr lang="ar-001"/>
              <a:t>في 12 ديسمبر، أكد المخبر أن العينة كانت إيجابية، لذا فهذا هو تاريخ التأكيد المخبري لإجراء الاستجابة المبكرة.</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t>[انقر]</a:t>
            </a:r>
          </a:p>
          <a:p>
            <a:endParaRPr lang="en-US" dirty="0"/>
          </a:p>
          <a:p>
            <a:r>
              <a:rPr lang="ar-001"/>
              <a:t>وفي 12 ديسمبر أيضًا، أكمل فريق الاستجابة السريعة تحقيقه الوبائي الأولي، لذا فهذا هو تاريخ إجراء الاستجابة المبكرة.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ثم، بينما نواصل استعراض السيناريو...</a:t>
            </a:r>
          </a:p>
          <a:p>
            <a:endParaRPr lang="en-US" dirty="0"/>
          </a:p>
          <a:p>
            <a:r>
              <a:rPr lang="ar-001"/>
              <a:t>[انقر]</a:t>
            </a:r>
          </a:p>
          <a:p>
            <a:endParaRPr lang="en-US" dirty="0"/>
          </a:p>
          <a:p>
            <a:r>
              <a:rPr lang="ar-001"/>
              <a:t>بدأ فريق الاستجابة السريعة أنشطة الوقاية من العدوى ومكافحتها وإدارة الحالات في 15 ديسمبر، لذا فهذا هو تاريخ إجراء الاستجابة المبكرة.  </a:t>
            </a:r>
          </a:p>
          <a:p>
            <a:endParaRPr lang="en-US" dirty="0"/>
          </a:p>
          <a:p>
            <a:r>
              <a:rPr lang="ar-001"/>
              <a:t>[انقر]</a:t>
            </a:r>
          </a:p>
          <a:p>
            <a:endParaRPr lang="en-US" dirty="0"/>
          </a:p>
          <a:p>
            <a:r>
              <a:rPr lang="ar-001"/>
              <a:t>في 18 ديسمبر، أجرت فرق الاستجابة السريعة الوطنية والمحلية أنشطة التواصل بشأن المخاطر والمشاركة المجتمعية، لذلك فهذا هو تاريخ إجراء الاستجابة المبكرة.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ثم أخيرًا...</a:t>
            </a:r>
          </a:p>
          <a:p>
            <a:endParaRPr lang="en-US" dirty="0"/>
          </a:p>
          <a:p>
            <a:r>
              <a:rPr lang="ar-001"/>
              <a:t>[انقر]</a:t>
            </a:r>
          </a:p>
          <a:p>
            <a:endParaRPr lang="en-US" dirty="0"/>
          </a:p>
          <a:p>
            <a:r>
              <a:rPr lang="ar-001"/>
              <a:t>في 19 ديسمبر، تم بدء اتخاذ تدابير الصحة العامة المضادة عندما تم إرسال أمر طلب اللقاح إلى وزارة الصحة.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هنا يمكنكم رؤية جميع تواريخ إجراءات الاستجابة المبكرة التي ناقشناها للتو - هذا الجدول موجود في دليل المُيسِّر الخاص بكم.  </a:t>
            </a:r>
          </a:p>
          <a:p>
            <a:endParaRPr lang="en-US" dirty="0"/>
          </a:p>
          <a:p>
            <a:r>
              <a:rPr lang="ar-001"/>
              <a:t>[انقر]</a:t>
            </a:r>
          </a:p>
          <a:p>
            <a:endParaRPr lang="en-US" dirty="0"/>
          </a:p>
          <a:p>
            <a:r>
              <a:rPr lang="ar-001"/>
              <a:t>وكما ذكرنا، فإن تاريخ المحطة الرئيسية لاستكمال إجراءات الاستجابة المبكرة هو آخر التواريخ في ذلك الجدول، أي 19 ديسمبر.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ويتضمن دليل المُيسِّر أيضًا جدول حساب غاية 7-1-7.  كما ترون هنا، أدخلنا تواريخ المحطات الرئيسية، ومن خلال ذلك وجدنا أنه بالنسبة إلى هذا التفشي، بدلاً من 7-1-7 نحصل على 8-1-10.  وهذا يعني أنه لم يتم تحقيق هدف الرصد وأهداف إجراءات الاستجابة المبكرة، وتم تحقيق هدف الإبلاغ.  </a:t>
            </a:r>
          </a:p>
          <a:p>
            <a:endParaRPr lang="en-US" dirty="0"/>
          </a:p>
          <a:p>
            <a:r>
              <a:rPr lang="ar-001"/>
              <a:t>قد تتلقون أسئلة حول ما يعتبر "يومًا" بالنسبة إلى غاية 7-1-7.  إذا ظهر هذا، يمكنكم تقديم المثال الذي ترونه في الأسفل هنا.  يتم الحساب استنادًا إلى الفرق بين التواريخ، لذا فإن الفرق بين 3 أغسطس و1 أغسطس هو يومان.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ar-001">
                <a:latin typeface="Arial"/>
                <a:cs typeface="Arial"/>
              </a:rPr>
              <a:t>يتمثل أحد الأهداف الرئيسية للصحة العامة في منع انتشار الأمراض المعدية. وبالنسبة إلى معظم الأمراض المعدية، تعد السرعة عاملاً بالغ الأهمية لوقف انتشارها. لن تتمكن أفضل الأنظمة الصحية في العالم من منع انتشار المرض إذا لم يتم رصده بسرعة كافية، وإذا لم تتعرف سلطات الصحة العامة على الحالات المبكرة بسرعة كافية، وإذا لم تستجب بسرعة كافية للسيطرة عليها.  </a:t>
            </a:r>
          </a:p>
          <a:p>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إن القدرة على الرصد والإبلاغ والاستجابة بسرعة كافية بين الحين والآخر لا تكفي بالنسبة إلى أي بلد أو ولاية قضائية للحفاظ على سلامتها من حالات تفشي الأمراض، بما في ذلك تلك التي تتطور إلى أوبئة أو جائحات. يجب أن تعمل الأنظمة المعنية برصد تفشي الأمراض وإيقافها بشكل جيد وسريع </a:t>
            </a:r>
            <a:r>
              <a:rPr lang="ar-001" b="1">
                <a:latin typeface="Arial"/>
                <a:cs typeface="Arial"/>
              </a:rPr>
              <a:t>ومتسق</a:t>
            </a:r>
            <a:r>
              <a:rPr lang="ar-001">
                <a:latin typeface="Arial"/>
                <a:cs typeface="Arial"/>
              </a:rPr>
              <a:t>.  </a:t>
            </a:r>
          </a:p>
          <a:p>
            <a:endParaRPr lang="en-US" dirty="0"/>
          </a:p>
          <a:p>
            <a:r>
              <a:rPr lang="ar-001">
                <a:latin typeface="Arial"/>
                <a:cs typeface="Arial"/>
              </a:rPr>
              <a:t>وهذا هو محور غاية 7-1-7: التحسين المستمر لسرعة عمل أنظمة رصد تفشي الأمراض والإبلاغ عنها والاستجابة المبكرة لها.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نحن مستعدون للانتقال إلى الجزء 2. عليك التأكد من ترك وقت كافٍ لهذا الجزء عن طريق حث مجموعتك على الإنجاز بسرعة في الجزء الأول إذا كانوا يعملون ببطء. وذلك لأن هذا الجزء يمس جوهر غاية 7-1-7 حقًا - العوائق والعوامل الممكّنة والإجراءات اللازمة لتحسين الأداء. من الأفضل أن يكون لديك حوالي 25 دقيقة لهذا القسم.  </a:t>
            </a:r>
          </a:p>
          <a:p>
            <a:endParaRPr lang="en-US" dirty="0"/>
          </a:p>
          <a:p>
            <a:r>
              <a:rPr lang="ar-001"/>
              <a:t>تتضمن الدقائق الخمس الأولى عملاً فرديًا حيث يقوم المشاركون بكتابة العوائق، والعوامل الممكّنة، والإجراءات التي حددوها.  </a:t>
            </a:r>
          </a:p>
          <a:p>
            <a:endParaRPr lang="en-US" dirty="0"/>
          </a:p>
          <a:p>
            <a:r>
              <a:rPr lang="ar-001"/>
              <a:t>ثم توجد 10 دقائق لمناقشة العوائق والعوامل الممكّنة، ثم 10 دقائق أخرى لمناقشة الإجراءات الفورية والطويلة الأمد.  </a:t>
            </a:r>
          </a:p>
          <a:p>
            <a:endParaRPr lang="en-US" dirty="0"/>
          </a:p>
          <a:p>
            <a:r>
              <a:rPr lang="ar-001"/>
              <a:t>لقد وجدنا أن طريقة الملاحظات اللاصقة تعمل بشكل جيد في تحديد العوائق والعوامل الممكّنة، لأن الأفراد يمكنهم كتابة العوائق/العوامل الممكّنة التي حددوها ويمكنك أنت كمُيسِّر تجميعها معًا.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والآن، لنستعرض السيناريو مرة أخرى، ولكن هذه المرة نبحث عن العوائق والعوامل الممكّنة. تذكر أن المشاركين قد يقدمون إجابات مختلفة قليلاً - هذا الجزء أكثر انفتاحًا من الجزء 1. </a:t>
            </a:r>
            <a:br>
              <a:rPr lang="ar-001"/>
            </a:br>
            <a:br>
              <a:rPr lang="ar-001"/>
            </a:br>
            <a:r>
              <a:rPr lang="ar-001">
                <a:latin typeface="Arial"/>
                <a:cs typeface="Arial"/>
              </a:rPr>
              <a:t>لقد ميزنا العوائق باللون الأخضر والعوامل الممكّنة باللون الوردي/الأرجواني. </a:t>
            </a:r>
          </a:p>
          <a:p>
            <a:br>
              <a:rPr lang="ar-001"/>
            </a:br>
            <a:r>
              <a:rPr lang="ar-001"/>
              <a:t>ولا يوجد أي منها في هاتين الفقرتين الأولتين.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تمثّل أحد العوائق في عدم وجود اشتباه سريري على الرغم من وجود </a:t>
            </a:r>
            <a:r>
              <a:rPr lang="ar-001" sz="1200">
                <a:solidFill>
                  <a:schemeClr val="accent1"/>
                </a:solidFill>
                <a:effectLst/>
                <a:ea typeface="Calibri" panose="020F0502020204030204" pitchFamily="34" charset="0"/>
                <a:cs typeface="Arial" panose="020B0604020202020204" pitchFamily="34" charset="0"/>
              </a:rPr>
              <a:t>سمة تشخيصية للحصبة.  </a:t>
            </a:r>
          </a:p>
          <a:p>
            <a:endParaRPr lang="en-GB" sz="1200" dirty="0">
              <a:solidFill>
                <a:schemeClr val="accent1"/>
              </a:solidFill>
              <a:effectLst/>
              <a:cs typeface="Arial" panose="020B0604020202020204" pitchFamily="34" charset="0"/>
            </a:endParaRPr>
          </a:p>
          <a:p>
            <a:r>
              <a:rPr lang="ar-001" sz="1200">
                <a:solidFill>
                  <a:schemeClr val="accent1"/>
                </a:solidFill>
                <a:effectLst/>
                <a:cs typeface="Arial" panose="020B0604020202020204" pitchFamily="34" charset="0"/>
              </a:rPr>
              <a:t>كان من العوامل الممكّنة أن الفريق السريري اشتبه في النهاية في إصابتها بالحصبة (رغم عدم اشتباههم في ذلك في زيارتها الأولى، إلا أنهم فعلوا ذلك في المرة التالية، وهذا عامل ممكّن!).  </a:t>
            </a:r>
          </a:p>
          <a:p>
            <a:endParaRPr lang="en-GB" sz="1200" dirty="0">
              <a:solidFill>
                <a:schemeClr val="accent1"/>
              </a:solidFill>
              <a:effectLst/>
              <a:cs typeface="Arial" panose="020B0604020202020204" pitchFamily="34" charset="0"/>
            </a:endParaRPr>
          </a:p>
          <a:p>
            <a:r>
              <a:rPr lang="ar-001" sz="1200">
                <a:solidFill>
                  <a:schemeClr val="accent1"/>
                </a:solidFill>
                <a:effectLst/>
                <a:cs typeface="Arial" panose="020B0604020202020204" pitchFamily="34" charset="0"/>
              </a:rPr>
              <a:t>ومن العوامل الممكّنة الأخرى أن الطبيب المعالج قد خضع مؤخرًا لتدريب تنشيطي بشأن بروتوكولات الإبلاغ.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لاحقًا، كان العائق أن العينة وصلت إلى المختبر الوطني في 10 ديسمبر ولكن تأكدت الإصابة في 12 ديسمبر.  </a:t>
            </a:r>
            <a:br>
              <a:rPr lang="ar-001"/>
            </a:br>
            <a:br>
              <a:rPr lang="ar-001"/>
            </a:br>
            <a:r>
              <a:rPr lang="ar-001"/>
              <a:t>بعض المشاركين لا يعتبرون هذا الأمر عائقًا لأنه قد لا يبدو لهم تأخيرًا. لكن الفروق الزمنية مثل هذه، على سبيل المثال، يومين بين وصول العينة والتأكيد المخبري، تستدعي طرح أسئلة لفهم سبب عدم حدوث ذلك بشكل أسرع (هل كان من الممكن أن يكون يومًا واحدًا أو في نفس اليوم، وإذا كان الأمر كذلك، فما الذي أدى إلى التأخير لمدة يومين بدلاً من ذلك).  هذه هي أنواع المناقشات التي من المحتمل أن ينخرط فيها المشاركون في نشاط </a:t>
            </a:r>
            <a:r>
              <a:rPr lang="ar-001">
                <a:latin typeface="Arial"/>
                <a:cs typeface="Arial"/>
              </a:rPr>
              <a:t>المحاكاة النظرية هذا</a:t>
            </a:r>
            <a:r>
              <a:rPr lang="ar-001"/>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ثم، هناك بعض العوائق الأخرى في إجراءات الاستجابة المبكرة.  </a:t>
            </a:r>
          </a:p>
          <a:p>
            <a:endParaRPr lang="en-US" dirty="0"/>
          </a:p>
          <a:p>
            <a:r>
              <a:rPr lang="ar-001"/>
              <a:t>أحدها كان حدوث تأخير طفيف نتيجة لنقص الأموال اللازمة لتدبير الوقود.  </a:t>
            </a:r>
          </a:p>
          <a:p>
            <a:endParaRPr lang="en-US" dirty="0"/>
          </a:p>
          <a:p>
            <a:r>
              <a:rPr lang="ar-001"/>
              <a:t>والآخر كان تأخر التواصل بشأن المخاطر </a:t>
            </a:r>
            <a:r>
              <a:rPr lang="ar-001" sz="1200">
                <a:solidFill>
                  <a:schemeClr val="accent1"/>
                </a:solidFill>
                <a:effectLst/>
                <a:ea typeface="Calibri" panose="020F0502020204030204" pitchFamily="34" charset="0"/>
                <a:cs typeface="Arial" panose="020B0604020202020204" pitchFamily="34" charset="0"/>
              </a:rPr>
              <a:t>بسبب وجود ارتباك بين السلطات المحلية والوطنية نتيجة التأخر في ترجمة المواد</a:t>
            </a:r>
            <a:r>
              <a:rPr lang="ar-001" sz="1200" b="0">
                <a:solidFill>
                  <a:schemeClr val="tx1"/>
                </a:solidFill>
                <a:effectLst/>
                <a:ea typeface="Calibri" panose="020F0502020204030204" pitchFamily="34" charset="0"/>
                <a:cs typeface="Arial" panose="020B0604020202020204" pitchFamily="34" charset="0"/>
              </a:rPr>
              <a:t> إلى العديد من اللغات المحلية التي تتحدث بها المجتمعات المتضررة من تفشي المرض.</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لم نقم بالإشارة إلى العوائق الرئيسية في الفقرتين الأخيرتين، على الرغم من أن المشاركين قد يطرحون سؤالاً صحيحًا عن سبب استغراق بعض هذه الأمور عدة أيام. سيكون هذا شيئًا يتم التعمق فيه بشكل أكبر في تحليل واقعي.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ستجدون في دليل المُيسِّر الخاص بك مفتاح الإجابات بهذه العوائق والعوامل الممكّنة التي ناقشناها للتو. تذكر، قد يتوصل المشاركون إلى إجابات أخرى أيضًا. ومع ذلك، بصفتك مُيسِّرًا، حاول توجيههم نحو الإجابات المذكورة هنا إذا فاتهم أي منها.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بناءً على العوائق، ستتوصل المجموعة إلى بعض الإجراءات الفورية والطويلة الأمد. فيما يلي بعض الاقتراحات، كما هو موجود في دليل المُيسِّر الخاص بك. لا توجد إجابات صحيحة أو خاطئة هنا، والمغزى هنا هو التأكد من أنهم يجرون نقاشًا يربط الإجراءات بشكل مباشر بالعوائق المحددة.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هذا يقودنا إلى قسم النقاش الختامي للمجموعات الصغيرة. لقد اقترحنا سؤالين يركزان على الأفكار الرئيسية والنتائج المستفادة وما وجده المشاركون مفيدًا أو مثيرًا للاهتمام بشأن غاية 7-1-7.  </a:t>
            </a:r>
          </a:p>
          <a:p>
            <a:endParaRPr lang="en-US" dirty="0"/>
          </a:p>
          <a:p>
            <a:r>
              <a:rPr lang="ar-001">
                <a:latin typeface="Arial"/>
                <a:cs typeface="Arial"/>
              </a:rPr>
              <a:t>تم تخصيص 10 دقائق لهذا النقاش الختامي. ومع ذلك، يعمل هذا القسم أيضًا كـ "وقت إضافي احتياطي" ويمكن تخطيه إذا استغرق الجزء 1 أو 2 وقتًا أطول ونفد الوقت في نشاط المحاكاة النظرية.</a:t>
            </a:r>
          </a:p>
          <a:p>
            <a:endParaRPr lang="en-US" dirty="0"/>
          </a:p>
          <a:p>
            <a:r>
              <a:rPr lang="ar-001"/>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latin typeface="Arial"/>
                <a:cs typeface="Arial"/>
              </a:rPr>
              <a:t>إليكم بعض النصائح السريعة للتيسير. </a:t>
            </a:r>
            <a:br>
              <a:rPr lang="ar-001"/>
            </a:br>
            <a:br>
              <a:rPr lang="ar-001"/>
            </a:br>
            <a:r>
              <a:rPr lang="ar-001">
                <a:latin typeface="Arial"/>
                <a:cs typeface="Arial"/>
              </a:rPr>
              <a:t>قبل إجراء نشاط المحاكاة النظرية، تأكدوا من التعرف على دليل المشاركين، وعلى أداة تقييم غاية 7-1-7 ودليل المُيسِّر، وجدول أعمال المُيسِّر. إن أمكن، راجعوا الدليل المرجعي لتواريخ المحطات الرئيسية لغاية 7-1-7 بسرعة. </a:t>
            </a:r>
          </a:p>
          <a:p>
            <a:endParaRPr lang="en-US" dirty="0"/>
          </a:p>
          <a:p>
            <a:r>
              <a:rPr lang="ar-001"/>
              <a:t>لا يقتصر التيسير على معرفة كيفية إجراء النشاط نفسه فحسب، بل يشمل أيضًا المهارات الشخصية!</a:t>
            </a:r>
          </a:p>
          <a:p>
            <a:endParaRPr lang="en-US" dirty="0"/>
          </a:p>
          <a:p>
            <a:r>
              <a:rPr lang="ar-001">
                <a:latin typeface="Arial"/>
                <a:cs typeface="Arial"/>
              </a:rPr>
              <a:t> من المفيد أيضًا التفكير مسبقًا في كيفية حث المشاركين على الانخراط في المناقشات. كيف ستتعاملون مع المشاركين شديدي الهدوء؟  كيف ستتعاملون مع الأشخاص الذين يشاركون بنشاط ولكنهم لا يفسحون المجال للآخرين للمشاركة؟ ماذا ستفعلون عندما تكون هناك أسئلة أو مناقشات لا علاقة لها بنشاط المحاكاة النظرية، أو قد تكون مفيدة ولكنها تستغرق وقتًا طويلاً؟  </a:t>
            </a:r>
          </a:p>
          <a:p>
            <a:endParaRPr lang="en-US" dirty="0"/>
          </a:p>
          <a:p>
            <a:r>
              <a:rPr lang="ar-001">
                <a:latin typeface="Arial"/>
                <a:cs typeface="Arial"/>
              </a:rPr>
              <a:t>أثناء نشاط المحاكاة النظرية، تأكدوا من تتبع الوقت وأن تتمتعوا بمرونة إلى حد ما بناءً على احتياجات المجموعة. لقد وجدنا أن بعض المجموعات تحتاج إلى وقت أطول لقراءة السيناريو، وبعضها يحتاج إلى مزيد من الوقت أثناء المناقشات. سيقوم المُيسِّرون الرئيسيون أيضًا بالإعلان عن الوقت الأمثل للانتقال إلى الأقسام التالية.  </a:t>
            </a:r>
          </a:p>
          <a:p>
            <a:endParaRPr lang="en-US" dirty="0"/>
          </a:p>
          <a:p>
            <a:r>
              <a:rPr lang="ar-001">
                <a:latin typeface="Arial"/>
                <a:cs typeface="Arial"/>
              </a:rPr>
              <a:t>إذا انحرفت المناقشات عن الموضوع، فحاولوا إعادة الحوار بكياسة إلى نشاط المحاكاة النظرية.  </a:t>
            </a:r>
          </a:p>
          <a:p>
            <a:endParaRPr lang="en-US" dirty="0"/>
          </a:p>
          <a:p>
            <a:r>
              <a:rPr lang="ar-001">
                <a:latin typeface="Arial"/>
                <a:cs typeface="Arial"/>
              </a:rPr>
              <a:t>وتذكروا أن المُيسِّرين الرئيسيين موجودون لمساعدتكم. لذا اطرحوا عليهم الأسئلة التي لا تستطيعون الإجابة عنها.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ar-001" b="0" i="0">
                <a:latin typeface="Arial"/>
                <a:cs typeface="Arial"/>
              </a:rPr>
              <a:t>تتمثل غاية 7-1-7 </a:t>
            </a:r>
            <a:r>
              <a:rPr lang="ar-001">
                <a:latin typeface="Arial"/>
                <a:cs typeface="Arial"/>
              </a:rPr>
              <a:t>في</a:t>
            </a:r>
            <a:r>
              <a:rPr lang="ar-001" b="0" i="0">
                <a:latin typeface="Arial"/>
                <a:cs typeface="Arial"/>
              </a:rPr>
              <a:t> منح أنفسنا أفضل فرصة ممكنة لاكتشاف حالات تفشي الأمراض وإيقافها بسرعة.  </a:t>
            </a:r>
          </a:p>
          <a:p>
            <a:pPr>
              <a:defRPr/>
            </a:pPr>
            <a:endParaRPr lang="en-US" b="0" i="0" kern="1200">
              <a:latin typeface="Arial"/>
              <a:cs typeface="Arial"/>
            </a:endParaRPr>
          </a:p>
          <a:p>
            <a:pPr>
              <a:defRPr/>
            </a:pPr>
            <a:r>
              <a:rPr lang="ar-001" b="0" i="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ar-001" sz="1200" b="0" i="0">
                <a:latin typeface="Arial"/>
                <a:cs typeface="Arial"/>
              </a:rPr>
              <a:t>ا</a:t>
            </a:r>
            <a:r>
              <a:rPr lang="ar-001" sz="1200">
                <a:latin typeface="Arial"/>
                <a:cs typeface="Arial"/>
              </a:rPr>
              <a:t>لسرعة مهمة للغاية بالنسبة إلى الأمراض المعدية نظرًا لطبيعة نموها المتسارع.</a:t>
            </a:r>
            <a:r>
              <a:rPr lang="ar-001" sz="1200" b="0" i="0">
                <a:latin typeface="Arial"/>
                <a:cs typeface="Arial"/>
              </a:rPr>
              <a:t> وهذا يعني أن الرصد والاستجابة بأسرع ما يمكن في الأيام الأولى يمنحانا أفضل فرصة </a:t>
            </a:r>
            <a:r>
              <a:rPr lang="ar-001">
                <a:latin typeface="Arial"/>
                <a:cs typeface="Arial"/>
              </a:rPr>
              <a:t>لاحتواء تفشي المرض</a:t>
            </a:r>
            <a:r>
              <a:rPr lang="ar-001" sz="1200" b="0" i="0">
                <a:latin typeface="Arial"/>
                <a:cs typeface="Arial"/>
              </a:rPr>
              <a:t>.</a:t>
            </a:r>
            <a:r>
              <a:rPr lang="ar-001" sz="1200">
                <a:latin typeface="Arial"/>
                <a:cs typeface="Arial"/>
              </a:rPr>
              <a:t> </a:t>
            </a:r>
            <a:r>
              <a:rPr lang="ar-001" sz="1200" b="0" i="0">
                <a:latin typeface="Arial"/>
                <a:cs typeface="Arial"/>
              </a:rPr>
              <a:t>هذا النمو المتسارع يعني أيضًا أن التعديلات التي تُجرى في تلك الأيام الأولى بناءً على </a:t>
            </a:r>
            <a:r>
              <a:rPr lang="ar-001" sz="1200">
                <a:latin typeface="Arial"/>
                <a:cs typeface="Arial"/>
              </a:rPr>
              <a:t>استعراض الأداء في </a:t>
            </a:r>
            <a:r>
              <a:rPr lang="ar-001" sz="1200" b="0" i="0">
                <a:latin typeface="Arial"/>
                <a:cs typeface="Arial"/>
              </a:rPr>
              <a:t>الوقت الفعلي </a:t>
            </a:r>
            <a:r>
              <a:rPr lang="ar-001" sz="1200">
                <a:latin typeface="Arial"/>
                <a:cs typeface="Arial"/>
              </a:rPr>
              <a:t>أثناء تفشي المرض </a:t>
            </a:r>
            <a:r>
              <a:rPr lang="ar-001" sz="1200" b="0" i="0">
                <a:latin typeface="Arial"/>
                <a:cs typeface="Arial"/>
              </a:rPr>
              <a:t>قد يكون لها </a:t>
            </a:r>
            <a:r>
              <a:rPr lang="ar-001" sz="1200">
                <a:latin typeface="Arial"/>
                <a:cs typeface="Arial"/>
              </a:rPr>
              <a:t>"</a:t>
            </a:r>
            <a:r>
              <a:rPr lang="ar-001" sz="1200" b="0" i="0">
                <a:latin typeface="Arial"/>
                <a:cs typeface="Arial"/>
              </a:rPr>
              <a:t>أكبر تأثير</a:t>
            </a:r>
            <a:r>
              <a:rPr lang="ar-001" sz="1200">
                <a:latin typeface="Arial"/>
                <a:cs typeface="Arial"/>
              </a:rPr>
              <a:t>"</a:t>
            </a:r>
            <a:r>
              <a:rPr lang="ar-001" sz="1200" b="0" i="0">
                <a:latin typeface="Arial"/>
                <a:cs typeface="Arial"/>
              </a:rPr>
              <a:t>.</a:t>
            </a:r>
            <a:r>
              <a:rPr lang="ar-001" sz="1200">
                <a:latin typeface="Arial"/>
                <a:cs typeface="Arial"/>
              </a:rPr>
              <a:t> لهذا السبب تركز غاية 7-1-7  على السرعة: لأن السرعة في الأيام الأولى من تفشي المرض مهمة للغاية.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sz="1200">
                <a:latin typeface="Arial"/>
                <a:cs typeface="Arial"/>
              </a:rPr>
              <a:t>[انقر]</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ar-001" sz="1200">
                <a:latin typeface="Arial"/>
                <a:cs typeface="Arial"/>
              </a:rPr>
              <a:t>يتمثل أحد المبادئ الأساسية </a:t>
            </a:r>
            <a:r>
              <a:rPr lang="ar-001">
                <a:latin typeface="Arial"/>
                <a:cs typeface="Arial"/>
              </a:rPr>
              <a:t>لغاية 7-1-7</a:t>
            </a:r>
            <a:r>
              <a:rPr lang="ar-001" sz="1200">
                <a:latin typeface="Arial"/>
                <a:cs typeface="Arial"/>
              </a:rPr>
              <a:t> في أن تقييم أداء الأحداث في العالم الحقيقي أثناء وقوعها يمكن أن يساعدنا على تعزيز الأنظمة اللازمة للرصد والإبلاغ والاستجابة بشكل مستمر خلال تلك </a:t>
            </a:r>
            <a:r>
              <a:rPr lang="ar-001">
                <a:latin typeface="Arial"/>
                <a:cs typeface="Arial"/>
              </a:rPr>
              <a:t>الأيام الأولى</a:t>
            </a:r>
            <a:r>
              <a:rPr lang="ar-001" sz="1200">
                <a:latin typeface="Arial"/>
                <a:cs typeface="Arial"/>
              </a:rPr>
              <a:t>. تُستخدم العديد من هذه الأنظمة يوميًا في البلدان/الولايات القضائية لمواجهة حالات تفشي الأمراض التي تتراوح بين الصغيرة والكبيرة. إن اعتبار كل حالة تفشٍّ فرصةً للتعلم والتحسين يجعل تحسين النظام جزءًا لا يتجزأ من عمل الصحة العامة في أي بلد أو ولاية قضائية.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لنخصص بضع دقائق للإجابة عن أي أسئلة قد تكون لديكم.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t>شكرًا لحضوركم هذا التدريب بشأن </a:t>
            </a:r>
            <a:r>
              <a:rPr lang="ar-001">
                <a:latin typeface="Arial"/>
                <a:cs typeface="Arial"/>
              </a:rPr>
              <a:t>تيسير أنشطة المحاكاة النظرية</a:t>
            </a:r>
            <a:r>
              <a:rPr lang="ar-001"/>
              <a:t> لغاية 7-1-7!</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ar-001" b="0" i="0">
                <a:latin typeface="Arial"/>
                <a:cs typeface="Arial"/>
              </a:rPr>
              <a:t>تركز الغاية 7-1-7 على كيفية تحسين سرعة رصد حالة التفشي والإبلاغ عنها والاستجابة لها من خلال إجراء التحسينات على مستوى النظام. يشمل ذلك تقييم التوقيت وتحديد العوائق التي أدت إلى التأخير واتخاذ التدابير اللازمة.  </a:t>
            </a: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a:effectLst/>
                <a:latin typeface="Helvetica Neue"/>
              </a:rPr>
              <a:t>والآن دعونا نتطرق إلى ماهية غاية 7-1-7 والمقاييس التي تشكل تلك الغاية. هناك أربعة تواريخ رئيسية ضرورية عند احتساب أداء غاية 7-1-7.</a:t>
            </a:r>
          </a:p>
          <a:p>
            <a:endParaRPr lang="en-US" dirty="0">
              <a:effectLst/>
              <a:latin typeface="Helvetica Neue" panose="02000503000000020004" pitchFamily="2" charset="0"/>
            </a:endParaRPr>
          </a:p>
          <a:p>
            <a:r>
              <a:rPr lang="ar-001">
                <a:effectLst/>
                <a:latin typeface="Helvetica Neue"/>
              </a:rPr>
              <a:t> الأول هو تاريخ ظهور التهديد على الصحة العامة. ويستند هذا إلى ظهور أعراض الحالة الأولى للأمراض غير المتوطنة، أو عند حدوث زيادة محددة مسبقًا </a:t>
            </a:r>
            <a:r>
              <a:rPr lang="ar-001">
                <a:latin typeface="Arial"/>
                <a:cs typeface="Arial"/>
              </a:rPr>
              <a:t>في معدل الإصابة بالأمراض المتوطنة مقارنةً بالمعدلات الأساسية.  </a:t>
            </a:r>
            <a:br>
              <a:rPr lang="ar-001">
                <a:latin typeface="Arial"/>
                <a:cs typeface="Arial"/>
              </a:rPr>
            </a:br>
            <a:endParaRPr lang="ar-001">
              <a:latin typeface="Arial"/>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التاريخ الثاني هو تاريخ الرصد. </a:t>
            </a:r>
            <a:r>
              <a:rPr lang="ar-001">
                <a:latin typeface="Arial"/>
                <a:cs typeface="Arial"/>
              </a:rPr>
              <a:t>تاريخ الرصد هو التاريخ الذي تم فيه تسجيل الحدث لأول مرة من قِبل أي مصدر أو نظام. قد يحدث ذلك على مستوى المجتمع أو المنشآت الصحية، من خلال مختبر، أو من خلال نظام المراقبة.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latin typeface="Arial"/>
                <a:cs typeface="Arial"/>
              </a:rPr>
              <a:t>ينبغي ألا تتجاوز الفترة الزمنية بين ظهور المرض ورصده 7 أيام.  </a:t>
            </a:r>
          </a:p>
          <a:p>
            <a:endParaRPr lang="en-US" dirty="0">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التاريخ الثالث هو تاريخ الإبلاغ. </a:t>
            </a:r>
            <a:r>
              <a:rPr lang="ar-001">
                <a:latin typeface="Arial"/>
                <a:cs typeface="Arial"/>
              </a:rPr>
              <a:t>هذا هو تاريخ الإبلاغ عن الحدث للمرة الأولى إلى هيئة الصحة العامة المسؤولة عن اتخاذ الإجراءات اللازمة. يمكن أن يحدث هذا على أي مستوى، وغالبًا ما يحدث على المستوى دون الوطني، على سبيل المثال على المستوى المحلي أو مستوى المقاطعة. تخيل أن مسؤول المراقبة في المقاطعة قد تم إبلاغه من قِبل طبيب عن حدث محتمل.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001">
                <a:effectLst/>
                <a:latin typeface="Helvetica Neue"/>
              </a:rPr>
              <a:t>ينبغي ألا تتجاوز الفترة الزمنية بين رصد الحالة والإبلاغ عنها يومًا واحدًا.  </a:t>
            </a:r>
          </a:p>
          <a:p>
            <a:br>
              <a:rPr lang="ar-001">
                <a:effectLst/>
                <a:latin typeface="Helvetica Neue" panose="02000503000000020004" pitchFamily="2" charset="0"/>
              </a:rPr>
            </a:br>
            <a:r>
              <a:rPr lang="ar-001">
                <a:effectLst/>
                <a:latin typeface="Helvetica Neue"/>
              </a:rPr>
              <a:t>التاريخ الرابع هو تاريخ استكمال جميع إجراءات الاستجابة المبكرة المنطبقة لغاية 7-1-7. لتحديد هذا التاريخ، </a:t>
            </a:r>
            <a:r>
              <a:rPr lang="ar-001">
                <a:latin typeface="Arial"/>
                <a:cs typeface="Arial"/>
              </a:rPr>
              <a:t>تحتاج إلى تقييم تواريخ إجراءات الاستجابة المبكرة السبعة المذكورة هنا واستخدام آخر تلك التواريخ. سنستعرض الإجراءات في الشريحة التالية. </a:t>
            </a:r>
          </a:p>
          <a:p>
            <a:endParaRPr lang="en-US" dirty="0">
              <a:cs typeface="Arial"/>
            </a:endParaRPr>
          </a:p>
          <a:p>
            <a:r>
              <a:rPr lang="ar-001">
                <a:latin typeface="Arial"/>
                <a:cs typeface="Arial"/>
              </a:rPr>
              <a:t>ينبغي ألا تتجاوز الفترة الزمنية بين الإبلاغ وإتمام جميع إجراءات الاستجابة المبكرة المنطبقة لغاية 7-1-7 سبعة أيام.  </a:t>
            </a:r>
          </a:p>
          <a:p>
            <a:br>
              <a:rPr lang="ar-001">
                <a:effectLst/>
                <a:latin typeface="Helvetica Neue" panose="02000503000000020004" pitchFamily="2" charset="0"/>
              </a:rPr>
            </a:br>
            <a:r>
              <a:rPr lang="ar-001">
                <a:effectLst/>
                <a:latin typeface="Helvetica Neue"/>
              </a:rPr>
              <a:t>تشكل هذه المقاييس الثلاثة مجتمعة غاية 7-1-7 الإجمالية. يساعدنا تقييم الأداء الفعلي مقابل غاية 7-1-7 على تحديد الجوانب التي نعتقد أن التباطؤ الحقيقي يحدث فيها.</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001" b="0" i="0" u="none" strike="noStrike">
                <a:solidFill>
                  <a:srgbClr val="000000"/>
                </a:solidFill>
                <a:effectLst/>
                <a:latin typeface="Arial"/>
                <a:cs typeface="Arial"/>
              </a:rPr>
              <a:t>تمثل الفئات السبع لإجراءات الاستجابة المبكرة لغاية 7-1-7 وظائف الاستجابة الأساسية اللازمة في المرحلة المبكرة من معظم حالات تفشي الأمراض. تتراوح هذه الإجراءات بين بدء التحقيق أو نشر فريق تحقيق، وإجراء التحليلات الوبائية وتقييم المخاطر، والحصول على تأكيد مخبري، وإنشاء آلية تنسيق، وصولاً إلى تدابير المكافحة الأساسية اللازمة لاحتواء تفشي المرض، بدءًا من الوقاية من العدوى ومكافحتها وإدارة الحالات، وحتى تنفيذ تدابير الصحة العامة المضادة والتواصل بشأن المخاطر والمشاركة المجتمعية. </a:t>
            </a:r>
          </a:p>
          <a:p>
            <a:endParaRPr lang="en-US" b="0" i="0" u="none" strike="noStrike">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عادة ما تكون هذه الإجراءات ضمن ركائز مختلفة للاستجابة لتفشي المرض، وقد يتم تنفيذها من قِبل فرق مختلفة، ولكنها تشكل مجتمعة إجراءات يمكن أن يكون للتوقيت فيها تأثير كبير في القدرة على احتواء تفشي المرض والسيطرة عليه.  </a:t>
            </a:r>
          </a:p>
          <a:p>
            <a:endParaRPr lang="en-US" b="0" i="0" u="none" strike="noStrike">
              <a:solidFill>
                <a:srgbClr val="000000"/>
              </a:solidFill>
              <a:effectLst/>
              <a:latin typeface="Arial" panose="020B0604020202020204" pitchFamily="34" charset="0"/>
            </a:endParaRPr>
          </a:p>
          <a:p>
            <a:r>
              <a:rPr lang="ar-001" b="0" i="0" u="none" strike="noStrike">
                <a:solidFill>
                  <a:srgbClr val="000000"/>
                </a:solidFill>
                <a:effectLst/>
                <a:latin typeface="Arial"/>
                <a:cs typeface="Arial"/>
              </a:rPr>
              <a:t>لاحظ أن 4 من هذه الإجراءات تركز على بدء الأنشطة.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flipH="1">
            <a:off x="149542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flipH="1">
            <a:off x="609600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flipH="1">
            <a:off x="-1"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7594836"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flipH="1">
            <a:off x="609600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flipH="1">
            <a:off x="0"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1743075"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1765300"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1765299"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295954"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16200000" flipH="1">
            <a:off x="4256484"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16319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16319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flipH="1">
            <a:off x="609600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flipH="1">
            <a:off x="0"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r">
              <a:spcBef>
                <a:spcPts val="320"/>
              </a:spcBef>
              <a:spcAft>
                <a:spcPts val="0"/>
              </a:spcAft>
              <a:buClr>
                <a:srgbClr val="7F7F7F"/>
              </a:buClr>
              <a:buSzPts val="1600"/>
              <a:buFont typeface="Quattrocento Sans"/>
              <a:buNone/>
              <a:defRPr sz="1600"/>
            </a:lvl1pPr>
            <a:lvl2pPr marL="914400" lvl="1" indent="-228600" algn="r">
              <a:spcBef>
                <a:spcPts val="320"/>
              </a:spcBef>
              <a:spcAft>
                <a:spcPts val="0"/>
              </a:spcAft>
              <a:buClr>
                <a:srgbClr val="7F7F7F"/>
              </a:buClr>
              <a:buSzPts val="1600"/>
              <a:buFont typeface="Quattrocento Sans"/>
              <a:buNone/>
              <a:defRPr sz="1600"/>
            </a:lvl2pPr>
            <a:lvl3pPr marL="1371600" lvl="2" indent="-228600" algn="r">
              <a:spcBef>
                <a:spcPts val="320"/>
              </a:spcBef>
              <a:spcAft>
                <a:spcPts val="0"/>
              </a:spcAft>
              <a:buClr>
                <a:srgbClr val="7F7F7F"/>
              </a:buClr>
              <a:buSzPts val="1600"/>
              <a:buFont typeface="Quattrocento Sans"/>
              <a:buNone/>
              <a:defRPr sz="1600"/>
            </a:lvl3pPr>
            <a:lvl4pPr marL="1828800" lvl="3" indent="-228600" algn="r">
              <a:spcBef>
                <a:spcPts val="320"/>
              </a:spcBef>
              <a:spcAft>
                <a:spcPts val="0"/>
              </a:spcAft>
              <a:buClr>
                <a:srgbClr val="7F7F7F"/>
              </a:buClr>
              <a:buSzPts val="1600"/>
              <a:buFont typeface="Quattrocento Sans"/>
              <a:buNone/>
              <a:defRPr sz="1600"/>
            </a:lvl4pPr>
            <a:lvl5pPr marL="2286000" lvl="4" indent="-228600" algn="r">
              <a:spcBef>
                <a:spcPts val="320"/>
              </a:spcBef>
              <a:spcAft>
                <a:spcPts val="0"/>
              </a:spcAft>
              <a:buClr>
                <a:srgbClr val="7F7F7F"/>
              </a:buClr>
              <a:buSzPts val="1600"/>
              <a:buFont typeface="Quattrocento Sans"/>
              <a:buNone/>
              <a:defRPr sz="1600"/>
            </a:lvl5pPr>
            <a:lvl6pPr marL="2743200" lvl="5" indent="-342900" algn="r">
              <a:spcBef>
                <a:spcPts val="360"/>
              </a:spcBef>
              <a:spcAft>
                <a:spcPts val="0"/>
              </a:spcAft>
              <a:buClr>
                <a:schemeClr val="dk1"/>
              </a:buClr>
              <a:buSzPts val="1800"/>
              <a:buChar char="•"/>
              <a:defRPr/>
            </a:lvl6pPr>
            <a:lvl7pPr marL="3200400" lvl="6" indent="-342900" algn="r">
              <a:spcBef>
                <a:spcPts val="360"/>
              </a:spcBef>
              <a:spcAft>
                <a:spcPts val="0"/>
              </a:spcAft>
              <a:buClr>
                <a:schemeClr val="dk1"/>
              </a:buClr>
              <a:buSzPts val="1800"/>
              <a:buChar char="•"/>
              <a:defRPr/>
            </a:lvl7pPr>
            <a:lvl8pPr marL="3657600" lvl="7" indent="-342900" algn="r">
              <a:spcBef>
                <a:spcPts val="360"/>
              </a:spcBef>
              <a:spcAft>
                <a:spcPts val="0"/>
              </a:spcAft>
              <a:buClr>
                <a:schemeClr val="dk1"/>
              </a:buClr>
              <a:buSzPts val="1800"/>
              <a:buChar char="•"/>
              <a:defRPr/>
            </a:lvl8pPr>
            <a:lvl9pPr marL="4114800" lvl="8" indent="-342900" algn="r">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2/5/2026</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2/5/2026</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33581"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84876"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r" defTabSz="914400" rtl="1"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tif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1623709" y="3424651"/>
            <a:ext cx="9166225" cy="1149334"/>
          </a:xfrm>
        </p:spPr>
        <p:txBody>
          <a:bodyPr vert="horz" lIns="91440" tIns="45720" rIns="91440" bIns="45720" rtlCol="0" anchor="t">
            <a:normAutofit/>
          </a:bodyPr>
          <a:lstStyle/>
          <a:p>
            <a:pPr>
              <a:lnSpc>
                <a:spcPct val="110000"/>
              </a:lnSpc>
            </a:pPr>
            <a:r>
              <a:rPr lang="ar-001" sz="4400" dirty="0">
                <a:latin typeface="Arial"/>
                <a:cs typeface="Arial"/>
              </a:rPr>
              <a:t>نشاط المحاكاة النظرية للحصبة لغاية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1623709" y="4167804"/>
            <a:ext cx="9144000" cy="916003"/>
          </a:xfrm>
        </p:spPr>
        <p:txBody>
          <a:bodyPr anchor="t">
            <a:normAutofit/>
          </a:bodyPr>
          <a:lstStyle/>
          <a:p>
            <a:pPr>
              <a:lnSpc>
                <a:spcPct val="100000"/>
              </a:lnSpc>
            </a:pPr>
            <a:r>
              <a:rPr lang="ar-001" sz="2400" dirty="0"/>
              <a:t>تدريب المُيسِّر</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عوائق غاية 7-1-7</a:t>
            </a:r>
            <a:r>
              <a:rPr lang="ar-SA" sz="2000" dirty="0">
                <a:solidFill>
                  <a:srgbClr val="384D56"/>
                </a:solidFill>
              </a:rPr>
              <a:t> هي العقبات والتحديات الأخرى التي تؤخر أنشطة الرصد أو الإبلاغ أو الاستجابة المبكرة</a:t>
            </a:r>
            <a:r>
              <a:rPr lang="en-IN" sz="2000" dirty="0">
                <a:solidFill>
                  <a:srgbClr val="384D56"/>
                </a:solidFill>
              </a:rPr>
              <a:t>.</a:t>
            </a:r>
          </a:p>
          <a:p>
            <a:r>
              <a:rPr lang="en-IN" sz="2000" dirty="0">
                <a:solidFill>
                  <a:srgbClr val="384D56"/>
                </a:solidFill>
              </a:rPr>
              <a:t> </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14022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عوامل غاية 7-1-7 الممكنة</a:t>
            </a:r>
            <a:r>
              <a:rPr lang="ar-SA" sz="2000" dirty="0">
                <a:solidFill>
                  <a:srgbClr val="384D56"/>
                </a:solidFill>
              </a:rPr>
              <a:t> هي العمليات أو الأنظمة أو العلاقات أو العوامل الأخرى التي تسهل الأنشطة الفورية المتعلقة بالرصد والإبلاغ والاستجابة المبكرة</a:t>
            </a:r>
            <a:r>
              <a:rPr lang="en-IN" sz="2000" dirty="0">
                <a:solidFill>
                  <a:srgbClr val="384D56"/>
                </a:solidFill>
              </a:rPr>
              <a:t>.</a:t>
            </a:r>
          </a:p>
          <a:p>
            <a:r>
              <a:rPr lang="en-IN" sz="2000" dirty="0">
                <a:solidFill>
                  <a:srgbClr val="384D56"/>
                </a:solidFill>
              </a:rPr>
              <a:t> </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96000"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898905" y="4769689"/>
            <a:ext cx="10248099" cy="461665"/>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2400" b="1" i="0" u="none" strike="noStrike" cap="none" normalizeH="0" baseline="0" noProof="0">
                <a:ln>
                  <a:noFill/>
                </a:ln>
                <a:solidFill>
                  <a:schemeClr val="tx2"/>
                </a:solidFill>
                <a:effectLst/>
                <a:uLnTx/>
                <a:uFillTx/>
                <a:latin typeface="Arial"/>
                <a:cs typeface="Arial"/>
              </a:rPr>
              <a:t>قد تكون العوائق والعوامل الممكّنة فنية أو تشغيلية أو سياسية</a:t>
            </a:r>
            <a:r>
              <a:rPr lang="ar-001" sz="2400" b="1">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ar-001">
                <a:latin typeface="Arial"/>
                <a:cs typeface="Arial"/>
              </a:rPr>
              <a:t>العوائق والعوامل الممكّنة</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إجراءات 7-1-7 الفورية</a:t>
            </a:r>
            <a:r>
              <a:rPr lang="ar-SA" sz="2000" dirty="0">
                <a:solidFill>
                  <a:srgbClr val="384D56"/>
                </a:solidFill>
              </a:rPr>
              <a:t> يمكن اتخاذها فورًا باستخدام الموارد الحالية من الأموال والموظفين والبرامج</a:t>
            </a:r>
            <a:r>
              <a:rPr lang="en-IN" sz="2000" dirty="0">
                <a:solidFill>
                  <a:srgbClr val="384D56"/>
                </a:solidFill>
              </a:rPr>
              <a:t>.</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ar-SA" sz="2000" b="1" dirty="0">
                <a:solidFill>
                  <a:srgbClr val="384D56"/>
                </a:solidFill>
              </a:rPr>
              <a:t>إجراءات</a:t>
            </a:r>
            <a:r>
              <a:rPr lang="en-IN" sz="2000" b="1" dirty="0">
                <a:solidFill>
                  <a:srgbClr val="384D56"/>
                </a:solidFill>
              </a:rPr>
              <a:t> 7-1-7 </a:t>
            </a:r>
            <a:r>
              <a:rPr lang="ar-SA" sz="2000" b="1" dirty="0">
                <a:solidFill>
                  <a:srgbClr val="384D56"/>
                </a:solidFill>
              </a:rPr>
              <a:t>طويلة الأمد</a:t>
            </a:r>
            <a:r>
              <a:rPr lang="ar-SA" sz="2000" dirty="0">
                <a:solidFill>
                  <a:srgbClr val="384D56"/>
                </a:solidFill>
              </a:rPr>
              <a:t> تتطلب موارد إضافية أو توظيفًا زائدًا وقد تحتاج إلى مشاركة مستويات حكومية مختلفة أو شركاء خارجيين</a:t>
            </a:r>
            <a:r>
              <a:rPr lang="en-IN" sz="2000" dirty="0">
                <a:solidFill>
                  <a:srgbClr val="384D56"/>
                </a:solidFill>
              </a:rPr>
              <a:t>. </a:t>
            </a:r>
          </a:p>
          <a:p>
            <a:r>
              <a:rPr lang="en-IN" sz="2000" dirty="0">
                <a:solidFill>
                  <a:srgbClr val="384D56"/>
                </a:solidFil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31759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898905" y="4787977"/>
            <a:ext cx="10248099" cy="461665"/>
          </a:xfrm>
          <a:prstGeom prst="rect">
            <a:avLst/>
          </a:prstGeom>
          <a:noFill/>
        </p:spPr>
        <p:txBody>
          <a:bodyPr wrap="square" lIns="91440" tIns="45720" rIns="91440" bIns="45720" anchor="t">
            <a:spAutoFit/>
          </a:bodyPr>
          <a:lstStyle/>
          <a:p>
            <a:pPr algn="ctr">
              <a:defRPr/>
            </a:pPr>
            <a:r>
              <a:rPr lang="ar-001" sz="2400" b="1">
                <a:solidFill>
                  <a:schemeClr val="tx2"/>
                </a:solidFill>
                <a:latin typeface="Arial"/>
                <a:cs typeface="Arial"/>
              </a:rPr>
              <a:t>ينبغي أن تعمل الإجراءات المقترحة على معالجة العوائق المحددة بشكل مباشر.</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ar-001">
                <a:latin typeface="Arial"/>
                <a:cs typeface="Arial"/>
              </a:rPr>
              <a:t>الإجراءات الفورية وطويلة الأمد</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32195"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7435792"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32195"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32195"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7435792"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7435792"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774498" y="1722659"/>
            <a:ext cx="3811981" cy="890463"/>
          </a:xfrm>
          <a:prstGeom prst="rect">
            <a:avLst/>
          </a:prstGeom>
          <a:ln>
            <a:noFill/>
          </a:ln>
        </p:spPr>
        <p:txBody>
          <a:bodyPr anchor="ct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dirty="0">
                <a:ln>
                  <a:noFill/>
                </a:ln>
                <a:solidFill>
                  <a:srgbClr val="FFFFFF"/>
                </a:solidFill>
                <a:effectLst/>
                <a:uLnTx/>
                <a:uFillTx/>
                <a:latin typeface="Arial" panose="020B0604020202020204" pitchFamily="34" charset="0"/>
                <a:ea typeface="+mn-ea"/>
                <a:cs typeface="+mn-cs"/>
              </a:rPr>
              <a:t>تحسين الأداء</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909595" y="1627671"/>
            <a:ext cx="6201829" cy="1054024"/>
          </a:xfrm>
          <a:prstGeom prst="rect">
            <a:avLst/>
          </a:prstGeom>
        </p:spPr>
        <p:txBody>
          <a:bodyPr lIns="91440" tIns="45720" rIns="91440" bIns="45720" anchor="t">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dirty="0">
                <a:ln>
                  <a:noFill/>
                </a:ln>
                <a:solidFill>
                  <a:srgbClr val="384D56"/>
                </a:solidFill>
                <a:effectLst/>
                <a:uLnTx/>
                <a:uFillTx/>
                <a:latin typeface="Arial"/>
                <a:ea typeface="+mn-ea"/>
                <a:cs typeface="Arial"/>
              </a:rPr>
              <a:t>يتم تحديد العوائق بسهولة، وتؤدي الإجراءات قصيرة وطويلة الأمد إلى تحسن سريع ومستمر مع كل حالة تفشي.</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774498" y="3755616"/>
            <a:ext cx="3811981" cy="443838"/>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rPr>
              <a:t>المناصرة</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909595" y="3582010"/>
            <a:ext cx="6201829" cy="742000"/>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a:ln>
                  <a:noFill/>
                </a:ln>
                <a:solidFill>
                  <a:srgbClr val="384D56"/>
                </a:solidFill>
                <a:effectLst/>
                <a:uLnTx/>
                <a:uFillTx/>
                <a:latin typeface="Arial" panose="020B0604020202020204" pitchFamily="34" charset="0"/>
                <a:ea typeface="+mn-ea"/>
                <a:cs typeface="+mn-cs"/>
              </a:rPr>
              <a:t>تساعد البيانات الواضحة التي تستند إلى مقاييس بسيطة على تحديد الأولويات وتُظهر الحاجة إلى الموارد والتدخلات على مستوى السياسات.</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774497" y="5536131"/>
            <a:ext cx="3811981" cy="442963"/>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rPr>
              <a:t>المساءلة </a:t>
            </a:r>
            <a:br>
              <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ar-001"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909595" y="5196016"/>
            <a:ext cx="6201828" cy="1163222"/>
          </a:xfrm>
          <a:prstGeom prst="rect">
            <a:avLst/>
          </a:prstGeom>
        </p:spPr>
        <p:txBody>
          <a:bodyPr>
            <a:no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ar-001" sz="1800" b="0" i="0" u="none" strike="noStrike" cap="none" normalizeH="0" baseline="0" noProof="0">
                <a:ln>
                  <a:noFill/>
                </a:ln>
                <a:solidFill>
                  <a:srgbClr val="384D56"/>
                </a:solidFill>
                <a:effectLst/>
                <a:uLnTx/>
                <a:uFillTx/>
                <a:latin typeface="Arial" panose="020B0604020202020204" pitchFamily="34" charset="0"/>
                <a:ea typeface="+mn-ea"/>
                <a:cs typeface="+mn-cs"/>
              </a:rPr>
              <a:t>يبسّط تقييم الأداء مقابل مقاييس بسيطة عملية المراقبة ويحسن الشفافية في إعداد التقارير، ما يسهل إثبات تأثير التدخلات.</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1210624" y="302373"/>
            <a:ext cx="10515600" cy="1087808"/>
          </a:xfrm>
        </p:spPr>
        <p:txBody>
          <a:bodyPr>
            <a:normAutofit/>
          </a:bodyPr>
          <a:lstStyle/>
          <a:p>
            <a:r>
              <a:rPr lang="ar-SA" dirty="0">
                <a:cs typeface="+mn-cs"/>
              </a:rPr>
              <a:t>كيف يمكن لغاية 7-1-7 تحسين الأمن الصحي؟</a:t>
            </a:r>
            <a:br>
              <a:rPr lang="en-IN" dirty="0">
                <a:cs typeface="+mn-cs"/>
              </a:rPr>
            </a:br>
            <a:endParaRPr lang="en-IN" dirty="0">
              <a:cs typeface="+mn-cs"/>
            </a:endParaRPr>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1522730" y="2354667"/>
            <a:ext cx="9703980" cy="2148666"/>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ar-SA" dirty="0"/>
              <a:t>اعتماد غاية</a:t>
            </a:r>
            <a:r>
              <a:rPr lang="en-IN" dirty="0"/>
              <a:t> 7-1-7 </a:t>
            </a:r>
            <a:r>
              <a:rPr lang="ar-SA" dirty="0"/>
              <a:t>واستخدامها</a:t>
            </a:r>
            <a:endParaRPr lang="en-IN" dirty="0"/>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ar-001">
                <a:latin typeface="Arial"/>
                <a:cs typeface="Arial"/>
              </a:rPr>
              <a:t>الخطوات الرئيسية لاستخدام غاية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flipH="1">
            <a:off x="3252706"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ar-001" sz="2000" dirty="0">
                <a:solidFill>
                  <a:schemeClr val="bg1"/>
                </a:solidFill>
                <a:latin typeface="Arial" panose="020B0604020202020204" pitchFamily="34" charset="0"/>
                <a:ea typeface="Calibri"/>
                <a:cs typeface="Arial" panose="020B0604020202020204" pitchFamily="34" charset="0"/>
              </a:rPr>
              <a:t>     جمع بيانات التوقيت وحساب أداء غاية 7-1-7</a:t>
            </a:r>
          </a:p>
        </p:txBody>
      </p:sp>
      <p:sp>
        <p:nvSpPr>
          <p:cNvPr id="299" name="Oval 298">
            <a:extLst>
              <a:ext uri="{FF2B5EF4-FFF2-40B4-BE49-F238E27FC236}">
                <a16:creationId xmlns:a16="http://schemas.microsoft.com/office/drawing/2014/main" id="{758C4407-30A0-240E-77F9-078B2ACF0965}"/>
              </a:ext>
            </a:extLst>
          </p:cNvPr>
          <p:cNvSpPr/>
          <p:nvPr/>
        </p:nvSpPr>
        <p:spPr>
          <a:xfrm flipH="1">
            <a:off x="10773609"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flipH="1">
            <a:off x="2918951"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العوائق والعوامل الممكّنة</a:t>
            </a:r>
          </a:p>
        </p:txBody>
      </p:sp>
      <p:sp>
        <p:nvSpPr>
          <p:cNvPr id="305" name="Oval 304">
            <a:extLst>
              <a:ext uri="{FF2B5EF4-FFF2-40B4-BE49-F238E27FC236}">
                <a16:creationId xmlns:a16="http://schemas.microsoft.com/office/drawing/2014/main" id="{96944A12-34E1-A031-177D-AAF43C7CD2AB}"/>
              </a:ext>
            </a:extLst>
          </p:cNvPr>
          <p:cNvSpPr/>
          <p:nvPr/>
        </p:nvSpPr>
        <p:spPr>
          <a:xfrm flipH="1">
            <a:off x="10419030"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flipH="1">
            <a:off x="2593480"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تحديد الإجراءات الفورية وطويلة الأمد</a:t>
            </a:r>
          </a:p>
        </p:txBody>
      </p:sp>
      <p:sp>
        <p:nvSpPr>
          <p:cNvPr id="308" name="Oval 307">
            <a:extLst>
              <a:ext uri="{FF2B5EF4-FFF2-40B4-BE49-F238E27FC236}">
                <a16:creationId xmlns:a16="http://schemas.microsoft.com/office/drawing/2014/main" id="{E3972C59-D00B-0F14-389F-D884823756F2}"/>
              </a:ext>
            </a:extLst>
          </p:cNvPr>
          <p:cNvSpPr/>
          <p:nvPr/>
        </p:nvSpPr>
        <p:spPr>
          <a:xfrm flipH="1">
            <a:off x="10102326"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flipH="1">
            <a:off x="2278740"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2000">
                <a:solidFill>
                  <a:schemeClr val="bg1"/>
                </a:solidFill>
                <a:latin typeface="Arial" panose="020B0604020202020204" pitchFamily="34" charset="0"/>
                <a:ea typeface="+mn-lt"/>
                <a:cs typeface="Arial" panose="020B0604020202020204" pitchFamily="34" charset="0"/>
              </a:rPr>
              <a:t>         توحيد البيانات ومتابعة تقدم الإجراءات بشكل روتيني</a:t>
            </a:r>
          </a:p>
        </p:txBody>
      </p:sp>
      <p:sp>
        <p:nvSpPr>
          <p:cNvPr id="311" name="Oval 310">
            <a:extLst>
              <a:ext uri="{FF2B5EF4-FFF2-40B4-BE49-F238E27FC236}">
                <a16:creationId xmlns:a16="http://schemas.microsoft.com/office/drawing/2014/main" id="{09F9CA24-BCED-5B85-7301-2CB9F4BDF445}"/>
              </a:ext>
            </a:extLst>
          </p:cNvPr>
          <p:cNvSpPr/>
          <p:nvPr/>
        </p:nvSpPr>
        <p:spPr>
          <a:xfrm flipH="1">
            <a:off x="9778179"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flipH="1">
            <a:off x="1964002"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ar-001" sz="1900">
                <a:solidFill>
                  <a:schemeClr val="bg1"/>
                </a:solidFill>
                <a:latin typeface="Arial" panose="020B0604020202020204" pitchFamily="34" charset="0"/>
                <a:ea typeface="+mn-lt"/>
                <a:cs typeface="Arial" panose="020B0604020202020204" pitchFamily="34" charset="0"/>
              </a:rPr>
              <a:t>        تحليل النتائج واستخدامها للتخطيط والتمويل والمناصرة</a:t>
            </a:r>
          </a:p>
        </p:txBody>
      </p:sp>
      <p:sp>
        <p:nvSpPr>
          <p:cNvPr id="314" name="Oval 313">
            <a:extLst>
              <a:ext uri="{FF2B5EF4-FFF2-40B4-BE49-F238E27FC236}">
                <a16:creationId xmlns:a16="http://schemas.microsoft.com/office/drawing/2014/main" id="{5B8228E8-F209-42FC-C016-80C82E8D2B77}"/>
              </a:ext>
            </a:extLst>
          </p:cNvPr>
          <p:cNvSpPr/>
          <p:nvPr/>
        </p:nvSpPr>
        <p:spPr>
          <a:xfrm flipH="1">
            <a:off x="9463439"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flipH="1">
            <a:off x="1609529"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55750" y="2076005"/>
            <a:ext cx="1437810" cy="1200329"/>
          </a:xfrm>
          <a:prstGeom prst="rect">
            <a:avLst/>
          </a:prstGeom>
          <a:noFill/>
        </p:spPr>
        <p:txBody>
          <a:bodyPr wrap="square" rtlCol="0">
            <a:spAutoFit/>
          </a:bodyPr>
          <a:lstStyle/>
          <a:p>
            <a:pPr algn="r"/>
            <a:r>
              <a:rPr lang="ar-001" sz="2400" dirty="0">
                <a:latin typeface="Arial" panose="020B0604020202020204" pitchFamily="34" charset="0"/>
                <a:cs typeface="Arial" panose="020B0604020202020204" pitchFamily="34" charset="0"/>
              </a:rPr>
              <a:t> تركيز نشاط المحاكاة النظرية</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5644"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754911" y="1019186"/>
            <a:ext cx="3576191" cy="784830"/>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500" b="1" i="0" u="none" strike="noStrike" cap="none" normalizeH="0" baseline="0" noProof="0" dirty="0">
                <a:ln>
                  <a:noFill/>
                </a:ln>
                <a:solidFill>
                  <a:prstClr val="black"/>
                </a:solidFill>
                <a:effectLst/>
                <a:uLnTx/>
                <a:uFillTx/>
                <a:latin typeface="Arial"/>
                <a:cs typeface="Arial"/>
              </a:rPr>
              <a:t>الاستعراض بأثر رجعي </a:t>
            </a:r>
            <a:r>
              <a:rPr kumimoji="0" lang="ar-001" sz="1500" b="0" i="0" u="none" strike="noStrike" cap="none" normalizeH="0" baseline="0" noProof="0" dirty="0">
                <a:ln>
                  <a:noFill/>
                </a:ln>
                <a:solidFill>
                  <a:prstClr val="black"/>
                </a:solidFill>
                <a:effectLst/>
                <a:uLnTx/>
                <a:uFillTx/>
                <a:latin typeface="Arial"/>
                <a:cs typeface="Arial"/>
              </a:rPr>
              <a:t>مباشرة بعد انتهاء الاستجابة أو في استعراض الإجراء اللاحق للأحداث الأكبر.​</a:t>
            </a:r>
          </a:p>
        </p:txBody>
      </p:sp>
      <p:grpSp>
        <p:nvGrpSpPr>
          <p:cNvPr id="4" name="Group 3">
            <a:extLst>
              <a:ext uri="{FF2B5EF4-FFF2-40B4-BE49-F238E27FC236}">
                <a16:creationId xmlns:a16="http://schemas.microsoft.com/office/drawing/2014/main" id="{648BF776-8C55-4A1E-BC9C-F8C218D81261}"/>
              </a:ext>
            </a:extLst>
          </p:cNvPr>
          <p:cNvGrpSpPr/>
          <p:nvPr/>
        </p:nvGrpSpPr>
        <p:grpSpPr>
          <a:xfrm flipH="1">
            <a:off x="-82797" y="1629790"/>
            <a:ext cx="10009947" cy="1122588"/>
            <a:chOff x="2253242" y="1629790"/>
            <a:chExt cx="10009947" cy="1122588"/>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flipH="1">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a:srcRect l="-269" t="21090" r="115" b="2889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11474" y="2475379"/>
              <a:ext cx="9751715" cy="276999"/>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200" b="1" i="0" u="none" strike="noStrike" cap="none" normalizeH="0" baseline="0" noProof="0" dirty="0">
                  <a:ln>
                    <a:noFill/>
                  </a:ln>
                  <a:solidFill>
                    <a:prstClr val="black"/>
                  </a:solidFill>
                  <a:effectLst/>
                  <a:uLnTx/>
                  <a:uFillTx/>
                  <a:latin typeface="Arial"/>
                  <a:cs typeface="Arial"/>
                </a:rPr>
                <a:t>الظهور               </a:t>
              </a:r>
              <a:r>
                <a:rPr kumimoji="0" lang="en-US" sz="1200" b="1" i="0" u="none" strike="noStrike" cap="none" normalizeH="0" baseline="0" noProof="0" dirty="0">
                  <a:ln>
                    <a:noFill/>
                  </a:ln>
                  <a:solidFill>
                    <a:prstClr val="black"/>
                  </a:solidFill>
                  <a:effectLst/>
                  <a:uLnTx/>
                  <a:uFillTx/>
                  <a:latin typeface="Arial"/>
                  <a:cs typeface="Arial"/>
                </a:rPr>
                <a:t>              </a:t>
              </a:r>
              <a:r>
                <a:rPr kumimoji="0" lang="ar-001" sz="1200" b="1" i="0" u="none" strike="noStrike" cap="none" normalizeH="0" baseline="0" noProof="0" dirty="0">
                  <a:ln>
                    <a:noFill/>
                  </a:ln>
                  <a:solidFill>
                    <a:prstClr val="black"/>
                  </a:solidFill>
                  <a:effectLst/>
                  <a:uLnTx/>
                  <a:uFillTx/>
                  <a:latin typeface="Arial"/>
                  <a:cs typeface="Arial"/>
                </a:rPr>
                <a:t>        الرصد   الإبلاغ                                             الاستجابة                         النهاية                    بعد الحدث</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2035804"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الإجراءات طويلة الأمد</a:t>
            </a:r>
          </a:p>
        </p:txBody>
      </p:sp>
      <p:sp>
        <p:nvSpPr>
          <p:cNvPr id="54" name="TextBox 53">
            <a:extLst>
              <a:ext uri="{FF2B5EF4-FFF2-40B4-BE49-F238E27FC236}">
                <a16:creationId xmlns:a16="http://schemas.microsoft.com/office/drawing/2014/main" id="{AB3E9DF9-178F-D9AA-2B36-397CD12ECA9F}"/>
              </a:ext>
            </a:extLst>
          </p:cNvPr>
          <p:cNvSpPr txBox="1"/>
          <p:nvPr/>
        </p:nvSpPr>
        <p:spPr>
          <a:xfrm>
            <a:off x="1839926" y="5742095"/>
            <a:ext cx="3894131" cy="738664"/>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a:cs typeface="Arial"/>
              </a:rPr>
              <a:t>الموارد اللازمة غير متوفرة حاليًا</a:t>
            </a:r>
            <a:br>
              <a:rPr lang="ar-001" sz="1400" b="0" i="0" u="none" strike="noStrike" cap="none" normalizeH="0" baseline="0" noProof="0" dirty="0">
                <a:ln>
                  <a:noFill/>
                </a:ln>
                <a:effectLst/>
                <a:uLnTx/>
                <a:uFillTx/>
                <a:latin typeface="Arial"/>
                <a:cs typeface="Arial"/>
              </a:rPr>
            </a:br>
            <a:br>
              <a:rPr lang="ar-001" sz="1400" b="0" i="0" u="none" strike="noStrike" cap="none" normalizeH="0" baseline="0" noProof="0" dirty="0">
                <a:ln>
                  <a:noFill/>
                </a:ln>
                <a:effectLst/>
                <a:uLnTx/>
                <a:uFillTx/>
                <a:latin typeface="Arial"/>
                <a:cs typeface="Arial"/>
              </a:rPr>
            </a:br>
            <a:endParaRPr lang="ar-001"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10095708"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1" eaLnBrk="1" fontAlgn="auto" latinLnBrk="0" hangingPunct="1">
              <a:lnSpc>
                <a:spcPct val="90000"/>
              </a:lnSpc>
              <a:spcBef>
                <a:spcPct val="0"/>
              </a:spcBef>
              <a:spcAft>
                <a:spcPct val="35000"/>
              </a:spcAft>
              <a:buClrTx/>
              <a:buSzTx/>
              <a:buFontTx/>
              <a:buNone/>
              <a:tabLst/>
              <a:defRPr/>
            </a:pPr>
            <a:r>
              <a:rPr kumimoji="0" lang="ar-001" sz="1600" b="1" i="0" u="none" strike="noStrike" cap="none" normalizeH="0" baseline="0" noProof="0" dirty="0">
                <a:ln>
                  <a:noFill/>
                </a:ln>
                <a:solidFill>
                  <a:srgbClr val="FFFFFF"/>
                </a:solidFill>
                <a:effectLst/>
                <a:uLnTx/>
                <a:uFillTx/>
                <a:latin typeface="Arial"/>
                <a:cs typeface="Arial"/>
              </a:rPr>
              <a:t>جمع وتقييم أداء غاية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10095708"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algn="ctr"/>
              <a:r>
                <a:rPr lang="ar-SA" sz="1600" b="1" dirty="0"/>
                <a:t>استخدام أداء غاية  7-1-7 لتحديد العوائق والعوامل الممكّنة</a:t>
              </a:r>
              <a:endParaRPr lang="en-IN" sz="1600" b="1" dirty="0"/>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10095708"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1" eaLnBrk="1" fontAlgn="auto" latinLnBrk="0" hangingPunct="1">
                <a:lnSpc>
                  <a:spcPct val="90000"/>
                </a:lnSpc>
                <a:spcBef>
                  <a:spcPct val="0"/>
                </a:spcBef>
                <a:spcAft>
                  <a:spcPct val="35000"/>
                </a:spcAft>
                <a:buClrTx/>
                <a:buSzTx/>
                <a:buFontTx/>
                <a:buNone/>
                <a:tabLst/>
                <a:defRPr/>
              </a:pPr>
              <a:r>
                <a:rPr kumimoji="0" lang="ar-001" sz="1600" b="1" i="0" u="none" strike="noStrike" cap="none" normalizeH="0" baseline="0" noProof="0">
                  <a:ln>
                    <a:noFill/>
                  </a:ln>
                  <a:solidFill>
                    <a:srgbClr val="FFFFFF"/>
                  </a:solidFill>
                  <a:effectLst/>
                  <a:uLnTx/>
                  <a:uFillTx/>
                  <a:latin typeface="Arial"/>
                  <a:cs typeface="Arial"/>
                </a:rPr>
                <a:t>تحديد الإجراءات وتنفيذها</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6116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white"/>
                </a:solidFill>
                <a:effectLst/>
                <a:uLnTx/>
                <a:uFillTx/>
                <a:latin typeface="Arial"/>
                <a:cs typeface="Arial"/>
              </a:rPr>
              <a:t>توضع في الاعتبار للتخطيط وفرص التمويل</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1664723" y="529178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flipH="1">
            <a:off x="1078177"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flipH="1">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dirty="0">
                  <a:ln>
                    <a:noFill/>
                  </a:ln>
                  <a:solidFill>
                    <a:prstClr val="black"/>
                  </a:solidFill>
                  <a:effectLst/>
                  <a:uLnTx/>
                  <a:uFillTx/>
                  <a:latin typeface="Arial"/>
                  <a:cs typeface="Arial"/>
                </a:rPr>
                <a:t>تأخر سرعة التوقيت</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prstClr val="black"/>
                  </a:solidFill>
                  <a:effectLst/>
                  <a:uLnTx/>
                  <a:uFillTx/>
                  <a:latin typeface="Arial"/>
                  <a:cs typeface="Arial"/>
                </a:rPr>
                <a:t>تيسير سرعة التوقيت</a:t>
              </a:r>
            </a:p>
          </p:txBody>
        </p:sp>
        <p:sp>
          <p:nvSpPr>
            <p:cNvPr id="47" name="TextBox 46">
              <a:extLst>
                <a:ext uri="{FF2B5EF4-FFF2-40B4-BE49-F238E27FC236}">
                  <a16:creationId xmlns:a16="http://schemas.microsoft.com/office/drawing/2014/main" id="{1998F271-0E42-2FC8-244E-B553B45624A4}"/>
                </a:ext>
              </a:extLst>
            </p:cNvPr>
            <p:cNvSpPr txBox="1"/>
            <p:nvPr/>
          </p:nvSpPr>
          <p:spPr>
            <a:xfrm>
              <a:off x="2932757" y="3518133"/>
              <a:ext cx="1483868" cy="338554"/>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العوائق</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العوامل الممكّنة</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r>
                <a:rPr lang="ar-SA" sz="1400" dirty="0"/>
                <a:t>تُستخدم لدعم أهداف المناصرة</a:t>
              </a:r>
              <a:br>
                <a:rPr lang="en-IN" sz="1400" dirty="0"/>
              </a:br>
              <a:r>
                <a:rPr lang="ar-SA" sz="1400" dirty="0"/>
                <a:t>(أفضل الممارسات، والتحسينات، وما إلى ذلك.)</a:t>
              </a:r>
              <a:endParaRPr lang="en-IN" sz="1400" dirty="0"/>
            </a:p>
          </p:txBody>
        </p:sp>
      </p:grpSp>
      <p:sp>
        <p:nvSpPr>
          <p:cNvPr id="2" name="TextBox 1">
            <a:extLst>
              <a:ext uri="{FF2B5EF4-FFF2-40B4-BE49-F238E27FC236}">
                <a16:creationId xmlns:a16="http://schemas.microsoft.com/office/drawing/2014/main" id="{893BA6EA-F434-8703-C100-250D8BAC2F69}"/>
              </a:ext>
            </a:extLst>
          </p:cNvPr>
          <p:cNvSpPr txBox="1"/>
          <p:nvPr/>
        </p:nvSpPr>
        <p:spPr>
          <a:xfrm>
            <a:off x="686192" y="226400"/>
            <a:ext cx="11061858" cy="1015663"/>
          </a:xfrm>
          <a:prstGeom prst="rect">
            <a:avLst/>
          </a:prstGeom>
          <a:noFill/>
        </p:spPr>
        <p:txBody>
          <a:bodyPr wrap="square">
            <a:spAutoFit/>
          </a:bodyPr>
          <a:lstStyle/>
          <a:p>
            <a:r>
              <a:rPr lang="ar-SA" sz="3000" b="1" dirty="0">
                <a:solidFill>
                  <a:srgbClr val="3AB140"/>
                </a:solidFill>
              </a:rPr>
              <a:t>عمليًا</a:t>
            </a:r>
            <a:r>
              <a:rPr lang="en-IN" sz="3000" b="1" dirty="0">
                <a:solidFill>
                  <a:srgbClr val="3AB140"/>
                </a:solidFill>
              </a:rPr>
              <a:t>: </a:t>
            </a:r>
            <a:r>
              <a:rPr lang="ar-SA" sz="3000" b="1" dirty="0">
                <a:solidFill>
                  <a:srgbClr val="3AB140"/>
                </a:solidFill>
              </a:rPr>
              <a:t>استخدام غاية 7-1-7 في حدث تفشٍّ فردي</a:t>
            </a:r>
            <a:endParaRPr lang="en-IN" sz="3000" dirty="0">
              <a:solidFill>
                <a:srgbClr val="3AB140"/>
              </a:solidFill>
            </a:endParaRPr>
          </a:p>
          <a:p>
            <a:r>
              <a:rPr lang="en-IN" sz="3000" dirty="0">
                <a:solidFill>
                  <a:srgbClr val="3AB140"/>
                </a:solidFill>
              </a:rPr>
              <a:t> </a:t>
            </a:r>
          </a:p>
        </p:txBody>
      </p:sp>
      <p:sp>
        <p:nvSpPr>
          <p:cNvPr id="18" name="TextBox 17">
            <a:extLst>
              <a:ext uri="{FF2B5EF4-FFF2-40B4-BE49-F238E27FC236}">
                <a16:creationId xmlns:a16="http://schemas.microsoft.com/office/drawing/2014/main" id="{158A2CA0-31B2-BDF0-F472-B9F52B61A9D2}"/>
              </a:ext>
            </a:extLst>
          </p:cNvPr>
          <p:cNvSpPr txBox="1"/>
          <p:nvPr/>
        </p:nvSpPr>
        <p:spPr>
          <a:xfrm>
            <a:off x="5788960" y="1006094"/>
            <a:ext cx="3770564" cy="784830"/>
          </a:xfrm>
          <a:prstGeom prst="rect">
            <a:avLst/>
          </a:prstGeom>
          <a:noFill/>
        </p:spPr>
        <p:txBody>
          <a:bodyPr wrap="square" lIns="91440" tIns="45720" rIns="91440" bIns="4572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001" sz="1500" b="1" i="0" u="none" strike="noStrike" cap="none" normalizeH="0" baseline="0" noProof="0" dirty="0">
                <a:ln>
                  <a:noFill/>
                </a:ln>
                <a:solidFill>
                  <a:prstClr val="black"/>
                </a:solidFill>
                <a:effectLst/>
                <a:uLnTx/>
                <a:uFillTx/>
                <a:latin typeface="Arial"/>
                <a:cs typeface="Arial"/>
              </a:rPr>
              <a:t>التنفيذ في الوقت الفعلي </a:t>
            </a:r>
            <a:br>
              <a:rPr lang="ar-001" sz="1500" b="0" i="0" u="none" strike="noStrike" cap="none" normalizeH="0" baseline="0" noProof="0" dirty="0">
                <a:ln>
                  <a:noFill/>
                </a:ln>
                <a:effectLst/>
                <a:uLnTx/>
                <a:uFillTx/>
                <a:latin typeface="Arial"/>
                <a:cs typeface="Arial" panose="020B0604020202020204" pitchFamily="34" charset="0"/>
              </a:rPr>
            </a:br>
            <a:r>
              <a:rPr kumimoji="0" lang="ar-001" sz="1500" b="0" i="0" u="none" strike="noStrike" cap="none" normalizeH="0" baseline="0" noProof="0" dirty="0">
                <a:ln>
                  <a:noFill/>
                </a:ln>
                <a:solidFill>
                  <a:prstClr val="black"/>
                </a:solidFill>
                <a:effectLst/>
                <a:uLnTx/>
                <a:uFillTx/>
                <a:latin typeface="Arial"/>
                <a:cs typeface="Arial"/>
              </a:rPr>
              <a:t>أثناء استعراض الإجراء المبكر لدعم الاستجابة المستمرة فور رصد الحدث</a:t>
            </a:r>
          </a:p>
        </p:txBody>
      </p:sp>
      <p:grpSp>
        <p:nvGrpSpPr>
          <p:cNvPr id="32" name="Group 31">
            <a:extLst>
              <a:ext uri="{FF2B5EF4-FFF2-40B4-BE49-F238E27FC236}">
                <a16:creationId xmlns:a16="http://schemas.microsoft.com/office/drawing/2014/main" id="{9724ED40-92A5-9302-F5F6-249FF3F13772}"/>
              </a:ext>
            </a:extLst>
          </p:cNvPr>
          <p:cNvGrpSpPr/>
          <p:nvPr/>
        </p:nvGrpSpPr>
        <p:grpSpPr>
          <a:xfrm flipH="1">
            <a:off x="5766447" y="4185415"/>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600" b="1" i="0" u="none" strike="noStrike" cap="none" normalizeH="0" baseline="0" noProof="0" dirty="0">
                  <a:ln>
                    <a:noFill/>
                  </a:ln>
                  <a:solidFill>
                    <a:prstClr val="black"/>
                  </a:solidFill>
                  <a:effectLst/>
                  <a:uLnTx/>
                  <a:uFillTx/>
                  <a:latin typeface="Arial"/>
                  <a:cs typeface="Arial"/>
                </a:rPr>
                <a:t>الإجراءات الفورية</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0" i="0" u="none" strike="noStrike" cap="none" normalizeH="0" baseline="0" noProof="0">
                  <a:ln>
                    <a:noFill/>
                  </a:ln>
                  <a:solidFill>
                    <a:prstClr val="black"/>
                  </a:solidFill>
                  <a:effectLst/>
                  <a:uLnTx/>
                  <a:uFillTx/>
                  <a:latin typeface="Arial"/>
                  <a:cs typeface="Arial"/>
                </a:rPr>
                <a:t>الموارد اللازمة متوفرة بالفعل</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1400" b="1" i="0" u="none" strike="noStrike" cap="none" normalizeH="0" baseline="0" noProof="0" dirty="0">
                  <a:ln>
                    <a:noFill/>
                  </a:ln>
                  <a:solidFill>
                    <a:prstClr val="white"/>
                  </a:solidFill>
                  <a:effectLst/>
                  <a:uLnTx/>
                  <a:uFillTx/>
                  <a:latin typeface="Arial"/>
                  <a:cs typeface="Arial"/>
                </a:rPr>
                <a:t>التنفيذ في أسرع وقت ممكن</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706783" y="4788820"/>
            <a:ext cx="4820001" cy="346659"/>
            <a:chOff x="3582465" y="4788821"/>
            <a:chExt cx="465432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3589776"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1345180" y="2474589"/>
            <a:ext cx="9796176" cy="2148666"/>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001" dirty="0">
                <a:latin typeface="Arial"/>
                <a:cs typeface="Arial"/>
              </a:rPr>
              <a:t>التطبيق العملي لغاية 7-1-7</a:t>
            </a:r>
          </a:p>
          <a:p>
            <a:pPr>
              <a:defRPr/>
            </a:pPr>
            <a:r>
              <a:rPr kumimoji="0" lang="ar-001" sz="3600" b="1" i="0" u="none" strike="noStrike" cap="none" normalizeH="0" baseline="0" noProof="0" dirty="0">
                <a:ln>
                  <a:noFill/>
                </a:ln>
                <a:solidFill>
                  <a:schemeClr val="tx2"/>
                </a:solidFill>
                <a:effectLst/>
                <a:uLnTx/>
                <a:uFillTx/>
                <a:latin typeface="Arial"/>
                <a:ea typeface="+mj-ea"/>
                <a:cs typeface="Arial"/>
              </a:rPr>
              <a:t>تفشي </a:t>
            </a:r>
            <a:r>
              <a:rPr lang="ar-001" sz="3600" dirty="0">
                <a:solidFill>
                  <a:schemeClr val="tx2"/>
                </a:solidFill>
                <a:latin typeface="Arial"/>
                <a:ea typeface="+mj-ea"/>
                <a:cs typeface="Arial"/>
              </a:rPr>
              <a:t>الإيبولا، أوغندا</a:t>
            </a:r>
            <a:r>
              <a:rPr kumimoji="0" lang="ar-001" sz="3600" b="1" i="0" u="none" strike="noStrike" cap="none" normalizeH="0" baseline="0" noProof="0" dirty="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482408" y="1980143"/>
            <a:ext cx="4547826" cy="1041734"/>
            <a:chOff x="4032187" y="2466312"/>
            <a:chExt cx="4547826"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4032187"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flipH="1">
            <a:off x="7018485" y="1305546"/>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flipH="1">
            <a:off x="393896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flipH="1">
            <a:off x="1324152" y="1334049"/>
            <a:ext cx="3317437"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905472" y="128044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853206" y="1260232"/>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flipH="1">
            <a:off x="1314972" y="1292176"/>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8419518"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dirty="0">
                <a:solidFill>
                  <a:schemeClr val="accent6"/>
                </a:solidFill>
                <a:latin typeface="Arial" panose="020B0604020202020204" pitchFamily="34" charset="0"/>
                <a:cs typeface="Arial" panose="020B0604020202020204" pitchFamily="34" charset="0"/>
              </a:rPr>
              <a:t>تاريخ الظهور</a:t>
            </a:r>
          </a:p>
          <a:p>
            <a:pPr algn="ctr" defTabSz="914446">
              <a:defRPr/>
            </a:pPr>
            <a:r>
              <a:rPr lang="ar-001" sz="1400" dirty="0">
                <a:solidFill>
                  <a:schemeClr val="accent6"/>
                </a:solidFill>
                <a:latin typeface="Arial"/>
                <a:cs typeface="Arial"/>
              </a:rPr>
              <a:t>5 أغسطس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801260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ar-001" sz="2000" dirty="0">
                <a:solidFill>
                  <a:schemeClr val="accent2"/>
                </a:solidFill>
                <a:latin typeface="Arial" panose="020B0604020202020204" pitchFamily="34" charset="0"/>
                <a:cs typeface="Arial" panose="020B0604020202020204" pitchFamily="34" charset="0"/>
              </a:rPr>
              <a:t>الرصد</a:t>
            </a:r>
          </a:p>
          <a:p>
            <a:pPr algn="ctr" defTabSz="914446">
              <a:defRPr/>
            </a:pPr>
            <a:r>
              <a:rPr lang="ar-001" sz="1600" dirty="0">
                <a:solidFill>
                  <a:schemeClr val="accent2"/>
                </a:solidFill>
                <a:latin typeface="Arial" panose="020B0604020202020204" pitchFamily="34" charset="0"/>
                <a:cs typeface="Arial" panose="020B0604020202020204" pitchFamily="34" charset="0"/>
              </a:rPr>
              <a:t>الهدف: 7 أيام</a:t>
            </a:r>
            <a:br>
              <a:rPr lang="ar-001" sz="1600" dirty="0">
                <a:solidFill>
                  <a:schemeClr val="accent2"/>
                </a:solidFill>
                <a:latin typeface="Arial" panose="020B0604020202020204" pitchFamily="34" charset="0"/>
                <a:cs typeface="Arial" panose="020B0604020202020204" pitchFamily="34" charset="0"/>
              </a:rPr>
            </a:br>
            <a:endParaRPr lang="ar-001" sz="1600" dirty="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260685" y="241034"/>
            <a:ext cx="144110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ar-001" sz="1600">
                <a:solidFill>
                  <a:schemeClr val="accent3"/>
                </a:solidFill>
                <a:latin typeface="Arial" panose="020B0604020202020204" pitchFamily="34" charset="0"/>
                <a:cs typeface="Arial" panose="020B0604020202020204" pitchFamily="34" charset="0"/>
              </a:rPr>
            </a:br>
            <a:r>
              <a:rPr lang="ar-001" sz="2000">
                <a:solidFill>
                  <a:schemeClr val="accent3"/>
                </a:solidFill>
                <a:latin typeface="Arial" panose="020B0604020202020204" pitchFamily="34" charset="0"/>
                <a:cs typeface="Arial" panose="020B0604020202020204" pitchFamily="34" charset="0"/>
              </a:rPr>
              <a:t>الإبلاغ</a:t>
            </a:r>
          </a:p>
          <a:p>
            <a:pPr algn="ctr" defTabSz="914446">
              <a:defRPr/>
            </a:pPr>
            <a:r>
              <a:rPr lang="ar-001" sz="1600">
                <a:solidFill>
                  <a:schemeClr val="accent3"/>
                </a:solidFill>
                <a:latin typeface="Arial" panose="020B0604020202020204" pitchFamily="34" charset="0"/>
                <a:cs typeface="Arial" panose="020B0604020202020204" pitchFamily="34" charset="0"/>
              </a:rPr>
              <a:t>الهدف: يوم واحد</a:t>
            </a:r>
            <a:br>
              <a:rPr lang="ar-001" sz="1600">
                <a:solidFill>
                  <a:schemeClr val="accent3"/>
                </a:solidFill>
                <a:latin typeface="Arial" panose="020B0604020202020204" pitchFamily="34" charset="0"/>
                <a:cs typeface="Arial" panose="020B0604020202020204" pitchFamily="34" charset="0"/>
              </a:rPr>
            </a:br>
            <a:endParaRPr lang="ar-001"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2190271" y="241034"/>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ar-001" sz="1600" dirty="0">
                <a:solidFill>
                  <a:schemeClr val="accent1"/>
                </a:solidFill>
                <a:latin typeface="Arial" panose="020B0604020202020204" pitchFamily="34" charset="0"/>
                <a:cs typeface="Arial" panose="020B0604020202020204" pitchFamily="34" charset="0"/>
              </a:rPr>
            </a:br>
            <a:r>
              <a:rPr lang="ar-001" sz="2000" dirty="0">
                <a:solidFill>
                  <a:schemeClr val="accent1"/>
                </a:solidFill>
                <a:latin typeface="Arial" panose="020B0604020202020204" pitchFamily="34" charset="0"/>
                <a:cs typeface="Arial" panose="020B0604020202020204" pitchFamily="34" charset="0"/>
              </a:rPr>
              <a:t>الاستجابة</a:t>
            </a:r>
          </a:p>
          <a:p>
            <a:pPr algn="ctr" defTabSz="914446">
              <a:defRPr/>
            </a:pPr>
            <a:r>
              <a:rPr lang="ar-001" sz="1600" dirty="0">
                <a:solidFill>
                  <a:schemeClr val="accent1"/>
                </a:solidFill>
                <a:latin typeface="Arial" panose="020B0604020202020204" pitchFamily="34" charset="0"/>
                <a:cs typeface="Arial" panose="020B0604020202020204" pitchFamily="34" charset="0"/>
              </a:rPr>
              <a:t>الهدف: 7 أيام</a:t>
            </a:r>
            <a:br>
              <a:rPr lang="ar-001" sz="1600" dirty="0">
                <a:solidFill>
                  <a:schemeClr val="accent1"/>
                </a:solidFill>
                <a:latin typeface="Arial" panose="020B0604020202020204" pitchFamily="34" charset="0"/>
                <a:cs typeface="Arial" panose="020B0604020202020204" pitchFamily="34" charset="0"/>
              </a:rPr>
            </a:br>
            <a:endParaRPr lang="ar-001"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5913090" y="2155993"/>
            <a:ext cx="250642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dirty="0">
                <a:solidFill>
                  <a:schemeClr val="accent2"/>
                </a:solidFill>
                <a:latin typeface="Arial" panose="020B0604020202020204" pitchFamily="34" charset="0"/>
                <a:cs typeface="Arial" panose="020B0604020202020204" pitchFamily="34" charset="0"/>
              </a:rPr>
              <a:t>تاريخ الرصد</a:t>
            </a:r>
          </a:p>
          <a:p>
            <a:pPr algn="ctr" defTabSz="914446">
              <a:defRPr/>
            </a:pPr>
            <a:r>
              <a:rPr lang="en-US" sz="1400" dirty="0">
                <a:solidFill>
                  <a:schemeClr val="accent2"/>
                </a:solidFill>
                <a:latin typeface="Arial"/>
                <a:cs typeface="Arial"/>
              </a:rPr>
              <a:t> </a:t>
            </a:r>
            <a:r>
              <a:rPr lang="ar-001" sz="1400" dirty="0">
                <a:solidFill>
                  <a:schemeClr val="accent2"/>
                </a:solidFill>
                <a:latin typeface="Arial"/>
                <a:cs typeface="Arial"/>
              </a:rPr>
              <a:t>17 سبتمبر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3324223" y="2155993"/>
            <a:ext cx="201487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dirty="0">
                <a:solidFill>
                  <a:schemeClr val="accent3"/>
                </a:solidFill>
                <a:latin typeface="Arial" panose="020B0604020202020204" pitchFamily="34" charset="0"/>
                <a:cs typeface="Arial" panose="020B0604020202020204" pitchFamily="34" charset="0"/>
              </a:rPr>
              <a:t>تاريخ الإبلاغ</a:t>
            </a:r>
          </a:p>
          <a:p>
            <a:pPr algn="ctr" defTabSz="914446">
              <a:defRPr/>
            </a:pPr>
            <a:r>
              <a:rPr lang="en-US" sz="1400" dirty="0">
                <a:solidFill>
                  <a:schemeClr val="accent3"/>
                </a:solidFill>
                <a:latin typeface="Arial"/>
                <a:cs typeface="Arial"/>
              </a:rPr>
              <a:t> </a:t>
            </a:r>
            <a:r>
              <a:rPr lang="ar-001" sz="1400" dirty="0">
                <a:solidFill>
                  <a:schemeClr val="accent3"/>
                </a:solidFill>
                <a:latin typeface="Arial"/>
                <a:cs typeface="Arial"/>
              </a:rPr>
              <a:t>17 سبتمبر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1344643" y="2164781"/>
            <a:ext cx="21399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ar-001" sz="1400" b="0" dirty="0">
                <a:solidFill>
                  <a:schemeClr val="accent1"/>
                </a:solidFill>
                <a:latin typeface="Arial" panose="020B0604020202020204" pitchFamily="34" charset="0"/>
                <a:cs typeface="Arial" panose="020B0604020202020204" pitchFamily="34" charset="0"/>
              </a:rPr>
              <a:t>تاريخ الاستجابة المبكرة</a:t>
            </a:r>
          </a:p>
          <a:p>
            <a:pPr algn="ctr" defTabSz="914446">
              <a:defRPr/>
            </a:pPr>
            <a:r>
              <a:rPr lang="en-US" sz="1400" dirty="0">
                <a:solidFill>
                  <a:schemeClr val="accent1"/>
                </a:solidFill>
                <a:latin typeface="Arial"/>
                <a:cs typeface="Arial"/>
              </a:rPr>
              <a:t> </a:t>
            </a:r>
            <a:r>
              <a:rPr lang="ar-001" sz="1400" dirty="0">
                <a:solidFill>
                  <a:schemeClr val="accent1"/>
                </a:solidFill>
                <a:latin typeface="Arial"/>
                <a:cs typeface="Arial"/>
              </a:rPr>
              <a:t>26 سبتمبر 2022</a:t>
            </a:r>
          </a:p>
        </p:txBody>
      </p:sp>
      <p:sp>
        <p:nvSpPr>
          <p:cNvPr id="78" name="# DAYS">
            <a:extLst>
              <a:ext uri="{FF2B5EF4-FFF2-40B4-BE49-F238E27FC236}">
                <a16:creationId xmlns:a16="http://schemas.microsoft.com/office/drawing/2014/main" id="{44EE1BF1-05C4-9CBA-5165-C5471C3A5543}"/>
              </a:ext>
            </a:extLst>
          </p:cNvPr>
          <p:cNvSpPr txBox="1"/>
          <p:nvPr/>
        </p:nvSpPr>
        <p:spPr>
          <a:xfrm>
            <a:off x="8113357" y="1451912"/>
            <a:ext cx="13199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ar-001" sz="2200" dirty="0">
                <a:latin typeface="Arial"/>
                <a:cs typeface="Arial"/>
              </a:rPr>
              <a:t> 46 يومًا</a:t>
            </a:r>
          </a:p>
        </p:txBody>
      </p:sp>
      <p:sp>
        <p:nvSpPr>
          <p:cNvPr id="79" name="# DAYS">
            <a:extLst>
              <a:ext uri="{FF2B5EF4-FFF2-40B4-BE49-F238E27FC236}">
                <a16:creationId xmlns:a16="http://schemas.microsoft.com/office/drawing/2014/main" id="{45325AEF-558F-2BCF-53EE-3E5C8646F701}"/>
              </a:ext>
            </a:extLst>
          </p:cNvPr>
          <p:cNvSpPr txBox="1"/>
          <p:nvPr/>
        </p:nvSpPr>
        <p:spPr>
          <a:xfrm>
            <a:off x="4878519" y="1442374"/>
            <a:ext cx="183156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ar-001" sz="2200" dirty="0">
                <a:latin typeface="Arial"/>
                <a:cs typeface="Arial"/>
              </a:rPr>
              <a:t> أقل من يوم واحد</a:t>
            </a:r>
          </a:p>
        </p:txBody>
      </p:sp>
      <p:sp>
        <p:nvSpPr>
          <p:cNvPr id="80" name="# DAYS">
            <a:extLst>
              <a:ext uri="{FF2B5EF4-FFF2-40B4-BE49-F238E27FC236}">
                <a16:creationId xmlns:a16="http://schemas.microsoft.com/office/drawing/2014/main" id="{7E8B51A0-829D-B7CF-3C91-02A9B904F165}"/>
              </a:ext>
            </a:extLst>
          </p:cNvPr>
          <p:cNvSpPr txBox="1"/>
          <p:nvPr/>
        </p:nvSpPr>
        <p:spPr>
          <a:xfrm>
            <a:off x="2509464" y="1433056"/>
            <a:ext cx="711090"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dirty="0">
                <a:latin typeface="Arial"/>
                <a:cs typeface="Arial"/>
              </a:rPr>
              <a:t> </a:t>
            </a:r>
            <a:r>
              <a:rPr lang="ar-001" sz="2200" dirty="0">
                <a:latin typeface="Arial"/>
                <a:cs typeface="Arial"/>
              </a:rPr>
              <a:t>9 أيام</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7422206"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ea typeface="+mn-lt"/>
                <a:cs typeface="Arial" panose="020B0604020202020204" pitchFamily="34" charset="0"/>
              </a:rPr>
              <a:t>بسبب جائحة كوفيد، أصبحت المراقبة المجتمعية منهكة وفشلت في تحديد مجموعة الوفيات غير المعتادة</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7399234"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a:r>
              <a:rPr lang="ar-SA" sz="1200" dirty="0"/>
              <a:t>نقص المعرفة بتعريفات الحالات المشتبه بها في نظام المراقبة والاستجابة المتكاملة للأمراض</a:t>
            </a:r>
            <a:r>
              <a:rPr lang="en-IN" sz="1200" dirty="0"/>
              <a:t> (IDSR) </a:t>
            </a:r>
            <a:r>
              <a:rPr lang="ar-SA" sz="1200" dirty="0"/>
              <a:t>في المرافق الخاصة</a:t>
            </a:r>
            <a:endParaRPr lang="en-IN" sz="1200" dirty="0"/>
          </a:p>
        </p:txBody>
      </p:sp>
      <p:sp>
        <p:nvSpPr>
          <p:cNvPr id="83" name="Rounded Rectangle 62">
            <a:extLst>
              <a:ext uri="{FF2B5EF4-FFF2-40B4-BE49-F238E27FC236}">
                <a16:creationId xmlns:a16="http://schemas.microsoft.com/office/drawing/2014/main" id="{E881F6B6-175F-99BF-7E3F-A270234261C8}"/>
              </a:ext>
            </a:extLst>
          </p:cNvPr>
          <p:cNvSpPr/>
          <p:nvPr/>
        </p:nvSpPr>
        <p:spPr>
          <a:xfrm>
            <a:off x="4287310"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dirty="0">
                <a:latin typeface="Arial" panose="020B0604020202020204" pitchFamily="34" charset="0"/>
                <a:ea typeface="+mn-lt"/>
                <a:cs typeface="Arial" panose="020B0604020202020204" pitchFamily="34" charset="0"/>
              </a:rPr>
              <a:t>قلة استخدام الرسائل النصية المدفوعة</a:t>
            </a:r>
            <a:br>
              <a:rPr lang="en-US" sz="1200" dirty="0">
                <a:latin typeface="Arial" panose="020B0604020202020204" pitchFamily="34" charset="0"/>
                <a:ea typeface="+mn-lt"/>
                <a:cs typeface="Arial" panose="020B0604020202020204" pitchFamily="34" charset="0"/>
              </a:rPr>
            </a:br>
            <a:r>
              <a:rPr lang="ar-001" sz="1200" dirty="0">
                <a:latin typeface="Arial" panose="020B0604020202020204" pitchFamily="34" charset="0"/>
                <a:ea typeface="+mn-lt"/>
                <a:cs typeface="Arial" panose="020B0604020202020204" pitchFamily="34" charset="0"/>
              </a:rPr>
              <a:t> مسبقًا لإبلاغ الموظفين الجدد</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4287310"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dirty="0">
                <a:latin typeface="Arial" panose="020B0604020202020204" pitchFamily="34" charset="0"/>
                <a:cs typeface="Arial" panose="020B0604020202020204" pitchFamily="34" charset="0"/>
              </a:rPr>
              <a:t>عدم وضوح الأدوار فيما يتعلق بالإبلاغ في</a:t>
            </a:r>
            <a:br>
              <a:rPr lang="en-US" sz="1200" dirty="0">
                <a:latin typeface="Arial" panose="020B0604020202020204" pitchFamily="34" charset="0"/>
                <a:cs typeface="Arial" panose="020B0604020202020204" pitchFamily="34" charset="0"/>
              </a:rPr>
            </a:br>
            <a:r>
              <a:rPr lang="ar-001" sz="1200" dirty="0">
                <a:latin typeface="Arial" panose="020B0604020202020204" pitchFamily="34" charset="0"/>
                <a:cs typeface="Arial" panose="020B0604020202020204" pitchFamily="34" charset="0"/>
              </a:rPr>
              <a:t> حالة رصد حالة مشتبه بها في</a:t>
            </a:r>
            <a:br>
              <a:rPr lang="en-US" sz="1200" dirty="0">
                <a:latin typeface="Arial" panose="020B0604020202020204" pitchFamily="34" charset="0"/>
                <a:cs typeface="Arial" panose="020B0604020202020204" pitchFamily="34" charset="0"/>
              </a:rPr>
            </a:br>
            <a:r>
              <a:rPr lang="ar-001" sz="1200" dirty="0">
                <a:latin typeface="Arial" panose="020B0604020202020204" pitchFamily="34" charset="0"/>
                <a:cs typeface="Arial" panose="020B0604020202020204" pitchFamily="34" charset="0"/>
              </a:rPr>
              <a:t> مركز الإحالة الإقليمي</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1271099"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ar-001" sz="1200">
                <a:latin typeface="Arial" panose="020B0604020202020204" pitchFamily="34" charset="0"/>
                <a:cs typeface="Arial" panose="020B0604020202020204" pitchFamily="34" charset="0"/>
              </a:rPr>
              <a:t>التأخيرات في الحصول على الأموال اللازمة لفريق الاستجابة السريعة لإجراء تتبع المخالطين</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0515722" y="1015177"/>
            <a:ext cx="1020750" cy="276999"/>
          </a:xfrm>
          <a:prstGeom prst="rect">
            <a:avLst/>
          </a:prstGeom>
          <a:noFill/>
        </p:spPr>
        <p:txBody>
          <a:bodyPr wrap="square">
            <a:spAutoFit/>
          </a:bodyPr>
          <a:lstStyle/>
          <a:p>
            <a:pPr defTabSz="914446">
              <a:defRPr/>
            </a:pPr>
            <a:r>
              <a:rPr lang="ar-001" sz="1200" b="1" dirty="0">
                <a:solidFill>
                  <a:schemeClr val="tx2"/>
                </a:solidFill>
                <a:latin typeface="Arial" panose="020B0604020202020204" pitchFamily="34" charset="0"/>
                <a:cs typeface="Arial" panose="020B0604020202020204" pitchFamily="34" charset="0"/>
              </a:rPr>
              <a:t>الهدف</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0312733" y="1536200"/>
            <a:ext cx="1223739"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الجدول الزمني</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0168752" y="2904737"/>
            <a:ext cx="1367720"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العوائق</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0232182" y="5722366"/>
            <a:ext cx="1304290" cy="461665"/>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الإجراءات التصحيحية</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1249517"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ar-001" sz="1200" dirty="0">
                <a:latin typeface="Arial" panose="020B0604020202020204" pitchFamily="34" charset="0"/>
                <a:ea typeface="+mn-lt"/>
                <a:cs typeface="Arial" panose="020B0604020202020204" pitchFamily="34" charset="0"/>
              </a:rPr>
              <a:t>قام مستشفى الإحالة الإقليمي بحشد الموارد اللازمة لإجراء تحقيق أولي في الوفيات بالمجتمع</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23726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ar-001" sz="1200" b="1" dirty="0">
                <a:latin typeface="Arial" panose="020B0604020202020204" pitchFamily="34" charset="0"/>
                <a:cs typeface="Arial" panose="020B0604020202020204" pitchFamily="34" charset="0"/>
              </a:rPr>
              <a:t>الفورية</a:t>
            </a:r>
            <a:r>
              <a:rPr lang="ar-001" sz="1200" dirty="0">
                <a:latin typeface="Arial" panose="020B0604020202020204" pitchFamily="34" charset="0"/>
                <a:cs typeface="Arial" panose="020B0604020202020204" pitchFamily="34" charset="0"/>
              </a:rPr>
              <a:t>: تحديد مبنى ذي مرافق أفضل ليكون وحدة عزل؛ تحديد الشركاء الذين لديهم أموال متاحة لتتبع المخالطين</a:t>
            </a:r>
          </a:p>
          <a:p>
            <a:pPr defTabSz="914446">
              <a:defRPr/>
            </a:pPr>
            <a:r>
              <a:rPr lang="ar-001" sz="1200" b="1" dirty="0">
                <a:latin typeface="Arial" panose="020B0604020202020204" pitchFamily="34" charset="0"/>
                <a:cs typeface="Arial" panose="020B0604020202020204" pitchFamily="34" charset="0"/>
              </a:rPr>
              <a:t> طويلة الأمد</a:t>
            </a:r>
            <a:r>
              <a:rPr lang="ar-001" sz="1200" dirty="0">
                <a:latin typeface="Arial" panose="020B0604020202020204" pitchFamily="34" charset="0"/>
                <a:cs typeface="Arial" panose="020B0604020202020204" pitchFamily="34" charset="0"/>
              </a:rPr>
              <a:t>: زيادة التدريبات الوطنية على نظام المراقبة والاستجابة المتكاملة للأمراض لمقدمي الخدمات في المرافق الخاصة</a:t>
            </a:r>
          </a:p>
        </p:txBody>
      </p:sp>
      <p:sp>
        <p:nvSpPr>
          <p:cNvPr id="97" name="TextBox 96">
            <a:extLst>
              <a:ext uri="{FF2B5EF4-FFF2-40B4-BE49-F238E27FC236}">
                <a16:creationId xmlns:a16="http://schemas.microsoft.com/office/drawing/2014/main" id="{A87F5133-642D-25E8-20E1-8FF7BAFB6C20}"/>
              </a:ext>
            </a:extLst>
          </p:cNvPr>
          <p:cNvSpPr txBox="1"/>
          <p:nvPr/>
        </p:nvSpPr>
        <p:spPr>
          <a:xfrm>
            <a:off x="10437965" y="4821463"/>
            <a:ext cx="1098507" cy="276999"/>
          </a:xfrm>
          <a:prstGeom prst="rect">
            <a:avLst/>
          </a:prstGeom>
          <a:noFill/>
        </p:spPr>
        <p:txBody>
          <a:bodyPr wrap="square">
            <a:spAutoFit/>
          </a:bodyPr>
          <a:lstStyle/>
          <a:p>
            <a:pPr defTabSz="914446">
              <a:defRPr/>
            </a:pPr>
            <a:r>
              <a:rPr lang="ar-001" sz="1200" b="1">
                <a:solidFill>
                  <a:schemeClr val="tx2"/>
                </a:solidFill>
                <a:latin typeface="Arial" panose="020B0604020202020204" pitchFamily="34" charset="0"/>
                <a:cs typeface="Arial" panose="020B0604020202020204" pitchFamily="34" charset="0"/>
              </a:rPr>
              <a:t>العوامل الممكّنة</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1255826"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dirty="0">
                <a:latin typeface="Arial" panose="020B0604020202020204" pitchFamily="34" charset="0"/>
                <a:ea typeface="+mn-lt"/>
                <a:cs typeface="Arial" panose="020B0604020202020204" pitchFamily="34" charset="0"/>
              </a:rPr>
              <a:t>كانت وحدة العزل تعمل جزئيًا من</a:t>
            </a:r>
            <a:br>
              <a:rPr lang="en-US" sz="1200" dirty="0">
                <a:latin typeface="Arial" panose="020B0604020202020204" pitchFamily="34" charset="0"/>
                <a:ea typeface="+mn-lt"/>
                <a:cs typeface="Arial" panose="020B0604020202020204" pitchFamily="34" charset="0"/>
              </a:rPr>
            </a:br>
            <a:r>
              <a:rPr lang="ar-001" sz="1200" dirty="0">
                <a:latin typeface="Arial" panose="020B0604020202020204" pitchFamily="34" charset="0"/>
                <a:ea typeface="+mn-lt"/>
                <a:cs typeface="Arial" panose="020B0604020202020204" pitchFamily="34" charset="0"/>
              </a:rPr>
              <a:t> دون مرافق صرف صحي</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4287310"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ar-001" sz="1200">
                <a:latin typeface="Arial" panose="020B0604020202020204" pitchFamily="34" charset="0"/>
                <a:ea typeface="+mn-lt"/>
                <a:cs typeface="Arial" panose="020B0604020202020204" pitchFamily="34" charset="0"/>
              </a:rPr>
              <a:t>قام مستشفى الإحالة الإقليمي على الفور بالاتصال بفريق الاستجابة السريعة بالمقاطعة وإبلاغهم بالحالة.</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7422206"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a:r>
              <a:rPr lang="ar-SA" sz="1200" dirty="0"/>
              <a:t>مراقبة المتلازمات للأمراض الحموية الحادة في مركز الإحالة الإقليمي في موبيندي، الذي اشتبه في وجود إصابات بالحمى النزفية الفيروسية</a:t>
            </a:r>
            <a:r>
              <a:rPr lang="en-IN" sz="1200" dirty="0"/>
              <a:t> (VHF) </a:t>
            </a:r>
            <a:r>
              <a:rPr lang="ar-SA" sz="1200" dirty="0"/>
              <a:t>وأبلغ مسؤولي المقاطعة</a:t>
            </a:r>
            <a:endParaRPr lang="en-IN" sz="1200" dirty="0"/>
          </a:p>
        </p:txBody>
      </p:sp>
      <p:sp>
        <p:nvSpPr>
          <p:cNvPr id="11" name="Oval 10">
            <a:extLst>
              <a:ext uri="{FF2B5EF4-FFF2-40B4-BE49-F238E27FC236}">
                <a16:creationId xmlns:a16="http://schemas.microsoft.com/office/drawing/2014/main" id="{331CECC1-2C37-F2EE-B66A-40BBAB005F43}"/>
              </a:ext>
            </a:extLst>
          </p:cNvPr>
          <p:cNvSpPr/>
          <p:nvPr/>
        </p:nvSpPr>
        <p:spPr>
          <a:xfrm>
            <a:off x="9603834" y="1271033"/>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9807530" y="1433394"/>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399802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399802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704176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704176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10030675"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10030675"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398635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703009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9989506"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p:txBody>
          <a:bodyPr/>
          <a:lstStyle/>
          <a:p>
            <a:r>
              <a:rPr lang="ar-001" sz="4500">
                <a:latin typeface="Arial"/>
                <a:cs typeface="Arial"/>
              </a:rPr>
              <a:t>نشاط المحاكاة النظرية للحصبة لغاية 7-1-7</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ar-001"/>
              <a:t>نظرة عامة</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033081" y="1253331"/>
            <a:ext cx="9593515"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a:defRPr/>
            </a:pPr>
            <a:r>
              <a:rPr lang="ar-SA" sz="2400" dirty="0">
                <a:solidFill>
                  <a:srgbClr val="628393"/>
                </a:solidFill>
              </a:rPr>
              <a:t>الغرض: تعلُم كيفية تيسير نشاط محاكاة نظرية لمدة 90 دقيقة بشأن تفشي الأمراض باستخدام غاية 7-1-7 ونهج تحسين الأداء</a:t>
            </a:r>
            <a:endParaRPr lang="en-IN" sz="2400" dirty="0">
              <a:solidFill>
                <a:srgbClr val="628393"/>
              </a:solidFill>
            </a:endParaRPr>
          </a:p>
          <a:p>
            <a:pPr marL="171450" marR="0" lvl="0" indent="0" algn="r" defTabSz="914400" rtl="1" eaLnBrk="1" fontAlgn="auto" latinLnBrk="0" hangingPunct="1">
              <a:lnSpc>
                <a:spcPct val="120000"/>
              </a:lnSpc>
              <a:spcBef>
                <a:spcPts val="1000"/>
              </a:spcBef>
              <a:spcAft>
                <a:spcPts val="0"/>
              </a:spcAft>
              <a:buClrTx/>
              <a:buSzTx/>
              <a:buFont typeface="Arial" panose="020B0604020202020204" pitchFamily="34" charset="0"/>
              <a:buNone/>
              <a:tabLst/>
              <a:defRPr/>
            </a:pPr>
            <a:br>
              <a:rPr kumimoji="0" lang="ar-001" sz="2400" b="1"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ar-001" sz="2400" b="1"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r" defTabSz="914400" rtl="1" eaLnBrk="1" fontAlgn="auto" latinLnBrk="0" hangingPunct="1">
              <a:lnSpc>
                <a:spcPct val="120000"/>
              </a:lnSpc>
              <a:spcBef>
                <a:spcPts val="500"/>
              </a:spcBef>
              <a:spcAft>
                <a:spcPts val="0"/>
              </a:spcAft>
              <a:buClrTx/>
              <a:buSzTx/>
              <a:buFont typeface="Arial" panose="020B0604020202020204" pitchFamily="34" charset="0"/>
              <a:buNone/>
              <a:tabLst/>
              <a:defRPr/>
            </a:pPr>
            <a:r>
              <a:rPr lang="ar-001" b="1" dirty="0">
                <a:solidFill>
                  <a:schemeClr val="tx1"/>
                </a:solidFill>
              </a:rPr>
              <a:t>بعد هذا التدريب، من المفترض أن يكون الأفراد</a:t>
            </a:r>
            <a:r>
              <a:rPr kumimoji="0" lang="ar-001" b="1" i="0" u="none" strike="noStrike" cap="none" normalizeH="0" baseline="0" noProof="0" dirty="0">
                <a:ln>
                  <a:noFill/>
                </a:ln>
                <a:solidFill>
                  <a:schemeClr val="tx1"/>
                </a:solidFill>
                <a:effectLst/>
                <a:uLnTx/>
                <a:uFillTx/>
                <a:latin typeface="Arial" panose="020B0604020202020204" pitchFamily="34" charset="0"/>
                <a:ea typeface="+mn-ea"/>
                <a:cs typeface="+mn-cs"/>
              </a:rPr>
              <a:t> قادرين على:</a:t>
            </a:r>
            <a:br>
              <a:rPr kumimoji="0" lang="ar-001" b="0"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ar-001"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r>
              <a:rPr kumimoji="0" lang="ar-001" sz="2100" b="0" i="0" u="none" strike="noStrike" cap="none" normalizeH="0" baseline="0" noProof="0" dirty="0">
                <a:ln>
                  <a:noFill/>
                </a:ln>
                <a:solidFill>
                  <a:schemeClr val="tx1"/>
                </a:solidFill>
                <a:effectLst/>
                <a:uLnTx/>
                <a:uFillTx/>
                <a:latin typeface="Arial" panose="020B0604020202020204" pitchFamily="34" charset="0"/>
                <a:ea typeface="+mn-ea"/>
                <a:cs typeface="+mn-cs"/>
              </a:rPr>
              <a:t>شرح المفاهيم والتعريفات الأساسية لغاية 7-1-7</a:t>
            </a:r>
            <a:endParaRPr kumimoji="0" lang="en-US" sz="2100"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ar-SA" sz="2100" dirty="0">
                <a:solidFill>
                  <a:schemeClr val="tx1"/>
                </a:solidFill>
              </a:rPr>
              <a:t>تيسير نشاط المحاكاة النظرية لغاية 7-1-7 في مجموعة صغيرة</a:t>
            </a:r>
            <a:endParaRPr lang="en-IN" sz="2100" dirty="0">
              <a:solidFill>
                <a:schemeClr val="tx1"/>
              </a:solidFill>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endParaRPr kumimoji="0" lang="ar-001" sz="2100"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786723" y="241442"/>
            <a:ext cx="9839873" cy="1087808"/>
          </a:xfrm>
        </p:spPr>
        <p:txBody>
          <a:bodyPr/>
          <a:lstStyle/>
          <a:p>
            <a:r>
              <a:rPr lang="ar-SA" dirty="0">
                <a:cs typeface="+mn-cs"/>
              </a:rPr>
              <a:t>تدريب مُيسّر أنشطة المحاكاة النظرية لغاية 7-1-7: الغرض والأهداف</a:t>
            </a:r>
            <a:endParaRPr lang="en-IN" dirty="0">
              <a:cs typeface="+mn-cs"/>
            </a:endParaRP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210143" y="241442"/>
            <a:ext cx="10515600" cy="1087808"/>
          </a:xfrm>
        </p:spPr>
        <p:txBody>
          <a:bodyPr/>
          <a:lstStyle/>
          <a:p>
            <a:r>
              <a:rPr lang="ar-001" dirty="0"/>
              <a:t>نشاط المحاكاة النظرية ضمن جدول أعمال ورشة العمل</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3371165442"/>
              </p:ext>
            </p:extLst>
          </p:nvPr>
        </p:nvGraphicFramePr>
        <p:xfrm>
          <a:off x="1783081" y="1550628"/>
          <a:ext cx="9785349" cy="3925668"/>
        </p:xfrm>
        <a:graphic>
          <a:graphicData uri="http://schemas.openxmlformats.org/drawingml/2006/table">
            <a:tbl>
              <a:tblPr rtl="1"/>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ar-001" sz="2000" b="1">
                          <a:solidFill>
                            <a:schemeClr val="bg1"/>
                          </a:solidFill>
                          <a:effectLst/>
                          <a:latin typeface="Arial" panose="020B0604020202020204" pitchFamily="34" charset="0"/>
                          <a:cs typeface="Arial" panose="020B0604020202020204" pitchFamily="34" charset="0"/>
                        </a:rPr>
                        <a:t>الوقت</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a:solidFill>
                            <a:schemeClr val="bg1"/>
                          </a:solidFill>
                          <a:effectLst/>
                          <a:latin typeface="Arial" panose="020B0604020202020204" pitchFamily="34" charset="0"/>
                          <a:cs typeface="Arial" panose="020B0604020202020204" pitchFamily="34" charset="0"/>
                        </a:rPr>
                        <a:t>الجلسة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r" rtl="1" fontAlgn="base"/>
                      <a:r>
                        <a:rPr lang="ar-001" sz="2000" b="1" i="0">
                          <a:solidFill>
                            <a:srgbClr val="618393"/>
                          </a:solidFill>
                          <a:effectLst/>
                          <a:latin typeface="Arial" panose="020B0604020202020204" pitchFamily="34" charset="0"/>
                          <a:cs typeface="Arial" panose="020B0604020202020204" pitchFamily="34" charset="0"/>
                        </a:rPr>
                        <a:t>09:00 – 09:20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a:effectLst/>
                          <a:latin typeface="Arial" panose="020B0604020202020204" pitchFamily="34" charset="0"/>
                          <a:cs typeface="Arial" panose="020B0604020202020204" pitchFamily="34" charset="0"/>
                        </a:rPr>
                        <a:t>الترحيب وأنشطة التعارف</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r" rtl="1" fontAlgn="base"/>
                      <a:r>
                        <a:rPr lang="ar-001" sz="2000" b="1" i="0">
                          <a:solidFill>
                            <a:srgbClr val="618393"/>
                          </a:solidFill>
                          <a:effectLst/>
                          <a:latin typeface="Arial" panose="020B0604020202020204" pitchFamily="34" charset="0"/>
                          <a:cs typeface="Arial" panose="020B0604020202020204" pitchFamily="34" charset="0"/>
                        </a:rPr>
                        <a:t>09:20 – 10:00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a:solidFill>
                            <a:schemeClr val="tx1"/>
                          </a:solidFill>
                          <a:effectLst/>
                          <a:latin typeface="Arial" panose="020B0604020202020204" pitchFamily="34" charset="0"/>
                          <a:cs typeface="Arial" panose="020B0604020202020204" pitchFamily="34" charset="0"/>
                        </a:rPr>
                        <a:t>مقدمة عن غاية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r" rtl="1" fontAlgn="base"/>
                      <a:r>
                        <a:rPr lang="ar-001" sz="2000" b="1" i="0">
                          <a:solidFill>
                            <a:srgbClr val="618393"/>
                          </a:solidFill>
                          <a:effectLst/>
                          <a:latin typeface="Arial" panose="020B0604020202020204" pitchFamily="34" charset="0"/>
                          <a:cs typeface="Arial" panose="020B0604020202020204" pitchFamily="34" charset="0"/>
                        </a:rPr>
                        <a:t>10:00 – 10:05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dirty="0">
                          <a:solidFill>
                            <a:schemeClr val="tx1"/>
                          </a:solidFill>
                          <a:effectLst/>
                          <a:latin typeface="Arial" panose="020B0604020202020204" pitchFamily="34" charset="0"/>
                          <a:cs typeface="Arial" panose="020B0604020202020204" pitchFamily="34" charset="0"/>
                        </a:rPr>
                        <a:t>استراحة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r" rtl="1" fontAlgn="base"/>
                      <a:r>
                        <a:rPr lang="ar-001" sz="2000" b="1" i="0">
                          <a:solidFill>
                            <a:srgbClr val="618393"/>
                          </a:solidFill>
                          <a:effectLst/>
                          <a:latin typeface="Arial" panose="020B0604020202020204" pitchFamily="34" charset="0"/>
                          <a:cs typeface="Arial" panose="020B0604020202020204" pitchFamily="34" charset="0"/>
                        </a:rPr>
                        <a:t>10:05 – 10:10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dirty="0">
                          <a:effectLst/>
                          <a:latin typeface="Arial" panose="020B0604020202020204" pitchFamily="34" charset="0"/>
                          <a:cs typeface="Arial" panose="020B0604020202020204" pitchFamily="34" charset="0"/>
                        </a:rPr>
                        <a:t>مقدمة عن العمل الجماعي</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r" rtl="1" fontAlgn="base"/>
                      <a:r>
                        <a:rPr lang="ar-001" sz="2000" b="1" i="0">
                          <a:solidFill>
                            <a:srgbClr val="618393"/>
                          </a:solidFill>
                          <a:effectLst/>
                          <a:latin typeface="Arial" panose="020B0604020202020204" pitchFamily="34" charset="0"/>
                          <a:cs typeface="Arial" panose="020B0604020202020204" pitchFamily="34" charset="0"/>
                        </a:rPr>
                        <a:t>10:10 – 11:50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نشاط المحاكاة النظرية لغاية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lang="ar-001" sz="2000" b="1" i="0">
                          <a:solidFill>
                            <a:srgbClr val="618393"/>
                          </a:solidFill>
                          <a:effectLst/>
                          <a:latin typeface="Arial" panose="020B0604020202020204" pitchFamily="34" charset="0"/>
                          <a:cs typeface="Arial" panose="020B0604020202020204" pitchFamily="34" charset="0"/>
                        </a:rPr>
                        <a:t>11:50 – 12:00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a:latin typeface="Arial"/>
                          <a:cs typeface="Arial"/>
                        </a:rPr>
                        <a:t>نقاش ختامي لنشاط</a:t>
                      </a:r>
                      <a:r>
                        <a:rPr lang="ar-001" sz="2000" b="0" i="0">
                          <a:effectLst/>
                          <a:latin typeface="Arial" panose="020B0604020202020204" pitchFamily="34" charset="0"/>
                          <a:cs typeface="Arial" panose="020B0604020202020204" pitchFamily="34" charset="0"/>
                        </a:rPr>
                        <a:t> المحاكاة النظرية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lang="ar-001" sz="2000" b="1" i="0">
                          <a:solidFill>
                            <a:srgbClr val="618393"/>
                          </a:solidFill>
                          <a:effectLst/>
                          <a:latin typeface="Arial" panose="020B0604020202020204" pitchFamily="34" charset="0"/>
                          <a:cs typeface="Arial" panose="020B0604020202020204" pitchFamily="34" charset="0"/>
                        </a:rPr>
                        <a:t>12:00 – 13:00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dirty="0">
                          <a:effectLst/>
                          <a:latin typeface="Arial" panose="020B0604020202020204" pitchFamily="34" charset="0"/>
                          <a:cs typeface="Arial" panose="020B0604020202020204" pitchFamily="34" charset="0"/>
                        </a:rPr>
                        <a:t>الغداء</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178308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362543" y="241442"/>
            <a:ext cx="10515600" cy="1087808"/>
          </a:xfrm>
        </p:spPr>
        <p:txBody>
          <a:bodyPr/>
          <a:lstStyle/>
          <a:p>
            <a:r>
              <a:rPr lang="ar-SA" dirty="0">
                <a:cs typeface="+mn-cs"/>
              </a:rPr>
              <a:t>أهداف نشاط المحاكاة النظرية (للمشاركين)</a:t>
            </a:r>
            <a:endParaRPr lang="en-IN" dirty="0">
              <a:cs typeface="+mn-cs"/>
            </a:endParaRP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1871646" y="1253331"/>
            <a:ext cx="10006497" cy="4351338"/>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400" dirty="0">
                <a:solidFill>
                  <a:srgbClr val="628393"/>
                </a:solidFill>
              </a:rPr>
              <a:t>يحاكي هذا النشاط استخدام غاية 7-1-7 ونهج تحسين الأداء</a:t>
            </a:r>
            <a:r>
              <a:rPr lang="en-IN" sz="2400" dirty="0">
                <a:solidFill>
                  <a:srgbClr val="628393"/>
                </a:solidFill>
              </a:rPr>
              <a:t>.</a:t>
            </a:r>
          </a:p>
          <a:p>
            <a:endParaRPr lang="en-IN" sz="1500" dirty="0">
              <a:solidFill>
                <a:srgbClr val="628393"/>
              </a:solidFill>
            </a:endParaRPr>
          </a:p>
          <a:p>
            <a:pPr marL="187325" lvl="1">
              <a:defRPr/>
            </a:pPr>
            <a:r>
              <a:rPr lang="ar-SA" sz="2200" b="1" dirty="0">
                <a:solidFill>
                  <a:srgbClr val="384D56"/>
                </a:solidFill>
              </a:rPr>
              <a:t>سيستخدم المشاركون أداة تقييم غاية 7-1-7 وسيشاركون في مناقشات لتحقيق ما يلي: </a:t>
            </a:r>
            <a:br>
              <a:rPr kumimoji="0" lang="ar-001" sz="2200" b="0" i="0" u="none" strike="noStrike" cap="none" normalizeH="0" baseline="0" noProof="0" dirty="0">
                <a:ln>
                  <a:noFill/>
                </a:ln>
                <a:solidFill>
                  <a:srgbClr val="384D56"/>
                </a:solidFill>
                <a:effectLst/>
                <a:uLnTx/>
                <a:uFillTx/>
                <a:latin typeface="Arial" panose="020B0604020202020204" pitchFamily="34" charset="0"/>
                <a:ea typeface="+mn-ea"/>
                <a:cs typeface="+mn-cs"/>
              </a:rPr>
            </a:br>
            <a:endParaRPr kumimoji="0" lang="ar-001" sz="1500" b="0" i="0" u="none" strike="noStrike" cap="none" normalizeH="0" baseline="0" noProof="0" dirty="0">
              <a:ln>
                <a:noFill/>
              </a:ln>
              <a:solidFill>
                <a:srgbClr val="384D56"/>
              </a:solidFill>
              <a:effectLst/>
              <a:uLnTx/>
              <a:uFillTx/>
              <a:latin typeface="Arial" panose="020B0604020202020204" pitchFamily="34" charset="0"/>
              <a:ea typeface="+mn-ea"/>
              <a:cs typeface="+mn-cs"/>
            </a:endParaRPr>
          </a:p>
          <a:p>
            <a:pPr marL="457200" indent="-457200">
              <a:buFont typeface="+mj-lt"/>
              <a:buAutoNum type="arabicPeriod"/>
            </a:pPr>
            <a:r>
              <a:rPr lang="ar-SA" sz="2100" b="0" dirty="0">
                <a:solidFill>
                  <a:srgbClr val="384D56"/>
                </a:solidFill>
              </a:rPr>
              <a:t>تحديد وتسجيل تواريخ المحطات الرئيسية لغاية 7-1-7</a:t>
            </a:r>
            <a:endParaRPr lang="en-IN" sz="2100" b="0" dirty="0">
              <a:solidFill>
                <a:srgbClr val="384D56"/>
              </a:solidFill>
            </a:endParaRPr>
          </a:p>
          <a:p>
            <a:pPr marL="457200" indent="-457200">
              <a:buFont typeface="+mj-lt"/>
              <a:buAutoNum type="arabicPeriod"/>
            </a:pPr>
            <a:r>
              <a:rPr lang="ar-SA" sz="2100" b="0" dirty="0">
                <a:solidFill>
                  <a:srgbClr val="384D56"/>
                </a:solidFill>
              </a:rPr>
              <a:t>حساب أداء غاية 7-1-7 استنادًا إلى مراحل الرصد والإبلاغ والاستجابة</a:t>
            </a:r>
            <a:endParaRPr lang="en-IN" sz="2100" b="0" dirty="0">
              <a:solidFill>
                <a:srgbClr val="384D56"/>
              </a:solidFill>
            </a:endParaRPr>
          </a:p>
          <a:p>
            <a:pPr marL="457200" indent="-457200">
              <a:buFont typeface="+mj-lt"/>
              <a:buAutoNum type="arabicPeriod"/>
            </a:pPr>
            <a:r>
              <a:rPr lang="ar-SA" sz="2100" b="0" dirty="0">
                <a:solidFill>
                  <a:srgbClr val="384D56"/>
                </a:solidFill>
              </a:rPr>
              <a:t>تحديد العوائق/العوامل المُمكّنة وتحويلها إلى إجراءات لتحسين الأداء</a:t>
            </a:r>
            <a:endParaRPr lang="en-IN" sz="2100" b="0" dirty="0">
              <a:solidFill>
                <a:srgbClr val="384D56"/>
              </a:solidFill>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endParaRPr kumimoji="0" lang="ar-001" sz="2100"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ar-SA" dirty="0">
                <a:cs typeface="+mn-cs"/>
              </a:rPr>
              <a:t>جدول أعمال نشاط المحاكاة النظرية لمدة 90 دقيقة (للمشاركين)</a:t>
            </a:r>
            <a:br>
              <a:rPr lang="en-IN" dirty="0">
                <a:cs typeface="+mn-cs"/>
              </a:rPr>
            </a:br>
            <a:endParaRPr lang="en-IN" dirty="0">
              <a:cs typeface="+mn-cs"/>
            </a:endParaRP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1246884763"/>
              </p:ext>
            </p:extLst>
          </p:nvPr>
        </p:nvGraphicFramePr>
        <p:xfrm>
          <a:off x="635001" y="1550628"/>
          <a:ext cx="11017000" cy="2917260"/>
        </p:xfrm>
        <a:graphic>
          <a:graphicData uri="http://schemas.openxmlformats.org/drawingml/2006/table">
            <a:tbl>
              <a:tblPr rtl="1"/>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r" rtl="1"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a:solidFill>
                            <a:schemeClr val="bg1"/>
                          </a:solidFill>
                          <a:effectLst/>
                          <a:latin typeface="Arial" panose="020B0604020202020204" pitchFamily="34" charset="0"/>
                          <a:cs typeface="Arial" panose="020B0604020202020204" pitchFamily="34" charset="0"/>
                        </a:rPr>
                        <a:t>الخطوة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a:solidFill>
                            <a:schemeClr val="bg1"/>
                          </a:solidFill>
                          <a:effectLst/>
                          <a:latin typeface="Arial" panose="020B0604020202020204" pitchFamily="34" charset="0"/>
                          <a:cs typeface="Arial" panose="020B0604020202020204" pitchFamily="34" charset="0"/>
                        </a:rPr>
                        <a:t>الموقع</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a:solidFill>
                            <a:schemeClr val="bg1"/>
                          </a:solidFill>
                          <a:effectLst/>
                          <a:latin typeface="Arial" panose="020B0604020202020204" pitchFamily="34" charset="0"/>
                          <a:cs typeface="Arial" panose="020B0604020202020204" pitchFamily="34" charset="0"/>
                        </a:rPr>
                        <a:t>المدة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r" rtl="1" fontAlgn="base"/>
                      <a:r>
                        <a:rPr lang="ar-001"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0" i="0">
                          <a:effectLst/>
                          <a:latin typeface="Arial" panose="020B0604020202020204" pitchFamily="34" charset="0"/>
                          <a:cs typeface="Arial" panose="020B0604020202020204" pitchFamily="34" charset="0"/>
                        </a:rPr>
                        <a:t>نظرة عامة على نشاط المحاكاة النظرية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r" rtl="1" fontAlgn="base"/>
                      <a:r>
                        <a:rPr lang="ar-001" sz="2000" b="0" i="0">
                          <a:effectLst/>
                          <a:latin typeface="Arial" panose="020B0604020202020204" pitchFamily="34" charset="0"/>
                          <a:cs typeface="Arial" panose="020B0604020202020204" pitchFamily="34" charset="0"/>
                        </a:rPr>
                        <a:t>الجلسة العامة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r" rtl="1" fontAlgn="base"/>
                      <a:r>
                        <a:rPr lang="en-US" sz="2000" b="0" i="0" dirty="0">
                          <a:effectLst/>
                          <a:latin typeface="Arial" panose="020B0604020202020204" pitchFamily="34" charset="0"/>
                          <a:cs typeface="Arial" panose="020B0604020202020204" pitchFamily="34" charset="0"/>
                        </a:rPr>
                        <a:t> </a:t>
                      </a:r>
                      <a:r>
                        <a:rPr lang="ar-001" sz="2000" b="0" i="0" dirty="0">
                          <a:effectLst/>
                          <a:latin typeface="Arial" panose="020B0604020202020204" pitchFamily="34" charset="0"/>
                          <a:cs typeface="Arial" panose="020B0604020202020204" pitchFamily="34" charset="0"/>
                        </a:rPr>
                        <a:t>5 دقائق</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تعريفات شخصية موجزة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مجموعة صغيرة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r" rtl="1" fontAlgn="base"/>
                      <a:r>
                        <a:rPr lang="en-US" sz="2000" b="1" i="0" dirty="0">
                          <a:solidFill>
                            <a:schemeClr val="tx1"/>
                          </a:solidFill>
                          <a:effectLst/>
                          <a:latin typeface="Arial" panose="020B0604020202020204" pitchFamily="34" charset="0"/>
                          <a:cs typeface="Arial" panose="020B0604020202020204" pitchFamily="34" charset="0"/>
                        </a:rPr>
                        <a:t> </a:t>
                      </a:r>
                      <a:r>
                        <a:rPr lang="ar-001" sz="2000" b="1" i="0" dirty="0">
                          <a:solidFill>
                            <a:schemeClr val="tx1"/>
                          </a:solidFill>
                          <a:effectLst/>
                          <a:latin typeface="Arial" panose="020B0604020202020204" pitchFamily="34" charset="0"/>
                          <a:cs typeface="Arial" panose="020B0604020202020204" pitchFamily="34" charset="0"/>
                        </a:rPr>
                        <a:t>5 </a:t>
                      </a:r>
                      <a:r>
                        <a:rPr lang="ar-001" sz="2000" b="0" i="0" dirty="0">
                          <a:solidFill>
                            <a:schemeClr val="tx1"/>
                          </a:solidFill>
                          <a:effectLst/>
                          <a:latin typeface="Arial" panose="020B0604020202020204" pitchFamily="34" charset="0"/>
                          <a:cs typeface="Arial" panose="020B0604020202020204" pitchFamily="34" charset="0"/>
                        </a:rPr>
                        <a:t>دقائق</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rtl="1"/>
                      <a:r>
                        <a:rPr lang="ar-SA" sz="2000" b="1" kern="1200" dirty="0">
                          <a:solidFill>
                            <a:schemeClr val="tx1"/>
                          </a:solidFill>
                          <a:effectLst/>
                          <a:latin typeface="+mn-lt"/>
                          <a:ea typeface="+mn-ea"/>
                          <a:cs typeface="+mn-cs"/>
                        </a:rPr>
                        <a:t>الجزء 1: تسجيل تواريخ المحطات الرئيسية + حساب غاية 7-1-7</a:t>
                      </a:r>
                      <a:endParaRPr lang="en-IN" sz="2000" b="1" kern="1200" dirty="0">
                        <a:solidFill>
                          <a:schemeClr val="tx1"/>
                        </a:solidFill>
                        <a:effectLst/>
                        <a:latin typeface="+mn-lt"/>
                        <a:ea typeface="+mn-ea"/>
                        <a:cs typeface="+mn-cs"/>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مجموعة صغيرة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r" rtl="1" fontAlgn="base"/>
                      <a:r>
                        <a:rPr lang="en-US" sz="2000" b="1" i="0" dirty="0">
                          <a:solidFill>
                            <a:schemeClr val="tx1"/>
                          </a:solidFill>
                          <a:effectLst/>
                          <a:latin typeface="Arial" panose="020B0604020202020204" pitchFamily="34" charset="0"/>
                          <a:cs typeface="Arial" panose="020B0604020202020204" pitchFamily="34" charset="0"/>
                        </a:rPr>
                        <a:t> </a:t>
                      </a:r>
                      <a:r>
                        <a:rPr lang="ar-001" sz="2000" b="1" i="0" dirty="0">
                          <a:solidFill>
                            <a:schemeClr val="tx1"/>
                          </a:solidFill>
                          <a:effectLst/>
                          <a:latin typeface="Arial" panose="020B0604020202020204" pitchFamily="34" charset="0"/>
                          <a:cs typeface="Arial" panose="020B0604020202020204" pitchFamily="34" charset="0"/>
                        </a:rPr>
                        <a:t>45 </a:t>
                      </a:r>
                      <a:r>
                        <a:rPr lang="ar-001" sz="2000" b="0" i="0" dirty="0">
                          <a:solidFill>
                            <a:schemeClr val="tx1"/>
                          </a:solidFill>
                          <a:effectLst/>
                          <a:latin typeface="Arial" panose="020B0604020202020204" pitchFamily="34" charset="0"/>
                          <a:cs typeface="Arial" panose="020B0604020202020204" pitchFamily="34" charset="0"/>
                        </a:rPr>
                        <a:t>دقيقة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rtl="1"/>
                      <a:r>
                        <a:rPr lang="ar-SA" sz="1800" b="1" kern="1200" dirty="0">
                          <a:solidFill>
                            <a:schemeClr val="tx1"/>
                          </a:solidFill>
                          <a:effectLst/>
                          <a:latin typeface="+mn-lt"/>
                          <a:ea typeface="+mn-ea"/>
                          <a:cs typeface="+mn-cs"/>
                        </a:rPr>
                        <a:t>الجزء 2: تحديد العوائق والعوامل الممكّنة والإجراءات</a:t>
                      </a:r>
                      <a:endParaRPr lang="en-IN" sz="1800" b="1" kern="1200" dirty="0">
                        <a:solidFill>
                          <a:schemeClr val="tx1"/>
                        </a:solidFill>
                        <a:effectLst/>
                        <a:latin typeface="+mn-lt"/>
                        <a:ea typeface="+mn-ea"/>
                        <a:cs typeface="+mn-cs"/>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مجموعة صغيرة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r" rtl="1" fontAlgn="base"/>
                      <a:r>
                        <a:rPr lang="en-US" sz="2000" b="1" i="0" dirty="0">
                          <a:solidFill>
                            <a:schemeClr val="tx1"/>
                          </a:solidFill>
                          <a:effectLst/>
                          <a:latin typeface="Arial" panose="020B0604020202020204" pitchFamily="34" charset="0"/>
                          <a:cs typeface="Arial" panose="020B0604020202020204" pitchFamily="34" charset="0"/>
                        </a:rPr>
                        <a:t> </a:t>
                      </a:r>
                      <a:r>
                        <a:rPr lang="ar-001" sz="2000" b="1" i="0" dirty="0">
                          <a:solidFill>
                            <a:schemeClr val="tx1"/>
                          </a:solidFill>
                          <a:effectLst/>
                          <a:latin typeface="Arial" panose="020B0604020202020204" pitchFamily="34" charset="0"/>
                          <a:cs typeface="Arial" panose="020B0604020202020204" pitchFamily="34" charset="0"/>
                        </a:rPr>
                        <a:t>35 </a:t>
                      </a:r>
                      <a:r>
                        <a:rPr lang="ar-001" sz="2000" b="0" i="0" dirty="0">
                          <a:solidFill>
                            <a:schemeClr val="tx1"/>
                          </a:solidFill>
                          <a:effectLst/>
                          <a:latin typeface="Arial" panose="020B0604020202020204" pitchFamily="34" charset="0"/>
                          <a:cs typeface="Arial" panose="020B0604020202020204" pitchFamily="34" charset="0"/>
                        </a:rPr>
                        <a:t>دقيقة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r" rtl="1" fontAlgn="base"/>
                      <a:r>
                        <a:rPr lang="ar-001" sz="2000" b="1" i="0">
                          <a:solidFill>
                            <a:schemeClr val="tx1"/>
                          </a:solidFill>
                          <a:effectLst/>
                          <a:latin typeface="Arial" panose="020B0604020202020204" pitchFamily="34" charset="0"/>
                          <a:cs typeface="Arial" panose="020B0604020202020204" pitchFamily="34" charset="0"/>
                        </a:rPr>
                        <a:t>مناقشة جماعية صغيرة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r" defTabSz="914400" rtl="1" eaLnBrk="1" fontAlgn="base" latinLnBrk="0" hangingPunct="1">
                        <a:lnSpc>
                          <a:spcPct val="100000"/>
                        </a:lnSpc>
                        <a:spcBef>
                          <a:spcPts val="0"/>
                        </a:spcBef>
                        <a:spcAft>
                          <a:spcPts val="0"/>
                        </a:spcAft>
                        <a:buClrTx/>
                        <a:buSzTx/>
                        <a:buFontTx/>
                        <a:buNone/>
                        <a:tabLst/>
                        <a:defRPr/>
                      </a:pPr>
                      <a:r>
                        <a:rPr kumimoji="0" lang="ar-001"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مجموعة صغيرة</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r" rtl="1" fontAlgn="base"/>
                      <a:r>
                        <a:rPr lang="en-US" sz="2000" b="1" i="0" dirty="0">
                          <a:solidFill>
                            <a:schemeClr val="tx1"/>
                          </a:solidFill>
                          <a:effectLst/>
                          <a:latin typeface="Arial" panose="020B0604020202020204" pitchFamily="34" charset="0"/>
                          <a:cs typeface="Arial" panose="020B0604020202020204" pitchFamily="34" charset="0"/>
                        </a:rPr>
                        <a:t> </a:t>
                      </a:r>
                      <a:r>
                        <a:rPr lang="ar-001" sz="2000" b="1" i="0" dirty="0">
                          <a:solidFill>
                            <a:schemeClr val="tx1"/>
                          </a:solidFill>
                          <a:effectLst/>
                          <a:latin typeface="Arial" panose="020B0604020202020204" pitchFamily="34" charset="0"/>
                          <a:cs typeface="Arial" panose="020B0604020202020204" pitchFamily="34" charset="0"/>
                        </a:rPr>
                        <a:t>10 </a:t>
                      </a:r>
                      <a:r>
                        <a:rPr lang="ar-001" sz="2000" b="0" i="0" dirty="0">
                          <a:solidFill>
                            <a:schemeClr val="tx1"/>
                          </a:solidFill>
                          <a:effectLst/>
                          <a:latin typeface="Arial" panose="020B0604020202020204" pitchFamily="34" charset="0"/>
                          <a:cs typeface="Arial" panose="020B0604020202020204" pitchFamily="34" charset="0"/>
                        </a:rPr>
                        <a:t>دقائق</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0320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lvl="0">
              <a:lnSpc>
                <a:spcPct val="110000"/>
              </a:lnSpc>
            </a:pPr>
            <a:r>
              <a:rPr lang="ar-SA" sz="2400" dirty="0"/>
              <a:t>سنقوم بإجراء نشاط محاكاة نظرية في مجموعات صغيرة حيث يتم تطبيق غاية 7-1-7 على </a:t>
            </a:r>
            <a:r>
              <a:rPr lang="ar-SA" sz="2400" b="1" dirty="0"/>
              <a:t>حدث وبلد وهميين</a:t>
            </a:r>
            <a:r>
              <a:rPr lang="en-IN" sz="2400" dirty="0"/>
              <a:t>. </a:t>
            </a:r>
            <a:r>
              <a:rPr lang="ar-SA" sz="2400" dirty="0"/>
              <a:t>سنقوم بمحاكاة حالة </a:t>
            </a:r>
            <a:r>
              <a:rPr lang="ar-SA" sz="2400" b="1" dirty="0"/>
              <a:t>الحصبة </a:t>
            </a:r>
            <a:r>
              <a:rPr lang="ar-SA" sz="2400" dirty="0"/>
              <a:t>في</a:t>
            </a:r>
            <a:r>
              <a:rPr lang="ar-SA" sz="2400" b="1" dirty="0"/>
              <a:t> إبيستان</a:t>
            </a:r>
            <a:r>
              <a:rPr lang="en-IN" sz="2400" dirty="0"/>
              <a:t>.  </a:t>
            </a:r>
          </a:p>
          <a:p>
            <a:pPr lvl="0">
              <a:lnSpc>
                <a:spcPct val="110000"/>
              </a:lnSpc>
            </a:pPr>
            <a:r>
              <a:rPr lang="ar-SA" sz="2400" dirty="0"/>
              <a:t>سيتم إجراء النشاط على جزأين</a:t>
            </a:r>
            <a:r>
              <a:rPr lang="en-IN" sz="2400" dirty="0"/>
              <a:t>:</a:t>
            </a:r>
          </a:p>
          <a:p>
            <a:pPr lvl="1">
              <a:lnSpc>
                <a:spcPct val="110000"/>
              </a:lnSpc>
            </a:pPr>
            <a:r>
              <a:rPr lang="en-IN" dirty="0"/>
              <a:t> </a:t>
            </a:r>
            <a:r>
              <a:rPr lang="ar-SA" dirty="0"/>
              <a:t>الجزء 1: تحديد وتسجيل تواريخ المحطات الرئيسية وحساب غاية 7-1-7</a:t>
            </a:r>
            <a:endParaRPr lang="en-IN" dirty="0"/>
          </a:p>
          <a:p>
            <a:pPr lvl="1">
              <a:lnSpc>
                <a:spcPct val="110000"/>
              </a:lnSpc>
            </a:pPr>
            <a:r>
              <a:rPr lang="ar-SA" dirty="0"/>
              <a:t>الجزء 2: تحديد العوائق والعوامل الممكّنة والإجراءات</a:t>
            </a:r>
            <a:endParaRPr lang="en-IN" dirty="0"/>
          </a:p>
          <a:p>
            <a:pPr lvl="0">
              <a:lnSpc>
                <a:spcPct val="110000"/>
              </a:lnSpc>
            </a:pPr>
            <a:r>
              <a:rPr lang="ar-SA" sz="2400" dirty="0"/>
              <a:t>سنناقش في المجموعة الصغيرة والجلسة العامة كيفية ارتباط المفاهيم الواردة في نشاط المحاكاة النظرية هذا بعملكم</a:t>
            </a:r>
            <a:r>
              <a:rPr lang="en-IN" sz="2400" dirty="0"/>
              <a:t>.</a:t>
            </a:r>
          </a:p>
          <a:p>
            <a:pPr lvl="0">
              <a:lnSpc>
                <a:spcPct val="110000"/>
              </a:lnSpc>
            </a:pPr>
            <a:r>
              <a:rPr lang="ar-SA" sz="2400" dirty="0"/>
              <a:t>سنبذل قصارى جهدنا للإجابة عن أسئلتكم في المجموعات الصغيرة، أو خلال الجلسة العامة، أو أثناء أنشطة التواصل اللاحقة</a:t>
            </a:r>
            <a:r>
              <a:rPr lang="en-IN" sz="2400" dirty="0"/>
              <a:t>.</a:t>
            </a:r>
          </a:p>
          <a:p>
            <a:pPr lvl="0">
              <a:lnSpc>
                <a:spcPct val="110000"/>
              </a:lnSpc>
            </a:pPr>
            <a:r>
              <a:rPr lang="ar-SA" sz="2400" dirty="0"/>
              <a:t>تتضمن أداة تقييم غاية 7-1-7 تعريفات فنية </a:t>
            </a:r>
            <a:r>
              <a:rPr lang="ar-SA" sz="2400" b="1" dirty="0"/>
              <a:t>موجزة</a:t>
            </a:r>
            <a:r>
              <a:rPr lang="en-IN" sz="2400" dirty="0"/>
              <a:t>.</a:t>
            </a:r>
          </a:p>
          <a:p>
            <a:pPr marL="0" indent="0">
              <a:lnSpc>
                <a:spcPct val="110000"/>
              </a:lnSpc>
              <a:buNone/>
            </a:pPr>
            <a:r>
              <a:rPr lang="en-IN" sz="2400" dirty="0"/>
              <a:t> </a:t>
            </a:r>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1250783" y="241442"/>
            <a:ext cx="10515600" cy="1087808"/>
          </a:xfrm>
        </p:spPr>
        <p:txBody>
          <a:bodyPr/>
          <a:lstStyle/>
          <a:p>
            <a:r>
              <a:rPr lang="ar-SA" dirty="0">
                <a:cs typeface="+mn-cs"/>
              </a:rPr>
              <a:t>نظرة عامة على نشاط المحاكاة النظرية (للمشاركين)</a:t>
            </a:r>
            <a:endParaRPr lang="en-IN" dirty="0">
              <a:cs typeface="+mn-cs"/>
            </a:endParaRP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ar-001" sz="2400" dirty="0">
                <a:latin typeface="Arial"/>
                <a:cs typeface="Arial"/>
              </a:rPr>
              <a:t> يُقسَم المشاركون إلى مجموعات صغيرة:</a:t>
            </a:r>
          </a:p>
          <a:p>
            <a:pPr marL="720725"/>
            <a:r>
              <a:rPr lang="ar-SA" dirty="0"/>
              <a:t>مُيسِّر واحد لكل مجموعة من 6-7 مشاركين [الحد الأدنى = 6؛ الحد الأقصى = 8]</a:t>
            </a:r>
            <a:endParaRPr lang="en-IN" dirty="0"/>
          </a:p>
          <a:p>
            <a:pPr marL="720725"/>
            <a:r>
              <a:rPr lang="ar-SA" dirty="0"/>
              <a:t>مُيسِّر رئيسي واحد أو اثنان (إن أمكن)</a:t>
            </a:r>
            <a:endParaRPr lang="en-IN" dirty="0"/>
          </a:p>
          <a:p>
            <a:pPr lvl="1">
              <a:lnSpc>
                <a:spcPct val="114000"/>
              </a:lnSpc>
            </a:pPr>
            <a:endParaRPr lang="ar-001" sz="2200" dirty="0">
              <a:latin typeface="Arial"/>
              <a:cs typeface="Arial"/>
            </a:endParaRPr>
          </a:p>
          <a:p>
            <a:pPr lvl="1">
              <a:lnSpc>
                <a:spcPct val="114000"/>
              </a:lnSpc>
            </a:pPr>
            <a:endParaRPr lang="en-US" sz="2200" dirty="0"/>
          </a:p>
          <a:p>
            <a:pPr>
              <a:lnSpc>
                <a:spcPct val="114000"/>
              </a:lnSpc>
            </a:pPr>
            <a:r>
              <a:rPr lang="ar-001" sz="2400" dirty="0">
                <a:latin typeface="Arial"/>
                <a:cs typeface="Arial"/>
              </a:rPr>
              <a:t>سيضع المُيسِّرون الرئيسيون كل مجموعة صغيرة في جزء مختلف من الغرفة.</a:t>
            </a:r>
          </a:p>
          <a:p>
            <a:pPr lvl="1">
              <a:lnSpc>
                <a:spcPct val="114000"/>
              </a:lnSpc>
            </a:pPr>
            <a:endParaRPr lang="en-US" dirty="0"/>
          </a:p>
          <a:p>
            <a:pPr>
              <a:lnSpc>
                <a:spcPct val="114000"/>
              </a:lnSpc>
            </a:pPr>
            <a:r>
              <a:rPr lang="ar-001" sz="2400" dirty="0">
                <a:latin typeface="Arial"/>
                <a:cs typeface="Arial"/>
              </a:rPr>
              <a:t>سيتم تزويدك أنت والمشاركين بمواد التيسير.</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1250783" y="241442"/>
            <a:ext cx="10515600" cy="1087808"/>
          </a:xfrm>
        </p:spPr>
        <p:txBody>
          <a:bodyPr/>
          <a:lstStyle/>
          <a:p>
            <a:r>
              <a:rPr lang="ar-001" dirty="0">
                <a:latin typeface="Arial"/>
                <a:cs typeface="Arial"/>
              </a:rPr>
              <a:t>لوجيستيات مُيسِّر نشاط المحاكاة النظرية</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ar-001"/>
              <a:t>مواد وأساليب التيسير</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1656530" y="3225603"/>
            <a:ext cx="9679400" cy="862280"/>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ar-001" sz="4500" dirty="0">
                <a:latin typeface="Arial"/>
                <a:cs typeface="Arial"/>
              </a:rPr>
              <a:t>نشاط المحاكاة النظرية للحصبة لغاية 7-1-7</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6096000" y="954932"/>
            <a:ext cx="5157787" cy="823912"/>
          </a:xfrm>
        </p:spPr>
        <p:txBody>
          <a:bodyPr/>
          <a:lstStyle/>
          <a:p>
            <a:r>
              <a:rPr lang="ar-001" dirty="0"/>
              <a:t>دليل المشاركين</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6607316" y="1802658"/>
            <a:ext cx="4678364" cy="823912"/>
          </a:xfrm>
        </p:spPr>
        <p:txBody>
          <a:bodyPr/>
          <a:lstStyle/>
          <a:p>
            <a:pPr marL="0" indent="0">
              <a:buNone/>
            </a:pPr>
            <a:r>
              <a:rPr lang="ar-001" sz="1800">
                <a:solidFill>
                  <a:schemeClr val="accent1"/>
                </a:solidFill>
              </a:rPr>
              <a:t>يصف نشاط محاكاة نظرية + سيناريو لحالة تفشٍ</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215164" y="954932"/>
            <a:ext cx="5157787"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dirty="0"/>
              <a:t>أداة تقييم غاية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215164" y="1778844"/>
            <a:ext cx="5157787" cy="823912"/>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ar-001" sz="1800" dirty="0">
                <a:solidFill>
                  <a:schemeClr val="accent1"/>
                </a:solidFill>
              </a:rPr>
              <a:t>أداة أساسية لتسجيل التواريخ، وحساب غاية 7-1-7، وتسجيل العوائق، والعوامل الممكّنة، والإجراءات</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1260943" y="241442"/>
            <a:ext cx="10515600" cy="1087808"/>
          </a:xfrm>
        </p:spPr>
        <p:txBody>
          <a:bodyPr/>
          <a:lstStyle/>
          <a:p>
            <a:r>
              <a:rPr lang="ar-001" dirty="0"/>
              <a:t>مواد للمشاركين</a:t>
            </a:r>
          </a:p>
        </p:txBody>
      </p:sp>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a:srcRect/>
          <a:stretch/>
        </p:blipFill>
        <p:spPr>
          <a:xfrm>
            <a:off x="2344264" y="2506224"/>
            <a:ext cx="2645363" cy="3691842"/>
          </a:xfrm>
          <a:prstGeom prst="rect">
            <a:avLst/>
          </a:prstGeom>
          <a:ln w="57150">
            <a:solidFill>
              <a:schemeClr val="bg2"/>
            </a:solidFill>
          </a:ln>
        </p:spPr>
      </p:pic>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a:srcRect/>
          <a:stretch/>
        </p:blipFill>
        <p:spPr>
          <a:xfrm>
            <a:off x="7388503" y="2548912"/>
            <a:ext cx="2945604" cy="3612923"/>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a:srcRect/>
          <a:stretch/>
        </p:blipFill>
        <p:spPr>
          <a:xfrm>
            <a:off x="1670351" y="2750223"/>
            <a:ext cx="2791784" cy="3595273"/>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6730631" y="702587"/>
            <a:ext cx="5157787" cy="823912"/>
          </a:xfrm>
        </p:spPr>
        <p:txBody>
          <a:bodyPr/>
          <a:lstStyle/>
          <a:p>
            <a:r>
              <a:rPr lang="ar-001" dirty="0">
                <a:latin typeface="Arial"/>
                <a:cs typeface="Arial"/>
              </a:rPr>
              <a:t>دليل المُيسِّر</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8600693" y="1533926"/>
            <a:ext cx="3287725" cy="823912"/>
          </a:xfrm>
        </p:spPr>
        <p:txBody>
          <a:bodyPr/>
          <a:lstStyle/>
          <a:p>
            <a:pPr marL="0" indent="0">
              <a:buNone/>
            </a:pPr>
            <a:r>
              <a:rPr lang="ar-001" sz="1800" dirty="0">
                <a:solidFill>
                  <a:srgbClr val="384D56"/>
                </a:solidFill>
              </a:rPr>
              <a:t>يرشد هذا الدليل المُيسِّرين خلال نشاط المحاكاة النظرية باستخدام النصوص، ومفاتيح الإجابات، والنصائح.</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2788306" y="808057"/>
            <a:ext cx="5157787"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ar-001" dirty="0">
                <a:latin typeface="Arial"/>
                <a:cs typeface="Arial"/>
              </a:rPr>
              <a:t> جدول أعمال المُيسِّر</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ar-001" sz="1800">
                <a:solidFill>
                  <a:srgbClr val="384D56"/>
                </a:solidFill>
              </a:rPr>
              <a:t>يساعد المُيسِّرين على تتبع الوقت خلال الأنشطة الفرعية</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246546" y="808057"/>
            <a:ext cx="3309447" cy="823912"/>
          </a:xfrm>
          <a:prstGeom prst="rect">
            <a:avLst/>
          </a:prstGeom>
        </p:spPr>
        <p:txBody>
          <a:bodyPr vert="horz" lIns="91440" tIns="45720" rIns="91440" bIns="45720" rtlCol="0" anchor="b">
            <a:noAutofit/>
          </a:bodyPr>
          <a:lstStyle>
            <a:lvl1pPr marL="0" indent="0" algn="r" defTabSz="914400" rtl="1"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r" defTabSz="914400" rtl="1"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r" defTabSz="914400" rtl="1"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r" defTabSz="914400" rtl="1"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r" defTabSz="914400" rtl="1"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10000"/>
              </a:lnSpc>
            </a:pPr>
            <a:r>
              <a:rPr lang="ar-001" dirty="0"/>
              <a:t>الدليل المرجعي لتواريخ المحطات الرئيسية لغاية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509473" y="1623775"/>
            <a:ext cx="3046520" cy="823912"/>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ar-SA" sz="1800" dirty="0"/>
              <a:t>تعريفات تفصيلية للمحطات الرئيسية وأمثلة عليها (إذا لزم الأمر)</a:t>
            </a:r>
            <a:endParaRPr lang="en-IN" sz="1800" dirty="0"/>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1372818" y="241442"/>
            <a:ext cx="10515600" cy="1087808"/>
          </a:xfrm>
        </p:spPr>
        <p:txBody>
          <a:bodyPr/>
          <a:lstStyle/>
          <a:p>
            <a:r>
              <a:rPr lang="ar-001" dirty="0"/>
              <a:t>مواد للمُيسِّرين</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a:srcRect/>
          <a:stretch/>
        </p:blipFill>
        <p:spPr>
          <a:xfrm>
            <a:off x="8983368" y="2456705"/>
            <a:ext cx="2788109"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a:srcRect/>
          <a:stretch/>
        </p:blipFill>
        <p:spPr>
          <a:xfrm>
            <a:off x="8583285" y="2824728"/>
            <a:ext cx="2542291" cy="3464726"/>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a:srcRect/>
          <a:stretch/>
        </p:blipFill>
        <p:spPr>
          <a:xfrm>
            <a:off x="706323" y="2447687"/>
            <a:ext cx="2749315" cy="3622656"/>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a:srcRect/>
          <a:stretch/>
        </p:blipFill>
        <p:spPr>
          <a:xfrm>
            <a:off x="329670" y="2859932"/>
            <a:ext cx="2565615" cy="3318049"/>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a:srcRect/>
          <a:stretch/>
        </p:blipFill>
        <p:spPr>
          <a:xfrm>
            <a:off x="4077304" y="3091387"/>
            <a:ext cx="3886173" cy="2637853"/>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426067" y="241442"/>
            <a:ext cx="10515600" cy="1087808"/>
          </a:xfrm>
        </p:spPr>
        <p:txBody>
          <a:bodyPr/>
          <a:lstStyle/>
          <a:p>
            <a:r>
              <a:rPr lang="ar-001" dirty="0"/>
              <a:t>جدول أعمال الأنشطة الفرعية لنشاط المحاكاة النظرية</a:t>
            </a:r>
          </a:p>
        </p:txBody>
      </p:sp>
      <p:graphicFrame>
        <p:nvGraphicFramePr>
          <p:cNvPr id="2" name="Table 1">
            <a:extLst>
              <a:ext uri="{FF2B5EF4-FFF2-40B4-BE49-F238E27FC236}">
                <a16:creationId xmlns:a16="http://schemas.microsoft.com/office/drawing/2014/main" id="{B177B42F-C1F0-155A-59DF-E528F1B154CB}"/>
              </a:ext>
            </a:extLst>
          </p:cNvPr>
          <p:cNvGraphicFramePr>
            <a:graphicFrameLocks noGrp="1"/>
          </p:cNvGraphicFramePr>
          <p:nvPr>
            <p:extLst>
              <p:ext uri="{D42A27DB-BD31-4B8C-83A1-F6EECF244321}">
                <p14:modId xmlns:p14="http://schemas.microsoft.com/office/powerpoint/2010/main" val="508534247"/>
              </p:ext>
            </p:extLst>
          </p:nvPr>
        </p:nvGraphicFramePr>
        <p:xfrm>
          <a:off x="360599" y="1049416"/>
          <a:ext cx="11581068" cy="5367343"/>
        </p:xfrm>
        <a:graphic>
          <a:graphicData uri="http://schemas.openxmlformats.org/drawingml/2006/table">
            <a:tbl>
              <a:tblPr rtl="1" firstRow="1" firstCol="1" bandRow="1"/>
              <a:tblGrid>
                <a:gridCol w="2954532">
                  <a:extLst>
                    <a:ext uri="{9D8B030D-6E8A-4147-A177-3AD203B41FA5}">
                      <a16:colId xmlns:a16="http://schemas.microsoft.com/office/drawing/2014/main" val="1731372612"/>
                    </a:ext>
                  </a:extLst>
                </a:gridCol>
                <a:gridCol w="5023413">
                  <a:extLst>
                    <a:ext uri="{9D8B030D-6E8A-4147-A177-3AD203B41FA5}">
                      <a16:colId xmlns:a16="http://schemas.microsoft.com/office/drawing/2014/main" val="1450587855"/>
                    </a:ext>
                  </a:extLst>
                </a:gridCol>
                <a:gridCol w="1180618">
                  <a:extLst>
                    <a:ext uri="{9D8B030D-6E8A-4147-A177-3AD203B41FA5}">
                      <a16:colId xmlns:a16="http://schemas.microsoft.com/office/drawing/2014/main" val="303895080"/>
                    </a:ext>
                  </a:extLst>
                </a:gridCol>
                <a:gridCol w="1273215">
                  <a:extLst>
                    <a:ext uri="{9D8B030D-6E8A-4147-A177-3AD203B41FA5}">
                      <a16:colId xmlns:a16="http://schemas.microsoft.com/office/drawing/2014/main" val="4045465642"/>
                    </a:ext>
                  </a:extLst>
                </a:gridCol>
                <a:gridCol w="1149290">
                  <a:extLst>
                    <a:ext uri="{9D8B030D-6E8A-4147-A177-3AD203B41FA5}">
                      <a16:colId xmlns:a16="http://schemas.microsoft.com/office/drawing/2014/main" val="1922299019"/>
                    </a:ext>
                  </a:extLst>
                </a:gridCol>
              </a:tblGrid>
              <a:tr h="831533">
                <a:tc>
                  <a:txBody>
                    <a:bodyPr/>
                    <a:lstStyle/>
                    <a:p>
                      <a:pPr indent="114300">
                        <a:buNone/>
                      </a:pPr>
                      <a:r>
                        <a:rPr lang="ar-001" sz="1100" b="1">
                          <a:solidFill>
                            <a:schemeClr val="bg1"/>
                          </a:solidFill>
                          <a:effectLst/>
                          <a:latin typeface="Arial" panose="020B0604020202020204" pitchFamily="34" charset="0"/>
                          <a:cs typeface="Arial" panose="020B0604020202020204" pitchFamily="34" charset="0"/>
                        </a:rPr>
                        <a:t>الخطوة</a:t>
                      </a:r>
                    </a:p>
                  </a:txBody>
                  <a:tcPr marL="6350" marR="6350" marT="0" marB="0" anchor="ctr">
                    <a:solidFill>
                      <a:srgbClr val="3AB140"/>
                    </a:solidFill>
                  </a:tcPr>
                </a:tc>
                <a:tc>
                  <a:txBody>
                    <a:bodyPr/>
                    <a:lstStyle/>
                    <a:p>
                      <a:pPr indent="101600">
                        <a:buNone/>
                      </a:pPr>
                      <a:r>
                        <a:rPr lang="ar-001" sz="1100" b="1">
                          <a:solidFill>
                            <a:schemeClr val="bg1"/>
                          </a:solidFill>
                          <a:effectLst/>
                          <a:latin typeface="Arial" panose="020B0604020202020204" pitchFamily="34" charset="0"/>
                          <a:cs typeface="Arial" panose="020B0604020202020204" pitchFamily="34" charset="0"/>
                        </a:rPr>
                        <a:t>النشاط الفرعي</a:t>
                      </a:r>
                    </a:p>
                  </a:txBody>
                  <a:tcPr marL="6350" marR="6350" marT="0" marB="0" anchor="ctr">
                    <a:solidFill>
                      <a:srgbClr val="3AB140"/>
                    </a:solidFill>
                  </a:tcPr>
                </a:tc>
                <a:tc>
                  <a:txBody>
                    <a:bodyPr/>
                    <a:lstStyle/>
                    <a:p>
                      <a:pPr algn="ctr">
                        <a:buNone/>
                      </a:pPr>
                      <a:r>
                        <a:rPr lang="ar-001" sz="1100" b="1">
                          <a:solidFill>
                            <a:schemeClr val="bg1"/>
                          </a:solidFill>
                          <a:effectLst/>
                          <a:latin typeface="Arial" panose="020B0604020202020204" pitchFamily="34" charset="0"/>
                          <a:cs typeface="Arial" panose="020B0604020202020204" pitchFamily="34" charset="0"/>
                        </a:rPr>
                        <a:t>الوسيلة</a:t>
                      </a:r>
                    </a:p>
                  </a:txBody>
                  <a:tcPr marL="6350" marR="6350" marT="0" marB="0" anchor="ctr">
                    <a:solidFill>
                      <a:srgbClr val="3AB140"/>
                    </a:solidFill>
                  </a:tcPr>
                </a:tc>
                <a:tc>
                  <a:txBody>
                    <a:bodyPr/>
                    <a:lstStyle/>
                    <a:p>
                      <a:pPr algn="ctr" rtl="1"/>
                      <a:r>
                        <a:rPr lang="ar-SA" sz="1100" b="1" kern="1200" dirty="0">
                          <a:solidFill>
                            <a:schemeClr val="bg1"/>
                          </a:solidFill>
                          <a:effectLst/>
                          <a:latin typeface="+mn-lt"/>
                          <a:ea typeface="+mn-ea"/>
                          <a:cs typeface="+mn-cs"/>
                        </a:rPr>
                        <a:t>المدة المقترحة (بالدقائق)</a:t>
                      </a:r>
                      <a:endParaRPr lang="en-IN" sz="1100" kern="1200" dirty="0">
                        <a:solidFill>
                          <a:schemeClr val="bg1"/>
                        </a:solidFill>
                        <a:effectLst/>
                        <a:latin typeface="+mn-lt"/>
                        <a:ea typeface="+mn-ea"/>
                        <a:cs typeface="+mn-cs"/>
                      </a:endParaRPr>
                    </a:p>
                  </a:txBody>
                  <a:tcPr marL="6350" marR="6350" marT="0" marB="0" anchor="ctr">
                    <a:solidFill>
                      <a:srgbClr val="3AB140"/>
                    </a:solidFill>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SA" sz="1100" b="1" kern="1200" dirty="0">
                          <a:solidFill>
                            <a:schemeClr val="bg1"/>
                          </a:solidFill>
                          <a:effectLst/>
                          <a:latin typeface="+mn-lt"/>
                          <a:ea typeface="+mn-ea"/>
                          <a:cs typeface="+mn-cs"/>
                        </a:rPr>
                        <a:t>الوقت الفعلي</a:t>
                      </a:r>
                      <a:br>
                        <a:rPr lang="en-US" sz="1100" b="1" kern="1200" dirty="0">
                          <a:solidFill>
                            <a:schemeClr val="bg1"/>
                          </a:solidFill>
                          <a:effectLst/>
                          <a:latin typeface="+mn-lt"/>
                          <a:ea typeface="+mn-ea"/>
                          <a:cs typeface="+mn-cs"/>
                        </a:rPr>
                      </a:br>
                      <a:r>
                        <a:rPr lang="ar-SA" sz="1100" b="1" kern="1200" dirty="0">
                          <a:solidFill>
                            <a:schemeClr val="bg1"/>
                          </a:solidFill>
                          <a:effectLst/>
                          <a:latin typeface="+mn-lt"/>
                          <a:ea typeface="+mn-ea"/>
                          <a:cs typeface="+mn-cs"/>
                        </a:rPr>
                        <a:t> (يُعبأ بمعرفة المُيسِّر)</a:t>
                      </a:r>
                      <a:endParaRPr lang="en-IN" sz="1100" kern="1200" dirty="0">
                        <a:solidFill>
                          <a:schemeClr val="bg1"/>
                        </a:solidFill>
                        <a:effectLst/>
                        <a:latin typeface="+mn-lt"/>
                        <a:ea typeface="+mn-ea"/>
                        <a:cs typeface="+mn-cs"/>
                      </a:endParaRPr>
                    </a:p>
                  </a:txBody>
                  <a:tcPr marL="6350" marR="6350" marT="0" marB="0" anchor="ctr">
                    <a:solidFill>
                      <a:srgbClr val="3AB140"/>
                    </a:solidFill>
                  </a:tcPr>
                </a:tc>
                <a:extLst>
                  <a:ext uri="{0D108BD9-81ED-4DB2-BD59-A6C34878D82A}">
                    <a16:rowId xmlns:a16="http://schemas.microsoft.com/office/drawing/2014/main" val="4261859189"/>
                  </a:ext>
                </a:extLst>
              </a:tr>
              <a:tr h="372565">
                <a:tc rowSpan="2">
                  <a:txBody>
                    <a:bodyPr/>
                    <a:lstStyle/>
                    <a:p>
                      <a:pPr marL="174625" indent="0" rtl="1"/>
                      <a:r>
                        <a:rPr lang="ar-SA" sz="1100" b="1" kern="1200" dirty="0">
                          <a:solidFill>
                            <a:schemeClr val="tx1"/>
                          </a:solidFill>
                          <a:effectLst/>
                          <a:latin typeface="+mn-lt"/>
                          <a:ea typeface="+mn-ea"/>
                          <a:cs typeface="+mn-cs"/>
                        </a:rPr>
                        <a:t>تعريفات شخصية موجزة وتعليمات (5 دقائق)</a:t>
                      </a:r>
                      <a:endParaRPr lang="en-IN" sz="1100" b="1" kern="1200" dirty="0">
                        <a:solidFill>
                          <a:schemeClr val="tx1"/>
                        </a:solidFill>
                        <a:effectLst/>
                        <a:latin typeface="+mn-lt"/>
                        <a:ea typeface="+mn-ea"/>
                        <a:cs typeface="+mn-cs"/>
                      </a:endParaRPr>
                    </a:p>
                  </a:txBody>
                  <a:tcPr marL="6350" marR="6350" marT="50292" marB="50292" anchor="ctr"/>
                </a:tc>
                <a:tc>
                  <a:txBody>
                    <a:bodyPr/>
                    <a:lstStyle/>
                    <a:p>
                      <a:pPr indent="101600">
                        <a:buNone/>
                      </a:pPr>
                      <a:r>
                        <a:rPr lang="ar-001" sz="1100">
                          <a:effectLst/>
                          <a:latin typeface="Arial" panose="020B0604020202020204" pitchFamily="34" charset="0"/>
                          <a:cs typeface="Arial" panose="020B0604020202020204" pitchFamily="34" charset="0"/>
                        </a:rPr>
                        <a:t>أنشطة التعارف</a:t>
                      </a:r>
                    </a:p>
                  </a:txBody>
                  <a:tcPr marL="6350" marR="6350" marT="0" marB="0" anchor="ctr"/>
                </a:tc>
                <a:tc>
                  <a:txBody>
                    <a:bodyPr/>
                    <a:lstStyle/>
                    <a:p>
                      <a:pPr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dirty="0">
                          <a:effectLst/>
                          <a:latin typeface="Arial" panose="020B0604020202020204" pitchFamily="34" charset="0"/>
                          <a:cs typeface="Arial" panose="020B0604020202020204" pitchFamily="34" charset="0"/>
                        </a:rPr>
                        <a:t>3</a:t>
                      </a:r>
                    </a:p>
                  </a:txBody>
                  <a:tcPr marL="6350" marR="6350" marT="0" marB="0" anchor="ctr"/>
                </a:tc>
                <a:tc>
                  <a:txBody>
                    <a:bodyPr/>
                    <a:lstStyle/>
                    <a:p>
                      <a:pPr>
                        <a:buNone/>
                      </a:pPr>
                      <a:r>
                        <a:rPr lang="ar-001" sz="1100" dirty="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3082933101"/>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التعليمات</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2</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3198049298"/>
                  </a:ext>
                </a:extLst>
              </a:tr>
              <a:tr h="381855">
                <a:tc rowSpan="6">
                  <a:txBody>
                    <a:bodyPr/>
                    <a:lstStyle/>
                    <a:p>
                      <a:pPr marL="174625" indent="0" rtl="1"/>
                      <a:r>
                        <a:rPr lang="ar-SA" sz="1100" b="1" kern="1200" dirty="0">
                          <a:solidFill>
                            <a:schemeClr val="tx1"/>
                          </a:solidFill>
                          <a:effectLst/>
                          <a:latin typeface="+mn-lt"/>
                          <a:ea typeface="+mn-ea"/>
                          <a:cs typeface="+mn-cs"/>
                        </a:rPr>
                        <a:t>الجزء</a:t>
                      </a:r>
                      <a:r>
                        <a:rPr lang="en-IN" sz="1100" b="1" kern="1200" dirty="0">
                          <a:solidFill>
                            <a:schemeClr val="tx1"/>
                          </a:solidFill>
                          <a:effectLst/>
                          <a:latin typeface="+mn-lt"/>
                          <a:ea typeface="+mn-ea"/>
                          <a:cs typeface="+mn-cs"/>
                        </a:rPr>
                        <a:t> 1: </a:t>
                      </a:r>
                      <a:r>
                        <a:rPr lang="ar-SA" sz="1100" b="1" kern="1200" dirty="0">
                          <a:solidFill>
                            <a:schemeClr val="tx1"/>
                          </a:solidFill>
                          <a:effectLst/>
                          <a:latin typeface="+mn-lt"/>
                          <a:ea typeface="+mn-ea"/>
                          <a:cs typeface="+mn-cs"/>
                        </a:rPr>
                        <a:t>تسجيل تواريخ المحطات الرئيسية + حساب</a:t>
                      </a:r>
                      <a:br>
                        <a:rPr lang="en-US" sz="1100" b="1" kern="1200" dirty="0">
                          <a:solidFill>
                            <a:schemeClr val="tx1"/>
                          </a:solidFill>
                          <a:effectLst/>
                          <a:latin typeface="+mn-lt"/>
                          <a:ea typeface="+mn-ea"/>
                          <a:cs typeface="+mn-cs"/>
                        </a:rPr>
                      </a:br>
                      <a:r>
                        <a:rPr lang="ar-SA" sz="1100" b="1" kern="1200" dirty="0">
                          <a:solidFill>
                            <a:schemeClr val="tx1"/>
                          </a:solidFill>
                          <a:effectLst/>
                          <a:latin typeface="+mn-lt"/>
                          <a:ea typeface="+mn-ea"/>
                          <a:cs typeface="+mn-cs"/>
                        </a:rPr>
                        <a:t> أداء غاية 7-1-7 (45 دقيقة)</a:t>
                      </a:r>
                      <a:endParaRPr lang="en-IN" sz="1100" kern="1200" dirty="0">
                        <a:solidFill>
                          <a:schemeClr val="tx1"/>
                        </a:solidFill>
                        <a:effectLst/>
                        <a:latin typeface="+mn-lt"/>
                        <a:ea typeface="+mn-ea"/>
                        <a:cs typeface="+mn-cs"/>
                      </a:endParaRPr>
                    </a:p>
                  </a:txBody>
                  <a:tcPr marL="6350" marR="6350" marT="50292" marB="50292" anchor="ctr">
                    <a:solidFill>
                      <a:srgbClr val="EDF4F8"/>
                    </a:solidFill>
                  </a:tcPr>
                </a:tc>
                <a:tc>
                  <a:txBody>
                    <a:bodyPr/>
                    <a:lstStyle/>
                    <a:p>
                      <a:pPr indent="101600">
                        <a:buNone/>
                      </a:pPr>
                      <a:r>
                        <a:rPr lang="ar-001" sz="1100" dirty="0">
                          <a:effectLst/>
                          <a:latin typeface="Arial" panose="020B0604020202020204" pitchFamily="34" charset="0"/>
                          <a:cs typeface="Arial" panose="020B0604020202020204" pitchFamily="34" charset="0"/>
                        </a:rPr>
                        <a:t>قراءة السيناريو وتسجيل تواريخ المحطات الرئيسية لغاية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18</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3488560515"/>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الظهور، والرصد، والإبلاغ</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8</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4205621328"/>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إجراءات الاستجابة المبكرة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6</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484133116"/>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استكمال إجراءات الاستجابة المبكرة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2</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1105560058"/>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حساب أداء 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6</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3512118196"/>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5</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2927188755"/>
                  </a:ext>
                </a:extLst>
              </a:tr>
              <a:tr h="381855">
                <a:tc rowSpan="3">
                  <a:txBody>
                    <a:bodyPr/>
                    <a:lstStyle/>
                    <a:p>
                      <a:pPr marL="174625" indent="0" rtl="1"/>
                      <a:r>
                        <a:rPr lang="ar-SA" sz="1100" b="1" kern="1200" dirty="0">
                          <a:solidFill>
                            <a:schemeClr val="tx1"/>
                          </a:solidFill>
                          <a:effectLst/>
                          <a:latin typeface="+mn-lt"/>
                          <a:ea typeface="+mn-ea"/>
                          <a:cs typeface="+mn-cs"/>
                        </a:rPr>
                        <a:t>الجزء 2: تحديد العوائق والعوامل الممكّنة والإجراءات</a:t>
                      </a:r>
                      <a:br>
                        <a:rPr lang="en-US" sz="1100" b="1" kern="1200" dirty="0">
                          <a:solidFill>
                            <a:schemeClr val="tx1"/>
                          </a:solidFill>
                          <a:effectLst/>
                          <a:latin typeface="+mn-lt"/>
                          <a:ea typeface="+mn-ea"/>
                          <a:cs typeface="+mn-cs"/>
                        </a:rPr>
                      </a:br>
                      <a:r>
                        <a:rPr lang="ar-SA" sz="1100" b="1" kern="1200" dirty="0">
                          <a:solidFill>
                            <a:schemeClr val="tx1"/>
                          </a:solidFill>
                          <a:effectLst/>
                          <a:latin typeface="+mn-lt"/>
                          <a:ea typeface="+mn-ea"/>
                          <a:cs typeface="+mn-cs"/>
                        </a:rPr>
                        <a:t> (25 دقيقة)</a:t>
                      </a:r>
                      <a:endParaRPr lang="en-IN" sz="1100" kern="1200" dirty="0">
                        <a:solidFill>
                          <a:schemeClr val="tx1"/>
                        </a:solidFill>
                        <a:effectLst/>
                        <a:latin typeface="+mn-lt"/>
                        <a:ea typeface="+mn-ea"/>
                        <a:cs typeface="+mn-cs"/>
                      </a:endParaRPr>
                    </a:p>
                  </a:txBody>
                  <a:tcPr marL="6350" marR="6350" marT="50292" marB="50292" anchor="ctr"/>
                </a:tc>
                <a:tc>
                  <a:txBody>
                    <a:bodyPr/>
                    <a:lstStyle/>
                    <a:p>
                      <a:pPr indent="101600">
                        <a:buNone/>
                      </a:pPr>
                      <a:r>
                        <a:rPr lang="ar-001" sz="1100">
                          <a:effectLst/>
                          <a:latin typeface="Arial" panose="020B0604020202020204" pitchFamily="34" charset="0"/>
                          <a:cs typeface="Arial" panose="020B0604020202020204" pitchFamily="34" charset="0"/>
                        </a:rPr>
                        <a:t>تحديد العوائق والعوامل الممكّنة والإجراءات</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5</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827049643"/>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العوائق والعوامل الممكّنة</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433810395"/>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الإجراءات الفورية وطويلة الأمد</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489059108"/>
                  </a:ext>
                </a:extLst>
              </a:tr>
              <a:tr h="381855">
                <a:tc>
                  <a:txBody>
                    <a:bodyPr/>
                    <a:lstStyle/>
                    <a:p>
                      <a:pPr marL="174625" indent="0" rtl="1"/>
                      <a:r>
                        <a:rPr lang="ar-SA" sz="1100" b="1" kern="1200" dirty="0">
                          <a:solidFill>
                            <a:schemeClr val="tx1"/>
                          </a:solidFill>
                          <a:effectLst/>
                          <a:latin typeface="+mn-lt"/>
                          <a:ea typeface="+mn-ea"/>
                          <a:cs typeface="+mn-cs"/>
                        </a:rPr>
                        <a:t>نقاش ختامي للمجموعات الصغيرة (10 دقائق)</a:t>
                      </a:r>
                      <a:endParaRPr lang="en-IN" sz="1100" kern="1200" dirty="0">
                        <a:solidFill>
                          <a:schemeClr val="tx1"/>
                        </a:solidFill>
                        <a:effectLst/>
                        <a:latin typeface="+mn-lt"/>
                        <a:ea typeface="+mn-ea"/>
                        <a:cs typeface="+mn-cs"/>
                      </a:endParaRPr>
                    </a:p>
                  </a:txBody>
                  <a:tcPr marL="6350" marR="6350" marT="0" marB="0" anchor="ctr">
                    <a:solidFill>
                      <a:srgbClr val="EDF4F8"/>
                    </a:solidFill>
                  </a:tcPr>
                </a:tc>
                <a:tc>
                  <a:txBody>
                    <a:bodyPr/>
                    <a:lstStyle/>
                    <a:p>
                      <a:pPr indent="101600">
                        <a:buNone/>
                      </a:pPr>
                      <a:r>
                        <a:rPr lang="ar-001" sz="1100">
                          <a:effectLst/>
                          <a:latin typeface="Arial" panose="020B0604020202020204" pitchFamily="34" charset="0"/>
                          <a:cs typeface="Arial" panose="020B0604020202020204" pitchFamily="34" charset="0"/>
                        </a:rPr>
                        <a:t>نقاش ختامي للمجموعات الصغيرة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solidFill>
                      <a:srgbClr val="EDF4F8"/>
                    </a:solidFill>
                  </a:tcPr>
                </a:tc>
                <a:tc>
                  <a:txBody>
                    <a:bodyPr/>
                    <a:lstStyle/>
                    <a:p>
                      <a:pPr algn="r" rtl="1">
                        <a:buNone/>
                      </a:pPr>
                      <a:endParaRPr lang="en-IN" sz="1100" dirty="0">
                        <a:solidFill>
                          <a:srgbClr val="000000"/>
                        </a:solidFill>
                        <a:effectLst/>
                        <a:latin typeface="Arial" panose="020B0604020202020204" pitchFamily="34" charset="0"/>
                        <a:ea typeface="Microsoft JhengHei Light" panose="020B0304030504040204" pitchFamily="34" charset="-120"/>
                        <a:cs typeface="Arial" panose="020B0604020202020204" pitchFamily="34" charset="0"/>
                      </a:endParaRPr>
                    </a:p>
                  </a:txBody>
                  <a:tcPr marL="6350" marR="6350" marT="0" marB="0">
                    <a:solidFill>
                      <a:srgbClr val="EDF4F8"/>
                    </a:solidFill>
                  </a:tcPr>
                </a:tc>
                <a:extLst>
                  <a:ext uri="{0D108BD9-81ED-4DB2-BD59-A6C34878D82A}">
                    <a16:rowId xmlns:a16="http://schemas.microsoft.com/office/drawing/2014/main" val="4189091519"/>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8994290" y="1890984"/>
            <a:ext cx="2947377" cy="4525775"/>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7995919" y="1303850"/>
            <a:ext cx="3796653" cy="4623172"/>
          </a:xfrm>
        </p:spPr>
        <p:txBody>
          <a:bodyPr/>
          <a:lstStyle/>
          <a:p>
            <a:pPr marL="0" indent="0">
              <a:lnSpc>
                <a:spcPct val="114000"/>
              </a:lnSpc>
              <a:buNone/>
            </a:pPr>
            <a:r>
              <a:rPr lang="ar-001" b="1" dirty="0">
                <a:solidFill>
                  <a:schemeClr val="tx2"/>
                </a:solidFill>
              </a:rPr>
              <a:t>العمل الفردي</a:t>
            </a:r>
          </a:p>
          <a:p>
            <a:pPr>
              <a:lnSpc>
                <a:spcPct val="114000"/>
              </a:lnSpc>
            </a:pPr>
            <a:r>
              <a:rPr lang="ar-001" dirty="0"/>
              <a:t>قراءة السيناريو</a:t>
            </a:r>
          </a:p>
          <a:p>
            <a:pPr>
              <a:lnSpc>
                <a:spcPct val="114000"/>
              </a:lnSpc>
            </a:pPr>
            <a:r>
              <a:rPr lang="ar-001" dirty="0"/>
              <a:t>استكمال أقسام أداة التقييم</a:t>
            </a:r>
          </a:p>
          <a:p>
            <a:pPr marL="0" indent="0">
              <a:lnSpc>
                <a:spcPct val="114000"/>
              </a:lnSpc>
              <a:buNone/>
            </a:pPr>
            <a:endParaRPr lang="en-US" dirty="0"/>
          </a:p>
          <a:p>
            <a:pPr marL="0" indent="0">
              <a:lnSpc>
                <a:spcPct val="114000"/>
              </a:lnSpc>
              <a:buNone/>
            </a:pPr>
            <a:r>
              <a:rPr lang="ar-001" b="1" dirty="0">
                <a:solidFill>
                  <a:schemeClr val="tx2"/>
                </a:solidFill>
              </a:rPr>
              <a:t>المناقشات الجماعية</a:t>
            </a:r>
          </a:p>
          <a:p>
            <a:pPr>
              <a:lnSpc>
                <a:spcPct val="114000"/>
              </a:lnSpc>
            </a:pPr>
            <a:r>
              <a:rPr lang="ar-001" dirty="0"/>
              <a:t>مناقشة الإجابات/الردود على العمل الفردي والجماعي</a:t>
            </a:r>
          </a:p>
          <a:p>
            <a:pPr>
              <a:lnSpc>
                <a:spcPct val="114000"/>
              </a:lnSpc>
            </a:pPr>
            <a:r>
              <a:rPr lang="ar-001" dirty="0"/>
              <a:t>مناقشة الأفكار/الاهتمامات المتعلقة بغاية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1276973" y="241442"/>
            <a:ext cx="10515600" cy="1087808"/>
          </a:xfrm>
        </p:spPr>
        <p:txBody>
          <a:bodyPr/>
          <a:lstStyle/>
          <a:p>
            <a:r>
              <a:rPr lang="ar-001" dirty="0"/>
              <a:t>فئات نشاط </a:t>
            </a:r>
            <a:r>
              <a:rPr lang="ar-001" dirty="0">
                <a:latin typeface="Arial"/>
                <a:cs typeface="Arial"/>
              </a:rPr>
              <a:t>المحاكاة النظرية </a:t>
            </a:r>
            <a:r>
              <a:rPr lang="ar-001" dirty="0"/>
              <a:t>الرئيسية</a:t>
            </a:r>
          </a:p>
        </p:txBody>
      </p:sp>
      <p:graphicFrame>
        <p:nvGraphicFramePr>
          <p:cNvPr id="5" name="Table 4">
            <a:extLst>
              <a:ext uri="{FF2B5EF4-FFF2-40B4-BE49-F238E27FC236}">
                <a16:creationId xmlns:a16="http://schemas.microsoft.com/office/drawing/2014/main" id="{7A976245-1DD6-A3B4-FEA3-B1DE360A1F98}"/>
              </a:ext>
            </a:extLst>
          </p:cNvPr>
          <p:cNvGraphicFramePr>
            <a:graphicFrameLocks noGrp="1"/>
          </p:cNvGraphicFramePr>
          <p:nvPr>
            <p:extLst>
              <p:ext uri="{D42A27DB-BD31-4B8C-83A1-F6EECF244321}">
                <p14:modId xmlns:p14="http://schemas.microsoft.com/office/powerpoint/2010/main" val="815023698"/>
              </p:ext>
            </p:extLst>
          </p:nvPr>
        </p:nvGraphicFramePr>
        <p:xfrm>
          <a:off x="399427" y="1425505"/>
          <a:ext cx="7102964" cy="4128645"/>
        </p:xfrm>
        <a:graphic>
          <a:graphicData uri="http://schemas.openxmlformats.org/drawingml/2006/table">
            <a:tbl>
              <a:tblPr rtl="1" firstRow="1" firstCol="1" bandRow="1"/>
              <a:tblGrid>
                <a:gridCol w="2486013">
                  <a:extLst>
                    <a:ext uri="{9D8B030D-6E8A-4147-A177-3AD203B41FA5}">
                      <a16:colId xmlns:a16="http://schemas.microsoft.com/office/drawing/2014/main" val="104810491"/>
                    </a:ext>
                  </a:extLst>
                </a:gridCol>
                <a:gridCol w="3723272">
                  <a:extLst>
                    <a:ext uri="{9D8B030D-6E8A-4147-A177-3AD203B41FA5}">
                      <a16:colId xmlns:a16="http://schemas.microsoft.com/office/drawing/2014/main" val="1483757877"/>
                    </a:ext>
                  </a:extLst>
                </a:gridCol>
                <a:gridCol w="893679">
                  <a:extLst>
                    <a:ext uri="{9D8B030D-6E8A-4147-A177-3AD203B41FA5}">
                      <a16:colId xmlns:a16="http://schemas.microsoft.com/office/drawing/2014/main" val="2391904457"/>
                    </a:ext>
                  </a:extLst>
                </a:gridCol>
              </a:tblGrid>
              <a:tr h="633888">
                <a:tc>
                  <a:txBody>
                    <a:bodyPr/>
                    <a:lstStyle/>
                    <a:p>
                      <a:pPr indent="152400">
                        <a:buNone/>
                      </a:pPr>
                      <a:r>
                        <a:rPr lang="ar-001" sz="1100" b="1" dirty="0">
                          <a:solidFill>
                            <a:schemeClr val="bg1"/>
                          </a:solidFill>
                          <a:effectLst/>
                          <a:latin typeface="Arial" panose="020B0604020202020204" pitchFamily="34" charset="0"/>
                          <a:cs typeface="Arial" panose="020B0604020202020204" pitchFamily="34" charset="0"/>
                        </a:rPr>
                        <a:t>الخطوة</a:t>
                      </a:r>
                    </a:p>
                  </a:txBody>
                  <a:tcPr marL="6350" marR="6350" marT="0" marB="0" anchor="ctr">
                    <a:solidFill>
                      <a:srgbClr val="3AB140"/>
                    </a:solidFill>
                  </a:tcPr>
                </a:tc>
                <a:tc>
                  <a:txBody>
                    <a:bodyPr/>
                    <a:lstStyle/>
                    <a:p>
                      <a:pPr indent="127000">
                        <a:buNone/>
                      </a:pPr>
                      <a:r>
                        <a:rPr lang="ar-001" sz="1100" b="1">
                          <a:solidFill>
                            <a:schemeClr val="bg1"/>
                          </a:solidFill>
                          <a:effectLst/>
                          <a:latin typeface="Arial" panose="020B0604020202020204" pitchFamily="34" charset="0"/>
                          <a:cs typeface="Arial" panose="020B0604020202020204" pitchFamily="34" charset="0"/>
                        </a:rPr>
                        <a:t>النشاط الفرعي</a:t>
                      </a:r>
                    </a:p>
                  </a:txBody>
                  <a:tcPr marL="6350" marR="6350" marT="0" marB="0" anchor="ctr">
                    <a:solidFill>
                      <a:srgbClr val="3AB140"/>
                    </a:solidFill>
                  </a:tcPr>
                </a:tc>
                <a:tc>
                  <a:txBody>
                    <a:bodyPr/>
                    <a:lstStyle/>
                    <a:p>
                      <a:pPr marL="0" indent="0" algn="ctr">
                        <a:buNone/>
                      </a:pPr>
                      <a:r>
                        <a:rPr lang="ar-001" sz="1100" b="1" dirty="0">
                          <a:solidFill>
                            <a:schemeClr val="bg1"/>
                          </a:solidFill>
                          <a:effectLst/>
                          <a:latin typeface="Arial" panose="020B0604020202020204" pitchFamily="34" charset="0"/>
                          <a:cs typeface="Arial" panose="020B0604020202020204" pitchFamily="34" charset="0"/>
                        </a:rPr>
                        <a:t>الوسيلة</a:t>
                      </a:r>
                    </a:p>
                  </a:txBody>
                  <a:tcPr marL="6350" marR="6350" marT="0" marB="0" anchor="ctr">
                    <a:solidFill>
                      <a:srgbClr val="3AB140"/>
                    </a:solidFill>
                  </a:tcPr>
                </a:tc>
                <a:extLst>
                  <a:ext uri="{0D108BD9-81ED-4DB2-BD59-A6C34878D82A}">
                    <a16:rowId xmlns:a16="http://schemas.microsoft.com/office/drawing/2014/main" val="1904584892"/>
                  </a:ext>
                </a:extLst>
              </a:tr>
              <a:tr h="284476">
                <a:tc rowSpan="2">
                  <a:txBody>
                    <a:bodyPr/>
                    <a:lstStyle/>
                    <a:p>
                      <a:pPr marL="182563" indent="0" rtl="1"/>
                      <a:r>
                        <a:rPr lang="ar-SA" sz="1100" b="1" kern="1200" dirty="0">
                          <a:solidFill>
                            <a:srgbClr val="000000"/>
                          </a:solidFill>
                          <a:effectLst/>
                          <a:latin typeface="+mn-lt"/>
                          <a:ea typeface="+mn-ea"/>
                          <a:cs typeface="+mn-cs"/>
                        </a:rPr>
                        <a:t>تعريفات شخصية موجزة وتعليمات (5 دقائق)</a:t>
                      </a:r>
                      <a:endParaRPr lang="en-IN" sz="110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indent="127000">
                        <a:buNone/>
                      </a:pPr>
                      <a:r>
                        <a:rPr lang="ar-001" sz="1100">
                          <a:effectLst/>
                          <a:latin typeface="Arial" panose="020B0604020202020204" pitchFamily="34" charset="0"/>
                          <a:cs typeface="Arial" panose="020B0604020202020204" pitchFamily="34" charset="0"/>
                        </a:rPr>
                        <a:t>أنشطة التعارف</a:t>
                      </a:r>
                    </a:p>
                  </a:txBody>
                  <a:tcPr marL="6350" marR="6350" marT="0" marB="0" anchor="ctr">
                    <a:solidFill>
                      <a:schemeClr val="bg1"/>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chemeClr val="bg1"/>
                    </a:solidFill>
                  </a:tcPr>
                </a:tc>
                <a:extLst>
                  <a:ext uri="{0D108BD9-81ED-4DB2-BD59-A6C34878D82A}">
                    <a16:rowId xmlns:a16="http://schemas.microsoft.com/office/drawing/2014/main" val="3512758482"/>
                  </a:ext>
                </a:extLst>
              </a:tr>
              <a:tr h="290660">
                <a:tc vMerge="1">
                  <a:txBody>
                    <a:bodyPr/>
                    <a:lstStyle/>
                    <a:p>
                      <a:endParaRPr lang="en-IN" dirty="0"/>
                    </a:p>
                  </a:txBody>
                  <a:tcPr/>
                </a:tc>
                <a:tc>
                  <a:txBody>
                    <a:bodyPr/>
                    <a:lstStyle/>
                    <a:p>
                      <a:pPr indent="127000">
                        <a:buNone/>
                      </a:pPr>
                      <a:r>
                        <a:rPr lang="ar-001" sz="1100">
                          <a:effectLst/>
                          <a:latin typeface="Arial" panose="020B0604020202020204" pitchFamily="34" charset="0"/>
                          <a:cs typeface="Arial" panose="020B0604020202020204" pitchFamily="34" charset="0"/>
                        </a:rPr>
                        <a:t>التعليمات</a:t>
                      </a:r>
                    </a:p>
                  </a:txBody>
                  <a:tcPr marL="6350" marR="6350" marT="0" marB="0" anchor="ctr">
                    <a:solidFill>
                      <a:schemeClr val="bg1"/>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chemeClr val="bg1"/>
                    </a:solidFill>
                  </a:tcPr>
                </a:tc>
                <a:extLst>
                  <a:ext uri="{0D108BD9-81ED-4DB2-BD59-A6C34878D82A}">
                    <a16:rowId xmlns:a16="http://schemas.microsoft.com/office/drawing/2014/main" val="907682063"/>
                  </a:ext>
                </a:extLst>
              </a:tr>
              <a:tr h="284476">
                <a:tc rowSpan="6">
                  <a:txBody>
                    <a:bodyPr/>
                    <a:lstStyle/>
                    <a:p>
                      <a:pPr marL="182563" indent="0" rtl="1"/>
                      <a:r>
                        <a:rPr lang="ar-SA" sz="1100" b="1" kern="1200" dirty="0">
                          <a:solidFill>
                            <a:srgbClr val="000000"/>
                          </a:solidFill>
                          <a:effectLst/>
                          <a:latin typeface="+mn-lt"/>
                          <a:ea typeface="+mn-ea"/>
                          <a:cs typeface="+mn-cs"/>
                        </a:rPr>
                        <a:t>الجزء</a:t>
                      </a:r>
                      <a:r>
                        <a:rPr lang="en-IN" sz="1100" b="1" kern="1200" dirty="0">
                          <a:solidFill>
                            <a:srgbClr val="000000"/>
                          </a:solidFill>
                          <a:effectLst/>
                          <a:latin typeface="+mn-lt"/>
                          <a:ea typeface="+mn-ea"/>
                          <a:cs typeface="+mn-cs"/>
                        </a:rPr>
                        <a:t> 1: </a:t>
                      </a:r>
                      <a:r>
                        <a:rPr lang="ar-SA" sz="1100" b="1" kern="1200" dirty="0">
                          <a:solidFill>
                            <a:srgbClr val="000000"/>
                          </a:solidFill>
                          <a:effectLst/>
                          <a:latin typeface="+mn-lt"/>
                          <a:ea typeface="+mn-ea"/>
                          <a:cs typeface="+mn-cs"/>
                        </a:rPr>
                        <a:t>تسجيل تواريخ المحطات الرئيسية + حساب أداء غاية 7-1-7 (45 دقيقة)</a:t>
                      </a:r>
                      <a:endParaRPr lang="en-IN" sz="1100" kern="1200" dirty="0">
                        <a:solidFill>
                          <a:srgbClr val="000000"/>
                        </a:solidFill>
                        <a:effectLst/>
                        <a:latin typeface="+mn-lt"/>
                        <a:ea typeface="+mn-ea"/>
                        <a:cs typeface="+mn-cs"/>
                      </a:endParaRPr>
                    </a:p>
                  </a:txBody>
                  <a:tcPr marL="6350" marR="6350" marT="0" marB="0" anchor="ctr">
                    <a:solidFill>
                      <a:srgbClr val="EDF4F8"/>
                    </a:solidFill>
                  </a:tcPr>
                </a:tc>
                <a:tc>
                  <a:txBody>
                    <a:bodyPr/>
                    <a:lstStyle/>
                    <a:p>
                      <a:pPr indent="127000">
                        <a:buNone/>
                      </a:pPr>
                      <a:r>
                        <a:rPr lang="ar-001" sz="1100" dirty="0">
                          <a:effectLst/>
                          <a:latin typeface="Arial" panose="020B0604020202020204" pitchFamily="34" charset="0"/>
                          <a:cs typeface="Arial" panose="020B0604020202020204" pitchFamily="34" charset="0"/>
                        </a:rPr>
                        <a:t>قراءة السيناريو وتسجيل تواريخ المحطات الرئيسية لغاية 7-1-7</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extLst>
                  <a:ext uri="{0D108BD9-81ED-4DB2-BD59-A6C34878D82A}">
                    <a16:rowId xmlns:a16="http://schemas.microsoft.com/office/drawing/2014/main" val="3602416109"/>
                  </a:ext>
                </a:extLst>
              </a:tr>
              <a:tr h="287568">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تواريخ المحطات الرئيسية: الظهور، والرصد، والإبلاغ</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extLst>
                  <a:ext uri="{0D108BD9-81ED-4DB2-BD59-A6C34878D82A}">
                    <a16:rowId xmlns:a16="http://schemas.microsoft.com/office/drawing/2014/main" val="3262494012"/>
                  </a:ext>
                </a:extLst>
              </a:tr>
              <a:tr h="287568">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تواريخ المحطات الرئيسية: إجراءات الاستجابة المبكرة</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extLst>
                  <a:ext uri="{0D108BD9-81ED-4DB2-BD59-A6C34878D82A}">
                    <a16:rowId xmlns:a16="http://schemas.microsoft.com/office/drawing/2014/main" val="1502686169"/>
                  </a:ext>
                </a:extLst>
              </a:tr>
              <a:tr h="356246">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تواريخ المحطات الرئيسية: استكمال إجراءات الاستجابة المبكرة</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extLst>
                  <a:ext uri="{0D108BD9-81ED-4DB2-BD59-A6C34878D82A}">
                    <a16:rowId xmlns:a16="http://schemas.microsoft.com/office/drawing/2014/main" val="526882829"/>
                  </a:ext>
                </a:extLst>
              </a:tr>
              <a:tr h="287568">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حساب أداء غاية 7-1-7</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extLst>
                  <a:ext uri="{0D108BD9-81ED-4DB2-BD59-A6C34878D82A}">
                    <a16:rowId xmlns:a16="http://schemas.microsoft.com/office/drawing/2014/main" val="3981293914"/>
                  </a:ext>
                </a:extLst>
              </a:tr>
              <a:tr h="284476">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غاية 7-1-7</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extLst>
                  <a:ext uri="{0D108BD9-81ED-4DB2-BD59-A6C34878D82A}">
                    <a16:rowId xmlns:a16="http://schemas.microsoft.com/office/drawing/2014/main" val="1441066129"/>
                  </a:ext>
                </a:extLst>
              </a:tr>
              <a:tr h="290660">
                <a:tc rowSpan="3">
                  <a:txBody>
                    <a:bodyPr/>
                    <a:lstStyle/>
                    <a:p>
                      <a:pPr marL="182563" indent="0" rtl="1"/>
                      <a:r>
                        <a:rPr lang="ar-SA" sz="1100" b="1" kern="1200" dirty="0">
                          <a:solidFill>
                            <a:srgbClr val="000000"/>
                          </a:solidFill>
                          <a:effectLst/>
                          <a:latin typeface="+mn-lt"/>
                          <a:ea typeface="+mn-ea"/>
                          <a:cs typeface="+mn-cs"/>
                        </a:rPr>
                        <a:t>الجزء</a:t>
                      </a:r>
                      <a:r>
                        <a:rPr lang="en-IN" sz="1100" b="1" kern="1200" dirty="0">
                          <a:solidFill>
                            <a:srgbClr val="000000"/>
                          </a:solidFill>
                          <a:effectLst/>
                          <a:latin typeface="+mn-lt"/>
                          <a:ea typeface="+mn-ea"/>
                          <a:cs typeface="+mn-cs"/>
                        </a:rPr>
                        <a:t> 2: </a:t>
                      </a:r>
                      <a:r>
                        <a:rPr lang="ar-SA" sz="1100" b="1" kern="1200" dirty="0">
                          <a:solidFill>
                            <a:srgbClr val="000000"/>
                          </a:solidFill>
                          <a:effectLst/>
                          <a:latin typeface="+mn-lt"/>
                          <a:ea typeface="+mn-ea"/>
                          <a:cs typeface="+mn-cs"/>
                        </a:rPr>
                        <a:t>تحديد العوائق والعوامل الممكّنة والإجراءات (25 دقيقة)</a:t>
                      </a:r>
                      <a:endParaRPr lang="en-IN" sz="110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indent="127000">
                        <a:buNone/>
                      </a:pPr>
                      <a:r>
                        <a:rPr lang="ar-001" sz="1100">
                          <a:effectLst/>
                          <a:latin typeface="Arial" panose="020B0604020202020204" pitchFamily="34" charset="0"/>
                          <a:cs typeface="Arial" panose="020B0604020202020204" pitchFamily="34" charset="0"/>
                        </a:rPr>
                        <a:t>تحديد العوائق والعوامل الممكّنة والإجراءات</a:t>
                      </a:r>
                    </a:p>
                  </a:txBody>
                  <a:tcPr marL="6350" marR="6350" marT="0" marB="0" anchor="ctr">
                    <a:solidFill>
                      <a:schemeClr val="bg1"/>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فردي</a:t>
                      </a:r>
                    </a:p>
                  </a:txBody>
                  <a:tcPr marL="6350" marR="6350" marT="0" marB="0" anchor="ctr">
                    <a:solidFill>
                      <a:schemeClr val="bg1"/>
                    </a:solidFill>
                  </a:tcPr>
                </a:tc>
                <a:extLst>
                  <a:ext uri="{0D108BD9-81ED-4DB2-BD59-A6C34878D82A}">
                    <a16:rowId xmlns:a16="http://schemas.microsoft.com/office/drawing/2014/main" val="3536933015"/>
                  </a:ext>
                </a:extLst>
              </a:tr>
              <a:tr h="281384">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العوائق والعوامل الممكّنة</a:t>
                      </a:r>
                    </a:p>
                  </a:txBody>
                  <a:tcPr marL="6350" marR="6350" marT="0" marB="0" anchor="ctr">
                    <a:solidFill>
                      <a:schemeClr val="bg1"/>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دردشة جماعية</a:t>
                      </a:r>
                    </a:p>
                  </a:txBody>
                  <a:tcPr marL="6350" marR="6350" marT="0" marB="0" anchor="ctr">
                    <a:solidFill>
                      <a:schemeClr val="bg1"/>
                    </a:solidFill>
                  </a:tcPr>
                </a:tc>
                <a:extLst>
                  <a:ext uri="{0D108BD9-81ED-4DB2-BD59-A6C34878D82A}">
                    <a16:rowId xmlns:a16="http://schemas.microsoft.com/office/drawing/2014/main" val="1355242991"/>
                  </a:ext>
                </a:extLst>
              </a:tr>
              <a:tr h="290660">
                <a:tc vMerge="1">
                  <a:txBody>
                    <a:bodyPr/>
                    <a:lstStyle/>
                    <a:p>
                      <a:endParaRPr lang="en-IN"/>
                    </a:p>
                  </a:txBody>
                  <a:tcPr/>
                </a:tc>
                <a:tc>
                  <a:txBody>
                    <a:bodyPr/>
                    <a:lstStyle/>
                    <a:p>
                      <a:pPr indent="127000">
                        <a:buNone/>
                      </a:pPr>
                      <a:r>
                        <a:rPr lang="ar-001" sz="1100">
                          <a:effectLst/>
                          <a:latin typeface="Arial" panose="020B0604020202020204" pitchFamily="34" charset="0"/>
                          <a:cs typeface="Arial" panose="020B0604020202020204" pitchFamily="34" charset="0"/>
                        </a:rPr>
                        <a:t>مناقشة الإجراءات الفورية وطويلة الأمد</a:t>
                      </a:r>
                    </a:p>
                  </a:txBody>
                  <a:tcPr marL="6350" marR="6350" marT="0" marB="0" anchor="ctr">
                    <a:solidFill>
                      <a:schemeClr val="bg1"/>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chemeClr val="bg1"/>
                    </a:solidFill>
                  </a:tcPr>
                </a:tc>
                <a:extLst>
                  <a:ext uri="{0D108BD9-81ED-4DB2-BD59-A6C34878D82A}">
                    <a16:rowId xmlns:a16="http://schemas.microsoft.com/office/drawing/2014/main" val="3353457905"/>
                  </a:ext>
                </a:extLst>
              </a:tr>
              <a:tr h="269015">
                <a:tc>
                  <a:txBody>
                    <a:bodyPr/>
                    <a:lstStyle/>
                    <a:p>
                      <a:pPr marL="182563" indent="0" rtl="1"/>
                      <a:r>
                        <a:rPr lang="ar-SA" sz="1100" b="1" kern="1200" dirty="0">
                          <a:solidFill>
                            <a:srgbClr val="000000"/>
                          </a:solidFill>
                          <a:effectLst/>
                          <a:latin typeface="+mn-lt"/>
                          <a:ea typeface="+mn-ea"/>
                          <a:cs typeface="+mn-cs"/>
                        </a:rPr>
                        <a:t>نقاش ختامي للمجموعات الصغيرة (10 دقائق)</a:t>
                      </a:r>
                      <a:endParaRPr lang="en-IN" sz="1100" kern="1200" dirty="0">
                        <a:solidFill>
                          <a:srgbClr val="000000"/>
                        </a:solidFill>
                        <a:effectLst/>
                        <a:latin typeface="+mn-lt"/>
                        <a:ea typeface="+mn-ea"/>
                        <a:cs typeface="+mn-cs"/>
                      </a:endParaRPr>
                    </a:p>
                  </a:txBody>
                  <a:tcPr marL="6350" marR="6350" marT="0" marB="0" anchor="ctr">
                    <a:solidFill>
                      <a:srgbClr val="EDF4F8"/>
                    </a:solidFill>
                  </a:tcPr>
                </a:tc>
                <a:tc>
                  <a:txBody>
                    <a:bodyPr/>
                    <a:lstStyle/>
                    <a:p>
                      <a:pPr indent="127000">
                        <a:buNone/>
                      </a:pPr>
                      <a:r>
                        <a:rPr lang="ar-001" sz="1100">
                          <a:effectLst/>
                          <a:latin typeface="Arial" panose="020B0604020202020204" pitchFamily="34" charset="0"/>
                          <a:cs typeface="Arial" panose="020B0604020202020204" pitchFamily="34" charset="0"/>
                        </a:rPr>
                        <a:t>نقاش ختامي للمجموعات الصغيرة</a:t>
                      </a:r>
                    </a:p>
                  </a:txBody>
                  <a:tcPr marL="6350" marR="6350" marT="0" marB="0" anchor="ctr">
                    <a:solidFill>
                      <a:srgbClr val="EDF4F8"/>
                    </a:solidFill>
                  </a:tcPr>
                </a:tc>
                <a:tc>
                  <a:txBody>
                    <a:bodyPr/>
                    <a:lstStyle/>
                    <a:p>
                      <a:pPr marL="0" indent="0" algn="ctr">
                        <a:buNone/>
                      </a:pPr>
                      <a:r>
                        <a:rPr lang="ar-001" sz="1100" dirty="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extLst>
                  <a:ext uri="{0D108BD9-81ED-4DB2-BD59-A6C34878D82A}">
                    <a16:rowId xmlns:a16="http://schemas.microsoft.com/office/drawing/2014/main" val="207424656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lvl="1" indent="-457200">
              <a:buFont typeface="+mj-lt"/>
              <a:buAutoNum type="arabicPeriod"/>
              <a:defRPr/>
            </a:pPr>
            <a:r>
              <a:rPr lang="ar-SA" sz="2600" dirty="0">
                <a:solidFill>
                  <a:schemeClr val="tx1"/>
                </a:solidFill>
              </a:rPr>
              <a:t>مقدمة عن غاية 7-1-7 (20 دقيقة)</a:t>
            </a:r>
            <a:endParaRPr lang="en-IN" sz="2600" dirty="0">
              <a:solidFill>
                <a:schemeClr val="tx1"/>
              </a:solidFil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r" defTabSz="914400" rtl="1" eaLnBrk="1" fontAlgn="auto" latinLnBrk="0" hangingPunct="1">
              <a:lnSpc>
                <a:spcPct val="120000"/>
              </a:lnSpc>
              <a:spcBef>
                <a:spcPts val="500"/>
              </a:spcBef>
              <a:spcAft>
                <a:spcPts val="0"/>
              </a:spcAft>
              <a:buClrTx/>
              <a:buSzTx/>
              <a:buFont typeface="+mj-lt"/>
              <a:buAutoNum type="arabicPeriod"/>
              <a:tabLst/>
              <a:defRPr/>
            </a:pPr>
            <a:r>
              <a:rPr lang="ar-001" sz="2600" dirty="0">
                <a:solidFill>
                  <a:schemeClr val="tx1"/>
                </a:solidFill>
              </a:rPr>
              <a:t>نشاط المحاكاة النظرية للحصبة لغاية 7-1-7</a:t>
            </a:r>
          </a:p>
          <a:p>
            <a:pPr marL="982663" indent="-457200">
              <a:buFont typeface="Arial" panose="020B0604020202020204" pitchFamily="34" charset="0"/>
              <a:buChar char="•"/>
            </a:pPr>
            <a:r>
              <a:rPr lang="ar-SA" sz="2600" b="0" dirty="0">
                <a:solidFill>
                  <a:srgbClr val="384D56"/>
                </a:solidFill>
              </a:rPr>
              <a:t>نظرة عامة ‎‏</a:t>
            </a:r>
            <a:r>
              <a:rPr lang="en-IN" sz="2600" b="0" dirty="0">
                <a:solidFill>
                  <a:srgbClr val="384D56"/>
                </a:solidFill>
              </a:rPr>
              <a:t>10)</a:t>
            </a:r>
            <a:r>
              <a:rPr lang="ar-SA" sz="2600" b="0" dirty="0">
                <a:solidFill>
                  <a:srgbClr val="384D56"/>
                </a:solidFill>
              </a:rPr>
              <a:t>‏‎ دقائق</a:t>
            </a:r>
            <a:r>
              <a:rPr lang="en-IN" sz="2600" b="0" dirty="0">
                <a:solidFill>
                  <a:srgbClr val="384D56"/>
                </a:solidFill>
              </a:rPr>
              <a:t>(</a:t>
            </a:r>
          </a:p>
          <a:p>
            <a:pPr marL="982663" indent="-457200">
              <a:buFont typeface="Arial" panose="020B0604020202020204" pitchFamily="34" charset="0"/>
              <a:buChar char="•"/>
            </a:pPr>
            <a:r>
              <a:rPr lang="ar-SA" sz="2600" b="0" dirty="0">
                <a:solidFill>
                  <a:srgbClr val="384D56"/>
                </a:solidFill>
              </a:rPr>
              <a:t>مواد وأساليب التيسير (10 دقائق)</a:t>
            </a:r>
            <a:endParaRPr lang="en-IN" sz="2600" b="0" dirty="0">
              <a:solidFill>
                <a:srgbClr val="384D56"/>
              </a:solidFill>
            </a:endParaRPr>
          </a:p>
          <a:p>
            <a:pPr marL="982663" indent="-457200">
              <a:buFont typeface="Arial" panose="020B0604020202020204" pitchFamily="34" charset="0"/>
              <a:buChar char="•"/>
            </a:pPr>
            <a:r>
              <a:rPr lang="ar-SA" sz="2600" b="0" dirty="0">
                <a:solidFill>
                  <a:srgbClr val="384D56"/>
                </a:solidFill>
              </a:rPr>
              <a:t>استعراض النشاط ومفاتيح الإجابات (60 دقيقة)</a:t>
            </a:r>
            <a:endParaRPr lang="en-IN" sz="2600" b="0" dirty="0">
              <a:solidFill>
                <a:srgbClr val="384D56"/>
              </a:solidFill>
            </a:endParaRPr>
          </a:p>
          <a:p>
            <a:pPr marL="1314450" lvl="2" indent="-457200">
              <a:buClrTx/>
              <a:buSzTx/>
              <a:defRPr/>
            </a:pPr>
            <a:endParaRPr kumimoji="0" lang="ar-001" sz="260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ar-SA" sz="2600" dirty="0">
                <a:solidFill>
                  <a:srgbClr val="384D56"/>
                </a:solidFill>
              </a:rPr>
              <a:t>أسئلة وأجوبة إضافية (حتى 20 دقيقة)</a:t>
            </a:r>
            <a:endParaRPr kumimoji="0" lang="en-GB" sz="260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1136400" y="241442"/>
            <a:ext cx="10515600" cy="1087808"/>
          </a:xfrm>
        </p:spPr>
        <p:txBody>
          <a:bodyPr/>
          <a:lstStyle/>
          <a:p>
            <a:r>
              <a:rPr lang="ar-001" dirty="0">
                <a:latin typeface="Arial"/>
                <a:cs typeface="Arial"/>
              </a:rPr>
              <a:t>تدريب مُيسّر أنشطة المحاكاة النظرية: جدول الأعمال</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29760" y="1438163"/>
            <a:ext cx="7110898" cy="2273672"/>
          </a:xfrm>
        </p:spPr>
        <p:txBody>
          <a:bodyPr/>
          <a:lstStyle/>
          <a:p>
            <a:pPr>
              <a:lnSpc>
                <a:spcPct val="114000"/>
              </a:lnSpc>
            </a:pPr>
            <a:r>
              <a:rPr lang="ar-001" sz="2000" dirty="0"/>
              <a:t>يكتب المشاركون إجابات قصيرة على ملاحظات لاصقة ويلصقونها على سطح مخصص</a:t>
            </a:r>
          </a:p>
          <a:p>
            <a:pPr>
              <a:lnSpc>
                <a:spcPct val="114000"/>
              </a:lnSpc>
            </a:pPr>
            <a:r>
              <a:rPr lang="ar-001" sz="2000" dirty="0"/>
              <a:t>استخدم الإجابات لتوجيه المناقشة</a:t>
            </a:r>
          </a:p>
          <a:p>
            <a:pPr lvl="1">
              <a:lnSpc>
                <a:spcPct val="114000"/>
              </a:lnSpc>
            </a:pPr>
            <a:r>
              <a:rPr lang="ar-001" sz="1800" dirty="0"/>
              <a:t>ابحث عن أوجه التشابه والاختلاف</a:t>
            </a:r>
          </a:p>
          <a:p>
            <a:pPr lvl="1">
              <a:lnSpc>
                <a:spcPct val="114000"/>
              </a:lnSpc>
            </a:pPr>
            <a:r>
              <a:rPr lang="ar-001" sz="1800" dirty="0"/>
              <a:t>اختر الإجابات الصحيحة/الخاطئة واطلب شرحًا للأسس المنطقية وراءها</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510421" y="241442"/>
            <a:ext cx="11098697" cy="1087808"/>
          </a:xfrm>
        </p:spPr>
        <p:txBody>
          <a:bodyPr/>
          <a:lstStyle/>
          <a:p>
            <a:r>
              <a:rPr lang="ar-001" dirty="0"/>
              <a:t>مناقشة جماعية: طريقة "الملاحظات اللاصقة"</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882"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ar-001" sz="2000" b="1" dirty="0">
                <a:solidFill>
                  <a:schemeClr val="tx2"/>
                </a:solidFill>
                <a:latin typeface="Arial"/>
                <a:cs typeface="Arial"/>
              </a:rPr>
              <a:t>نصائح للمُيسِّر</a:t>
            </a:r>
          </a:p>
          <a:p>
            <a:pPr>
              <a:lnSpc>
                <a:spcPct val="114000"/>
              </a:lnSpc>
            </a:pPr>
            <a:r>
              <a:rPr lang="ar-001" sz="1800" dirty="0">
                <a:latin typeface="Arial"/>
                <a:cs typeface="Arial"/>
              </a:rPr>
              <a:t>استخدم لوحة عرض إذا كانت متوفرة أو جزءًا من الحائط</a:t>
            </a:r>
          </a:p>
          <a:p>
            <a:pPr>
              <a:lnSpc>
                <a:spcPct val="114000"/>
              </a:lnSpc>
            </a:pPr>
            <a:r>
              <a:rPr lang="ar-001" sz="1800" dirty="0">
                <a:latin typeface="Arial"/>
                <a:cs typeface="Arial"/>
              </a:rPr>
              <a:t>فيما يخص الإجابات المتعددة المطروحة في نفس المناقشة</a:t>
            </a:r>
          </a:p>
          <a:p>
            <a:pPr lvl="1">
              <a:lnSpc>
                <a:spcPct val="114000"/>
              </a:lnSpc>
            </a:pPr>
            <a:r>
              <a:rPr lang="ar-001" sz="1600" dirty="0">
                <a:latin typeface="Arial"/>
                <a:cs typeface="Arial"/>
              </a:rPr>
              <a:t>خصص ألوانًا مختلفة للملاحظات اللاصقة للإجابات المختلفة </a:t>
            </a:r>
            <a:r>
              <a:rPr lang="en-US" sz="1600" dirty="0">
                <a:latin typeface="Arial"/>
                <a:cs typeface="Arial"/>
              </a:rPr>
              <a:t>)</a:t>
            </a:r>
            <a:r>
              <a:rPr lang="ar-001" sz="1600" dirty="0">
                <a:latin typeface="Arial"/>
                <a:cs typeface="Arial"/>
              </a:rPr>
              <a:t>مثلاً: "</a:t>
            </a:r>
            <a:r>
              <a:rPr lang="ar-001" sz="1600" dirty="0">
                <a:solidFill>
                  <a:srgbClr val="0070C0"/>
                </a:solidFill>
                <a:latin typeface="Arial"/>
                <a:cs typeface="Arial"/>
              </a:rPr>
              <a:t>أزرق</a:t>
            </a:r>
            <a:r>
              <a:rPr lang="ar-001" sz="1600" dirty="0">
                <a:latin typeface="Arial"/>
                <a:cs typeface="Arial"/>
              </a:rPr>
              <a:t>" لتاريخ الظهور، "</a:t>
            </a:r>
            <a:r>
              <a:rPr lang="ar-001" sz="1600" dirty="0">
                <a:solidFill>
                  <a:schemeClr val="accent3"/>
                </a:solidFill>
                <a:latin typeface="Arial"/>
                <a:cs typeface="Arial"/>
              </a:rPr>
              <a:t>أصفر</a:t>
            </a:r>
            <a:r>
              <a:rPr lang="ar-001" sz="1600" dirty="0">
                <a:latin typeface="Arial"/>
                <a:cs typeface="Arial"/>
              </a:rPr>
              <a:t>" لتاريخ الرصد، "</a:t>
            </a:r>
            <a:r>
              <a:rPr lang="ar-001" sz="1600" dirty="0">
                <a:solidFill>
                  <a:schemeClr val="accent1"/>
                </a:solidFill>
                <a:latin typeface="Arial"/>
                <a:cs typeface="Arial"/>
              </a:rPr>
              <a:t>أخضر</a:t>
            </a:r>
            <a:r>
              <a:rPr lang="ar-001" sz="1600" dirty="0">
                <a:latin typeface="Arial"/>
                <a:cs typeface="Arial"/>
              </a:rPr>
              <a:t>" لتاريخ الإبلاغ</a:t>
            </a:r>
            <a:r>
              <a:rPr lang="en-US" sz="1600" dirty="0">
                <a:latin typeface="Arial"/>
                <a:cs typeface="Arial"/>
              </a:rPr>
              <a:t>(</a:t>
            </a:r>
            <a:r>
              <a:rPr lang="ar-001" sz="1600" dirty="0">
                <a:latin typeface="Arial"/>
                <a:cs typeface="Arial"/>
              </a:rPr>
              <a:t>.</a:t>
            </a:r>
          </a:p>
          <a:p>
            <a:pPr lvl="1">
              <a:lnSpc>
                <a:spcPct val="114000"/>
              </a:lnSpc>
            </a:pPr>
            <a:r>
              <a:rPr lang="ar-SA" sz="1600" dirty="0"/>
              <a:t>ميز أقسام لوحة العرض بكلمة واحدة لوصف الفئة (مثل "ظهور"، "رصد"، "عائق")</a:t>
            </a:r>
            <a:r>
              <a:rPr lang="en-IN" sz="1600" dirty="0"/>
              <a:t>.</a:t>
            </a:r>
            <a:endParaRPr lang="ar-001" sz="1600" dirty="0">
              <a:latin typeface="Arial"/>
            </a:endParaRPr>
          </a:p>
          <a:p>
            <a:pPr>
              <a:lnSpc>
                <a:spcPct val="114000"/>
              </a:lnSpc>
            </a:pPr>
            <a:r>
              <a:rPr lang="ar-001" sz="1800" dirty="0">
                <a:latin typeface="Arial"/>
                <a:cs typeface="Arial"/>
              </a:rPr>
              <a:t>حرك الملاحظات اللاصقة على السطح لتصنيفها</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5442512" y="785346"/>
            <a:ext cx="6098146" cy="369332"/>
          </a:xfrm>
          <a:prstGeom prst="rect">
            <a:avLst/>
          </a:prstGeom>
          <a:noFill/>
        </p:spPr>
        <p:txBody>
          <a:bodyPr wrap="square">
            <a:spAutoFit/>
          </a:bodyPr>
          <a:lstStyle/>
          <a:p>
            <a:r>
              <a:rPr lang="en-IN" b="1" dirty="0">
                <a:solidFill>
                  <a:srgbClr val="3AB140"/>
                </a:solidFill>
              </a:rPr>
              <a:t>)</a:t>
            </a:r>
            <a:r>
              <a:rPr lang="ar-SA" b="1" dirty="0">
                <a:solidFill>
                  <a:srgbClr val="3AB140"/>
                </a:solidFill>
              </a:rPr>
              <a:t>دليل المُيسِّر، الصفحتان 1-2</a:t>
            </a:r>
            <a:r>
              <a:rPr lang="en-IN" b="1" dirty="0">
                <a:solidFill>
                  <a:srgbClr val="3AB140"/>
                </a:solidFill>
              </a:rPr>
              <a:t>(</a:t>
            </a:r>
            <a:endParaRPr lang="en-IN" dirty="0">
              <a:solidFill>
                <a:srgbClr val="3AB140"/>
              </a:solidFill>
            </a:endParaRP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580384" y="1564168"/>
            <a:ext cx="5275293" cy="2377295"/>
          </a:xfrm>
        </p:spPr>
        <p:txBody>
          <a:bodyPr/>
          <a:lstStyle/>
          <a:p>
            <a:pPr>
              <a:lnSpc>
                <a:spcPct val="110000"/>
              </a:lnSpc>
            </a:pPr>
            <a:r>
              <a:rPr lang="ar-001" sz="2000" dirty="0"/>
              <a:t>تُجرى المناقشة شفهيًا </a:t>
            </a:r>
            <a:r>
              <a:rPr lang="en-US" sz="2000" dirty="0"/>
              <a:t>)</a:t>
            </a:r>
            <a:r>
              <a:rPr lang="ar-001" sz="2000" dirty="0"/>
              <a:t>دون استخدام الملاحظات اللاصقة</a:t>
            </a:r>
            <a:r>
              <a:rPr lang="en-US" sz="2000" dirty="0"/>
              <a:t>.(</a:t>
            </a:r>
            <a:endParaRPr lang="ar-001" sz="2000" dirty="0"/>
          </a:p>
          <a:p>
            <a:pPr>
              <a:lnSpc>
                <a:spcPct val="110000"/>
              </a:lnSpc>
            </a:pPr>
            <a:r>
              <a:rPr lang="ar-001" sz="2000" dirty="0"/>
              <a:t>مثال لمناقشة تاريخ محطة رئيسية</a:t>
            </a:r>
          </a:p>
          <a:p>
            <a:pPr lvl="1">
              <a:lnSpc>
                <a:spcPct val="110000"/>
              </a:lnSpc>
            </a:pPr>
            <a:r>
              <a:rPr lang="ar-001" sz="1800" dirty="0">
                <a:effectLst/>
                <a:latin typeface="Arial" panose="020B0604020202020204" pitchFamily="34" charset="0"/>
              </a:rPr>
              <a:t>اطلب من شخص ما أن يتطوع ليذكر التاريخ وسبب اختيار هذا التاريخ </a:t>
            </a:r>
          </a:p>
          <a:p>
            <a:pPr lvl="1">
              <a:lnSpc>
                <a:spcPct val="110000"/>
              </a:lnSpc>
            </a:pPr>
            <a:r>
              <a:rPr lang="ar-001" sz="1800" dirty="0">
                <a:effectLst/>
                <a:latin typeface="Arial" panose="020B0604020202020204" pitchFamily="34" charset="0"/>
              </a:rPr>
              <a:t>اسأل إن كان هناك من يعترض.</a:t>
            </a:r>
            <a:r>
              <a:rPr lang="ar-001" sz="1800" dirty="0"/>
              <a:t>إذا كانت الإجابة بنعم</a:t>
            </a:r>
            <a:r>
              <a:rPr lang="ar-001" sz="1800" dirty="0">
                <a:effectLst/>
                <a:latin typeface="Arial" panose="020B0604020202020204" pitchFamily="34" charset="0"/>
              </a:rPr>
              <a:t>، فشجع على إجراء مناقشة مختصرة بشأن الأسس المنطقية المختلفة</a:t>
            </a:r>
          </a:p>
          <a:p>
            <a:pPr lvl="1">
              <a:lnSpc>
                <a:spcPct val="110000"/>
              </a:lnSpc>
            </a:pPr>
            <a:r>
              <a:rPr lang="ar-001" sz="1800" dirty="0">
                <a:effectLst/>
                <a:latin typeface="Arial" panose="020B0604020202020204" pitchFamily="34" charset="0"/>
              </a:rPr>
              <a:t>وجه المجموعة نحو الإجابات</a:t>
            </a:r>
          </a:p>
          <a:p>
            <a:pPr>
              <a:lnSpc>
                <a:spcPct val="110000"/>
              </a:lnSpc>
            </a:pP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756980" y="241442"/>
            <a:ext cx="11098697" cy="1087808"/>
          </a:xfrm>
        </p:spPr>
        <p:txBody>
          <a:bodyPr/>
          <a:lstStyle/>
          <a:p>
            <a:r>
              <a:rPr lang="ar-001" dirty="0">
                <a:latin typeface="Arial"/>
                <a:cs typeface="Arial"/>
              </a:rPr>
              <a:t>مناقشة جماعية: الطريقة "الشفهية"</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a:stretch>
            <a:fillRect/>
          </a:stretch>
        </p:blipFill>
        <p:spPr>
          <a:xfrm>
            <a:off x="335787"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6508497" y="4330178"/>
            <a:ext cx="5433444" cy="1538475"/>
          </a:xfrm>
          <a:prstGeom prst="rect">
            <a:avLst/>
          </a:prstGeom>
          <a:solidFill>
            <a:schemeClr val="bg2"/>
          </a:solidFill>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ar-001" b="1" dirty="0">
                <a:solidFill>
                  <a:schemeClr val="tx2"/>
                </a:solidFill>
              </a:rPr>
              <a:t>نصائح للمُيسِّر</a:t>
            </a:r>
          </a:p>
          <a:p>
            <a:r>
              <a:rPr lang="ar-001" sz="2000" dirty="0"/>
              <a:t>حاول إشراك جميع المشاركين على مدار الوقت</a:t>
            </a:r>
          </a:p>
          <a:p>
            <a:r>
              <a:rPr lang="ar-001" sz="2000" dirty="0"/>
              <a:t>احرص على تيسير المناقشة بفعالية لتجنب الاستطرادات الطويلة</a:t>
            </a:r>
          </a:p>
          <a:p>
            <a:endParaRPr lang="en-US" sz="2000" dirty="0"/>
          </a:p>
          <a:p>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15094B58-3DF0-153B-2C53-D412ACD95AEA}"/>
              </a:ext>
            </a:extLst>
          </p:cNvPr>
          <p:cNvSpPr txBox="1"/>
          <p:nvPr/>
        </p:nvSpPr>
        <p:spPr>
          <a:xfrm>
            <a:off x="5757531" y="785346"/>
            <a:ext cx="6098146" cy="390107"/>
          </a:xfrm>
          <a:prstGeom prst="rect">
            <a:avLst/>
          </a:prstGeom>
          <a:noFill/>
        </p:spPr>
        <p:txBody>
          <a:bodyPr wrap="square">
            <a:spAutoFit/>
          </a:bodyPr>
          <a:lstStyle/>
          <a:p>
            <a:pPr marL="0" indent="0">
              <a:lnSpc>
                <a:spcPct val="114000"/>
              </a:lnSpc>
              <a:buNone/>
            </a:pPr>
            <a:r>
              <a:rPr lang="ar-001" b="1" dirty="0">
                <a:solidFill>
                  <a:schemeClr val="accent1"/>
                </a:solidFill>
              </a:rPr>
              <a:t> </a:t>
            </a:r>
            <a:r>
              <a:rPr lang="en-US" b="1" dirty="0">
                <a:solidFill>
                  <a:schemeClr val="accent1"/>
                </a:solidFill>
              </a:rPr>
              <a:t>)</a:t>
            </a:r>
            <a:r>
              <a:rPr lang="ar-001" b="1" dirty="0">
                <a:solidFill>
                  <a:schemeClr val="accent1"/>
                </a:solidFill>
              </a:rPr>
              <a:t>دليل المُيسِّر، الصفحة </a:t>
            </a:r>
            <a:r>
              <a:rPr lang="en-US" b="1" dirty="0">
                <a:solidFill>
                  <a:schemeClr val="accent1"/>
                </a:solidFill>
              </a:rPr>
              <a:t>(</a:t>
            </a:r>
            <a:r>
              <a:rPr lang="ar-001" b="1" dirty="0">
                <a:solidFill>
                  <a:schemeClr val="accent1"/>
                </a:solidFill>
              </a:rPr>
              <a:t>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ar-001"/>
              <a:t>استعراض النشاط ومفاتيح الإجابات</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1656530" y="3225603"/>
            <a:ext cx="9679400" cy="862280"/>
          </a:xfrm>
          <a:prstGeom prst="rect">
            <a:avLst/>
          </a:prstGeom>
        </p:spPr>
        <p:txBody>
          <a:bodyPr vert="horz" lIns="91440" tIns="45720" rIns="91440" bIns="45720" rtlCol="0" anchor="b">
            <a:noAutofit/>
          </a:bodyPr>
          <a:lstStyle>
            <a:lvl1pPr algn="r" defTabSz="914400" rtl="1"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ar-001" sz="4500" dirty="0">
                <a:latin typeface="Arial"/>
                <a:cs typeface="Arial"/>
              </a:rPr>
              <a:t>نشاط المحاكاة النظرية للحصبة لغاية 7-1-7</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1239520" y="241442"/>
            <a:ext cx="10515600" cy="1087808"/>
          </a:xfrm>
        </p:spPr>
        <p:txBody>
          <a:bodyPr/>
          <a:lstStyle/>
          <a:p>
            <a:r>
              <a:rPr lang="ar-001" dirty="0"/>
              <a:t>جدول أعمال الأنشطة الفرعية لنشاط المحاكاة النظرية</a:t>
            </a:r>
          </a:p>
        </p:txBody>
      </p:sp>
      <p:graphicFrame>
        <p:nvGraphicFramePr>
          <p:cNvPr id="5" name="Table 4">
            <a:extLst>
              <a:ext uri="{FF2B5EF4-FFF2-40B4-BE49-F238E27FC236}">
                <a16:creationId xmlns:a16="http://schemas.microsoft.com/office/drawing/2014/main" id="{1B82F707-BCEF-9885-2685-DD0B958D8058}"/>
              </a:ext>
            </a:extLst>
          </p:cNvPr>
          <p:cNvGraphicFramePr>
            <a:graphicFrameLocks noGrp="1"/>
          </p:cNvGraphicFramePr>
          <p:nvPr>
            <p:extLst>
              <p:ext uri="{D42A27DB-BD31-4B8C-83A1-F6EECF244321}">
                <p14:modId xmlns:p14="http://schemas.microsoft.com/office/powerpoint/2010/main" val="2179660991"/>
              </p:ext>
            </p:extLst>
          </p:nvPr>
        </p:nvGraphicFramePr>
        <p:xfrm>
          <a:off x="360599" y="978296"/>
          <a:ext cx="11394521" cy="5367343"/>
        </p:xfrm>
        <a:graphic>
          <a:graphicData uri="http://schemas.openxmlformats.org/drawingml/2006/table">
            <a:tbl>
              <a:tblPr rtl="1" firstRow="1" firstCol="1" bandRow="1"/>
              <a:tblGrid>
                <a:gridCol w="2954532">
                  <a:extLst>
                    <a:ext uri="{9D8B030D-6E8A-4147-A177-3AD203B41FA5}">
                      <a16:colId xmlns:a16="http://schemas.microsoft.com/office/drawing/2014/main" val="1731372612"/>
                    </a:ext>
                  </a:extLst>
                </a:gridCol>
                <a:gridCol w="4944949">
                  <a:extLst>
                    <a:ext uri="{9D8B030D-6E8A-4147-A177-3AD203B41FA5}">
                      <a16:colId xmlns:a16="http://schemas.microsoft.com/office/drawing/2014/main" val="1450587855"/>
                    </a:ext>
                  </a:extLst>
                </a:gridCol>
                <a:gridCol w="1127760">
                  <a:extLst>
                    <a:ext uri="{9D8B030D-6E8A-4147-A177-3AD203B41FA5}">
                      <a16:colId xmlns:a16="http://schemas.microsoft.com/office/drawing/2014/main" val="303895080"/>
                    </a:ext>
                  </a:extLst>
                </a:gridCol>
                <a:gridCol w="1219200">
                  <a:extLst>
                    <a:ext uri="{9D8B030D-6E8A-4147-A177-3AD203B41FA5}">
                      <a16:colId xmlns:a16="http://schemas.microsoft.com/office/drawing/2014/main" val="4045465642"/>
                    </a:ext>
                  </a:extLst>
                </a:gridCol>
                <a:gridCol w="1148080">
                  <a:extLst>
                    <a:ext uri="{9D8B030D-6E8A-4147-A177-3AD203B41FA5}">
                      <a16:colId xmlns:a16="http://schemas.microsoft.com/office/drawing/2014/main" val="1922299019"/>
                    </a:ext>
                  </a:extLst>
                </a:gridCol>
              </a:tblGrid>
              <a:tr h="831533">
                <a:tc>
                  <a:txBody>
                    <a:bodyPr/>
                    <a:lstStyle/>
                    <a:p>
                      <a:pPr indent="114300">
                        <a:buNone/>
                      </a:pPr>
                      <a:r>
                        <a:rPr lang="ar-001" sz="1100" b="1">
                          <a:solidFill>
                            <a:schemeClr val="bg1"/>
                          </a:solidFill>
                          <a:effectLst/>
                          <a:latin typeface="Arial" panose="020B0604020202020204" pitchFamily="34" charset="0"/>
                          <a:cs typeface="Arial" panose="020B0604020202020204" pitchFamily="34" charset="0"/>
                        </a:rPr>
                        <a:t>الخطوة</a:t>
                      </a:r>
                    </a:p>
                  </a:txBody>
                  <a:tcPr marL="6350" marR="6350" marT="0" marB="0" anchor="ctr">
                    <a:solidFill>
                      <a:srgbClr val="3AB140"/>
                    </a:solidFill>
                  </a:tcPr>
                </a:tc>
                <a:tc>
                  <a:txBody>
                    <a:bodyPr/>
                    <a:lstStyle/>
                    <a:p>
                      <a:pPr indent="101600">
                        <a:buNone/>
                      </a:pPr>
                      <a:r>
                        <a:rPr lang="ar-001" sz="1100" b="1">
                          <a:solidFill>
                            <a:schemeClr val="bg1"/>
                          </a:solidFill>
                          <a:effectLst/>
                          <a:latin typeface="Arial" panose="020B0604020202020204" pitchFamily="34" charset="0"/>
                          <a:cs typeface="Arial" panose="020B0604020202020204" pitchFamily="34" charset="0"/>
                        </a:rPr>
                        <a:t>النشاط الفرعي</a:t>
                      </a:r>
                    </a:p>
                  </a:txBody>
                  <a:tcPr marL="6350" marR="6350" marT="0" marB="0" anchor="ctr">
                    <a:solidFill>
                      <a:srgbClr val="3AB140"/>
                    </a:solidFill>
                  </a:tcPr>
                </a:tc>
                <a:tc>
                  <a:txBody>
                    <a:bodyPr/>
                    <a:lstStyle/>
                    <a:p>
                      <a:pPr algn="ctr">
                        <a:buNone/>
                      </a:pPr>
                      <a:r>
                        <a:rPr lang="ar-001" sz="1100" b="1">
                          <a:solidFill>
                            <a:schemeClr val="bg1"/>
                          </a:solidFill>
                          <a:effectLst/>
                          <a:latin typeface="Arial" panose="020B0604020202020204" pitchFamily="34" charset="0"/>
                          <a:cs typeface="Arial" panose="020B0604020202020204" pitchFamily="34" charset="0"/>
                        </a:rPr>
                        <a:t>الوسيلة</a:t>
                      </a:r>
                    </a:p>
                  </a:txBody>
                  <a:tcPr marL="6350" marR="6350" marT="0" marB="0" anchor="ctr">
                    <a:solidFill>
                      <a:srgbClr val="3AB140"/>
                    </a:solidFill>
                  </a:tcPr>
                </a:tc>
                <a:tc>
                  <a:txBody>
                    <a:bodyPr/>
                    <a:lstStyle/>
                    <a:p>
                      <a:pPr algn="ctr" rtl="1"/>
                      <a:r>
                        <a:rPr lang="ar-SA" sz="1100" b="1" kern="1200" dirty="0">
                          <a:solidFill>
                            <a:schemeClr val="bg1"/>
                          </a:solidFill>
                          <a:effectLst/>
                          <a:latin typeface="+mn-lt"/>
                          <a:ea typeface="+mn-ea"/>
                          <a:cs typeface="+mn-cs"/>
                        </a:rPr>
                        <a:t>المدة المقترحة </a:t>
                      </a:r>
                      <a:br>
                        <a:rPr lang="en-US" sz="1100" b="1" kern="1200" dirty="0">
                          <a:solidFill>
                            <a:schemeClr val="bg1"/>
                          </a:solidFill>
                          <a:effectLst/>
                          <a:latin typeface="+mn-lt"/>
                          <a:ea typeface="+mn-ea"/>
                          <a:cs typeface="+mn-cs"/>
                        </a:rPr>
                      </a:br>
                      <a:r>
                        <a:rPr lang="ar-SA" sz="1100" b="1" kern="1200" dirty="0">
                          <a:solidFill>
                            <a:schemeClr val="bg1"/>
                          </a:solidFill>
                          <a:effectLst/>
                          <a:latin typeface="+mn-lt"/>
                          <a:ea typeface="+mn-ea"/>
                          <a:cs typeface="+mn-cs"/>
                        </a:rPr>
                        <a:t>(بالدقائق)</a:t>
                      </a:r>
                      <a:endParaRPr lang="en-IN" sz="1100" b="1" kern="1200" dirty="0">
                        <a:solidFill>
                          <a:schemeClr val="bg1"/>
                        </a:solidFill>
                        <a:effectLst/>
                        <a:latin typeface="+mn-lt"/>
                        <a:ea typeface="+mn-ea"/>
                        <a:cs typeface="+mn-cs"/>
                      </a:endParaRPr>
                    </a:p>
                  </a:txBody>
                  <a:tcPr marL="6350" marR="6350" marT="0" marB="0" anchor="ctr">
                    <a:solidFill>
                      <a:srgbClr val="3AB140"/>
                    </a:solidFill>
                  </a:tcPr>
                </a:tc>
                <a:tc>
                  <a:txBody>
                    <a:bodyPr/>
                    <a:lstStyle/>
                    <a:p>
                      <a:pPr algn="ctr" rtl="1"/>
                      <a:r>
                        <a:rPr lang="ar-SA" sz="1100" b="1" kern="1200" dirty="0">
                          <a:solidFill>
                            <a:schemeClr val="bg1"/>
                          </a:solidFill>
                          <a:effectLst/>
                          <a:latin typeface="+mn-lt"/>
                          <a:ea typeface="+mn-ea"/>
                          <a:cs typeface="+mn-cs"/>
                        </a:rPr>
                        <a:t>الوقت الفعلي </a:t>
                      </a:r>
                      <a:br>
                        <a:rPr lang="en-US" sz="1100" b="1" kern="1200" dirty="0">
                          <a:solidFill>
                            <a:schemeClr val="bg1"/>
                          </a:solidFill>
                          <a:effectLst/>
                          <a:latin typeface="+mn-lt"/>
                          <a:ea typeface="+mn-ea"/>
                          <a:cs typeface="+mn-cs"/>
                        </a:rPr>
                      </a:br>
                      <a:r>
                        <a:rPr lang="ar-SA" sz="1100" b="1" kern="1200" dirty="0">
                          <a:solidFill>
                            <a:schemeClr val="bg1"/>
                          </a:solidFill>
                          <a:effectLst/>
                          <a:latin typeface="+mn-lt"/>
                          <a:ea typeface="+mn-ea"/>
                          <a:cs typeface="+mn-cs"/>
                        </a:rPr>
                        <a:t>(يُعبأ بمعرفة المُيسِّر)</a:t>
                      </a:r>
                      <a:endParaRPr lang="en-IN" sz="1100" b="1" kern="1200" dirty="0">
                        <a:solidFill>
                          <a:schemeClr val="bg1"/>
                        </a:solidFill>
                        <a:effectLst/>
                        <a:latin typeface="+mn-lt"/>
                        <a:ea typeface="+mn-ea"/>
                        <a:cs typeface="+mn-cs"/>
                      </a:endParaRPr>
                    </a:p>
                  </a:txBody>
                  <a:tcPr marL="6350" marR="6350" marT="0" marB="0" anchor="ctr">
                    <a:solidFill>
                      <a:srgbClr val="3AB140"/>
                    </a:solidFill>
                  </a:tcPr>
                </a:tc>
                <a:extLst>
                  <a:ext uri="{0D108BD9-81ED-4DB2-BD59-A6C34878D82A}">
                    <a16:rowId xmlns:a16="http://schemas.microsoft.com/office/drawing/2014/main" val="4261859189"/>
                  </a:ext>
                </a:extLst>
              </a:tr>
              <a:tr h="372565">
                <a:tc rowSpan="2">
                  <a:txBody>
                    <a:bodyPr/>
                    <a:lstStyle/>
                    <a:p>
                      <a:pPr marL="182563" indent="0" rtl="1"/>
                      <a:r>
                        <a:rPr lang="ar-SA" sz="1100" b="1" kern="1200" dirty="0">
                          <a:solidFill>
                            <a:schemeClr val="tx1"/>
                          </a:solidFill>
                          <a:effectLst/>
                          <a:latin typeface="+mn-lt"/>
                          <a:ea typeface="+mn-ea"/>
                          <a:cs typeface="+mn-cs"/>
                        </a:rPr>
                        <a:t>تعريفات شخصية موجزة وتعليمات (5 دقائق)</a:t>
                      </a:r>
                      <a:endParaRPr lang="en-IN" sz="1100" b="1" kern="1200" dirty="0">
                        <a:solidFill>
                          <a:schemeClr val="tx1"/>
                        </a:solidFill>
                        <a:effectLst/>
                        <a:latin typeface="+mn-lt"/>
                        <a:ea typeface="+mn-ea"/>
                        <a:cs typeface="+mn-cs"/>
                      </a:endParaRPr>
                    </a:p>
                  </a:txBody>
                  <a:tcPr marL="6350" marR="6350" marT="50292" marB="50292" anchor="ctr"/>
                </a:tc>
                <a:tc>
                  <a:txBody>
                    <a:bodyPr/>
                    <a:lstStyle/>
                    <a:p>
                      <a:pPr indent="101600">
                        <a:buNone/>
                      </a:pPr>
                      <a:r>
                        <a:rPr lang="ar-001" sz="1100">
                          <a:effectLst/>
                          <a:latin typeface="Arial" panose="020B0604020202020204" pitchFamily="34" charset="0"/>
                          <a:cs typeface="Arial" panose="020B0604020202020204" pitchFamily="34" charset="0"/>
                        </a:rPr>
                        <a:t>أنشطة التعارف</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3</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3082933101"/>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التعليمات</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2</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3198049298"/>
                  </a:ext>
                </a:extLst>
              </a:tr>
              <a:tr h="381855">
                <a:tc rowSpan="6">
                  <a:txBody>
                    <a:bodyPr/>
                    <a:lstStyle/>
                    <a:p>
                      <a:pPr marL="182563" indent="0" rtl="1"/>
                      <a:r>
                        <a:rPr lang="ar-SA" sz="1100" b="1" kern="1200" dirty="0">
                          <a:solidFill>
                            <a:schemeClr val="tx1"/>
                          </a:solidFill>
                          <a:effectLst/>
                          <a:latin typeface="+mn-lt"/>
                          <a:ea typeface="+mn-ea"/>
                          <a:cs typeface="+mn-cs"/>
                        </a:rPr>
                        <a:t>الجزء 1: تسجيل تواريخ المحطات الرئيسية + حساب</a:t>
                      </a:r>
                      <a:br>
                        <a:rPr lang="en-US" sz="1100" b="1" kern="1200" dirty="0">
                          <a:solidFill>
                            <a:schemeClr val="tx1"/>
                          </a:solidFill>
                          <a:effectLst/>
                          <a:latin typeface="+mn-lt"/>
                          <a:ea typeface="+mn-ea"/>
                          <a:cs typeface="+mn-cs"/>
                        </a:rPr>
                      </a:br>
                      <a:r>
                        <a:rPr lang="ar-SA" sz="1100" b="1" kern="1200" dirty="0">
                          <a:solidFill>
                            <a:schemeClr val="tx1"/>
                          </a:solidFill>
                          <a:effectLst/>
                          <a:latin typeface="+mn-lt"/>
                          <a:ea typeface="+mn-ea"/>
                          <a:cs typeface="+mn-cs"/>
                        </a:rPr>
                        <a:t> أداء غاية 7-1-7 (45 دقيقة)</a:t>
                      </a:r>
                      <a:endParaRPr lang="en-IN" sz="1100" b="1" kern="1200" dirty="0">
                        <a:solidFill>
                          <a:schemeClr val="tx1"/>
                        </a:solidFill>
                        <a:effectLst/>
                        <a:latin typeface="+mn-lt"/>
                        <a:ea typeface="+mn-ea"/>
                        <a:cs typeface="+mn-cs"/>
                      </a:endParaRPr>
                    </a:p>
                  </a:txBody>
                  <a:tcPr marL="6350" marR="6350" marT="50292" marB="50292" anchor="ctr">
                    <a:solidFill>
                      <a:srgbClr val="EDF4F8"/>
                    </a:solidFill>
                  </a:tcPr>
                </a:tc>
                <a:tc>
                  <a:txBody>
                    <a:bodyPr/>
                    <a:lstStyle/>
                    <a:p>
                      <a:pPr indent="101600">
                        <a:buNone/>
                      </a:pPr>
                      <a:r>
                        <a:rPr lang="ar-001" sz="1100">
                          <a:effectLst/>
                          <a:latin typeface="Arial" panose="020B0604020202020204" pitchFamily="34" charset="0"/>
                          <a:cs typeface="Arial" panose="020B0604020202020204" pitchFamily="34" charset="0"/>
                        </a:rPr>
                        <a:t>قراءة السيناريو وتسجيل تواريخ المحطات الرئيسية لغاية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18</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3488560515"/>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الظهور، والرصد، والإبلاغ</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8</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4205621328"/>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إجراءات الاستجابة المبكرة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6</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484133116"/>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تواريخ المحطات الرئيسية: استكمال إجراءات الاستجابة المبكرة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2</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1105560058"/>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حساب أداء 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6</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3512118196"/>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غاية 7-1-7</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5</a:t>
                      </a:r>
                    </a:p>
                  </a:txBody>
                  <a:tcPr marL="6350" marR="6350" marT="0" marB="0" anchor="ctr">
                    <a:solidFill>
                      <a:srgbClr val="EDF4F8"/>
                    </a:solidFill>
                  </a:tcP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solidFill>
                      <a:srgbClr val="EDF4F8"/>
                    </a:solidFill>
                  </a:tcPr>
                </a:tc>
                <a:extLst>
                  <a:ext uri="{0D108BD9-81ED-4DB2-BD59-A6C34878D82A}">
                    <a16:rowId xmlns:a16="http://schemas.microsoft.com/office/drawing/2014/main" val="2927188755"/>
                  </a:ext>
                </a:extLst>
              </a:tr>
              <a:tr h="381855">
                <a:tc rowSpan="3">
                  <a:txBody>
                    <a:bodyPr/>
                    <a:lstStyle/>
                    <a:p>
                      <a:pPr marL="182563" indent="0" rtl="1"/>
                      <a:r>
                        <a:rPr lang="ar-SA" sz="1100" b="1" kern="1200" dirty="0">
                          <a:solidFill>
                            <a:schemeClr val="tx1"/>
                          </a:solidFill>
                          <a:effectLst/>
                          <a:latin typeface="+mn-lt"/>
                          <a:ea typeface="+mn-ea"/>
                          <a:cs typeface="+mn-cs"/>
                        </a:rPr>
                        <a:t>الجزء 2: تحديد العوائق والعوامل الممكّنة</a:t>
                      </a:r>
                      <a:br>
                        <a:rPr lang="en-US" sz="1100" b="1" kern="1200" dirty="0">
                          <a:solidFill>
                            <a:schemeClr val="tx1"/>
                          </a:solidFill>
                          <a:effectLst/>
                          <a:latin typeface="+mn-lt"/>
                          <a:ea typeface="+mn-ea"/>
                          <a:cs typeface="+mn-cs"/>
                        </a:rPr>
                      </a:br>
                      <a:r>
                        <a:rPr lang="ar-SA" sz="1100" b="1" kern="1200" dirty="0">
                          <a:solidFill>
                            <a:schemeClr val="tx1"/>
                          </a:solidFill>
                          <a:effectLst/>
                          <a:latin typeface="+mn-lt"/>
                          <a:ea typeface="+mn-ea"/>
                          <a:cs typeface="+mn-cs"/>
                        </a:rPr>
                        <a:t> والإجراءات (25 دقيقة)</a:t>
                      </a:r>
                      <a:endParaRPr lang="en-IN" sz="1100" b="1" kern="1200" dirty="0">
                        <a:solidFill>
                          <a:schemeClr val="tx1"/>
                        </a:solidFill>
                        <a:effectLst/>
                        <a:latin typeface="+mn-lt"/>
                        <a:ea typeface="+mn-ea"/>
                        <a:cs typeface="+mn-cs"/>
                      </a:endParaRPr>
                    </a:p>
                  </a:txBody>
                  <a:tcPr marL="6350" marR="6350" marT="50292" marB="50292" anchor="ctr"/>
                </a:tc>
                <a:tc>
                  <a:txBody>
                    <a:bodyPr/>
                    <a:lstStyle/>
                    <a:p>
                      <a:pPr indent="101600">
                        <a:buNone/>
                      </a:pPr>
                      <a:r>
                        <a:rPr lang="ar-001" sz="1100">
                          <a:effectLst/>
                          <a:latin typeface="Arial" panose="020B0604020202020204" pitchFamily="34" charset="0"/>
                          <a:cs typeface="Arial" panose="020B0604020202020204" pitchFamily="34" charset="0"/>
                        </a:rPr>
                        <a:t>تحديد العوائق والعوامل الممكّنة والإجراءات</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فردي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5</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827049643"/>
                  </a:ext>
                </a:extLst>
              </a:tr>
              <a:tr h="37256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العوائق والعوامل الممكّنة</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دردشة جماعية</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433810395"/>
                  </a:ext>
                </a:extLst>
              </a:tr>
              <a:tr h="381855">
                <a:tc vMerge="1">
                  <a:txBody>
                    <a:bodyPr/>
                    <a:lstStyle/>
                    <a:p>
                      <a:endParaRPr lang="en-IN"/>
                    </a:p>
                  </a:txBody>
                  <a:tcPr/>
                </a:tc>
                <a:tc>
                  <a:txBody>
                    <a:bodyPr/>
                    <a:lstStyle/>
                    <a:p>
                      <a:pPr indent="101600">
                        <a:buNone/>
                      </a:pPr>
                      <a:r>
                        <a:rPr lang="ar-001" sz="1100">
                          <a:effectLst/>
                          <a:latin typeface="Arial" panose="020B0604020202020204" pitchFamily="34" charset="0"/>
                          <a:cs typeface="Arial" panose="020B0604020202020204" pitchFamily="34" charset="0"/>
                        </a:rPr>
                        <a:t>مناقشة الإجراءات الفورية وطويلة الأمد</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tc>
                <a:tc>
                  <a:txBody>
                    <a:bodyPr/>
                    <a:lstStyle/>
                    <a:p>
                      <a:pPr>
                        <a:buNone/>
                      </a:pPr>
                      <a:r>
                        <a:rPr lang="ar-001" sz="1100">
                          <a:effectLst/>
                          <a:latin typeface="Arial" panose="020B0604020202020204" pitchFamily="34" charset="0"/>
                          <a:cs typeface="Arial" panose="020B0604020202020204" pitchFamily="34" charset="0"/>
                        </a:rPr>
                        <a:t> </a:t>
                      </a:r>
                    </a:p>
                  </a:txBody>
                  <a:tcPr marL="6350" marR="6350" marT="0" marB="0"/>
                </a:tc>
                <a:extLst>
                  <a:ext uri="{0D108BD9-81ED-4DB2-BD59-A6C34878D82A}">
                    <a16:rowId xmlns:a16="http://schemas.microsoft.com/office/drawing/2014/main" val="489059108"/>
                  </a:ext>
                </a:extLst>
              </a:tr>
              <a:tr h="381855">
                <a:tc>
                  <a:txBody>
                    <a:bodyPr/>
                    <a:lstStyle/>
                    <a:p>
                      <a:pPr marL="182563" indent="0" rtl="1"/>
                      <a:r>
                        <a:rPr lang="ar-SA" sz="1100" b="1" kern="1200" dirty="0">
                          <a:solidFill>
                            <a:schemeClr val="tx1"/>
                          </a:solidFill>
                          <a:effectLst/>
                          <a:latin typeface="+mn-lt"/>
                          <a:ea typeface="+mn-ea"/>
                          <a:cs typeface="+mn-cs"/>
                        </a:rPr>
                        <a:t>نقاش ختامي للمجموعات الصغيرة (10 دقائق)</a:t>
                      </a:r>
                      <a:endParaRPr lang="en-IN" sz="1100" b="1" kern="1200" dirty="0">
                        <a:solidFill>
                          <a:schemeClr val="tx1"/>
                        </a:solidFill>
                        <a:effectLst/>
                        <a:latin typeface="+mn-lt"/>
                        <a:ea typeface="+mn-ea"/>
                        <a:cs typeface="+mn-cs"/>
                      </a:endParaRPr>
                    </a:p>
                  </a:txBody>
                  <a:tcPr marL="6350" marR="6350" marT="0" marB="0" anchor="ctr">
                    <a:solidFill>
                      <a:srgbClr val="EDF4F8"/>
                    </a:solidFill>
                  </a:tcPr>
                </a:tc>
                <a:tc>
                  <a:txBody>
                    <a:bodyPr/>
                    <a:lstStyle/>
                    <a:p>
                      <a:pPr indent="101600">
                        <a:buNone/>
                      </a:pPr>
                      <a:r>
                        <a:rPr lang="ar-001" sz="1100">
                          <a:effectLst/>
                          <a:latin typeface="Arial" panose="020B0604020202020204" pitchFamily="34" charset="0"/>
                          <a:cs typeface="Arial" panose="020B0604020202020204" pitchFamily="34" charset="0"/>
                        </a:rPr>
                        <a:t>نقاش ختامي للمجموعات الصغيرة</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شفهي</a:t>
                      </a:r>
                    </a:p>
                  </a:txBody>
                  <a:tcPr marL="6350" marR="6350" marT="0" marB="0" anchor="ctr">
                    <a:solidFill>
                      <a:srgbClr val="EDF4F8"/>
                    </a:solidFill>
                  </a:tcPr>
                </a:tc>
                <a:tc>
                  <a:txBody>
                    <a:bodyPr/>
                    <a:lstStyle/>
                    <a:p>
                      <a:pPr algn="ctr">
                        <a:buNone/>
                      </a:pPr>
                      <a:r>
                        <a:rPr lang="ar-001" sz="1100">
                          <a:effectLst/>
                          <a:latin typeface="Arial" panose="020B0604020202020204" pitchFamily="34" charset="0"/>
                          <a:cs typeface="Arial" panose="020B0604020202020204" pitchFamily="34" charset="0"/>
                        </a:rPr>
                        <a:t>10</a:t>
                      </a:r>
                    </a:p>
                  </a:txBody>
                  <a:tcPr marL="6350" marR="6350" marT="0" marB="0" anchor="ctr">
                    <a:solidFill>
                      <a:srgbClr val="EDF4F8"/>
                    </a:solidFill>
                  </a:tcPr>
                </a:tc>
                <a:tc>
                  <a:txBody>
                    <a:bodyPr/>
                    <a:lstStyle/>
                    <a:p>
                      <a:pPr algn="r" rtl="1">
                        <a:buNone/>
                      </a:pPr>
                      <a:endParaRPr lang="en-IN" sz="1100" dirty="0">
                        <a:solidFill>
                          <a:srgbClr val="000000"/>
                        </a:solidFill>
                        <a:effectLst/>
                        <a:latin typeface="Arial" panose="020B0604020202020204" pitchFamily="34" charset="0"/>
                        <a:ea typeface="Microsoft JhengHei Light" panose="020B0304030504040204" pitchFamily="34" charset="-120"/>
                        <a:cs typeface="Arial" panose="020B0604020202020204" pitchFamily="34" charset="0"/>
                      </a:endParaRPr>
                    </a:p>
                  </a:txBody>
                  <a:tcPr marL="6350" marR="6350" marT="0" marB="0">
                    <a:solidFill>
                      <a:srgbClr val="EDF4F8"/>
                    </a:solidFill>
                  </a:tcPr>
                </a:tc>
                <a:extLst>
                  <a:ext uri="{0D108BD9-81ED-4DB2-BD59-A6C34878D82A}">
                    <a16:rowId xmlns:a16="http://schemas.microsoft.com/office/drawing/2014/main" val="4189091519"/>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1250783" y="241442"/>
            <a:ext cx="10515600" cy="1087808"/>
          </a:xfrm>
        </p:spPr>
        <p:txBody>
          <a:bodyPr/>
          <a:lstStyle/>
          <a:p>
            <a:r>
              <a:rPr lang="ar-001" dirty="0"/>
              <a:t>دليل المُيسِّر</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a:srcRect/>
          <a:stretch/>
        </p:blipFill>
        <p:spPr>
          <a:xfrm>
            <a:off x="214009" y="215737"/>
            <a:ext cx="4829211"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H="1" flipV="1">
            <a:off x="5103035" y="682735"/>
            <a:ext cx="1339419" cy="41225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6525648" y="818124"/>
            <a:ext cx="2299447" cy="646331"/>
          </a:xfrm>
          <a:prstGeom prst="rect">
            <a:avLst/>
          </a:prstGeom>
          <a:noFill/>
        </p:spPr>
        <p:txBody>
          <a:bodyPr wrap="square" rtlCol="0">
            <a:spAutoFit/>
          </a:bodyPr>
          <a:lstStyle/>
          <a:p>
            <a:pPr algn="r"/>
            <a:r>
              <a:rPr lang="ar-001" b="1" dirty="0">
                <a:latin typeface="Arial" panose="020B0604020202020204" pitchFamily="34" charset="0"/>
                <a:cs typeface="Arial" panose="020B0604020202020204" pitchFamily="34" charset="0"/>
              </a:rPr>
              <a:t>النشاط الفرعي + الوقت المقترح</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H="1" flipV="1">
            <a:off x="4134255" y="1167319"/>
            <a:ext cx="2876221" cy="1338497"/>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7086364" y="1901199"/>
            <a:ext cx="1738731" cy="646331"/>
          </a:xfrm>
          <a:prstGeom prst="rect">
            <a:avLst/>
          </a:prstGeom>
          <a:noFill/>
        </p:spPr>
        <p:txBody>
          <a:bodyPr wrap="square" rtlCol="0">
            <a:spAutoFit/>
          </a:bodyPr>
          <a:lstStyle/>
          <a:p>
            <a:pPr algn="r"/>
            <a:r>
              <a:rPr lang="ar-001" b="1" dirty="0">
                <a:latin typeface="Arial" panose="020B0604020202020204" pitchFamily="34" charset="0"/>
                <a:cs typeface="Arial" panose="020B0604020202020204" pitchFamily="34" charset="0"/>
              </a:rPr>
              <a:t> ما ينبغي قوله كمُيسِّر</a:t>
            </a:r>
          </a:p>
        </p:txBody>
      </p:sp>
      <p:sp>
        <p:nvSpPr>
          <p:cNvPr id="34" name="TextBox 33">
            <a:extLst>
              <a:ext uri="{FF2B5EF4-FFF2-40B4-BE49-F238E27FC236}">
                <a16:creationId xmlns:a16="http://schemas.microsoft.com/office/drawing/2014/main" id="{866B2307-649B-183D-0884-8B40FA2153A6}"/>
              </a:ext>
            </a:extLst>
          </p:cNvPr>
          <p:cNvSpPr txBox="1"/>
          <p:nvPr/>
        </p:nvSpPr>
        <p:spPr>
          <a:xfrm>
            <a:off x="7100742" y="3104422"/>
            <a:ext cx="1724353" cy="646331"/>
          </a:xfrm>
          <a:prstGeom prst="rect">
            <a:avLst/>
          </a:prstGeom>
          <a:noFill/>
        </p:spPr>
        <p:txBody>
          <a:bodyPr wrap="square" rtlCol="0">
            <a:spAutoFit/>
          </a:bodyPr>
          <a:lstStyle/>
          <a:p>
            <a:pPr algn="r"/>
            <a:r>
              <a:rPr lang="ar-001" b="1">
                <a:latin typeface="Arial" panose="020B0604020202020204" pitchFamily="34" charset="0"/>
                <a:cs typeface="Arial" panose="020B0604020202020204" pitchFamily="34" charset="0"/>
              </a:rPr>
              <a:t>ما ينبغي فعله كمُيسِّر</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H="1" flipV="1">
            <a:off x="4698460" y="3104422"/>
            <a:ext cx="2338875" cy="126065"/>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6994706" y="4638077"/>
            <a:ext cx="1830389" cy="646331"/>
          </a:xfrm>
          <a:prstGeom prst="rect">
            <a:avLst/>
          </a:prstGeom>
          <a:noFill/>
        </p:spPr>
        <p:txBody>
          <a:bodyPr wrap="square" rtlCol="0">
            <a:spAutoFit/>
          </a:bodyPr>
          <a:lstStyle/>
          <a:p>
            <a:pPr algn="r"/>
            <a:r>
              <a:rPr lang="ar-001" b="1" dirty="0">
                <a:latin typeface="Arial" panose="020B0604020202020204" pitchFamily="34" charset="0"/>
                <a:cs typeface="Arial" panose="020B0604020202020204" pitchFamily="34" charset="0"/>
              </a:rPr>
              <a:t>مفاتيح الإجابات عند الاقتضاء</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H="1" flipV="1">
            <a:off x="4562272" y="4396902"/>
            <a:ext cx="2436830" cy="407062"/>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8105319" y="995363"/>
            <a:ext cx="3467083" cy="2282808"/>
          </a:xfrm>
        </p:spPr>
        <p:txBody>
          <a:bodyPr/>
          <a:lstStyle/>
          <a:p>
            <a:r>
              <a:rPr lang="ar-001" sz="3200" dirty="0"/>
              <a:t>تيسير "التعريفات الشخصية الموجزة + التعليمات"</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8105319" y="3429000"/>
            <a:ext cx="3467083" cy="3028361"/>
          </a:xfrm>
        </p:spPr>
        <p:txBody>
          <a:bodyPr/>
          <a:lstStyle/>
          <a:p>
            <a:r>
              <a:rPr lang="ar-001" dirty="0"/>
              <a:t>دليل المُيسِّر: الصفحة 3</a:t>
            </a:r>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a:xfrm>
            <a:off x="619598" y="594724"/>
            <a:ext cx="6693029" cy="400639"/>
          </a:xfrm>
        </p:spPr>
        <p:txBody>
          <a:bodyPr/>
          <a:lstStyle/>
          <a:p>
            <a:r>
              <a:rPr lang="ar-001" dirty="0"/>
              <a:t>جدول أعمال الأنشطة الفرعية</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3623085316"/>
              </p:ext>
            </p:extLst>
          </p:nvPr>
        </p:nvGraphicFramePr>
        <p:xfrm>
          <a:off x="429469" y="1105388"/>
          <a:ext cx="6693029" cy="1587010"/>
        </p:xfrm>
        <a:graphic>
          <a:graphicData uri="http://schemas.openxmlformats.org/drawingml/2006/table">
            <a:tbl>
              <a:tblPr rtl="1"/>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r" rtl="1"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dirty="0">
                          <a:solidFill>
                            <a:schemeClr val="bg1"/>
                          </a:solidFill>
                          <a:effectLst/>
                          <a:latin typeface="Arial" panose="020B0604020202020204" pitchFamily="34" charset="0"/>
                          <a:cs typeface="Arial" panose="020B0604020202020204" pitchFamily="34" charset="0"/>
                        </a:rPr>
                        <a:t>النشاط الفرعي</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1" fontAlgn="base"/>
                      <a:r>
                        <a:rPr lang="ar-001" sz="2000" b="1" i="0">
                          <a:solidFill>
                            <a:schemeClr val="bg1"/>
                          </a:solidFill>
                          <a:effectLst/>
                          <a:latin typeface="Arial" panose="020B0604020202020204" pitchFamily="34" charset="0"/>
                          <a:cs typeface="Arial" panose="020B0604020202020204" pitchFamily="34" charset="0"/>
                        </a:rPr>
                        <a:t>الوسيلة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2000" b="1" i="0" dirty="0">
                          <a:solidFill>
                            <a:schemeClr val="bg1"/>
                          </a:solidFill>
                          <a:effectLst/>
                          <a:latin typeface="Arial" panose="020B0604020202020204" pitchFamily="34" charset="0"/>
                          <a:cs typeface="Arial" panose="020B0604020202020204" pitchFamily="34" charset="0"/>
                        </a:rPr>
                        <a:t>المدة المقترحة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1" fontAlgn="base"/>
                      <a:r>
                        <a:rPr lang="ar-001"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ar-001" sz="2000" dirty="0">
                          <a:effectLst/>
                          <a:latin typeface="Arial" panose="020B0604020202020204" pitchFamily="34" charset="0"/>
                          <a:cs typeface="Arial" panose="020B0604020202020204" pitchFamily="34" charset="0"/>
                        </a:rPr>
                        <a:t>أنشطة التعارف</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شفهي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 </a:t>
                      </a:r>
                      <a:r>
                        <a:rPr lang="ar-001" sz="2000" dirty="0">
                          <a:effectLst/>
                          <a:latin typeface="Arial" panose="020B0604020202020204" pitchFamily="34" charset="0"/>
                          <a:ea typeface="Calibri" panose="020F0502020204030204" pitchFamily="34" charset="0"/>
                          <a:cs typeface="Arial" panose="020B0604020202020204" pitchFamily="34" charset="0"/>
                        </a:rPr>
                        <a:t>3 دقائق</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1" fontAlgn="base"/>
                      <a:r>
                        <a:rPr lang="ar-001" sz="20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ar-001" sz="2000" dirty="0">
                          <a:effectLst/>
                          <a:latin typeface="Arial" panose="020B0604020202020204" pitchFamily="34" charset="0"/>
                          <a:cs typeface="Arial" panose="020B0604020202020204" pitchFamily="34" charset="0"/>
                        </a:rPr>
                        <a:t>التعليمات</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شفهي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dirty="0">
                          <a:effectLst/>
                          <a:latin typeface="Arial" panose="020B0604020202020204" pitchFamily="34" charset="0"/>
                          <a:ea typeface="Calibri" panose="020F0502020204030204" pitchFamily="34" charset="0"/>
                          <a:cs typeface="Arial" panose="020B0604020202020204" pitchFamily="34" charset="0"/>
                        </a:rPr>
                        <a:t>دقيقتان</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8148337" y="995363"/>
            <a:ext cx="3467083" cy="2282808"/>
          </a:xfrm>
        </p:spPr>
        <p:txBody>
          <a:bodyPr/>
          <a:lstStyle/>
          <a:p>
            <a:r>
              <a:rPr lang="ar-001" sz="3200" dirty="0">
                <a:latin typeface="Arial"/>
                <a:cs typeface="Arial"/>
              </a:rPr>
              <a:t>تيسير الجزء 1: تواريخ المحطات الرئيسية + أداء غاية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7749719" y="3429000"/>
            <a:ext cx="3865701" cy="3028361"/>
          </a:xfrm>
        </p:spPr>
        <p:txBody>
          <a:bodyPr/>
          <a:lstStyle/>
          <a:p>
            <a:r>
              <a:rPr lang="ar-001" dirty="0"/>
              <a:t>دليل المُيسِّر: الصفحات 4-7</a:t>
            </a:r>
          </a:p>
          <a:p>
            <a:r>
              <a:rPr lang="en-US" dirty="0"/>
              <a:t>)</a:t>
            </a:r>
            <a:r>
              <a:rPr lang="ar-001" dirty="0"/>
              <a:t>السيناريو في دليل المشاركين</a:t>
            </a:r>
            <a:r>
              <a:rPr lang="en-US" dirty="0"/>
              <a:t>(</a:t>
            </a:r>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a:xfrm>
            <a:off x="802332" y="594724"/>
            <a:ext cx="6693029" cy="400639"/>
          </a:xfrm>
        </p:spPr>
        <p:txBody>
          <a:bodyPr/>
          <a:lstStyle/>
          <a:p>
            <a:r>
              <a:rPr lang="ar-001" dirty="0"/>
              <a:t>جدول أعمال الأنشطة الفرعية</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996403865"/>
              </p:ext>
            </p:extLst>
          </p:nvPr>
        </p:nvGraphicFramePr>
        <p:xfrm>
          <a:off x="454482" y="1049323"/>
          <a:ext cx="7162799" cy="4457695"/>
        </p:xfrm>
        <a:graphic>
          <a:graphicData uri="http://schemas.openxmlformats.org/drawingml/2006/table">
            <a:tbl>
              <a:tblPr rtl="1"/>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r" rtl="1"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1700" b="1" i="0">
                          <a:solidFill>
                            <a:schemeClr val="bg1"/>
                          </a:solidFill>
                          <a:effectLst/>
                          <a:latin typeface="Arial" panose="020B0604020202020204" pitchFamily="34" charset="0"/>
                          <a:cs typeface="Arial" panose="020B0604020202020204" pitchFamily="34" charset="0"/>
                        </a:rPr>
                        <a:t>النشاط الفرعي</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1" fontAlgn="base"/>
                      <a:r>
                        <a:rPr lang="ar-001" sz="1700" b="1" i="0">
                          <a:solidFill>
                            <a:schemeClr val="bg1"/>
                          </a:solidFill>
                          <a:effectLst/>
                          <a:latin typeface="Arial" panose="020B0604020202020204" pitchFamily="34" charset="0"/>
                          <a:cs typeface="Arial" panose="020B0604020202020204" pitchFamily="34" charset="0"/>
                        </a:rPr>
                        <a:t>الوسيلة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1700" b="1" i="0">
                          <a:solidFill>
                            <a:schemeClr val="bg1"/>
                          </a:solidFill>
                          <a:effectLst/>
                          <a:latin typeface="Arial" panose="020B0604020202020204" pitchFamily="34" charset="0"/>
                          <a:cs typeface="Arial" panose="020B0604020202020204" pitchFamily="34" charset="0"/>
                        </a:rPr>
                        <a:t>المدة المقترحة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1" fontAlgn="base"/>
                      <a:r>
                        <a:rPr lang="ar-001" sz="17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indent="0">
                        <a:lnSpc>
                          <a:spcPct val="115000"/>
                        </a:lnSpc>
                        <a:spcBef>
                          <a:spcPts val="0"/>
                        </a:spcBef>
                        <a:spcAft>
                          <a:spcPts val="100"/>
                        </a:spcAft>
                      </a:pPr>
                      <a:r>
                        <a:rPr lang="ar-001" sz="1700" dirty="0">
                          <a:effectLst/>
                          <a:latin typeface="Arial" panose="020B0604020202020204" pitchFamily="34" charset="0"/>
                          <a:cs typeface="Arial" panose="020B0604020202020204" pitchFamily="34" charset="0"/>
                        </a:rPr>
                        <a:t>قراءة السيناريو وتسجيل تواريخ المحطات الرئيسية لغاية 7-1-7 بشكل فردي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العمل الفردي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17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1" fontAlgn="base"/>
                      <a:r>
                        <a:rPr lang="ar-001" sz="17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indent="0">
                        <a:lnSpc>
                          <a:spcPct val="115000"/>
                        </a:lnSpc>
                        <a:spcBef>
                          <a:spcPts val="0"/>
                        </a:spcBef>
                        <a:spcAft>
                          <a:spcPts val="100"/>
                        </a:spcAft>
                      </a:pPr>
                      <a:r>
                        <a:rPr lang="ar-001" sz="1700" dirty="0">
                          <a:effectLst/>
                          <a:latin typeface="Arial" panose="020B0604020202020204" pitchFamily="34" charset="0"/>
                          <a:cs typeface="Arial" panose="020B0604020202020204" pitchFamily="34" charset="0"/>
                        </a:rPr>
                        <a:t>مناقشة تواريخ المحطات الرئيسية: الرصد، الظهور، الإبلاغ</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طريقة "الملاحظات اللاصقة"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1" fontAlgn="base"/>
                      <a:r>
                        <a:rPr lang="ar-001" sz="17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lvl="0" indent="0" algn="r" defTabSz="914400" rtl="1" eaLnBrk="1" fontAlgn="auto" latinLnBrk="0" hangingPunct="1">
                        <a:lnSpc>
                          <a:spcPct val="115000"/>
                        </a:lnSpc>
                        <a:spcBef>
                          <a:spcPts val="0"/>
                        </a:spcBef>
                        <a:spcAft>
                          <a:spcPts val="100"/>
                        </a:spcAft>
                        <a:buClrTx/>
                        <a:buSzTx/>
                        <a:buFontTx/>
                        <a:buNone/>
                        <a:tabLst/>
                        <a:defRPr/>
                      </a:pPr>
                      <a:r>
                        <a:rPr lang="ar-001" sz="1700" dirty="0">
                          <a:effectLst/>
                          <a:latin typeface="Arial" panose="020B0604020202020204" pitchFamily="34" charset="0"/>
                          <a:cs typeface="Arial" panose="020B0604020202020204" pitchFamily="34" charset="0"/>
                        </a:rPr>
                        <a:t>مناقشة تواريخ المحطات الرئيسية: إجراءات الاستجابة المبكرة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الطريقة "الشفهية"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1" fontAlgn="base"/>
                      <a:r>
                        <a:rPr lang="ar-001" sz="17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lvl="0" indent="0" algn="r" defTabSz="914400" rtl="1" eaLnBrk="1" fontAlgn="auto" latinLnBrk="0" hangingPunct="1">
                        <a:lnSpc>
                          <a:spcPct val="115000"/>
                        </a:lnSpc>
                        <a:spcBef>
                          <a:spcPts val="0"/>
                        </a:spcBef>
                        <a:spcAft>
                          <a:spcPts val="100"/>
                        </a:spcAft>
                        <a:buClrTx/>
                        <a:buSzTx/>
                        <a:buFontTx/>
                        <a:buNone/>
                        <a:tabLst/>
                        <a:defRPr/>
                      </a:pPr>
                      <a:r>
                        <a:rPr lang="ar-001" sz="1700" dirty="0">
                          <a:effectLst/>
                          <a:latin typeface="Arial" panose="020B0604020202020204" pitchFamily="34" charset="0"/>
                          <a:cs typeface="Arial" panose="020B0604020202020204" pitchFamily="34" charset="0"/>
                        </a:rPr>
                        <a:t>مناقشة تواريخ المحطات الرئيسية: استكمال إجراءات الاستجابة المبكرة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1" eaLnBrk="1" fontAlgn="auto" latinLnBrk="0" hangingPunct="1">
                        <a:lnSpc>
                          <a:spcPct val="115000"/>
                        </a:lnSpc>
                        <a:spcBef>
                          <a:spcPts val="0"/>
                        </a:spcBef>
                        <a:spcAft>
                          <a:spcPts val="100"/>
                        </a:spcAft>
                        <a:buClrTx/>
                        <a:buSzTx/>
                        <a:buFontTx/>
                        <a:buNone/>
                        <a:tabLst/>
                        <a:defRPr/>
                      </a:pPr>
                      <a:r>
                        <a:rPr lang="ar-001" sz="1700">
                          <a:effectLst/>
                          <a:latin typeface="Arial" panose="020B0604020202020204" pitchFamily="34" charset="0"/>
                          <a:ea typeface="Calibri" panose="020F0502020204030204" pitchFamily="34" charset="0"/>
                          <a:cs typeface="Arial" panose="020B0604020202020204" pitchFamily="34" charset="0"/>
                        </a:rPr>
                        <a:t>الطريقة "الشفهية"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a:effectLst/>
                          <a:latin typeface="Arial" panose="020B0604020202020204" pitchFamily="34" charset="0"/>
                          <a:ea typeface="Calibri" panose="020F0502020204030204" pitchFamily="34" charset="0"/>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1" fontAlgn="base"/>
                      <a:r>
                        <a:rPr lang="ar-001" sz="17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indent="0">
                        <a:lnSpc>
                          <a:spcPct val="115000"/>
                        </a:lnSpc>
                        <a:spcBef>
                          <a:spcPts val="0"/>
                        </a:spcBef>
                        <a:spcAft>
                          <a:spcPts val="100"/>
                        </a:spcAft>
                      </a:pPr>
                      <a:r>
                        <a:rPr lang="ar-001" sz="1700" dirty="0">
                          <a:effectLst/>
                          <a:latin typeface="Arial" panose="020B0604020202020204" pitchFamily="34" charset="0"/>
                          <a:cs typeface="Arial" panose="020B0604020202020204" pitchFamily="34" charset="0"/>
                        </a:rPr>
                        <a:t>حساب أداء غاية 7-1-7 بشكل فردي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1" eaLnBrk="1" fontAlgn="auto" latinLnBrk="0" hangingPunct="1">
                        <a:lnSpc>
                          <a:spcPct val="115000"/>
                        </a:lnSpc>
                        <a:spcBef>
                          <a:spcPts val="0"/>
                        </a:spcBef>
                        <a:spcAft>
                          <a:spcPts val="100"/>
                        </a:spcAft>
                        <a:buClrTx/>
                        <a:buSzTx/>
                        <a:buFontTx/>
                        <a:buNone/>
                        <a:tabLst/>
                        <a:defRPr/>
                      </a:pPr>
                      <a:r>
                        <a:rPr lang="ar-001" sz="1700">
                          <a:effectLst/>
                          <a:latin typeface="Arial" panose="020B0604020202020204" pitchFamily="34" charset="0"/>
                          <a:ea typeface="Calibri" panose="020F0502020204030204" pitchFamily="34" charset="0"/>
                          <a:cs typeface="Arial" panose="020B0604020202020204" pitchFamily="34" charset="0"/>
                        </a:rPr>
                        <a:t>العمل الفردي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170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1" fontAlgn="base"/>
                      <a:r>
                        <a:rPr lang="ar-001" sz="17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92075" marR="0" indent="0">
                        <a:lnSpc>
                          <a:spcPct val="115000"/>
                        </a:lnSpc>
                        <a:spcBef>
                          <a:spcPts val="0"/>
                        </a:spcBef>
                        <a:spcAft>
                          <a:spcPts val="100"/>
                        </a:spcAft>
                      </a:pPr>
                      <a:r>
                        <a:rPr lang="ar-001" sz="1700" dirty="0">
                          <a:effectLst/>
                          <a:latin typeface="Arial" panose="020B0604020202020204" pitchFamily="34" charset="0"/>
                          <a:cs typeface="Arial" panose="020B0604020202020204" pitchFamily="34" charset="0"/>
                        </a:rPr>
                        <a:t>مناقشة غاية 7-1-7 في المجموعة الصغيرة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1" eaLnBrk="1" fontAlgn="auto" latinLnBrk="0" hangingPunct="1">
                        <a:lnSpc>
                          <a:spcPct val="115000"/>
                        </a:lnSpc>
                        <a:spcBef>
                          <a:spcPts val="0"/>
                        </a:spcBef>
                        <a:spcAft>
                          <a:spcPts val="100"/>
                        </a:spcAft>
                        <a:buClrTx/>
                        <a:buSzTx/>
                        <a:buFontTx/>
                        <a:buNone/>
                        <a:tabLst/>
                        <a:defRPr/>
                      </a:pPr>
                      <a:r>
                        <a:rPr lang="ar-001" sz="1700">
                          <a:effectLst/>
                          <a:latin typeface="Arial" panose="020B0604020202020204" pitchFamily="34" charset="0"/>
                          <a:ea typeface="Calibri" panose="020F0502020204030204" pitchFamily="34" charset="0"/>
                          <a:cs typeface="Arial" panose="020B0604020202020204" pitchFamily="34" charset="0"/>
                        </a:rPr>
                        <a:t>طريقة "الملاحظات اللاصقة"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17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1309532" y="241442"/>
            <a:ext cx="10515600" cy="1087808"/>
          </a:xfrm>
        </p:spPr>
        <p:txBody>
          <a:bodyPr/>
          <a:lstStyle/>
          <a:p>
            <a:r>
              <a:rPr lang="ar-001" dirty="0"/>
              <a:t>تعريفات تواريخ المحطات الرئيسية لغاية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5377175" y="4381429"/>
            <a:ext cx="5193197" cy="2170764"/>
          </a:xfrm>
        </p:spPr>
        <p:txBody>
          <a:bodyPr/>
          <a:lstStyle/>
          <a:p>
            <a:pPr>
              <a:lnSpc>
                <a:spcPct val="114000"/>
              </a:lnSpc>
            </a:pPr>
            <a:r>
              <a:rPr lang="ar-001" dirty="0"/>
              <a:t>الظهور</a:t>
            </a:r>
          </a:p>
          <a:p>
            <a:pPr>
              <a:lnSpc>
                <a:spcPct val="114000"/>
              </a:lnSpc>
            </a:pPr>
            <a:r>
              <a:rPr lang="ar-001" dirty="0"/>
              <a:t>الرصد</a:t>
            </a:r>
          </a:p>
          <a:p>
            <a:pPr>
              <a:lnSpc>
                <a:spcPct val="114000"/>
              </a:lnSpc>
            </a:pPr>
            <a:r>
              <a:rPr lang="ar-001" dirty="0"/>
              <a:t>الإبلاغ</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3295812" y="4332782"/>
            <a:ext cx="5193197" cy="2170764"/>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ar-001" dirty="0"/>
              <a:t>إجراءات الاستجابة المبكرة</a:t>
            </a:r>
          </a:p>
          <a:p>
            <a:pPr lvl="1">
              <a:lnSpc>
                <a:spcPct val="114000"/>
              </a:lnSpc>
            </a:pPr>
            <a:r>
              <a:rPr lang="en-US" dirty="0"/>
              <a:t> </a:t>
            </a:r>
            <a:r>
              <a:rPr lang="ar-001" dirty="0"/>
              <a:t>7 إجراءات استجابة مبكرة</a:t>
            </a:r>
          </a:p>
          <a:p>
            <a:pPr lvl="1">
              <a:lnSpc>
                <a:spcPct val="114000"/>
              </a:lnSpc>
            </a:pPr>
            <a:r>
              <a:rPr lang="ar-001" dirty="0"/>
              <a:t>استكمال جميع إجراءات الاستجابة المبكرة المنطبقة لغاية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1013865" y="373263"/>
            <a:ext cx="10662515" cy="1325563"/>
          </a:xfrm>
        </p:spPr>
        <p:txBody>
          <a:bodyPr/>
          <a:lstStyle/>
          <a:p>
            <a:r>
              <a:rPr lang="ar-001" dirty="0"/>
              <a:t>تاريخ الظهور</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635094" y="5842000"/>
            <a:ext cx="10921812" cy="616621"/>
          </a:xfrm>
        </p:spPr>
        <p:txBody>
          <a:bodyPr>
            <a:noAutofit/>
          </a:bodyPr>
          <a:lstStyle/>
          <a:p>
            <a:pPr marL="0" marR="0" indent="0">
              <a:lnSpc>
                <a:spcPct val="110000"/>
              </a:lnSpc>
              <a:spcBef>
                <a:spcPts val="0"/>
              </a:spcBef>
              <a:spcAft>
                <a:spcPts val="0"/>
              </a:spcAft>
              <a:buNone/>
            </a:pPr>
            <a:r>
              <a:rPr lang="ar-001" sz="1400" b="1" dirty="0">
                <a:solidFill>
                  <a:schemeClr val="tx2"/>
                </a:solidFill>
                <a:effectLst/>
                <a:ea typeface="Calibri" panose="020F0502020204030204" pitchFamily="34" charset="0"/>
              </a:rPr>
              <a:t>للأمراض المتوطنة</a:t>
            </a:r>
            <a:r>
              <a:rPr lang="ar-001" sz="1400" dirty="0">
                <a:solidFill>
                  <a:schemeClr val="tx2"/>
                </a:solidFill>
                <a:effectLst/>
                <a:ea typeface="Calibri" panose="020F0502020204030204" pitchFamily="34" charset="0"/>
              </a:rPr>
              <a:t>: التاريخ الذي برزت فيه زيادة محددة مسبقًا في حالات الإصابة عن المعدلات الأساسية</a:t>
            </a:r>
            <a:br>
              <a:rPr lang="ar-001" sz="1400" dirty="0">
                <a:solidFill>
                  <a:schemeClr val="tx2"/>
                </a:solidFill>
                <a:effectLst/>
                <a:ea typeface="Calibri" panose="020F0502020204030204" pitchFamily="34" charset="0"/>
              </a:rPr>
            </a:br>
            <a:r>
              <a:rPr lang="ar-001" sz="1400" b="1" dirty="0">
                <a:solidFill>
                  <a:schemeClr val="tx2"/>
                </a:solidFill>
                <a:effectLst/>
                <a:ea typeface="Calibri" panose="020F0502020204030204" pitchFamily="34" charset="0"/>
              </a:rPr>
              <a:t>لأحداث الصحة العامة الأخرى</a:t>
            </a:r>
            <a:r>
              <a:rPr lang="ar-001" sz="1400" dirty="0">
                <a:solidFill>
                  <a:schemeClr val="tx2"/>
                </a:solidFill>
                <a:effectLst/>
                <a:ea typeface="Calibri" panose="020F0502020204030204" pitchFamily="34" charset="0"/>
              </a:rPr>
              <a:t>: التاريخ الذي استوفى فيه التهديد للمرة الأولى المعايير اللازمة كحدث واجب الإبلاغ عنه بناءً على معايير الإبلاغ القطرية</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8812741" y="4623289"/>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88183" y="1134684"/>
            <a:ext cx="10788197" cy="1279581"/>
          </a:xfrm>
          <a:prstGeom prst="rect">
            <a:avLst/>
          </a:prstGeom>
          <a:noFill/>
        </p:spPr>
        <p:txBody>
          <a:bodyPr wrap="square">
            <a:spAutoFit/>
          </a:bodyPr>
          <a:lstStyle/>
          <a:p>
            <a:pPr marL="0" marR="0" indent="0">
              <a:lnSpc>
                <a:spcPct val="110000"/>
              </a:lnSpc>
              <a:spcBef>
                <a:spcPts val="0"/>
              </a:spcBef>
              <a:spcAft>
                <a:spcPts val="0"/>
              </a:spcAft>
              <a:buNone/>
            </a:pPr>
            <a:r>
              <a:rPr lang="ar-001" sz="2400" b="1" dirty="0">
                <a:effectLst/>
                <a:latin typeface="Arial" panose="020B0604020202020204" pitchFamily="34" charset="0"/>
                <a:ea typeface="Calibri" panose="020F0502020204030204" pitchFamily="34" charset="0"/>
                <a:cs typeface="Arial" panose="020B0604020202020204" pitchFamily="34" charset="0"/>
              </a:rPr>
              <a:t>للأمراض غير المتوطنة: </a:t>
            </a:r>
            <a:r>
              <a:rPr lang="ar-001" sz="2400" dirty="0">
                <a:effectLst/>
                <a:latin typeface="Arial" panose="020B0604020202020204" pitchFamily="34" charset="0"/>
                <a:ea typeface="Calibri" panose="020F0502020204030204" pitchFamily="34" charset="0"/>
                <a:cs typeface="Arial" panose="020B0604020202020204" pitchFamily="34" charset="0"/>
              </a:rPr>
              <a:t>التاريخ الذي أُصيبت فيه الحالة المرجعية أو الحالة الأولى المرتبطة بالوباء </a:t>
            </a:r>
            <a:r>
              <a:rPr lang="ar-001" sz="2400" u="sng" dirty="0">
                <a:effectLst/>
                <a:latin typeface="Arial" panose="020B0604020202020204" pitchFamily="34" charset="0"/>
                <a:ea typeface="Calibri" panose="020F0502020204030204" pitchFamily="34" charset="0"/>
                <a:cs typeface="Arial" panose="020B0604020202020204" pitchFamily="34" charset="0"/>
              </a:rPr>
              <a:t>بالأعراض للمرة الأولى</a:t>
            </a:r>
            <a:br>
              <a:rPr lang="ar-001" sz="2400" b="1" dirty="0">
                <a:effectLst/>
                <a:latin typeface="Arial" panose="020B0604020202020204" pitchFamily="34" charset="0"/>
                <a:ea typeface="Calibri" panose="020F0502020204030204" pitchFamily="34" charset="0"/>
                <a:cs typeface="Arial" panose="020B0604020202020204" pitchFamily="34" charset="0"/>
              </a:rPr>
            </a:br>
            <a:endParaRPr lang="ar-001"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1037323" y="373263"/>
            <a:ext cx="10662515" cy="1325563"/>
          </a:xfrm>
        </p:spPr>
        <p:txBody>
          <a:bodyPr/>
          <a:lstStyle/>
          <a:p>
            <a:r>
              <a:rPr lang="ar-001" dirty="0"/>
              <a:t>تاريخ الرصد</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1322721" y="1285699"/>
            <a:ext cx="10377117" cy="4286602"/>
          </a:xfrm>
        </p:spPr>
        <p:txBody>
          <a:bodyPr vert="horz" lIns="91440" tIns="45720" rIns="91440" bIns="45720" rtlCol="0" anchor="t">
            <a:normAutofit/>
          </a:bodyPr>
          <a:lstStyle/>
          <a:p>
            <a:pPr marL="0" indent="0" algn="r">
              <a:buNone/>
            </a:pPr>
            <a:r>
              <a:rPr lang="ar-001" sz="2400">
                <a:solidFill>
                  <a:srgbClr val="4C4C4F"/>
                </a:solidFill>
                <a:effectLst/>
                <a:ea typeface="Calibri" panose="020F0502020204030204" pitchFamily="34" charset="0"/>
              </a:rPr>
              <a:t>تاريخ </a:t>
            </a:r>
            <a:r>
              <a:rPr lang="ar-001" sz="2400" u="sng">
                <a:solidFill>
                  <a:srgbClr val="4C4C4F"/>
                </a:solidFill>
                <a:effectLst/>
                <a:ea typeface="Calibri" panose="020F0502020204030204" pitchFamily="34" charset="0"/>
              </a:rPr>
              <a:t>تسجيل الحدث للمرة الأولى من قِبل أي مصدر أو في أي نظام</a:t>
            </a:r>
          </a:p>
          <a:p>
            <a:pPr marL="457200" indent="-457200">
              <a:buFont typeface="Arial" panose="020B0604020202020204" pitchFamily="34" charset="0"/>
              <a:buChar char="•"/>
            </a:pPr>
            <a:r>
              <a:rPr lang="ar-001">
                <a:solidFill>
                  <a:srgbClr val="4C4C4F"/>
                </a:solidFill>
                <a:latin typeface="Arial"/>
                <a:cs typeface="Arial"/>
              </a:rPr>
              <a:t>قد يحدث الرصد في بيئة مجتمعية، أو في أحد مرافق الرعاية الصحية، أو في المختبر، أو عن طريق أحد نظم المراقبة</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6786570"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1512887" y="3257829"/>
            <a:ext cx="9166225" cy="1149334"/>
          </a:xfrm>
        </p:spPr>
        <p:txBody>
          <a:bodyPr>
            <a:normAutofit/>
          </a:bodyPr>
          <a:lstStyle/>
          <a:p>
            <a:pPr>
              <a:lnSpc>
                <a:spcPct val="110000"/>
              </a:lnSpc>
            </a:pPr>
            <a:r>
              <a:rPr lang="ar-001" sz="5400" dirty="0"/>
              <a:t>مقدمة عن غاية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3357495" y="4086815"/>
            <a:ext cx="7321617" cy="966803"/>
          </a:xfrm>
        </p:spPr>
        <p:txBody>
          <a:bodyPr>
            <a:normAutofit/>
          </a:bodyPr>
          <a:lstStyle/>
          <a:p>
            <a:pPr>
              <a:lnSpc>
                <a:spcPct val="100000"/>
              </a:lnSpc>
            </a:pPr>
            <a:r>
              <a:rPr lang="ar-001" dirty="0">
                <a:latin typeface="Arial"/>
                <a:cs typeface="Arial"/>
              </a:rPr>
              <a:t>تعزيز الإجراءات المبكرة والفعالة لاحتواء حالات تفشي المرض من خلال غاية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1060602" y="373263"/>
            <a:ext cx="10662515" cy="1325563"/>
          </a:xfrm>
        </p:spPr>
        <p:txBody>
          <a:bodyPr/>
          <a:lstStyle/>
          <a:p>
            <a:r>
              <a:rPr lang="ar-001" dirty="0"/>
              <a:t>تاريخ الإبلاغ</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1060603" y="1303279"/>
            <a:ext cx="10662514" cy="3734291"/>
          </a:xfrm>
        </p:spPr>
        <p:txBody>
          <a:bodyPr vert="horz" lIns="91440" tIns="45720" rIns="91440" bIns="45720" rtlCol="0" anchor="t">
            <a:normAutofit/>
          </a:bodyPr>
          <a:lstStyle/>
          <a:p>
            <a:pPr marL="0" indent="0" algn="r">
              <a:buNone/>
            </a:pPr>
            <a:r>
              <a:rPr lang="ar-001" sz="2400" dirty="0">
                <a:solidFill>
                  <a:srgbClr val="4C4C4F"/>
                </a:solidFill>
                <a:effectLst/>
                <a:latin typeface="Arial" panose="020B0604020202020204" pitchFamily="34" charset="0"/>
                <a:ea typeface="Calibri" panose="020F0502020204030204" pitchFamily="34" charset="0"/>
              </a:rPr>
              <a:t>تاريخ الإبلاغ عن الحدث </a:t>
            </a:r>
            <a:r>
              <a:rPr lang="ar-001" sz="2400" u="sng" dirty="0">
                <a:solidFill>
                  <a:srgbClr val="4C4C4F"/>
                </a:solidFill>
                <a:effectLst/>
                <a:latin typeface="Arial" panose="020B0604020202020204" pitchFamily="34" charset="0"/>
                <a:ea typeface="Calibri" panose="020F0502020204030204" pitchFamily="34" charset="0"/>
              </a:rPr>
              <a:t>للمرة الأولى إلى هيئة الصحة العامة المسؤولة عن اتخاذ الإجراءات اللازمة</a:t>
            </a:r>
          </a:p>
          <a:p>
            <a:r>
              <a:rPr lang="ar-SA" dirty="0"/>
              <a:t>قد تكون هيئة الصحة العامة على أي مستوى (مثلاً، البلدية أو المقاطعة أو الولاية أو المنطقة أو المستوى الفيدرالي) إذا كانت مسؤولة عن اتخاذ الاجراءات</a:t>
            </a:r>
            <a:endParaRPr lang="en-IN" dirty="0"/>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66622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5E10C9-019F-9667-CBA6-B510C75C64AD}"/>
              </a:ext>
            </a:extLst>
          </p:cNvPr>
          <p:cNvPicPr>
            <a:picLocks noChangeAspect="1"/>
          </p:cNvPicPr>
          <p:nvPr/>
        </p:nvPicPr>
        <p:blipFill>
          <a:blip r:embed="rId3"/>
          <a:srcRect t="7935" b="7935"/>
          <a:stretch/>
        </p:blipFill>
        <p:spPr>
          <a:xfrm>
            <a:off x="1552688" y="5616142"/>
            <a:ext cx="1739900" cy="737226"/>
          </a:xfrm>
          <a:prstGeom prst="rect">
            <a:avLst/>
          </a:prstGeom>
        </p:spPr>
      </p:pic>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1123084" y="373263"/>
            <a:ext cx="10662515" cy="1325563"/>
          </a:xfrm>
        </p:spPr>
        <p:txBody>
          <a:bodyPr/>
          <a:lstStyle/>
          <a:p>
            <a:r>
              <a:rPr lang="ar-001" dirty="0"/>
              <a:t>تاريخ استكمال إجراءات الاستجابة المبكرة</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2422638" y="1818503"/>
            <a:ext cx="9241280" cy="4328297"/>
          </a:xfrm>
        </p:spPr>
        <p:txBody>
          <a:bodyPr>
            <a:noAutofit/>
          </a:bodyPr>
          <a:lstStyle/>
          <a:p>
            <a:pPr algn="r">
              <a:lnSpc>
                <a:spcPct val="100000"/>
              </a:lnSpc>
            </a:pPr>
            <a:r>
              <a:rPr lang="ar-001" sz="2000" dirty="0">
                <a:solidFill>
                  <a:srgbClr val="4C4C4F"/>
                </a:solidFill>
                <a:ea typeface="Calibri" panose="020F0502020204030204" pitchFamily="34" charset="0"/>
              </a:rPr>
              <a:t>بدء </a:t>
            </a:r>
            <a:r>
              <a:rPr lang="ar-001" sz="2000" b="1" dirty="0">
                <a:solidFill>
                  <a:srgbClr val="4C4C4F"/>
                </a:solidFill>
                <a:ea typeface="Calibri" panose="020F0502020204030204" pitchFamily="34" charset="0"/>
              </a:rPr>
              <a:t>التحقيق</a:t>
            </a:r>
            <a:r>
              <a:rPr lang="ar-001" sz="2000" dirty="0">
                <a:solidFill>
                  <a:srgbClr val="4C4C4F"/>
                </a:solidFill>
                <a:ea typeface="Calibri" panose="020F0502020204030204" pitchFamily="34" charset="0"/>
              </a:rPr>
              <a:t> أو </a:t>
            </a:r>
            <a:r>
              <a:rPr lang="ar-001" sz="2000" b="1" dirty="0">
                <a:solidFill>
                  <a:srgbClr val="4C4C4F"/>
                </a:solidFill>
                <a:ea typeface="Calibri" panose="020F0502020204030204" pitchFamily="34" charset="0"/>
              </a:rPr>
              <a:t>نشر فريق التحقيق/الاستجابة</a:t>
            </a:r>
          </a:p>
          <a:p>
            <a:pPr algn="r">
              <a:lnSpc>
                <a:spcPct val="100000"/>
              </a:lnSpc>
            </a:pPr>
            <a:r>
              <a:rPr lang="ar-001" sz="2000" dirty="0">
                <a:solidFill>
                  <a:srgbClr val="4C4C4F"/>
                </a:solidFill>
                <a:effectLst/>
                <a:latin typeface="Arial" panose="020B0604020202020204" pitchFamily="34" charset="0"/>
                <a:ea typeface="Calibri" panose="020F0502020204030204" pitchFamily="34" charset="0"/>
              </a:rPr>
              <a:t>إجراء </a:t>
            </a:r>
            <a:r>
              <a:rPr lang="ar-001" sz="2000" b="1" dirty="0">
                <a:solidFill>
                  <a:srgbClr val="4C4C4F"/>
                </a:solidFill>
                <a:effectLst/>
                <a:latin typeface="Arial" panose="020B0604020202020204" pitchFamily="34" charset="0"/>
                <a:ea typeface="Calibri" panose="020F0502020204030204" pitchFamily="34" charset="0"/>
              </a:rPr>
              <a:t>تحليل</a:t>
            </a:r>
            <a:r>
              <a:rPr lang="ar-001" sz="2000" dirty="0">
                <a:solidFill>
                  <a:srgbClr val="4C4C4F"/>
                </a:solidFill>
                <a:effectLst/>
                <a:latin typeface="Arial" panose="020B0604020202020204" pitchFamily="34" charset="0"/>
                <a:ea typeface="Calibri" panose="020F0502020204030204" pitchFamily="34" charset="0"/>
              </a:rPr>
              <a:t> وبائي و</a:t>
            </a:r>
            <a:r>
              <a:rPr lang="ar-001" sz="2000" b="1" dirty="0">
                <a:solidFill>
                  <a:srgbClr val="4C4C4F"/>
                </a:solidFill>
                <a:effectLst/>
                <a:latin typeface="Arial" panose="020B0604020202020204" pitchFamily="34" charset="0"/>
                <a:ea typeface="Calibri" panose="020F0502020204030204" pitchFamily="34" charset="0"/>
              </a:rPr>
              <a:t>تقييم أولي للمخاطر</a:t>
            </a:r>
          </a:p>
          <a:p>
            <a:pPr algn="r">
              <a:lnSpc>
                <a:spcPct val="100000"/>
              </a:lnSpc>
            </a:pPr>
            <a:r>
              <a:rPr lang="ar-001" sz="2000" dirty="0">
                <a:solidFill>
                  <a:srgbClr val="4C4C4F"/>
                </a:solidFill>
                <a:ea typeface="Calibri" panose="020F0502020204030204" pitchFamily="34" charset="0"/>
              </a:rPr>
              <a:t>الحصول على </a:t>
            </a:r>
            <a:r>
              <a:rPr lang="ar-001" sz="2000" b="1" dirty="0">
                <a:solidFill>
                  <a:srgbClr val="4C4C4F"/>
                </a:solidFill>
                <a:ea typeface="Calibri" panose="020F0502020204030204" pitchFamily="34" charset="0"/>
              </a:rPr>
              <a:t>تأكيد مخبري </a:t>
            </a:r>
            <a:r>
              <a:rPr lang="ar-001" sz="2000" dirty="0">
                <a:solidFill>
                  <a:srgbClr val="4C4C4F"/>
                </a:solidFill>
                <a:ea typeface="Calibri" panose="020F0502020204030204" pitchFamily="34" charset="0"/>
              </a:rPr>
              <a:t>لسبب التفشي</a:t>
            </a:r>
          </a:p>
          <a:p>
            <a:r>
              <a:rPr lang="ar-SA" sz="2000" dirty="0">
                <a:solidFill>
                  <a:srgbClr val="4C4C4F"/>
                </a:solidFill>
              </a:rPr>
              <a:t>تفعيل آلية </a:t>
            </a:r>
            <a:r>
              <a:rPr lang="ar-SA" sz="2000" b="1" dirty="0">
                <a:solidFill>
                  <a:srgbClr val="4C4C4F"/>
                </a:solidFill>
              </a:rPr>
              <a:t>إدارة الحالات المناسبة </a:t>
            </a:r>
            <a:r>
              <a:rPr lang="ar-SA" sz="2000" dirty="0">
                <a:solidFill>
                  <a:srgbClr val="4C4C4F"/>
                </a:solidFill>
              </a:rPr>
              <a:t>و</a:t>
            </a:r>
            <a:r>
              <a:rPr lang="ar-SA" sz="2000" b="1" dirty="0">
                <a:solidFill>
                  <a:srgbClr val="4C4C4F"/>
                </a:solidFill>
              </a:rPr>
              <a:t>تدابير الوقاية من العدوى ومكافحتها</a:t>
            </a:r>
            <a:r>
              <a:rPr lang="en-IN" sz="2000" b="1" dirty="0">
                <a:solidFill>
                  <a:srgbClr val="4C4C4F"/>
                </a:solidFill>
              </a:rPr>
              <a:t> (</a:t>
            </a:r>
            <a:r>
              <a:rPr lang="en-US" sz="2000" b="1" dirty="0">
                <a:solidFill>
                  <a:srgbClr val="4C4C4F"/>
                </a:solidFill>
              </a:rPr>
              <a:t>IPC)</a:t>
            </a:r>
            <a:r>
              <a:rPr lang="en-US" sz="2000" dirty="0">
                <a:solidFill>
                  <a:srgbClr val="4C4C4F"/>
                </a:solidFill>
              </a:rPr>
              <a:t> </a:t>
            </a:r>
            <a:r>
              <a:rPr lang="ar-SA" sz="2000" dirty="0">
                <a:solidFill>
                  <a:srgbClr val="4C4C4F"/>
                </a:solidFill>
              </a:rPr>
              <a:t>في المرافق الصحية</a:t>
            </a:r>
            <a:endParaRPr lang="en-IN" sz="2000" dirty="0">
              <a:solidFill>
                <a:srgbClr val="4C4C4F"/>
              </a:solidFill>
            </a:endParaRPr>
          </a:p>
          <a:p>
            <a:r>
              <a:rPr lang="en-IN" dirty="0"/>
              <a:t> </a:t>
            </a:r>
            <a:r>
              <a:rPr lang="ar-001" sz="2000" dirty="0">
                <a:solidFill>
                  <a:srgbClr val="4C4C4F"/>
                </a:solidFill>
                <a:ea typeface="Calibri" panose="020F0502020204030204" pitchFamily="34" charset="0"/>
              </a:rPr>
              <a:t>تفعيل </a:t>
            </a:r>
            <a:r>
              <a:rPr lang="ar-001" sz="2000" b="1" dirty="0">
                <a:solidFill>
                  <a:srgbClr val="4C4C4F"/>
                </a:solidFill>
                <a:ea typeface="Calibri" panose="020F0502020204030204" pitchFamily="34" charset="0"/>
              </a:rPr>
              <a:t>تدابير الصحة العامة المضادة </a:t>
            </a:r>
            <a:r>
              <a:rPr lang="ar-001" sz="2000" dirty="0">
                <a:solidFill>
                  <a:srgbClr val="4C4C4F"/>
                </a:solidFill>
                <a:ea typeface="Calibri" panose="020F0502020204030204" pitchFamily="34" charset="0"/>
              </a:rPr>
              <a:t>المناسبة في المجتمعات المتضررة</a:t>
            </a:r>
          </a:p>
          <a:p>
            <a:pPr>
              <a:lnSpc>
                <a:spcPct val="100000"/>
              </a:lnSpc>
            </a:pPr>
            <a:r>
              <a:rPr lang="ar-001" sz="2000" dirty="0">
                <a:solidFill>
                  <a:srgbClr val="4C4C4F"/>
                </a:solidFill>
                <a:ea typeface="Calibri" panose="020F0502020204030204" pitchFamily="34" charset="0"/>
              </a:rPr>
              <a:t>تنفيذ الأنشطة المناسبة </a:t>
            </a:r>
            <a:r>
              <a:rPr lang="ar-001" sz="2000" b="1" dirty="0">
                <a:solidFill>
                  <a:srgbClr val="4C4C4F"/>
                </a:solidFill>
                <a:ea typeface="Calibri" panose="020F0502020204030204" pitchFamily="34" charset="0"/>
              </a:rPr>
              <a:t>للتواصل بشأن المخاطر والمشاركة المجتمعية</a:t>
            </a:r>
          </a:p>
          <a:p>
            <a:pPr>
              <a:lnSpc>
                <a:spcPct val="100000"/>
              </a:lnSpc>
            </a:pPr>
            <a:r>
              <a:rPr lang="ar-001" sz="2000" dirty="0">
                <a:solidFill>
                  <a:srgbClr val="4C4C4F"/>
                </a:solidFill>
                <a:ea typeface="Calibri" panose="020F0502020204030204" pitchFamily="34" charset="0"/>
              </a:rPr>
              <a:t>إنشاء </a:t>
            </a:r>
            <a:r>
              <a:rPr lang="ar-001" sz="2000" b="1" dirty="0">
                <a:solidFill>
                  <a:srgbClr val="4C4C4F"/>
                </a:solidFill>
                <a:ea typeface="Calibri" panose="020F0502020204030204" pitchFamily="34" charset="0"/>
              </a:rPr>
              <a:t>آلية تنسيق</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r" defTabSz="914400" rtl="1"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731282" y="1123118"/>
            <a:ext cx="11054317" cy="461665"/>
          </a:xfrm>
          <a:prstGeom prst="rect">
            <a:avLst/>
          </a:prstGeom>
          <a:noFill/>
        </p:spPr>
        <p:txBody>
          <a:bodyPr wrap="square">
            <a:spAutoFit/>
          </a:bodyPr>
          <a:lstStyle/>
          <a:p>
            <a:pPr marL="0" indent="0" algn="r">
              <a:buNone/>
            </a:pPr>
            <a:r>
              <a:rPr lang="ar-001" sz="2400">
                <a:solidFill>
                  <a:srgbClr val="4C4C4F"/>
                </a:solidFill>
                <a:effectLst/>
                <a:latin typeface="Arial" panose="020B0604020202020204" pitchFamily="34" charset="0"/>
                <a:ea typeface="Calibri" panose="020F0502020204030204" pitchFamily="34" charset="0"/>
              </a:rPr>
              <a:t>تاريخ اتخاذ </a:t>
            </a:r>
            <a:r>
              <a:rPr lang="ar-001" sz="2400" u="sng">
                <a:solidFill>
                  <a:srgbClr val="4C4C4F"/>
                </a:solidFill>
                <a:effectLst/>
                <a:latin typeface="Arial" panose="020B0604020202020204" pitchFamily="34" charset="0"/>
                <a:ea typeface="Calibri" panose="020F0502020204030204" pitchFamily="34" charset="0"/>
              </a:rPr>
              <a:t>آخر اجراء من إجراءات الاستجابة المبكرة المنطبقة</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4"/>
          <a:srcRect/>
          <a:stretch/>
        </p:blipFill>
        <p:spPr>
          <a:xfrm>
            <a:off x="57335" y="333001"/>
            <a:ext cx="1951186" cy="5633634"/>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1501249" y="5662193"/>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FF2B5EF4-FFF2-40B4-BE49-F238E27FC236}">
                <a16:creationId xmlns:a16="http://schemas.microsoft.com/office/drawing/2014/main" id="{295CE900-AF16-92A9-F323-69C58691CF2A}"/>
              </a:ext>
            </a:extLst>
          </p:cNvPr>
          <p:cNvSpPr/>
          <p:nvPr/>
        </p:nvSpPr>
        <p:spPr>
          <a:xfrm>
            <a:off x="3395466" y="5859678"/>
            <a:ext cx="81422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ar-SA" dirty="0">
                <a:solidFill>
                  <a:srgbClr val="3AB140"/>
                </a:solidFill>
              </a:rPr>
              <a:t>ملاحظة: تستند العديد من إجراءات الاستجابة المبكرة لغاية 7-1-7 إلى بدء الأنشطة</a:t>
            </a:r>
            <a:endParaRPr lang="en-IN" dirty="0">
              <a:solidFill>
                <a:srgbClr val="3AB140"/>
              </a:solidFill>
            </a:endParaRP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841558" y="1810127"/>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dirty="0">
                <a:solidFill>
                  <a:srgbClr val="384D56"/>
                </a:solidFill>
              </a:rPr>
              <a:t>إبيستان</a:t>
            </a:r>
            <a:r>
              <a:rPr lang="en-IN" sz="2000" dirty="0">
                <a:solidFill>
                  <a:srgbClr val="384D56"/>
                </a:solidFill>
              </a:rPr>
              <a:t> (</a:t>
            </a:r>
            <a:r>
              <a:rPr lang="en-US" sz="2000" dirty="0" err="1">
                <a:solidFill>
                  <a:srgbClr val="384D56"/>
                </a:solidFill>
              </a:rPr>
              <a:t>Epistan</a:t>
            </a:r>
            <a:r>
              <a:rPr lang="en-US" sz="2000" dirty="0">
                <a:solidFill>
                  <a:srgbClr val="384D56"/>
                </a:solidFill>
              </a:rPr>
              <a:t>) </a:t>
            </a:r>
            <a:r>
              <a:rPr lang="ar-SA" sz="2000" b="0" dirty="0">
                <a:solidFill>
                  <a:srgbClr val="384D56"/>
                </a:solidFill>
              </a:rPr>
              <a:t>هي دولة صغيرة تضم 6 مناطق. يُنفذ إطار عمل شامل لمراقبة الأمراض والاستجابة لها في المرافق الصحية، ويُنظَم حسب المناطق، وتنسقه وزارة الصحة الوطنية</a:t>
            </a:r>
            <a:r>
              <a:rPr lang="en-IN" sz="2000" b="0" dirty="0">
                <a:solidFill>
                  <a:srgbClr val="384D56"/>
                </a:solidFill>
              </a:rPr>
              <a:t> (</a:t>
            </a:r>
            <a:r>
              <a:rPr lang="en-US" sz="2000" b="0" dirty="0">
                <a:solidFill>
                  <a:srgbClr val="384D56"/>
                </a:solidFill>
              </a:rPr>
              <a:t>MoH</a:t>
            </a:r>
            <a:r>
              <a:rPr lang="en-IN" sz="2000" b="0" dirty="0">
                <a:solidFill>
                  <a:srgbClr val="384D56"/>
                </a:solidFill>
              </a:rPr>
              <a:t>) </a:t>
            </a:r>
            <a:r>
              <a:rPr lang="ar-SA" sz="2000" b="0" dirty="0">
                <a:solidFill>
                  <a:srgbClr val="384D56"/>
                </a:solidFill>
              </a:rPr>
              <a:t>ومركز عمليات الطوارئ الصحية العامة</a:t>
            </a:r>
            <a:r>
              <a:rPr lang="en-IN" sz="2000" b="0" dirty="0">
                <a:solidFill>
                  <a:srgbClr val="384D56"/>
                </a:solidFill>
              </a:rPr>
              <a:t> (</a:t>
            </a:r>
            <a:r>
              <a:rPr lang="en-US" sz="2000" b="0" dirty="0">
                <a:solidFill>
                  <a:srgbClr val="384D56"/>
                </a:solidFill>
              </a:rPr>
              <a:t>PHEOC</a:t>
            </a:r>
            <a:r>
              <a:rPr lang="en-IN" sz="2000" b="0" dirty="0">
                <a:solidFill>
                  <a:srgbClr val="384D56"/>
                </a:solidFill>
              </a:rPr>
              <a:t>). </a:t>
            </a:r>
            <a:r>
              <a:rPr lang="ar-SA" sz="2000" b="0" dirty="0">
                <a:solidFill>
                  <a:srgbClr val="384D56"/>
                </a:solidFill>
              </a:rPr>
              <a:t>أنت مدير طوارئ تعمل في مركز عمليات الطوارئ الصحية العامة</a:t>
            </a:r>
            <a:r>
              <a:rPr lang="en-IN" sz="2000" b="0" dirty="0">
                <a:solidFill>
                  <a:srgbClr val="384D56"/>
                </a:solidFill>
              </a:rPr>
              <a:t>.</a:t>
            </a:r>
          </a:p>
          <a:p>
            <a:r>
              <a:rPr lang="en-IN" sz="2000" dirty="0"/>
              <a:t> </a:t>
            </a:r>
            <a:endParaRPr lang="ar-001" sz="2000" b="0" dirty="0">
              <a:solidFill>
                <a:schemeClr val="tx1"/>
              </a:solidFill>
              <a:ea typeface="Calibri" panose="020F0502020204030204" pitchFamily="34" charset="0"/>
              <a:cs typeface="Arial" panose="020B0604020202020204" pitchFamily="34" charset="0"/>
            </a:endParaRPr>
          </a:p>
          <a:p>
            <a:r>
              <a:rPr lang="ar-SA" sz="2000" b="0" dirty="0">
                <a:solidFill>
                  <a:srgbClr val="384D56"/>
                </a:solidFill>
              </a:rPr>
              <a:t>اليوم هو </a:t>
            </a:r>
            <a:r>
              <a:rPr lang="en-US" sz="2000" b="0" dirty="0">
                <a:solidFill>
                  <a:srgbClr val="3AB140"/>
                </a:solidFill>
              </a:rPr>
              <a:t> </a:t>
            </a:r>
            <a:r>
              <a:rPr lang="en-IN" sz="2000" dirty="0">
                <a:solidFill>
                  <a:srgbClr val="3AB140"/>
                </a:solidFill>
              </a:rPr>
              <a:t>12 </a:t>
            </a:r>
            <a:r>
              <a:rPr lang="ar-SA" sz="2000" dirty="0">
                <a:solidFill>
                  <a:srgbClr val="3AB140"/>
                </a:solidFill>
              </a:rPr>
              <a:t>ديسمبر</a:t>
            </a:r>
            <a:r>
              <a:rPr lang="en-IN" sz="2000" b="0" dirty="0">
                <a:solidFill>
                  <a:srgbClr val="3AB140"/>
                </a:solidFill>
              </a:rPr>
              <a:t>. </a:t>
            </a:r>
            <a:r>
              <a:rPr lang="ar-SA" sz="2000" b="0" dirty="0">
                <a:solidFill>
                  <a:srgbClr val="3AB140"/>
                </a:solidFill>
              </a:rPr>
              <a:t>تم تفعيل مركز عمليات الطوارئ الصحية العامة </a:t>
            </a:r>
            <a:r>
              <a:rPr lang="ar-SA" sz="2000" b="0" dirty="0">
                <a:solidFill>
                  <a:srgbClr val="384D56"/>
                </a:solidFill>
              </a:rPr>
              <a:t>اليوم</a:t>
            </a:r>
            <a:r>
              <a:rPr lang="en-IN" sz="2000" b="0" dirty="0">
                <a:solidFill>
                  <a:srgbClr val="384D56"/>
                </a:solidFill>
              </a:rPr>
              <a:t>. </a:t>
            </a:r>
            <a:r>
              <a:rPr lang="ar-SA" sz="2000" b="0" dirty="0">
                <a:solidFill>
                  <a:srgbClr val="384D56"/>
                </a:solidFill>
              </a:rPr>
              <a:t>وعُقد اجتماع خلال</a:t>
            </a:r>
            <a:r>
              <a:rPr lang="en-IN" sz="2000" b="0" dirty="0">
                <a:solidFill>
                  <a:srgbClr val="384D56"/>
                </a:solidFill>
              </a:rPr>
              <a:t> 20 </a:t>
            </a:r>
            <a:r>
              <a:rPr lang="ar-SA" sz="2000" b="0" dirty="0">
                <a:solidFill>
                  <a:srgbClr val="384D56"/>
                </a:solidFill>
              </a:rPr>
              <a:t>دقيقة لمناقشة حالة مؤكدة جديدة من </a:t>
            </a:r>
            <a:r>
              <a:rPr lang="ar-SA" sz="2000" dirty="0">
                <a:solidFill>
                  <a:srgbClr val="384D56"/>
                </a:solidFill>
              </a:rPr>
              <a:t>الحصبة</a:t>
            </a:r>
            <a:r>
              <a:rPr lang="en-IN" sz="2000" b="0" dirty="0">
                <a:solidFill>
                  <a:srgbClr val="384D56"/>
                </a:solidFill>
              </a:rPr>
              <a:t>. </a:t>
            </a:r>
            <a:r>
              <a:rPr lang="ar-SA" sz="2000" b="0" dirty="0">
                <a:solidFill>
                  <a:srgbClr val="384D56"/>
                </a:solidFill>
              </a:rPr>
              <a:t>طلب منك مدير الحادث تلخيص الجدول الزمني لتفشي المرض واقتراح الإجراءات ذات الأولوية باستخدام نهج 7-1-7</a:t>
            </a:r>
            <a:r>
              <a:rPr lang="en-IN" sz="2000" b="0" dirty="0">
                <a:solidFill>
                  <a:srgbClr val="384D56"/>
                </a:solidFill>
              </a:rPr>
              <a:t>.</a:t>
            </a:r>
          </a:p>
          <a:p>
            <a:r>
              <a:rPr lang="en-IN" dirty="0"/>
              <a:t> </a:t>
            </a:r>
          </a:p>
          <a:p>
            <a:pPr>
              <a:lnSpc>
                <a:spcPct val="115000"/>
              </a:lnSpc>
              <a:spcBef>
                <a:spcPts val="0"/>
              </a:spcBef>
              <a:spcAft>
                <a:spcPts val="100"/>
              </a:spcAft>
            </a:pPr>
            <a:endParaRPr lang="ar-001" sz="2000" b="0" dirty="0">
              <a:solidFill>
                <a:schemeClr val="tx1"/>
              </a:solidFill>
              <a:ea typeface="Calibri" panose="020F0502020204030204" pitchFamily="34" charset="0"/>
              <a:cs typeface="Arial" panose="020B0604020202020204" pitchFamily="34" charset="0"/>
            </a:endParaRPr>
          </a:p>
          <a:p>
            <a:pPr marL="171450"/>
            <a:endParaRPr lang="en-GB" sz="20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9786026" y="3606800"/>
            <a:ext cx="113056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1014799" y="373263"/>
            <a:ext cx="10662515" cy="1325563"/>
          </a:xfrm>
        </p:spPr>
        <p:txBody>
          <a:bodyPr/>
          <a:lstStyle/>
          <a:p>
            <a:r>
              <a:rPr lang="ar-001" dirty="0"/>
              <a:t>سيناريو تفشي الحصبة</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10436689" y="3975100"/>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9509831" y="5327078"/>
            <a:ext cx="1853716" cy="400110"/>
          </a:xfrm>
          <a:prstGeom prst="rect">
            <a:avLst/>
          </a:prstGeom>
          <a:solidFill>
            <a:schemeClr val="accent5"/>
          </a:solidFill>
        </p:spPr>
        <p:txBody>
          <a:bodyPr wrap="square" rtlCol="0">
            <a:spAutoFit/>
          </a:bodyPr>
          <a:lstStyle/>
          <a:p>
            <a:pPr algn="ctr"/>
            <a:r>
              <a:rPr lang="ar-001" sz="2000" b="1" dirty="0">
                <a:solidFill>
                  <a:schemeClr val="bg1"/>
                </a:solidFill>
              </a:rPr>
              <a:t>بدء آلية التنسيق</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B42D73-3564-FE03-18B9-5E95D18BAB7D}"/>
              </a:ext>
            </a:extLst>
          </p:cNvPr>
          <p:cNvSpPr txBox="1">
            <a:spLocks/>
          </p:cNvSpPr>
          <p:nvPr/>
        </p:nvSpPr>
        <p:spPr>
          <a:xfrm>
            <a:off x="498565" y="1117491"/>
            <a:ext cx="11194869" cy="4802565"/>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000000"/>
                </a:solidFill>
              </a:rPr>
              <a:t>حضرت امرأة تبلغ من العمر 22 عامًا، تُدعى "السيدة أ"، إلى مستشفى محلي في </a:t>
            </a:r>
            <a:r>
              <a:rPr lang="ar-SA" sz="2000" dirty="0">
                <a:solidFill>
                  <a:srgbClr val="000000"/>
                </a:solidFill>
              </a:rPr>
              <a:t>3</a:t>
            </a:r>
            <a:r>
              <a:rPr lang="ar-SA" sz="2000" b="0" dirty="0">
                <a:solidFill>
                  <a:srgbClr val="000000"/>
                </a:solidFill>
              </a:rPr>
              <a:t> </a:t>
            </a:r>
            <a:r>
              <a:rPr lang="ar-SA" sz="2000" dirty="0">
                <a:solidFill>
                  <a:srgbClr val="000000"/>
                </a:solidFill>
              </a:rPr>
              <a:t>ديسمبر</a:t>
            </a:r>
            <a:r>
              <a:rPr lang="ar-SA" sz="2000" b="0" dirty="0">
                <a:solidFill>
                  <a:srgbClr val="000000"/>
                </a:solidFill>
              </a:rPr>
              <a:t>  مصابة بحمى وسعال وزكام (التهاب الغشاء المخاطي في الأنف) والتهاب الملتحمة (المعروف غالبًا باسم "العين الوردية". وهو التهاب في الطبقة الخارجية من الجزء الأبيض من العين والسطح الداخلي للجفن). </a:t>
            </a:r>
            <a:r>
              <a:rPr lang="ar-SA" sz="2000" b="0" dirty="0">
                <a:solidFill>
                  <a:srgbClr val="3AB140"/>
                </a:solidFill>
              </a:rPr>
              <a:t>بدأت الأعراض لديها قبل 3 أيام، في</a:t>
            </a:r>
            <a:r>
              <a:rPr lang="ar-SA" sz="2000" dirty="0">
                <a:solidFill>
                  <a:srgbClr val="3AB140"/>
                </a:solidFill>
              </a:rPr>
              <a:t> 30 نوفمبر</a:t>
            </a:r>
            <a:r>
              <a:rPr lang="en-IN" sz="2000" b="0" dirty="0">
                <a:solidFill>
                  <a:srgbClr val="000000"/>
                </a:solidFill>
              </a:rPr>
              <a:t>.</a:t>
            </a:r>
          </a:p>
          <a:p>
            <a:r>
              <a:rPr lang="en-IN" sz="2000" b="0" dirty="0">
                <a:solidFill>
                  <a:srgbClr val="000000"/>
                </a:solidFill>
              </a:rPr>
              <a:t> </a:t>
            </a:r>
          </a:p>
          <a:p>
            <a:r>
              <a:rPr lang="en-IN" sz="2000" b="0" dirty="0">
                <a:solidFill>
                  <a:srgbClr val="000000"/>
                </a:solidFill>
              </a:rPr>
              <a:t> </a:t>
            </a:r>
            <a:r>
              <a:rPr lang="ar-SA" sz="2000" b="0" dirty="0">
                <a:solidFill>
                  <a:srgbClr val="000000"/>
                </a:solidFill>
              </a:rPr>
              <a:t>بعد أن جاءت نتائج فحوصاتها سلبية للإنفلونزا وكوفيد-19 والفيروس المخلوي التنفسي</a:t>
            </a:r>
            <a:r>
              <a:rPr lang="en-IN" sz="2000" b="0" dirty="0">
                <a:solidFill>
                  <a:srgbClr val="000000"/>
                </a:solidFill>
              </a:rPr>
              <a:t> (RSV)</a:t>
            </a:r>
            <a:r>
              <a:rPr lang="ar-SA" sz="2000" b="0" dirty="0">
                <a:solidFill>
                  <a:srgbClr val="000000"/>
                </a:solidFill>
              </a:rPr>
              <a:t>، تم التعامل معها على أنها مصابة بفيروس تنفسي عام وأُرسلت إلى المنزل على الرغم من ملاحظة بقع كوبليك، وهي سمة تشخيصية للحصبة. في 6 ديسمبر، لاحظت طفحًا جلديًا بالقرب من رأسها. وفي </a:t>
            </a:r>
            <a:r>
              <a:rPr lang="ar-SA" sz="2000" dirty="0">
                <a:solidFill>
                  <a:srgbClr val="3AB140"/>
                </a:solidFill>
              </a:rPr>
              <a:t>8</a:t>
            </a:r>
            <a:r>
              <a:rPr lang="ar-SA" sz="2000" b="0" dirty="0">
                <a:solidFill>
                  <a:srgbClr val="000000"/>
                </a:solidFill>
              </a:rPr>
              <a:t> </a:t>
            </a:r>
            <a:r>
              <a:rPr lang="ar-SA" sz="2000" dirty="0">
                <a:solidFill>
                  <a:srgbClr val="3AB140"/>
                </a:solidFill>
              </a:rPr>
              <a:t>ديسمبر</a:t>
            </a:r>
            <a:r>
              <a:rPr lang="ar-SA" sz="2000" b="0" dirty="0">
                <a:solidFill>
                  <a:srgbClr val="000000"/>
                </a:solidFill>
              </a:rPr>
              <a:t>، عادت إلى المستشفى نظرًا إلى انتشار الطفح الجلدي في جميع أنحاء جسدها. اشتبه الفريق السريري في إصابتها بالحصبة، </a:t>
            </a:r>
            <a:r>
              <a:rPr lang="ar-SA" sz="2000" b="0" dirty="0">
                <a:solidFill>
                  <a:srgbClr val="3AB140"/>
                </a:solidFill>
              </a:rPr>
              <a:t>وأكملوا استمارة تحقيق في الحالة</a:t>
            </a:r>
            <a:r>
              <a:rPr lang="ar-SA" sz="2000" b="0" dirty="0">
                <a:solidFill>
                  <a:srgbClr val="000000"/>
                </a:solidFill>
              </a:rPr>
              <a:t> وجمعوا عينة لإرسالها إلى المختبر المرجعي الوطني في </a:t>
            </a:r>
            <a:r>
              <a:rPr lang="ar-SA" sz="2000" dirty="0">
                <a:solidFill>
                  <a:srgbClr val="000000"/>
                </a:solidFill>
              </a:rPr>
              <a:t>8</a:t>
            </a:r>
            <a:r>
              <a:rPr lang="ar-SA" sz="2000" b="0" dirty="0">
                <a:solidFill>
                  <a:srgbClr val="000000"/>
                </a:solidFill>
              </a:rPr>
              <a:t> </a:t>
            </a:r>
            <a:r>
              <a:rPr lang="ar-SA" sz="2000" dirty="0">
                <a:solidFill>
                  <a:srgbClr val="000000"/>
                </a:solidFill>
              </a:rPr>
              <a:t>ديسمبر</a:t>
            </a:r>
            <a:r>
              <a:rPr lang="en-IN" sz="2000" b="0" dirty="0">
                <a:solidFill>
                  <a:srgbClr val="000000"/>
                </a:solidFill>
              </a:rPr>
              <a:t>.</a:t>
            </a:r>
          </a:p>
          <a:p>
            <a:r>
              <a:rPr lang="en-IN" sz="2000" b="0" dirty="0">
                <a:solidFill>
                  <a:srgbClr val="000000"/>
                </a:solidFill>
              </a:rPr>
              <a:t> </a:t>
            </a:r>
          </a:p>
          <a:p>
            <a:r>
              <a:rPr lang="en-IN" sz="2000" b="0" dirty="0">
                <a:solidFill>
                  <a:srgbClr val="000000"/>
                </a:solidFill>
              </a:rPr>
              <a:t> </a:t>
            </a:r>
            <a:r>
              <a:rPr lang="ar-SA" sz="2000" b="0" dirty="0">
                <a:solidFill>
                  <a:srgbClr val="000000"/>
                </a:solidFill>
              </a:rPr>
              <a:t>في </a:t>
            </a:r>
            <a:r>
              <a:rPr lang="ar-SA" sz="2000" dirty="0">
                <a:solidFill>
                  <a:srgbClr val="3AB140"/>
                </a:solidFill>
              </a:rPr>
              <a:t>9</a:t>
            </a:r>
            <a:r>
              <a:rPr lang="ar-SA" sz="2000" b="0" dirty="0">
                <a:solidFill>
                  <a:srgbClr val="000000"/>
                </a:solidFill>
              </a:rPr>
              <a:t> </a:t>
            </a:r>
            <a:r>
              <a:rPr lang="ar-SA" sz="2000" dirty="0">
                <a:solidFill>
                  <a:srgbClr val="3AB140"/>
                </a:solidFill>
              </a:rPr>
              <a:t>ديسمبر</a:t>
            </a:r>
            <a:r>
              <a:rPr lang="ar-SA" sz="2000" b="0" dirty="0">
                <a:solidFill>
                  <a:srgbClr val="000000"/>
                </a:solidFill>
              </a:rPr>
              <a:t>، قام الطبيب المعالج، الذي خضع مؤخرًا لتدريب تنشيطي بشأن بروتوكولات التصعيد والإبلاغ، </a:t>
            </a:r>
            <a:r>
              <a:rPr lang="ar-SA" sz="2000" b="0" dirty="0">
                <a:solidFill>
                  <a:srgbClr val="3AB140"/>
                </a:solidFill>
              </a:rPr>
              <a:t>بالاتصال بمسؤول المراقبة</a:t>
            </a:r>
            <a:r>
              <a:rPr lang="ar-SA" sz="2000" b="0" dirty="0">
                <a:solidFill>
                  <a:srgbClr val="000000"/>
                </a:solidFill>
              </a:rPr>
              <a:t> </a:t>
            </a:r>
            <a:r>
              <a:rPr lang="ar-SA" sz="2000" b="0" dirty="0">
                <a:solidFill>
                  <a:srgbClr val="3AB140"/>
                </a:solidFill>
              </a:rPr>
              <a:t>في المنطقة</a:t>
            </a:r>
            <a:r>
              <a:rPr lang="ar-SA" sz="2000" b="0" dirty="0">
                <a:solidFill>
                  <a:srgbClr val="000000"/>
                </a:solidFill>
              </a:rPr>
              <a:t> بشأن حالة الحصبة المشتبه بها</a:t>
            </a:r>
            <a:r>
              <a:rPr lang="en-IN" sz="2000" b="0" dirty="0">
                <a:solidFill>
                  <a:srgbClr val="000000"/>
                </a:solidFill>
              </a:rPr>
              <a:t>.</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H="1" flipV="1">
            <a:off x="8950960" y="3958542"/>
            <a:ext cx="1387383" cy="516394"/>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5466375" y="1888904"/>
            <a:ext cx="1259249" cy="391023"/>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8322196" y="3579444"/>
            <a:ext cx="1173605" cy="379098"/>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a:stCxn id="2" idx="0"/>
          </p:cNvCxnSpPr>
          <p:nvPr/>
        </p:nvCxnSpPr>
        <p:spPr>
          <a:xfrm flipV="1">
            <a:off x="6096000" y="1256367"/>
            <a:ext cx="12396" cy="6325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5347241" y="789960"/>
            <a:ext cx="1479427" cy="400110"/>
          </a:xfrm>
          <a:prstGeom prst="rect">
            <a:avLst/>
          </a:prstGeom>
          <a:solidFill>
            <a:schemeClr val="accent5"/>
          </a:solidFill>
        </p:spPr>
        <p:txBody>
          <a:bodyPr wrap="square" rtlCol="0">
            <a:spAutoFit/>
          </a:bodyPr>
          <a:lstStyle/>
          <a:p>
            <a:pPr algn="ctr"/>
            <a:r>
              <a:rPr lang="ar-001" sz="2000" b="1" dirty="0">
                <a:solidFill>
                  <a:schemeClr val="bg1"/>
                </a:solidFill>
              </a:rPr>
              <a:t>تاريخ الظهور</a:t>
            </a:r>
          </a:p>
        </p:txBody>
      </p:sp>
      <p:sp>
        <p:nvSpPr>
          <p:cNvPr id="17" name="TextBox 16">
            <a:extLst>
              <a:ext uri="{FF2B5EF4-FFF2-40B4-BE49-F238E27FC236}">
                <a16:creationId xmlns:a16="http://schemas.microsoft.com/office/drawing/2014/main" id="{7AB75754-8165-84BB-C83B-0EEE15B1332C}"/>
              </a:ext>
            </a:extLst>
          </p:cNvPr>
          <p:cNvSpPr txBox="1"/>
          <p:nvPr/>
        </p:nvSpPr>
        <p:spPr>
          <a:xfrm>
            <a:off x="9921097" y="4474936"/>
            <a:ext cx="1207382" cy="400110"/>
          </a:xfrm>
          <a:prstGeom prst="rect">
            <a:avLst/>
          </a:prstGeom>
          <a:solidFill>
            <a:schemeClr val="accent5"/>
          </a:solidFill>
        </p:spPr>
        <p:txBody>
          <a:bodyPr wrap="none" rtlCol="0">
            <a:spAutoFit/>
          </a:bodyPr>
          <a:lstStyle/>
          <a:p>
            <a:pPr algn="ctr"/>
            <a:r>
              <a:rPr lang="ar-001" sz="2000" b="1" dirty="0">
                <a:solidFill>
                  <a:schemeClr val="bg1"/>
                </a:solidFill>
              </a:rPr>
              <a:t>تاريخ الرصد</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1079060" y="373263"/>
            <a:ext cx="10662515" cy="1325563"/>
          </a:xfrm>
        </p:spPr>
        <p:txBody>
          <a:bodyPr/>
          <a:lstStyle/>
          <a:p>
            <a:r>
              <a:rPr lang="ar-001" dirty="0"/>
              <a:t>سيناريو تفشي الحصبة</a:t>
            </a:r>
          </a:p>
        </p:txBody>
      </p:sp>
      <p:sp>
        <p:nvSpPr>
          <p:cNvPr id="26" name="Rectangle 25">
            <a:extLst>
              <a:ext uri="{FF2B5EF4-FFF2-40B4-BE49-F238E27FC236}">
                <a16:creationId xmlns:a16="http://schemas.microsoft.com/office/drawing/2014/main" id="{9185CE83-1BEB-9411-3CA8-5D1A512194E4}"/>
              </a:ext>
            </a:extLst>
          </p:cNvPr>
          <p:cNvSpPr/>
          <p:nvPr/>
        </p:nvSpPr>
        <p:spPr>
          <a:xfrm>
            <a:off x="10434320" y="4932036"/>
            <a:ext cx="91709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a:stCxn id="26" idx="2"/>
            <a:endCxn id="29" idx="0"/>
          </p:cNvCxnSpPr>
          <p:nvPr/>
        </p:nvCxnSpPr>
        <p:spPr>
          <a:xfrm>
            <a:off x="10892868" y="5300336"/>
            <a:ext cx="25866" cy="65302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10307028" y="5953363"/>
            <a:ext cx="1223412" cy="400110"/>
          </a:xfrm>
          <a:prstGeom prst="rect">
            <a:avLst/>
          </a:prstGeom>
          <a:solidFill>
            <a:schemeClr val="accent5"/>
          </a:solidFill>
        </p:spPr>
        <p:txBody>
          <a:bodyPr wrap="none" rtlCol="0">
            <a:spAutoFit/>
          </a:bodyPr>
          <a:lstStyle/>
          <a:p>
            <a:pPr algn="ctr"/>
            <a:r>
              <a:rPr lang="ar-001" sz="2000" b="1" dirty="0">
                <a:solidFill>
                  <a:schemeClr val="bg1"/>
                </a:solidFill>
              </a:rPr>
              <a:t>تاريخ الإبلاغ</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958411" y="373263"/>
            <a:ext cx="10662515" cy="1325563"/>
          </a:xfrm>
        </p:spPr>
        <p:txBody>
          <a:bodyPr/>
          <a:lstStyle/>
          <a:p>
            <a:r>
              <a:rPr lang="ar-001" dirty="0"/>
              <a:t>مفتاح الإجابات: الظهور، الرصد، الإبلاغ</a:t>
            </a:r>
          </a:p>
        </p:txBody>
      </p:sp>
      <p:graphicFrame>
        <p:nvGraphicFramePr>
          <p:cNvPr id="2" name="Table 1">
            <a:extLst>
              <a:ext uri="{FF2B5EF4-FFF2-40B4-BE49-F238E27FC236}">
                <a16:creationId xmlns:a16="http://schemas.microsoft.com/office/drawing/2014/main" id="{1F5ED5AD-B7E9-B80A-C928-BC11E0AFDFA0}"/>
              </a:ext>
            </a:extLst>
          </p:cNvPr>
          <p:cNvGraphicFramePr>
            <a:graphicFrameLocks noGrp="1"/>
          </p:cNvGraphicFramePr>
          <p:nvPr>
            <p:extLst>
              <p:ext uri="{D42A27DB-BD31-4B8C-83A1-F6EECF244321}">
                <p14:modId xmlns:p14="http://schemas.microsoft.com/office/powerpoint/2010/main" val="1778705220"/>
              </p:ext>
            </p:extLst>
          </p:nvPr>
        </p:nvGraphicFramePr>
        <p:xfrm>
          <a:off x="1920240" y="1767564"/>
          <a:ext cx="8042063" cy="3476968"/>
        </p:xfrm>
        <a:graphic>
          <a:graphicData uri="http://schemas.openxmlformats.org/drawingml/2006/table">
            <a:tbl>
              <a:tblPr rtl="1" firstRow="1" firstCol="1" bandRow="1"/>
              <a:tblGrid>
                <a:gridCol w="3558461">
                  <a:extLst>
                    <a:ext uri="{9D8B030D-6E8A-4147-A177-3AD203B41FA5}">
                      <a16:colId xmlns:a16="http://schemas.microsoft.com/office/drawing/2014/main" val="137963491"/>
                    </a:ext>
                  </a:extLst>
                </a:gridCol>
                <a:gridCol w="991719">
                  <a:extLst>
                    <a:ext uri="{9D8B030D-6E8A-4147-A177-3AD203B41FA5}">
                      <a16:colId xmlns:a16="http://schemas.microsoft.com/office/drawing/2014/main" val="192683602"/>
                    </a:ext>
                  </a:extLst>
                </a:gridCol>
                <a:gridCol w="3491883">
                  <a:extLst>
                    <a:ext uri="{9D8B030D-6E8A-4147-A177-3AD203B41FA5}">
                      <a16:colId xmlns:a16="http://schemas.microsoft.com/office/drawing/2014/main" val="778528993"/>
                    </a:ext>
                  </a:extLst>
                </a:gridCol>
              </a:tblGrid>
              <a:tr h="429761">
                <a:tc>
                  <a:txBody>
                    <a:bodyPr/>
                    <a:lstStyle/>
                    <a:p>
                      <a:pPr marL="88900" indent="127000">
                        <a:buNone/>
                      </a:pPr>
                      <a:r>
                        <a:rPr lang="ar-001" sz="1600" b="1" dirty="0">
                          <a:solidFill>
                            <a:schemeClr val="bg1"/>
                          </a:solidFill>
                          <a:effectLst/>
                          <a:latin typeface="Arial" panose="020B0604020202020204" pitchFamily="34" charset="0"/>
                          <a:cs typeface="Arial" panose="020B0604020202020204" pitchFamily="34" charset="0"/>
                        </a:rPr>
                        <a:t> المرحلة الرئيسية</a:t>
                      </a:r>
                    </a:p>
                  </a:txBody>
                  <a:tcPr marL="6350" marR="6350" marT="0" marB="0" anchor="ctr">
                    <a:solidFill>
                      <a:srgbClr val="3AB140"/>
                    </a:solidFill>
                  </a:tcPr>
                </a:tc>
                <a:tc>
                  <a:txBody>
                    <a:bodyPr/>
                    <a:lstStyle/>
                    <a:p>
                      <a:pPr marL="88900" algn="ctr">
                        <a:buNone/>
                      </a:pPr>
                      <a:r>
                        <a:rPr lang="ar-001" sz="1600" b="1">
                          <a:solidFill>
                            <a:schemeClr val="bg1"/>
                          </a:solidFill>
                          <a:effectLst/>
                          <a:latin typeface="Arial" panose="020B0604020202020204" pitchFamily="34" charset="0"/>
                          <a:cs typeface="Arial" panose="020B0604020202020204" pitchFamily="34" charset="0"/>
                        </a:rPr>
                        <a:t>التاريخ</a:t>
                      </a:r>
                    </a:p>
                  </a:txBody>
                  <a:tcPr marL="6350" marR="6350" marT="0" marB="0" anchor="ctr">
                    <a:solidFill>
                      <a:srgbClr val="3AB140"/>
                    </a:solidFill>
                  </a:tcPr>
                </a:tc>
                <a:tc>
                  <a:txBody>
                    <a:bodyPr/>
                    <a:lstStyle/>
                    <a:p>
                      <a:pPr marL="88900" indent="88900">
                        <a:buNone/>
                      </a:pPr>
                      <a:r>
                        <a:rPr lang="ar-001" sz="1600" b="1">
                          <a:solidFill>
                            <a:schemeClr val="bg1"/>
                          </a:solidFill>
                          <a:effectLst/>
                          <a:latin typeface="Arial" panose="020B0604020202020204" pitchFamily="34" charset="0"/>
                          <a:cs typeface="Arial" panose="020B0604020202020204" pitchFamily="34" charset="0"/>
                        </a:rPr>
                        <a:t>السرد/الأساس المنطقي</a:t>
                      </a:r>
                    </a:p>
                  </a:txBody>
                  <a:tcPr marL="6350" marR="6350" marT="0" marB="0" anchor="ctr">
                    <a:solidFill>
                      <a:srgbClr val="3AB140"/>
                    </a:solidFill>
                  </a:tcPr>
                </a:tc>
                <a:extLst>
                  <a:ext uri="{0D108BD9-81ED-4DB2-BD59-A6C34878D82A}">
                    <a16:rowId xmlns:a16="http://schemas.microsoft.com/office/drawing/2014/main" val="771877350"/>
                  </a:ext>
                </a:extLst>
              </a:tr>
              <a:tr h="1145315">
                <a:tc>
                  <a:txBody>
                    <a:bodyPr/>
                    <a:lstStyle/>
                    <a:p>
                      <a:pPr marL="88900" indent="3175">
                        <a:buNone/>
                      </a:pPr>
                      <a:r>
                        <a:rPr lang="ar-001" sz="1400" b="1" dirty="0">
                          <a:solidFill>
                            <a:srgbClr val="000000"/>
                          </a:solidFill>
                          <a:effectLst/>
                          <a:latin typeface="Arial" panose="020B0604020202020204" pitchFamily="34" charset="0"/>
                          <a:cs typeface="Arial" panose="020B0604020202020204" pitchFamily="34" charset="0"/>
                        </a:rPr>
                        <a:t>تاريخ الظهور</a:t>
                      </a:r>
                    </a:p>
                    <a:p>
                      <a:pPr marL="88900">
                        <a:buNone/>
                      </a:pPr>
                      <a:r>
                        <a:rPr lang="ar-001" sz="1400" dirty="0">
                          <a:solidFill>
                            <a:srgbClr val="000000"/>
                          </a:solidFill>
                          <a:effectLst/>
                          <a:latin typeface="Arial" panose="020B0604020202020204" pitchFamily="34" charset="0"/>
                          <a:cs typeface="Arial" panose="020B0604020202020204" pitchFamily="34" charset="0"/>
                        </a:rPr>
                        <a:t>للأمراض غير المتوطنة: التاريخ الذي أُصيبت فيه الحالة المرجعية أو الحالة الأولى المرتبطة بالوباء بالأعراض للمرة الأولى</a:t>
                      </a:r>
                    </a:p>
                  </a:txBody>
                  <a:tcPr marL="6350" marR="6350" marT="0" marB="0" anchor="ctr">
                    <a:solidFill>
                      <a:schemeClr val="bg1"/>
                    </a:solidFill>
                  </a:tcPr>
                </a:tc>
                <a:tc>
                  <a:txBody>
                    <a:bodyPr/>
                    <a:lstStyle/>
                    <a:p>
                      <a:pPr marL="88900" algn="ctr">
                        <a:buNone/>
                      </a:pPr>
                      <a:r>
                        <a:rPr lang="ar-001" sz="1400" b="1">
                          <a:solidFill>
                            <a:srgbClr val="000000"/>
                          </a:solidFill>
                          <a:effectLst/>
                          <a:latin typeface="Arial" panose="020B0604020202020204" pitchFamily="34" charset="0"/>
                          <a:cs typeface="Arial" panose="020B0604020202020204" pitchFamily="34" charset="0"/>
                        </a:rPr>
                        <a:t>30‏</a:t>
                      </a:r>
                      <a:r>
                        <a:rPr lang="en-US" sz="1400" b="1">
                          <a:solidFill>
                            <a:srgbClr val="000000"/>
                          </a:solidFill>
                          <a:effectLst/>
                          <a:latin typeface="Arial" panose="020B0604020202020204" pitchFamily="34" charset="0"/>
                          <a:cs typeface="Arial" panose="020B0604020202020204" pitchFamily="34" charset="0"/>
                        </a:rPr>
                        <a:t>‎</a:t>
                      </a:r>
                      <a:r>
                        <a:rPr lang="ar-001" sz="1400" b="1">
                          <a:solidFill>
                            <a:srgbClr val="000000"/>
                          </a:solidFill>
                          <a:effectLst/>
                          <a:latin typeface="Arial" panose="020B0604020202020204" pitchFamily="34" charset="0"/>
                          <a:cs typeface="Arial" panose="020B0604020202020204" pitchFamily="34" charset="0"/>
                        </a:rPr>
                        <a:t> نوفمبر</a:t>
                      </a:r>
                    </a:p>
                  </a:txBody>
                  <a:tcPr marL="6350" marR="6350" marT="0" marB="0" anchor="ctr">
                    <a:solidFill>
                      <a:schemeClr val="bg1"/>
                    </a:solidFill>
                  </a:tcPr>
                </a:tc>
                <a:tc>
                  <a:txBody>
                    <a:bodyPr/>
                    <a:lstStyle/>
                    <a:p>
                      <a:pPr marL="87313" indent="0" rtl="1"/>
                      <a:r>
                        <a:rPr lang="ar-SA" sz="1400" b="1" kern="1200" dirty="0">
                          <a:solidFill>
                            <a:srgbClr val="000000"/>
                          </a:solidFill>
                          <a:effectLst/>
                          <a:latin typeface="+mn-lt"/>
                          <a:ea typeface="+mn-ea"/>
                          <a:cs typeface="+mn-cs"/>
                        </a:rPr>
                        <a:t>بدأت أعراضها</a:t>
                      </a:r>
                      <a:r>
                        <a:rPr lang="ar-SA" sz="1400" kern="1200" dirty="0">
                          <a:solidFill>
                            <a:srgbClr val="000000"/>
                          </a:solidFill>
                          <a:effectLst/>
                          <a:latin typeface="+mn-lt"/>
                          <a:ea typeface="+mn-ea"/>
                          <a:cs typeface="+mn-cs"/>
                        </a:rPr>
                        <a:t> في</a:t>
                      </a:r>
                      <a:r>
                        <a:rPr lang="en-IN" sz="1400" kern="1200" dirty="0">
                          <a:solidFill>
                            <a:srgbClr val="000000"/>
                          </a:solidFill>
                          <a:effectLst/>
                          <a:latin typeface="+mn-lt"/>
                          <a:ea typeface="+mn-ea"/>
                          <a:cs typeface="+mn-cs"/>
                        </a:rPr>
                        <a:t> 30 </a:t>
                      </a:r>
                      <a:r>
                        <a:rPr lang="ar-SA" sz="1400" kern="1200" dirty="0">
                          <a:solidFill>
                            <a:srgbClr val="000000"/>
                          </a:solidFill>
                          <a:effectLst/>
                          <a:latin typeface="+mn-lt"/>
                          <a:ea typeface="+mn-ea"/>
                          <a:cs typeface="+mn-cs"/>
                        </a:rPr>
                        <a:t>نوفمبر</a:t>
                      </a:r>
                      <a:r>
                        <a:rPr lang="en-IN" sz="1400" kern="1200" dirty="0">
                          <a:solidFill>
                            <a:srgbClr val="000000"/>
                          </a:solidFill>
                          <a:effectLst/>
                          <a:latin typeface="+mn-lt"/>
                          <a:ea typeface="+mn-ea"/>
                          <a:cs typeface="+mn-cs"/>
                        </a:rPr>
                        <a:t>.</a:t>
                      </a:r>
                    </a:p>
                  </a:txBody>
                  <a:tcPr marL="6350" marR="6350" marT="0" marB="0" anchor="ctr">
                    <a:solidFill>
                      <a:schemeClr val="bg1"/>
                    </a:solidFill>
                  </a:tcPr>
                </a:tc>
                <a:extLst>
                  <a:ext uri="{0D108BD9-81ED-4DB2-BD59-A6C34878D82A}">
                    <a16:rowId xmlns:a16="http://schemas.microsoft.com/office/drawing/2014/main" val="3185009077"/>
                  </a:ext>
                </a:extLst>
              </a:tr>
              <a:tr h="1087120">
                <a:tc>
                  <a:txBody>
                    <a:bodyPr/>
                    <a:lstStyle/>
                    <a:p>
                      <a:pPr marL="88900" indent="3175">
                        <a:buNone/>
                      </a:pPr>
                      <a:r>
                        <a:rPr lang="ar-001" sz="1400" b="1" dirty="0">
                          <a:solidFill>
                            <a:srgbClr val="000000"/>
                          </a:solidFill>
                          <a:effectLst/>
                          <a:latin typeface="Arial" panose="020B0604020202020204" pitchFamily="34" charset="0"/>
                          <a:cs typeface="Arial" panose="020B0604020202020204" pitchFamily="34" charset="0"/>
                        </a:rPr>
                        <a:t>تاريخ الرصد</a:t>
                      </a:r>
                    </a:p>
                    <a:p>
                      <a:pPr marL="88900">
                        <a:buNone/>
                      </a:pPr>
                      <a:r>
                        <a:rPr lang="ar-001" sz="1400" dirty="0">
                          <a:solidFill>
                            <a:srgbClr val="000000"/>
                          </a:solidFill>
                          <a:effectLst/>
                          <a:latin typeface="Arial" panose="020B0604020202020204" pitchFamily="34" charset="0"/>
                          <a:cs typeface="Arial" panose="020B0604020202020204" pitchFamily="34" charset="0"/>
                        </a:rPr>
                        <a:t>تاريخ تسجيل الحدث للمرة الأولى من قِبل أي مصدر أو في أي نظام</a:t>
                      </a:r>
                    </a:p>
                  </a:txBody>
                  <a:tcPr marL="6350" marR="6350" marT="0" marB="0" anchor="ctr">
                    <a:solidFill>
                      <a:schemeClr val="bg1"/>
                    </a:solidFill>
                  </a:tcPr>
                </a:tc>
                <a:tc>
                  <a:txBody>
                    <a:bodyPr/>
                    <a:lstStyle/>
                    <a:p>
                      <a:pPr marL="88900" algn="ctr">
                        <a:buNone/>
                      </a:pPr>
                      <a:r>
                        <a:rPr lang="en-US" sz="1400" b="1" dirty="0">
                          <a:solidFill>
                            <a:srgbClr val="000000"/>
                          </a:solidFill>
                          <a:effectLst/>
                          <a:latin typeface="Arial" panose="020B0604020202020204" pitchFamily="34" charset="0"/>
                          <a:cs typeface="Arial" panose="020B0604020202020204" pitchFamily="34" charset="0"/>
                        </a:rPr>
                        <a:t> </a:t>
                      </a:r>
                      <a:r>
                        <a:rPr lang="ar-001" sz="1400" b="1" dirty="0">
                          <a:solidFill>
                            <a:srgbClr val="000000"/>
                          </a:solidFill>
                          <a:effectLst/>
                          <a:latin typeface="Arial" panose="020B0604020202020204" pitchFamily="34" charset="0"/>
                          <a:cs typeface="Arial" panose="020B0604020202020204" pitchFamily="34" charset="0"/>
                        </a:rPr>
                        <a:t>8 ديسمبر</a:t>
                      </a:r>
                    </a:p>
                  </a:txBody>
                  <a:tcPr marL="6350" marR="6350" marT="0" marB="0" anchor="ctr">
                    <a:solidFill>
                      <a:schemeClr val="bg1"/>
                    </a:solidFill>
                  </a:tcPr>
                </a:tc>
                <a:tc>
                  <a:txBody>
                    <a:bodyPr/>
                    <a:lstStyle/>
                    <a:p>
                      <a:pPr marL="87313" indent="0" rtl="1"/>
                      <a:r>
                        <a:rPr lang="ar-SA" sz="1400" kern="1200" dirty="0">
                          <a:solidFill>
                            <a:srgbClr val="000000"/>
                          </a:solidFill>
                          <a:effectLst/>
                          <a:latin typeface="+mn-lt"/>
                          <a:ea typeface="+mn-ea"/>
                          <a:cs typeface="+mn-cs"/>
                        </a:rPr>
                        <a:t>اشتبه الفريق السريري في الإصابة بالحصبة، </a:t>
                      </a:r>
                      <a:r>
                        <a:rPr lang="ar-SA" sz="1400" b="1" kern="1200" dirty="0">
                          <a:solidFill>
                            <a:srgbClr val="000000"/>
                          </a:solidFill>
                          <a:effectLst/>
                          <a:latin typeface="+mn-lt"/>
                          <a:ea typeface="+mn-ea"/>
                          <a:cs typeface="+mn-cs"/>
                        </a:rPr>
                        <a:t>وأكملوا استمارة تحقيق في الحالة</a:t>
                      </a:r>
                      <a:r>
                        <a:rPr lang="ar-SA" sz="1400" kern="1200" dirty="0">
                          <a:solidFill>
                            <a:srgbClr val="000000"/>
                          </a:solidFill>
                          <a:effectLst/>
                          <a:latin typeface="+mn-lt"/>
                          <a:ea typeface="+mn-ea"/>
                          <a:cs typeface="+mn-cs"/>
                        </a:rPr>
                        <a:t> وأرسل العينة إلى المختبر المرجعي الوطني في 8 ديسمبر</a:t>
                      </a:r>
                      <a:r>
                        <a:rPr lang="en-IN" sz="1400" kern="1200" dirty="0">
                          <a:solidFill>
                            <a:srgbClr val="000000"/>
                          </a:solidFill>
                          <a:effectLst/>
                          <a:latin typeface="+mn-lt"/>
                          <a:ea typeface="+mn-ea"/>
                          <a:cs typeface="+mn-cs"/>
                        </a:rPr>
                        <a:t>.</a:t>
                      </a:r>
                    </a:p>
                    <a:p>
                      <a:pPr rtl="1"/>
                      <a:r>
                        <a:rPr lang="en-IN" sz="1800" kern="1200" dirty="0">
                          <a:solidFill>
                            <a:schemeClr val="tx1"/>
                          </a:solidFill>
                          <a:effectLst/>
                          <a:latin typeface="+mn-lt"/>
                          <a:ea typeface="+mn-ea"/>
                          <a:cs typeface="+mn-cs"/>
                        </a:rPr>
                        <a:t> </a:t>
                      </a:r>
                    </a:p>
                  </a:txBody>
                  <a:tcPr marL="6350" marR="6350" marT="0" marB="0" anchor="ctr">
                    <a:solidFill>
                      <a:schemeClr val="bg1"/>
                    </a:solidFill>
                  </a:tcPr>
                </a:tc>
                <a:extLst>
                  <a:ext uri="{0D108BD9-81ED-4DB2-BD59-A6C34878D82A}">
                    <a16:rowId xmlns:a16="http://schemas.microsoft.com/office/drawing/2014/main" val="1412719889"/>
                  </a:ext>
                </a:extLst>
              </a:tr>
              <a:tr h="814772">
                <a:tc>
                  <a:txBody>
                    <a:bodyPr/>
                    <a:lstStyle/>
                    <a:p>
                      <a:pPr marL="88900" indent="3175">
                        <a:buNone/>
                      </a:pPr>
                      <a:r>
                        <a:rPr lang="ar-001" sz="1400" b="1" dirty="0">
                          <a:solidFill>
                            <a:srgbClr val="000000"/>
                          </a:solidFill>
                          <a:effectLst/>
                          <a:latin typeface="Arial" panose="020B0604020202020204" pitchFamily="34" charset="0"/>
                          <a:cs typeface="Arial" panose="020B0604020202020204" pitchFamily="34" charset="0"/>
                        </a:rPr>
                        <a:t>تاريخ الإبلاغ</a:t>
                      </a:r>
                    </a:p>
                    <a:p>
                      <a:pPr marL="88900">
                        <a:buNone/>
                      </a:pPr>
                      <a:r>
                        <a:rPr lang="ar-001" sz="1400" dirty="0">
                          <a:solidFill>
                            <a:srgbClr val="000000"/>
                          </a:solidFill>
                          <a:effectLst/>
                          <a:latin typeface="Arial" panose="020B0604020202020204" pitchFamily="34" charset="0"/>
                          <a:cs typeface="Arial" panose="020B0604020202020204" pitchFamily="34" charset="0"/>
                        </a:rPr>
                        <a:t>تاريخ الإبلاغ عن الحدث للمرة الأولى إلى هيئة الصحة العامة المسؤولة عن اتخاذ الإجراءات اللازمة</a:t>
                      </a:r>
                    </a:p>
                  </a:txBody>
                  <a:tcPr marL="6350" marR="6350" marT="0" marB="0" anchor="ctr">
                    <a:solidFill>
                      <a:schemeClr val="bg1"/>
                    </a:solidFill>
                  </a:tcPr>
                </a:tc>
                <a:tc>
                  <a:txBody>
                    <a:bodyPr/>
                    <a:lstStyle/>
                    <a:p>
                      <a:pPr marL="88900" algn="ctr">
                        <a:buNone/>
                      </a:pPr>
                      <a:r>
                        <a:rPr lang="en-US" sz="1400" b="1" dirty="0">
                          <a:solidFill>
                            <a:srgbClr val="000000"/>
                          </a:solidFill>
                          <a:effectLst/>
                          <a:latin typeface="Arial" panose="020B0604020202020204" pitchFamily="34" charset="0"/>
                          <a:cs typeface="Arial" panose="020B0604020202020204" pitchFamily="34" charset="0"/>
                        </a:rPr>
                        <a:t> </a:t>
                      </a:r>
                      <a:r>
                        <a:rPr lang="ar-001" sz="1400" b="1" dirty="0">
                          <a:solidFill>
                            <a:srgbClr val="000000"/>
                          </a:solidFill>
                          <a:effectLst/>
                          <a:latin typeface="Arial" panose="020B0604020202020204" pitchFamily="34" charset="0"/>
                          <a:cs typeface="Arial" panose="020B0604020202020204" pitchFamily="34" charset="0"/>
                        </a:rPr>
                        <a:t>9 ديسمبر</a:t>
                      </a:r>
                    </a:p>
                  </a:txBody>
                  <a:tcPr marL="6350" marR="6350" marT="0" marB="0" anchor="ctr">
                    <a:solidFill>
                      <a:schemeClr val="bg1"/>
                    </a:solidFill>
                  </a:tcPr>
                </a:tc>
                <a:tc>
                  <a:txBody>
                    <a:bodyPr/>
                    <a:lstStyle/>
                    <a:p>
                      <a:pPr marL="87313" indent="0" rtl="1"/>
                      <a:r>
                        <a:rPr lang="ar-SA" sz="1400" kern="1200" dirty="0">
                          <a:solidFill>
                            <a:srgbClr val="000000"/>
                          </a:solidFill>
                          <a:effectLst/>
                          <a:latin typeface="+mn-lt"/>
                          <a:ea typeface="+mn-ea"/>
                          <a:cs typeface="+mn-cs"/>
                        </a:rPr>
                        <a:t>في</a:t>
                      </a:r>
                      <a:r>
                        <a:rPr lang="en-IN" sz="1400" kern="1200" dirty="0">
                          <a:solidFill>
                            <a:srgbClr val="000000"/>
                          </a:solidFill>
                          <a:effectLst/>
                          <a:latin typeface="+mn-lt"/>
                          <a:ea typeface="+mn-ea"/>
                          <a:cs typeface="+mn-cs"/>
                        </a:rPr>
                        <a:t> 9 </a:t>
                      </a:r>
                      <a:r>
                        <a:rPr lang="ar-SA" sz="1400" kern="1200" dirty="0">
                          <a:solidFill>
                            <a:srgbClr val="000000"/>
                          </a:solidFill>
                          <a:effectLst/>
                          <a:latin typeface="+mn-lt"/>
                          <a:ea typeface="+mn-ea"/>
                          <a:cs typeface="+mn-cs"/>
                        </a:rPr>
                        <a:t>ديسمبر، </a:t>
                      </a:r>
                      <a:r>
                        <a:rPr lang="ar-SA" sz="1400" b="1" kern="1200" dirty="0">
                          <a:solidFill>
                            <a:srgbClr val="000000"/>
                          </a:solidFill>
                          <a:effectLst/>
                          <a:latin typeface="+mn-lt"/>
                          <a:ea typeface="+mn-ea"/>
                          <a:cs typeface="+mn-cs"/>
                        </a:rPr>
                        <a:t>اتصل الطبيب المعالج بمسؤول المراقبة في المنطقة</a:t>
                      </a:r>
                      <a:r>
                        <a:rPr lang="ar-SA" sz="1400" kern="1200" dirty="0">
                          <a:solidFill>
                            <a:srgbClr val="000000"/>
                          </a:solidFill>
                          <a:effectLst/>
                          <a:latin typeface="+mn-lt"/>
                          <a:ea typeface="+mn-ea"/>
                          <a:cs typeface="+mn-cs"/>
                        </a:rPr>
                        <a:t> بشأن حالة الحصبة المشتبه بها</a:t>
                      </a:r>
                      <a:r>
                        <a:rPr lang="en-IN" sz="1400" kern="1200" dirty="0">
                          <a:solidFill>
                            <a:srgbClr val="000000"/>
                          </a:solidFill>
                          <a:effectLst/>
                          <a:latin typeface="+mn-lt"/>
                          <a:ea typeface="+mn-ea"/>
                          <a:cs typeface="+mn-cs"/>
                        </a:rPr>
                        <a:t>.</a:t>
                      </a:r>
                    </a:p>
                    <a:p>
                      <a:pPr rtl="1"/>
                      <a:r>
                        <a:rPr lang="en-IN" sz="1800" kern="1200" dirty="0">
                          <a:solidFill>
                            <a:schemeClr val="tx1"/>
                          </a:solidFill>
                          <a:effectLst/>
                          <a:latin typeface="+mn-lt"/>
                          <a:ea typeface="+mn-ea"/>
                          <a:cs typeface="+mn-cs"/>
                        </a:rPr>
                        <a:t> </a:t>
                      </a:r>
                    </a:p>
                  </a:txBody>
                  <a:tcPr marL="6350" marR="6350" marT="0" marB="0" anchor="ctr">
                    <a:solidFill>
                      <a:schemeClr val="bg1"/>
                    </a:solidFill>
                  </a:tcPr>
                </a:tc>
                <a:extLst>
                  <a:ext uri="{0D108BD9-81ED-4DB2-BD59-A6C34878D82A}">
                    <a16:rowId xmlns:a16="http://schemas.microsoft.com/office/drawing/2014/main" val="2015364270"/>
                  </a:ext>
                </a:extLst>
              </a:tr>
            </a:tbl>
          </a:graphicData>
        </a:graphic>
      </p:graphicFrame>
      <p:sp>
        <p:nvSpPr>
          <p:cNvPr id="3" name="TextBox 2">
            <a:extLst>
              <a:ext uri="{FF2B5EF4-FFF2-40B4-BE49-F238E27FC236}">
                <a16:creationId xmlns:a16="http://schemas.microsoft.com/office/drawing/2014/main" id="{D6B22CA0-9BC2-C1F6-F619-CDFFED82D023}"/>
              </a:ext>
            </a:extLst>
          </p:cNvPr>
          <p:cNvSpPr txBox="1"/>
          <p:nvPr/>
        </p:nvSpPr>
        <p:spPr>
          <a:xfrm>
            <a:off x="7026063" y="1388072"/>
            <a:ext cx="2936240" cy="369332"/>
          </a:xfrm>
          <a:prstGeom prst="rect">
            <a:avLst/>
          </a:prstGeom>
          <a:noFill/>
        </p:spPr>
        <p:txBody>
          <a:bodyPr wrap="square" rtlCol="0">
            <a:spAutoFit/>
          </a:bodyPr>
          <a:lstStyle/>
          <a:p>
            <a:r>
              <a:rPr lang="ar-001" b="1" dirty="0">
                <a:solidFill>
                  <a:srgbClr val="000000"/>
                </a:solidFill>
                <a:latin typeface="Arial" panose="020B0604020202020204" pitchFamily="34" charset="0"/>
                <a:cs typeface="Arial" panose="020B0604020202020204" pitchFamily="34" charset="0"/>
              </a:rPr>
              <a:t>مفتاح الإجابات</a:t>
            </a:r>
          </a:p>
        </p:txBody>
      </p:sp>
      <p:sp>
        <p:nvSpPr>
          <p:cNvPr id="5" name="TextBox 4">
            <a:extLst>
              <a:ext uri="{FF2B5EF4-FFF2-40B4-BE49-F238E27FC236}">
                <a16:creationId xmlns:a16="http://schemas.microsoft.com/office/drawing/2014/main" id="{C6E25A79-4A02-6B11-8D0B-0D3B39A12E67}"/>
              </a:ext>
            </a:extLst>
          </p:cNvPr>
          <p:cNvSpPr txBox="1"/>
          <p:nvPr/>
        </p:nvSpPr>
        <p:spPr>
          <a:xfrm>
            <a:off x="1190618" y="5480088"/>
            <a:ext cx="9100820" cy="307777"/>
          </a:xfrm>
          <a:prstGeom prst="rect">
            <a:avLst/>
          </a:prstGeom>
          <a:noFill/>
        </p:spPr>
        <p:txBody>
          <a:bodyPr wrap="square" rtlCol="0">
            <a:spAutoFit/>
          </a:bodyPr>
          <a:lstStyle/>
          <a:p>
            <a:r>
              <a:rPr lang="ar-001" sz="1400" dirty="0">
                <a:solidFill>
                  <a:srgbClr val="000000"/>
                </a:solidFill>
                <a:latin typeface="Arial" panose="020B0604020202020204" pitchFamily="34" charset="0"/>
                <a:cs typeface="Arial" panose="020B0604020202020204" pitchFamily="34" charset="0"/>
              </a:rPr>
              <a:t>نصائح: لا يعتمد تاريخ الرصد على التأكيد المخبري - وهذه نقطة لبس شائعة. ويُدرج التأكيد المخبري باعتباره إجراء استجابة مبكرة.</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6A5FF61-8C92-D38D-0EFA-C40AF59B4A6D}"/>
              </a:ext>
            </a:extLst>
          </p:cNvPr>
          <p:cNvSpPr txBox="1">
            <a:spLocks/>
          </p:cNvSpPr>
          <p:nvPr/>
        </p:nvSpPr>
        <p:spPr>
          <a:xfrm>
            <a:off x="450411" y="1803459"/>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000000"/>
                </a:solidFill>
              </a:rPr>
              <a:t>في </a:t>
            </a:r>
            <a:r>
              <a:rPr lang="ar-SA" sz="2000" dirty="0">
                <a:solidFill>
                  <a:srgbClr val="3AB140"/>
                </a:solidFill>
              </a:rPr>
              <a:t>10</a:t>
            </a:r>
            <a:r>
              <a:rPr lang="ar-SA" sz="2000" b="0" dirty="0">
                <a:solidFill>
                  <a:srgbClr val="000000"/>
                </a:solidFill>
              </a:rPr>
              <a:t> </a:t>
            </a:r>
            <a:r>
              <a:rPr lang="ar-SA" sz="2000" dirty="0">
                <a:solidFill>
                  <a:srgbClr val="3AB140"/>
                </a:solidFill>
              </a:rPr>
              <a:t>ديسمبر</a:t>
            </a:r>
            <a:r>
              <a:rPr lang="ar-SA" sz="2000" b="0" dirty="0">
                <a:solidFill>
                  <a:srgbClr val="000000"/>
                </a:solidFill>
              </a:rPr>
              <a:t>، بدأ فريق الاستجابة السريعة في المنطقة </a:t>
            </a:r>
            <a:r>
              <a:rPr lang="ar-SA" sz="2000" b="0" dirty="0">
                <a:solidFill>
                  <a:srgbClr val="3AB140"/>
                </a:solidFill>
              </a:rPr>
              <a:t>بتتبع مخالطي</a:t>
            </a:r>
            <a:r>
              <a:rPr lang="ar-SA" sz="2000" b="0" dirty="0">
                <a:solidFill>
                  <a:srgbClr val="000000"/>
                </a:solidFill>
              </a:rPr>
              <a:t> السيدة (أ)، </a:t>
            </a:r>
            <a:r>
              <a:rPr lang="ar-SA" sz="2000" b="0" dirty="0">
                <a:solidFill>
                  <a:srgbClr val="3AB140"/>
                </a:solidFill>
              </a:rPr>
              <a:t>وبدأ المراقبة النشطة للعاملين الصحيين</a:t>
            </a:r>
            <a:r>
              <a:rPr lang="ar-SA" sz="2000" b="0" dirty="0">
                <a:solidFill>
                  <a:srgbClr val="000000"/>
                </a:solidFill>
              </a:rPr>
              <a:t> في مستشفى المنطقة. وصلت العينة إلى المختبر الوطني في </a:t>
            </a:r>
            <a:r>
              <a:rPr lang="ar-SA" sz="2000" dirty="0">
                <a:solidFill>
                  <a:srgbClr val="000000"/>
                </a:solidFill>
              </a:rPr>
              <a:t>10</a:t>
            </a:r>
            <a:r>
              <a:rPr lang="ar-SA" sz="2000" b="0" dirty="0">
                <a:solidFill>
                  <a:srgbClr val="000000"/>
                </a:solidFill>
              </a:rPr>
              <a:t> </a:t>
            </a:r>
            <a:r>
              <a:rPr lang="ar-SA" sz="2000" dirty="0">
                <a:solidFill>
                  <a:srgbClr val="000000"/>
                </a:solidFill>
              </a:rPr>
              <a:t>ديسمبر</a:t>
            </a:r>
            <a:r>
              <a:rPr lang="ar-SA" sz="2000" b="0" dirty="0">
                <a:solidFill>
                  <a:srgbClr val="000000"/>
                </a:solidFill>
              </a:rPr>
              <a:t>. وفي </a:t>
            </a:r>
            <a:r>
              <a:rPr lang="ar-SA" sz="2000" dirty="0">
                <a:solidFill>
                  <a:srgbClr val="3AB140"/>
                </a:solidFill>
              </a:rPr>
              <a:t>12</a:t>
            </a:r>
            <a:r>
              <a:rPr lang="ar-SA" sz="2000" b="0" dirty="0">
                <a:solidFill>
                  <a:srgbClr val="000000"/>
                </a:solidFill>
              </a:rPr>
              <a:t> </a:t>
            </a:r>
            <a:r>
              <a:rPr lang="ar-SA" sz="2000" dirty="0">
                <a:solidFill>
                  <a:srgbClr val="3AB140"/>
                </a:solidFill>
              </a:rPr>
              <a:t>ديسمبر</a:t>
            </a:r>
            <a:r>
              <a:rPr lang="ar-SA" sz="2000" b="0" dirty="0">
                <a:solidFill>
                  <a:srgbClr val="000000"/>
                </a:solidFill>
              </a:rPr>
              <a:t>، أكد المختبر أن العينة كانت إيجابية الإصابة بالحصبة، وأبلغ المركز الوطني لعمليات الطوارئ الصحية العامة بشكل مباشر</a:t>
            </a:r>
            <a:r>
              <a:rPr lang="en-IN" sz="2000" b="0" dirty="0">
                <a:solidFill>
                  <a:srgbClr val="000000"/>
                </a:solidFill>
              </a:rPr>
              <a:t>.</a:t>
            </a:r>
          </a:p>
          <a:p>
            <a:endParaRPr lang="en-IN" sz="2000" b="0" dirty="0">
              <a:solidFill>
                <a:srgbClr val="000000"/>
              </a:solidFill>
            </a:endParaRPr>
          </a:p>
          <a:p>
            <a:r>
              <a:rPr lang="en-IN" sz="2000" b="0" dirty="0">
                <a:solidFill>
                  <a:srgbClr val="000000"/>
                </a:solidFill>
              </a:rPr>
              <a:t> </a:t>
            </a:r>
          </a:p>
          <a:p>
            <a:r>
              <a:rPr lang="en-IN" sz="2000" b="0" dirty="0">
                <a:solidFill>
                  <a:srgbClr val="000000"/>
                </a:solidFill>
              </a:rPr>
              <a:t> </a:t>
            </a:r>
            <a:r>
              <a:rPr lang="ar-SA" sz="2000" b="0" dirty="0">
                <a:solidFill>
                  <a:srgbClr val="000000"/>
                </a:solidFill>
              </a:rPr>
              <a:t>في </a:t>
            </a:r>
            <a:r>
              <a:rPr lang="ar-SA" sz="2000" dirty="0">
                <a:solidFill>
                  <a:srgbClr val="3AB140"/>
                </a:solidFill>
              </a:rPr>
              <a:t>12 ديسمبر</a:t>
            </a:r>
            <a:r>
              <a:rPr lang="ar-SA" sz="2000" b="0" dirty="0">
                <a:solidFill>
                  <a:srgbClr val="000000"/>
                </a:solidFill>
              </a:rPr>
              <a:t>، أكمل فريق الاستجابة السريعة</a:t>
            </a:r>
            <a:r>
              <a:rPr lang="en-IN" sz="2000" b="0" dirty="0">
                <a:solidFill>
                  <a:srgbClr val="000000"/>
                </a:solidFill>
              </a:rPr>
              <a:t> (RRT) </a:t>
            </a:r>
            <a:r>
              <a:rPr lang="ar-SA" sz="2000" b="0" dirty="0">
                <a:solidFill>
                  <a:srgbClr val="000000"/>
                </a:solidFill>
              </a:rPr>
              <a:t>في </a:t>
            </a:r>
            <a:r>
              <a:rPr lang="ar-SA" sz="2000" b="0" dirty="0">
                <a:solidFill>
                  <a:srgbClr val="3AB140"/>
                </a:solidFill>
              </a:rPr>
              <a:t>المنطقة تحقيقه الوبائي الأولي</a:t>
            </a:r>
            <a:r>
              <a:rPr lang="ar-SA" sz="2000" b="0" dirty="0">
                <a:solidFill>
                  <a:srgbClr val="000000"/>
                </a:solidFill>
              </a:rPr>
              <a:t>، وحدد حالة اشتباه إضافية، وقدم قائمة خطية وقائمة بالمخالطين إلى مركز عمليات الطوارئ الصحية العامة. بناءً على هذه المعلومات، أجرى المركز الوطني لعمليات الطوارئ الصحية العامة تقييمًا للمخاطر في نفس اليوم، وخلص إلى أن هذا الحدث ينطوي على مخاطر عالية جدًا. شارك مدير الحادث على الفور توصيات التقييم مع وزير الصحة، حيث تضمنت طلبًا بنشر فريق استجابة سريعة وطني</a:t>
            </a:r>
            <a:r>
              <a:rPr lang="en-IN" sz="2000" b="0" dirty="0">
                <a:solidFill>
                  <a:srgbClr val="000000"/>
                </a:solidFill>
              </a:rPr>
              <a:t>.</a:t>
            </a:r>
          </a:p>
        </p:txBody>
      </p:sp>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944535" y="373263"/>
            <a:ext cx="10662515" cy="1325563"/>
          </a:xfrm>
        </p:spPr>
        <p:txBody>
          <a:bodyPr/>
          <a:lstStyle/>
          <a:p>
            <a:r>
              <a:rPr lang="ar-001" dirty="0"/>
              <a:t>سيناريو تفشي الحصبة</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7" name="Rectangle 16">
            <a:extLst>
              <a:ext uri="{FF2B5EF4-FFF2-40B4-BE49-F238E27FC236}">
                <a16:creationId xmlns:a16="http://schemas.microsoft.com/office/drawing/2014/main" id="{23057399-2585-94B2-7C04-F724FB4BCD15}"/>
              </a:ext>
            </a:extLst>
          </p:cNvPr>
          <p:cNvSpPr/>
          <p:nvPr/>
        </p:nvSpPr>
        <p:spPr>
          <a:xfrm>
            <a:off x="9951720" y="1833562"/>
            <a:ext cx="1161206" cy="374968"/>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056071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9125281" y="1035049"/>
            <a:ext cx="2481769" cy="400110"/>
          </a:xfrm>
          <a:prstGeom prst="rect">
            <a:avLst/>
          </a:prstGeom>
          <a:solidFill>
            <a:schemeClr val="accent5"/>
          </a:solidFill>
        </p:spPr>
        <p:txBody>
          <a:bodyPr wrap="none" rtlCol="0">
            <a:spAutoFit/>
          </a:bodyPr>
          <a:lstStyle/>
          <a:p>
            <a:pPr algn="ctr"/>
            <a:r>
              <a:rPr lang="ar-001" sz="2000" b="1" dirty="0">
                <a:solidFill>
                  <a:schemeClr val="bg1"/>
                </a:solidFill>
              </a:rPr>
              <a:t>بدء التحقيق أو نشر الفريق  </a:t>
            </a:r>
          </a:p>
        </p:txBody>
      </p:sp>
      <p:sp>
        <p:nvSpPr>
          <p:cNvPr id="21" name="Rectangle 20">
            <a:extLst>
              <a:ext uri="{FF2B5EF4-FFF2-40B4-BE49-F238E27FC236}">
                <a16:creationId xmlns:a16="http://schemas.microsoft.com/office/drawing/2014/main" id="{B6D3DA31-6CE9-9559-7618-55DAC78B3F82}"/>
              </a:ext>
            </a:extLst>
          </p:cNvPr>
          <p:cNvSpPr/>
          <p:nvPr/>
        </p:nvSpPr>
        <p:spPr>
          <a:xfrm>
            <a:off x="4295351" y="2184479"/>
            <a:ext cx="1161206" cy="374968"/>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4829043" y="2536566"/>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3801081" y="3112830"/>
            <a:ext cx="1441420" cy="400110"/>
          </a:xfrm>
          <a:prstGeom prst="rect">
            <a:avLst/>
          </a:prstGeom>
          <a:solidFill>
            <a:schemeClr val="accent5"/>
          </a:solidFill>
        </p:spPr>
        <p:txBody>
          <a:bodyPr wrap="none" rtlCol="0">
            <a:spAutoFit/>
          </a:bodyPr>
          <a:lstStyle/>
          <a:p>
            <a:pPr algn="ctr"/>
            <a:r>
              <a:rPr lang="ar-001" sz="2000" b="1" dirty="0">
                <a:solidFill>
                  <a:schemeClr val="bg1"/>
                </a:solidFill>
              </a:rPr>
              <a:t>التأكيد المخبري</a:t>
            </a:r>
          </a:p>
        </p:txBody>
      </p:sp>
      <p:sp>
        <p:nvSpPr>
          <p:cNvPr id="26" name="TextBox 25">
            <a:extLst>
              <a:ext uri="{FF2B5EF4-FFF2-40B4-BE49-F238E27FC236}">
                <a16:creationId xmlns:a16="http://schemas.microsoft.com/office/drawing/2014/main" id="{DBA6CF1E-14AF-DA69-7CF5-1EAD9AC42D6C}"/>
              </a:ext>
            </a:extLst>
          </p:cNvPr>
          <p:cNvSpPr txBox="1"/>
          <p:nvPr/>
        </p:nvSpPr>
        <p:spPr>
          <a:xfrm>
            <a:off x="9617882" y="3223319"/>
            <a:ext cx="1451038" cy="400110"/>
          </a:xfrm>
          <a:prstGeom prst="rect">
            <a:avLst/>
          </a:prstGeom>
          <a:solidFill>
            <a:schemeClr val="accent5"/>
          </a:solidFill>
        </p:spPr>
        <p:txBody>
          <a:bodyPr wrap="none" rtlCol="0">
            <a:spAutoFit/>
          </a:bodyPr>
          <a:lstStyle/>
          <a:p>
            <a:pPr algn="ctr"/>
            <a:r>
              <a:rPr lang="ar-001" sz="2000" b="1" dirty="0">
                <a:solidFill>
                  <a:schemeClr val="bg1"/>
                </a:solidFill>
              </a:rPr>
              <a:t>التحقيق الوبائي</a:t>
            </a:r>
          </a:p>
        </p:txBody>
      </p:sp>
      <p:sp>
        <p:nvSpPr>
          <p:cNvPr id="27" name="Rectangle 26">
            <a:extLst>
              <a:ext uri="{FF2B5EF4-FFF2-40B4-BE49-F238E27FC236}">
                <a16:creationId xmlns:a16="http://schemas.microsoft.com/office/drawing/2014/main" id="{510F7E13-6F15-0B02-6DED-3F9BCD82079F}"/>
              </a:ext>
            </a:extLst>
          </p:cNvPr>
          <p:cNvSpPr/>
          <p:nvPr/>
        </p:nvSpPr>
        <p:spPr>
          <a:xfrm>
            <a:off x="9845041" y="3960425"/>
            <a:ext cx="1161206" cy="414647"/>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a:off x="10357577" y="3546872"/>
            <a:ext cx="0" cy="381744"/>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A7B032B-EEA3-E7CA-B2EA-D44453510F68}"/>
              </a:ext>
            </a:extLst>
          </p:cNvPr>
          <p:cNvSpPr txBox="1">
            <a:spLocks/>
          </p:cNvSpPr>
          <p:nvPr/>
        </p:nvSpPr>
        <p:spPr>
          <a:xfrm>
            <a:off x="540000" y="1817961"/>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000000"/>
                </a:solidFill>
              </a:rPr>
              <a:t>نُشر فريق الاستجابة السريعة الوطني في </a:t>
            </a:r>
            <a:r>
              <a:rPr lang="ar-SA" sz="2000" dirty="0">
                <a:solidFill>
                  <a:srgbClr val="000000"/>
                </a:solidFill>
              </a:rPr>
              <a:t>14</a:t>
            </a:r>
            <a:r>
              <a:rPr lang="ar-SA" sz="2000" b="0" dirty="0">
                <a:solidFill>
                  <a:srgbClr val="000000"/>
                </a:solidFill>
              </a:rPr>
              <a:t> </a:t>
            </a:r>
            <a:r>
              <a:rPr lang="ar-SA" sz="2000" dirty="0">
                <a:solidFill>
                  <a:srgbClr val="000000"/>
                </a:solidFill>
              </a:rPr>
              <a:t>ديسمبر</a:t>
            </a:r>
            <a:r>
              <a:rPr lang="ar-SA" sz="2000" b="0" dirty="0">
                <a:solidFill>
                  <a:srgbClr val="000000"/>
                </a:solidFill>
              </a:rPr>
              <a:t>، مع تأخير طفيف نتيجة لنقص الأموال اللازمة لتدبير الوقود. </a:t>
            </a:r>
            <a:br>
              <a:rPr lang="en-IN" sz="2000" b="0" dirty="0">
                <a:solidFill>
                  <a:srgbClr val="000000"/>
                </a:solidFill>
              </a:rPr>
            </a:br>
            <a:br>
              <a:rPr lang="en-IN" sz="2000" b="0" dirty="0">
                <a:solidFill>
                  <a:srgbClr val="000000"/>
                </a:solidFill>
              </a:rPr>
            </a:br>
            <a:r>
              <a:rPr lang="ar-SA" sz="2000" b="0" dirty="0">
                <a:solidFill>
                  <a:srgbClr val="000000"/>
                </a:solidFill>
              </a:rPr>
              <a:t>بدءًا من </a:t>
            </a:r>
            <a:r>
              <a:rPr lang="ar-SA" sz="2000" dirty="0">
                <a:solidFill>
                  <a:srgbClr val="3AB140"/>
                </a:solidFill>
              </a:rPr>
              <a:t>15</a:t>
            </a:r>
            <a:r>
              <a:rPr lang="ar-SA" sz="2000" b="0" dirty="0">
                <a:solidFill>
                  <a:srgbClr val="000000"/>
                </a:solidFill>
              </a:rPr>
              <a:t> </a:t>
            </a:r>
            <a:r>
              <a:rPr lang="ar-SA" sz="2000" dirty="0">
                <a:solidFill>
                  <a:srgbClr val="3AB140"/>
                </a:solidFill>
              </a:rPr>
              <a:t>ديسمبر</a:t>
            </a:r>
            <a:r>
              <a:rPr lang="ar-SA" sz="2000" b="0" dirty="0">
                <a:solidFill>
                  <a:srgbClr val="000000"/>
                </a:solidFill>
              </a:rPr>
              <a:t>، أجرى فريق الاستجابة السريعة الوطني </a:t>
            </a:r>
            <a:r>
              <a:rPr lang="ar-SA" sz="2000" b="0" dirty="0">
                <a:solidFill>
                  <a:srgbClr val="3AB140"/>
                </a:solidFill>
              </a:rPr>
              <a:t>تقييمات للوقاية من العدوى ومكافحتها</a:t>
            </a:r>
            <a:r>
              <a:rPr lang="en-IN" sz="2000" b="0" dirty="0">
                <a:solidFill>
                  <a:srgbClr val="3AB140"/>
                </a:solidFill>
              </a:rPr>
              <a:t> (IPC)</a:t>
            </a:r>
            <a:r>
              <a:rPr lang="en-IN" sz="2000" b="0" dirty="0">
                <a:solidFill>
                  <a:srgbClr val="000000"/>
                </a:solidFill>
              </a:rPr>
              <a:t> </a:t>
            </a:r>
            <a:r>
              <a:rPr lang="ar-SA" sz="2000" b="0" dirty="0">
                <a:solidFill>
                  <a:srgbClr val="000000"/>
                </a:solidFill>
              </a:rPr>
              <a:t>في مستشفى المنطقة </a:t>
            </a:r>
            <a:r>
              <a:rPr lang="ar-SA" sz="2000" b="0" dirty="0">
                <a:solidFill>
                  <a:srgbClr val="3AB140"/>
                </a:solidFill>
              </a:rPr>
              <a:t>وكذلك تدريبًا لإدارة حالات الحصبة</a:t>
            </a:r>
            <a:r>
              <a:rPr lang="en-IN" sz="2000" b="0" dirty="0">
                <a:solidFill>
                  <a:srgbClr val="3AB140"/>
                </a:solidFill>
              </a:rPr>
              <a:t>.</a:t>
            </a:r>
          </a:p>
          <a:p>
            <a:r>
              <a:rPr lang="en-IN" sz="2000" b="0" dirty="0">
                <a:solidFill>
                  <a:srgbClr val="000000"/>
                </a:solidFill>
              </a:rPr>
              <a:t> </a:t>
            </a:r>
          </a:p>
          <a:p>
            <a:r>
              <a:rPr lang="en-IN" sz="2000" b="0" dirty="0">
                <a:solidFill>
                  <a:srgbClr val="000000"/>
                </a:solidFill>
              </a:rPr>
              <a:t> </a:t>
            </a:r>
            <a:r>
              <a:rPr lang="ar-SA" sz="2000" b="0" dirty="0">
                <a:solidFill>
                  <a:srgbClr val="000000"/>
                </a:solidFill>
              </a:rPr>
              <a:t>بدأ الفريق المشترك المكون من فريق الاستجابة السريعة الوطني والمحلي </a:t>
            </a:r>
            <a:r>
              <a:rPr lang="ar-SA" sz="2000" b="0" dirty="0">
                <a:solidFill>
                  <a:srgbClr val="3AB140"/>
                </a:solidFill>
              </a:rPr>
              <a:t>أنشطة التواصل بشأن المخاطر والمشاركة المجتمعية</a:t>
            </a:r>
            <a:r>
              <a:rPr lang="ar-SA" sz="2000" b="0" dirty="0">
                <a:solidFill>
                  <a:srgbClr val="000000"/>
                </a:solidFill>
              </a:rPr>
              <a:t> في </a:t>
            </a:r>
            <a:r>
              <a:rPr lang="ar-SA" sz="2000" dirty="0">
                <a:solidFill>
                  <a:srgbClr val="3AB140"/>
                </a:solidFill>
              </a:rPr>
              <a:t>18</a:t>
            </a:r>
            <a:r>
              <a:rPr lang="ar-SA" sz="2000" b="0" dirty="0">
                <a:solidFill>
                  <a:srgbClr val="000000"/>
                </a:solidFill>
              </a:rPr>
              <a:t> </a:t>
            </a:r>
            <a:r>
              <a:rPr lang="ar-SA" sz="2000" dirty="0">
                <a:solidFill>
                  <a:srgbClr val="3AB140"/>
                </a:solidFill>
              </a:rPr>
              <a:t>ديسمبر</a:t>
            </a:r>
            <a:r>
              <a:rPr lang="ar-SA" sz="2000" b="0" dirty="0">
                <a:solidFill>
                  <a:srgbClr val="000000"/>
                </a:solidFill>
              </a:rPr>
              <a:t>، حيث سادت حالة من الارتباك بين السلطات المحلية والوطنية بسبب التأخر في ترجمة المواد إلى العديد من اللغات المحلية التي تتحدث بها المجتمعات المتضررة من تفشي المرض</a:t>
            </a:r>
            <a:r>
              <a:rPr lang="en-IN" sz="2000" b="0" dirty="0">
                <a:solidFill>
                  <a:srgbClr val="000000"/>
                </a:solidFill>
              </a:rPr>
              <a:t>.</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926413" y="373263"/>
            <a:ext cx="10662515" cy="1325563"/>
          </a:xfrm>
        </p:spPr>
        <p:txBody>
          <a:bodyPr/>
          <a:lstStyle/>
          <a:p>
            <a:r>
              <a:rPr lang="ar-001" dirty="0"/>
              <a:t> سيناريو تفشي الحصبة</a:t>
            </a:r>
          </a:p>
        </p:txBody>
      </p:sp>
      <p:sp>
        <p:nvSpPr>
          <p:cNvPr id="6" name="Rectangle 5">
            <a:extLst>
              <a:ext uri="{FF2B5EF4-FFF2-40B4-BE49-F238E27FC236}">
                <a16:creationId xmlns:a16="http://schemas.microsoft.com/office/drawing/2014/main" id="{67C50E6F-6BB9-750F-C45F-D9B5E71BA91E}"/>
              </a:ext>
            </a:extLst>
          </p:cNvPr>
          <p:cNvSpPr/>
          <p:nvPr/>
        </p:nvSpPr>
        <p:spPr>
          <a:xfrm>
            <a:off x="9606987" y="2532062"/>
            <a:ext cx="1061324" cy="40011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a:endCxn id="6" idx="1"/>
          </p:cNvCxnSpPr>
          <p:nvPr/>
        </p:nvCxnSpPr>
        <p:spPr>
          <a:xfrm>
            <a:off x="8888125" y="2587684"/>
            <a:ext cx="718862" cy="14443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4022740" y="2231980"/>
            <a:ext cx="4876802" cy="400110"/>
          </a:xfrm>
          <a:prstGeom prst="rect">
            <a:avLst/>
          </a:prstGeom>
          <a:solidFill>
            <a:schemeClr val="accent5"/>
          </a:solidFill>
        </p:spPr>
        <p:txBody>
          <a:bodyPr wrap="square" rtlCol="0">
            <a:spAutoFit/>
          </a:bodyPr>
          <a:lstStyle/>
          <a:p>
            <a:pPr algn="r"/>
            <a:r>
              <a:rPr lang="ar-001" sz="2000" b="1" dirty="0">
                <a:solidFill>
                  <a:schemeClr val="bg1"/>
                </a:solidFill>
              </a:rPr>
              <a:t>إدارة الحالات/تدابير الوقاية من العدوى ومكافحتها (</a:t>
            </a:r>
            <a:r>
              <a:rPr lang="en-US" sz="2000" b="1" dirty="0">
                <a:solidFill>
                  <a:schemeClr val="bg1"/>
                </a:solidFill>
              </a:rPr>
              <a:t>IPC)</a:t>
            </a:r>
          </a:p>
        </p:txBody>
      </p:sp>
      <p:sp>
        <p:nvSpPr>
          <p:cNvPr id="11" name="TextBox 10">
            <a:extLst>
              <a:ext uri="{FF2B5EF4-FFF2-40B4-BE49-F238E27FC236}">
                <a16:creationId xmlns:a16="http://schemas.microsoft.com/office/drawing/2014/main" id="{BFFD2FDB-24D4-2DE7-2D0A-916BEEC480F9}"/>
              </a:ext>
            </a:extLst>
          </p:cNvPr>
          <p:cNvSpPr txBox="1"/>
          <p:nvPr/>
        </p:nvSpPr>
        <p:spPr>
          <a:xfrm>
            <a:off x="7543156" y="5567362"/>
            <a:ext cx="4108844" cy="400110"/>
          </a:xfrm>
          <a:prstGeom prst="rect">
            <a:avLst/>
          </a:prstGeom>
          <a:solidFill>
            <a:schemeClr val="accent5"/>
          </a:solidFill>
        </p:spPr>
        <p:txBody>
          <a:bodyPr wrap="square" rtlCol="0">
            <a:spAutoFit/>
          </a:bodyPr>
          <a:lstStyle/>
          <a:p>
            <a:pPr algn="ctr"/>
            <a:r>
              <a:rPr lang="ar-001" sz="2000" b="1" dirty="0">
                <a:solidFill>
                  <a:schemeClr val="bg1"/>
                </a:solidFill>
              </a:rPr>
              <a:t>التواصل بشأن المخاطر/المشاركة المجتمعية</a:t>
            </a:r>
          </a:p>
        </p:txBody>
      </p:sp>
      <p:sp>
        <p:nvSpPr>
          <p:cNvPr id="13" name="Rectangle 12">
            <a:extLst>
              <a:ext uri="{FF2B5EF4-FFF2-40B4-BE49-F238E27FC236}">
                <a16:creationId xmlns:a16="http://schemas.microsoft.com/office/drawing/2014/main" id="{23FA9C08-957A-8AA8-02A6-B81DA3A69980}"/>
              </a:ext>
            </a:extLst>
          </p:cNvPr>
          <p:cNvSpPr/>
          <p:nvPr/>
        </p:nvSpPr>
        <p:spPr>
          <a:xfrm>
            <a:off x="10314432" y="4321796"/>
            <a:ext cx="1061324" cy="40011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10821577"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6189" y="1810127"/>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ar-001" sz="20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كذلك قدم الوزير في </a:t>
            </a:r>
            <a:r>
              <a:rPr kumimoji="0" lang="ar-001" sz="2000" b="1" i="0" u="none" strike="noStrike" cap="none"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18 ديسمبر</a:t>
            </a:r>
            <a:r>
              <a:rPr kumimoji="0" lang="ar-001" sz="20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إحاطة </a:t>
            </a:r>
            <a:r>
              <a:rPr kumimoji="0" lang="ar-001" sz="2000" b="0" i="0" u="none" strike="noStrike" cap="none"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صحفية</a:t>
            </a:r>
            <a:r>
              <a:rPr kumimoji="0" lang="ar-001" sz="20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تلاها إصدار </a:t>
            </a:r>
            <a:r>
              <a:rPr kumimoji="0" lang="ar-001" sz="2000" b="0" i="0" u="none" strike="noStrike" cap="none"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معلومات إرشادية وطنية</a:t>
            </a:r>
            <a:r>
              <a:rPr kumimoji="0" lang="ar-001" sz="20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بشأن حالة تفشي المرض المؤكدة عبر وسائل الإعلام المطبوعة والإلكترونية. بدأت المفاهيم الخاطئة والشائعات بشأن تفشي المرض بالانتشار في المجتمع، بما في ذلك الادعاء بأن هذه الحالة قد انتقلت من أجانب لم يتلقوا التطعيم. </a:t>
            </a:r>
          </a:p>
          <a:p>
            <a:pPr marL="0" marR="0" lvl="0" indent="0" algn="r" defTabSz="914400" rtl="1"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ar-001" sz="12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p>
          <a:p>
            <a:r>
              <a:rPr lang="ar-SA" sz="2000" b="0" dirty="0">
                <a:solidFill>
                  <a:srgbClr val="000000"/>
                </a:solidFill>
              </a:rPr>
              <a:t>أبرز تقرير الوضع الصادر عن الفريق الوطني في </a:t>
            </a:r>
            <a:r>
              <a:rPr lang="ar-SA" sz="2000" dirty="0">
                <a:solidFill>
                  <a:srgbClr val="000000"/>
                </a:solidFill>
              </a:rPr>
              <a:t>18</a:t>
            </a:r>
            <a:r>
              <a:rPr lang="ar-SA" sz="2000" b="0" dirty="0">
                <a:solidFill>
                  <a:srgbClr val="000000"/>
                </a:solidFill>
              </a:rPr>
              <a:t> </a:t>
            </a:r>
            <a:r>
              <a:rPr lang="ar-SA" sz="2000" dirty="0">
                <a:solidFill>
                  <a:srgbClr val="000000"/>
                </a:solidFill>
              </a:rPr>
              <a:t>ديسمبر</a:t>
            </a:r>
            <a:r>
              <a:rPr lang="ar-SA" sz="2000" b="0" dirty="0">
                <a:solidFill>
                  <a:srgbClr val="000000"/>
                </a:solidFill>
              </a:rPr>
              <a:t> أن عددًا كبيرًا من العاملين في مجال الرعاية الصحية والمرضى الداخليين وأفراد المجتمع كانوا من المخالطين المعرضين لخطر كبير. وفي اليوم التالي الموافق </a:t>
            </a:r>
            <a:r>
              <a:rPr lang="ar-SA" sz="2000" dirty="0">
                <a:solidFill>
                  <a:srgbClr val="3AB140"/>
                </a:solidFill>
              </a:rPr>
              <a:t>19</a:t>
            </a:r>
            <a:r>
              <a:rPr lang="ar-SA" sz="2000" b="0" dirty="0">
                <a:solidFill>
                  <a:srgbClr val="000000"/>
                </a:solidFill>
              </a:rPr>
              <a:t> </a:t>
            </a:r>
            <a:r>
              <a:rPr lang="ar-SA" sz="2000" dirty="0">
                <a:solidFill>
                  <a:srgbClr val="3AB140"/>
                </a:solidFill>
              </a:rPr>
              <a:t>ديسمبر</a:t>
            </a:r>
            <a:r>
              <a:rPr lang="ar-SA" sz="2000" b="0" dirty="0">
                <a:solidFill>
                  <a:srgbClr val="000000"/>
                </a:solidFill>
              </a:rPr>
              <a:t>، أرسل مدير الحادث إلى وزير الصحة طلبًا للحصول على لقاح من منظمة الصحة العالمية، حيث طلب فيه الدعم بشأن إجراء حملة تطعيم سريعة في المجتمعات المتضررة.</a:t>
            </a:r>
            <a:endParaRPr lang="en-IN" sz="2000" b="0" dirty="0">
              <a:solidFill>
                <a:srgbClr val="000000"/>
              </a:solidFill>
            </a:endParaRPr>
          </a:p>
          <a:p>
            <a:pPr marL="0" marR="0" lvl="0" indent="0" algn="r" defTabSz="914400" rtl="1" eaLnBrk="1" fontAlgn="auto" latinLnBrk="0" hangingPunct="1">
              <a:lnSpc>
                <a:spcPct val="115000"/>
              </a:lnSpc>
              <a:spcBef>
                <a:spcPts val="0"/>
              </a:spcBef>
              <a:spcAft>
                <a:spcPts val="100"/>
              </a:spcAft>
              <a:buClrTx/>
              <a:buSzTx/>
              <a:buFont typeface="Arial" panose="020B0604020202020204" pitchFamily="34" charset="0"/>
              <a:buNone/>
              <a:tabLst/>
              <a:defRPr/>
            </a:pPr>
            <a:endParaRPr kumimoji="0" lang="ar-001" sz="2000" b="0" i="0" u="none" strike="noStrike" cap="none"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878428" y="373263"/>
            <a:ext cx="10662515" cy="1325563"/>
          </a:xfrm>
        </p:spPr>
        <p:txBody>
          <a:bodyPr/>
          <a:lstStyle/>
          <a:p>
            <a:r>
              <a:rPr lang="ar-001" dirty="0"/>
              <a:t>سيناريو تفشي الحصبة</a:t>
            </a:r>
          </a:p>
        </p:txBody>
      </p:sp>
      <p:sp>
        <p:nvSpPr>
          <p:cNvPr id="6" name="TextBox 5">
            <a:extLst>
              <a:ext uri="{FF2B5EF4-FFF2-40B4-BE49-F238E27FC236}">
                <a16:creationId xmlns:a16="http://schemas.microsoft.com/office/drawing/2014/main" id="{191E475F-1D93-681A-A7DA-7D855061ED80}"/>
              </a:ext>
            </a:extLst>
          </p:cNvPr>
          <p:cNvSpPr txBox="1"/>
          <p:nvPr/>
        </p:nvSpPr>
        <p:spPr>
          <a:xfrm>
            <a:off x="2039057" y="5502935"/>
            <a:ext cx="2740579" cy="400110"/>
          </a:xfrm>
          <a:prstGeom prst="rect">
            <a:avLst/>
          </a:prstGeom>
          <a:solidFill>
            <a:schemeClr val="accent5"/>
          </a:solidFill>
        </p:spPr>
        <p:txBody>
          <a:bodyPr wrap="square" rtlCol="0">
            <a:spAutoFit/>
          </a:bodyPr>
          <a:lstStyle/>
          <a:p>
            <a:pPr algn="ctr"/>
            <a:r>
              <a:rPr lang="ar-001" sz="2000" b="1" dirty="0">
                <a:solidFill>
                  <a:schemeClr val="bg1"/>
                </a:solidFill>
              </a:rPr>
              <a:t>تدابير الصحة العامة المضادة</a:t>
            </a:r>
          </a:p>
        </p:txBody>
      </p:sp>
      <p:sp>
        <p:nvSpPr>
          <p:cNvPr id="7" name="Rectangle 6">
            <a:extLst>
              <a:ext uri="{FF2B5EF4-FFF2-40B4-BE49-F238E27FC236}">
                <a16:creationId xmlns:a16="http://schemas.microsoft.com/office/drawing/2014/main" id="{5920DCD8-E3CF-89FF-015C-141AF4474538}"/>
              </a:ext>
            </a:extLst>
          </p:cNvPr>
          <p:cNvSpPr/>
          <p:nvPr/>
        </p:nvSpPr>
        <p:spPr>
          <a:xfrm>
            <a:off x="2739933" y="3673402"/>
            <a:ext cx="128732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3409347" y="4041702"/>
            <a:ext cx="0" cy="143676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01566CBC-D66A-BD64-CD3B-881CBF667C3F}"/>
              </a:ext>
            </a:extLst>
          </p:cNvPr>
          <p:cNvGraphicFramePr>
            <a:graphicFrameLocks noGrp="1"/>
          </p:cNvGraphicFramePr>
          <p:nvPr>
            <p:extLst>
              <p:ext uri="{D42A27DB-BD31-4B8C-83A1-F6EECF244321}">
                <p14:modId xmlns:p14="http://schemas.microsoft.com/office/powerpoint/2010/main" val="1754534226"/>
              </p:ext>
            </p:extLst>
          </p:nvPr>
        </p:nvGraphicFramePr>
        <p:xfrm>
          <a:off x="4788924" y="1192103"/>
          <a:ext cx="6047014" cy="5495698"/>
        </p:xfrm>
        <a:graphic>
          <a:graphicData uri="http://schemas.openxmlformats.org/drawingml/2006/table">
            <a:tbl>
              <a:tblPr rtl="1"/>
              <a:tblGrid>
                <a:gridCol w="2316069">
                  <a:extLst>
                    <a:ext uri="{9D8B030D-6E8A-4147-A177-3AD203B41FA5}">
                      <a16:colId xmlns:a16="http://schemas.microsoft.com/office/drawing/2014/main" val="1999321453"/>
                    </a:ext>
                  </a:extLst>
                </a:gridCol>
                <a:gridCol w="702932">
                  <a:extLst>
                    <a:ext uri="{9D8B030D-6E8A-4147-A177-3AD203B41FA5}">
                      <a16:colId xmlns:a16="http://schemas.microsoft.com/office/drawing/2014/main" val="3663230194"/>
                    </a:ext>
                  </a:extLst>
                </a:gridCol>
                <a:gridCol w="3028013">
                  <a:extLst>
                    <a:ext uri="{9D8B030D-6E8A-4147-A177-3AD203B41FA5}">
                      <a16:colId xmlns:a16="http://schemas.microsoft.com/office/drawing/2014/main" val="1270960789"/>
                    </a:ext>
                  </a:extLst>
                </a:gridCol>
              </a:tblGrid>
              <a:tr h="360355">
                <a:tc>
                  <a:txBody>
                    <a:bodyPr/>
                    <a:lstStyle/>
                    <a:p>
                      <a:pPr indent="152400">
                        <a:buNone/>
                      </a:pPr>
                      <a:r>
                        <a:rPr lang="ar-001" sz="1100" b="1" baseline="0">
                          <a:solidFill>
                            <a:schemeClr val="bg1"/>
                          </a:solidFill>
                          <a:effectLst/>
                          <a:latin typeface="Arial" panose="020B0604020202020204" pitchFamily="34" charset="0"/>
                          <a:cs typeface="Arial" panose="020B0604020202020204" pitchFamily="34" charset="0"/>
                        </a:rPr>
                        <a:t>المرحلة الرئيسية</a:t>
                      </a:r>
                    </a:p>
                  </a:txBody>
                  <a:tcPr marL="6350" marR="6350" marT="0" marB="0" anchor="ctr">
                    <a:solidFill>
                      <a:srgbClr val="3AB140"/>
                    </a:solidFill>
                  </a:tcPr>
                </a:tc>
                <a:tc>
                  <a:txBody>
                    <a:bodyPr/>
                    <a:lstStyle/>
                    <a:p>
                      <a:pPr algn="ctr">
                        <a:buNone/>
                      </a:pPr>
                      <a:r>
                        <a:rPr lang="ar-001" sz="1100" b="1" baseline="0">
                          <a:solidFill>
                            <a:schemeClr val="bg1"/>
                          </a:solidFill>
                          <a:effectLst/>
                          <a:latin typeface="Arial" panose="020B0604020202020204" pitchFamily="34" charset="0"/>
                          <a:cs typeface="Arial" panose="020B0604020202020204" pitchFamily="34" charset="0"/>
                        </a:rPr>
                        <a:t>التاريخ</a:t>
                      </a:r>
                    </a:p>
                  </a:txBody>
                  <a:tcPr marL="6350" marR="6350" marT="0" marB="0" anchor="ctr">
                    <a:solidFill>
                      <a:srgbClr val="3AB140"/>
                    </a:solidFill>
                  </a:tcPr>
                </a:tc>
                <a:tc>
                  <a:txBody>
                    <a:bodyPr/>
                    <a:lstStyle/>
                    <a:p>
                      <a:pPr indent="127000">
                        <a:buNone/>
                      </a:pPr>
                      <a:r>
                        <a:rPr lang="ar-001" sz="1100" b="1" baseline="0">
                          <a:solidFill>
                            <a:schemeClr val="bg1"/>
                          </a:solidFill>
                          <a:effectLst/>
                          <a:latin typeface="Arial" panose="020B0604020202020204" pitchFamily="34" charset="0"/>
                          <a:cs typeface="Arial" panose="020B0604020202020204" pitchFamily="34" charset="0"/>
                        </a:rPr>
                        <a:t>السرد/الأساس المنطقي</a:t>
                      </a:r>
                    </a:p>
                  </a:txBody>
                  <a:tcPr marL="6350" marR="6350" marT="0" marB="0" anchor="ctr">
                    <a:solidFill>
                      <a:srgbClr val="3AB140"/>
                    </a:solidFill>
                  </a:tcPr>
                </a:tc>
                <a:extLst>
                  <a:ext uri="{0D108BD9-81ED-4DB2-BD59-A6C34878D82A}">
                    <a16:rowId xmlns:a16="http://schemas.microsoft.com/office/drawing/2014/main" val="1638836467"/>
                  </a:ext>
                </a:extLst>
              </a:tr>
              <a:tr h="681157">
                <a:tc>
                  <a:txBody>
                    <a:bodyPr/>
                    <a:lstStyle/>
                    <a:p>
                      <a:pPr marL="101600">
                        <a:buNone/>
                      </a:pPr>
                      <a:r>
                        <a:rPr lang="ar-001" sz="1100" baseline="0">
                          <a:solidFill>
                            <a:srgbClr val="000000"/>
                          </a:solidFill>
                          <a:effectLst/>
                          <a:latin typeface="Arial" panose="020B0604020202020204" pitchFamily="34" charset="0"/>
                          <a:cs typeface="Arial" panose="020B0604020202020204" pitchFamily="34" charset="0"/>
                        </a:rPr>
                        <a:t>بدء التحقيق أو نشر فريق التحقيق/الاستجابة</a:t>
                      </a: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10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في 10 ديسمبر، بدأ </a:t>
                      </a:r>
                      <a:r>
                        <a:rPr lang="ar-SA" sz="1100" b="1" kern="1200" dirty="0">
                          <a:solidFill>
                            <a:srgbClr val="000000"/>
                          </a:solidFill>
                          <a:effectLst/>
                          <a:latin typeface="+mn-lt"/>
                          <a:ea typeface="+mn-ea"/>
                          <a:cs typeface="+mn-cs"/>
                        </a:rPr>
                        <a:t>فريق الاستجابة في المنطقة بتتبع مخالطي</a:t>
                      </a:r>
                      <a:r>
                        <a:rPr lang="ar-SA" sz="1100" kern="1200" dirty="0">
                          <a:solidFill>
                            <a:srgbClr val="000000"/>
                          </a:solidFill>
                          <a:effectLst/>
                          <a:latin typeface="+mn-lt"/>
                          <a:ea typeface="+mn-ea"/>
                          <a:cs typeface="+mn-cs"/>
                        </a:rPr>
                        <a:t> السيدة (أ)، </a:t>
                      </a:r>
                      <a:r>
                        <a:rPr lang="ar-SA" sz="1100" b="1" kern="1200" dirty="0">
                          <a:solidFill>
                            <a:srgbClr val="000000"/>
                          </a:solidFill>
                          <a:effectLst/>
                          <a:latin typeface="+mn-lt"/>
                          <a:ea typeface="+mn-ea"/>
                          <a:cs typeface="+mn-cs"/>
                        </a:rPr>
                        <a:t>وبدأ المراقبة النشطة للعاملين الصحيين</a:t>
                      </a:r>
                      <a:r>
                        <a:rPr lang="ar-SA" sz="1100" kern="1200" dirty="0">
                          <a:solidFill>
                            <a:srgbClr val="000000"/>
                          </a:solidFill>
                          <a:effectLst/>
                          <a:latin typeface="+mn-lt"/>
                          <a:ea typeface="+mn-ea"/>
                          <a:cs typeface="+mn-cs"/>
                        </a:rPr>
                        <a:t> في مستشفى المنطقة</a:t>
                      </a:r>
                      <a:r>
                        <a:rPr lang="en-IN" sz="1100" kern="1200" dirty="0">
                          <a:solidFill>
                            <a:srgbClr val="000000"/>
                          </a:solidFill>
                          <a:effectLst/>
                          <a:latin typeface="+mn-lt"/>
                          <a:ea typeface="+mn-ea"/>
                          <a:cs typeface="+mn-cs"/>
                        </a:rPr>
                        <a:t>.</a:t>
                      </a:r>
                    </a:p>
                  </a:txBody>
                  <a:tcPr marL="6350" marR="6350" marT="0" marB="0" anchor="ctr">
                    <a:solidFill>
                      <a:schemeClr val="bg1"/>
                    </a:solidFill>
                  </a:tcPr>
                </a:tc>
                <a:extLst>
                  <a:ext uri="{0D108BD9-81ED-4DB2-BD59-A6C34878D82A}">
                    <a16:rowId xmlns:a16="http://schemas.microsoft.com/office/drawing/2014/main" val="3632454736"/>
                  </a:ext>
                </a:extLst>
              </a:tr>
              <a:tr h="629920">
                <a:tc>
                  <a:txBody>
                    <a:bodyPr/>
                    <a:lstStyle/>
                    <a:p>
                      <a:pPr marL="101600">
                        <a:buNone/>
                      </a:pPr>
                      <a:r>
                        <a:rPr lang="ar-001" sz="1100" baseline="0">
                          <a:solidFill>
                            <a:srgbClr val="000000"/>
                          </a:solidFill>
                          <a:effectLst/>
                          <a:latin typeface="Arial" panose="020B0604020202020204" pitchFamily="34" charset="0"/>
                          <a:cs typeface="Arial" panose="020B0604020202020204" pitchFamily="34" charset="0"/>
                        </a:rPr>
                        <a:t>إجراء تحليل وبائي للعبء والشدة وعوامل الخطر، وإجراء تقييم أولي للمخاطر</a:t>
                      </a: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12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في 12 ديسمبر، أكمل فريق الاستجابة السريعة</a:t>
                      </a:r>
                      <a:r>
                        <a:rPr lang="en-IN" sz="1100" kern="1200" dirty="0">
                          <a:solidFill>
                            <a:srgbClr val="000000"/>
                          </a:solidFill>
                          <a:effectLst/>
                          <a:latin typeface="+mn-lt"/>
                          <a:ea typeface="+mn-ea"/>
                          <a:cs typeface="+mn-cs"/>
                        </a:rPr>
                        <a:t> (</a:t>
                      </a:r>
                      <a:r>
                        <a:rPr lang="en-US" sz="1100" kern="1200" dirty="0">
                          <a:solidFill>
                            <a:srgbClr val="000000"/>
                          </a:solidFill>
                          <a:effectLst/>
                          <a:latin typeface="+mn-lt"/>
                          <a:ea typeface="+mn-ea"/>
                          <a:cs typeface="+mn-cs"/>
                        </a:rPr>
                        <a:t>RRT</a:t>
                      </a:r>
                      <a:r>
                        <a:rPr lang="en-IN" sz="1100" kern="1200" dirty="0">
                          <a:solidFill>
                            <a:srgbClr val="000000"/>
                          </a:solidFill>
                          <a:effectLst/>
                          <a:latin typeface="+mn-lt"/>
                          <a:ea typeface="+mn-ea"/>
                          <a:cs typeface="+mn-cs"/>
                        </a:rPr>
                        <a:t>) </a:t>
                      </a:r>
                      <a:r>
                        <a:rPr lang="ar-SA" sz="1100" kern="1200" dirty="0">
                          <a:solidFill>
                            <a:srgbClr val="000000"/>
                          </a:solidFill>
                          <a:effectLst/>
                          <a:latin typeface="+mn-lt"/>
                          <a:ea typeface="+mn-ea"/>
                          <a:cs typeface="+mn-cs"/>
                        </a:rPr>
                        <a:t>في المنطقة </a:t>
                      </a:r>
                      <a:r>
                        <a:rPr lang="ar-SA" sz="1100" b="1" kern="1200" dirty="0">
                          <a:solidFill>
                            <a:srgbClr val="000000"/>
                          </a:solidFill>
                          <a:effectLst/>
                          <a:latin typeface="+mn-lt"/>
                          <a:ea typeface="+mn-ea"/>
                          <a:cs typeface="+mn-cs"/>
                        </a:rPr>
                        <a:t>تحقيقه الوبائي الأولي</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p>
                      <a:pPr rtl="1"/>
                      <a:r>
                        <a:rPr lang="en-IN" sz="1800" kern="1200" dirty="0">
                          <a:solidFill>
                            <a:schemeClr val="tx1"/>
                          </a:solidFill>
                          <a:effectLst/>
                          <a:latin typeface="+mn-lt"/>
                          <a:ea typeface="+mn-ea"/>
                          <a:cs typeface="+mn-cs"/>
                        </a:rPr>
                        <a:t> </a:t>
                      </a:r>
                    </a:p>
                  </a:txBody>
                  <a:tcPr marL="6350" marR="6350" marT="0" marB="0" anchor="ctr">
                    <a:solidFill>
                      <a:schemeClr val="bg1"/>
                    </a:solidFill>
                  </a:tcPr>
                </a:tc>
                <a:extLst>
                  <a:ext uri="{0D108BD9-81ED-4DB2-BD59-A6C34878D82A}">
                    <a16:rowId xmlns:a16="http://schemas.microsoft.com/office/drawing/2014/main" val="1608746090"/>
                  </a:ext>
                </a:extLst>
              </a:tr>
              <a:tr h="660400">
                <a:tc>
                  <a:txBody>
                    <a:bodyPr/>
                    <a:lstStyle/>
                    <a:p>
                      <a:pPr marL="101600">
                        <a:buNone/>
                      </a:pPr>
                      <a:r>
                        <a:rPr lang="ar-001" sz="1100" baseline="0">
                          <a:solidFill>
                            <a:srgbClr val="000000"/>
                          </a:solidFill>
                          <a:effectLst/>
                          <a:latin typeface="Arial" panose="020B0604020202020204" pitchFamily="34" charset="0"/>
                          <a:cs typeface="Arial" panose="020B0604020202020204" pitchFamily="34" charset="0"/>
                        </a:rPr>
                        <a:t>الحصول على تأكيد مخبري لسبب التفشي</a:t>
                      </a: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12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في 12 ديسمبر، </a:t>
                      </a:r>
                      <a:r>
                        <a:rPr lang="ar-SA" sz="1100" b="1" kern="1200" dirty="0">
                          <a:solidFill>
                            <a:srgbClr val="000000"/>
                          </a:solidFill>
                          <a:effectLst/>
                          <a:latin typeface="+mn-lt"/>
                          <a:ea typeface="+mn-ea"/>
                          <a:cs typeface="+mn-cs"/>
                        </a:rPr>
                        <a:t>أكد المختبر أن العينة كانت إيجابية الإصابة بالحصبة، وأبلغ المركز الوطني لعمليات الطوارئ الصحية العامة بشكل مباشر</a:t>
                      </a:r>
                      <a:r>
                        <a:rPr lang="en-IN" sz="1100" b="1" kern="1200" dirty="0">
                          <a:solidFill>
                            <a:srgbClr val="000000"/>
                          </a:solidFill>
                          <a:effectLst/>
                          <a:latin typeface="+mn-lt"/>
                          <a:ea typeface="+mn-ea"/>
                          <a:cs typeface="+mn-cs"/>
                        </a:rPr>
                        <a:t>.</a:t>
                      </a:r>
                    </a:p>
                  </a:txBody>
                  <a:tcPr marL="6350" marR="6350" marT="0" marB="0" anchor="ctr">
                    <a:solidFill>
                      <a:schemeClr val="bg1"/>
                    </a:solidFill>
                  </a:tcPr>
                </a:tc>
                <a:extLst>
                  <a:ext uri="{0D108BD9-81ED-4DB2-BD59-A6C34878D82A}">
                    <a16:rowId xmlns:a16="http://schemas.microsoft.com/office/drawing/2014/main" val="4198627272"/>
                  </a:ext>
                </a:extLst>
              </a:tr>
              <a:tr h="660400">
                <a:tc>
                  <a:txBody>
                    <a:bodyPr/>
                    <a:lstStyle/>
                    <a:p>
                      <a:r>
                        <a:rPr lang="ar-SA" sz="1100" kern="1200" dirty="0">
                          <a:solidFill>
                            <a:srgbClr val="000000"/>
                          </a:solidFill>
                          <a:effectLst/>
                          <a:latin typeface="+mn-lt"/>
                          <a:ea typeface="+mn-ea"/>
                          <a:cs typeface="+mn-cs"/>
                        </a:rPr>
                        <a:t>تفعيل آلية إدارة الحالات المناسبة وتدابير الوقاية من العدوى ومكافحتها</a:t>
                      </a:r>
                      <a:r>
                        <a:rPr lang="en-IN" sz="1100" kern="1200" dirty="0">
                          <a:solidFill>
                            <a:srgbClr val="000000"/>
                          </a:solidFill>
                          <a:effectLst/>
                          <a:latin typeface="+mn-lt"/>
                          <a:ea typeface="+mn-ea"/>
                          <a:cs typeface="+mn-cs"/>
                        </a:rPr>
                        <a:t> (IPC) </a:t>
                      </a:r>
                      <a:r>
                        <a:rPr lang="ar-SA" sz="1100" kern="1200" dirty="0">
                          <a:solidFill>
                            <a:srgbClr val="000000"/>
                          </a:solidFill>
                          <a:effectLst/>
                          <a:latin typeface="+mn-lt"/>
                          <a:ea typeface="+mn-ea"/>
                          <a:cs typeface="+mn-cs"/>
                        </a:rPr>
                        <a:t>في المرافق الصحية</a:t>
                      </a:r>
                      <a:endParaRPr lang="en-IN" sz="110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15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بدءًا من 15 ديسمبر، </a:t>
                      </a:r>
                      <a:r>
                        <a:rPr lang="ar-SA" sz="1100" b="1" kern="1200" dirty="0">
                          <a:solidFill>
                            <a:srgbClr val="000000"/>
                          </a:solidFill>
                          <a:effectLst/>
                          <a:latin typeface="+mn-lt"/>
                          <a:ea typeface="+mn-ea"/>
                          <a:cs typeface="+mn-cs"/>
                        </a:rPr>
                        <a:t>أجرى فريق الاستجابة السريعة الوطني تقييمات للوقاية من العدوى ومكافحتها</a:t>
                      </a:r>
                      <a:r>
                        <a:rPr lang="en-IN" sz="1100" b="1" kern="1200" dirty="0">
                          <a:solidFill>
                            <a:srgbClr val="000000"/>
                          </a:solidFill>
                          <a:effectLst/>
                          <a:latin typeface="+mn-lt"/>
                          <a:ea typeface="+mn-ea"/>
                          <a:cs typeface="+mn-cs"/>
                        </a:rPr>
                        <a:t> (</a:t>
                      </a:r>
                      <a:r>
                        <a:rPr lang="en-US" sz="1100" b="1" kern="1200" dirty="0">
                          <a:solidFill>
                            <a:srgbClr val="000000"/>
                          </a:solidFill>
                          <a:effectLst/>
                          <a:latin typeface="+mn-lt"/>
                          <a:ea typeface="+mn-ea"/>
                          <a:cs typeface="+mn-cs"/>
                        </a:rPr>
                        <a:t>IPC</a:t>
                      </a:r>
                      <a:r>
                        <a:rPr lang="en-IN" sz="1100" b="1" kern="1200" dirty="0">
                          <a:solidFill>
                            <a:srgbClr val="000000"/>
                          </a:solidFill>
                          <a:effectLst/>
                          <a:latin typeface="+mn-lt"/>
                          <a:ea typeface="+mn-ea"/>
                          <a:cs typeface="+mn-cs"/>
                        </a:rPr>
                        <a:t>) </a:t>
                      </a:r>
                      <a:r>
                        <a:rPr lang="ar-SA" sz="1100" b="1" kern="1200" dirty="0">
                          <a:solidFill>
                            <a:srgbClr val="000000"/>
                          </a:solidFill>
                          <a:effectLst/>
                          <a:latin typeface="+mn-lt"/>
                          <a:ea typeface="+mn-ea"/>
                          <a:cs typeface="+mn-cs"/>
                        </a:rPr>
                        <a:t>في المرافق وكذلك تدريبًا لإدارة حالات الحصبة</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txBody>
                  <a:tcPr marL="6350" marR="6350" marT="0" marB="0" anchor="ctr">
                    <a:solidFill>
                      <a:schemeClr val="bg1"/>
                    </a:solidFill>
                  </a:tcPr>
                </a:tc>
                <a:extLst>
                  <a:ext uri="{0D108BD9-81ED-4DB2-BD59-A6C34878D82A}">
                    <a16:rowId xmlns:a16="http://schemas.microsoft.com/office/drawing/2014/main" val="2050168682"/>
                  </a:ext>
                </a:extLst>
              </a:tr>
              <a:tr h="812800">
                <a:tc>
                  <a:txBody>
                    <a:bodyPr/>
                    <a:lstStyle/>
                    <a:p>
                      <a:pPr rtl="1"/>
                      <a:r>
                        <a:rPr lang="ar-SA" sz="1100" kern="1200" dirty="0">
                          <a:solidFill>
                            <a:srgbClr val="000000"/>
                          </a:solidFill>
                          <a:effectLst/>
                          <a:latin typeface="+mn-lt"/>
                          <a:ea typeface="+mn-ea"/>
                          <a:cs typeface="+mn-cs"/>
                        </a:rPr>
                        <a:t>تفعيل تدابير الصحة العامة المضادة المناسبة في المجتمعات المتضررة</a:t>
                      </a:r>
                      <a:endParaRPr lang="en-IN" sz="1100" kern="1200" dirty="0">
                        <a:solidFill>
                          <a:srgbClr val="000000"/>
                        </a:solidFill>
                        <a:effectLst/>
                        <a:latin typeface="+mn-lt"/>
                        <a:ea typeface="+mn-ea"/>
                        <a:cs typeface="+mn-cs"/>
                      </a:endParaRPr>
                    </a:p>
                    <a:p>
                      <a:pPr rtl="1"/>
                      <a:r>
                        <a:rPr lang="en-IN" sz="1100" b="1" kern="1200" dirty="0">
                          <a:solidFill>
                            <a:srgbClr val="000000"/>
                          </a:solidFill>
                          <a:effectLst/>
                          <a:latin typeface="+mn-lt"/>
                          <a:ea typeface="+mn-ea"/>
                          <a:cs typeface="+mn-cs"/>
                        </a:rPr>
                        <a:t>)</a:t>
                      </a:r>
                      <a:r>
                        <a:rPr lang="ar-SA" sz="1100" b="1" kern="1200" dirty="0">
                          <a:solidFill>
                            <a:srgbClr val="000000"/>
                          </a:solidFill>
                          <a:effectLst/>
                          <a:latin typeface="+mn-lt"/>
                          <a:ea typeface="+mn-ea"/>
                          <a:cs typeface="+mn-cs"/>
                        </a:rPr>
                        <a:t>ملاحظة للمُيسِّر: تاريخ استكمال الاستجابة المبكرة</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19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في 19 ديسمبر، أرسل مدير الحادث إلى وزير الصحة </a:t>
                      </a:r>
                      <a:r>
                        <a:rPr lang="ar-SA" sz="1100" b="1" kern="1200" dirty="0">
                          <a:solidFill>
                            <a:srgbClr val="000000"/>
                          </a:solidFill>
                          <a:effectLst/>
                          <a:latin typeface="+mn-lt"/>
                          <a:ea typeface="+mn-ea"/>
                          <a:cs typeface="+mn-cs"/>
                        </a:rPr>
                        <a:t>طلبًا للحصول على لقاح من منظمة الصحة العالمية، لدعم إجراء حملة تطعيم سريعة في المجتمعات المتضررة</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txBody>
                  <a:tcPr marL="6350" marR="6350" marT="0" marB="0" anchor="ctr">
                    <a:solidFill>
                      <a:schemeClr val="bg1"/>
                    </a:solidFill>
                  </a:tcPr>
                </a:tc>
                <a:extLst>
                  <a:ext uri="{0D108BD9-81ED-4DB2-BD59-A6C34878D82A}">
                    <a16:rowId xmlns:a16="http://schemas.microsoft.com/office/drawing/2014/main" val="2713814382"/>
                  </a:ext>
                </a:extLst>
              </a:tr>
              <a:tr h="1081066">
                <a:tc>
                  <a:txBody>
                    <a:bodyPr/>
                    <a:lstStyle/>
                    <a:p>
                      <a:pPr marL="101600">
                        <a:buNone/>
                      </a:pPr>
                      <a:r>
                        <a:rPr lang="ar-001" sz="1100" baseline="0" dirty="0">
                          <a:solidFill>
                            <a:srgbClr val="000000"/>
                          </a:solidFill>
                          <a:effectLst/>
                          <a:latin typeface="Arial" panose="020B0604020202020204" pitchFamily="34" charset="0"/>
                          <a:cs typeface="Arial" panose="020B0604020202020204" pitchFamily="34" charset="0"/>
                        </a:rPr>
                        <a:t>تنفيذ الأنشطة المناسبة للتواصل بشأن المخاطر والمشاركة المجتمعية (</a:t>
                      </a:r>
                      <a:r>
                        <a:rPr lang="en-US" sz="1100" baseline="0" dirty="0">
                          <a:solidFill>
                            <a:srgbClr val="000000"/>
                          </a:solidFill>
                          <a:effectLst/>
                          <a:latin typeface="Arial" panose="020B0604020202020204" pitchFamily="34" charset="0"/>
                          <a:cs typeface="Arial" panose="020B0604020202020204" pitchFamily="34" charset="0"/>
                        </a:rPr>
                        <a:t>RCEE)</a:t>
                      </a:r>
                    </a:p>
                  </a:txBody>
                  <a:tcPr marL="6350" marR="6350" marT="0" marB="0" anchor="ctr">
                    <a:solidFill>
                      <a:schemeClr val="bg1"/>
                    </a:solidFill>
                  </a:tcPr>
                </a:tc>
                <a:tc>
                  <a:txBody>
                    <a:bodyPr/>
                    <a:lstStyle/>
                    <a:p>
                      <a:pPr algn="ctr">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18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بدأ الفريق المشترك المكون من فريق الاستجابة السريعة الوطني والمحلي </a:t>
                      </a:r>
                      <a:r>
                        <a:rPr lang="ar-SA" sz="1100" b="1" kern="1200" dirty="0">
                          <a:solidFill>
                            <a:srgbClr val="000000"/>
                          </a:solidFill>
                          <a:effectLst/>
                          <a:latin typeface="+mn-lt"/>
                          <a:ea typeface="+mn-ea"/>
                          <a:cs typeface="+mn-cs"/>
                        </a:rPr>
                        <a:t>أنشطة التواصل بشأن المخاطر والمشاركة المجتمعية</a:t>
                      </a:r>
                      <a:r>
                        <a:rPr lang="ar-SA" sz="1100" kern="1200" dirty="0">
                          <a:solidFill>
                            <a:srgbClr val="000000"/>
                          </a:solidFill>
                          <a:effectLst/>
                          <a:latin typeface="+mn-lt"/>
                          <a:ea typeface="+mn-ea"/>
                          <a:cs typeface="+mn-cs"/>
                        </a:rPr>
                        <a:t> في 18 ديسمبر...قدم الوزير إحاطة صحفية، تلاها إصدار معلومات إرشادية وطنية بشأن </a:t>
                      </a:r>
                      <a:r>
                        <a:rPr lang="ar-SA" sz="1100" b="1" kern="1200" dirty="0">
                          <a:solidFill>
                            <a:srgbClr val="000000"/>
                          </a:solidFill>
                          <a:effectLst/>
                          <a:latin typeface="+mn-lt"/>
                          <a:ea typeface="+mn-ea"/>
                          <a:cs typeface="+mn-cs"/>
                        </a:rPr>
                        <a:t>حالة تفشي المرض المؤكدة</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txBody>
                  <a:tcPr marL="6350" marR="6350" marT="0" marB="0" anchor="ctr">
                    <a:solidFill>
                      <a:schemeClr val="bg1"/>
                    </a:solidFill>
                  </a:tcPr>
                </a:tc>
                <a:extLst>
                  <a:ext uri="{0D108BD9-81ED-4DB2-BD59-A6C34878D82A}">
                    <a16:rowId xmlns:a16="http://schemas.microsoft.com/office/drawing/2014/main" val="574112279"/>
                  </a:ext>
                </a:extLst>
              </a:tr>
              <a:tr h="360355">
                <a:tc>
                  <a:txBody>
                    <a:bodyPr/>
                    <a:lstStyle/>
                    <a:p>
                      <a:pPr marL="101600">
                        <a:buNone/>
                      </a:pPr>
                      <a:r>
                        <a:rPr lang="ar-001" sz="1100" baseline="0">
                          <a:solidFill>
                            <a:srgbClr val="000000"/>
                          </a:solidFill>
                          <a:effectLst/>
                          <a:latin typeface="Arial" panose="020B0604020202020204" pitchFamily="34" charset="0"/>
                          <a:cs typeface="Arial" panose="020B0604020202020204" pitchFamily="34" charset="0"/>
                        </a:rPr>
                        <a:t>إنشاء آلية تنسيق</a:t>
                      </a:r>
                    </a:p>
                  </a:txBody>
                  <a:tcPr marL="6350" marR="6350" marT="0" marB="0" anchor="ctr">
                    <a:solidFill>
                      <a:schemeClr val="bg1"/>
                    </a:solidFill>
                  </a:tcPr>
                </a:tc>
                <a:tc>
                  <a:txBody>
                    <a:bodyPr/>
                    <a:lstStyle/>
                    <a:p>
                      <a:pPr algn="ctr">
                        <a:spcBef>
                          <a:spcPts val="500"/>
                        </a:spcBef>
                        <a:buNone/>
                      </a:pPr>
                      <a:r>
                        <a:rPr lang="en-US" sz="1100" b="1" baseline="0" dirty="0">
                          <a:solidFill>
                            <a:srgbClr val="000000"/>
                          </a:solidFill>
                          <a:effectLst/>
                          <a:latin typeface="Arial" panose="020B0604020202020204" pitchFamily="34" charset="0"/>
                          <a:cs typeface="Arial" panose="020B0604020202020204" pitchFamily="34" charset="0"/>
                        </a:rPr>
                        <a:t> </a:t>
                      </a:r>
                      <a:r>
                        <a:rPr lang="ar-001" sz="1100" b="1" baseline="0" dirty="0">
                          <a:solidFill>
                            <a:srgbClr val="000000"/>
                          </a:solidFill>
                          <a:effectLst/>
                          <a:latin typeface="Arial" panose="020B0604020202020204" pitchFamily="34" charset="0"/>
                          <a:cs typeface="Arial" panose="020B0604020202020204" pitchFamily="34" charset="0"/>
                        </a:rPr>
                        <a:t>12 ديسمبر</a:t>
                      </a:r>
                    </a:p>
                  </a:txBody>
                  <a:tcPr marL="6350" marR="6350" marT="0" marB="0" anchor="ctr">
                    <a:solidFill>
                      <a:schemeClr val="bg1"/>
                    </a:solidFill>
                  </a:tcPr>
                </a:tc>
                <a:tc>
                  <a:txBody>
                    <a:bodyPr/>
                    <a:lstStyle/>
                    <a:p>
                      <a:pPr marL="92075" indent="0" rtl="1"/>
                      <a:r>
                        <a:rPr lang="ar-SA" sz="1100" kern="1200" dirty="0">
                          <a:solidFill>
                            <a:srgbClr val="000000"/>
                          </a:solidFill>
                          <a:effectLst/>
                          <a:latin typeface="+mn-lt"/>
                          <a:ea typeface="+mn-ea"/>
                          <a:cs typeface="+mn-cs"/>
                        </a:rPr>
                        <a:t>اليوم هو 12 ديسمبر</a:t>
                      </a:r>
                      <a:r>
                        <a:rPr lang="en-IN" sz="1100" kern="1200" dirty="0">
                          <a:solidFill>
                            <a:srgbClr val="000000"/>
                          </a:solidFill>
                          <a:effectLst/>
                          <a:latin typeface="+mn-lt"/>
                          <a:ea typeface="+mn-ea"/>
                          <a:cs typeface="+mn-cs"/>
                        </a:rPr>
                        <a:t>.</a:t>
                      </a:r>
                      <a:r>
                        <a:rPr lang="en-IN" sz="1100" b="1" kern="1200" dirty="0">
                          <a:solidFill>
                            <a:srgbClr val="000000"/>
                          </a:solidFill>
                          <a:effectLst/>
                          <a:latin typeface="+mn-lt"/>
                          <a:ea typeface="+mn-ea"/>
                          <a:cs typeface="+mn-cs"/>
                        </a:rPr>
                        <a:t> </a:t>
                      </a:r>
                      <a:r>
                        <a:rPr lang="ar-SA" sz="1100" b="1" kern="1200" dirty="0">
                          <a:solidFill>
                            <a:srgbClr val="000000"/>
                          </a:solidFill>
                          <a:effectLst/>
                          <a:latin typeface="+mn-lt"/>
                          <a:ea typeface="+mn-ea"/>
                          <a:cs typeface="+mn-cs"/>
                        </a:rPr>
                        <a:t>تم تفعيل مركز عمليات الطوارئ الصحية العامة اليوم</a:t>
                      </a:r>
                      <a:r>
                        <a:rPr lang="en-IN" sz="1100" b="1" kern="1200" dirty="0">
                          <a:solidFill>
                            <a:srgbClr val="000000"/>
                          </a:solidFill>
                          <a:effectLst/>
                          <a:latin typeface="+mn-lt"/>
                          <a:ea typeface="+mn-ea"/>
                          <a:cs typeface="+mn-cs"/>
                        </a:rPr>
                        <a:t>...</a:t>
                      </a:r>
                      <a:endParaRPr lang="en-IN" sz="1100" kern="1200" dirty="0">
                        <a:solidFill>
                          <a:srgbClr val="000000"/>
                        </a:solidFill>
                        <a:effectLst/>
                        <a:latin typeface="+mn-lt"/>
                        <a:ea typeface="+mn-ea"/>
                        <a:cs typeface="+mn-cs"/>
                      </a:endParaRPr>
                    </a:p>
                    <a:p>
                      <a:pPr rtl="1"/>
                      <a:r>
                        <a:rPr lang="en-IN" sz="1800" kern="1200" dirty="0">
                          <a:solidFill>
                            <a:schemeClr val="tx1"/>
                          </a:solidFill>
                          <a:effectLst/>
                          <a:latin typeface="+mn-lt"/>
                          <a:ea typeface="+mn-ea"/>
                          <a:cs typeface="+mn-cs"/>
                        </a:rPr>
                        <a:t> </a:t>
                      </a:r>
                    </a:p>
                  </a:txBody>
                  <a:tcPr marL="6350" marR="6350" marT="0" marB="0" anchor="ctr">
                    <a:solidFill>
                      <a:schemeClr val="bg1"/>
                    </a:solidFill>
                  </a:tcPr>
                </a:tc>
                <a:extLst>
                  <a:ext uri="{0D108BD9-81ED-4DB2-BD59-A6C34878D82A}">
                    <a16:rowId xmlns:a16="http://schemas.microsoft.com/office/drawing/2014/main" val="2699194327"/>
                  </a:ext>
                </a:extLst>
              </a:tr>
            </a:tbl>
          </a:graphicData>
        </a:graphic>
      </p:graphicFrame>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ar-SA" dirty="0">
                <a:cs typeface="+mn-cs"/>
              </a:rPr>
              <a:t>مفتاح الإجابات: أنشطة الاستجابة المبكرة (+ تاريخ الاستكمال)</a:t>
            </a:r>
            <a:endParaRPr lang="en-IN" dirty="0">
              <a:cs typeface="+mn-cs"/>
            </a:endParaRPr>
          </a:p>
        </p:txBody>
      </p:sp>
      <p:sp>
        <p:nvSpPr>
          <p:cNvPr id="7" name="Rectangle 6">
            <a:extLst>
              <a:ext uri="{FF2B5EF4-FFF2-40B4-BE49-F238E27FC236}">
                <a16:creationId xmlns:a16="http://schemas.microsoft.com/office/drawing/2014/main" id="{80FBA336-4DAB-4099-B181-BDD46E910ABF}"/>
              </a:ext>
            </a:extLst>
          </p:cNvPr>
          <p:cNvSpPr/>
          <p:nvPr/>
        </p:nvSpPr>
        <p:spPr>
          <a:xfrm>
            <a:off x="7812431" y="4208421"/>
            <a:ext cx="688530" cy="782677"/>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DB81E874-C2F5-B943-CCF0-002ABCA51ED6}"/>
              </a:ext>
            </a:extLst>
          </p:cNvPr>
          <p:cNvSpPr/>
          <p:nvPr/>
        </p:nvSpPr>
        <p:spPr>
          <a:xfrm flipH="1">
            <a:off x="3874824" y="4204763"/>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86E05D4-CE06-121C-CB6B-AAE78F38A8B5}"/>
              </a:ext>
            </a:extLst>
          </p:cNvPr>
          <p:cNvSpPr txBox="1"/>
          <p:nvPr/>
        </p:nvSpPr>
        <p:spPr>
          <a:xfrm>
            <a:off x="1102360" y="3995938"/>
            <a:ext cx="2703174" cy="1200329"/>
          </a:xfrm>
          <a:prstGeom prst="rect">
            <a:avLst/>
          </a:prstGeom>
          <a:noFill/>
        </p:spPr>
        <p:txBody>
          <a:bodyPr wrap="square" lIns="91440" tIns="45720" rIns="91440" bIns="45720" rtlCol="0" anchor="t">
            <a:spAutoFit/>
          </a:bodyPr>
          <a:lstStyle/>
          <a:p>
            <a:r>
              <a:rPr lang="ar-001" sz="2400" dirty="0">
                <a:latin typeface="Arial"/>
                <a:cs typeface="Arial"/>
              </a:rPr>
              <a:t>تاريخ استكمال إجراءات الاستجابة المبكرة لغاية 7-1-7</a:t>
            </a:r>
          </a:p>
        </p:txBody>
      </p:sp>
      <p:sp>
        <p:nvSpPr>
          <p:cNvPr id="4" name="TextBox 3">
            <a:extLst>
              <a:ext uri="{FF2B5EF4-FFF2-40B4-BE49-F238E27FC236}">
                <a16:creationId xmlns:a16="http://schemas.microsoft.com/office/drawing/2014/main" id="{4D50781A-82AF-E0EB-7567-8914AA7E272D}"/>
              </a:ext>
            </a:extLst>
          </p:cNvPr>
          <p:cNvSpPr txBox="1"/>
          <p:nvPr/>
        </p:nvSpPr>
        <p:spPr>
          <a:xfrm>
            <a:off x="8312589" y="889258"/>
            <a:ext cx="2529867" cy="323165"/>
          </a:xfrm>
          <a:prstGeom prst="rect">
            <a:avLst/>
          </a:prstGeom>
          <a:noFill/>
        </p:spPr>
        <p:txBody>
          <a:bodyPr wrap="square" rtlCol="0">
            <a:spAutoFit/>
          </a:bodyPr>
          <a:lstStyle/>
          <a:p>
            <a:pPr algn="r"/>
            <a:r>
              <a:rPr lang="ar-001" sz="1500" b="1" dirty="0">
                <a:solidFill>
                  <a:srgbClr val="000000"/>
                </a:solidFill>
              </a:rPr>
              <a:t>مفتاح الإجابات</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ar-001"/>
              <a:t>مفتاح الإجابات: حساب غاية 7-1-7</a:t>
            </a:r>
          </a:p>
        </p:txBody>
      </p:sp>
      <p:sp>
        <p:nvSpPr>
          <p:cNvPr id="3" name="TextBox 2">
            <a:extLst>
              <a:ext uri="{FF2B5EF4-FFF2-40B4-BE49-F238E27FC236}">
                <a16:creationId xmlns:a16="http://schemas.microsoft.com/office/drawing/2014/main" id="{4EA1A9CC-B9F2-48A0-2219-568D2A3AE4D8}"/>
              </a:ext>
            </a:extLst>
          </p:cNvPr>
          <p:cNvSpPr txBox="1"/>
          <p:nvPr/>
        </p:nvSpPr>
        <p:spPr>
          <a:xfrm>
            <a:off x="8060173" y="1245029"/>
            <a:ext cx="2936240" cy="369332"/>
          </a:xfrm>
          <a:prstGeom prst="rect">
            <a:avLst/>
          </a:prstGeom>
          <a:noFill/>
        </p:spPr>
        <p:txBody>
          <a:bodyPr wrap="square" rtlCol="0">
            <a:spAutoFit/>
          </a:bodyPr>
          <a:lstStyle/>
          <a:p>
            <a:r>
              <a:rPr lang="ar-001" b="1" dirty="0">
                <a:solidFill>
                  <a:srgbClr val="000000"/>
                </a:solidFill>
                <a:latin typeface="Arial" panose="020B0604020202020204" pitchFamily="34" charset="0"/>
                <a:cs typeface="Arial" panose="020B0604020202020204" pitchFamily="34" charset="0"/>
              </a:rPr>
              <a:t>مفتاح الإجابات</a:t>
            </a:r>
          </a:p>
        </p:txBody>
      </p:sp>
      <p:sp>
        <p:nvSpPr>
          <p:cNvPr id="5" name="TextBox 4">
            <a:extLst>
              <a:ext uri="{FF2B5EF4-FFF2-40B4-BE49-F238E27FC236}">
                <a16:creationId xmlns:a16="http://schemas.microsoft.com/office/drawing/2014/main" id="{84D45DE6-CB3F-96C5-45B0-80A1F11FBC25}"/>
              </a:ext>
            </a:extLst>
          </p:cNvPr>
          <p:cNvSpPr txBox="1"/>
          <p:nvPr/>
        </p:nvSpPr>
        <p:spPr>
          <a:xfrm>
            <a:off x="529338" y="5649926"/>
            <a:ext cx="10034904" cy="369332"/>
          </a:xfrm>
          <a:prstGeom prst="rect">
            <a:avLst/>
          </a:prstGeom>
          <a:noFill/>
        </p:spPr>
        <p:txBody>
          <a:bodyPr wrap="square" rtlCol="0">
            <a:spAutoFit/>
          </a:bodyPr>
          <a:lstStyle/>
          <a:p>
            <a:r>
              <a:rPr lang="ar-SA" dirty="0">
                <a:solidFill>
                  <a:srgbClr val="000000"/>
                </a:solidFill>
              </a:rPr>
              <a:t>نصائح: يتم الحساب استنادًا إلى الفرق بين التواريخ (مثل: 3 أغسطس - 1 أغسطس = يومان)</a:t>
            </a:r>
            <a:r>
              <a:rPr lang="en-IN" dirty="0">
                <a:solidFill>
                  <a:srgbClr val="000000"/>
                </a:solidFill>
              </a:rPr>
              <a:t>.</a:t>
            </a:r>
          </a:p>
        </p:txBody>
      </p:sp>
      <p:graphicFrame>
        <p:nvGraphicFramePr>
          <p:cNvPr id="6" name="Table 5">
            <a:extLst>
              <a:ext uri="{FF2B5EF4-FFF2-40B4-BE49-F238E27FC236}">
                <a16:creationId xmlns:a16="http://schemas.microsoft.com/office/drawing/2014/main" id="{D8A8251E-6A65-1A62-F702-E85B3410190D}"/>
              </a:ext>
            </a:extLst>
          </p:cNvPr>
          <p:cNvGraphicFramePr>
            <a:graphicFrameLocks noGrp="1"/>
          </p:cNvGraphicFramePr>
          <p:nvPr>
            <p:extLst>
              <p:ext uri="{D42A27DB-BD31-4B8C-83A1-F6EECF244321}">
                <p14:modId xmlns:p14="http://schemas.microsoft.com/office/powerpoint/2010/main" val="2741031666"/>
              </p:ext>
            </p:extLst>
          </p:nvPr>
        </p:nvGraphicFramePr>
        <p:xfrm>
          <a:off x="936413" y="1643545"/>
          <a:ext cx="10034904" cy="3963896"/>
        </p:xfrm>
        <a:graphic>
          <a:graphicData uri="http://schemas.openxmlformats.org/drawingml/2006/table">
            <a:tbl>
              <a:tblPr rtl="1"/>
              <a:tblGrid>
                <a:gridCol w="1531906">
                  <a:extLst>
                    <a:ext uri="{9D8B030D-6E8A-4147-A177-3AD203B41FA5}">
                      <a16:colId xmlns:a16="http://schemas.microsoft.com/office/drawing/2014/main" val="127506146"/>
                    </a:ext>
                  </a:extLst>
                </a:gridCol>
                <a:gridCol w="3096977">
                  <a:extLst>
                    <a:ext uri="{9D8B030D-6E8A-4147-A177-3AD203B41FA5}">
                      <a16:colId xmlns:a16="http://schemas.microsoft.com/office/drawing/2014/main" val="1642699149"/>
                    </a:ext>
                  </a:extLst>
                </a:gridCol>
                <a:gridCol w="2217906">
                  <a:extLst>
                    <a:ext uri="{9D8B030D-6E8A-4147-A177-3AD203B41FA5}">
                      <a16:colId xmlns:a16="http://schemas.microsoft.com/office/drawing/2014/main" val="1182959335"/>
                    </a:ext>
                  </a:extLst>
                </a:gridCol>
                <a:gridCol w="1277831">
                  <a:extLst>
                    <a:ext uri="{9D8B030D-6E8A-4147-A177-3AD203B41FA5}">
                      <a16:colId xmlns:a16="http://schemas.microsoft.com/office/drawing/2014/main" val="2650593189"/>
                    </a:ext>
                  </a:extLst>
                </a:gridCol>
                <a:gridCol w="1910284">
                  <a:extLst>
                    <a:ext uri="{9D8B030D-6E8A-4147-A177-3AD203B41FA5}">
                      <a16:colId xmlns:a16="http://schemas.microsoft.com/office/drawing/2014/main" val="837993159"/>
                    </a:ext>
                  </a:extLst>
                </a:gridCol>
              </a:tblGrid>
              <a:tr h="600320">
                <a:tc>
                  <a:txBody>
                    <a:bodyPr/>
                    <a:lstStyle/>
                    <a:p>
                      <a:pPr algn="ctr">
                        <a:spcBef>
                          <a:spcPts val="500"/>
                        </a:spcBef>
                        <a:buNone/>
                      </a:pPr>
                      <a:r>
                        <a:rPr lang="ar-001" sz="1800" b="1" baseline="0">
                          <a:effectLst/>
                          <a:latin typeface="Arial" panose="020B0604020202020204" pitchFamily="34" charset="0"/>
                          <a:cs typeface="Arial" panose="020B0604020202020204" pitchFamily="34" charset="0"/>
                        </a:rPr>
                        <a:t>المرحلة</a:t>
                      </a:r>
                    </a:p>
                  </a:txBody>
                  <a:tcPr marL="6350" marR="6350" marT="0" marB="0" anchor="ctr">
                    <a:solidFill>
                      <a:srgbClr val="C8DDEA"/>
                    </a:solidFill>
                  </a:tcPr>
                </a:tc>
                <a:tc>
                  <a:txBody>
                    <a:bodyPr/>
                    <a:lstStyle/>
                    <a:p>
                      <a:pPr algn="ctr">
                        <a:spcAft>
                          <a:spcPts val="200"/>
                        </a:spcAft>
                        <a:buNone/>
                      </a:pPr>
                      <a:r>
                        <a:rPr lang="ar-001" sz="1800" b="1" baseline="0">
                          <a:effectLst/>
                          <a:latin typeface="Arial" panose="020B0604020202020204" pitchFamily="34" charset="0"/>
                          <a:cs typeface="Arial" panose="020B0604020202020204" pitchFamily="34" charset="0"/>
                        </a:rPr>
                        <a:t>الحساب</a:t>
                      </a:r>
                    </a:p>
                    <a:p>
                      <a:pPr algn="ctr">
                        <a:buNone/>
                      </a:pPr>
                      <a:r>
                        <a:rPr lang="ar-001" sz="1800" baseline="0">
                          <a:effectLst/>
                          <a:latin typeface="Arial" panose="020B0604020202020204" pitchFamily="34" charset="0"/>
                          <a:cs typeface="Arial" panose="020B0604020202020204" pitchFamily="34" charset="0"/>
                        </a:rPr>
                        <a:t>بالأيام</a:t>
                      </a:r>
                    </a:p>
                  </a:txBody>
                  <a:tcPr marL="6350" marR="6350" marT="0" marB="0" anchor="ctr">
                    <a:solidFill>
                      <a:srgbClr val="C8DDEA"/>
                    </a:solidFill>
                  </a:tcPr>
                </a:tc>
                <a:tc>
                  <a:txBody>
                    <a:bodyPr/>
                    <a:lstStyle/>
                    <a:p>
                      <a:pPr algn="ctr">
                        <a:buNone/>
                      </a:pPr>
                      <a:r>
                        <a:rPr lang="ar-001" sz="1800" b="1" baseline="0">
                          <a:effectLst/>
                          <a:latin typeface="Arial" panose="020B0604020202020204" pitchFamily="34" charset="0"/>
                          <a:cs typeface="Arial" panose="020B0604020202020204" pitchFamily="34" charset="0"/>
                        </a:rPr>
                        <a:t>التوقيت</a:t>
                      </a:r>
                    </a:p>
                    <a:p>
                      <a:pPr algn="ctr">
                        <a:buNone/>
                      </a:pPr>
                      <a:r>
                        <a:rPr lang="ar-001" sz="1800" baseline="0">
                          <a:effectLst/>
                          <a:latin typeface="Arial" panose="020B0604020202020204" pitchFamily="34" charset="0"/>
                          <a:cs typeface="Arial" panose="020B0604020202020204" pitchFamily="34" charset="0"/>
                        </a:rPr>
                        <a:t>بالأيام</a:t>
                      </a:r>
                    </a:p>
                  </a:txBody>
                  <a:tcPr marL="6350" marR="6350" marT="0" marB="0" anchor="ctr">
                    <a:solidFill>
                      <a:srgbClr val="C8DDEA"/>
                    </a:solidFill>
                  </a:tcPr>
                </a:tc>
                <a:tc>
                  <a:txBody>
                    <a:bodyPr/>
                    <a:lstStyle/>
                    <a:p>
                      <a:pPr algn="ctr">
                        <a:spcAft>
                          <a:spcPts val="200"/>
                        </a:spcAft>
                        <a:buNone/>
                      </a:pPr>
                      <a:r>
                        <a:rPr lang="ar-001" sz="1800" b="1" baseline="0" dirty="0">
                          <a:effectLst/>
                          <a:latin typeface="Arial" panose="020B0604020202020204" pitchFamily="34" charset="0"/>
                          <a:cs typeface="Arial" panose="020B0604020202020204" pitchFamily="34" charset="0"/>
                        </a:rPr>
                        <a:t>الهدف</a:t>
                      </a:r>
                    </a:p>
                    <a:p>
                      <a:pPr algn="ctr">
                        <a:buNone/>
                      </a:pPr>
                      <a:r>
                        <a:rPr lang="ar-001" sz="1800" baseline="0" dirty="0">
                          <a:effectLst/>
                          <a:latin typeface="Arial" panose="020B0604020202020204" pitchFamily="34" charset="0"/>
                          <a:cs typeface="Arial" panose="020B0604020202020204" pitchFamily="34" charset="0"/>
                        </a:rPr>
                        <a:t>بالأيام</a:t>
                      </a:r>
                    </a:p>
                  </a:txBody>
                  <a:tcPr marL="6350" marR="6350" marT="0" marB="0" anchor="ctr">
                    <a:solidFill>
                      <a:srgbClr val="C8DDEA"/>
                    </a:solidFill>
                  </a:tcPr>
                </a:tc>
                <a:tc>
                  <a:txBody>
                    <a:bodyPr/>
                    <a:lstStyle/>
                    <a:p>
                      <a:pPr algn="ctr">
                        <a:buNone/>
                      </a:pPr>
                      <a:r>
                        <a:rPr lang="ar-001" sz="1800" b="1" baseline="0">
                          <a:effectLst/>
                          <a:latin typeface="Arial" panose="020B0604020202020204" pitchFamily="34" charset="0"/>
                          <a:cs typeface="Arial" panose="020B0604020202020204" pitchFamily="34" charset="0"/>
                        </a:rPr>
                        <a:t>هل تمّ الوصول إلى الهدف؟</a:t>
                      </a:r>
                    </a:p>
                    <a:p>
                      <a:pPr algn="ctr">
                        <a:buNone/>
                      </a:pPr>
                      <a:r>
                        <a:rPr lang="ar-001" sz="1800" baseline="0">
                          <a:effectLst/>
                          <a:latin typeface="Arial" panose="020B0604020202020204" pitchFamily="34" charset="0"/>
                          <a:cs typeface="Arial" panose="020B0604020202020204" pitchFamily="34" charset="0"/>
                        </a:rPr>
                        <a:t>نعم/لا</a:t>
                      </a:r>
                    </a:p>
                  </a:txBody>
                  <a:tcPr marL="6350" marR="6350" marT="0" marB="0" anchor="ctr">
                    <a:solidFill>
                      <a:srgbClr val="C8DDEA"/>
                    </a:solidFill>
                  </a:tcPr>
                </a:tc>
                <a:extLst>
                  <a:ext uri="{0D108BD9-81ED-4DB2-BD59-A6C34878D82A}">
                    <a16:rowId xmlns:a16="http://schemas.microsoft.com/office/drawing/2014/main" val="3628184623"/>
                  </a:ext>
                </a:extLst>
              </a:tr>
              <a:tr h="955824">
                <a:tc>
                  <a:txBody>
                    <a:bodyPr/>
                    <a:lstStyle/>
                    <a:p>
                      <a:pPr algn="ctr">
                        <a:buNone/>
                      </a:pPr>
                      <a:r>
                        <a:rPr lang="ar-001" sz="1800" b="1" baseline="0">
                          <a:solidFill>
                            <a:schemeClr val="bg1"/>
                          </a:solidFill>
                          <a:effectLst/>
                          <a:latin typeface="Arial" panose="020B0604020202020204" pitchFamily="34" charset="0"/>
                          <a:cs typeface="Arial" panose="020B0604020202020204" pitchFamily="34" charset="0"/>
                        </a:rPr>
                        <a:t>الرصد</a:t>
                      </a:r>
                    </a:p>
                  </a:txBody>
                  <a:tcPr marL="6350" marR="6350" marT="0" marB="0" anchor="ctr">
                    <a:solidFill>
                      <a:srgbClr val="FF4339"/>
                    </a:solidFill>
                  </a:tcPr>
                </a:tc>
                <a:tc>
                  <a:txBody>
                    <a:bodyPr/>
                    <a:lstStyle/>
                    <a:p>
                      <a:pPr algn="ctr">
                        <a:lnSpc>
                          <a:spcPct val="120000"/>
                        </a:lnSpc>
                        <a:buNone/>
                      </a:pPr>
                      <a:r>
                        <a:rPr lang="ar-001" sz="1800" baseline="0" dirty="0">
                          <a:solidFill>
                            <a:srgbClr val="000000"/>
                          </a:solidFill>
                          <a:effectLst/>
                          <a:latin typeface="Arial" panose="020B0604020202020204" pitchFamily="34" charset="0"/>
                          <a:cs typeface="Arial" panose="020B0604020202020204" pitchFamily="34" charset="0"/>
                        </a:rPr>
                        <a:t>الفرق بين تاريخ ظهور</a:t>
                      </a:r>
                      <a:br>
                        <a:rPr lang="en-US" sz="1800" baseline="0" dirty="0">
                          <a:solidFill>
                            <a:srgbClr val="000000"/>
                          </a:solidFill>
                          <a:effectLst/>
                          <a:latin typeface="Arial" panose="020B0604020202020204" pitchFamily="34" charset="0"/>
                          <a:cs typeface="Arial" panose="020B0604020202020204" pitchFamily="34" charset="0"/>
                        </a:rPr>
                      </a:br>
                      <a:r>
                        <a:rPr lang="ar-001" sz="1800" baseline="0" dirty="0">
                          <a:solidFill>
                            <a:srgbClr val="000000"/>
                          </a:solidFill>
                          <a:effectLst/>
                          <a:latin typeface="Arial" panose="020B0604020202020204" pitchFamily="34" charset="0"/>
                          <a:cs typeface="Arial" panose="020B0604020202020204" pitchFamily="34" charset="0"/>
                        </a:rPr>
                        <a:t> المرض وتاريخ رصده</a:t>
                      </a:r>
                    </a:p>
                  </a:txBody>
                  <a:tcPr marL="6350" marR="6350" marT="0" marB="0" anchor="ctr">
                    <a:solidFill>
                      <a:schemeClr val="bg1"/>
                    </a:solidFill>
                  </a:tcPr>
                </a:tc>
                <a:tc>
                  <a:txBody>
                    <a:bodyPr/>
                    <a:lstStyle/>
                    <a:p>
                      <a:pPr algn="ctr">
                        <a:buNone/>
                      </a:pPr>
                      <a:r>
                        <a:rPr lang="ar-001" sz="1800" b="1" baseline="0" dirty="0">
                          <a:solidFill>
                            <a:srgbClr val="000000"/>
                          </a:solidFill>
                          <a:effectLst/>
                          <a:latin typeface="Arial" panose="020B0604020202020204" pitchFamily="34" charset="0"/>
                          <a:cs typeface="Arial" panose="020B0604020202020204" pitchFamily="34" charset="0"/>
                        </a:rPr>
                        <a:t>8</a:t>
                      </a:r>
                    </a:p>
                    <a:p>
                      <a:pPr algn="ctr" rtl="1"/>
                      <a:r>
                        <a:rPr lang="ar-SA" sz="1800" b="0" kern="1200" dirty="0">
                          <a:solidFill>
                            <a:srgbClr val="000000"/>
                          </a:solidFill>
                          <a:effectLst/>
                          <a:latin typeface="+mn-lt"/>
                          <a:ea typeface="+mn-ea"/>
                          <a:cs typeface="+mn-cs"/>
                        </a:rPr>
                        <a:t>8 ديسمبر - 30</a:t>
                      </a:r>
                      <a:endParaRPr lang="en-IN" sz="1800" b="0" kern="1200" dirty="0">
                        <a:solidFill>
                          <a:srgbClr val="000000"/>
                        </a:solidFill>
                        <a:effectLst/>
                        <a:latin typeface="+mn-lt"/>
                        <a:ea typeface="+mn-ea"/>
                        <a:cs typeface="+mn-cs"/>
                      </a:endParaRPr>
                    </a:p>
                    <a:p>
                      <a:pPr algn="ctr" rtl="1"/>
                      <a:r>
                        <a:rPr lang="ar-SA" sz="1800" b="0" kern="1200" dirty="0">
                          <a:solidFill>
                            <a:srgbClr val="000000"/>
                          </a:solidFill>
                          <a:effectLst/>
                          <a:latin typeface="+mn-lt"/>
                          <a:ea typeface="+mn-ea"/>
                          <a:cs typeface="+mn-cs"/>
                        </a:rPr>
                        <a:t>نوفمبر</a:t>
                      </a:r>
                      <a:endParaRPr lang="en-IN" sz="1800" b="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algn="ctr">
                        <a:buNone/>
                      </a:pPr>
                      <a:r>
                        <a:rPr lang="ar-001" sz="1800" b="1" baseline="0">
                          <a:solidFill>
                            <a:srgbClr val="000000"/>
                          </a:solidFill>
                          <a:effectLst/>
                          <a:latin typeface="Arial" panose="020B0604020202020204" pitchFamily="34" charset="0"/>
                          <a:cs typeface="Arial" panose="020B0604020202020204" pitchFamily="34" charset="0"/>
                        </a:rPr>
                        <a:t>7</a:t>
                      </a:r>
                    </a:p>
                  </a:txBody>
                  <a:tcPr marL="6350" marR="6350" marT="0" marB="0" anchor="ctr">
                    <a:solidFill>
                      <a:schemeClr val="bg1"/>
                    </a:solidFill>
                  </a:tcPr>
                </a:tc>
                <a:tc>
                  <a:txBody>
                    <a:bodyPr/>
                    <a:lstStyle/>
                    <a:p>
                      <a:pPr algn="ctr">
                        <a:buNone/>
                      </a:pPr>
                      <a:r>
                        <a:rPr lang="ar-001" sz="1800" b="1" baseline="0">
                          <a:solidFill>
                            <a:srgbClr val="000000"/>
                          </a:solidFill>
                          <a:effectLst/>
                          <a:latin typeface="Arial" panose="020B0604020202020204" pitchFamily="34" charset="0"/>
                          <a:cs typeface="Arial" panose="020B0604020202020204" pitchFamily="34" charset="0"/>
                        </a:rPr>
                        <a:t>لا</a:t>
                      </a:r>
                    </a:p>
                  </a:txBody>
                  <a:tcPr marL="6350" marR="6350" marT="0" marB="0" anchor="ctr">
                    <a:solidFill>
                      <a:schemeClr val="bg1"/>
                    </a:solidFill>
                  </a:tcPr>
                </a:tc>
                <a:extLst>
                  <a:ext uri="{0D108BD9-81ED-4DB2-BD59-A6C34878D82A}">
                    <a16:rowId xmlns:a16="http://schemas.microsoft.com/office/drawing/2014/main" val="1984272560"/>
                  </a:ext>
                </a:extLst>
              </a:tr>
              <a:tr h="919362">
                <a:tc>
                  <a:txBody>
                    <a:bodyPr/>
                    <a:lstStyle/>
                    <a:p>
                      <a:pPr algn="ctr">
                        <a:buNone/>
                      </a:pPr>
                      <a:r>
                        <a:rPr lang="ar-001" sz="1800" b="1" baseline="0">
                          <a:solidFill>
                            <a:schemeClr val="bg1"/>
                          </a:solidFill>
                          <a:effectLst/>
                          <a:latin typeface="Arial" panose="020B0604020202020204" pitchFamily="34" charset="0"/>
                          <a:cs typeface="Arial" panose="020B0604020202020204" pitchFamily="34" charset="0"/>
                        </a:rPr>
                        <a:t>الإبلاغ</a:t>
                      </a:r>
                    </a:p>
                  </a:txBody>
                  <a:tcPr marL="6350" marR="6350" marT="0" marB="0" anchor="ctr">
                    <a:solidFill>
                      <a:srgbClr val="FF9009"/>
                    </a:solidFill>
                  </a:tcPr>
                </a:tc>
                <a:tc>
                  <a:txBody>
                    <a:bodyPr/>
                    <a:lstStyle/>
                    <a:p>
                      <a:pPr algn="ctr">
                        <a:lnSpc>
                          <a:spcPct val="120000"/>
                        </a:lnSpc>
                        <a:buNone/>
                      </a:pPr>
                      <a:r>
                        <a:rPr lang="ar-001" sz="1800" baseline="0" dirty="0">
                          <a:solidFill>
                            <a:srgbClr val="000000"/>
                          </a:solidFill>
                          <a:effectLst/>
                          <a:latin typeface="Arial" panose="020B0604020202020204" pitchFamily="34" charset="0"/>
                          <a:cs typeface="Arial" panose="020B0604020202020204" pitchFamily="34" charset="0"/>
                        </a:rPr>
                        <a:t>الفرق بين تاريخ رصد</a:t>
                      </a:r>
                      <a:br>
                        <a:rPr lang="en-US" sz="1800" baseline="0" dirty="0">
                          <a:solidFill>
                            <a:srgbClr val="000000"/>
                          </a:solidFill>
                          <a:effectLst/>
                          <a:latin typeface="Arial" panose="020B0604020202020204" pitchFamily="34" charset="0"/>
                          <a:cs typeface="Arial" panose="020B0604020202020204" pitchFamily="34" charset="0"/>
                        </a:rPr>
                      </a:br>
                      <a:r>
                        <a:rPr lang="ar-001" sz="1800" baseline="0" dirty="0">
                          <a:solidFill>
                            <a:srgbClr val="000000"/>
                          </a:solidFill>
                          <a:effectLst/>
                          <a:latin typeface="Arial" panose="020B0604020202020204" pitchFamily="34" charset="0"/>
                          <a:cs typeface="Arial" panose="020B0604020202020204" pitchFamily="34" charset="0"/>
                        </a:rPr>
                        <a:t> المرض وتاريخ الإبلاغ عنه</a:t>
                      </a:r>
                    </a:p>
                  </a:txBody>
                  <a:tcPr marL="6350" marR="6350" marT="0" marB="0" anchor="ctr">
                    <a:solidFill>
                      <a:schemeClr val="bg1"/>
                    </a:solidFill>
                  </a:tcPr>
                </a:tc>
                <a:tc>
                  <a:txBody>
                    <a:bodyPr/>
                    <a:lstStyle/>
                    <a:p>
                      <a:pPr algn="ctr">
                        <a:buNone/>
                      </a:pPr>
                      <a:r>
                        <a:rPr lang="ar-001" sz="1800" b="1" baseline="0" dirty="0">
                          <a:solidFill>
                            <a:srgbClr val="000000"/>
                          </a:solidFill>
                          <a:effectLst/>
                          <a:latin typeface="Arial" panose="020B0604020202020204" pitchFamily="34" charset="0"/>
                          <a:cs typeface="Arial" panose="020B0604020202020204" pitchFamily="34" charset="0"/>
                        </a:rPr>
                        <a:t>1</a:t>
                      </a:r>
                    </a:p>
                    <a:p>
                      <a:pPr algn="ctr" rtl="1"/>
                      <a:r>
                        <a:rPr lang="ar-SA" sz="1800" b="0" kern="1200" dirty="0">
                          <a:solidFill>
                            <a:srgbClr val="000000"/>
                          </a:solidFill>
                          <a:effectLst/>
                          <a:latin typeface="+mn-lt"/>
                          <a:ea typeface="+mn-ea"/>
                          <a:cs typeface="+mn-cs"/>
                        </a:rPr>
                        <a:t>9 ديسمبر - 8 ديسمبر</a:t>
                      </a:r>
                      <a:endParaRPr lang="en-IN" sz="1800" b="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algn="ctr">
                        <a:buNone/>
                      </a:pPr>
                      <a:r>
                        <a:rPr lang="ar-001" sz="1800" b="1" baseline="0">
                          <a:solidFill>
                            <a:srgbClr val="000000"/>
                          </a:solidFill>
                          <a:effectLst/>
                          <a:latin typeface="Arial" panose="020B0604020202020204" pitchFamily="34" charset="0"/>
                          <a:cs typeface="Arial" panose="020B0604020202020204" pitchFamily="34" charset="0"/>
                        </a:rPr>
                        <a:t>1</a:t>
                      </a:r>
                    </a:p>
                  </a:txBody>
                  <a:tcPr marL="6350" marR="6350" marT="0" marB="0" anchor="ctr">
                    <a:solidFill>
                      <a:schemeClr val="bg1"/>
                    </a:solidFill>
                  </a:tcPr>
                </a:tc>
                <a:tc>
                  <a:txBody>
                    <a:bodyPr/>
                    <a:lstStyle/>
                    <a:p>
                      <a:pPr algn="ctr">
                        <a:buNone/>
                      </a:pPr>
                      <a:r>
                        <a:rPr lang="ar-001" sz="1800" b="1" baseline="0">
                          <a:solidFill>
                            <a:srgbClr val="000000"/>
                          </a:solidFill>
                          <a:effectLst/>
                          <a:latin typeface="Arial" panose="020B0604020202020204" pitchFamily="34" charset="0"/>
                          <a:cs typeface="Arial" panose="020B0604020202020204" pitchFamily="34" charset="0"/>
                        </a:rPr>
                        <a:t>نعم</a:t>
                      </a:r>
                    </a:p>
                  </a:txBody>
                  <a:tcPr marL="6350" marR="6350" marT="0" marB="0" anchor="ctr">
                    <a:solidFill>
                      <a:schemeClr val="bg1"/>
                    </a:solidFill>
                  </a:tcPr>
                </a:tc>
                <a:extLst>
                  <a:ext uri="{0D108BD9-81ED-4DB2-BD59-A6C34878D82A}">
                    <a16:rowId xmlns:a16="http://schemas.microsoft.com/office/drawing/2014/main" val="3393536036"/>
                  </a:ext>
                </a:extLst>
              </a:tr>
              <a:tr h="1265750">
                <a:tc>
                  <a:txBody>
                    <a:bodyPr/>
                    <a:lstStyle/>
                    <a:p>
                      <a:pPr algn="ctr">
                        <a:buNone/>
                      </a:pPr>
                      <a:r>
                        <a:rPr lang="ar-001" sz="1800" b="1" baseline="0">
                          <a:solidFill>
                            <a:schemeClr val="bg1"/>
                          </a:solidFill>
                          <a:effectLst/>
                          <a:latin typeface="Arial" panose="020B0604020202020204" pitchFamily="34" charset="0"/>
                          <a:cs typeface="Arial" panose="020B0604020202020204" pitchFamily="34" charset="0"/>
                        </a:rPr>
                        <a:t>الاستجابة</a:t>
                      </a:r>
                    </a:p>
                  </a:txBody>
                  <a:tcPr marL="6350" marR="6350" marT="0" marB="0" anchor="ctr">
                    <a:solidFill>
                      <a:srgbClr val="3AB140"/>
                    </a:solidFill>
                  </a:tcPr>
                </a:tc>
                <a:tc>
                  <a:txBody>
                    <a:bodyPr/>
                    <a:lstStyle/>
                    <a:p>
                      <a:pPr algn="ctr">
                        <a:lnSpc>
                          <a:spcPct val="119000"/>
                        </a:lnSpc>
                        <a:buNone/>
                      </a:pPr>
                      <a:r>
                        <a:rPr lang="ar-001" sz="1800" baseline="0" dirty="0">
                          <a:solidFill>
                            <a:srgbClr val="000000"/>
                          </a:solidFill>
                          <a:effectLst/>
                          <a:latin typeface="Arial" panose="020B0604020202020204" pitchFamily="34" charset="0"/>
                          <a:cs typeface="Arial" panose="020B0604020202020204" pitchFamily="34" charset="0"/>
                        </a:rPr>
                        <a:t>الفرق بين تاريخ الإبلاغ وتاريخ استكمال آخر إجراءات الاستجابة المبكرة</a:t>
                      </a:r>
                    </a:p>
                  </a:txBody>
                  <a:tcPr marL="6350" marR="6350" marT="0" marB="0" anchor="ctr">
                    <a:solidFill>
                      <a:schemeClr val="bg1"/>
                    </a:solidFill>
                  </a:tcPr>
                </a:tc>
                <a:tc>
                  <a:txBody>
                    <a:bodyPr/>
                    <a:lstStyle/>
                    <a:p>
                      <a:pPr algn="ctr">
                        <a:buNone/>
                      </a:pPr>
                      <a:r>
                        <a:rPr lang="ar-001" sz="1800" b="1" baseline="0" dirty="0">
                          <a:solidFill>
                            <a:srgbClr val="000000"/>
                          </a:solidFill>
                          <a:effectLst/>
                          <a:latin typeface="Arial" panose="020B0604020202020204" pitchFamily="34" charset="0"/>
                          <a:cs typeface="Arial" panose="020B0604020202020204" pitchFamily="34" charset="0"/>
                        </a:rPr>
                        <a:t>10</a:t>
                      </a:r>
                    </a:p>
                    <a:p>
                      <a:pPr algn="ctr" rtl="1"/>
                      <a:r>
                        <a:rPr lang="ar-SA" sz="1800" b="0" kern="1200" dirty="0">
                          <a:solidFill>
                            <a:srgbClr val="000000"/>
                          </a:solidFill>
                          <a:effectLst/>
                          <a:latin typeface="+mn-lt"/>
                          <a:ea typeface="+mn-ea"/>
                          <a:cs typeface="+mn-cs"/>
                        </a:rPr>
                        <a:t>19 ديسمبر - 9</a:t>
                      </a:r>
                      <a:endParaRPr lang="en-IN" sz="1800" b="0" kern="1200" dirty="0">
                        <a:solidFill>
                          <a:srgbClr val="000000"/>
                        </a:solidFill>
                        <a:effectLst/>
                        <a:latin typeface="+mn-lt"/>
                        <a:ea typeface="+mn-ea"/>
                        <a:cs typeface="+mn-cs"/>
                      </a:endParaRPr>
                    </a:p>
                    <a:p>
                      <a:pPr algn="ctr" rtl="1"/>
                      <a:r>
                        <a:rPr lang="ar-SA" sz="1800" b="0" kern="1200" dirty="0">
                          <a:solidFill>
                            <a:srgbClr val="000000"/>
                          </a:solidFill>
                          <a:effectLst/>
                          <a:latin typeface="+mn-lt"/>
                          <a:ea typeface="+mn-ea"/>
                          <a:cs typeface="+mn-cs"/>
                        </a:rPr>
                        <a:t>ديسمبر</a:t>
                      </a:r>
                      <a:endParaRPr lang="en-IN" sz="1800" b="0" kern="1200" dirty="0">
                        <a:solidFill>
                          <a:srgbClr val="000000"/>
                        </a:solidFill>
                        <a:effectLst/>
                        <a:latin typeface="+mn-lt"/>
                        <a:ea typeface="+mn-ea"/>
                        <a:cs typeface="+mn-cs"/>
                      </a:endParaRPr>
                    </a:p>
                  </a:txBody>
                  <a:tcPr marL="6350" marR="6350" marT="0" marB="0" anchor="ctr">
                    <a:solidFill>
                      <a:schemeClr val="bg1"/>
                    </a:solidFill>
                  </a:tcPr>
                </a:tc>
                <a:tc>
                  <a:txBody>
                    <a:bodyPr/>
                    <a:lstStyle/>
                    <a:p>
                      <a:pPr algn="ctr">
                        <a:buNone/>
                      </a:pPr>
                      <a:r>
                        <a:rPr lang="ar-001" sz="1800" b="1" baseline="0">
                          <a:solidFill>
                            <a:srgbClr val="000000"/>
                          </a:solidFill>
                          <a:effectLst/>
                          <a:latin typeface="Arial" panose="020B0604020202020204" pitchFamily="34" charset="0"/>
                          <a:cs typeface="Arial" panose="020B0604020202020204" pitchFamily="34" charset="0"/>
                        </a:rPr>
                        <a:t>7</a:t>
                      </a:r>
                    </a:p>
                  </a:txBody>
                  <a:tcPr marL="6350" marR="6350" marT="0" marB="0" anchor="ctr">
                    <a:solidFill>
                      <a:schemeClr val="bg1"/>
                    </a:solidFill>
                  </a:tcPr>
                </a:tc>
                <a:tc>
                  <a:txBody>
                    <a:bodyPr/>
                    <a:lstStyle/>
                    <a:p>
                      <a:pPr algn="ctr">
                        <a:buNone/>
                      </a:pPr>
                      <a:r>
                        <a:rPr lang="ar-001" sz="1800" b="1" baseline="0" dirty="0">
                          <a:solidFill>
                            <a:srgbClr val="000000"/>
                          </a:solidFill>
                          <a:effectLst/>
                          <a:latin typeface="Arial" panose="020B0604020202020204" pitchFamily="34" charset="0"/>
                          <a:cs typeface="Arial" panose="020B0604020202020204" pitchFamily="34" charset="0"/>
                        </a:rPr>
                        <a:t>لا</a:t>
                      </a:r>
                    </a:p>
                  </a:txBody>
                  <a:tcPr marL="6350" marR="6350" marT="0" marB="0" anchor="ctr">
                    <a:solidFill>
                      <a:schemeClr val="bg1"/>
                    </a:solidFill>
                  </a:tcPr>
                </a:tc>
                <a:extLst>
                  <a:ext uri="{0D108BD9-81ED-4DB2-BD59-A6C34878D82A}">
                    <a16:rowId xmlns:a16="http://schemas.microsoft.com/office/drawing/2014/main" val="250176595"/>
                  </a:ext>
                </a:extLst>
              </a:tr>
            </a:tbl>
          </a:graphicData>
        </a:graphic>
      </p:graphicFrame>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1571152" y="2419713"/>
            <a:ext cx="9703980" cy="2018574"/>
          </a:xfrm>
        </p:spPr>
        <p:txBody>
          <a:bodyPr/>
          <a:lstStyle/>
          <a:p>
            <a:r>
              <a:rPr lang="ar-001" sz="5000" dirty="0"/>
              <a:t>كيف يمكننا اكتشاف حالات تفشي الأمراض وإيقافها بسرعة وبشكل متسق؟  </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8018499" y="995363"/>
            <a:ext cx="3467083" cy="2282808"/>
          </a:xfrm>
        </p:spPr>
        <p:txBody>
          <a:bodyPr/>
          <a:lstStyle/>
          <a:p>
            <a:r>
              <a:rPr lang="ar-SA" dirty="0">
                <a:cs typeface="+mn-cs"/>
              </a:rPr>
              <a:t>تيسير الجزء 2: العوائق والعوامل الممكّنة والإجراءات</a:t>
            </a:r>
            <a:endParaRPr lang="en-IN" dirty="0">
              <a:cs typeface="+mn-cs"/>
            </a:endParaRP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7619881" y="3429000"/>
            <a:ext cx="3865701" cy="3028361"/>
          </a:xfrm>
        </p:spPr>
        <p:txBody>
          <a:bodyPr/>
          <a:lstStyle/>
          <a:p>
            <a:r>
              <a:rPr lang="ar-001" dirty="0"/>
              <a:t>دليل المُيسِّر: الصفحات 7-10</a:t>
            </a:r>
          </a:p>
          <a:p>
            <a:r>
              <a:rPr lang="en-US" dirty="0"/>
              <a:t>)</a:t>
            </a:r>
            <a:r>
              <a:rPr lang="ar-001" dirty="0"/>
              <a:t>السيناريو في دليل المشاركين</a:t>
            </a:r>
            <a:r>
              <a:rPr lang="en-US" dirty="0"/>
              <a:t>(</a:t>
            </a:r>
            <a:endParaRPr lang="ar-001" dirty="0"/>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a:xfrm>
            <a:off x="826987" y="594724"/>
            <a:ext cx="6693029" cy="400639"/>
          </a:xfrm>
        </p:spPr>
        <p:txBody>
          <a:bodyPr/>
          <a:lstStyle/>
          <a:p>
            <a:r>
              <a:rPr lang="ar-001" dirty="0"/>
              <a:t>جدول أعمال الأنشطة الفرعية</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532489442"/>
              </p:ext>
            </p:extLst>
          </p:nvPr>
        </p:nvGraphicFramePr>
        <p:xfrm>
          <a:off x="457082" y="2142002"/>
          <a:ext cx="7162799" cy="2999895"/>
        </p:xfrm>
        <a:graphic>
          <a:graphicData uri="http://schemas.openxmlformats.org/drawingml/2006/table">
            <a:tbl>
              <a:tblPr rtl="1"/>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447800">
                  <a:extLst>
                    <a:ext uri="{9D8B030D-6E8A-4147-A177-3AD203B41FA5}">
                      <a16:colId xmlns:a16="http://schemas.microsoft.com/office/drawing/2014/main" val="1127294719"/>
                    </a:ext>
                  </a:extLst>
                </a:gridCol>
                <a:gridCol w="1426064">
                  <a:extLst>
                    <a:ext uri="{9D8B030D-6E8A-4147-A177-3AD203B41FA5}">
                      <a16:colId xmlns:a16="http://schemas.microsoft.com/office/drawing/2014/main" val="2063295243"/>
                    </a:ext>
                  </a:extLst>
                </a:gridCol>
              </a:tblGrid>
              <a:tr h="355891">
                <a:tc>
                  <a:txBody>
                    <a:bodyPr/>
                    <a:lstStyle/>
                    <a:p>
                      <a:pPr algn="r" rtl="1"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1800" b="1" i="0">
                          <a:solidFill>
                            <a:schemeClr val="bg1"/>
                          </a:solidFill>
                          <a:effectLst/>
                          <a:latin typeface="Arial" panose="020B0604020202020204" pitchFamily="34" charset="0"/>
                          <a:cs typeface="Arial" panose="020B0604020202020204" pitchFamily="34" charset="0"/>
                        </a:rPr>
                        <a:t>النشاط الفرعي</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1" fontAlgn="base"/>
                      <a:r>
                        <a:rPr lang="ar-001" sz="1800" b="1" i="0" dirty="0">
                          <a:solidFill>
                            <a:schemeClr val="bg1"/>
                          </a:solidFill>
                          <a:effectLst/>
                          <a:latin typeface="Arial" panose="020B0604020202020204" pitchFamily="34" charset="0"/>
                          <a:cs typeface="Arial" panose="020B0604020202020204" pitchFamily="34" charset="0"/>
                        </a:rPr>
                        <a:t>الوسيلة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r" rtl="1" fontAlgn="base"/>
                      <a:r>
                        <a:rPr lang="ar-001" sz="1800" b="1" i="0" dirty="0">
                          <a:solidFill>
                            <a:schemeClr val="bg1"/>
                          </a:solidFill>
                          <a:effectLst/>
                          <a:latin typeface="Arial" panose="020B0604020202020204" pitchFamily="34" charset="0"/>
                          <a:cs typeface="Arial" panose="020B0604020202020204" pitchFamily="34" charset="0"/>
                        </a:rPr>
                        <a:t>المدة المقترحة</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1" fontAlgn="base"/>
                      <a:r>
                        <a:rPr lang="ar-001" sz="18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87313" marR="0" indent="0">
                        <a:lnSpc>
                          <a:spcPct val="115000"/>
                        </a:lnSpc>
                        <a:spcBef>
                          <a:spcPts val="0"/>
                        </a:spcBef>
                        <a:spcAft>
                          <a:spcPts val="100"/>
                        </a:spcAft>
                      </a:pPr>
                      <a:r>
                        <a:rPr lang="ar-001" sz="2000" dirty="0">
                          <a:effectLst/>
                          <a:latin typeface="Arial" panose="020B0604020202020204" pitchFamily="34" charset="0"/>
                          <a:cs typeface="Arial" panose="020B0604020202020204" pitchFamily="34" charset="0"/>
                        </a:rPr>
                        <a:t>تحديد العوائق والعوامل الممكّنة والإجراءات</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العمل الفردي</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1" fontAlgn="base"/>
                      <a:r>
                        <a:rPr lang="ar-001" sz="18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87313" marR="0" indent="0">
                        <a:lnSpc>
                          <a:spcPct val="115000"/>
                        </a:lnSpc>
                        <a:spcBef>
                          <a:spcPts val="0"/>
                        </a:spcBef>
                        <a:spcAft>
                          <a:spcPts val="100"/>
                        </a:spcAft>
                      </a:pPr>
                      <a:r>
                        <a:rPr lang="ar-001" sz="2000" dirty="0">
                          <a:effectLst/>
                          <a:latin typeface="Arial" panose="020B0604020202020204" pitchFamily="34" charset="0"/>
                          <a:cs typeface="Arial" panose="020B0604020202020204" pitchFamily="34" charset="0"/>
                        </a:rPr>
                        <a:t>مناقشة العوائق والعوامل الممكّنة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طريقة "الملاحظات اللاصقة"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1" fontAlgn="base"/>
                      <a:r>
                        <a:rPr lang="ar-001" sz="18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87313" marR="0" lvl="0" indent="0" algn="r" defTabSz="914400" rtl="1" eaLnBrk="1" fontAlgn="auto" latinLnBrk="0" hangingPunct="1">
                        <a:lnSpc>
                          <a:spcPct val="115000"/>
                        </a:lnSpc>
                        <a:spcBef>
                          <a:spcPts val="0"/>
                        </a:spcBef>
                        <a:spcAft>
                          <a:spcPts val="100"/>
                        </a:spcAft>
                        <a:buClrTx/>
                        <a:buSzTx/>
                        <a:buFontTx/>
                        <a:buNone/>
                        <a:tabLst/>
                        <a:defRPr/>
                      </a:pPr>
                      <a:r>
                        <a:rPr lang="ar-001" sz="2000" dirty="0">
                          <a:effectLst/>
                          <a:latin typeface="Arial" panose="020B0604020202020204" pitchFamily="34" charset="0"/>
                          <a:cs typeface="Arial" panose="020B0604020202020204" pitchFamily="34" charset="0"/>
                        </a:rPr>
                        <a:t>مناقشة الإجراءات الفورية وطويلة الأمد</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a:effectLst/>
                          <a:latin typeface="Arial" panose="020B0604020202020204" pitchFamily="34" charset="0"/>
                          <a:ea typeface="Calibri" panose="020F0502020204030204" pitchFamily="34" charset="0"/>
                          <a:cs typeface="Arial" panose="020B0604020202020204" pitchFamily="34" charset="0"/>
                        </a:rPr>
                        <a:t>الطريقة "الشفهية"</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ar-001"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384D56"/>
                </a:solidFill>
              </a:rPr>
              <a:t>إبيستان</a:t>
            </a:r>
            <a:r>
              <a:rPr lang="en-IN" sz="2000" b="0" dirty="0">
                <a:solidFill>
                  <a:srgbClr val="384D56"/>
                </a:solidFill>
              </a:rPr>
              <a:t> (</a:t>
            </a:r>
            <a:r>
              <a:rPr lang="en-IN" sz="2000" b="0" dirty="0" err="1">
                <a:solidFill>
                  <a:srgbClr val="384D56"/>
                </a:solidFill>
              </a:rPr>
              <a:t>Epistan</a:t>
            </a:r>
            <a:r>
              <a:rPr lang="en-IN" sz="2000" b="0" dirty="0">
                <a:solidFill>
                  <a:srgbClr val="384D56"/>
                </a:solidFill>
              </a:rPr>
              <a:t>) </a:t>
            </a:r>
            <a:r>
              <a:rPr lang="ar-SA" sz="2000" b="0" dirty="0">
                <a:solidFill>
                  <a:srgbClr val="384D56"/>
                </a:solidFill>
              </a:rPr>
              <a:t>هي دولة صغيرة تضم ست مناطق.  يُنفذ إطار عمل شامل لمراقبة الأمراض والاستجابة لها في المرافق الصحية، ويُنظَم حسب المناطق، وتنسقه وزارة الصحة الوطنية</a:t>
            </a:r>
            <a:r>
              <a:rPr lang="en-IN" sz="2000" b="0" dirty="0">
                <a:solidFill>
                  <a:srgbClr val="384D56"/>
                </a:solidFill>
              </a:rPr>
              <a:t> (MOH) </a:t>
            </a:r>
            <a:r>
              <a:rPr lang="ar-SA" sz="2000" b="0" dirty="0">
                <a:solidFill>
                  <a:srgbClr val="384D56"/>
                </a:solidFill>
              </a:rPr>
              <a:t>ومركز عمليات الطوارئ الصحية العامة</a:t>
            </a:r>
            <a:r>
              <a:rPr lang="en-IN" sz="2000" b="0" dirty="0">
                <a:solidFill>
                  <a:srgbClr val="384D56"/>
                </a:solidFill>
              </a:rPr>
              <a:t> (PHEOC). </a:t>
            </a:r>
            <a:r>
              <a:rPr lang="ar-SA" sz="2000" b="0" dirty="0">
                <a:solidFill>
                  <a:srgbClr val="384D56"/>
                </a:solidFill>
              </a:rPr>
              <a:t>أنت مدير طوارئ تعمل في مركز عمليات الطوارئ الصحية العامة</a:t>
            </a:r>
            <a:r>
              <a:rPr lang="en-IN" sz="2000" b="0" dirty="0">
                <a:solidFill>
                  <a:srgbClr val="384D56"/>
                </a:solidFill>
              </a:rPr>
              <a:t>.</a:t>
            </a:r>
            <a:br>
              <a:rPr lang="en-IN" sz="2000" b="0" dirty="0">
                <a:solidFill>
                  <a:srgbClr val="384D56"/>
                </a:solidFill>
              </a:rPr>
            </a:br>
            <a:endParaRPr lang="en-IN" sz="2000" b="0" dirty="0">
              <a:solidFill>
                <a:srgbClr val="384D56"/>
              </a:solidFill>
            </a:endParaRPr>
          </a:p>
          <a:p>
            <a:r>
              <a:rPr lang="ar-SA" sz="2000" b="0" dirty="0">
                <a:solidFill>
                  <a:srgbClr val="384D56"/>
                </a:solidFill>
              </a:rPr>
              <a:t>اليوم هو 12 ديسمبر. تم تفعيل مركز عمليات الطوارئ الصحية العامة اليوم. وعُقد اجتماع خلال 20 دقيقة لمناقشة حالة مؤكدة جديدة من الحصبة. طلب منك مدير الحادث تلخيص الجدول الزمني لتفشي المرض واقتراح الإجراءات ذات الأولوية باستخدام غاية 7-1-7</a:t>
            </a:r>
            <a:r>
              <a:rPr lang="en-IN" sz="2000" b="0" dirty="0">
                <a:solidFill>
                  <a:srgbClr val="384D56"/>
                </a:solidFill>
              </a:rPr>
              <a:t>.</a:t>
            </a:r>
          </a:p>
          <a:p>
            <a:r>
              <a:rPr lang="en-IN" sz="2000" b="0" dirty="0">
                <a:solidFill>
                  <a:srgbClr val="384D56"/>
                </a:solidFill>
              </a:rPr>
              <a:t> </a:t>
            </a: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623652" y="373263"/>
            <a:ext cx="10662515" cy="1325563"/>
          </a:xfrm>
        </p:spPr>
        <p:txBody>
          <a:bodyPr/>
          <a:lstStyle/>
          <a:p>
            <a:r>
              <a:rPr lang="ar-001" dirty="0"/>
              <a:t>سيناريو تفشي الحصبة</a:t>
            </a:r>
          </a:p>
        </p:txBody>
      </p:sp>
      <p:sp>
        <p:nvSpPr>
          <p:cNvPr id="12" name="Rectangle 11">
            <a:extLst>
              <a:ext uri="{FF2B5EF4-FFF2-40B4-BE49-F238E27FC236}">
                <a16:creationId xmlns:a16="http://schemas.microsoft.com/office/drawing/2014/main" id="{80BBA50D-4840-DDBE-12A4-9212AFCF2560}"/>
              </a:ext>
            </a:extLst>
          </p:cNvPr>
          <p:cNvSpPr/>
          <p:nvPr/>
        </p:nvSpPr>
        <p:spPr>
          <a:xfrm>
            <a:off x="1528749" y="242504"/>
            <a:ext cx="1524000"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ar-001" sz="2000" u="sng" dirty="0">
                <a:solidFill>
                  <a:schemeClr val="tx1"/>
                </a:solidFill>
              </a:rPr>
              <a:t>مفتاح النص</a:t>
            </a:r>
          </a:p>
          <a:p>
            <a:r>
              <a:rPr lang="ar-001" sz="2000" b="1" dirty="0">
                <a:solidFill>
                  <a:schemeClr val="accent1"/>
                </a:solidFill>
              </a:rPr>
              <a:t>العوائق</a:t>
            </a:r>
          </a:p>
          <a:p>
            <a:r>
              <a:rPr lang="ar-001" sz="2000" b="1" dirty="0">
                <a:solidFill>
                  <a:schemeClr val="accent5"/>
                </a:solidFill>
              </a:rPr>
              <a:t>العوامل الممكّنة</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1030919" y="373263"/>
            <a:ext cx="10662515" cy="750509"/>
          </a:xfrm>
        </p:spPr>
        <p:txBody>
          <a:bodyPr/>
          <a:lstStyle/>
          <a:p>
            <a:r>
              <a:rPr lang="ar-001" dirty="0"/>
              <a:t>سيناريو تفشي الحصبة</a:t>
            </a:r>
          </a:p>
        </p:txBody>
      </p:sp>
      <p:sp>
        <p:nvSpPr>
          <p:cNvPr id="4" name="Content Placeholder 2">
            <a:extLst>
              <a:ext uri="{FF2B5EF4-FFF2-40B4-BE49-F238E27FC236}">
                <a16:creationId xmlns:a16="http://schemas.microsoft.com/office/drawing/2014/main" id="{9EFB94CD-8D7C-B44F-3875-9468749B6C9C}"/>
              </a:ext>
            </a:extLst>
          </p:cNvPr>
          <p:cNvSpPr txBox="1">
            <a:spLocks/>
          </p:cNvSpPr>
          <p:nvPr/>
        </p:nvSpPr>
        <p:spPr>
          <a:xfrm>
            <a:off x="498565" y="1108532"/>
            <a:ext cx="11194869" cy="5203876"/>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384D56"/>
                </a:solidFill>
              </a:rPr>
              <a:t>حضرت امرأة تبلغ من العمر 22 عامًا، تُدعى "السيدة أ"، إلى مستشفى محلي في 3 ديسمبر مصابة بحمى وسعال وزكام (التهاب الغشاء </a:t>
            </a:r>
            <a:r>
              <a:rPr lang="ar-SA" sz="2000" b="0" u="sng" dirty="0">
                <a:solidFill>
                  <a:srgbClr val="384D56"/>
                </a:solidFill>
              </a:rPr>
              <a:t>المخاطي</a:t>
            </a:r>
            <a:r>
              <a:rPr lang="ar-SA" sz="2000" b="0" dirty="0">
                <a:solidFill>
                  <a:srgbClr val="384D56"/>
                </a:solidFill>
              </a:rPr>
              <a:t> في الأنف) والتهاب الملتحمة (المعروف غالبًا باسم "العين الوردية ". وهو التهاب في الطبقة الخارجية من الجزء الأبيض من العين والسطح الداخلي للجفن). بدأت الأعراض لديها قبل ثلاثة أيام، في 30 نوفمبر</a:t>
            </a:r>
            <a:r>
              <a:rPr lang="en-IN" sz="2000" b="0" dirty="0">
                <a:solidFill>
                  <a:srgbClr val="384D56"/>
                </a:solidFill>
              </a:rPr>
              <a:t>. </a:t>
            </a:r>
          </a:p>
          <a:p>
            <a:r>
              <a:rPr lang="en-IN" sz="2000" b="0" dirty="0">
                <a:solidFill>
                  <a:srgbClr val="384D56"/>
                </a:solidFill>
              </a:rPr>
              <a:t> </a:t>
            </a:r>
          </a:p>
          <a:p>
            <a:r>
              <a:rPr lang="ar-SA" sz="2000" b="0" dirty="0">
                <a:solidFill>
                  <a:srgbClr val="384D56"/>
                </a:solidFill>
              </a:rPr>
              <a:t>بعد أن جاءت نتائج فحوصاتها سلبية للإنفلونزا وكوفيد-19 والفيروس المخلوي التنفسي</a:t>
            </a:r>
            <a:r>
              <a:rPr lang="en-IN" sz="2000" b="0" dirty="0">
                <a:solidFill>
                  <a:srgbClr val="384D56"/>
                </a:solidFill>
              </a:rPr>
              <a:t> (RSV)</a:t>
            </a:r>
            <a:r>
              <a:rPr lang="ar-SA" sz="2000" b="0" dirty="0">
                <a:solidFill>
                  <a:srgbClr val="384D56"/>
                </a:solidFill>
              </a:rPr>
              <a:t>، </a:t>
            </a:r>
            <a:r>
              <a:rPr lang="ar-SA" sz="2000" dirty="0">
                <a:solidFill>
                  <a:srgbClr val="3AB140"/>
                </a:solidFill>
              </a:rPr>
              <a:t>تم التعامل معها على أنها مصابة بفيروس تنفسي عام وأُرسلت إلى المنزل على الرغم من ملاحظة بقع كوبليك، وهي سمة تشخيصية للحصبة</a:t>
            </a:r>
            <a:r>
              <a:rPr lang="ar-SA" sz="2000" b="0" dirty="0">
                <a:solidFill>
                  <a:srgbClr val="384D56"/>
                </a:solidFill>
              </a:rPr>
              <a:t>. في 6 ديسمبر، لاحظت طفحًا جلديًا بالقرب من رأسها. وفي 8 ديسمبر، عادت إلى المستشفى نظرًا إلى انتشار الطفح الجلدي في جميع أنحاء جسدها. اشتبه الفريق </a:t>
            </a:r>
            <a:r>
              <a:rPr lang="ar-SA" sz="2000" dirty="0">
                <a:solidFill>
                  <a:srgbClr val="8D2456"/>
                </a:solidFill>
              </a:rPr>
              <a:t>السريري في إصابتها بالحصبة</a:t>
            </a:r>
            <a:r>
              <a:rPr lang="ar-SA" sz="2000" b="0" dirty="0">
                <a:solidFill>
                  <a:srgbClr val="384D56"/>
                </a:solidFill>
              </a:rPr>
              <a:t>، وأكملوا استمارة تحقيق في الحالة وجمعوا عينة لإرسالها إلى المختبر المرجعي الوطني في 8 ديسمبر</a:t>
            </a:r>
            <a:r>
              <a:rPr lang="en-IN" sz="2000" b="0" dirty="0">
                <a:solidFill>
                  <a:srgbClr val="384D56"/>
                </a:solidFill>
              </a:rPr>
              <a:t>.</a:t>
            </a:r>
          </a:p>
          <a:p>
            <a:r>
              <a:rPr lang="en-IN" sz="2000" b="0" dirty="0">
                <a:solidFill>
                  <a:srgbClr val="384D56"/>
                </a:solidFill>
              </a:rPr>
              <a:t> </a:t>
            </a:r>
          </a:p>
          <a:p>
            <a:r>
              <a:rPr lang="en-IN" sz="2000" b="0" dirty="0">
                <a:solidFill>
                  <a:srgbClr val="384D56"/>
                </a:solidFill>
              </a:rPr>
              <a:t> </a:t>
            </a:r>
            <a:r>
              <a:rPr lang="ar-SA" sz="2000" b="0" dirty="0">
                <a:solidFill>
                  <a:srgbClr val="384D56"/>
                </a:solidFill>
              </a:rPr>
              <a:t>في 9 ديسمبر، </a:t>
            </a:r>
            <a:r>
              <a:rPr lang="ar-SA" sz="2000" dirty="0">
                <a:solidFill>
                  <a:srgbClr val="8D2456"/>
                </a:solidFill>
              </a:rPr>
              <a:t>قام الطبيب المعالج، الذي خضع مؤخرًا لتدريب تنشيطي</a:t>
            </a:r>
            <a:r>
              <a:rPr lang="ar-SA" sz="2000" b="0" dirty="0">
                <a:solidFill>
                  <a:srgbClr val="384D56"/>
                </a:solidFill>
              </a:rPr>
              <a:t> بشأن بروتوكولات التصعيد والإبلاغ، بالاتصال بمسؤول المراقبة في المنطقة بشأن حالة الحصبة المشتبه بها</a:t>
            </a:r>
            <a:r>
              <a:rPr lang="en-IN" sz="2000" b="0" dirty="0">
                <a:solidFill>
                  <a:srgbClr val="384D56"/>
                </a:solidFill>
              </a:rPr>
              <a:t>.</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1059382" y="373263"/>
            <a:ext cx="10662515" cy="1325563"/>
          </a:xfrm>
        </p:spPr>
        <p:txBody>
          <a:bodyPr/>
          <a:lstStyle/>
          <a:p>
            <a:r>
              <a:rPr lang="ar-001" dirty="0"/>
              <a:t>سيناريو تفشي الحصبة</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Content Placeholder 2">
            <a:extLst>
              <a:ext uri="{FF2B5EF4-FFF2-40B4-BE49-F238E27FC236}">
                <a16:creationId xmlns:a16="http://schemas.microsoft.com/office/drawing/2014/main" id="{1F53D4FF-03A1-AA15-C3F8-3482546C90B4}"/>
              </a:ext>
            </a:extLst>
          </p:cNvPr>
          <p:cNvSpPr txBox="1">
            <a:spLocks/>
          </p:cNvSpPr>
          <p:nvPr/>
        </p:nvSpPr>
        <p:spPr>
          <a:xfrm>
            <a:off x="677699" y="1413887"/>
            <a:ext cx="10835756" cy="4351338"/>
          </a:xfrm>
          <a:prstGeom prst="rect">
            <a:avLst/>
          </a:prstGeom>
        </p:spPr>
        <p:txBody>
          <a:bodyPr vert="horz" lIns="91440" tIns="45720" rIns="91440" bIns="45720" rtlCol="0" anchor="t">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384D56"/>
                </a:solidFill>
              </a:rPr>
              <a:t>في 10 ديسمبر، بدأ فريق الاستجابة السريعة في المنطقة بتتبع مخالطي السيدة (أ)، وبدأ المراقبة النشطة للعاملين الصحيين في مستشفى المنطقة. </a:t>
            </a:r>
            <a:r>
              <a:rPr lang="ar-SA" sz="2000" dirty="0">
                <a:solidFill>
                  <a:srgbClr val="3AB140"/>
                </a:solidFill>
              </a:rPr>
              <a:t>وصلت العينة إلى المختبر الوطني في 10 ديسمبر. وفي 12 ديسمبر، أكد المختبر أن العينة كانت إيجابية الإصابة بالحصبة وأبلغ المركز الوطني لعمليات الطوارئ الصحية العامة بشكل مباشر</a:t>
            </a:r>
            <a:r>
              <a:rPr lang="en-IN" sz="2000" dirty="0">
                <a:solidFill>
                  <a:srgbClr val="3AB140"/>
                </a:solidFill>
              </a:rPr>
              <a:t>.</a:t>
            </a:r>
          </a:p>
          <a:p>
            <a:r>
              <a:rPr lang="en-IN" sz="2000" b="0" dirty="0">
                <a:solidFill>
                  <a:srgbClr val="384D56"/>
                </a:solidFill>
              </a:rPr>
              <a:t> </a:t>
            </a:r>
          </a:p>
          <a:p>
            <a:r>
              <a:rPr lang="ar-SA" sz="2000" b="0" dirty="0">
                <a:solidFill>
                  <a:srgbClr val="384D56"/>
                </a:solidFill>
              </a:rPr>
              <a:t>في 12 ديسمبر، أكمل فريق الاستجابة السريعة</a:t>
            </a:r>
            <a:r>
              <a:rPr lang="en-IN" sz="2000" b="0" dirty="0">
                <a:solidFill>
                  <a:srgbClr val="384D56"/>
                </a:solidFill>
              </a:rPr>
              <a:t> (RRT) </a:t>
            </a:r>
            <a:r>
              <a:rPr lang="ar-SA" sz="2000" b="0" dirty="0">
                <a:solidFill>
                  <a:srgbClr val="384D56"/>
                </a:solidFill>
              </a:rPr>
              <a:t>في المنطقة تحقيقه الوبائي الأولي، وحدد حالة اشتباه إضافية، وقدم قائمة خطية وقائمة بالمخالطين إلى مركز عمليات الطوارئ الصحية العامة. بناءً على هذه المعلومات، أجرى المركز الوطني لعمليات الطوارئ الصحية العامة تقييمًا للمخاطر في نفس اليوم، وخلص إلى أن هذا الحدث ينطوي على مخاطر عالية جدًا. شارك مدير الحادث على الفور توصيات التقييم مع معالي وزير الصحة، حيث تضمنت طلبًا بنشر فريق استجابة سريعة وطني</a:t>
            </a:r>
            <a:r>
              <a:rPr lang="en-IN" sz="2000" b="0" dirty="0">
                <a:solidFill>
                  <a:srgbClr val="384D56"/>
                </a:solidFill>
              </a:rPr>
              <a:t>.</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1049851" y="373263"/>
            <a:ext cx="10662515" cy="1325563"/>
          </a:xfrm>
        </p:spPr>
        <p:txBody>
          <a:bodyPr/>
          <a:lstStyle/>
          <a:p>
            <a:r>
              <a:rPr lang="ar-001" dirty="0"/>
              <a:t> سيناريو تفشي الحصبة</a:t>
            </a:r>
          </a:p>
        </p:txBody>
      </p:sp>
      <p:sp>
        <p:nvSpPr>
          <p:cNvPr id="4" name="Content Placeholder 2">
            <a:extLst>
              <a:ext uri="{FF2B5EF4-FFF2-40B4-BE49-F238E27FC236}">
                <a16:creationId xmlns:a16="http://schemas.microsoft.com/office/drawing/2014/main" id="{4E6AE7A0-AEE6-DF94-77F4-E242B87C8E3D}"/>
              </a:ext>
            </a:extLst>
          </p:cNvPr>
          <p:cNvSpPr txBox="1">
            <a:spLocks/>
          </p:cNvSpPr>
          <p:nvPr/>
        </p:nvSpPr>
        <p:spPr>
          <a:xfrm>
            <a:off x="853440" y="1810127"/>
            <a:ext cx="1052231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384D56"/>
                </a:solidFill>
              </a:rPr>
              <a:t>نُشر فريق الاستجابة السريعة الوطني في 14 ديسمبر، </a:t>
            </a:r>
            <a:r>
              <a:rPr lang="ar-SA" sz="2000" dirty="0">
                <a:solidFill>
                  <a:srgbClr val="3AB140"/>
                </a:solidFill>
              </a:rPr>
              <a:t>مع تأخير طفيف نتيجة لنقص الأموال اللازمة لتدبير الوقود. </a:t>
            </a:r>
            <a:br>
              <a:rPr lang="en-IN" sz="2000" dirty="0">
                <a:solidFill>
                  <a:srgbClr val="3AB140"/>
                </a:solidFill>
              </a:rPr>
            </a:br>
            <a:br>
              <a:rPr lang="en-IN" sz="2000" b="0" dirty="0">
                <a:solidFill>
                  <a:srgbClr val="384D56"/>
                </a:solidFill>
              </a:rPr>
            </a:br>
            <a:r>
              <a:rPr lang="ar-SA" sz="2000" b="0" dirty="0">
                <a:solidFill>
                  <a:srgbClr val="384D56"/>
                </a:solidFill>
              </a:rPr>
              <a:t>بدءًا من 15 ديسمبر، أجرى فريق الاستجابة السريعة الوطني تقييمات للوقاية من العدوى ومكافحتها</a:t>
            </a:r>
            <a:r>
              <a:rPr lang="en-IN" sz="2000" b="0" dirty="0">
                <a:solidFill>
                  <a:srgbClr val="384D56"/>
                </a:solidFill>
              </a:rPr>
              <a:t> (IPC) </a:t>
            </a:r>
            <a:r>
              <a:rPr lang="ar-SA" sz="2000" b="0" dirty="0">
                <a:solidFill>
                  <a:srgbClr val="384D56"/>
                </a:solidFill>
              </a:rPr>
              <a:t>في مستشفى المنطقة وكذلك تدريبًا لإدارة حالات الحصبة</a:t>
            </a:r>
            <a:r>
              <a:rPr lang="en-IN" sz="2000" b="0" dirty="0">
                <a:solidFill>
                  <a:srgbClr val="384D56"/>
                </a:solidFill>
              </a:rPr>
              <a:t>. </a:t>
            </a:r>
          </a:p>
          <a:p>
            <a:pPr>
              <a:spcBef>
                <a:spcPts val="0"/>
              </a:spcBef>
            </a:pPr>
            <a:r>
              <a:rPr lang="en-IN" sz="2000" b="0" dirty="0">
                <a:solidFill>
                  <a:srgbClr val="384D56"/>
                </a:solidFill>
              </a:rPr>
              <a:t> </a:t>
            </a:r>
          </a:p>
          <a:p>
            <a:r>
              <a:rPr lang="ar-SA" sz="2000" b="0" dirty="0">
                <a:solidFill>
                  <a:srgbClr val="384D56"/>
                </a:solidFill>
              </a:rPr>
              <a:t>بدأ الفريق المشترك المكون من فريق الاستجابة السريعة الوطني والمحلي أنشطة التواصل بشأن المخاطر والمشاركة المجتمعية في 18 ديسمبر، حيث </a:t>
            </a:r>
            <a:r>
              <a:rPr lang="ar-SA" sz="2000" dirty="0">
                <a:solidFill>
                  <a:srgbClr val="3AB140"/>
                </a:solidFill>
              </a:rPr>
              <a:t>سادت حالة من الارتباك بين السلطات المحلية والوطنية بسبب التأخر في ترجمة </a:t>
            </a:r>
            <a:r>
              <a:rPr lang="ar-SA" sz="2000" b="0" dirty="0">
                <a:solidFill>
                  <a:srgbClr val="384D56"/>
                </a:solidFill>
              </a:rPr>
              <a:t>المواد إلى العديد من اللغات المحلية التي تتحدث بها المجتمعات المتضررة من تفشي المرض</a:t>
            </a:r>
            <a:r>
              <a:rPr lang="en-IN" sz="2000" b="0" dirty="0">
                <a:solidFill>
                  <a:srgbClr val="384D56"/>
                </a:solidFill>
              </a:rPr>
              <a:t>.</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r" defTabSz="914400" rtl="1"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r" defTabSz="914400" rtl="1"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r" defTabSz="914400" rtl="1"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r" defTabSz="914400" rtl="1"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r" defTabSz="914400" rtl="1"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SA" sz="2000" b="0" dirty="0">
                <a:solidFill>
                  <a:srgbClr val="384D56"/>
                </a:solidFill>
              </a:rPr>
              <a:t>كذلك قدم الوزير في 18 ديسمبر إحاطة صحفية، تلاها إصدار معلومات إرشادية وطنية بشأن حالة تفشي المرض المؤكدة عبر وسائل الإعلام المطبوعة والإلكترونية. بدأت المفاهيم الخاطئة والشائعات بشأن تفشي المرض بالانتشار في المجتمع، بما في ذلك الادعاء بأن هذه الحالة قد انتقلت من أجانب لم يتلقوا التطعيم</a:t>
            </a:r>
            <a:r>
              <a:rPr lang="en-IN" sz="2000" b="0" dirty="0">
                <a:solidFill>
                  <a:srgbClr val="384D56"/>
                </a:solidFill>
              </a:rPr>
              <a:t>.</a:t>
            </a:r>
          </a:p>
          <a:p>
            <a:r>
              <a:rPr lang="en-IN" sz="2000" b="0" dirty="0">
                <a:solidFill>
                  <a:srgbClr val="384D56"/>
                </a:solidFill>
              </a:rPr>
              <a:t>  </a:t>
            </a:r>
          </a:p>
          <a:p>
            <a:r>
              <a:rPr lang="ar-SA" sz="2000" b="0" dirty="0">
                <a:solidFill>
                  <a:srgbClr val="384D56"/>
                </a:solidFill>
              </a:rPr>
              <a:t>أبرز تقرير الوضع الصادر عن الفريق الوطني في 18 ديسمبر أن عددًا كبيرًا من العاملين في مجال الرعاية الصحية والمرضى الداخليين وأفراد المجتمع كانوا من المخالطين المعرضين لخطر كبير. وفي اليوم التالي الموافق 19 ديسمبر، أرسل مدير الحادث إلى وزير الصحة طلبًا للحصول على لقاح لمنظمة الصحة العالمية، حيث طلب فيه الدعم بشأن إجراء حملة تطعيم سريعة في المجتمعات المتضررة</a:t>
            </a:r>
            <a:r>
              <a:rPr lang="en-IN" sz="2000" b="0" dirty="0">
                <a:solidFill>
                  <a:srgbClr val="384D56"/>
                </a:solidFill>
              </a:rPr>
              <a:t>.</a:t>
            </a:r>
          </a:p>
          <a:p>
            <a:r>
              <a:rPr lang="en-IN" sz="2000" b="0" dirty="0">
                <a:solidFill>
                  <a:srgbClr val="384D56"/>
                </a:solidFill>
              </a:rPr>
              <a:t> </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978731" y="373263"/>
            <a:ext cx="10662515" cy="1325563"/>
          </a:xfrm>
        </p:spPr>
        <p:txBody>
          <a:bodyPr/>
          <a:lstStyle/>
          <a:p>
            <a:r>
              <a:rPr lang="ar-001" dirty="0"/>
              <a:t>سيناريو تفشي الحصبة</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ar-001" dirty="0"/>
              <a:t>مفتاح الإجابات: تحديد العوائق والعوامل الممكّنة</a:t>
            </a:r>
          </a:p>
        </p:txBody>
      </p:sp>
      <p:sp>
        <p:nvSpPr>
          <p:cNvPr id="6" name="TextBox 5">
            <a:extLst>
              <a:ext uri="{FF2B5EF4-FFF2-40B4-BE49-F238E27FC236}">
                <a16:creationId xmlns:a16="http://schemas.microsoft.com/office/drawing/2014/main" id="{9AF26B1A-5C71-0CB9-5764-C6AF6074491B}"/>
              </a:ext>
            </a:extLst>
          </p:cNvPr>
          <p:cNvSpPr txBox="1"/>
          <p:nvPr/>
        </p:nvSpPr>
        <p:spPr>
          <a:xfrm>
            <a:off x="5356237" y="5997980"/>
            <a:ext cx="6186309" cy="369332"/>
          </a:xfrm>
          <a:prstGeom prst="rect">
            <a:avLst/>
          </a:prstGeom>
          <a:noFill/>
        </p:spPr>
        <p:txBody>
          <a:bodyPr wrap="none" lIns="91440" tIns="45720" rIns="91440" bIns="45720" rtlCol="0" anchor="t">
            <a:spAutoFit/>
          </a:bodyPr>
          <a:lstStyle/>
          <a:p>
            <a:r>
              <a:rPr lang="ar-001" dirty="0">
                <a:latin typeface="Arial"/>
                <a:cs typeface="Arial"/>
              </a:rPr>
              <a:t>ملاحظة: قد يتوصل المشاركون إلى إجابات أخرى أيضًا.</a:t>
            </a:r>
          </a:p>
        </p:txBody>
      </p:sp>
      <p:sp>
        <p:nvSpPr>
          <p:cNvPr id="3" name="Rectangle 2">
            <a:extLst>
              <a:ext uri="{FF2B5EF4-FFF2-40B4-BE49-F238E27FC236}">
                <a16:creationId xmlns:a16="http://schemas.microsoft.com/office/drawing/2014/main" id="{4F46671D-8FE7-1E11-24ED-CC1B9A80199C}"/>
              </a:ext>
            </a:extLst>
          </p:cNvPr>
          <p:cNvSpPr/>
          <p:nvPr/>
        </p:nvSpPr>
        <p:spPr>
          <a:xfrm>
            <a:off x="9552137" y="4782231"/>
            <a:ext cx="369760" cy="20953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7">
            <a:extLst>
              <a:ext uri="{FF2B5EF4-FFF2-40B4-BE49-F238E27FC236}">
                <a16:creationId xmlns:a16="http://schemas.microsoft.com/office/drawing/2014/main" id="{885BD690-D3E7-0FFE-EEF2-9181DFDD65C6}"/>
              </a:ext>
            </a:extLst>
          </p:cNvPr>
          <p:cNvGraphicFramePr>
            <a:graphicFrameLocks noGrp="1"/>
          </p:cNvGraphicFramePr>
          <p:nvPr>
            <p:extLst>
              <p:ext uri="{D42A27DB-BD31-4B8C-83A1-F6EECF244321}">
                <p14:modId xmlns:p14="http://schemas.microsoft.com/office/powerpoint/2010/main" val="1791570815"/>
              </p:ext>
            </p:extLst>
          </p:nvPr>
        </p:nvGraphicFramePr>
        <p:xfrm>
          <a:off x="1789995" y="1375614"/>
          <a:ext cx="9488391" cy="4422938"/>
        </p:xfrm>
        <a:graphic>
          <a:graphicData uri="http://schemas.openxmlformats.org/drawingml/2006/table">
            <a:tbl>
              <a:tblPr rtl="1"/>
              <a:tblGrid>
                <a:gridCol w="1228598">
                  <a:extLst>
                    <a:ext uri="{9D8B030D-6E8A-4147-A177-3AD203B41FA5}">
                      <a16:colId xmlns:a16="http://schemas.microsoft.com/office/drawing/2014/main" val="610380661"/>
                    </a:ext>
                  </a:extLst>
                </a:gridCol>
                <a:gridCol w="3543881">
                  <a:extLst>
                    <a:ext uri="{9D8B030D-6E8A-4147-A177-3AD203B41FA5}">
                      <a16:colId xmlns:a16="http://schemas.microsoft.com/office/drawing/2014/main" val="3925631798"/>
                    </a:ext>
                  </a:extLst>
                </a:gridCol>
                <a:gridCol w="4715912">
                  <a:extLst>
                    <a:ext uri="{9D8B030D-6E8A-4147-A177-3AD203B41FA5}">
                      <a16:colId xmlns:a16="http://schemas.microsoft.com/office/drawing/2014/main" val="477520203"/>
                    </a:ext>
                  </a:extLst>
                </a:gridCol>
              </a:tblGrid>
              <a:tr h="1171232">
                <a:tc>
                  <a:txBody>
                    <a:bodyPr/>
                    <a:lstStyle/>
                    <a:p>
                      <a:pPr algn="ctr">
                        <a:lnSpc>
                          <a:spcPct val="115000"/>
                        </a:lnSpc>
                        <a:buNone/>
                      </a:pPr>
                      <a:r>
                        <a:rPr lang="ar-001" sz="1600" b="1" baseline="0">
                          <a:solidFill>
                            <a:srgbClr val="000000"/>
                          </a:solidFill>
                          <a:effectLst/>
                          <a:latin typeface="Arial" panose="020B0604020202020204" pitchFamily="34" charset="0"/>
                          <a:cs typeface="Arial" panose="020B0604020202020204" pitchFamily="34" charset="0"/>
                        </a:rPr>
                        <a:t>المرحلة</a:t>
                      </a:r>
                    </a:p>
                  </a:txBody>
                  <a:tcPr marL="6350" marR="6350" marT="0" marB="0" anchor="ctr">
                    <a:solidFill>
                      <a:srgbClr val="C8DDEA"/>
                    </a:solidFill>
                  </a:tcPr>
                </a:tc>
                <a:tc>
                  <a:txBody>
                    <a:bodyPr/>
                    <a:lstStyle/>
                    <a:p>
                      <a:pPr algn="ctr">
                        <a:lnSpc>
                          <a:spcPct val="115000"/>
                        </a:lnSpc>
                        <a:spcAft>
                          <a:spcPts val="700"/>
                        </a:spcAft>
                        <a:buNone/>
                      </a:pPr>
                      <a:r>
                        <a:rPr lang="ar-001" sz="1400" b="1" baseline="0">
                          <a:solidFill>
                            <a:srgbClr val="000000"/>
                          </a:solidFill>
                          <a:effectLst/>
                          <a:latin typeface="Arial" panose="020B0604020202020204" pitchFamily="34" charset="0"/>
                          <a:cs typeface="Arial" panose="020B0604020202020204" pitchFamily="34" charset="0"/>
                        </a:rPr>
                        <a:t>العوائق</a:t>
                      </a:r>
                    </a:p>
                    <a:p>
                      <a:pPr indent="165100">
                        <a:lnSpc>
                          <a:spcPct val="115000"/>
                        </a:lnSpc>
                        <a:buNone/>
                      </a:pPr>
                      <a:r>
                        <a:rPr lang="ar-001" sz="1400" baseline="0">
                          <a:solidFill>
                            <a:srgbClr val="000000"/>
                          </a:solidFill>
                          <a:effectLst/>
                          <a:latin typeface="Arial" panose="020B0604020202020204" pitchFamily="34" charset="0"/>
                          <a:cs typeface="Arial" panose="020B0604020202020204" pitchFamily="34" charset="0"/>
                        </a:rPr>
                        <a:t>العوامل التي منعت اتخاذ الإجراءات في الوقت المناسب.</a:t>
                      </a:r>
                    </a:p>
                    <a:p>
                      <a:pPr algn="ctr">
                        <a:lnSpc>
                          <a:spcPct val="115000"/>
                        </a:lnSpc>
                        <a:spcAft>
                          <a:spcPts val="400"/>
                        </a:spcAft>
                        <a:buNone/>
                      </a:pPr>
                      <a:r>
                        <a:rPr lang="ar-001" sz="1400" baseline="0">
                          <a:solidFill>
                            <a:srgbClr val="000000"/>
                          </a:solidFill>
                          <a:effectLst/>
                          <a:latin typeface="Arial" panose="020B0604020202020204" pitchFamily="34" charset="0"/>
                          <a:cs typeface="Arial" panose="020B0604020202020204" pitchFamily="34" charset="0"/>
                        </a:rPr>
                        <a:t>حدد 3 كحد أقصى، إذا انطبقت.</a:t>
                      </a:r>
                    </a:p>
                  </a:txBody>
                  <a:tcPr marL="6350" marR="6350" marT="0" marB="0" anchor="ctr">
                    <a:solidFill>
                      <a:srgbClr val="C8DDEA"/>
                    </a:solidFill>
                  </a:tcPr>
                </a:tc>
                <a:tc>
                  <a:txBody>
                    <a:bodyPr/>
                    <a:lstStyle/>
                    <a:p>
                      <a:pPr algn="ctr">
                        <a:lnSpc>
                          <a:spcPct val="125000"/>
                        </a:lnSpc>
                        <a:buNone/>
                      </a:pPr>
                      <a:r>
                        <a:rPr lang="ar-001" sz="1400" b="1" baseline="0">
                          <a:solidFill>
                            <a:srgbClr val="000000"/>
                          </a:solidFill>
                          <a:effectLst/>
                          <a:latin typeface="Arial" panose="020B0604020202020204" pitchFamily="34" charset="0"/>
                          <a:cs typeface="Arial" panose="020B0604020202020204" pitchFamily="34" charset="0"/>
                        </a:rPr>
                        <a:t>العوامل الممكّنة</a:t>
                      </a:r>
                    </a:p>
                    <a:p>
                      <a:pPr algn="ctr">
                        <a:lnSpc>
                          <a:spcPct val="125000"/>
                        </a:lnSpc>
                        <a:buNone/>
                      </a:pPr>
                      <a:r>
                        <a:rPr lang="ar-001" sz="1400" baseline="0">
                          <a:solidFill>
                            <a:srgbClr val="000000"/>
                          </a:solidFill>
                          <a:effectLst/>
                          <a:latin typeface="Arial" panose="020B0604020202020204" pitchFamily="34" charset="0"/>
                          <a:cs typeface="Arial" panose="020B0604020202020204" pitchFamily="34" charset="0"/>
                        </a:rPr>
                        <a:t>العوامل التي سمحت باتخاذ الإجراءات في الوقت المناسب.</a:t>
                      </a:r>
                    </a:p>
                    <a:p>
                      <a:pPr algn="ctr">
                        <a:lnSpc>
                          <a:spcPct val="125000"/>
                        </a:lnSpc>
                        <a:buNone/>
                      </a:pPr>
                      <a:r>
                        <a:rPr lang="ar-001" sz="1400" baseline="0">
                          <a:solidFill>
                            <a:srgbClr val="000000"/>
                          </a:solidFill>
                          <a:effectLst/>
                          <a:latin typeface="Arial" panose="020B0604020202020204" pitchFamily="34" charset="0"/>
                          <a:cs typeface="Arial" panose="020B0604020202020204" pitchFamily="34" charset="0"/>
                        </a:rPr>
                        <a:t>حدد 3 كحد أقصى، إذا انطبقت. التوثيق من أجل المناصرة وإظهار التأثير.</a:t>
                      </a:r>
                    </a:p>
                  </a:txBody>
                  <a:tcPr marL="6350" marR="6350" marT="0" marB="0" anchor="ctr">
                    <a:solidFill>
                      <a:srgbClr val="C8DDEA"/>
                    </a:solidFill>
                  </a:tcPr>
                </a:tc>
                <a:extLst>
                  <a:ext uri="{0D108BD9-81ED-4DB2-BD59-A6C34878D82A}">
                    <a16:rowId xmlns:a16="http://schemas.microsoft.com/office/drawing/2014/main" val="2422209077"/>
                  </a:ext>
                </a:extLst>
              </a:tr>
              <a:tr h="1371600">
                <a:tc>
                  <a:txBody>
                    <a:bodyPr/>
                    <a:lstStyle/>
                    <a:p>
                      <a:pPr algn="ctr">
                        <a:lnSpc>
                          <a:spcPct val="115000"/>
                        </a:lnSpc>
                        <a:buNone/>
                      </a:pPr>
                      <a:r>
                        <a:rPr lang="ar-001" sz="1600" b="1" baseline="0">
                          <a:solidFill>
                            <a:schemeClr val="bg1"/>
                          </a:solidFill>
                          <a:effectLst/>
                          <a:latin typeface="Arial" panose="020B0604020202020204" pitchFamily="34" charset="0"/>
                          <a:cs typeface="Arial" panose="020B0604020202020204" pitchFamily="34" charset="0"/>
                        </a:rPr>
                        <a:t>الرصد</a:t>
                      </a:r>
                    </a:p>
                  </a:txBody>
                  <a:tcPr marL="6350" marR="6350" marT="0" marB="0" anchor="ctr">
                    <a:solidFill>
                      <a:srgbClr val="C00000"/>
                    </a:solidFill>
                  </a:tcPr>
                </a:tc>
                <a:tc>
                  <a:txBody>
                    <a:bodyPr/>
                    <a:lstStyle/>
                    <a:p>
                      <a:pPr marL="360363" lvl="0" indent="-179388" rtl="1">
                        <a:lnSpc>
                          <a:spcPct val="120000"/>
                        </a:lnSpc>
                        <a:buClr>
                          <a:srgbClr val="000000"/>
                        </a:buClr>
                        <a:buSzPts val="900"/>
                        <a:buFont typeface="Arial" panose="020B0604020202020204" pitchFamily="34" charset="0"/>
                        <a:buNone/>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عدم وجود اشتباه سريري على الرغم من وجود سمة تشخيصية للحصبة</a:t>
                      </a:r>
                    </a:p>
                    <a:p>
                      <a:pPr marL="360363" lvl="0" indent="-179388">
                        <a:lnSpc>
                          <a:spcPct val="120000"/>
                        </a:lnSpc>
                        <a:buClr>
                          <a:srgbClr val="000000"/>
                        </a:buClr>
                        <a:buSzPts val="900"/>
                        <a:buFont typeface="Arial" panose="020B0604020202020204" pitchFamily="34" charset="0"/>
                        <a:buNone/>
                        <a:tabLst>
                          <a:tab pos="180975" algn="l"/>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محدودية الوعي بإرشادات المراقبة للأمراض ذات الأولوية</a:t>
                      </a:r>
                    </a:p>
                  </a:txBody>
                  <a:tcPr marL="6350" marR="6350" marT="0" marB="0" anchor="ctr"/>
                </a:tc>
                <a:tc>
                  <a:txBody>
                    <a:bodyPr/>
                    <a:lstStyle/>
                    <a:p>
                      <a:pPr marL="334963" indent="-153988">
                        <a:lnSpc>
                          <a:spcPct val="125000"/>
                        </a:lnSpc>
                        <a:spcBef>
                          <a:spcPts val="400"/>
                        </a:spcBef>
                        <a:buNone/>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400"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التحرك السريع من قِبل الفريق الطبي بمجرد الاشتباه في الإصابة بالحصبة</a:t>
                      </a:r>
                    </a:p>
                  </a:txBody>
                  <a:tcPr marL="6350" marR="6350" marT="0" marB="0" anchor="ctr"/>
                </a:tc>
                <a:extLst>
                  <a:ext uri="{0D108BD9-81ED-4DB2-BD59-A6C34878D82A}">
                    <a16:rowId xmlns:a16="http://schemas.microsoft.com/office/drawing/2014/main" val="4107639582"/>
                  </a:ext>
                </a:extLst>
              </a:tr>
              <a:tr h="538480">
                <a:tc>
                  <a:txBody>
                    <a:bodyPr/>
                    <a:lstStyle/>
                    <a:p>
                      <a:pPr algn="ctr">
                        <a:lnSpc>
                          <a:spcPct val="115000"/>
                        </a:lnSpc>
                        <a:buNone/>
                      </a:pPr>
                      <a:r>
                        <a:rPr lang="ar-001" sz="1600" b="1" baseline="0">
                          <a:solidFill>
                            <a:schemeClr val="bg1"/>
                          </a:solidFill>
                          <a:effectLst/>
                          <a:latin typeface="Arial" panose="020B0604020202020204" pitchFamily="34" charset="0"/>
                          <a:cs typeface="Arial" panose="020B0604020202020204" pitchFamily="34" charset="0"/>
                        </a:rPr>
                        <a:t>الإبلاغ</a:t>
                      </a:r>
                    </a:p>
                  </a:txBody>
                  <a:tcPr marL="6350" marR="6350" marT="0" marB="0" anchor="ctr">
                    <a:solidFill>
                      <a:srgbClr val="FFC000"/>
                    </a:solidFill>
                  </a:tcPr>
                </a:tc>
                <a:tc>
                  <a:txBody>
                    <a:bodyPr/>
                    <a:lstStyle/>
                    <a:p>
                      <a:pPr>
                        <a:buNone/>
                      </a:pPr>
                      <a:r>
                        <a:rPr lang="ar-001" sz="1400" baseline="0">
                          <a:solidFill>
                            <a:srgbClr val="000000"/>
                          </a:solidFill>
                          <a:effectLst/>
                          <a:latin typeface="Arial" panose="020B0604020202020204" pitchFamily="34" charset="0"/>
                          <a:cs typeface="Arial" panose="020B0604020202020204" pitchFamily="34" charset="0"/>
                        </a:rPr>
                        <a:t> </a:t>
                      </a:r>
                    </a:p>
                  </a:txBody>
                  <a:tcPr marL="6350" marR="6350" marT="0" marB="0" anchor="ctr"/>
                </a:tc>
                <a:tc>
                  <a:txBody>
                    <a:bodyPr/>
                    <a:lstStyle/>
                    <a:p>
                      <a:pPr marL="358775" indent="-177800">
                        <a:lnSpc>
                          <a:spcPct val="125000"/>
                        </a:lnSpc>
                        <a:buNone/>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400"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تدريب تنشيطي حديث لتنشيط معلومات الموظفين السريريين بشأن بروتوكولات التصعيد والإبلاغ</a:t>
                      </a:r>
                    </a:p>
                  </a:txBody>
                  <a:tcPr marL="6350" marR="6350" marT="0" marB="0" anchor="ctr"/>
                </a:tc>
                <a:extLst>
                  <a:ext uri="{0D108BD9-81ED-4DB2-BD59-A6C34878D82A}">
                    <a16:rowId xmlns:a16="http://schemas.microsoft.com/office/drawing/2014/main" val="1693382501"/>
                  </a:ext>
                </a:extLst>
              </a:tr>
              <a:tr h="1341626">
                <a:tc>
                  <a:txBody>
                    <a:bodyPr/>
                    <a:lstStyle/>
                    <a:p>
                      <a:pPr algn="ctr">
                        <a:lnSpc>
                          <a:spcPct val="115000"/>
                        </a:lnSpc>
                        <a:buNone/>
                      </a:pPr>
                      <a:r>
                        <a:rPr lang="ar-001" sz="1600" b="1" baseline="0">
                          <a:solidFill>
                            <a:schemeClr val="bg1"/>
                          </a:solidFill>
                          <a:effectLst/>
                          <a:latin typeface="Arial" panose="020B0604020202020204" pitchFamily="34" charset="0"/>
                          <a:cs typeface="Arial" panose="020B0604020202020204" pitchFamily="34" charset="0"/>
                        </a:rPr>
                        <a:t>الاستجابة</a:t>
                      </a:r>
                    </a:p>
                  </a:txBody>
                  <a:tcPr marL="6350" marR="6350" marT="0" marB="0" anchor="ctr">
                    <a:solidFill>
                      <a:srgbClr val="3AB140"/>
                    </a:solidFill>
                  </a:tcPr>
                </a:tc>
                <a:tc>
                  <a:txBody>
                    <a:bodyPr/>
                    <a:lstStyle/>
                    <a:p>
                      <a:pPr marL="360363" lvl="0" indent="-179388" rtl="1">
                        <a:lnSpc>
                          <a:spcPct val="115000"/>
                        </a:lnSpc>
                        <a:buClr>
                          <a:srgbClr val="000000"/>
                        </a:buClr>
                        <a:buSzPts val="900"/>
                        <a:buFont typeface="Arial" panose="020B0604020202020204" pitchFamily="34" charset="0"/>
                        <a:buNone/>
                        <a:tabLst>
                          <a:tab pos="180975" algn="l"/>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نقص التمويل اللازم للوقود</a:t>
                      </a:r>
                    </a:p>
                    <a:p>
                      <a:pPr marL="0" lvl="0" indent="0" algn="ctr">
                        <a:lnSpc>
                          <a:spcPct val="115000"/>
                        </a:lnSpc>
                        <a:buClr>
                          <a:srgbClr val="000000"/>
                        </a:buClr>
                        <a:buSzPts val="900"/>
                        <a:buFont typeface="Arial" panose="020B0604020202020204" pitchFamily="34" charset="0"/>
                        <a:buNone/>
                        <a:tabLst>
                          <a:tab pos="79375" algn="l"/>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تأخيرات/تحديات نقل العينات</a:t>
                      </a:r>
                    </a:p>
                    <a:p>
                      <a:pPr marL="360363" lvl="0" indent="-179388">
                        <a:lnSpc>
                          <a:spcPct val="115000"/>
                        </a:lnSpc>
                        <a:buClr>
                          <a:srgbClr val="000000"/>
                        </a:buClr>
                        <a:buSzPts val="900"/>
                        <a:buFont typeface="Arial" panose="020B0604020202020204" pitchFamily="34" charset="0"/>
                        <a:buNone/>
                        <a:tabLst>
                          <a:tab pos="180975" algn="l"/>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تأخيرات/تحديات التأكيد المخبري</a:t>
                      </a:r>
                    </a:p>
                    <a:p>
                      <a:pPr marL="360363" lvl="0" indent="-179388">
                        <a:lnSpc>
                          <a:spcPct val="115000"/>
                        </a:lnSpc>
                        <a:buClr>
                          <a:srgbClr val="000000"/>
                        </a:buClr>
                        <a:buSzPts val="900"/>
                        <a:buFont typeface="Arial" panose="020B0604020202020204" pitchFamily="34" charset="0"/>
                        <a:buNone/>
                        <a:tabLst>
                          <a:tab pos="180975" algn="l"/>
                        </a:tabLst>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التأخير في ترجمة المواد</a:t>
                      </a:r>
                    </a:p>
                  </a:txBody>
                  <a:tcPr marL="6350" marR="6350" marT="0" marB="0" anchor="ctr"/>
                </a:tc>
                <a:tc>
                  <a:txBody>
                    <a:bodyPr/>
                    <a:lstStyle/>
                    <a:p>
                      <a:pPr marL="334963" indent="-153988">
                        <a:lnSpc>
                          <a:spcPct val="115000"/>
                        </a:lnSpc>
                        <a:buNone/>
                      </a:pPr>
                      <a:r>
                        <a:rPr lang="en-US"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4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400"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النشر السريع لفريق الاستجابة السريعة</a:t>
                      </a:r>
                    </a:p>
                  </a:txBody>
                  <a:tcPr marL="6350" marR="6350" marT="0" marB="0" anchor="ctr"/>
                </a:tc>
                <a:extLst>
                  <a:ext uri="{0D108BD9-81ED-4DB2-BD59-A6C34878D82A}">
                    <a16:rowId xmlns:a16="http://schemas.microsoft.com/office/drawing/2014/main" val="3386542178"/>
                  </a:ext>
                </a:extLst>
              </a:tr>
            </a:tbl>
          </a:graphicData>
        </a:graphic>
      </p:graphicFrame>
      <p:sp>
        <p:nvSpPr>
          <p:cNvPr id="9" name="TextBox 8">
            <a:extLst>
              <a:ext uri="{FF2B5EF4-FFF2-40B4-BE49-F238E27FC236}">
                <a16:creationId xmlns:a16="http://schemas.microsoft.com/office/drawing/2014/main" id="{C7756124-08D7-96BB-8472-37B1946CB6FF}"/>
              </a:ext>
            </a:extLst>
          </p:cNvPr>
          <p:cNvSpPr txBox="1"/>
          <p:nvPr/>
        </p:nvSpPr>
        <p:spPr>
          <a:xfrm>
            <a:off x="8342146" y="1006282"/>
            <a:ext cx="2936240" cy="307777"/>
          </a:xfrm>
          <a:prstGeom prst="rect">
            <a:avLst/>
          </a:prstGeom>
          <a:noFill/>
        </p:spPr>
        <p:txBody>
          <a:bodyPr wrap="square" rtlCol="0">
            <a:spAutoFit/>
          </a:bodyPr>
          <a:lstStyle/>
          <a:p>
            <a:r>
              <a:rPr lang="ar-001" sz="1400" b="1" dirty="0">
                <a:solidFill>
                  <a:schemeClr val="bg2">
                    <a:lumMod val="50000"/>
                  </a:schemeClr>
                </a:solidFill>
                <a:latin typeface="Arial" panose="020B0604020202020204" pitchFamily="34" charset="0"/>
                <a:cs typeface="Arial" panose="020B0604020202020204" pitchFamily="34" charset="0"/>
              </a:rPr>
              <a:t>مفتاح الإجابات</a:t>
            </a:r>
          </a:p>
        </p:txBody>
      </p:sp>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ar-001"/>
              <a:t>مفتاح الإجابات: الإجراءات الفورية وطويلة الأمد</a:t>
            </a:r>
          </a:p>
        </p:txBody>
      </p:sp>
      <p:sp>
        <p:nvSpPr>
          <p:cNvPr id="4" name="TextBox 3">
            <a:extLst>
              <a:ext uri="{FF2B5EF4-FFF2-40B4-BE49-F238E27FC236}">
                <a16:creationId xmlns:a16="http://schemas.microsoft.com/office/drawing/2014/main" id="{908EFD11-7122-A5DC-6817-28977B4152C4}"/>
              </a:ext>
            </a:extLst>
          </p:cNvPr>
          <p:cNvSpPr txBox="1"/>
          <p:nvPr/>
        </p:nvSpPr>
        <p:spPr>
          <a:xfrm>
            <a:off x="5650912" y="5856917"/>
            <a:ext cx="6186309" cy="369332"/>
          </a:xfrm>
          <a:prstGeom prst="rect">
            <a:avLst/>
          </a:prstGeom>
          <a:noFill/>
        </p:spPr>
        <p:txBody>
          <a:bodyPr wrap="none" lIns="91440" tIns="45720" rIns="91440" bIns="45720" rtlCol="0" anchor="t">
            <a:spAutoFit/>
          </a:bodyPr>
          <a:lstStyle/>
          <a:p>
            <a:r>
              <a:rPr lang="ar-001" dirty="0">
                <a:latin typeface="Arial"/>
                <a:cs typeface="Arial"/>
              </a:rPr>
              <a:t>ملاحظة: قد يتوصل المشاركون إلى إجابات أخرى أيضًا.</a:t>
            </a:r>
          </a:p>
        </p:txBody>
      </p:sp>
      <p:graphicFrame>
        <p:nvGraphicFramePr>
          <p:cNvPr id="5" name="Table 4">
            <a:extLst>
              <a:ext uri="{FF2B5EF4-FFF2-40B4-BE49-F238E27FC236}">
                <a16:creationId xmlns:a16="http://schemas.microsoft.com/office/drawing/2014/main" id="{14987C2A-2444-2C63-132B-9315A9DA5667}"/>
              </a:ext>
            </a:extLst>
          </p:cNvPr>
          <p:cNvGraphicFramePr>
            <a:graphicFrameLocks noGrp="1"/>
          </p:cNvGraphicFramePr>
          <p:nvPr>
            <p:extLst>
              <p:ext uri="{D42A27DB-BD31-4B8C-83A1-F6EECF244321}">
                <p14:modId xmlns:p14="http://schemas.microsoft.com/office/powerpoint/2010/main" val="1356423600"/>
              </p:ext>
            </p:extLst>
          </p:nvPr>
        </p:nvGraphicFramePr>
        <p:xfrm>
          <a:off x="2150239" y="1324833"/>
          <a:ext cx="8607689" cy="4122656"/>
        </p:xfrm>
        <a:graphic>
          <a:graphicData uri="http://schemas.openxmlformats.org/drawingml/2006/table">
            <a:tbl>
              <a:tblPr rtl="1"/>
              <a:tblGrid>
                <a:gridCol w="1201073">
                  <a:extLst>
                    <a:ext uri="{9D8B030D-6E8A-4147-A177-3AD203B41FA5}">
                      <a16:colId xmlns:a16="http://schemas.microsoft.com/office/drawing/2014/main" val="2656637848"/>
                    </a:ext>
                  </a:extLst>
                </a:gridCol>
                <a:gridCol w="1839606">
                  <a:extLst>
                    <a:ext uri="{9D8B030D-6E8A-4147-A177-3AD203B41FA5}">
                      <a16:colId xmlns:a16="http://schemas.microsoft.com/office/drawing/2014/main" val="2193383107"/>
                    </a:ext>
                  </a:extLst>
                </a:gridCol>
                <a:gridCol w="1877603">
                  <a:extLst>
                    <a:ext uri="{9D8B030D-6E8A-4147-A177-3AD203B41FA5}">
                      <a16:colId xmlns:a16="http://schemas.microsoft.com/office/drawing/2014/main" val="1027930093"/>
                    </a:ext>
                  </a:extLst>
                </a:gridCol>
                <a:gridCol w="3689407">
                  <a:extLst>
                    <a:ext uri="{9D8B030D-6E8A-4147-A177-3AD203B41FA5}">
                      <a16:colId xmlns:a16="http://schemas.microsoft.com/office/drawing/2014/main" val="2983646678"/>
                    </a:ext>
                  </a:extLst>
                </a:gridCol>
              </a:tblGrid>
              <a:tr h="1072733">
                <a:tc>
                  <a:txBody>
                    <a:bodyPr/>
                    <a:lstStyle/>
                    <a:p>
                      <a:pPr marL="127000" indent="-127000" algn="ctr">
                        <a:lnSpc>
                          <a:spcPct val="115000"/>
                        </a:lnSpc>
                        <a:buNone/>
                      </a:pPr>
                      <a:r>
                        <a:rPr lang="ar-001" sz="1400" b="1" dirty="0">
                          <a:solidFill>
                            <a:srgbClr val="000000"/>
                          </a:solidFill>
                          <a:latin typeface="Arial" panose="020B0604020202020204" pitchFamily="34" charset="0"/>
                          <a:cs typeface="Arial" panose="020B0604020202020204" pitchFamily="34" charset="0"/>
                        </a:rPr>
                        <a:t>المرحلة</a:t>
                      </a:r>
                    </a:p>
                  </a:txBody>
                  <a:tcPr marL="6350" marR="6350" marT="0" marB="0" anchor="ctr">
                    <a:solidFill>
                      <a:srgbClr val="C8DDEA"/>
                    </a:solidFill>
                  </a:tcPr>
                </a:tc>
                <a:tc>
                  <a:txBody>
                    <a:bodyPr/>
                    <a:lstStyle/>
                    <a:p>
                      <a:pPr marL="127000" indent="292100">
                        <a:lnSpc>
                          <a:spcPct val="115000"/>
                        </a:lnSpc>
                        <a:buNone/>
                      </a:pPr>
                      <a:r>
                        <a:rPr lang="ar-001" sz="1400" b="1">
                          <a:solidFill>
                            <a:srgbClr val="000000"/>
                          </a:solidFill>
                          <a:latin typeface="Arial" panose="020B0604020202020204" pitchFamily="34" charset="0"/>
                          <a:cs typeface="Arial" panose="020B0604020202020204" pitchFamily="34" charset="0"/>
                        </a:rPr>
                        <a:t>العوائق</a:t>
                      </a:r>
                    </a:p>
                  </a:txBody>
                  <a:tcPr marL="6350" marR="6350" marT="0" marB="0" anchor="ctr">
                    <a:solidFill>
                      <a:srgbClr val="C8DDEA"/>
                    </a:solidFill>
                  </a:tcPr>
                </a:tc>
                <a:tc>
                  <a:txBody>
                    <a:bodyPr/>
                    <a:lstStyle/>
                    <a:p>
                      <a:pPr marL="127000" indent="127000">
                        <a:lnSpc>
                          <a:spcPct val="115000"/>
                        </a:lnSpc>
                        <a:buNone/>
                      </a:pPr>
                      <a:r>
                        <a:rPr lang="ar-001" sz="1400" b="1">
                          <a:solidFill>
                            <a:srgbClr val="000000"/>
                          </a:solidFill>
                          <a:latin typeface="Arial" panose="020B0604020202020204" pitchFamily="34" charset="0"/>
                          <a:cs typeface="Arial" panose="020B0604020202020204" pitchFamily="34" charset="0"/>
                        </a:rPr>
                        <a:t>الإجراءات الفورية</a:t>
                      </a:r>
                    </a:p>
                  </a:txBody>
                  <a:tcPr marL="6350" marR="6350" marT="0" marB="0" anchor="ctr">
                    <a:solidFill>
                      <a:srgbClr val="C8DDEA"/>
                    </a:solidFill>
                  </a:tcPr>
                </a:tc>
                <a:tc>
                  <a:txBody>
                    <a:bodyPr/>
                    <a:lstStyle/>
                    <a:p>
                      <a:pPr marL="698500" indent="-127000">
                        <a:lnSpc>
                          <a:spcPct val="115000"/>
                        </a:lnSpc>
                        <a:buNone/>
                      </a:pPr>
                      <a:r>
                        <a:rPr lang="ar-001" sz="1400" b="1">
                          <a:solidFill>
                            <a:srgbClr val="000000"/>
                          </a:solidFill>
                          <a:latin typeface="Arial" panose="020B0604020202020204" pitchFamily="34" charset="0"/>
                          <a:cs typeface="Arial" panose="020B0604020202020204" pitchFamily="34" charset="0"/>
                        </a:rPr>
                        <a:t>الإجراءات طويلة الأمد</a:t>
                      </a:r>
                    </a:p>
                  </a:txBody>
                  <a:tcPr marL="6350" marR="6350" marT="0" marB="0" anchor="ctr">
                    <a:solidFill>
                      <a:srgbClr val="C8DDEA"/>
                    </a:solidFill>
                  </a:tcPr>
                </a:tc>
                <a:extLst>
                  <a:ext uri="{0D108BD9-81ED-4DB2-BD59-A6C34878D82A}">
                    <a16:rowId xmlns:a16="http://schemas.microsoft.com/office/drawing/2014/main" val="2472673794"/>
                  </a:ext>
                </a:extLst>
              </a:tr>
              <a:tr h="1341314">
                <a:tc>
                  <a:txBody>
                    <a:bodyPr/>
                    <a:lstStyle/>
                    <a:p>
                      <a:pPr marL="127000" indent="139700">
                        <a:lnSpc>
                          <a:spcPct val="115000"/>
                        </a:lnSpc>
                        <a:buNone/>
                      </a:pPr>
                      <a:r>
                        <a:rPr lang="ar-001" sz="1400" b="1">
                          <a:solidFill>
                            <a:schemeClr val="bg1"/>
                          </a:solidFill>
                          <a:latin typeface="Arial" panose="020B0604020202020204" pitchFamily="34" charset="0"/>
                          <a:cs typeface="Arial" panose="020B0604020202020204" pitchFamily="34" charset="0"/>
                        </a:rPr>
                        <a:t>الرصد</a:t>
                      </a:r>
                    </a:p>
                  </a:txBody>
                  <a:tcPr marL="6350" marR="6350" marT="0" marB="0" anchor="ctr">
                    <a:solidFill>
                      <a:srgbClr val="FF4339"/>
                    </a:solidFill>
                  </a:tcPr>
                </a:tc>
                <a:tc>
                  <a:txBody>
                    <a:bodyPr/>
                    <a:lstStyle/>
                    <a:p>
                      <a:pPr marL="266700" indent="-176213">
                        <a:lnSpc>
                          <a:spcPct val="115000"/>
                        </a:lnSpc>
                        <a:buFont typeface="Arial" panose="020B0604020202020204" pitchFamily="34" charset="0"/>
                        <a:buNone/>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محدودية الوعي السريري بإرشادات المراقبة للأمراض ذات الأولوية</a:t>
                      </a:r>
                    </a:p>
                  </a:txBody>
                  <a:tcPr marL="6350" marR="6350" marT="0" marB="0" anchor="ctr"/>
                </a:tc>
                <a:tc>
                  <a:txBody>
                    <a:bodyPr/>
                    <a:lstStyle/>
                    <a:p>
                      <a:pPr marL="314325" lvl="0" indent="-131763" rtl="1">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ea typeface="+mn-ea"/>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ea typeface="+mn-ea"/>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نشر تعريفات الحالات</a:t>
                      </a:r>
                      <a:r>
                        <a:rPr lang="ar-001" sz="1200" dirty="0">
                          <a:solidFill>
                            <a:srgbClr val="000000"/>
                          </a:solidFill>
                          <a:latin typeface="Arial" panose="020B0604020202020204" pitchFamily="34" charset="0"/>
                          <a:cs typeface="Arial" panose="020B0604020202020204" pitchFamily="34" charset="0"/>
                        </a:rPr>
                        <a:t> في المرافق الصحية</a:t>
                      </a:r>
                    </a:p>
                    <a:p>
                      <a:pPr marL="314325" lvl="0" indent="-131763">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التأكد من تطبيق إرشادات المراقبة</a:t>
                      </a:r>
                    </a:p>
                  </a:txBody>
                  <a:tcPr marL="6350" marR="6350" marT="0" marB="0" anchor="ctr"/>
                </a:tc>
                <a:tc>
                  <a:txBody>
                    <a:bodyPr/>
                    <a:lstStyle/>
                    <a:p>
                      <a:pPr marL="304800" lvl="0" indent="-122238" rtl="1">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تأمين تمويل مستدام لتدريب العاملين الصحيين على المستويين الوطني ودون الوطني على إرشادات المراقبة</a:t>
                      </a:r>
                    </a:p>
                    <a:p>
                      <a:pPr marL="304800" lvl="0" indent="-122238">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إجراء تدريبات تنشيطية بشأن تعريفات الحالات الرئيسية للعاملين الصحيين على مستوى المرافق الصحية</a:t>
                      </a:r>
                    </a:p>
                  </a:txBody>
                  <a:tcPr marL="6350" marR="6350" marT="0" marB="0" anchor="ctr"/>
                </a:tc>
                <a:extLst>
                  <a:ext uri="{0D108BD9-81ED-4DB2-BD59-A6C34878D82A}">
                    <a16:rowId xmlns:a16="http://schemas.microsoft.com/office/drawing/2014/main" val="2533804863"/>
                  </a:ext>
                </a:extLst>
              </a:tr>
              <a:tr h="261138">
                <a:tc>
                  <a:txBody>
                    <a:bodyPr/>
                    <a:lstStyle/>
                    <a:p>
                      <a:pPr marL="127000" indent="-127000" algn="ctr">
                        <a:lnSpc>
                          <a:spcPct val="115000"/>
                        </a:lnSpc>
                        <a:buNone/>
                      </a:pPr>
                      <a:r>
                        <a:rPr lang="ar-001" sz="1400" b="1">
                          <a:solidFill>
                            <a:schemeClr val="bg1"/>
                          </a:solidFill>
                          <a:latin typeface="Arial" panose="020B0604020202020204" pitchFamily="34" charset="0"/>
                          <a:cs typeface="Arial" panose="020B0604020202020204" pitchFamily="34" charset="0"/>
                        </a:rPr>
                        <a:t>الإبلاغ</a:t>
                      </a:r>
                    </a:p>
                  </a:txBody>
                  <a:tcPr marL="6350" marR="6350" marT="0" marB="0" anchor="ctr">
                    <a:solidFill>
                      <a:srgbClr val="FF9009"/>
                    </a:solidFill>
                  </a:tcPr>
                </a:tc>
                <a:tc>
                  <a:txBody>
                    <a:bodyPr/>
                    <a:lstStyle/>
                    <a:p>
                      <a:pPr marL="203200" indent="-127000">
                        <a:lnSpc>
                          <a:spcPct val="115000"/>
                        </a:lnSpc>
                        <a:buNone/>
                      </a:pPr>
                      <a:r>
                        <a:rPr lang="ar-001" sz="1200" u="none" strike="noStrike" baseline="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a:solidFill>
                            <a:srgbClr val="000000"/>
                          </a:solidFill>
                          <a:latin typeface="Arial" panose="020B0604020202020204" pitchFamily="34" charset="0"/>
                          <a:cs typeface="Arial" panose="020B0604020202020204" pitchFamily="34" charset="0"/>
                          <a:sym typeface="Symbol" panose="05050102010706020507" pitchFamily="18" charset="2"/>
                        </a:rPr>
                        <a:t> —</a:t>
                      </a:r>
                    </a:p>
                  </a:txBody>
                  <a:tcPr marL="6350" marR="6350" marT="0" marB="0" anchor="ctr"/>
                </a:tc>
                <a:tc>
                  <a:txBody>
                    <a:bodyPr/>
                    <a:lstStyle/>
                    <a:p>
                      <a:pPr marL="263525" indent="-127000">
                        <a:lnSpc>
                          <a:spcPct val="115000"/>
                        </a:lnSpc>
                        <a:buNone/>
                      </a:pPr>
                      <a:r>
                        <a:rPr lang="ar-001" sz="1200" u="none" strike="noStrike" baseline="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a:solidFill>
                            <a:srgbClr val="000000"/>
                          </a:solidFill>
                          <a:latin typeface="Arial" panose="020B0604020202020204" pitchFamily="34" charset="0"/>
                          <a:cs typeface="Arial" panose="020B0604020202020204" pitchFamily="34" charset="0"/>
                          <a:sym typeface="Symbol" panose="05050102010706020507" pitchFamily="18" charset="2"/>
                        </a:rPr>
                        <a:t> —</a:t>
                      </a:r>
                    </a:p>
                  </a:txBody>
                  <a:tcPr marL="6350" marR="6350" marT="0" marB="0" anchor="ctr"/>
                </a:tc>
                <a:tc>
                  <a:txBody>
                    <a:bodyPr/>
                    <a:lstStyle/>
                    <a:p>
                      <a:pPr marL="263525" indent="-127000">
                        <a:lnSpc>
                          <a:spcPct val="115000"/>
                        </a:lnSpc>
                        <a:buNone/>
                      </a:pPr>
                      <a:r>
                        <a:rPr lang="ar-001" sz="1200" u="none" strike="noStrike" baseline="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a:solidFill>
                            <a:srgbClr val="000000"/>
                          </a:solidFill>
                          <a:latin typeface="Arial" panose="020B0604020202020204" pitchFamily="34" charset="0"/>
                          <a:cs typeface="Arial" panose="020B0604020202020204" pitchFamily="34" charset="0"/>
                          <a:sym typeface="Symbol" panose="05050102010706020507" pitchFamily="18" charset="2"/>
                        </a:rPr>
                        <a:t> —</a:t>
                      </a:r>
                    </a:p>
                  </a:txBody>
                  <a:tcPr marL="6350" marR="6350" marT="0" marB="0" anchor="ctr"/>
                </a:tc>
                <a:extLst>
                  <a:ext uri="{0D108BD9-81ED-4DB2-BD59-A6C34878D82A}">
                    <a16:rowId xmlns:a16="http://schemas.microsoft.com/office/drawing/2014/main" val="722688536"/>
                  </a:ext>
                </a:extLst>
              </a:tr>
              <a:tr h="1447471">
                <a:tc>
                  <a:txBody>
                    <a:bodyPr/>
                    <a:lstStyle/>
                    <a:p>
                      <a:pPr marL="127000" indent="139700">
                        <a:lnSpc>
                          <a:spcPct val="115000"/>
                        </a:lnSpc>
                        <a:buNone/>
                      </a:pPr>
                      <a:r>
                        <a:rPr lang="ar-001" sz="1400" b="1">
                          <a:solidFill>
                            <a:schemeClr val="bg1"/>
                          </a:solidFill>
                          <a:latin typeface="Arial" panose="020B0604020202020204" pitchFamily="34" charset="0"/>
                          <a:cs typeface="Arial" panose="020B0604020202020204" pitchFamily="34" charset="0"/>
                        </a:rPr>
                        <a:t>الاستجابة</a:t>
                      </a:r>
                    </a:p>
                  </a:txBody>
                  <a:tcPr marL="6350" marR="6350" marT="0" marB="0" anchor="ctr">
                    <a:solidFill>
                      <a:srgbClr val="3AB140"/>
                    </a:solidFill>
                  </a:tcPr>
                </a:tc>
                <a:tc>
                  <a:txBody>
                    <a:bodyPr/>
                    <a:lstStyle/>
                    <a:p>
                      <a:pPr marL="182563" lvl="0" indent="-92075" rtl="1">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ea typeface="+mn-ea"/>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ea typeface="+mn-ea"/>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نقص التمويل اللازم للوقود</a:t>
                      </a:r>
                    </a:p>
                    <a:p>
                      <a:pPr marL="182563" lvl="0" indent="-92075" rtl="1">
                        <a:lnSpc>
                          <a:spcPct val="115000"/>
                        </a:lnSpc>
                        <a:buClr>
                          <a:srgbClr val="000000"/>
                        </a:buClr>
                        <a:buSzPts val="900"/>
                        <a:buFont typeface="Arial" panose="020B0604020202020204" pitchFamily="34" charset="0"/>
                        <a:buNone/>
                        <a:tabLst/>
                      </a:pPr>
                      <a:r>
                        <a:rPr lang="en-US"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a:t>
                      </a:r>
                      <a:r>
                        <a:rPr lang="ar-001"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تأخيرات/تحديات نقل العينات</a:t>
                      </a:r>
                    </a:p>
                    <a:p>
                      <a:pPr marL="182563" lvl="0" indent="-92075">
                        <a:lnSpc>
                          <a:spcPct val="115000"/>
                        </a:lnSpc>
                        <a:buClr>
                          <a:srgbClr val="000000"/>
                        </a:buClr>
                        <a:buSzPts val="900"/>
                        <a:buFont typeface="Arial" panose="020B0604020202020204" pitchFamily="34" charset="0"/>
                        <a:buNone/>
                        <a:tabLst/>
                      </a:pPr>
                      <a:r>
                        <a:rPr lang="en-US"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a:t>
                      </a:r>
                      <a:r>
                        <a:rPr lang="ar-001"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تأخيرات/تحديات التأكيد المخبري</a:t>
                      </a:r>
                    </a:p>
                    <a:p>
                      <a:pPr marL="182563" lvl="0" indent="-92075">
                        <a:lnSpc>
                          <a:spcPct val="115000"/>
                        </a:lnSpc>
                        <a:buClr>
                          <a:srgbClr val="000000"/>
                        </a:buClr>
                        <a:buSzPts val="900"/>
                        <a:buFont typeface="Arial" panose="020B0604020202020204" pitchFamily="34" charset="0"/>
                        <a:buNone/>
                        <a:tabLst/>
                      </a:pPr>
                      <a:r>
                        <a:rPr lang="en-US"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a:t>
                      </a:r>
                      <a:r>
                        <a:rPr lang="ar-001" sz="1200" dirty="0">
                          <a:solidFill>
                            <a:srgbClr val="000000"/>
                          </a:solidFill>
                          <a:latin typeface="Arial" panose="020B0604020202020204" pitchFamily="34" charset="0"/>
                          <a:ea typeface="+mn-ea"/>
                          <a:cs typeface="Arial" panose="020B0604020202020204" pitchFamily="34" charset="0"/>
                          <a:sym typeface="Symbol" panose="05050102010706020507" pitchFamily="18" charset="2"/>
                        </a:rPr>
                        <a:t> التأخير في ترجمة المواد</a:t>
                      </a:r>
                    </a:p>
                  </a:txBody>
                  <a:tcPr marL="6350" marR="6350" marT="0" marB="0"/>
                </a:tc>
                <a:tc>
                  <a:txBody>
                    <a:bodyPr/>
                    <a:lstStyle/>
                    <a:p>
                      <a:pPr marL="314325" lvl="0" indent="-131763" rtl="1">
                        <a:lnSpc>
                          <a:spcPct val="117000"/>
                        </a:lnSpc>
                        <a:buClr>
                          <a:srgbClr val="000000"/>
                        </a:buClr>
                        <a:buSzPts val="900"/>
                        <a:buFont typeface="Arial" panose="020B0604020202020204" pitchFamily="34" charset="0"/>
                        <a:buNone/>
                        <a:tabLst>
                          <a:tab pos="71755" algn="l"/>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مناقشة التوفر وبروتوكولات التوزيع السريع للتمويل على فرق الاستجابة السريعة</a:t>
                      </a:r>
                    </a:p>
                    <a:p>
                      <a:pPr marL="314325" lvl="0" indent="-131763">
                        <a:lnSpc>
                          <a:spcPct val="117000"/>
                        </a:lnSpc>
                        <a:buClr>
                          <a:srgbClr val="000000"/>
                        </a:buClr>
                        <a:buSzPts val="900"/>
                        <a:buFont typeface="Arial" panose="020B0604020202020204" pitchFamily="34" charset="0"/>
                        <a:buNone/>
                        <a:tabLst>
                          <a:tab pos="71755" algn="l"/>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إعطاء الأولوية لترجمة المواد</a:t>
                      </a:r>
                    </a:p>
                  </a:txBody>
                  <a:tcPr marL="6350" marR="6350" marT="0" marB="0" anchor="ctr"/>
                </a:tc>
                <a:tc>
                  <a:txBody>
                    <a:bodyPr/>
                    <a:lstStyle/>
                    <a:p>
                      <a:pPr marL="314325" lvl="0" indent="-120650" rtl="1">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تأمين تمويل مستدام للنظام المخبري (بما في ذلك النقل)</a:t>
                      </a:r>
                    </a:p>
                    <a:p>
                      <a:pPr marL="314325" lvl="0" indent="-120650">
                        <a:lnSpc>
                          <a:spcPct val="115000"/>
                        </a:lnSpc>
                        <a:buClr>
                          <a:srgbClr val="000000"/>
                        </a:buClr>
                        <a:buSzPts val="900"/>
                        <a:buFont typeface="Arial" panose="020B0604020202020204" pitchFamily="34" charset="0"/>
                        <a:buNone/>
                        <a:tabLst/>
                      </a:pPr>
                      <a:r>
                        <a:rPr lang="en-US"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 </a:t>
                      </a:r>
                      <a:r>
                        <a:rPr lang="ar-001" sz="1200" u="none" strike="noStrike" baseline="0" dirty="0">
                          <a:solidFill>
                            <a:srgbClr val="000000"/>
                          </a:solidFill>
                          <a:effectLst/>
                          <a:latin typeface="Arial" panose="020B0604020202020204" pitchFamily="34" charset="0"/>
                          <a:cs typeface="Arial" panose="020B0604020202020204" pitchFamily="34" charset="0"/>
                          <a:sym typeface="Symbol" panose="05050102010706020507" pitchFamily="18" charset="2"/>
                        </a:rPr>
                        <a:t></a:t>
                      </a:r>
                      <a:r>
                        <a:rPr lang="ar-001" sz="1200" dirty="0">
                          <a:solidFill>
                            <a:srgbClr val="000000"/>
                          </a:solidFill>
                          <a:latin typeface="Arial" panose="020B0604020202020204" pitchFamily="34" charset="0"/>
                          <a:cs typeface="Arial" panose="020B0604020202020204" pitchFamily="34" charset="0"/>
                          <a:sym typeface="Symbol" panose="05050102010706020507" pitchFamily="18" charset="2"/>
                        </a:rPr>
                        <a:t> الترجمة المسبقة لرسائل الصحة العامة الأساسية إلى اللغات شائعة الاستخدام</a:t>
                      </a:r>
                    </a:p>
                  </a:txBody>
                  <a:tcPr marL="6350" marR="6350" marT="0" marB="0" anchor="ctr"/>
                </a:tc>
                <a:extLst>
                  <a:ext uri="{0D108BD9-81ED-4DB2-BD59-A6C34878D82A}">
                    <a16:rowId xmlns:a16="http://schemas.microsoft.com/office/drawing/2014/main" val="1998035034"/>
                  </a:ext>
                </a:extLst>
              </a:tr>
            </a:tbl>
          </a:graphicData>
        </a:graphic>
      </p:graphicFrame>
      <p:sp>
        <p:nvSpPr>
          <p:cNvPr id="8" name="TextBox 7">
            <a:extLst>
              <a:ext uri="{FF2B5EF4-FFF2-40B4-BE49-F238E27FC236}">
                <a16:creationId xmlns:a16="http://schemas.microsoft.com/office/drawing/2014/main" id="{96F9DDC2-769C-842C-DCC7-221F6C14AD6A}"/>
              </a:ext>
            </a:extLst>
          </p:cNvPr>
          <p:cNvSpPr txBox="1"/>
          <p:nvPr/>
        </p:nvSpPr>
        <p:spPr>
          <a:xfrm>
            <a:off x="7821688" y="1001083"/>
            <a:ext cx="2936240" cy="307777"/>
          </a:xfrm>
          <a:prstGeom prst="rect">
            <a:avLst/>
          </a:prstGeom>
          <a:noFill/>
        </p:spPr>
        <p:txBody>
          <a:bodyPr wrap="square" rtlCol="0">
            <a:spAutoFit/>
          </a:bodyPr>
          <a:lstStyle/>
          <a:p>
            <a:r>
              <a:rPr lang="ar-001" sz="1400" b="1" dirty="0">
                <a:solidFill>
                  <a:schemeClr val="bg2">
                    <a:lumMod val="50000"/>
                  </a:schemeClr>
                </a:solidFill>
                <a:latin typeface="Arial" panose="020B0604020202020204" pitchFamily="34" charset="0"/>
                <a:cs typeface="Arial" panose="020B0604020202020204" pitchFamily="34" charset="0"/>
              </a:rPr>
              <a:t>مفتاح الإجابات</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a:srcRect/>
          <a:stretch/>
        </p:blipFill>
        <p:spPr>
          <a:xfrm>
            <a:off x="429287" y="880119"/>
            <a:ext cx="7208790" cy="2394102"/>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8153958" y="995363"/>
            <a:ext cx="3467083" cy="2282808"/>
          </a:xfrm>
        </p:spPr>
        <p:txBody>
          <a:bodyPr/>
          <a:lstStyle/>
          <a:p>
            <a:r>
              <a:rPr lang="ar-001" sz="3200" dirty="0">
                <a:latin typeface="Arial"/>
                <a:cs typeface="Arial"/>
              </a:rPr>
              <a:t>تيسير نقاش ختامي للمجموعات الصغيرة</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7755340" y="3429000"/>
            <a:ext cx="3865701" cy="3028361"/>
          </a:xfrm>
        </p:spPr>
        <p:txBody>
          <a:bodyPr/>
          <a:lstStyle/>
          <a:p>
            <a:r>
              <a:rPr lang="ar-001" dirty="0"/>
              <a:t>دليل المُيسِّر: الصفحة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701242" y="1650410"/>
            <a:ext cx="5016500" cy="499403"/>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501819" y="4082711"/>
            <a:ext cx="6693029" cy="1781844"/>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ar-001" dirty="0"/>
              <a:t>ركز على الأفكار الرئيسية، والنتائج المستفادة، وما هو مثير للاهتمام/مفيد في غاية 7-1-7</a:t>
            </a:r>
          </a:p>
          <a:p>
            <a:r>
              <a:rPr lang="en-US" dirty="0"/>
              <a:t> </a:t>
            </a:r>
            <a:r>
              <a:rPr lang="ar-001" dirty="0"/>
              <a:t>10 دقائق تقريبًا حسب تقدم المجموعة في الأنشطة السابقة</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25780" y="1181100"/>
            <a:ext cx="10997960" cy="5435458"/>
          </a:xfrm>
        </p:spPr>
        <p:txBody>
          <a:bodyPr vert="horz" lIns="91440" tIns="45720" rIns="91440" bIns="45720" rtlCol="0" anchor="t">
            <a:noAutofit/>
          </a:bodyPr>
          <a:lstStyle/>
          <a:p>
            <a:pPr marL="0" indent="0">
              <a:lnSpc>
                <a:spcPct val="114000"/>
              </a:lnSpc>
              <a:buNone/>
            </a:pPr>
            <a:r>
              <a:rPr lang="ar-001" b="1" dirty="0">
                <a:solidFill>
                  <a:schemeClr val="tx2"/>
                </a:solidFill>
              </a:rPr>
              <a:t>قبل</a:t>
            </a:r>
          </a:p>
          <a:p>
            <a:pPr>
              <a:lnSpc>
                <a:spcPct val="114000"/>
              </a:lnSpc>
            </a:pPr>
            <a:r>
              <a:rPr lang="ar-001" sz="2000" dirty="0">
                <a:latin typeface="Arial"/>
                <a:cs typeface="Arial"/>
              </a:rPr>
              <a:t>تعرّف على دليل المشاركين، وأداة تقييم غاية 7-1-7، </a:t>
            </a:r>
            <a:r>
              <a:rPr lang="ar-001" sz="2000" b="1" dirty="0">
                <a:latin typeface="Arial"/>
                <a:cs typeface="Arial"/>
              </a:rPr>
              <a:t>ودليل المُيسِّر،</a:t>
            </a:r>
            <a:r>
              <a:rPr lang="ar-001" sz="2000" dirty="0">
                <a:latin typeface="Arial"/>
                <a:cs typeface="Arial"/>
              </a:rPr>
              <a:t> وجدول أعمال الميسّر</a:t>
            </a:r>
          </a:p>
          <a:p>
            <a:r>
              <a:rPr lang="ar-SA" sz="2000" dirty="0"/>
              <a:t>راجع الدليل المرجعي لتواريخ المحطات الرئيسية لغاية 7-1-7 بسرعة إن أمكن</a:t>
            </a:r>
            <a:endParaRPr lang="en-IN" sz="2000" dirty="0"/>
          </a:p>
          <a:p>
            <a:pPr>
              <a:lnSpc>
                <a:spcPct val="114000"/>
              </a:lnSpc>
            </a:pPr>
            <a:r>
              <a:rPr lang="ar-001" sz="2000" dirty="0">
                <a:latin typeface="Arial"/>
                <a:cs typeface="Arial"/>
              </a:rPr>
              <a:t>فكّر في كيفية إشراك المشاركين في المناقشات</a:t>
            </a:r>
          </a:p>
          <a:p>
            <a:pPr>
              <a:lnSpc>
                <a:spcPct val="113999"/>
              </a:lnSpc>
            </a:pPr>
            <a:endParaRPr lang="en-US" sz="1000" dirty="0">
              <a:latin typeface="Arial"/>
              <a:cs typeface="Arial"/>
            </a:endParaRPr>
          </a:p>
          <a:p>
            <a:pPr marL="0" indent="0">
              <a:lnSpc>
                <a:spcPct val="114000"/>
              </a:lnSpc>
              <a:buNone/>
            </a:pPr>
            <a:r>
              <a:rPr lang="ar-001" b="1" dirty="0">
                <a:solidFill>
                  <a:schemeClr val="tx2"/>
                </a:solidFill>
              </a:rPr>
              <a:t>أثناء</a:t>
            </a:r>
          </a:p>
          <a:p>
            <a:pPr>
              <a:lnSpc>
                <a:spcPct val="114000"/>
              </a:lnSpc>
            </a:pPr>
            <a:r>
              <a:rPr lang="ar-001" sz="2000" dirty="0"/>
              <a:t>راقب وقتك وكن مرنًا </a:t>
            </a:r>
            <a:r>
              <a:rPr lang="ar-001" sz="2000" i="1" dirty="0"/>
              <a:t>إلى حد ما</a:t>
            </a:r>
            <a:r>
              <a:rPr lang="ar-001" sz="2000" dirty="0"/>
              <a:t> بناءً على احتياجات المجموعة</a:t>
            </a:r>
          </a:p>
          <a:p>
            <a:pPr>
              <a:lnSpc>
                <a:spcPct val="114000"/>
              </a:lnSpc>
            </a:pPr>
            <a:r>
              <a:rPr lang="ar-001" sz="2000" dirty="0"/>
              <a:t>احرص على حث المشاركين الأهدأ على الانخراط بلطف</a:t>
            </a:r>
          </a:p>
          <a:p>
            <a:pPr>
              <a:lnSpc>
                <a:spcPct val="114000"/>
              </a:lnSpc>
            </a:pPr>
            <a:r>
              <a:rPr lang="ar-001" sz="2000" dirty="0"/>
              <a:t>إذا انحرفت المناقشات عن الموضوع، فأعد النقاش بكياسة إلى النشاط.</a:t>
            </a:r>
          </a:p>
          <a:p>
            <a:pPr>
              <a:lnSpc>
                <a:spcPct val="114000"/>
              </a:lnSpc>
            </a:pPr>
            <a:r>
              <a:rPr lang="ar-001" sz="2000" dirty="0">
                <a:latin typeface="Arial"/>
                <a:cs typeface="Arial"/>
              </a:rPr>
              <a:t> اسأل المُيسِّرين الرئيسيين عن إجابات للأسئلة المهمة التي تواجهك صعوبة في الإجابة عنها</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1266779" y="241442"/>
            <a:ext cx="10515600" cy="1087808"/>
          </a:xfrm>
        </p:spPr>
        <p:txBody>
          <a:bodyPr/>
          <a:lstStyle/>
          <a:p>
            <a:r>
              <a:rPr lang="ar-001" dirty="0"/>
              <a:t> نصائح للتيسير</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ar-SA" sz="3600" dirty="0">
                <a:cs typeface="+mn-cs"/>
              </a:rPr>
              <a:t>تتمثل غاية 7-1-7 فيما يلي</a:t>
            </a:r>
            <a:r>
              <a:rPr lang="en-IN" sz="3600" dirty="0">
                <a:cs typeface="+mn-cs"/>
              </a:rPr>
              <a:t>:</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ar-001" sz="3000" b="1">
                <a:solidFill>
                  <a:srgbClr val="4C4C4F"/>
                </a:solidFill>
                <a:latin typeface="Arial"/>
                <a:ea typeface="Calibri"/>
                <a:cs typeface="Arial"/>
              </a:rPr>
              <a:t> السرعة</a:t>
            </a:r>
            <a:r>
              <a:rPr lang="ar-001" sz="3000">
                <a:solidFill>
                  <a:srgbClr val="4C4C4F"/>
                </a:solidFill>
                <a:latin typeface="Arial"/>
                <a:ea typeface="Calibri"/>
                <a:cs typeface="Arial"/>
              </a:rPr>
              <a:t> خلال </a:t>
            </a:r>
            <a:r>
              <a:rPr lang="ar-001" sz="3000" b="1">
                <a:solidFill>
                  <a:srgbClr val="4C4C4F"/>
                </a:solidFill>
                <a:latin typeface="Arial"/>
                <a:ea typeface="Calibri"/>
                <a:cs typeface="Arial"/>
              </a:rPr>
              <a:t>الأيام الأولى </a:t>
            </a:r>
            <a:r>
              <a:rPr lang="ar-001" sz="3000">
                <a:solidFill>
                  <a:srgbClr val="4C4C4F"/>
                </a:solidFill>
                <a:latin typeface="Arial"/>
                <a:ea typeface="Calibri"/>
                <a:cs typeface="Arial"/>
              </a:rPr>
              <a:t>لتفشي المرض</a:t>
            </a:r>
          </a:p>
          <a:p>
            <a:pPr marL="0" indent="0">
              <a:lnSpc>
                <a:spcPct val="100000"/>
              </a:lnSpc>
              <a:buNone/>
            </a:pPr>
            <a:r>
              <a:rPr lang="ar-001" sz="3000">
                <a:solidFill>
                  <a:srgbClr val="4C4C4F"/>
                </a:solidFill>
                <a:latin typeface="Arial"/>
                <a:ea typeface="Calibri"/>
                <a:cs typeface="Arial"/>
              </a:rPr>
              <a:t>	...لأن الأمراض المعدية تنمو بشكل متسارع</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ar-001" sz="3000" b="1">
                <a:solidFill>
                  <a:srgbClr val="4C4C4F"/>
                </a:solidFill>
                <a:latin typeface="Arial"/>
                <a:ea typeface="Calibri"/>
                <a:cs typeface="Arial"/>
              </a:rPr>
              <a:t> التحسين المستمر للأداء</a:t>
            </a:r>
          </a:p>
          <a:p>
            <a:pPr marL="0" indent="0">
              <a:lnSpc>
                <a:spcPct val="100000"/>
              </a:lnSpc>
              <a:buNone/>
            </a:pPr>
            <a:r>
              <a:rPr lang="ar-001" sz="3000">
                <a:solidFill>
                  <a:srgbClr val="4C4C4F"/>
                </a:solidFill>
                <a:latin typeface="Arial"/>
                <a:ea typeface="Calibri"/>
                <a:cs typeface="Arial"/>
              </a:rPr>
              <a:t>	…لأن كل حالة تفشٍ يمكن أن تشكل فرصة للتعلم والتحسين</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dirty="0">
              <a:solidFill>
                <a:srgbClr val="4C4C4F"/>
              </a:solidFill>
            </a:endParaRPr>
          </a:p>
          <a:p>
            <a:pPr marL="0" indent="0" algn="l">
              <a:lnSpc>
                <a:spcPct val="100000"/>
              </a:lnSpc>
              <a:buNone/>
            </a:pPr>
            <a:endParaRPr lang="en-US" sz="2800" dirty="0"/>
          </a:p>
          <a:p>
            <a:pPr marL="514350" indent="-514350" algn="l">
              <a:lnSpc>
                <a:spcPct val="100000"/>
              </a:lnSpc>
            </a:pPr>
            <a:endParaRPr lang="en-US" sz="2800" dirty="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ar-001">
                <a:latin typeface="Arial"/>
                <a:cs typeface="Arial"/>
              </a:rPr>
              <a:t>أسئلة وأجوبة إضافية</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ar-001"/>
              <a:t>شكرًا جزيلاً!</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8233514"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تقييم التوقيت</a:t>
            </a:r>
          </a:p>
        </p:txBody>
      </p:sp>
      <p:sp>
        <p:nvSpPr>
          <p:cNvPr id="26" name="Rectangle 25">
            <a:extLst>
              <a:ext uri="{FF2B5EF4-FFF2-40B4-BE49-F238E27FC236}">
                <a16:creationId xmlns:a16="http://schemas.microsoft.com/office/drawing/2014/main" id="{DD45D316-5580-FB4F-DCE6-520EEBE2B03A}"/>
              </a:ext>
            </a:extLst>
          </p:cNvPr>
          <p:cNvSpPr/>
          <p:nvPr/>
        </p:nvSpPr>
        <p:spPr>
          <a:xfrm>
            <a:off x="1252978"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اتخاذ التدابير</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001"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تحديد العوائق</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ar-001" dirty="0">
                <a:latin typeface="Arial"/>
                <a:cs typeface="Arial"/>
              </a:rPr>
              <a:t> 7-1-7هو نهج قائم على النظم لتحسين سرعة رصد حالات التفشي والإبلاغ عنها والاستجابة لها.</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85145"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812660"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ar-001" dirty="0">
                <a:latin typeface="Arial"/>
                <a:cs typeface="Arial"/>
              </a:rPr>
              <a:t> مقاييس التوقيت والمحطات الرئيسية بحسب الغاية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255102" y="1346322"/>
            <a:ext cx="10947661" cy="4941277"/>
          </a:xfrm>
        </p:spPr>
        <p:txBody>
          <a:bodyPr vert="horz" lIns="91440" tIns="45720" rIns="91440" bIns="45720" rtlCol="0" anchor="t">
            <a:noAutofit/>
          </a:bodyPr>
          <a:lstStyle/>
          <a:p>
            <a:pPr marL="457200" indent="-457200" algn="r">
              <a:lnSpc>
                <a:spcPct val="100000"/>
              </a:lnSpc>
              <a:buFont typeface="+mj-lt"/>
              <a:buAutoNum type="arabicPeriod"/>
            </a:pPr>
            <a:r>
              <a:rPr lang="ar-001" sz="2400" dirty="0">
                <a:solidFill>
                  <a:srgbClr val="4C4C4F"/>
                </a:solidFill>
                <a:ea typeface="Calibri" panose="020F0502020204030204" pitchFamily="34" charset="0"/>
              </a:rPr>
              <a:t>بدء </a:t>
            </a:r>
            <a:r>
              <a:rPr lang="ar-001" sz="2400" b="1" dirty="0">
                <a:solidFill>
                  <a:srgbClr val="4C4C4F"/>
                </a:solidFill>
                <a:ea typeface="Calibri" panose="020F0502020204030204" pitchFamily="34" charset="0"/>
              </a:rPr>
              <a:t>التحقيق</a:t>
            </a:r>
            <a:r>
              <a:rPr lang="ar-001" sz="2400" dirty="0">
                <a:solidFill>
                  <a:srgbClr val="4C4C4F"/>
                </a:solidFill>
                <a:ea typeface="Calibri" panose="020F0502020204030204" pitchFamily="34" charset="0"/>
              </a:rPr>
              <a:t> أو </a:t>
            </a:r>
            <a:r>
              <a:rPr lang="ar-001" sz="2400" b="1" dirty="0">
                <a:solidFill>
                  <a:srgbClr val="4C4C4F"/>
                </a:solidFill>
                <a:ea typeface="Calibri" panose="020F0502020204030204" pitchFamily="34" charset="0"/>
              </a:rPr>
              <a:t>نشر فريق التحقيق/الاستجابة</a:t>
            </a:r>
          </a:p>
          <a:p>
            <a:pPr marL="457200" indent="-457200" algn="r">
              <a:lnSpc>
                <a:spcPct val="100000"/>
              </a:lnSpc>
              <a:buFont typeface="+mj-lt"/>
              <a:buAutoNum type="arabicPeriod"/>
            </a:pPr>
            <a:r>
              <a:rPr lang="ar-001" sz="2400" dirty="0">
                <a:solidFill>
                  <a:srgbClr val="4C4C4F"/>
                </a:solidFill>
                <a:effectLst/>
                <a:latin typeface="Arial" panose="020B0604020202020204" pitchFamily="34" charset="0"/>
                <a:ea typeface="Calibri" panose="020F0502020204030204" pitchFamily="34" charset="0"/>
              </a:rPr>
              <a:t>إجراء </a:t>
            </a:r>
            <a:r>
              <a:rPr lang="ar-001" sz="2400" b="1" dirty="0">
                <a:solidFill>
                  <a:srgbClr val="4C4C4F"/>
                </a:solidFill>
                <a:effectLst/>
                <a:latin typeface="Arial" panose="020B0604020202020204" pitchFamily="34" charset="0"/>
                <a:ea typeface="Calibri" panose="020F0502020204030204" pitchFamily="34" charset="0"/>
              </a:rPr>
              <a:t>تحليل</a:t>
            </a:r>
            <a:r>
              <a:rPr lang="ar-001" sz="2400" dirty="0">
                <a:solidFill>
                  <a:srgbClr val="4C4C4F"/>
                </a:solidFill>
                <a:effectLst/>
                <a:latin typeface="Arial" panose="020B0604020202020204" pitchFamily="34" charset="0"/>
                <a:ea typeface="Calibri" panose="020F0502020204030204" pitchFamily="34" charset="0"/>
              </a:rPr>
              <a:t> وبائي و</a:t>
            </a:r>
            <a:r>
              <a:rPr lang="ar-001" sz="2400" b="1" dirty="0">
                <a:solidFill>
                  <a:srgbClr val="4C4C4F"/>
                </a:solidFill>
                <a:effectLst/>
                <a:latin typeface="Arial" panose="020B0604020202020204" pitchFamily="34" charset="0"/>
                <a:ea typeface="Calibri" panose="020F0502020204030204" pitchFamily="34" charset="0"/>
              </a:rPr>
              <a:t>تقييم أولي للمخاطر</a:t>
            </a:r>
          </a:p>
          <a:p>
            <a:pPr marL="457200" indent="-457200" algn="r">
              <a:lnSpc>
                <a:spcPct val="100000"/>
              </a:lnSpc>
              <a:buFont typeface="+mj-lt"/>
              <a:buAutoNum type="arabicPeriod"/>
            </a:pPr>
            <a:r>
              <a:rPr lang="ar-001" sz="2400" dirty="0">
                <a:solidFill>
                  <a:srgbClr val="4C4C4F"/>
                </a:solidFill>
                <a:ea typeface="Calibri" panose="020F0502020204030204" pitchFamily="34" charset="0"/>
              </a:rPr>
              <a:t>الحصول على </a:t>
            </a:r>
            <a:r>
              <a:rPr lang="ar-001" sz="2400" b="1" dirty="0">
                <a:solidFill>
                  <a:srgbClr val="4C4C4F"/>
                </a:solidFill>
                <a:ea typeface="Calibri" panose="020F0502020204030204" pitchFamily="34" charset="0"/>
              </a:rPr>
              <a:t>تأكيد مخبري </a:t>
            </a:r>
            <a:r>
              <a:rPr lang="ar-001" sz="2400" dirty="0">
                <a:solidFill>
                  <a:srgbClr val="4C4C4F"/>
                </a:solidFill>
                <a:ea typeface="Calibri" panose="020F0502020204030204" pitchFamily="34" charset="0"/>
              </a:rPr>
              <a:t>لسبب التفشي</a:t>
            </a:r>
          </a:p>
          <a:p>
            <a:pPr marL="457200" indent="-457200">
              <a:buFont typeface="+mj-lt"/>
              <a:buAutoNum type="arabicPeriod"/>
            </a:pPr>
            <a:r>
              <a:rPr lang="ar-SA" sz="2400" dirty="0">
                <a:solidFill>
                  <a:srgbClr val="4C4C4F"/>
                </a:solidFill>
              </a:rPr>
              <a:t>تفعيل آلية </a:t>
            </a:r>
            <a:r>
              <a:rPr lang="ar-SA" sz="2400" b="1" dirty="0">
                <a:solidFill>
                  <a:srgbClr val="4C4C4F"/>
                </a:solidFill>
              </a:rPr>
              <a:t>إدارة الحالات المناسبة </a:t>
            </a:r>
            <a:r>
              <a:rPr lang="ar-SA" sz="2400" dirty="0">
                <a:solidFill>
                  <a:srgbClr val="4C4C4F"/>
                </a:solidFill>
              </a:rPr>
              <a:t>و</a:t>
            </a:r>
            <a:r>
              <a:rPr lang="ar-SA" sz="2400" b="1" dirty="0">
                <a:solidFill>
                  <a:srgbClr val="4C4C4F"/>
                </a:solidFill>
              </a:rPr>
              <a:t>تدابير الوقاية من العدوى ومكافحتها</a:t>
            </a:r>
            <a:r>
              <a:rPr lang="en-IN" sz="2400" b="1" dirty="0">
                <a:solidFill>
                  <a:srgbClr val="4C4C4F"/>
                </a:solidFill>
              </a:rPr>
              <a:t> (</a:t>
            </a:r>
            <a:r>
              <a:rPr lang="en-US" sz="2400" b="1" dirty="0">
                <a:solidFill>
                  <a:srgbClr val="4C4C4F"/>
                </a:solidFill>
              </a:rPr>
              <a:t>IPC)</a:t>
            </a:r>
            <a:r>
              <a:rPr lang="en-US" sz="2400" dirty="0">
                <a:solidFill>
                  <a:srgbClr val="4C4C4F"/>
                </a:solidFill>
              </a:rPr>
              <a:t> </a:t>
            </a:r>
            <a:r>
              <a:rPr lang="ar-SA" sz="2400" dirty="0">
                <a:solidFill>
                  <a:srgbClr val="4C4C4F"/>
                </a:solidFill>
              </a:rPr>
              <a:t>في المرافق الصحية</a:t>
            </a:r>
            <a:endParaRPr lang="en-IN" sz="2400" dirty="0">
              <a:solidFill>
                <a:srgbClr val="4C4C4F"/>
              </a:solidFill>
            </a:endParaRPr>
          </a:p>
          <a:p>
            <a:pPr marL="457200" indent="-457200">
              <a:buFont typeface="+mj-lt"/>
              <a:buAutoNum type="arabicPeriod"/>
            </a:pPr>
            <a:r>
              <a:rPr lang="en-IN" dirty="0"/>
              <a:t> </a:t>
            </a:r>
            <a:r>
              <a:rPr lang="ar-001" sz="2400" dirty="0">
                <a:solidFill>
                  <a:srgbClr val="4C4C4F"/>
                </a:solidFill>
                <a:ea typeface="Calibri" panose="020F0502020204030204" pitchFamily="34" charset="0"/>
              </a:rPr>
              <a:t>تفعيل </a:t>
            </a:r>
            <a:r>
              <a:rPr lang="ar-001" sz="2400" b="1" dirty="0">
                <a:solidFill>
                  <a:srgbClr val="4C4C4F"/>
                </a:solidFill>
                <a:ea typeface="Calibri" panose="020F0502020204030204" pitchFamily="34" charset="0"/>
              </a:rPr>
              <a:t>تدابير الصحة العامة المضادة </a:t>
            </a:r>
            <a:r>
              <a:rPr lang="ar-001" sz="2400" dirty="0">
                <a:solidFill>
                  <a:srgbClr val="4C4C4F"/>
                </a:solidFill>
                <a:ea typeface="Calibri" panose="020F0502020204030204" pitchFamily="34" charset="0"/>
              </a:rPr>
              <a:t>المناسبة في المجتمعات المتضررة</a:t>
            </a:r>
          </a:p>
          <a:p>
            <a:pPr marL="457200" indent="-457200">
              <a:lnSpc>
                <a:spcPct val="100000"/>
              </a:lnSpc>
              <a:buFont typeface="+mj-lt"/>
              <a:buAutoNum type="arabicPeriod"/>
            </a:pPr>
            <a:r>
              <a:rPr lang="ar-001" sz="2400" dirty="0">
                <a:solidFill>
                  <a:srgbClr val="4C4C4F"/>
                </a:solidFill>
                <a:ea typeface="Calibri" panose="020F0502020204030204" pitchFamily="34" charset="0"/>
              </a:rPr>
              <a:t>تنفيذ الأنشطة المناسبة </a:t>
            </a:r>
            <a:r>
              <a:rPr lang="ar-001" sz="2400" b="1" dirty="0">
                <a:solidFill>
                  <a:srgbClr val="4C4C4F"/>
                </a:solidFill>
                <a:ea typeface="Calibri" panose="020F0502020204030204" pitchFamily="34" charset="0"/>
              </a:rPr>
              <a:t>للتواصل بشأن المخاطر والمشاركة </a:t>
            </a:r>
            <a:r>
              <a:rPr lang="ar-001" sz="2400" dirty="0">
                <a:solidFill>
                  <a:srgbClr val="4C4C4F"/>
                </a:solidFill>
                <a:ea typeface="Calibri" panose="020F0502020204030204" pitchFamily="34" charset="0"/>
              </a:rPr>
              <a:t>المجتمعية</a:t>
            </a:r>
          </a:p>
          <a:p>
            <a:pPr marL="457200" indent="-457200">
              <a:lnSpc>
                <a:spcPct val="100000"/>
              </a:lnSpc>
              <a:buFont typeface="+mj-lt"/>
              <a:buAutoNum type="arabicPeriod"/>
            </a:pPr>
            <a:r>
              <a:rPr lang="ar-001" sz="2400" dirty="0">
                <a:solidFill>
                  <a:srgbClr val="4C4C4F"/>
                </a:solidFill>
                <a:ea typeface="Calibri" panose="020F0502020204030204" pitchFamily="34" charset="0"/>
              </a:rPr>
              <a:t>إنشاء </a:t>
            </a:r>
            <a:r>
              <a:rPr lang="ar-001" sz="2400" b="1" dirty="0">
                <a:solidFill>
                  <a:srgbClr val="4C4C4F"/>
                </a:solidFill>
                <a:ea typeface="Calibri" panose="020F0502020204030204" pitchFamily="34" charset="0"/>
              </a:rPr>
              <a:t>آلية تنسيق</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r" defTabSz="914400" rtl="1"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r" defTabSz="914400" rtl="1"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383860" y="365126"/>
            <a:ext cx="11424279" cy="1087808"/>
          </a:xfrm>
        </p:spPr>
        <p:txBody>
          <a:bodyPr>
            <a:normAutofit/>
          </a:bodyPr>
          <a:lstStyle/>
          <a:p>
            <a:r>
              <a:rPr lang="ar-001" dirty="0">
                <a:latin typeface="Arial"/>
                <a:cs typeface="Arial"/>
              </a:rPr>
              <a:t> إجراءات الاستجابة المبكرة لغاية 7-1-7</a:t>
            </a:r>
          </a:p>
          <a:p>
            <a:endParaRPr lang="en-US" dirty="0">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4" ma:contentTypeDescription="Create a new document." ma:contentTypeScope="" ma:versionID="1827fb999827c7afb550ec37460d6527">
  <xsd:schema xmlns:xsd="http://www.w3.org/2001/XMLSchema" xmlns:xs="http://www.w3.org/2001/XMLSchema" xmlns:p="http://schemas.microsoft.com/office/2006/metadata/properties" xmlns:ns1="http://schemas.microsoft.com/sharepoint/v3" xmlns:ns2="ca299543-0ab4-429f-8927-bf8e8716a0c2" xmlns:ns3="d27c8f07-e503-4122-80c5-e52ee84151d4" targetNamespace="http://schemas.microsoft.com/office/2006/metadata/properties" ma:root="true" ma:fieldsID="7ce67c3a285013c68dbfa87fed1af3d4" ns1:_="" ns2:_="" ns3:_="">
    <xsd:import namespace="http://schemas.microsoft.com/sharepoint/v3"/>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9" nillable="true" ma:displayName="Unified Compliance Policy Properties" ma:hidden="true" ma:internalName="_ip_UnifiedCompliancePolicyProperties">
      <xsd:simpleType>
        <xsd:restriction base="dms:Note"/>
      </xsd:simpleType>
    </xsd:element>
    <xsd:element name="_ip_UnifiedCompliancePolicyUIAction" ma:index="3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_ip_UnifiedCompliancePolicyUIAction xmlns="http://schemas.microsoft.com/sharepoint/v3" xsi:nil="true"/>
    <TranslatedLang xmlns="ca299543-0ab4-429f-8927-bf8e8716a0c2" xsi:nil="true"/>
    <Comments xmlns="ca299543-0ab4-429f-8927-bf8e8716a0c2"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BB356B3-F653-4B5B-9D09-67A858E4EEDF}"/>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http://schemas.microsoft.com/office/2006/documentManagement/types"/>
    <ds:schemaRef ds:uri="http://purl.org/dc/elements/1.1/"/>
    <ds:schemaRef ds:uri="http://schemas.openxmlformats.org/package/2006/metadata/core-properties"/>
    <ds:schemaRef ds:uri="ca299543-0ab4-429f-8927-bf8e8716a0c2"/>
    <ds:schemaRef ds:uri="http://schemas.microsoft.com/office/2006/metadata/properties"/>
    <ds:schemaRef ds:uri="http://www.w3.org/XML/1998/namespace"/>
    <ds:schemaRef ds:uri="http://purl.org/dc/dcmitype/"/>
    <ds:schemaRef ds:uri="http://purl.org/dc/terms/"/>
    <ds:schemaRef ds:uri="http://schemas.microsoft.com/office/infopath/2007/PartnerControls"/>
    <ds:schemaRef ds:uri="d27c8f07-e503-4122-80c5-e52ee84151d4"/>
    <ds:schemaRef ds:uri="d278d6d4-1e95-49d0-ad8b-8a60c47dc760"/>
    <ds:schemaRef ds:uri="c5613cd5-748e-412e-9a2f-bebdac0f41fd"/>
  </ds:schemaRefs>
</ds:datastoreItem>
</file>

<file path=docProps/app.xml><?xml version="1.0" encoding="utf-8"?>
<Properties xmlns="http://schemas.openxmlformats.org/officeDocument/2006/extended-properties" xmlns:vt="http://schemas.openxmlformats.org/officeDocument/2006/docPropsVTypes">
  <Template>717 Alliance 2</Template>
  <TotalTime>20839</TotalTime>
  <Words>10421</Words>
  <Application>Microsoft Office PowerPoint</Application>
  <PresentationFormat>Widescreen</PresentationFormat>
  <Paragraphs>1091</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Public Sans</vt:lpstr>
      <vt:lpstr>Arial</vt:lpstr>
      <vt:lpstr>Calibri</vt:lpstr>
      <vt:lpstr>Helvetica Neue</vt:lpstr>
      <vt:lpstr>Quattrocento Sans</vt:lpstr>
      <vt:lpstr>717 Alliance 2</vt:lpstr>
      <vt:lpstr>1_717 Alliance 2</vt:lpstr>
      <vt:lpstr>PowerPoint Presentation</vt:lpstr>
      <vt:lpstr>تدريب مُيسّر أنشطة المحاكاة النظرية لغاية 7-1-7: الغرض والأهداف</vt:lpstr>
      <vt:lpstr>تدريب مُيسّر أنشطة المحاكاة النظرية: جدول الأعمال</vt:lpstr>
      <vt:lpstr>PowerPoint Presentation</vt:lpstr>
      <vt:lpstr>كيف يمكننا اكتشاف حالات تفشي الأمراض وإيقافها بسرعة وبشكل متسق؟  </vt:lpstr>
      <vt:lpstr>تتمثل غاية 7-1-7 فيما يلي:</vt:lpstr>
      <vt:lpstr> 7-1-7هو نهج قائم على النظم لتحسين سرعة رصد حالات التفشي والإبلاغ عنها والاستجابة لها. </vt:lpstr>
      <vt:lpstr> مقاييس التوقيت والمحطات الرئيسية بحسب الغاية 7-1-7  </vt:lpstr>
      <vt:lpstr> إجراءات الاستجابة المبكرة لغاية 7-1-7 </vt:lpstr>
      <vt:lpstr>العوائق والعوامل الممكّنة </vt:lpstr>
      <vt:lpstr>الإجراءات الفورية وطويلة الأمد   </vt:lpstr>
      <vt:lpstr>كيف يمكن لغاية 7-1-7 تحسين الأمن الصحي؟ </vt:lpstr>
      <vt:lpstr>PowerPoint Presentation</vt:lpstr>
      <vt:lpstr>PowerPoint Presentation</vt:lpstr>
      <vt:lpstr>الخطوات الرئيسية لاستخدام غاية 7-1-7 </vt:lpstr>
      <vt:lpstr>PowerPoint Presentation</vt:lpstr>
      <vt:lpstr>PowerPoint Presentation</vt:lpstr>
      <vt:lpstr>PowerPoint Presentation</vt:lpstr>
      <vt:lpstr>نشاط المحاكاة النظرية للحصبة لغاية 7-1-7</vt:lpstr>
      <vt:lpstr>نشاط المحاكاة النظرية ضمن جدول أعمال ورشة العمل</vt:lpstr>
      <vt:lpstr>أهداف نشاط المحاكاة النظرية (للمشاركين)</vt:lpstr>
      <vt:lpstr>جدول أعمال نشاط المحاكاة النظرية لمدة 90 دقيقة (للمشاركين) </vt:lpstr>
      <vt:lpstr>نظرة عامة على نشاط المحاكاة النظرية (للمشاركين)</vt:lpstr>
      <vt:lpstr>لوجيستيات مُيسِّر نشاط المحاكاة النظرية</vt:lpstr>
      <vt:lpstr>PowerPoint Presentation</vt:lpstr>
      <vt:lpstr>مواد للمشاركين</vt:lpstr>
      <vt:lpstr>مواد للمُيسِّرين</vt:lpstr>
      <vt:lpstr>جدول أعمال الأنشطة الفرعية لنشاط المحاكاة النظرية</vt:lpstr>
      <vt:lpstr>فئات نشاط المحاكاة النظرية الرئيسية</vt:lpstr>
      <vt:lpstr>مناقشة جماعية: طريقة "الملاحظات اللاصقة"</vt:lpstr>
      <vt:lpstr>مناقشة جماعية: الطريقة "الشفهية"</vt:lpstr>
      <vt:lpstr>PowerPoint Presentation</vt:lpstr>
      <vt:lpstr>جدول أعمال الأنشطة الفرعية لنشاط المحاكاة النظرية</vt:lpstr>
      <vt:lpstr>دليل المُيسِّر</vt:lpstr>
      <vt:lpstr>تيسير "التعريفات الشخصية الموجزة + التعليمات"</vt:lpstr>
      <vt:lpstr>تيسير الجزء 1: تواريخ المحطات الرئيسية + أداء غاية 7-1-7</vt:lpstr>
      <vt:lpstr>تعريفات تواريخ المحطات الرئيسية لغاية 7-1-7</vt:lpstr>
      <vt:lpstr>تاريخ الظهور</vt:lpstr>
      <vt:lpstr>تاريخ الرصد</vt:lpstr>
      <vt:lpstr>تاريخ الإبلاغ</vt:lpstr>
      <vt:lpstr>تاريخ استكمال إجراءات الاستجابة المبكرة</vt:lpstr>
      <vt:lpstr>سيناريو تفشي الحصبة</vt:lpstr>
      <vt:lpstr>سيناريو تفشي الحصبة</vt:lpstr>
      <vt:lpstr>مفتاح الإجابات: الظهور، الرصد، الإبلاغ</vt:lpstr>
      <vt:lpstr>سيناريو تفشي الحصبة</vt:lpstr>
      <vt:lpstr> سيناريو تفشي الحصبة</vt:lpstr>
      <vt:lpstr>سيناريو تفشي الحصبة</vt:lpstr>
      <vt:lpstr>مفتاح الإجابات: أنشطة الاستجابة المبكرة (+ تاريخ الاستكمال)</vt:lpstr>
      <vt:lpstr>مفتاح الإجابات: حساب غاية 7-1-7</vt:lpstr>
      <vt:lpstr>تيسير الجزء 2: العوائق والعوامل الممكّنة والإجراءات</vt:lpstr>
      <vt:lpstr>سيناريو تفشي الحصبة</vt:lpstr>
      <vt:lpstr>سيناريو تفشي الحصبة</vt:lpstr>
      <vt:lpstr>سيناريو تفشي الحصبة</vt:lpstr>
      <vt:lpstr> سيناريو تفشي الحصبة</vt:lpstr>
      <vt:lpstr>سيناريو تفشي الحصبة</vt:lpstr>
      <vt:lpstr>مفتاح الإجابات: تحديد العوائق والعوامل الممكّنة</vt:lpstr>
      <vt:lpstr>مفتاح الإجابات: الإجراءات الفورية وطويلة الأمد</vt:lpstr>
      <vt:lpstr>تيسير نقاش ختامي للمجموعات الصغيرة</vt:lpstr>
      <vt:lpstr> نصائح للتيسير</vt:lpstr>
      <vt:lpstr>أسئلة وأجوبة إضافية</vt:lpstr>
      <vt:lpstr>شكرًا جزيلاً!</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Rahul Maske</cp:lastModifiedBy>
  <cp:revision>427</cp:revision>
  <dcterms:created xsi:type="dcterms:W3CDTF">2023-01-09T02:59:24Z</dcterms:created>
  <dcterms:modified xsi:type="dcterms:W3CDTF">2026-02-05T09:23:17Z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Order">
    <vt:lpwstr>21338900.0000000</vt:lpwstr>
  </property>
  <property fmtid="{D5CDD505-2E9C-101B-9397-08002B2CF9AE}" pid="12" name="xd_ProgID">
    <vt:lpwstr/>
  </property>
  <property fmtid="{D5CDD505-2E9C-101B-9397-08002B2CF9AE}" pid="13" name="ComplianceAssetId">
    <vt:lpwstr/>
  </property>
  <property fmtid="{D5CDD505-2E9C-101B-9397-08002B2CF9AE}" pid="14" name="TemplateUrl">
    <vt:lpwstr/>
  </property>
  <property fmtid="{D5CDD505-2E9C-101B-9397-08002B2CF9AE}" pid="15" name="_ExtendedDescription">
    <vt:lpwstr/>
  </property>
  <property fmtid="{D5CDD505-2E9C-101B-9397-08002B2CF9AE}" pid="16" name="TriggerFlowInfo">
    <vt:lpwstr/>
  </property>
  <property fmtid="{D5CDD505-2E9C-101B-9397-08002B2CF9AE}" pid="17" name="xd_Signature">
    <vt:lpwstr/>
  </property>
  <property fmtid="{D5CDD505-2E9C-101B-9397-08002B2CF9AE}" pid="18" name="_dlc_DocIdItemGuid">
    <vt:lpwstr>41a18614-4598-460c-966e-c161c4d6c1af</vt:lpwstr>
  </property>
</Properties>
</file>