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742" r:id="rId5"/>
  </p:sldMasterIdLst>
  <p:notesMasterIdLst>
    <p:notesMasterId r:id="rId67"/>
  </p:notesMasterIdLst>
  <p:sldIdLst>
    <p:sldId id="2145705793" r:id="rId6"/>
    <p:sldId id="2145705816" r:id="rId7"/>
    <p:sldId id="2145705829" r:id="rId8"/>
    <p:sldId id="2147481260" r:id="rId9"/>
    <p:sldId id="2147481261" r:id="rId10"/>
    <p:sldId id="2147481265" r:id="rId11"/>
    <p:sldId id="2147481400" r:id="rId12"/>
    <p:sldId id="2147480546" r:id="rId13"/>
    <p:sldId id="2147481401" r:id="rId14"/>
    <p:sldId id="2147480542" r:id="rId15"/>
    <p:sldId id="2147481402" r:id="rId16"/>
    <p:sldId id="2145705787" r:id="rId17"/>
    <p:sldId id="2145705835" r:id="rId18"/>
    <p:sldId id="2145705813" r:id="rId19"/>
    <p:sldId id="2147481397" r:id="rId20"/>
    <p:sldId id="2147480691" r:id="rId21"/>
    <p:sldId id="2147481267" r:id="rId22"/>
    <p:sldId id="2147480987" r:id="rId23"/>
    <p:sldId id="2145705875" r:id="rId24"/>
    <p:sldId id="2145705890" r:id="rId25"/>
    <p:sldId id="2145705884" r:id="rId26"/>
    <p:sldId id="2145705891" r:id="rId27"/>
    <p:sldId id="258" r:id="rId28"/>
    <p:sldId id="2145705889" r:id="rId29"/>
    <p:sldId id="2145705877" r:id="rId30"/>
    <p:sldId id="260" r:id="rId31"/>
    <p:sldId id="261" r:id="rId32"/>
    <p:sldId id="2145705912" r:id="rId33"/>
    <p:sldId id="2145705905" r:id="rId34"/>
    <p:sldId id="2145705906" r:id="rId35"/>
    <p:sldId id="2145705944" r:id="rId36"/>
    <p:sldId id="2145705937" r:id="rId37"/>
    <p:sldId id="2145705931" r:id="rId38"/>
    <p:sldId id="2147481405" r:id="rId39"/>
    <p:sldId id="271" r:id="rId40"/>
    <p:sldId id="2145705938" r:id="rId41"/>
    <p:sldId id="2145705940" r:id="rId42"/>
    <p:sldId id="2145705899" r:id="rId43"/>
    <p:sldId id="2145705900" r:id="rId44"/>
    <p:sldId id="2145705901" r:id="rId45"/>
    <p:sldId id="2145705904" r:id="rId46"/>
    <p:sldId id="2145705893" r:id="rId47"/>
    <p:sldId id="2147481399" r:id="rId48"/>
    <p:sldId id="2145705909" r:id="rId49"/>
    <p:sldId id="2145705895" r:id="rId50"/>
    <p:sldId id="2145705896" r:id="rId51"/>
    <p:sldId id="2145705897" r:id="rId52"/>
    <p:sldId id="2145705910" r:id="rId53"/>
    <p:sldId id="2145705915" r:id="rId54"/>
    <p:sldId id="2145705941" r:id="rId55"/>
    <p:sldId id="2145705920" r:id="rId56"/>
    <p:sldId id="2147481398" r:id="rId57"/>
    <p:sldId id="2145705923" r:id="rId58"/>
    <p:sldId id="2145705924" r:id="rId59"/>
    <p:sldId id="2145705925" r:id="rId60"/>
    <p:sldId id="2145705926" r:id="rId61"/>
    <p:sldId id="2145705928" r:id="rId62"/>
    <p:sldId id="2145705942" r:id="rId63"/>
    <p:sldId id="2145705936" r:id="rId64"/>
    <p:sldId id="2145705878" r:id="rId65"/>
    <p:sldId id="275"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isão geral 717" id="{505E4F14-5EB3-E04F-8F6F-D2408A1D4193}">
          <p14:sldIdLst>
            <p14:sldId id="2145705793"/>
            <p14:sldId id="2145705816"/>
            <p14:sldId id="2145705829"/>
            <p14:sldId id="2147481260"/>
            <p14:sldId id="2147481261"/>
            <p14:sldId id="2147481265"/>
            <p14:sldId id="2147481400"/>
            <p14:sldId id="2147480546"/>
            <p14:sldId id="2147481401"/>
            <p14:sldId id="2147480542"/>
            <p14:sldId id="2147481402"/>
            <p14:sldId id="2145705787"/>
            <p14:sldId id="2145705835"/>
            <p14:sldId id="2145705813"/>
            <p14:sldId id="2147481397"/>
            <p14:sldId id="2147480691"/>
            <p14:sldId id="2147481267"/>
            <p14:sldId id="2147480987"/>
            <p14:sldId id="2145705875"/>
            <p14:sldId id="2145705890"/>
            <p14:sldId id="2145705884"/>
            <p14:sldId id="2145705891"/>
            <p14:sldId id="258"/>
            <p14:sldId id="2145705889"/>
            <p14:sldId id="2145705877"/>
            <p14:sldId id="260"/>
            <p14:sldId id="261"/>
            <p14:sldId id="2145705912"/>
            <p14:sldId id="2145705905"/>
            <p14:sldId id="2145705906"/>
            <p14:sldId id="2145705944"/>
            <p14:sldId id="2145705937"/>
            <p14:sldId id="2145705931"/>
            <p14:sldId id="2147481405"/>
            <p14:sldId id="271"/>
            <p14:sldId id="2145705938"/>
            <p14:sldId id="2145705940"/>
            <p14:sldId id="2145705899"/>
            <p14:sldId id="2145705900"/>
            <p14:sldId id="2145705901"/>
            <p14:sldId id="2145705904"/>
            <p14:sldId id="2145705893"/>
            <p14:sldId id="2147481399"/>
            <p14:sldId id="2145705909"/>
            <p14:sldId id="2145705895"/>
            <p14:sldId id="2145705896"/>
            <p14:sldId id="2145705897"/>
            <p14:sldId id="2145705910"/>
            <p14:sldId id="2145705915"/>
            <p14:sldId id="2145705941"/>
            <p14:sldId id="2145705920"/>
            <p14:sldId id="2147481398"/>
            <p14:sldId id="2145705923"/>
            <p14:sldId id="2145705924"/>
            <p14:sldId id="2145705925"/>
            <p14:sldId id="2145705926"/>
            <p14:sldId id="2145705928"/>
            <p14:sldId id="2145705942"/>
            <p14:sldId id="2145705936"/>
            <p14:sldId id="2145705878"/>
            <p14:sldId id="27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8D2456"/>
    <a:srgbClr val="1F2A27"/>
    <a:srgbClr val="FFF1CB"/>
    <a:srgbClr val="628393"/>
    <a:srgbClr val="E6942E"/>
    <a:srgbClr val="3D9D45"/>
    <a:srgbClr val="EDF4F7"/>
    <a:srgbClr val="DFEAEF"/>
    <a:srgbClr val="F2F6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70A389-B8A2-4960-830A-AD5A17F0CBAE}" v="61" dt="2025-05-16T14:34:04.2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792" autoAdjust="0"/>
    <p:restoredTop sz="95033" autoAdjust="0"/>
  </p:normalViewPr>
  <p:slideViewPr>
    <p:cSldViewPr snapToGrid="0">
      <p:cViewPr varScale="1">
        <p:scale>
          <a:sx n="79" d="100"/>
          <a:sy n="79" d="100"/>
        </p:scale>
        <p:origin x="115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e Benages" userId="c47cd365-a289-4882-9653-2d349f2236dd" providerId="ADAL" clId="{D1315E9F-3F33-454B-97F2-AFA514BFB4E4}"/>
    <pc:docChg chg="modSld">
      <pc:chgData name="Michele Benages" userId="c47cd365-a289-4882-9653-2d349f2236dd" providerId="ADAL" clId="{D1315E9F-3F33-454B-97F2-AFA514BFB4E4}" dt="2025-05-14T15:55:41.652" v="0" actId="1076"/>
      <pc:docMkLst>
        <pc:docMk/>
      </pc:docMkLst>
      <pc:sldChg chg="modSp mod">
        <pc:chgData name="Michele Benages" userId="c47cd365-a289-4882-9653-2d349f2236dd" providerId="ADAL" clId="{D1315E9F-3F33-454B-97F2-AFA514BFB4E4}" dt="2025-05-14T15:55:41.652" v="0" actId="1076"/>
        <pc:sldMkLst>
          <pc:docMk/>
          <pc:sldMk cId="2287136789" sldId="2145705910"/>
        </pc:sldMkLst>
        <pc:spChg chg="mod">
          <ac:chgData name="Michele Benages" userId="c47cd365-a289-4882-9653-2d349f2236dd" providerId="ADAL" clId="{D1315E9F-3F33-454B-97F2-AFA514BFB4E4}" dt="2025-05-14T15:55:41.652" v="0" actId="1076"/>
          <ac:spMkLst>
            <pc:docMk/>
            <pc:sldMk cId="2287136789" sldId="2145705910"/>
            <ac:spMk id="7" creationId="{80FBA336-4DAB-4099-B181-BDD46E910ABF}"/>
          </ac:spMkLst>
        </pc:spChg>
      </pc:sldChg>
    </pc:docChg>
  </pc:docChgLst>
  <pc:docChgLst>
    <pc:chgData name="Shefali Oza" userId="b6d86925-c367-4057-9a73-a9633078c5cb" providerId="ADAL" clId="{FFAE2B1A-3640-3545-AE11-97C67AEEEBAA}"/>
    <pc:docChg chg="undo redo custSel modSld">
      <pc:chgData name="Shefali Oza" userId="b6d86925-c367-4057-9a73-a9633078c5cb" providerId="ADAL" clId="{FFAE2B1A-3640-3545-AE11-97C67AEEEBAA}" dt="2025-02-26T01:13:03.893" v="1037" actId="14100"/>
      <pc:docMkLst>
        <pc:docMk/>
      </pc:docMkLst>
      <pc:sldChg chg="modSp mod modNotesTx">
        <pc:chgData name="Shefali Oza" userId="b6d86925-c367-4057-9a73-a9633078c5cb" providerId="ADAL" clId="{FFAE2B1A-3640-3545-AE11-97C67AEEEBAA}" dt="2025-02-25T23:33:31.960" v="734" actId="20577"/>
        <pc:sldMkLst>
          <pc:docMk/>
          <pc:sldMk cId="1618432502" sldId="258"/>
        </pc:sldMkLst>
        <pc:spChg chg="mod">
          <ac:chgData name="Shefali Oza" userId="b6d86925-c367-4057-9a73-a9633078c5cb" providerId="ADAL" clId="{FFAE2B1A-3640-3545-AE11-97C67AEEEBAA}" dt="2025-02-25T23:33:31.960" v="734" actId="20577"/>
          <ac:spMkLst>
            <pc:docMk/>
            <pc:sldMk cId="1618432502" sldId="258"/>
            <ac:spMk id="3" creationId="{F6C76447-05CE-AA34-D342-D54080E72ADC}"/>
          </ac:spMkLst>
        </pc:spChg>
        <pc:spChg chg="mod">
          <ac:chgData name="Shefali Oza" userId="b6d86925-c367-4057-9a73-a9633078c5cb" providerId="ADAL" clId="{FFAE2B1A-3640-3545-AE11-97C67AEEEBAA}" dt="2025-02-25T23:15:41.897" v="509" actId="20577"/>
          <ac:spMkLst>
            <pc:docMk/>
            <pc:sldMk cId="1618432502" sldId="258"/>
            <ac:spMk id="6" creationId="{CE0CBB17-0A32-A39F-BE62-3E171AD79132}"/>
          </ac:spMkLst>
        </pc:spChg>
      </pc:sldChg>
      <pc:sldChg chg="addSp delSp modSp mod modNotesTx">
        <pc:chgData name="Shefali Oza" userId="b6d86925-c367-4057-9a73-a9633078c5cb" providerId="ADAL" clId="{FFAE2B1A-3640-3545-AE11-97C67AEEEBAA}" dt="2025-02-26T00:57:49.745" v="901" actId="20577"/>
        <pc:sldMkLst>
          <pc:docMk/>
          <pc:sldMk cId="560898908" sldId="260"/>
        </pc:sldMkLst>
        <pc:spChg chg="mod">
          <ac:chgData name="Shefali Oza" userId="b6d86925-c367-4057-9a73-a9633078c5cb" providerId="ADAL" clId="{FFAE2B1A-3640-3545-AE11-97C67AEEEBAA}" dt="2025-02-25T23:11:36.837" v="438" actId="14100"/>
          <ac:spMkLst>
            <pc:docMk/>
            <pc:sldMk cId="560898908" sldId="260"/>
            <ac:spMk id="4" creationId="{8D412F40-8F49-BC81-3DCB-2F42C9E859C3}"/>
          </ac:spMkLst>
        </pc:spChg>
        <pc:spChg chg="mod">
          <ac:chgData name="Shefali Oza" userId="b6d86925-c367-4057-9a73-a9633078c5cb" providerId="ADAL" clId="{FFAE2B1A-3640-3545-AE11-97C67AEEEBAA}" dt="2025-02-26T00:57:49.745" v="901" actId="20577"/>
          <ac:spMkLst>
            <pc:docMk/>
            <pc:sldMk cId="560898908" sldId="260"/>
            <ac:spMk id="14" creationId="{D1E397AC-6792-0627-F535-7D6620CAA903}"/>
          </ac:spMkLst>
        </pc:spChg>
        <pc:picChg chg="add mod">
          <ac:chgData name="Shefali Oza" userId="b6d86925-c367-4057-9a73-a9633078c5cb" providerId="ADAL" clId="{FFAE2B1A-3640-3545-AE11-97C67AEEEBAA}" dt="2025-02-26T00:19:50.401" v="876" actId="14100"/>
          <ac:picMkLst>
            <pc:docMk/>
            <pc:sldMk cId="560898908" sldId="260"/>
            <ac:picMk id="2" creationId="{C4889E64-DE50-A378-92D1-8150BA0BA4DF}"/>
          </ac:picMkLst>
        </pc:picChg>
        <pc:picChg chg="add mod">
          <ac:chgData name="Shefali Oza" userId="b6d86925-c367-4057-9a73-a9633078c5cb" providerId="ADAL" clId="{FFAE2B1A-3640-3545-AE11-97C67AEEEBAA}" dt="2025-02-26T00:20:41.385" v="886" actId="167"/>
          <ac:picMkLst>
            <pc:docMk/>
            <pc:sldMk cId="560898908" sldId="260"/>
            <ac:picMk id="5" creationId="{3A857683-63D4-AF19-3985-7A90B7356451}"/>
          </ac:picMkLst>
        </pc:picChg>
        <pc:picChg chg="add mod">
          <ac:chgData name="Shefali Oza" userId="b6d86925-c367-4057-9a73-a9633078c5cb" providerId="ADAL" clId="{FFAE2B1A-3640-3545-AE11-97C67AEEEBAA}" dt="2025-02-26T00:21:20.604" v="895" actId="1582"/>
          <ac:picMkLst>
            <pc:docMk/>
            <pc:sldMk cId="560898908" sldId="260"/>
            <ac:picMk id="6" creationId="{E62E789D-E9C3-9DA2-1ED0-615C6194875D}"/>
          </ac:picMkLst>
        </pc:picChg>
      </pc:sldChg>
      <pc:sldChg chg="addSp delSp modSp mod modNotesTx">
        <pc:chgData name="Shefali Oza" userId="b6d86925-c367-4057-9a73-a9633078c5cb" providerId="ADAL" clId="{FFAE2B1A-3640-3545-AE11-97C67AEEEBAA}" dt="2025-02-26T01:01:31.955" v="914" actId="1076"/>
        <pc:sldMkLst>
          <pc:docMk/>
          <pc:sldMk cId="3394067876" sldId="261"/>
        </pc:sldMkLst>
        <pc:spChg chg="mod">
          <ac:chgData name="Shefali Oza" userId="b6d86925-c367-4057-9a73-a9633078c5cb" providerId="ADAL" clId="{FFAE2B1A-3640-3545-AE11-97C67AEEEBAA}" dt="2025-02-25T23:16:07.673" v="537" actId="20577"/>
          <ac:spMkLst>
            <pc:docMk/>
            <pc:sldMk cId="3394067876" sldId="261"/>
            <ac:spMk id="10" creationId="{6A9913B2-03DD-8D12-EA5D-B0450E083EE1}"/>
          </ac:spMkLst>
        </pc:spChg>
        <pc:spChg chg="mod">
          <ac:chgData name="Shefali Oza" userId="b6d86925-c367-4057-9a73-a9633078c5cb" providerId="ADAL" clId="{FFAE2B1A-3640-3545-AE11-97C67AEEEBAA}" dt="2025-02-25T23:11:56.257" v="440" actId="20577"/>
          <ac:spMkLst>
            <pc:docMk/>
            <pc:sldMk cId="3394067876" sldId="261"/>
            <ac:spMk id="14" creationId="{BD7DFBBD-A036-EFCF-821D-A094D7FBDE5C}"/>
          </ac:spMkLst>
        </pc:spChg>
        <pc:picChg chg="add mod">
          <ac:chgData name="Shefali Oza" userId="b6d86925-c367-4057-9a73-a9633078c5cb" providerId="ADAL" clId="{FFAE2B1A-3640-3545-AE11-97C67AEEEBAA}" dt="2025-02-26T01:01:31.955" v="914" actId="1076"/>
          <ac:picMkLst>
            <pc:docMk/>
            <pc:sldMk cId="3394067876" sldId="261"/>
            <ac:picMk id="2" creationId="{90F011E0-A289-F199-C444-BFC802AB545D}"/>
          </ac:picMkLst>
        </pc:picChg>
        <pc:picChg chg="add mod">
          <ac:chgData name="Shefali Oza" userId="b6d86925-c367-4057-9a73-a9633078c5cb" providerId="ADAL" clId="{FFAE2B1A-3640-3545-AE11-97C67AEEEBAA}" dt="2025-02-26T00:11:12.697" v="787" actId="1582"/>
          <ac:picMkLst>
            <pc:docMk/>
            <pc:sldMk cId="3394067876" sldId="261"/>
            <ac:picMk id="4" creationId="{2AFFB42F-F553-850B-7384-D17FE3A6F61F}"/>
          </ac:picMkLst>
        </pc:picChg>
        <pc:picChg chg="add mod">
          <ac:chgData name="Shefali Oza" userId="b6d86925-c367-4057-9a73-a9633078c5cb" providerId="ADAL" clId="{FFAE2B1A-3640-3545-AE11-97C67AEEEBAA}" dt="2025-02-26T00:11:26.704" v="791" actId="1076"/>
          <ac:picMkLst>
            <pc:docMk/>
            <pc:sldMk cId="3394067876" sldId="261"/>
            <ac:picMk id="5" creationId="{B3E6385C-292D-BBF0-1EFF-04A7EE57A146}"/>
          </ac:picMkLst>
        </pc:picChg>
        <pc:picChg chg="add mod">
          <ac:chgData name="Shefali Oza" userId="b6d86925-c367-4057-9a73-a9633078c5cb" providerId="ADAL" clId="{FFAE2B1A-3640-3545-AE11-97C67AEEEBAA}" dt="2025-02-26T00:13:58.959" v="821" actId="1076"/>
          <ac:picMkLst>
            <pc:docMk/>
            <pc:sldMk cId="3394067876" sldId="261"/>
            <ac:picMk id="8" creationId="{341D7551-F30F-8DF3-E5E6-E061C297C857}"/>
          </ac:picMkLst>
        </pc:picChg>
        <pc:picChg chg="add mod">
          <ac:chgData name="Shefali Oza" userId="b6d86925-c367-4057-9a73-a9633078c5cb" providerId="ADAL" clId="{FFAE2B1A-3640-3545-AE11-97C67AEEEBAA}" dt="2025-02-26T00:15:40.273" v="867" actId="1582"/>
          <ac:picMkLst>
            <pc:docMk/>
            <pc:sldMk cId="3394067876" sldId="261"/>
            <ac:picMk id="11" creationId="{F922238E-9EE1-BD77-C878-DC223F2AF274}"/>
          </ac:picMkLst>
        </pc:picChg>
      </pc:sldChg>
      <pc:sldChg chg="modSp mod">
        <pc:chgData name="Shefali Oza" userId="b6d86925-c367-4057-9a73-a9633078c5cb" providerId="ADAL" clId="{FFAE2B1A-3640-3545-AE11-97C67AEEEBAA}" dt="2025-02-26T01:08:27.348" v="1007" actId="20577"/>
        <pc:sldMkLst>
          <pc:docMk/>
          <pc:sldMk cId="378888815" sldId="271"/>
        </pc:sldMkLst>
        <pc:graphicFrameChg chg="modGraphic">
          <ac:chgData name="Shefali Oza" userId="b6d86925-c367-4057-9a73-a9633078c5cb" providerId="ADAL" clId="{FFAE2B1A-3640-3545-AE11-97C67AEEEBAA}" dt="2025-02-26T01:08:27.348" v="1007" actId="20577"/>
          <ac:graphicFrameMkLst>
            <pc:docMk/>
            <pc:sldMk cId="378888815" sldId="271"/>
            <ac:graphicFrameMk id="6" creationId="{646C725C-005B-66E1-9AA5-37F928416257}"/>
          </ac:graphicFrameMkLst>
        </pc:graphicFrameChg>
      </pc:sldChg>
      <pc:sldChg chg="modNotesTx">
        <pc:chgData name="Shefali Oza" userId="b6d86925-c367-4057-9a73-a9633078c5cb" providerId="ADAL" clId="{FFAE2B1A-3640-3545-AE11-97C67AEEEBAA}" dt="2025-02-25T23:31:57.447" v="654"/>
        <pc:sldMkLst>
          <pc:docMk/>
          <pc:sldMk cId="693599015" sldId="275"/>
        </pc:sldMkLst>
      </pc:sldChg>
      <pc:sldChg chg="modSp mod modNotesTx">
        <pc:chgData name="Shefali Oza" userId="b6d86925-c367-4057-9a73-a9633078c5cb" providerId="ADAL" clId="{FFAE2B1A-3640-3545-AE11-97C67AEEEBAA}" dt="2025-02-25T23:15:08.017" v="504"/>
        <pc:sldMkLst>
          <pc:docMk/>
          <pc:sldMk cId="2714141053" sldId="2145705793"/>
        </pc:sldMkLst>
        <pc:spChg chg="mod">
          <ac:chgData name="Shefali Oza" userId="b6d86925-c367-4057-9a73-a9633078c5cb" providerId="ADAL" clId="{FFAE2B1A-3640-3545-AE11-97C67AEEEBAA}" dt="2025-02-25T23:05:23.176" v="21" actId="20577"/>
          <ac:spMkLst>
            <pc:docMk/>
            <pc:sldMk cId="2714141053" sldId="2145705793"/>
            <ac:spMk id="3" creationId="{6FCB29A9-8F84-23F8-F74A-3915DFB6DB5A}"/>
          </ac:spMkLst>
        </pc:spChg>
      </pc:sldChg>
      <pc:sldChg chg="delSp modSp mod modNotesTx">
        <pc:chgData name="Shefali Oza" userId="b6d86925-c367-4057-9a73-a9633078c5cb" providerId="ADAL" clId="{FFAE2B1A-3640-3545-AE11-97C67AEEEBAA}" dt="2025-02-26T00:06:22.577" v="751" actId="1036"/>
        <pc:sldMkLst>
          <pc:docMk/>
          <pc:sldMk cId="3457506019" sldId="2145705816"/>
        </pc:sldMkLst>
        <pc:spChg chg="mod">
          <ac:chgData name="Shefali Oza" userId="b6d86925-c367-4057-9a73-a9633078c5cb" providerId="ADAL" clId="{FFAE2B1A-3640-3545-AE11-97C67AEEEBAA}" dt="2025-02-25T23:07:02.287" v="154" actId="313"/>
          <ac:spMkLst>
            <pc:docMk/>
            <pc:sldMk cId="3457506019" sldId="2145705816"/>
            <ac:spMk id="4" creationId="{5BE5100A-900B-06A2-8B58-50331332D230}"/>
          </ac:spMkLst>
        </pc:spChg>
        <pc:spChg chg="mod">
          <ac:chgData name="Shefali Oza" userId="b6d86925-c367-4057-9a73-a9633078c5cb" providerId="ADAL" clId="{FFAE2B1A-3640-3545-AE11-97C67AEEEBAA}" dt="2025-02-26T00:06:22.577" v="751" actId="1036"/>
          <ac:spMkLst>
            <pc:docMk/>
            <pc:sldMk cId="3457506019" sldId="2145705816"/>
            <ac:spMk id="14" creationId="{BFB4CD8F-B17A-4207-2033-75718E68509A}"/>
          </ac:spMkLst>
        </pc:spChg>
      </pc:sldChg>
      <pc:sldChg chg="delSp modSp mod modNotesTx">
        <pc:chgData name="Shefali Oza" userId="b6d86925-c367-4057-9a73-a9633078c5cb" providerId="ADAL" clId="{FFAE2B1A-3640-3545-AE11-97C67AEEEBAA}" dt="2025-02-25T23:33:24.568" v="724" actId="20577"/>
        <pc:sldMkLst>
          <pc:docMk/>
          <pc:sldMk cId="2070795565" sldId="2145705829"/>
        </pc:sldMkLst>
        <pc:spChg chg="mod">
          <ac:chgData name="Shefali Oza" userId="b6d86925-c367-4057-9a73-a9633078c5cb" providerId="ADAL" clId="{FFAE2B1A-3640-3545-AE11-97C67AEEEBAA}" dt="2025-02-25T23:07:48.485" v="215" actId="20577"/>
          <ac:spMkLst>
            <pc:docMk/>
            <pc:sldMk cId="2070795565" sldId="2145705829"/>
            <ac:spMk id="4" creationId="{43C6CE15-55E7-27B1-9DBB-43D7AA72D34C}"/>
          </ac:spMkLst>
        </pc:spChg>
        <pc:spChg chg="mod">
          <ac:chgData name="Shefali Oza" userId="b6d86925-c367-4057-9a73-a9633078c5cb" providerId="ADAL" clId="{FFAE2B1A-3640-3545-AE11-97C67AEEEBAA}" dt="2025-02-25T23:07:36.394" v="188" actId="20577"/>
          <ac:spMkLst>
            <pc:docMk/>
            <pc:sldMk cId="2070795565" sldId="2145705829"/>
            <ac:spMk id="14" creationId="{BFB4CD8F-B17A-4207-2033-75718E68509A}"/>
          </ac:spMkLst>
        </pc:spChg>
      </pc:sldChg>
      <pc:sldChg chg="modSp mod modNotesTx">
        <pc:chgData name="Shefali Oza" userId="b6d86925-c367-4057-9a73-a9633078c5cb" providerId="ADAL" clId="{FFAE2B1A-3640-3545-AE11-97C67AEEEBAA}" dt="2025-02-25T23:08:58.631" v="299"/>
        <pc:sldMkLst>
          <pc:docMk/>
          <pc:sldMk cId="389169868" sldId="2145705875"/>
        </pc:sldMkLst>
        <pc:spChg chg="mod">
          <ac:chgData name="Shefali Oza" userId="b6d86925-c367-4057-9a73-a9633078c5cb" providerId="ADAL" clId="{FFAE2B1A-3640-3545-AE11-97C67AEEEBAA}" dt="2025-02-25T23:08:51.613" v="295" actId="20577"/>
          <ac:spMkLst>
            <pc:docMk/>
            <pc:sldMk cId="389169868" sldId="2145705875"/>
            <ac:spMk id="4" creationId="{CF78B1AB-B42F-7822-6046-47C459AF175C}"/>
          </ac:spMkLst>
        </pc:spChg>
      </pc:sldChg>
      <pc:sldChg chg="modSp mod modNotesTx">
        <pc:chgData name="Shefali Oza" userId="b6d86925-c367-4057-9a73-a9633078c5cb" providerId="ADAL" clId="{FFAE2B1A-3640-3545-AE11-97C67AEEEBAA}" dt="2025-02-25T23:11:20.846" v="420" actId="20577"/>
        <pc:sldMkLst>
          <pc:docMk/>
          <pc:sldMk cId="3992317048" sldId="2145705877"/>
        </pc:sldMkLst>
        <pc:spChg chg="mod">
          <ac:chgData name="Shefali Oza" userId="b6d86925-c367-4057-9a73-a9633078c5cb" providerId="ADAL" clId="{FFAE2B1A-3640-3545-AE11-97C67AEEEBAA}" dt="2025-02-25T23:11:20.846" v="420" actId="20577"/>
          <ac:spMkLst>
            <pc:docMk/>
            <pc:sldMk cId="3992317048" sldId="2145705877"/>
            <ac:spMk id="7" creationId="{EC13DF1D-886B-72F0-9AE7-CDD4E9FF967B}"/>
          </ac:spMkLst>
        </pc:spChg>
      </pc:sldChg>
      <pc:sldChg chg="delSp modSp mod modNotesTx">
        <pc:chgData name="Shefali Oza" userId="b6d86925-c367-4057-9a73-a9633078c5cb" providerId="ADAL" clId="{FFAE2B1A-3640-3545-AE11-97C67AEEEBAA}" dt="2025-02-25T23:32:41.123" v="677" actId="20577"/>
        <pc:sldMkLst>
          <pc:docMk/>
          <pc:sldMk cId="4050511177" sldId="2145705884"/>
        </pc:sldMkLst>
        <pc:spChg chg="mod">
          <ac:chgData name="Shefali Oza" userId="b6d86925-c367-4057-9a73-a9633078c5cb" providerId="ADAL" clId="{FFAE2B1A-3640-3545-AE11-97C67AEEEBAA}" dt="2025-02-25T23:32:41.123" v="677" actId="20577"/>
          <ac:spMkLst>
            <pc:docMk/>
            <pc:sldMk cId="4050511177" sldId="2145705884"/>
            <ac:spMk id="2" creationId="{B423C6AB-EB18-96BC-0D2F-A25774968951}"/>
          </ac:spMkLst>
        </pc:spChg>
        <pc:spChg chg="mod">
          <ac:chgData name="Shefali Oza" userId="b6d86925-c367-4057-9a73-a9633078c5cb" providerId="ADAL" clId="{FFAE2B1A-3640-3545-AE11-97C67AEEEBAA}" dt="2025-02-25T23:09:35.394" v="339" actId="20577"/>
          <ac:spMkLst>
            <pc:docMk/>
            <pc:sldMk cId="4050511177" sldId="2145705884"/>
            <ac:spMk id="4" creationId="{5BE5100A-900B-06A2-8B58-50331332D230}"/>
          </ac:spMkLst>
        </pc:spChg>
      </pc:sldChg>
      <pc:sldChg chg="modSp mod modNotesTx">
        <pc:chgData name="Shefali Oza" userId="b6d86925-c367-4057-9a73-a9633078c5cb" providerId="ADAL" clId="{FFAE2B1A-3640-3545-AE11-97C67AEEEBAA}" dt="2025-02-25T23:15:52.809" v="510"/>
        <pc:sldMkLst>
          <pc:docMk/>
          <pc:sldMk cId="1677952567" sldId="2145705889"/>
        </pc:sldMkLst>
        <pc:spChg chg="mod">
          <ac:chgData name="Shefali Oza" userId="b6d86925-c367-4057-9a73-a9633078c5cb" providerId="ADAL" clId="{FFAE2B1A-3640-3545-AE11-97C67AEEEBAA}" dt="2025-02-25T23:11:04.039" v="402" actId="20577"/>
          <ac:spMkLst>
            <pc:docMk/>
            <pc:sldMk cId="1677952567" sldId="2145705889"/>
            <ac:spMk id="6" creationId="{CE0CBB17-0A32-A39F-BE62-3E171AD79132}"/>
          </ac:spMkLst>
        </pc:spChg>
      </pc:sldChg>
      <pc:sldChg chg="delSp modSp mod modNotesTx">
        <pc:chgData name="Shefali Oza" userId="b6d86925-c367-4057-9a73-a9633078c5cb" providerId="ADAL" clId="{FFAE2B1A-3640-3545-AE11-97C67AEEEBAA}" dt="2025-02-25T23:15:18.941" v="505"/>
        <pc:sldMkLst>
          <pc:docMk/>
          <pc:sldMk cId="3183789703" sldId="2145705890"/>
        </pc:sldMkLst>
        <pc:spChg chg="mod">
          <ac:chgData name="Shefali Oza" userId="b6d86925-c367-4057-9a73-a9633078c5cb" providerId="ADAL" clId="{FFAE2B1A-3640-3545-AE11-97C67AEEEBAA}" dt="2025-02-25T23:09:14.481" v="333" actId="20577"/>
          <ac:spMkLst>
            <pc:docMk/>
            <pc:sldMk cId="3183789703" sldId="2145705890"/>
            <ac:spMk id="4" creationId="{5BE5100A-900B-06A2-8B58-50331332D230}"/>
          </ac:spMkLst>
        </pc:spChg>
        <pc:graphicFrameChg chg="mod modGraphic">
          <ac:chgData name="Shefali Oza" userId="b6d86925-c367-4057-9a73-a9633078c5cb" providerId="ADAL" clId="{FFAE2B1A-3640-3545-AE11-97C67AEEEBAA}" dt="2025-02-25T23:13:30.134" v="488" actId="20577"/>
          <ac:graphicFrameMkLst>
            <pc:docMk/>
            <pc:sldMk cId="3183789703" sldId="2145705890"/>
            <ac:graphicFrameMk id="2" creationId="{E7F17793-A8D9-D916-D39F-CF46088B224D}"/>
          </ac:graphicFrameMkLst>
        </pc:graphicFrameChg>
      </pc:sldChg>
      <pc:sldChg chg="addSp delSp modSp mod modNotesTx">
        <pc:chgData name="Shefali Oza" userId="b6d86925-c367-4057-9a73-a9633078c5cb" providerId="ADAL" clId="{FFAE2B1A-3640-3545-AE11-97C67AEEEBAA}" dt="2025-02-26T01:00:30.490" v="906" actId="20577"/>
        <pc:sldMkLst>
          <pc:docMk/>
          <pc:sldMk cId="3977578613" sldId="2145705891"/>
        </pc:sldMkLst>
        <pc:spChg chg="mod">
          <ac:chgData name="Shefali Oza" userId="b6d86925-c367-4057-9a73-a9633078c5cb" providerId="ADAL" clId="{FFAE2B1A-3640-3545-AE11-97C67AEEEBAA}" dt="2025-02-25T23:33:16.204" v="716" actId="20577"/>
          <ac:spMkLst>
            <pc:docMk/>
            <pc:sldMk cId="3977578613" sldId="2145705891"/>
            <ac:spMk id="4" creationId="{5BE5100A-900B-06A2-8B58-50331332D230}"/>
          </ac:spMkLst>
        </pc:spChg>
        <pc:graphicFrameChg chg="modGraphic">
          <ac:chgData name="Shefali Oza" userId="b6d86925-c367-4057-9a73-a9633078c5cb" providerId="ADAL" clId="{FFAE2B1A-3640-3545-AE11-97C67AEEEBAA}" dt="2025-02-26T01:00:30.490" v="906" actId="20577"/>
          <ac:graphicFrameMkLst>
            <pc:docMk/>
            <pc:sldMk cId="3977578613" sldId="2145705891"/>
            <ac:graphicFrameMk id="2" creationId="{8ACA1872-7D15-E9DC-E7D1-1E88C1644F2F}"/>
          </ac:graphicFrameMkLst>
        </pc:graphicFrameChg>
      </pc:sldChg>
      <pc:sldChg chg="delSp mod modNotesTx">
        <pc:chgData name="Shefali Oza" userId="b6d86925-c367-4057-9a73-a9633078c5cb" providerId="ADAL" clId="{FFAE2B1A-3640-3545-AE11-97C67AEEEBAA}" dt="2025-02-25T23:20:56.853" v="642" actId="478"/>
        <pc:sldMkLst>
          <pc:docMk/>
          <pc:sldMk cId="2267842162" sldId="2145705893"/>
        </pc:sldMkLst>
      </pc:sldChg>
      <pc:sldChg chg="delSp mod">
        <pc:chgData name="Shefali Oza" userId="b6d86925-c367-4057-9a73-a9633078c5cb" providerId="ADAL" clId="{FFAE2B1A-3640-3545-AE11-97C67AEEEBAA}" dt="2025-02-25T23:19:31.979" v="618" actId="478"/>
        <pc:sldMkLst>
          <pc:docMk/>
          <pc:sldMk cId="3056504109" sldId="2145705895"/>
        </pc:sldMkLst>
      </pc:sldChg>
      <pc:sldChg chg="delSp modSp mod">
        <pc:chgData name="Shefali Oza" userId="b6d86925-c367-4057-9a73-a9633078c5cb" providerId="ADAL" clId="{FFAE2B1A-3640-3545-AE11-97C67AEEEBAA}" dt="2025-02-25T23:21:00.912" v="644" actId="478"/>
        <pc:sldMkLst>
          <pc:docMk/>
          <pc:sldMk cId="2564192540" sldId="2145705896"/>
        </pc:sldMkLst>
      </pc:sldChg>
      <pc:sldChg chg="delSp modSp mod">
        <pc:chgData name="Shefali Oza" userId="b6d86925-c367-4057-9a73-a9633078c5cb" providerId="ADAL" clId="{FFAE2B1A-3640-3545-AE11-97C67AEEEBAA}" dt="2025-02-25T23:19:36.154" v="620" actId="478"/>
        <pc:sldMkLst>
          <pc:docMk/>
          <pc:sldMk cId="2721922060" sldId="2145705897"/>
        </pc:sldMkLst>
      </pc:sldChg>
      <pc:sldChg chg="modNotesTx">
        <pc:chgData name="Shefali Oza" userId="b6d86925-c367-4057-9a73-a9633078c5cb" providerId="ADAL" clId="{FFAE2B1A-3640-3545-AE11-97C67AEEEBAA}" dt="2025-02-25T23:20:46.582" v="641" actId="20577"/>
        <pc:sldMkLst>
          <pc:docMk/>
          <pc:sldMk cId="3899866256" sldId="2145705899"/>
        </pc:sldMkLst>
      </pc:sldChg>
      <pc:sldChg chg="modNotesTx">
        <pc:chgData name="Shefali Oza" userId="b6d86925-c367-4057-9a73-a9633078c5cb" providerId="ADAL" clId="{FFAE2B1A-3640-3545-AE11-97C67AEEEBAA}" dt="2025-02-25T23:19:08.497" v="613"/>
        <pc:sldMkLst>
          <pc:docMk/>
          <pc:sldMk cId="2280758010" sldId="2145705900"/>
        </pc:sldMkLst>
      </pc:sldChg>
      <pc:sldChg chg="modNotesTx">
        <pc:chgData name="Shefali Oza" userId="b6d86925-c367-4057-9a73-a9633078c5cb" providerId="ADAL" clId="{FFAE2B1A-3640-3545-AE11-97C67AEEEBAA}" dt="2025-02-25T23:22:03.944" v="650"/>
        <pc:sldMkLst>
          <pc:docMk/>
          <pc:sldMk cId="2783383370" sldId="2145705901"/>
        </pc:sldMkLst>
      </pc:sldChg>
      <pc:sldChg chg="addSp delSp modSp mod modNotesTx">
        <pc:chgData name="Shefali Oza" userId="b6d86925-c367-4057-9a73-a9633078c5cb" providerId="ADAL" clId="{FFAE2B1A-3640-3545-AE11-97C67AEEEBAA}" dt="2025-02-26T01:08:01.690" v="1000" actId="20577"/>
        <pc:sldMkLst>
          <pc:docMk/>
          <pc:sldMk cId="18565768" sldId="2145705905"/>
        </pc:sldMkLst>
        <pc:spChg chg="mod">
          <ac:chgData name="Shefali Oza" userId="b6d86925-c367-4057-9a73-a9633078c5cb" providerId="ADAL" clId="{FFAE2B1A-3640-3545-AE11-97C67AEEEBAA}" dt="2025-02-25T23:16:51.002" v="559" actId="20577"/>
          <ac:spMkLst>
            <pc:docMk/>
            <pc:sldMk cId="18565768" sldId="2145705905"/>
            <ac:spMk id="6" creationId="{CE0CBB17-0A32-A39F-BE62-3E171AD79132}"/>
          </ac:spMkLst>
        </pc:spChg>
      </pc:sldChg>
      <pc:sldChg chg="modNotesTx">
        <pc:chgData name="Shefali Oza" userId="b6d86925-c367-4057-9a73-a9633078c5cb" providerId="ADAL" clId="{FFAE2B1A-3640-3545-AE11-97C67AEEEBAA}" dt="2025-02-25T23:17:01.816" v="560"/>
        <pc:sldMkLst>
          <pc:docMk/>
          <pc:sldMk cId="3808795167" sldId="2145705906"/>
        </pc:sldMkLst>
      </pc:sldChg>
      <pc:sldChg chg="delSp mod modNotesTx">
        <pc:chgData name="Shefali Oza" userId="b6d86925-c367-4057-9a73-a9633078c5cb" providerId="ADAL" clId="{FFAE2B1A-3640-3545-AE11-97C67AEEEBAA}" dt="2025-02-25T23:21:40.255" v="648"/>
        <pc:sldMkLst>
          <pc:docMk/>
          <pc:sldMk cId="3245569935" sldId="2145705909"/>
        </pc:sldMkLst>
      </pc:sldChg>
      <pc:sldChg chg="delSp mod">
        <pc:chgData name="Shefali Oza" userId="b6d86925-c367-4057-9a73-a9633078c5cb" providerId="ADAL" clId="{FFAE2B1A-3640-3545-AE11-97C67AEEEBAA}" dt="2025-02-25T23:13:45.290" v="489" actId="478"/>
        <pc:sldMkLst>
          <pc:docMk/>
          <pc:sldMk cId="2287136789" sldId="2145705910"/>
        </pc:sldMkLst>
      </pc:sldChg>
      <pc:sldChg chg="addSp delSp modSp mod modNotesTx">
        <pc:chgData name="Shefali Oza" userId="b6d86925-c367-4057-9a73-a9633078c5cb" providerId="ADAL" clId="{FFAE2B1A-3640-3545-AE11-97C67AEEEBAA}" dt="2025-02-26T01:03:31.749" v="938" actId="14100"/>
        <pc:sldMkLst>
          <pc:docMk/>
          <pc:sldMk cId="2903633211" sldId="2145705912"/>
        </pc:sldMkLst>
        <pc:spChg chg="mod">
          <ac:chgData name="Shefali Oza" userId="b6d86925-c367-4057-9a73-a9633078c5cb" providerId="ADAL" clId="{FFAE2B1A-3640-3545-AE11-97C67AEEEBAA}" dt="2025-02-25T23:16:36.138" v="556" actId="20577"/>
          <ac:spMkLst>
            <pc:docMk/>
            <pc:sldMk cId="2903633211" sldId="2145705912"/>
            <ac:spMk id="4" creationId="{5BE5100A-900B-06A2-8B58-50331332D230}"/>
          </ac:spMkLst>
        </pc:spChg>
        <pc:spChg chg="mod">
          <ac:chgData name="Shefali Oza" userId="b6d86925-c367-4057-9a73-a9633078c5cb" providerId="ADAL" clId="{FFAE2B1A-3640-3545-AE11-97C67AEEEBAA}" dt="2025-02-26T01:03:31.749" v="938" actId="14100"/>
          <ac:spMkLst>
            <pc:docMk/>
            <pc:sldMk cId="2903633211" sldId="2145705912"/>
            <ac:spMk id="8" creationId="{905BFBAB-096C-4FED-FAAC-E9F7480DF782}"/>
          </ac:spMkLst>
        </pc:spChg>
      </pc:sldChg>
      <pc:sldChg chg="delSp mod">
        <pc:chgData name="Shefali Oza" userId="b6d86925-c367-4057-9a73-a9633078c5cb" providerId="ADAL" clId="{FFAE2B1A-3640-3545-AE11-97C67AEEEBAA}" dt="2025-02-25T23:22:27.553" v="653" actId="478"/>
        <pc:sldMkLst>
          <pc:docMk/>
          <pc:sldMk cId="146952814" sldId="2145705915"/>
        </pc:sldMkLst>
      </pc:sldChg>
      <pc:sldChg chg="modNotesTx">
        <pc:chgData name="Shefali Oza" userId="b6d86925-c367-4057-9a73-a9633078c5cb" providerId="ADAL" clId="{FFAE2B1A-3640-3545-AE11-97C67AEEEBAA}" dt="2025-02-25T23:19:46.366" v="622" actId="20577"/>
        <pc:sldMkLst>
          <pc:docMk/>
          <pc:sldMk cId="2799774396" sldId="2145705923"/>
        </pc:sldMkLst>
      </pc:sldChg>
      <pc:sldChg chg="addSp delSp modSp mod">
        <pc:chgData name="Shefali Oza" userId="b6d86925-c367-4057-9a73-a9633078c5cb" providerId="ADAL" clId="{FFAE2B1A-3640-3545-AE11-97C67AEEEBAA}" dt="2025-02-26T01:13:03.893" v="1037" actId="14100"/>
        <pc:sldMkLst>
          <pc:docMk/>
          <pc:sldMk cId="3171439024" sldId="2145705926"/>
        </pc:sldMkLst>
        <pc:picChg chg="add mod">
          <ac:chgData name="Shefali Oza" userId="b6d86925-c367-4057-9a73-a9633078c5cb" providerId="ADAL" clId="{FFAE2B1A-3640-3545-AE11-97C67AEEEBAA}" dt="2025-02-26T01:13:03.893" v="1037" actId="14100"/>
          <ac:picMkLst>
            <pc:docMk/>
            <pc:sldMk cId="3171439024" sldId="2145705926"/>
            <ac:picMk id="2" creationId="{FC95738B-4BD3-1F1B-AE76-4E0A20FCE1D9}"/>
          </ac:picMkLst>
        </pc:picChg>
      </pc:sldChg>
      <pc:sldChg chg="addSp delSp modSp mod">
        <pc:chgData name="Shefali Oza" userId="b6d86925-c367-4057-9a73-a9633078c5cb" providerId="ADAL" clId="{FFAE2B1A-3640-3545-AE11-97C67AEEEBAA}" dt="2025-02-26T01:06:21.047" v="950" actId="1582"/>
        <pc:sldMkLst>
          <pc:docMk/>
          <pc:sldMk cId="679261831" sldId="2145705931"/>
        </pc:sldMkLst>
        <pc:spChg chg="mod">
          <ac:chgData name="Shefali Oza" userId="b6d86925-c367-4057-9a73-a9633078c5cb" providerId="ADAL" clId="{FFAE2B1A-3640-3545-AE11-97C67AEEEBAA}" dt="2025-02-25T23:18:33.368" v="601" actId="20577"/>
          <ac:spMkLst>
            <pc:docMk/>
            <pc:sldMk cId="679261831" sldId="2145705931"/>
            <ac:spMk id="4" creationId="{5BE5100A-900B-06A2-8B58-50331332D230}"/>
          </ac:spMkLst>
        </pc:spChg>
      </pc:sldChg>
      <pc:sldChg chg="modSp mod modNotesTx">
        <pc:chgData name="Shefali Oza" userId="b6d86925-c367-4057-9a73-a9633078c5cb" providerId="ADAL" clId="{FFAE2B1A-3640-3545-AE11-97C67AEEEBAA}" dt="2025-02-25T23:32:33.525" v="665" actId="20577"/>
        <pc:sldMkLst>
          <pc:docMk/>
          <pc:sldMk cId="1836955738" sldId="2145705936"/>
        </pc:sldMkLst>
        <pc:spChg chg="mod">
          <ac:chgData name="Shefali Oza" userId="b6d86925-c367-4057-9a73-a9633078c5cb" providerId="ADAL" clId="{FFAE2B1A-3640-3545-AE11-97C67AEEEBAA}" dt="2025-02-25T23:19:59.469" v="636" actId="20577"/>
          <ac:spMkLst>
            <pc:docMk/>
            <pc:sldMk cId="1836955738" sldId="2145705936"/>
            <ac:spMk id="3" creationId="{F6C76447-05CE-AA34-D342-D54080E72ADC}"/>
          </ac:spMkLst>
        </pc:spChg>
      </pc:sldChg>
      <pc:sldChg chg="modSp mod modNotesTx">
        <pc:chgData name="Shefali Oza" userId="b6d86925-c367-4057-9a73-a9633078c5cb" providerId="ADAL" clId="{FFAE2B1A-3640-3545-AE11-97C67AEEEBAA}" dt="2025-02-25T23:20:34.897" v="639"/>
        <pc:sldMkLst>
          <pc:docMk/>
          <pc:sldMk cId="2185796062" sldId="2145705937"/>
        </pc:sldMkLst>
        <pc:spChg chg="mod">
          <ac:chgData name="Shefali Oza" userId="b6d86925-c367-4057-9a73-a9633078c5cb" providerId="ADAL" clId="{FFAE2B1A-3640-3545-AE11-97C67AEEEBAA}" dt="2025-02-25T23:18:09.042" v="584" actId="20577"/>
          <ac:spMkLst>
            <pc:docMk/>
            <pc:sldMk cId="2185796062" sldId="2145705937"/>
            <ac:spMk id="9" creationId="{B3E5B2E5-03C2-1E0F-0800-CFA18B994BB4}"/>
          </ac:spMkLst>
        </pc:spChg>
      </pc:sldChg>
      <pc:sldChg chg="modSp mod modNotesTx">
        <pc:chgData name="Shefali Oza" userId="b6d86925-c367-4057-9a73-a9633078c5cb" providerId="ADAL" clId="{FFAE2B1A-3640-3545-AE11-97C67AEEEBAA}" dt="2025-02-26T01:08:42.895" v="1020" actId="20577"/>
        <pc:sldMkLst>
          <pc:docMk/>
          <pc:sldMk cId="3309567467" sldId="2145705938"/>
        </pc:sldMkLst>
        <pc:graphicFrameChg chg="modGraphic">
          <ac:chgData name="Shefali Oza" userId="b6d86925-c367-4057-9a73-a9633078c5cb" providerId="ADAL" clId="{FFAE2B1A-3640-3545-AE11-97C67AEEEBAA}" dt="2025-02-26T01:08:42.895" v="1020" actId="20577"/>
          <ac:graphicFrameMkLst>
            <pc:docMk/>
            <pc:sldMk cId="3309567467" sldId="2145705938"/>
            <ac:graphicFrameMk id="3" creationId="{58BF2E7E-633D-3355-8BC6-D39773392CFD}"/>
          </ac:graphicFrameMkLst>
        </pc:graphicFrameChg>
      </pc:sldChg>
      <pc:sldChg chg="modSp mod">
        <pc:chgData name="Shefali Oza" userId="b6d86925-c367-4057-9a73-a9633078c5cb" providerId="ADAL" clId="{FFAE2B1A-3640-3545-AE11-97C67AEEEBAA}" dt="2025-02-26T01:09:36.008" v="1033" actId="20577"/>
        <pc:sldMkLst>
          <pc:docMk/>
          <pc:sldMk cId="2659531926" sldId="2145705941"/>
        </pc:sldMkLst>
        <pc:graphicFrameChg chg="modGraphic">
          <ac:chgData name="Shefali Oza" userId="b6d86925-c367-4057-9a73-a9633078c5cb" providerId="ADAL" clId="{FFAE2B1A-3640-3545-AE11-97C67AEEEBAA}" dt="2025-02-26T01:09:36.008" v="1033" actId="20577"/>
          <ac:graphicFrameMkLst>
            <pc:docMk/>
            <pc:sldMk cId="2659531926" sldId="2145705941"/>
            <ac:graphicFrameMk id="3" creationId="{58BF2E7E-633D-3355-8BC6-D39773392CFD}"/>
          </ac:graphicFrameMkLst>
        </pc:graphicFrameChg>
      </pc:sldChg>
      <pc:sldChg chg="modNotesTx">
        <pc:chgData name="Shefali Oza" userId="b6d86925-c367-4057-9a73-a9633078c5cb" providerId="ADAL" clId="{FFAE2B1A-3640-3545-AE11-97C67AEEEBAA}" dt="2025-02-25T23:21:05.727" v="645"/>
        <pc:sldMkLst>
          <pc:docMk/>
          <pc:sldMk cId="1280443051" sldId="2145705942"/>
        </pc:sldMkLst>
      </pc:sldChg>
      <pc:sldChg chg="modSp mod modNotesTx">
        <pc:chgData name="Shefali Oza" userId="b6d86925-c367-4057-9a73-a9633078c5cb" providerId="ADAL" clId="{FFAE2B1A-3640-3545-AE11-97C67AEEEBAA}" dt="2025-02-25T23:08:44.208" v="277" actId="20577"/>
        <pc:sldMkLst>
          <pc:docMk/>
          <pc:sldMk cId="1454040348" sldId="2147481397"/>
        </pc:sldMkLst>
        <pc:spChg chg="mod">
          <ac:chgData name="Shefali Oza" userId="b6d86925-c367-4057-9a73-a9633078c5cb" providerId="ADAL" clId="{FFAE2B1A-3640-3545-AE11-97C67AEEEBAA}" dt="2025-02-25T23:08:32.314" v="259" actId="1038"/>
          <ac:spMkLst>
            <pc:docMk/>
            <pc:sldMk cId="1454040348" sldId="2147481397"/>
            <ac:spMk id="2" creationId="{DA37F90B-56FE-AB45-387A-FCD901E28DA8}"/>
          </ac:spMkLst>
        </pc:spChg>
        <pc:spChg chg="mod">
          <ac:chgData name="Shefali Oza" userId="b6d86925-c367-4057-9a73-a9633078c5cb" providerId="ADAL" clId="{FFAE2B1A-3640-3545-AE11-97C67AEEEBAA}" dt="2025-02-25T23:08:25.332" v="237" actId="1076"/>
          <ac:spMkLst>
            <pc:docMk/>
            <pc:sldMk cId="1454040348" sldId="2147481397"/>
            <ac:spMk id="3" creationId="{7A3F3E29-CB34-CEBB-16F3-46A48A371FAA}"/>
          </ac:spMkLst>
        </pc:spChg>
        <pc:spChg chg="mod">
          <ac:chgData name="Shefali Oza" userId="b6d86925-c367-4057-9a73-a9633078c5cb" providerId="ADAL" clId="{FFAE2B1A-3640-3545-AE11-97C67AEEEBAA}" dt="2025-02-25T23:08:32.314" v="259" actId="1038"/>
          <ac:spMkLst>
            <pc:docMk/>
            <pc:sldMk cId="1454040348" sldId="2147481397"/>
            <ac:spMk id="297" creationId="{417A351D-A9E8-AB70-E593-D8AF5C299F07}"/>
          </ac:spMkLst>
        </pc:spChg>
        <pc:spChg chg="mod">
          <ac:chgData name="Shefali Oza" userId="b6d86925-c367-4057-9a73-a9633078c5cb" providerId="ADAL" clId="{FFAE2B1A-3640-3545-AE11-97C67AEEEBAA}" dt="2025-02-25T23:08:32.314" v="259" actId="1038"/>
          <ac:spMkLst>
            <pc:docMk/>
            <pc:sldMk cId="1454040348" sldId="2147481397"/>
            <ac:spMk id="299" creationId="{758C4407-30A0-240E-77F9-078B2ACF0965}"/>
          </ac:spMkLst>
        </pc:spChg>
        <pc:spChg chg="mod">
          <ac:chgData name="Shefali Oza" userId="b6d86925-c367-4057-9a73-a9633078c5cb" providerId="ADAL" clId="{FFAE2B1A-3640-3545-AE11-97C67AEEEBAA}" dt="2025-02-25T23:08:32.314" v="259" actId="1038"/>
          <ac:spMkLst>
            <pc:docMk/>
            <pc:sldMk cId="1454040348" sldId="2147481397"/>
            <ac:spMk id="304" creationId="{CAAC8353-6472-3ADC-AF5E-155720455355}"/>
          </ac:spMkLst>
        </pc:spChg>
        <pc:spChg chg="mod">
          <ac:chgData name="Shefali Oza" userId="b6d86925-c367-4057-9a73-a9633078c5cb" providerId="ADAL" clId="{FFAE2B1A-3640-3545-AE11-97C67AEEEBAA}" dt="2025-02-25T23:08:32.314" v="259" actId="1038"/>
          <ac:spMkLst>
            <pc:docMk/>
            <pc:sldMk cId="1454040348" sldId="2147481397"/>
            <ac:spMk id="305" creationId="{96944A12-34E1-A031-177D-AAF43C7CD2AB}"/>
          </ac:spMkLst>
        </pc:spChg>
        <pc:spChg chg="mod">
          <ac:chgData name="Shefali Oza" userId="b6d86925-c367-4057-9a73-a9633078c5cb" providerId="ADAL" clId="{FFAE2B1A-3640-3545-AE11-97C67AEEEBAA}" dt="2025-02-25T23:08:32.314" v="259" actId="1038"/>
          <ac:spMkLst>
            <pc:docMk/>
            <pc:sldMk cId="1454040348" sldId="2147481397"/>
            <ac:spMk id="307" creationId="{54A6CA38-7153-A4FC-2AC1-F5A9EB7A459A}"/>
          </ac:spMkLst>
        </pc:spChg>
        <pc:spChg chg="mod">
          <ac:chgData name="Shefali Oza" userId="b6d86925-c367-4057-9a73-a9633078c5cb" providerId="ADAL" clId="{FFAE2B1A-3640-3545-AE11-97C67AEEEBAA}" dt="2025-02-25T23:08:32.314" v="259" actId="1038"/>
          <ac:spMkLst>
            <pc:docMk/>
            <pc:sldMk cId="1454040348" sldId="2147481397"/>
            <ac:spMk id="308" creationId="{E3972C59-D00B-0F14-389F-D884823756F2}"/>
          </ac:spMkLst>
        </pc:spChg>
        <pc:spChg chg="mod">
          <ac:chgData name="Shefali Oza" userId="b6d86925-c367-4057-9a73-a9633078c5cb" providerId="ADAL" clId="{FFAE2B1A-3640-3545-AE11-97C67AEEEBAA}" dt="2025-02-25T23:08:32.314" v="259" actId="1038"/>
          <ac:spMkLst>
            <pc:docMk/>
            <pc:sldMk cId="1454040348" sldId="2147481397"/>
            <ac:spMk id="310" creationId="{BC5C7683-37D9-30AF-F155-AD06D35E6DC7}"/>
          </ac:spMkLst>
        </pc:spChg>
        <pc:spChg chg="mod">
          <ac:chgData name="Shefali Oza" userId="b6d86925-c367-4057-9a73-a9633078c5cb" providerId="ADAL" clId="{FFAE2B1A-3640-3545-AE11-97C67AEEEBAA}" dt="2025-02-25T23:08:32.314" v="259" actId="1038"/>
          <ac:spMkLst>
            <pc:docMk/>
            <pc:sldMk cId="1454040348" sldId="2147481397"/>
            <ac:spMk id="311" creationId="{09F9CA24-BCED-5B85-7301-2CB9F4BDF445}"/>
          </ac:spMkLst>
        </pc:spChg>
        <pc:spChg chg="mod">
          <ac:chgData name="Shefali Oza" userId="b6d86925-c367-4057-9a73-a9633078c5cb" providerId="ADAL" clId="{FFAE2B1A-3640-3545-AE11-97C67AEEEBAA}" dt="2025-02-25T23:08:32.314" v="259" actId="1038"/>
          <ac:spMkLst>
            <pc:docMk/>
            <pc:sldMk cId="1454040348" sldId="2147481397"/>
            <ac:spMk id="314" creationId="{5B8228E8-F209-42FC-C016-80C82E8D2B77}"/>
          </ac:spMkLst>
        </pc:spChg>
      </pc:sldChg>
      <pc:sldChg chg="delSp modSp mod">
        <pc:chgData name="Shefali Oza" userId="b6d86925-c367-4057-9a73-a9633078c5cb" providerId="ADAL" clId="{FFAE2B1A-3640-3545-AE11-97C67AEEEBAA}" dt="2025-02-25T23:19:27.970" v="617" actId="478"/>
        <pc:sldMkLst>
          <pc:docMk/>
          <pc:sldMk cId="1568416281" sldId="2147481399"/>
        </pc:sldMkLst>
      </pc:sldChg>
      <pc:sldChg chg="modNotesTx">
        <pc:chgData name="Shefali Oza" userId="b6d86925-c367-4057-9a73-a9633078c5cb" providerId="ADAL" clId="{FFAE2B1A-3640-3545-AE11-97C67AEEEBAA}" dt="2025-02-25T23:18:42.525" v="603"/>
        <pc:sldMkLst>
          <pc:docMk/>
          <pc:sldMk cId="1088937481" sldId="2147481405"/>
        </pc:sldMkLst>
      </pc:sldChg>
    </pc:docChg>
  </pc:docChgLst>
  <pc:docChgLst>
    <pc:chgData name="Marie Deveaux" userId="S::mdeveaux@rtsl.org::9fc0be8f-9df8-4ccb-8fb2-ba99b4811463" providerId="AD" clId="Web-{100B1059-C078-C0BF-11EC-7556A66AA62E}"/>
    <pc:docChg chg="addSld delSld modSld modSection">
      <pc:chgData name="Marie Deveaux" userId="S::mdeveaux@rtsl.org::9fc0be8f-9df8-4ccb-8fb2-ba99b4811463" providerId="AD" clId="Web-{100B1059-C078-C0BF-11EC-7556A66AA62E}" dt="2025-02-06T21:25:24.571" v="460"/>
      <pc:docMkLst>
        <pc:docMk/>
      </pc:docMkLst>
      <pc:sldChg chg="delSp modSp modNotes">
        <pc:chgData name="Marie Deveaux" userId="S::mdeveaux@rtsl.org::9fc0be8f-9df8-4ccb-8fb2-ba99b4811463" providerId="AD" clId="Web-{100B1059-C078-C0BF-11EC-7556A66AA62E}" dt="2025-02-06T20:45:38.045" v="140" actId="20577"/>
        <pc:sldMkLst>
          <pc:docMk/>
          <pc:sldMk cId="1618432502" sldId="258"/>
        </pc:sldMkLst>
      </pc:sldChg>
      <pc:sldChg chg="delSp modSp modNotes">
        <pc:chgData name="Marie Deveaux" userId="S::mdeveaux@rtsl.org::9fc0be8f-9df8-4ccb-8fb2-ba99b4811463" providerId="AD" clId="Web-{100B1059-C078-C0BF-11EC-7556A66AA62E}" dt="2025-02-06T20:51:43.083" v="173"/>
        <pc:sldMkLst>
          <pc:docMk/>
          <pc:sldMk cId="560898908" sldId="260"/>
        </pc:sldMkLst>
      </pc:sldChg>
      <pc:sldChg chg="delSp modSp modNotes">
        <pc:chgData name="Marie Deveaux" userId="S::mdeveaux@rtsl.org::9fc0be8f-9df8-4ccb-8fb2-ba99b4811463" providerId="AD" clId="Web-{100B1059-C078-C0BF-11EC-7556A66AA62E}" dt="2025-02-06T20:58:49.793" v="242"/>
        <pc:sldMkLst>
          <pc:docMk/>
          <pc:sldMk cId="3394067876" sldId="261"/>
        </pc:sldMkLst>
      </pc:sldChg>
      <pc:sldChg chg="delSp modNotes">
        <pc:chgData name="Marie Deveaux" userId="S::mdeveaux@rtsl.org::9fc0be8f-9df8-4ccb-8fb2-ba99b4811463" providerId="AD" clId="Web-{100B1059-C078-C0BF-11EC-7556A66AA62E}" dt="2025-02-06T21:17:14.187" v="326"/>
        <pc:sldMkLst>
          <pc:docMk/>
          <pc:sldMk cId="378888815" sldId="271"/>
        </pc:sldMkLst>
      </pc:sldChg>
      <pc:sldChg chg="delSp add del">
        <pc:chgData name="Marie Deveaux" userId="S::mdeveaux@rtsl.org::9fc0be8f-9df8-4ccb-8fb2-ba99b4811463" providerId="AD" clId="Web-{100B1059-C078-C0BF-11EC-7556A66AA62E}" dt="2025-02-06T21:25:01.930" v="458"/>
        <pc:sldMkLst>
          <pc:docMk/>
          <pc:sldMk cId="693599015" sldId="275"/>
        </pc:sldMkLst>
      </pc:sldChg>
      <pc:sldChg chg="delSp">
        <pc:chgData name="Marie Deveaux" userId="S::mdeveaux@rtsl.org::9fc0be8f-9df8-4ccb-8fb2-ba99b4811463" providerId="AD" clId="Web-{100B1059-C078-C0BF-11EC-7556A66AA62E}" dt="2025-02-06T20:39:26.242" v="73"/>
        <pc:sldMkLst>
          <pc:docMk/>
          <pc:sldMk cId="594510738" sldId="2145705787"/>
        </pc:sldMkLst>
      </pc:sldChg>
      <pc:sldChg chg="delSp modSp modNotes">
        <pc:chgData name="Marie Deveaux" userId="S::mdeveaux@rtsl.org::9fc0be8f-9df8-4ccb-8fb2-ba99b4811463" providerId="AD" clId="Web-{100B1059-C078-C0BF-11EC-7556A66AA62E}" dt="2025-02-06T20:37:20.349" v="55" actId="1076"/>
        <pc:sldMkLst>
          <pc:docMk/>
          <pc:sldMk cId="2714141053" sldId="2145705793"/>
        </pc:sldMkLst>
      </pc:sldChg>
      <pc:sldChg chg="delSp">
        <pc:chgData name="Marie Deveaux" userId="S::mdeveaux@rtsl.org::9fc0be8f-9df8-4ccb-8fb2-ba99b4811463" providerId="AD" clId="Web-{100B1059-C078-C0BF-11EC-7556A66AA62E}" dt="2025-02-06T20:39:33.086" v="75"/>
        <pc:sldMkLst>
          <pc:docMk/>
          <pc:sldMk cId="566914440" sldId="2145705813"/>
        </pc:sldMkLst>
      </pc:sldChg>
      <pc:sldChg chg="delSp">
        <pc:chgData name="Marie Deveaux" userId="S::mdeveaux@rtsl.org::9fc0be8f-9df8-4ccb-8fb2-ba99b4811463" providerId="AD" clId="Web-{100B1059-C078-C0BF-11EC-7556A66AA62E}" dt="2025-02-06T19:53:25.159" v="32"/>
        <pc:sldMkLst>
          <pc:docMk/>
          <pc:sldMk cId="3457506019" sldId="2145705816"/>
        </pc:sldMkLst>
      </pc:sldChg>
      <pc:sldChg chg="delSp modSp modNotes">
        <pc:chgData name="Marie Deveaux" userId="S::mdeveaux@rtsl.org::9fc0be8f-9df8-4ccb-8fb2-ba99b4811463" providerId="AD" clId="Web-{100B1059-C078-C0BF-11EC-7556A66AA62E}" dt="2025-02-06T20:20:37.924" v="45"/>
        <pc:sldMkLst>
          <pc:docMk/>
          <pc:sldMk cId="2070795565" sldId="2145705829"/>
        </pc:sldMkLst>
      </pc:sldChg>
      <pc:sldChg chg="delSp">
        <pc:chgData name="Marie Deveaux" userId="S::mdeveaux@rtsl.org::9fc0be8f-9df8-4ccb-8fb2-ba99b4811463" providerId="AD" clId="Web-{100B1059-C078-C0BF-11EC-7556A66AA62E}" dt="2025-02-06T20:39:30.180" v="74"/>
        <pc:sldMkLst>
          <pc:docMk/>
          <pc:sldMk cId="1721611785" sldId="2145705835"/>
        </pc:sldMkLst>
      </pc:sldChg>
      <pc:sldChg chg="delSp modSp">
        <pc:chgData name="Marie Deveaux" userId="S::mdeveaux@rtsl.org::9fc0be8f-9df8-4ccb-8fb2-ba99b4811463" providerId="AD" clId="Web-{100B1059-C078-C0BF-11EC-7556A66AA62E}" dt="2025-02-06T20:41:28.963" v="109" actId="20577"/>
        <pc:sldMkLst>
          <pc:docMk/>
          <pc:sldMk cId="389169868" sldId="2145705875"/>
        </pc:sldMkLst>
      </pc:sldChg>
      <pc:sldChg chg="addSp delSp modSp">
        <pc:chgData name="Marie Deveaux" userId="S::mdeveaux@rtsl.org::9fc0be8f-9df8-4ccb-8fb2-ba99b4811463" providerId="AD" clId="Web-{100B1059-C078-C0BF-11EC-7556A66AA62E}" dt="2025-02-06T20:48:03.735" v="162" actId="1076"/>
        <pc:sldMkLst>
          <pc:docMk/>
          <pc:sldMk cId="3992317048" sldId="2145705877"/>
        </pc:sldMkLst>
      </pc:sldChg>
      <pc:sldChg chg="delSp">
        <pc:chgData name="Marie Deveaux" userId="S::mdeveaux@rtsl.org::9fc0be8f-9df8-4ccb-8fb2-ba99b4811463" providerId="AD" clId="Web-{100B1059-C078-C0BF-11EC-7556A66AA62E}" dt="2025-02-06T21:24:27.882" v="451"/>
        <pc:sldMkLst>
          <pc:docMk/>
          <pc:sldMk cId="1934919261" sldId="2145705878"/>
        </pc:sldMkLst>
      </pc:sldChg>
      <pc:sldChg chg="delSp modNotes">
        <pc:chgData name="Marie Deveaux" userId="S::mdeveaux@rtsl.org::9fc0be8f-9df8-4ccb-8fb2-ba99b4811463" providerId="AD" clId="Web-{100B1059-C078-C0BF-11EC-7556A66AA62E}" dt="2025-02-06T20:43:28.887" v="116"/>
        <pc:sldMkLst>
          <pc:docMk/>
          <pc:sldMk cId="4050511177" sldId="2145705884"/>
        </pc:sldMkLst>
      </pc:sldChg>
      <pc:sldChg chg="delSp modSp modNotes">
        <pc:chgData name="Marie Deveaux" userId="S::mdeveaux@rtsl.org::9fc0be8f-9df8-4ccb-8fb2-ba99b4811463" providerId="AD" clId="Web-{100B1059-C078-C0BF-11EC-7556A66AA62E}" dt="2025-02-06T20:47:21.078" v="154"/>
        <pc:sldMkLst>
          <pc:docMk/>
          <pc:sldMk cId="1677952567" sldId="2145705889"/>
        </pc:sldMkLst>
      </pc:sldChg>
      <pc:sldChg chg="delSp modNotes">
        <pc:chgData name="Marie Deveaux" userId="S::mdeveaux@rtsl.org::9fc0be8f-9df8-4ccb-8fb2-ba99b4811463" providerId="AD" clId="Web-{100B1059-C078-C0BF-11EC-7556A66AA62E}" dt="2025-02-06T20:42:18.714" v="113"/>
        <pc:sldMkLst>
          <pc:docMk/>
          <pc:sldMk cId="3183789703" sldId="2145705890"/>
        </pc:sldMkLst>
      </pc:sldChg>
      <pc:sldChg chg="delSp modNotes">
        <pc:chgData name="Marie Deveaux" userId="S::mdeveaux@rtsl.org::9fc0be8f-9df8-4ccb-8fb2-ba99b4811463" providerId="AD" clId="Web-{100B1059-C078-C0BF-11EC-7556A66AA62E}" dt="2025-02-06T20:43:41.747" v="118"/>
        <pc:sldMkLst>
          <pc:docMk/>
          <pc:sldMk cId="3977578613" sldId="2145705891"/>
        </pc:sldMkLst>
      </pc:sldChg>
      <pc:sldChg chg="delSp modNotes">
        <pc:chgData name="Marie Deveaux" userId="S::mdeveaux@rtsl.org::9fc0be8f-9df8-4ccb-8fb2-ba99b4811463" providerId="AD" clId="Web-{100B1059-C078-C0BF-11EC-7556A66AA62E}" dt="2025-02-06T21:18:32.392" v="351"/>
        <pc:sldMkLst>
          <pc:docMk/>
          <pc:sldMk cId="2267842162" sldId="2145705893"/>
        </pc:sldMkLst>
      </pc:sldChg>
      <pc:sldChg chg="delSp">
        <pc:chgData name="Marie Deveaux" userId="S::mdeveaux@rtsl.org::9fc0be8f-9df8-4ccb-8fb2-ba99b4811463" providerId="AD" clId="Web-{100B1059-C078-C0BF-11EC-7556A66AA62E}" dt="2025-02-06T21:19:22.346" v="359"/>
        <pc:sldMkLst>
          <pc:docMk/>
          <pc:sldMk cId="3056504109" sldId="2145705895"/>
        </pc:sldMkLst>
      </pc:sldChg>
      <pc:sldChg chg="delSp modSp">
        <pc:chgData name="Marie Deveaux" userId="S::mdeveaux@rtsl.org::9fc0be8f-9df8-4ccb-8fb2-ba99b4811463" providerId="AD" clId="Web-{100B1059-C078-C0BF-11EC-7556A66AA62E}" dt="2025-02-06T21:19:34.221" v="361" actId="1076"/>
        <pc:sldMkLst>
          <pc:docMk/>
          <pc:sldMk cId="2564192540" sldId="2145705896"/>
        </pc:sldMkLst>
      </pc:sldChg>
      <pc:sldChg chg="delSp modSp">
        <pc:chgData name="Marie Deveaux" userId="S::mdeveaux@rtsl.org::9fc0be8f-9df8-4ccb-8fb2-ba99b4811463" providerId="AD" clId="Web-{100B1059-C078-C0BF-11EC-7556A66AA62E}" dt="2025-02-06T21:19:41.081" v="364"/>
        <pc:sldMkLst>
          <pc:docMk/>
          <pc:sldMk cId="2721922060" sldId="2145705897"/>
        </pc:sldMkLst>
      </pc:sldChg>
      <pc:sldChg chg="delSp modNotes">
        <pc:chgData name="Marie Deveaux" userId="S::mdeveaux@rtsl.org::9fc0be8f-9df8-4ccb-8fb2-ba99b4811463" providerId="AD" clId="Web-{100B1059-C078-C0BF-11EC-7556A66AA62E}" dt="2025-02-06T21:17:56.282" v="340"/>
        <pc:sldMkLst>
          <pc:docMk/>
          <pc:sldMk cId="3899866256" sldId="2145705899"/>
        </pc:sldMkLst>
      </pc:sldChg>
      <pc:sldChg chg="delSp modNotes">
        <pc:chgData name="Marie Deveaux" userId="S::mdeveaux@rtsl.org::9fc0be8f-9df8-4ccb-8fb2-ba99b4811463" providerId="AD" clId="Web-{100B1059-C078-C0BF-11EC-7556A66AA62E}" dt="2025-02-06T21:18:06.579" v="342"/>
        <pc:sldMkLst>
          <pc:docMk/>
          <pc:sldMk cId="2280758010" sldId="2145705900"/>
        </pc:sldMkLst>
      </pc:sldChg>
      <pc:sldChg chg="delSp modNotes">
        <pc:chgData name="Marie Deveaux" userId="S::mdeveaux@rtsl.org::9fc0be8f-9df8-4ccb-8fb2-ba99b4811463" providerId="AD" clId="Web-{100B1059-C078-C0BF-11EC-7556A66AA62E}" dt="2025-02-06T21:18:14.048" v="345"/>
        <pc:sldMkLst>
          <pc:docMk/>
          <pc:sldMk cId="2783383370" sldId="2145705901"/>
        </pc:sldMkLst>
      </pc:sldChg>
      <pc:sldChg chg="delSp modNotes">
        <pc:chgData name="Marie Deveaux" userId="S::mdeveaux@rtsl.org::9fc0be8f-9df8-4ccb-8fb2-ba99b4811463" providerId="AD" clId="Web-{100B1059-C078-C0BF-11EC-7556A66AA62E}" dt="2025-02-06T21:18:20.345" v="347"/>
        <pc:sldMkLst>
          <pc:docMk/>
          <pc:sldMk cId="1479216547" sldId="2145705904"/>
        </pc:sldMkLst>
      </pc:sldChg>
      <pc:sldChg chg="delSp modNotes">
        <pc:chgData name="Marie Deveaux" userId="S::mdeveaux@rtsl.org::9fc0be8f-9df8-4ccb-8fb2-ba99b4811463" providerId="AD" clId="Web-{100B1059-C078-C0BF-11EC-7556A66AA62E}" dt="2025-02-06T20:59:38.607" v="264"/>
        <pc:sldMkLst>
          <pc:docMk/>
          <pc:sldMk cId="18565768" sldId="2145705905"/>
        </pc:sldMkLst>
      </pc:sldChg>
      <pc:sldChg chg="delSp modSp modNotes">
        <pc:chgData name="Marie Deveaux" userId="S::mdeveaux@rtsl.org::9fc0be8f-9df8-4ccb-8fb2-ba99b4811463" providerId="AD" clId="Web-{100B1059-C078-C0BF-11EC-7556A66AA62E}" dt="2025-02-06T21:13:45.746" v="291" actId="1076"/>
        <pc:sldMkLst>
          <pc:docMk/>
          <pc:sldMk cId="3808795167" sldId="2145705906"/>
        </pc:sldMkLst>
      </pc:sldChg>
      <pc:sldChg chg="delSp">
        <pc:chgData name="Marie Deveaux" userId="S::mdeveaux@rtsl.org::9fc0be8f-9df8-4ccb-8fb2-ba99b4811463" providerId="AD" clId="Web-{100B1059-C078-C0BF-11EC-7556A66AA62E}" dt="2025-02-06T21:19:11.143" v="358"/>
        <pc:sldMkLst>
          <pc:docMk/>
          <pc:sldMk cId="3245569935" sldId="2145705909"/>
        </pc:sldMkLst>
      </pc:sldChg>
      <pc:sldChg chg="delSp modSp">
        <pc:chgData name="Marie Deveaux" userId="S::mdeveaux@rtsl.org::9fc0be8f-9df8-4ccb-8fb2-ba99b4811463" providerId="AD" clId="Web-{100B1059-C078-C0BF-11EC-7556A66AA62E}" dt="2025-02-06T21:19:57.128" v="366"/>
        <pc:sldMkLst>
          <pc:docMk/>
          <pc:sldMk cId="2287136789" sldId="2145705910"/>
        </pc:sldMkLst>
      </pc:sldChg>
      <pc:sldChg chg="delSp modNotes">
        <pc:chgData name="Marie Deveaux" userId="S::mdeveaux@rtsl.org::9fc0be8f-9df8-4ccb-8fb2-ba99b4811463" providerId="AD" clId="Web-{100B1059-C078-C0BF-11EC-7556A66AA62E}" dt="2025-02-06T20:58:58.778" v="245"/>
        <pc:sldMkLst>
          <pc:docMk/>
          <pc:sldMk cId="2903633211" sldId="2145705912"/>
        </pc:sldMkLst>
      </pc:sldChg>
      <pc:sldChg chg="delSp modSp">
        <pc:chgData name="Marie Deveaux" userId="S::mdeveaux@rtsl.org::9fc0be8f-9df8-4ccb-8fb2-ba99b4811463" providerId="AD" clId="Web-{100B1059-C078-C0BF-11EC-7556A66AA62E}" dt="2025-02-06T21:20:10.612" v="368"/>
        <pc:sldMkLst>
          <pc:docMk/>
          <pc:sldMk cId="146952814" sldId="2145705915"/>
        </pc:sldMkLst>
      </pc:sldChg>
      <pc:sldChg chg="delSp modSp modNotes">
        <pc:chgData name="Marie Deveaux" userId="S::mdeveaux@rtsl.org::9fc0be8f-9df8-4ccb-8fb2-ba99b4811463" providerId="AD" clId="Web-{100B1059-C078-C0BF-11EC-7556A66AA62E}" dt="2025-02-06T21:21:33.317" v="385"/>
        <pc:sldMkLst>
          <pc:docMk/>
          <pc:sldMk cId="3465892212" sldId="2145705920"/>
        </pc:sldMkLst>
      </pc:sldChg>
      <pc:sldChg chg="delSp modSp">
        <pc:chgData name="Marie Deveaux" userId="S::mdeveaux@rtsl.org::9fc0be8f-9df8-4ccb-8fb2-ba99b4811463" providerId="AD" clId="Web-{100B1059-C078-C0BF-11EC-7556A66AA62E}" dt="2025-02-06T21:21:44.630" v="388"/>
        <pc:sldMkLst>
          <pc:docMk/>
          <pc:sldMk cId="2799774396" sldId="2145705923"/>
        </pc:sldMkLst>
      </pc:sldChg>
      <pc:sldChg chg="delSp">
        <pc:chgData name="Marie Deveaux" userId="S::mdeveaux@rtsl.org::9fc0be8f-9df8-4ccb-8fb2-ba99b4811463" providerId="AD" clId="Web-{100B1059-C078-C0BF-11EC-7556A66AA62E}" dt="2025-02-06T21:21:51.286" v="390"/>
        <pc:sldMkLst>
          <pc:docMk/>
          <pc:sldMk cId="2019647220" sldId="2145705924"/>
        </pc:sldMkLst>
      </pc:sldChg>
      <pc:sldChg chg="delSp modSp">
        <pc:chgData name="Marie Deveaux" userId="S::mdeveaux@rtsl.org::9fc0be8f-9df8-4ccb-8fb2-ba99b4811463" providerId="AD" clId="Web-{100B1059-C078-C0BF-11EC-7556A66AA62E}" dt="2025-02-06T21:22:05.739" v="393"/>
        <pc:sldMkLst>
          <pc:docMk/>
          <pc:sldMk cId="1458856768" sldId="2145705925"/>
        </pc:sldMkLst>
      </pc:sldChg>
      <pc:sldChg chg="delSp modSp modNotes">
        <pc:chgData name="Marie Deveaux" userId="S::mdeveaux@rtsl.org::9fc0be8f-9df8-4ccb-8fb2-ba99b4811463" providerId="AD" clId="Web-{100B1059-C078-C0BF-11EC-7556A66AA62E}" dt="2025-02-06T21:25:24.571" v="460"/>
        <pc:sldMkLst>
          <pc:docMk/>
          <pc:sldMk cId="3171439024" sldId="2145705926"/>
        </pc:sldMkLst>
      </pc:sldChg>
      <pc:sldChg chg="delSp modSp modNotes">
        <pc:chgData name="Marie Deveaux" userId="S::mdeveaux@rtsl.org::9fc0be8f-9df8-4ccb-8fb2-ba99b4811463" providerId="AD" clId="Web-{100B1059-C078-C0BF-11EC-7556A66AA62E}" dt="2025-02-06T21:25:20.821" v="459"/>
        <pc:sldMkLst>
          <pc:docMk/>
          <pc:sldMk cId="3465302065" sldId="2145705928"/>
        </pc:sldMkLst>
      </pc:sldChg>
      <pc:sldChg chg="delSp modSp">
        <pc:chgData name="Marie Deveaux" userId="S::mdeveaux@rtsl.org::9fc0be8f-9df8-4ccb-8fb2-ba99b4811463" providerId="AD" clId="Web-{100B1059-C078-C0BF-11EC-7556A66AA62E}" dt="2025-02-06T21:15:49.780" v="313"/>
        <pc:sldMkLst>
          <pc:docMk/>
          <pc:sldMk cId="679261831" sldId="2145705931"/>
        </pc:sldMkLst>
      </pc:sldChg>
      <pc:sldChg chg="delSp modSp add del modNotes">
        <pc:chgData name="Marie Deveaux" userId="S::mdeveaux@rtsl.org::9fc0be8f-9df8-4ccb-8fb2-ba99b4811463" providerId="AD" clId="Web-{100B1059-C078-C0BF-11EC-7556A66AA62E}" dt="2025-02-06T21:24:50.867" v="455" actId="20577"/>
        <pc:sldMkLst>
          <pc:docMk/>
          <pc:sldMk cId="1836955738" sldId="2145705936"/>
        </pc:sldMkLst>
      </pc:sldChg>
      <pc:sldChg chg="addSp delSp modSp">
        <pc:chgData name="Marie Deveaux" userId="S::mdeveaux@rtsl.org::9fc0be8f-9df8-4ccb-8fb2-ba99b4811463" providerId="AD" clId="Web-{100B1059-C078-C0BF-11EC-7556A66AA62E}" dt="2025-02-06T21:15:36.092" v="311"/>
        <pc:sldMkLst>
          <pc:docMk/>
          <pc:sldMk cId="2185796062" sldId="2145705937"/>
        </pc:sldMkLst>
      </pc:sldChg>
      <pc:sldChg chg="delSp modNotes">
        <pc:chgData name="Marie Deveaux" userId="S::mdeveaux@rtsl.org::9fc0be8f-9df8-4ccb-8fb2-ba99b4811463" providerId="AD" clId="Web-{100B1059-C078-C0BF-11EC-7556A66AA62E}" dt="2025-02-06T21:17:40.735" v="335"/>
        <pc:sldMkLst>
          <pc:docMk/>
          <pc:sldMk cId="3309567467" sldId="2145705938"/>
        </pc:sldMkLst>
      </pc:sldChg>
      <pc:sldChg chg="delSp modNotes">
        <pc:chgData name="Marie Deveaux" userId="S::mdeveaux@rtsl.org::9fc0be8f-9df8-4ccb-8fb2-ba99b4811463" providerId="AD" clId="Web-{100B1059-C078-C0BF-11EC-7556A66AA62E}" dt="2025-02-06T21:17:47.485" v="337"/>
        <pc:sldMkLst>
          <pc:docMk/>
          <pc:sldMk cId="3679757876" sldId="2145705940"/>
        </pc:sldMkLst>
      </pc:sldChg>
      <pc:sldChg chg="delSp modSp modNotes">
        <pc:chgData name="Marie Deveaux" userId="S::mdeveaux@rtsl.org::9fc0be8f-9df8-4ccb-8fb2-ba99b4811463" providerId="AD" clId="Web-{100B1059-C078-C0BF-11EC-7556A66AA62E}" dt="2025-02-06T21:20:46.394" v="374"/>
        <pc:sldMkLst>
          <pc:docMk/>
          <pc:sldMk cId="2659531926" sldId="2145705941"/>
        </pc:sldMkLst>
      </pc:sldChg>
      <pc:sldChg chg="delSp modSp modNotes">
        <pc:chgData name="Marie Deveaux" userId="S::mdeveaux@rtsl.org::9fc0be8f-9df8-4ccb-8fb2-ba99b4811463" providerId="AD" clId="Web-{100B1059-C078-C0BF-11EC-7556A66AA62E}" dt="2025-02-06T21:23:02.115" v="408"/>
        <pc:sldMkLst>
          <pc:docMk/>
          <pc:sldMk cId="1280443051" sldId="2145705942"/>
        </pc:sldMkLst>
      </pc:sldChg>
      <pc:sldChg chg="delSp modSp modNotes">
        <pc:chgData name="Marie Deveaux" userId="S::mdeveaux@rtsl.org::9fc0be8f-9df8-4ccb-8fb2-ba99b4811463" providerId="AD" clId="Web-{100B1059-C078-C0BF-11EC-7556A66AA62E}" dt="2025-02-06T21:15:18.279" v="307"/>
        <pc:sldMkLst>
          <pc:docMk/>
          <pc:sldMk cId="2641393072" sldId="2145705944"/>
        </pc:sldMkLst>
      </pc:sldChg>
      <pc:sldChg chg="delSp">
        <pc:chgData name="Marie Deveaux" userId="S::mdeveaux@rtsl.org::9fc0be8f-9df8-4ccb-8fb2-ba99b4811463" providerId="AD" clId="Web-{100B1059-C078-C0BF-11EC-7556A66AA62E}" dt="2025-02-06T20:39:16.695" v="71"/>
        <pc:sldMkLst>
          <pc:docMk/>
          <pc:sldMk cId="1483953649" sldId="2147480542"/>
        </pc:sldMkLst>
      </pc:sldChg>
      <pc:sldChg chg="delSp">
        <pc:chgData name="Marie Deveaux" userId="S::mdeveaux@rtsl.org::9fc0be8f-9df8-4ccb-8fb2-ba99b4811463" providerId="AD" clId="Web-{100B1059-C078-C0BF-11EC-7556A66AA62E}" dt="2025-02-06T20:38:54.554" v="69"/>
        <pc:sldMkLst>
          <pc:docMk/>
          <pc:sldMk cId="2134219308" sldId="2147480546"/>
        </pc:sldMkLst>
      </pc:sldChg>
      <pc:sldChg chg="delSp">
        <pc:chgData name="Marie Deveaux" userId="S::mdeveaux@rtsl.org::9fc0be8f-9df8-4ccb-8fb2-ba99b4811463" providerId="AD" clId="Web-{100B1059-C078-C0BF-11EC-7556A66AA62E}" dt="2025-02-06T20:39:45.102" v="77"/>
        <pc:sldMkLst>
          <pc:docMk/>
          <pc:sldMk cId="303973958" sldId="2147480691"/>
        </pc:sldMkLst>
      </pc:sldChg>
      <pc:sldChg chg="delSp modSp modNotes">
        <pc:chgData name="Marie Deveaux" userId="S::mdeveaux@rtsl.org::9fc0be8f-9df8-4ccb-8fb2-ba99b4811463" providerId="AD" clId="Web-{100B1059-C078-C0BF-11EC-7556A66AA62E}" dt="2025-02-06T20:40:41.322" v="85"/>
        <pc:sldMkLst>
          <pc:docMk/>
          <pc:sldMk cId="903335531" sldId="2147480987"/>
        </pc:sldMkLst>
      </pc:sldChg>
      <pc:sldChg chg="delSp">
        <pc:chgData name="Marie Deveaux" userId="S::mdeveaux@rtsl.org::9fc0be8f-9df8-4ccb-8fb2-ba99b4811463" providerId="AD" clId="Web-{100B1059-C078-C0BF-11EC-7556A66AA62E}" dt="2025-02-06T20:20:10.627" v="38"/>
        <pc:sldMkLst>
          <pc:docMk/>
          <pc:sldMk cId="3828014345" sldId="2147481260"/>
        </pc:sldMkLst>
      </pc:sldChg>
      <pc:sldChg chg="delSp">
        <pc:chgData name="Marie Deveaux" userId="S::mdeveaux@rtsl.org::9fc0be8f-9df8-4ccb-8fb2-ba99b4811463" providerId="AD" clId="Web-{100B1059-C078-C0BF-11EC-7556A66AA62E}" dt="2025-02-06T20:37:48.256" v="56"/>
        <pc:sldMkLst>
          <pc:docMk/>
          <pc:sldMk cId="1967748715" sldId="2147481261"/>
        </pc:sldMkLst>
      </pc:sldChg>
      <pc:sldChg chg="delSp modSp">
        <pc:chgData name="Marie Deveaux" userId="S::mdeveaux@rtsl.org::9fc0be8f-9df8-4ccb-8fb2-ba99b4811463" providerId="AD" clId="Web-{100B1059-C078-C0BF-11EC-7556A66AA62E}" dt="2025-02-06T20:38:27.710" v="67" actId="20577"/>
        <pc:sldMkLst>
          <pc:docMk/>
          <pc:sldMk cId="754040135" sldId="2147481265"/>
        </pc:sldMkLst>
      </pc:sldChg>
      <pc:sldChg chg="delSp">
        <pc:chgData name="Marie Deveaux" userId="S::mdeveaux@rtsl.org::9fc0be8f-9df8-4ccb-8fb2-ba99b4811463" providerId="AD" clId="Web-{100B1059-C078-C0BF-11EC-7556A66AA62E}" dt="2025-02-06T20:39:50.305" v="78"/>
        <pc:sldMkLst>
          <pc:docMk/>
          <pc:sldMk cId="1422403012" sldId="2147481267"/>
        </pc:sldMkLst>
      </pc:sldChg>
      <pc:sldChg chg="delSp">
        <pc:chgData name="Marie Deveaux" userId="S::mdeveaux@rtsl.org::9fc0be8f-9df8-4ccb-8fb2-ba99b4811463" providerId="AD" clId="Web-{100B1059-C078-C0BF-11EC-7556A66AA62E}" dt="2025-02-06T20:39:36.680" v="76"/>
        <pc:sldMkLst>
          <pc:docMk/>
          <pc:sldMk cId="1454040348" sldId="2147481397"/>
        </pc:sldMkLst>
      </pc:sldChg>
      <pc:sldChg chg="delSp modSp add del">
        <pc:chgData name="Marie Deveaux" userId="S::mdeveaux@rtsl.org::9fc0be8f-9df8-4ccb-8fb2-ba99b4811463" providerId="AD" clId="Web-{100B1059-C078-C0BF-11EC-7556A66AA62E}" dt="2025-02-06T21:21:40.567" v="387"/>
        <pc:sldMkLst>
          <pc:docMk/>
          <pc:sldMk cId="3084539399" sldId="2147481398"/>
        </pc:sldMkLst>
      </pc:sldChg>
      <pc:sldChg chg="delSp modSp">
        <pc:chgData name="Marie Deveaux" userId="S::mdeveaux@rtsl.org::9fc0be8f-9df8-4ccb-8fb2-ba99b4811463" providerId="AD" clId="Web-{100B1059-C078-C0BF-11EC-7556A66AA62E}" dt="2025-02-06T21:19:04.361" v="357"/>
        <pc:sldMkLst>
          <pc:docMk/>
          <pc:sldMk cId="1568416281" sldId="2147481399"/>
        </pc:sldMkLst>
      </pc:sldChg>
      <pc:sldChg chg="delSp">
        <pc:chgData name="Marie Deveaux" userId="S::mdeveaux@rtsl.org::9fc0be8f-9df8-4ccb-8fb2-ba99b4811463" providerId="AD" clId="Web-{100B1059-C078-C0BF-11EC-7556A66AA62E}" dt="2025-02-06T20:38:50.445" v="68"/>
        <pc:sldMkLst>
          <pc:docMk/>
          <pc:sldMk cId="1851932695" sldId="2147481400"/>
        </pc:sldMkLst>
      </pc:sldChg>
      <pc:sldChg chg="delSp">
        <pc:chgData name="Marie Deveaux" userId="S::mdeveaux@rtsl.org::9fc0be8f-9df8-4ccb-8fb2-ba99b4811463" providerId="AD" clId="Web-{100B1059-C078-C0BF-11EC-7556A66AA62E}" dt="2025-02-06T20:39:10.632" v="70"/>
        <pc:sldMkLst>
          <pc:docMk/>
          <pc:sldMk cId="2064225488" sldId="2147481401"/>
        </pc:sldMkLst>
      </pc:sldChg>
      <pc:sldChg chg="delSp">
        <pc:chgData name="Marie Deveaux" userId="S::mdeveaux@rtsl.org::9fc0be8f-9df8-4ccb-8fb2-ba99b4811463" providerId="AD" clId="Web-{100B1059-C078-C0BF-11EC-7556A66AA62E}" dt="2025-02-06T20:39:21.351" v="72"/>
        <pc:sldMkLst>
          <pc:docMk/>
          <pc:sldMk cId="2531928082" sldId="2147481402"/>
        </pc:sldMkLst>
      </pc:sldChg>
      <pc:sldChg chg="delSp modSp modNotes">
        <pc:chgData name="Marie Deveaux" userId="S::mdeveaux@rtsl.org::9fc0be8f-9df8-4ccb-8fb2-ba99b4811463" providerId="AD" clId="Web-{100B1059-C078-C0BF-11EC-7556A66AA62E}" dt="2025-02-06T21:17:03.250" v="324"/>
        <pc:sldMkLst>
          <pc:docMk/>
          <pc:sldMk cId="1088937481" sldId="2147481405"/>
        </pc:sldMkLst>
      </pc:sldChg>
    </pc:docChg>
  </pc:docChgLst>
  <pc:docChgLst>
    <pc:chgData name="Rahul Maske" userId="bb0ee42f-b759-4bc6-9b00-15b57832811e" providerId="ADAL" clId="{E142B810-51A6-466D-932C-5ADE56C968B5}"/>
    <pc:docChg chg="undo custSel modSld">
      <pc:chgData name="Rahul Maske" userId="bb0ee42f-b759-4bc6-9b00-15b57832811e" providerId="ADAL" clId="{E142B810-51A6-466D-932C-5ADE56C968B5}" dt="2025-05-05T16:13:01.038" v="430" actId="2062"/>
      <pc:docMkLst>
        <pc:docMk/>
      </pc:docMkLst>
      <pc:sldChg chg="modSp mod">
        <pc:chgData name="Rahul Maske" userId="bb0ee42f-b759-4bc6-9b00-15b57832811e" providerId="ADAL" clId="{E142B810-51A6-466D-932C-5ADE56C968B5}" dt="2025-05-02T20:57:23.350" v="64" actId="20577"/>
        <pc:sldMkLst>
          <pc:docMk/>
          <pc:sldMk cId="1618432502" sldId="258"/>
        </pc:sldMkLst>
        <pc:spChg chg="mod">
          <ac:chgData name="Rahul Maske" userId="bb0ee42f-b759-4bc6-9b00-15b57832811e" providerId="ADAL" clId="{E142B810-51A6-466D-932C-5ADE56C968B5}" dt="2025-05-02T20:57:23.350" v="64" actId="20577"/>
          <ac:spMkLst>
            <pc:docMk/>
            <pc:sldMk cId="1618432502" sldId="258"/>
            <ac:spMk id="3" creationId="{F6C76447-05CE-AA34-D342-D54080E72ADC}"/>
          </ac:spMkLst>
        </pc:spChg>
      </pc:sldChg>
      <pc:sldChg chg="modSp mod">
        <pc:chgData name="Rahul Maske" userId="bb0ee42f-b759-4bc6-9b00-15b57832811e" providerId="ADAL" clId="{E142B810-51A6-466D-932C-5ADE56C968B5}" dt="2025-05-02T20:52:00.048" v="1" actId="20577"/>
        <pc:sldMkLst>
          <pc:docMk/>
          <pc:sldMk cId="3457506019" sldId="2145705816"/>
        </pc:sldMkLst>
        <pc:spChg chg="mod">
          <ac:chgData name="Rahul Maske" userId="bb0ee42f-b759-4bc6-9b00-15b57832811e" providerId="ADAL" clId="{E142B810-51A6-466D-932C-5ADE56C968B5}" dt="2025-05-02T20:52:00.048" v="1" actId="20577"/>
          <ac:spMkLst>
            <pc:docMk/>
            <pc:sldMk cId="3457506019" sldId="2145705816"/>
            <ac:spMk id="14" creationId="{BFB4CD8F-B17A-4207-2033-75718E68509A}"/>
          </ac:spMkLst>
        </pc:spChg>
      </pc:sldChg>
      <pc:sldChg chg="modSp mod">
        <pc:chgData name="Rahul Maske" userId="bb0ee42f-b759-4bc6-9b00-15b57832811e" providerId="ADAL" clId="{E142B810-51A6-466D-932C-5ADE56C968B5}" dt="2025-05-02T20:53:57.300" v="18" actId="20577"/>
        <pc:sldMkLst>
          <pc:docMk/>
          <pc:sldMk cId="1721611785" sldId="2145705835"/>
        </pc:sldMkLst>
        <pc:spChg chg="mod">
          <ac:chgData name="Rahul Maske" userId="bb0ee42f-b759-4bc6-9b00-15b57832811e" providerId="ADAL" clId="{E142B810-51A6-466D-932C-5ADE56C968B5}" dt="2025-05-02T20:53:57.300" v="18" actId="20577"/>
          <ac:spMkLst>
            <pc:docMk/>
            <pc:sldMk cId="1721611785" sldId="2145705835"/>
            <ac:spMk id="8" creationId="{D10B1C48-7445-4FA2-357B-77D024D7EEC2}"/>
          </ac:spMkLst>
        </pc:spChg>
      </pc:sldChg>
      <pc:sldChg chg="modSp mod">
        <pc:chgData name="Rahul Maske" userId="bb0ee42f-b759-4bc6-9b00-15b57832811e" providerId="ADAL" clId="{E142B810-51A6-466D-932C-5ADE56C968B5}" dt="2025-05-02T20:57:03.910" v="62" actId="20577"/>
        <pc:sldMkLst>
          <pc:docMk/>
          <pc:sldMk cId="4050511177" sldId="2145705884"/>
        </pc:sldMkLst>
        <pc:spChg chg="mod">
          <ac:chgData name="Rahul Maske" userId="bb0ee42f-b759-4bc6-9b00-15b57832811e" providerId="ADAL" clId="{E142B810-51A6-466D-932C-5ADE56C968B5}" dt="2025-05-02T20:57:03.910" v="62" actId="20577"/>
          <ac:spMkLst>
            <pc:docMk/>
            <pc:sldMk cId="4050511177" sldId="2145705884"/>
            <ac:spMk id="2" creationId="{B423C6AB-EB18-96BC-0D2F-A25774968951}"/>
          </ac:spMkLst>
        </pc:spChg>
      </pc:sldChg>
      <pc:sldChg chg="modSp mod">
        <pc:chgData name="Rahul Maske" userId="bb0ee42f-b759-4bc6-9b00-15b57832811e" providerId="ADAL" clId="{E142B810-51A6-466D-932C-5ADE56C968B5}" dt="2025-05-02T21:01:37.674" v="80" actId="20577"/>
        <pc:sldMkLst>
          <pc:docMk/>
          <pc:sldMk cId="2564192540" sldId="2145705896"/>
        </pc:sldMkLst>
        <pc:spChg chg="mod">
          <ac:chgData name="Rahul Maske" userId="bb0ee42f-b759-4bc6-9b00-15b57832811e" providerId="ADAL" clId="{E142B810-51A6-466D-932C-5ADE56C968B5}" dt="2025-05-02T21:01:37.674" v="80" actId="20577"/>
          <ac:spMkLst>
            <pc:docMk/>
            <pc:sldMk cId="2564192540" sldId="2145705896"/>
            <ac:spMk id="3" creationId="{C746DAFB-2BD3-C399-0E1D-C55D51FAE7D6}"/>
          </ac:spMkLst>
        </pc:spChg>
      </pc:sldChg>
      <pc:sldChg chg="modSp mod">
        <pc:chgData name="Rahul Maske" userId="bb0ee42f-b759-4bc6-9b00-15b57832811e" providerId="ADAL" clId="{E142B810-51A6-466D-932C-5ADE56C968B5}" dt="2025-05-02T20:59:52.180" v="66" actId="20577"/>
        <pc:sldMkLst>
          <pc:docMk/>
          <pc:sldMk cId="3899866256" sldId="2145705899"/>
        </pc:sldMkLst>
        <pc:spChg chg="mod">
          <ac:chgData name="Rahul Maske" userId="bb0ee42f-b759-4bc6-9b00-15b57832811e" providerId="ADAL" clId="{E142B810-51A6-466D-932C-5ADE56C968B5}" dt="2025-05-02T20:59:52.180" v="66" actId="20577"/>
          <ac:spMkLst>
            <pc:docMk/>
            <pc:sldMk cId="3899866256" sldId="2145705899"/>
            <ac:spMk id="3" creationId="{E71D6C71-0077-4152-B497-46A551A6DBC0}"/>
          </ac:spMkLst>
        </pc:spChg>
      </pc:sldChg>
      <pc:sldChg chg="addSp delSp modSp mod">
        <pc:chgData name="Rahul Maske" userId="bb0ee42f-b759-4bc6-9b00-15b57832811e" providerId="ADAL" clId="{E142B810-51A6-466D-932C-5ADE56C968B5}" dt="2025-05-05T16:13:01.038" v="430" actId="2062"/>
        <pc:sldMkLst>
          <pc:docMk/>
          <pc:sldMk cId="18565768" sldId="2145705905"/>
        </pc:sldMkLst>
        <pc:graphicFrameChg chg="add mod modGraphic">
          <ac:chgData name="Rahul Maske" userId="bb0ee42f-b759-4bc6-9b00-15b57832811e" providerId="ADAL" clId="{E142B810-51A6-466D-932C-5ADE56C968B5}" dt="2025-05-05T16:13:01.038" v="430" actId="2062"/>
          <ac:graphicFrameMkLst>
            <pc:docMk/>
            <pc:sldMk cId="18565768" sldId="2145705905"/>
            <ac:graphicFrameMk id="4" creationId="{3A420808-2B9E-3D20-F3DA-E30B9DA779A4}"/>
          </ac:graphicFrameMkLst>
        </pc:graphicFrameChg>
      </pc:sldChg>
      <pc:sldChg chg="addSp delSp modSp mod">
        <pc:chgData name="Rahul Maske" userId="bb0ee42f-b759-4bc6-9b00-15b57832811e" providerId="ADAL" clId="{E142B810-51A6-466D-932C-5ADE56C968B5}" dt="2025-05-05T15:26:17.707" v="324" actId="478"/>
        <pc:sldMkLst>
          <pc:docMk/>
          <pc:sldMk cId="3245569935" sldId="2145705909"/>
        </pc:sldMkLst>
        <pc:spChg chg="add mod">
          <ac:chgData name="Rahul Maske" userId="bb0ee42f-b759-4bc6-9b00-15b57832811e" providerId="ADAL" clId="{E142B810-51A6-466D-932C-5ADE56C968B5}" dt="2025-05-05T15:25:29.285" v="308" actId="1076"/>
          <ac:spMkLst>
            <pc:docMk/>
            <pc:sldMk cId="3245569935" sldId="2145705909"/>
            <ac:spMk id="3" creationId="{CDA4C0DC-6636-EF75-8CDC-C9082C4DDF78}"/>
          </ac:spMkLst>
        </pc:spChg>
        <pc:spChg chg="add mod">
          <ac:chgData name="Rahul Maske" userId="bb0ee42f-b759-4bc6-9b00-15b57832811e" providerId="ADAL" clId="{E142B810-51A6-466D-932C-5ADE56C968B5}" dt="2025-05-05T15:26:15.459" v="323" actId="1076"/>
          <ac:spMkLst>
            <pc:docMk/>
            <pc:sldMk cId="3245569935" sldId="2145705909"/>
            <ac:spMk id="5" creationId="{4D24ACD8-5291-BBD0-EC77-DE3AC03B539A}"/>
          </ac:spMkLst>
        </pc:spChg>
        <pc:graphicFrameChg chg="add mod modGraphic">
          <ac:chgData name="Rahul Maske" userId="bb0ee42f-b759-4bc6-9b00-15b57832811e" providerId="ADAL" clId="{E142B810-51A6-466D-932C-5ADE56C968B5}" dt="2025-05-05T15:25:00.981" v="286" actId="14100"/>
          <ac:graphicFrameMkLst>
            <pc:docMk/>
            <pc:sldMk cId="3245569935" sldId="2145705909"/>
            <ac:graphicFrameMk id="2" creationId="{3C029993-D18B-8BC2-3902-56C8271A16B7}"/>
          </ac:graphicFrameMkLst>
        </pc:graphicFrameChg>
      </pc:sldChg>
      <pc:sldChg chg="addSp delSp modSp mod">
        <pc:chgData name="Rahul Maske" userId="bb0ee42f-b759-4bc6-9b00-15b57832811e" providerId="ADAL" clId="{E142B810-51A6-466D-932C-5ADE56C968B5}" dt="2025-05-05T15:40:30.856" v="425" actId="113"/>
        <pc:sldMkLst>
          <pc:docMk/>
          <pc:sldMk cId="2287136789" sldId="2145705910"/>
        </pc:sldMkLst>
        <pc:spChg chg="add mod">
          <ac:chgData name="Rahul Maske" userId="bb0ee42f-b759-4bc6-9b00-15b57832811e" providerId="ADAL" clId="{E142B810-51A6-466D-932C-5ADE56C968B5}" dt="2025-05-05T15:40:22.256" v="424" actId="1037"/>
          <ac:spMkLst>
            <pc:docMk/>
            <pc:sldMk cId="2287136789" sldId="2145705910"/>
            <ac:spMk id="5" creationId="{4A7F3C42-9FFA-823B-82EA-0EC06F4AC7B8}"/>
          </ac:spMkLst>
        </pc:spChg>
        <pc:spChg chg="mod ord">
          <ac:chgData name="Rahul Maske" userId="bb0ee42f-b759-4bc6-9b00-15b57832811e" providerId="ADAL" clId="{E142B810-51A6-466D-932C-5ADE56C968B5}" dt="2025-05-05T15:39:50.330" v="409" actId="14100"/>
          <ac:spMkLst>
            <pc:docMk/>
            <pc:sldMk cId="2287136789" sldId="2145705910"/>
            <ac:spMk id="7" creationId="{80FBA336-4DAB-4099-B181-BDD46E910ABF}"/>
          </ac:spMkLst>
        </pc:spChg>
        <pc:spChg chg="mod ord">
          <ac:chgData name="Rahul Maske" userId="bb0ee42f-b759-4bc6-9b00-15b57832811e" providerId="ADAL" clId="{E142B810-51A6-466D-932C-5ADE56C968B5}" dt="2025-05-05T15:39:52.469" v="410" actId="1076"/>
          <ac:spMkLst>
            <pc:docMk/>
            <pc:sldMk cId="2287136789" sldId="2145705910"/>
            <ac:spMk id="10" creationId="{DB81E874-C2F5-B943-CCF0-002ABCA51ED6}"/>
          </ac:spMkLst>
        </pc:spChg>
        <pc:graphicFrameChg chg="add mod modVis modGraphic">
          <ac:chgData name="Rahul Maske" userId="bb0ee42f-b759-4bc6-9b00-15b57832811e" providerId="ADAL" clId="{E142B810-51A6-466D-932C-5ADE56C968B5}" dt="2025-05-05T15:40:30.856" v="425" actId="113"/>
          <ac:graphicFrameMkLst>
            <pc:docMk/>
            <pc:sldMk cId="2287136789" sldId="2145705910"/>
            <ac:graphicFrameMk id="4" creationId="{C63B7947-49BB-7A66-678A-EAE70B727EF2}"/>
          </ac:graphicFrameMkLst>
        </pc:graphicFrameChg>
      </pc:sldChg>
      <pc:sldChg chg="addSp delSp modSp mod">
        <pc:chgData name="Rahul Maske" userId="bb0ee42f-b759-4bc6-9b00-15b57832811e" providerId="ADAL" clId="{E142B810-51A6-466D-932C-5ADE56C968B5}" dt="2025-05-05T15:13:38.273" v="175" actId="14100"/>
        <pc:sldMkLst>
          <pc:docMk/>
          <pc:sldMk cId="2903633211" sldId="2145705912"/>
        </pc:sldMkLst>
        <pc:spChg chg="mod ord">
          <ac:chgData name="Rahul Maske" userId="bb0ee42f-b759-4bc6-9b00-15b57832811e" providerId="ADAL" clId="{E142B810-51A6-466D-932C-5ADE56C968B5}" dt="2025-05-05T15:13:38.273" v="175" actId="14100"/>
          <ac:spMkLst>
            <pc:docMk/>
            <pc:sldMk cId="2903633211" sldId="2145705912"/>
            <ac:spMk id="8" creationId="{905BFBAB-096C-4FED-FAAC-E9F7480DF782}"/>
          </ac:spMkLst>
        </pc:spChg>
        <pc:graphicFrameChg chg="add mod modGraphic">
          <ac:chgData name="Rahul Maske" userId="bb0ee42f-b759-4bc6-9b00-15b57832811e" providerId="ADAL" clId="{E142B810-51A6-466D-932C-5ADE56C968B5}" dt="2025-05-05T15:13:32.023" v="162" actId="1076"/>
          <ac:graphicFrameMkLst>
            <pc:docMk/>
            <pc:sldMk cId="2903633211" sldId="2145705912"/>
            <ac:graphicFrameMk id="2" creationId="{AE8B81A9-41E4-A47B-468C-7E48D1673C41}"/>
          </ac:graphicFrameMkLst>
        </pc:graphicFrameChg>
      </pc:sldChg>
      <pc:sldChg chg="addSp delSp modSp mod">
        <pc:chgData name="Rahul Maske" userId="bb0ee42f-b759-4bc6-9b00-15b57832811e" providerId="ADAL" clId="{E142B810-51A6-466D-932C-5ADE56C968B5}" dt="2025-05-05T15:14:41.536" v="182" actId="1076"/>
        <pc:sldMkLst>
          <pc:docMk/>
          <pc:sldMk cId="679261831" sldId="2145705931"/>
        </pc:sldMkLst>
        <pc:graphicFrameChg chg="add mod modGraphic">
          <ac:chgData name="Rahul Maske" userId="bb0ee42f-b759-4bc6-9b00-15b57832811e" providerId="ADAL" clId="{E142B810-51A6-466D-932C-5ADE56C968B5}" dt="2025-05-05T15:14:41.536" v="182" actId="1076"/>
          <ac:graphicFrameMkLst>
            <pc:docMk/>
            <pc:sldMk cId="679261831" sldId="2145705931"/>
            <ac:graphicFrameMk id="3" creationId="{989F1107-58AE-EEC7-D622-2BD5338A9428}"/>
          </ac:graphicFrameMkLst>
        </pc:graphicFrameChg>
      </pc:sldChg>
      <pc:sldChg chg="modSp mod">
        <pc:chgData name="Rahul Maske" userId="bb0ee42f-b759-4bc6-9b00-15b57832811e" providerId="ADAL" clId="{E142B810-51A6-466D-932C-5ADE56C968B5}" dt="2025-05-02T20:55:05.659" v="29" actId="20577"/>
        <pc:sldMkLst>
          <pc:docMk/>
          <pc:sldMk cId="303973958" sldId="2147480691"/>
        </pc:sldMkLst>
        <pc:spChg chg="mod">
          <ac:chgData name="Rahul Maske" userId="bb0ee42f-b759-4bc6-9b00-15b57832811e" providerId="ADAL" clId="{E142B810-51A6-466D-932C-5ADE56C968B5}" dt="2025-05-02T20:54:26.160" v="21" actId="20577"/>
          <ac:spMkLst>
            <pc:docMk/>
            <pc:sldMk cId="303973958" sldId="2147480691"/>
            <ac:spMk id="26" creationId="{3F80233B-BAD2-8B16-6F23-28EB382E5774}"/>
          </ac:spMkLst>
        </pc:spChg>
        <pc:spChg chg="mod">
          <ac:chgData name="Rahul Maske" userId="bb0ee42f-b759-4bc6-9b00-15b57832811e" providerId="ADAL" clId="{E142B810-51A6-466D-932C-5ADE56C968B5}" dt="2025-05-02T20:55:05.659" v="29" actId="20577"/>
          <ac:spMkLst>
            <pc:docMk/>
            <pc:sldMk cId="303973958" sldId="2147480691"/>
            <ac:spMk id="53" creationId="{90D9A79A-8158-C47D-BD87-C9DE0AD1D6CE}"/>
          </ac:spMkLst>
        </pc:spChg>
        <pc:spChg chg="mod">
          <ac:chgData name="Rahul Maske" userId="bb0ee42f-b759-4bc6-9b00-15b57832811e" providerId="ADAL" clId="{E142B810-51A6-466D-932C-5ADE56C968B5}" dt="2025-05-02T20:54:58.255" v="26" actId="20577"/>
          <ac:spMkLst>
            <pc:docMk/>
            <pc:sldMk cId="303973958" sldId="2147480691"/>
            <ac:spMk id="1027" creationId="{79F1A3A8-92D1-813D-176E-EABD1B34E8C6}"/>
          </ac:spMkLst>
        </pc:spChg>
        <pc:spChg chg="mod">
          <ac:chgData name="Rahul Maske" userId="bb0ee42f-b759-4bc6-9b00-15b57832811e" providerId="ADAL" clId="{E142B810-51A6-466D-932C-5ADE56C968B5}" dt="2025-05-02T20:54:47.397" v="23" actId="20577"/>
          <ac:spMkLst>
            <pc:docMk/>
            <pc:sldMk cId="303973958" sldId="2147480691"/>
            <ac:spMk id="1101" creationId="{F44F4618-A77E-7C9E-2411-8E0418E33A14}"/>
          </ac:spMkLst>
        </pc:spChg>
      </pc:sldChg>
      <pc:sldChg chg="modSp mod">
        <pc:chgData name="Rahul Maske" userId="bb0ee42f-b759-4bc6-9b00-15b57832811e" providerId="ADAL" clId="{E142B810-51A6-466D-932C-5ADE56C968B5}" dt="2025-05-02T20:56:46.817" v="59" actId="20577"/>
        <pc:sldMkLst>
          <pc:docMk/>
          <pc:sldMk cId="903335531" sldId="2147480987"/>
        </pc:sldMkLst>
        <pc:spChg chg="mod">
          <ac:chgData name="Rahul Maske" userId="bb0ee42f-b759-4bc6-9b00-15b57832811e" providerId="ADAL" clId="{E142B810-51A6-466D-932C-5ADE56C968B5}" dt="2025-05-02T20:55:34.557" v="38" actId="20577"/>
          <ac:spMkLst>
            <pc:docMk/>
            <pc:sldMk cId="903335531" sldId="2147480987"/>
            <ac:spMk id="81" creationId="{BBD240C7-D4ED-655F-25AD-2B63FD449143}"/>
          </ac:spMkLst>
        </pc:spChg>
        <pc:spChg chg="mod">
          <ac:chgData name="Rahul Maske" userId="bb0ee42f-b759-4bc6-9b00-15b57832811e" providerId="ADAL" clId="{E142B810-51A6-466D-932C-5ADE56C968B5}" dt="2025-05-02T20:55:20.634" v="32" actId="20577"/>
          <ac:spMkLst>
            <pc:docMk/>
            <pc:sldMk cId="903335531" sldId="2147480987"/>
            <ac:spMk id="82" creationId="{A40F2558-7C9A-CB2B-95E8-5D05163D3C35}"/>
          </ac:spMkLst>
        </pc:spChg>
        <pc:spChg chg="mod">
          <ac:chgData name="Rahul Maske" userId="bb0ee42f-b759-4bc6-9b00-15b57832811e" providerId="ADAL" clId="{E142B810-51A6-466D-932C-5ADE56C968B5}" dt="2025-05-02T20:56:01.198" v="45" actId="20577"/>
          <ac:spMkLst>
            <pc:docMk/>
            <pc:sldMk cId="903335531" sldId="2147480987"/>
            <ac:spMk id="83" creationId="{E881F6B6-175F-99BF-7E3F-A270234261C8}"/>
          </ac:spMkLst>
        </pc:spChg>
        <pc:spChg chg="mod">
          <ac:chgData name="Rahul Maske" userId="bb0ee42f-b759-4bc6-9b00-15b57832811e" providerId="ADAL" clId="{E142B810-51A6-466D-932C-5ADE56C968B5}" dt="2025-05-02T20:55:53.779" v="42" actId="20577"/>
          <ac:spMkLst>
            <pc:docMk/>
            <pc:sldMk cId="903335531" sldId="2147480987"/>
            <ac:spMk id="84" creationId="{FE5259CB-DB5D-280B-84A3-2D1F185E1D3F}"/>
          </ac:spMkLst>
        </pc:spChg>
        <pc:spChg chg="mod">
          <ac:chgData name="Rahul Maske" userId="bb0ee42f-b759-4bc6-9b00-15b57832811e" providerId="ADAL" clId="{E142B810-51A6-466D-932C-5ADE56C968B5}" dt="2025-05-02T20:56:26.923" v="53" actId="20577"/>
          <ac:spMkLst>
            <pc:docMk/>
            <pc:sldMk cId="903335531" sldId="2147480987"/>
            <ac:spMk id="85" creationId="{91765A92-66F6-4D5F-6895-EB26461DF78A}"/>
          </ac:spMkLst>
        </pc:spChg>
        <pc:spChg chg="mod">
          <ac:chgData name="Rahul Maske" userId="bb0ee42f-b759-4bc6-9b00-15b57832811e" providerId="ADAL" clId="{E142B810-51A6-466D-932C-5ADE56C968B5}" dt="2025-05-02T20:56:46.817" v="59" actId="20577"/>
          <ac:spMkLst>
            <pc:docMk/>
            <pc:sldMk cId="903335531" sldId="2147480987"/>
            <ac:spMk id="89" creationId="{87DFD4B9-C7C2-2A6A-DE4E-C2379165760B}"/>
          </ac:spMkLst>
        </pc:spChg>
        <pc:spChg chg="mod">
          <ac:chgData name="Rahul Maske" userId="bb0ee42f-b759-4bc6-9b00-15b57832811e" providerId="ADAL" clId="{E142B810-51A6-466D-932C-5ADE56C968B5}" dt="2025-05-02T20:56:34.075" v="56" actId="20577"/>
          <ac:spMkLst>
            <pc:docMk/>
            <pc:sldMk cId="903335531" sldId="2147480987"/>
            <ac:spMk id="90" creationId="{978BBFBC-67A6-25DD-6835-1B28D53F15E0}"/>
          </ac:spMkLst>
        </pc:spChg>
        <pc:spChg chg="mod">
          <ac:chgData name="Rahul Maske" userId="bb0ee42f-b759-4bc6-9b00-15b57832811e" providerId="ADAL" clId="{E142B810-51A6-466D-932C-5ADE56C968B5}" dt="2025-05-02T20:56:19.333" v="51" actId="20577"/>
          <ac:spMkLst>
            <pc:docMk/>
            <pc:sldMk cId="903335531" sldId="2147480987"/>
            <ac:spMk id="99" creationId="{402DB51E-4640-41F9-1A99-EE35DBD48CF6}"/>
          </ac:spMkLst>
        </pc:spChg>
        <pc:spChg chg="mod">
          <ac:chgData name="Rahul Maske" userId="bb0ee42f-b759-4bc6-9b00-15b57832811e" providerId="ADAL" clId="{E142B810-51A6-466D-932C-5ADE56C968B5}" dt="2025-05-02T20:56:09.643" v="48" actId="20577"/>
          <ac:spMkLst>
            <pc:docMk/>
            <pc:sldMk cId="903335531" sldId="2147480987"/>
            <ac:spMk id="100" creationId="{B29232C2-857B-9E08-17E4-2605FD4B512E}"/>
          </ac:spMkLst>
        </pc:spChg>
      </pc:sldChg>
      <pc:sldChg chg="modSp mod">
        <pc:chgData name="Rahul Maske" userId="bb0ee42f-b759-4bc6-9b00-15b57832811e" providerId="ADAL" clId="{E142B810-51A6-466D-932C-5ADE56C968B5}" dt="2025-05-02T20:52:18.703" v="3" actId="20577"/>
        <pc:sldMkLst>
          <pc:docMk/>
          <pc:sldMk cId="1967748715" sldId="2147481261"/>
        </pc:sldMkLst>
        <pc:spChg chg="mod">
          <ac:chgData name="Rahul Maske" userId="bb0ee42f-b759-4bc6-9b00-15b57832811e" providerId="ADAL" clId="{E142B810-51A6-466D-932C-5ADE56C968B5}" dt="2025-05-02T20:52:18.703" v="3" actId="20577"/>
          <ac:spMkLst>
            <pc:docMk/>
            <pc:sldMk cId="1967748715" sldId="2147481261"/>
            <ac:spMk id="2" creationId="{13F89D0B-2808-52B4-A62C-8AA6C02DC233}"/>
          </ac:spMkLst>
        </pc:spChg>
      </pc:sldChg>
      <pc:sldChg chg="modSp">
        <pc:chgData name="Rahul Maske" userId="bb0ee42f-b759-4bc6-9b00-15b57832811e" providerId="ADAL" clId="{E142B810-51A6-466D-932C-5ADE56C968B5}" dt="2025-05-02T20:52:39.753" v="10" actId="20577"/>
        <pc:sldMkLst>
          <pc:docMk/>
          <pc:sldMk cId="754040135" sldId="2147481265"/>
        </pc:sldMkLst>
        <pc:spChg chg="mod">
          <ac:chgData name="Rahul Maske" userId="bb0ee42f-b759-4bc6-9b00-15b57832811e" providerId="ADAL" clId="{E142B810-51A6-466D-932C-5ADE56C968B5}" dt="2025-05-02T20:52:39.753" v="10" actId="20577"/>
          <ac:spMkLst>
            <pc:docMk/>
            <pc:sldMk cId="754040135" sldId="2147481265"/>
            <ac:spMk id="2" creationId="{19F128C0-FF47-7DBB-EE3A-98DBE839A126}"/>
          </ac:spMkLst>
        </pc:spChg>
      </pc:sldChg>
      <pc:sldChg chg="modSp mod">
        <pc:chgData name="Rahul Maske" userId="bb0ee42f-b759-4bc6-9b00-15b57832811e" providerId="ADAL" clId="{E142B810-51A6-466D-932C-5ADE56C968B5}" dt="2025-05-02T21:01:01.433" v="77" actId="20577"/>
        <pc:sldMkLst>
          <pc:docMk/>
          <pc:sldMk cId="1568416281" sldId="2147481399"/>
        </pc:sldMkLst>
        <pc:spChg chg="mod">
          <ac:chgData name="Rahul Maske" userId="bb0ee42f-b759-4bc6-9b00-15b57832811e" providerId="ADAL" clId="{E142B810-51A6-466D-932C-5ADE56C968B5}" dt="2025-05-02T21:01:01.433" v="77" actId="20577"/>
          <ac:spMkLst>
            <pc:docMk/>
            <pc:sldMk cId="1568416281" sldId="2147481399"/>
            <ac:spMk id="3" creationId="{C746DAFB-2BD3-C399-0E1D-C55D51FAE7D6}"/>
          </ac:spMkLst>
        </pc:spChg>
      </pc:sldChg>
    </pc:docChg>
  </pc:docChgLst>
  <pc:docChgLst>
    <pc:chgData name="Shefali Oza" userId="b6d86925-c367-4057-9a73-a9633078c5cb" providerId="ADAL" clId="{368795B4-F777-2944-94A5-58C08DBAD625}"/>
    <pc:docChg chg="undo custSel addSld delSld modSld">
      <pc:chgData name="Shefali Oza" userId="b6d86925-c367-4057-9a73-a9633078c5cb" providerId="ADAL" clId="{368795B4-F777-2944-94A5-58C08DBAD625}" dt="2025-02-07T00:09:04.109" v="7" actId="20577"/>
      <pc:docMkLst>
        <pc:docMk/>
      </pc:docMkLst>
      <pc:sldChg chg="modSp mod">
        <pc:chgData name="Shefali Oza" userId="b6d86925-c367-4057-9a73-a9633078c5cb" providerId="ADAL" clId="{368795B4-F777-2944-94A5-58C08DBAD625}" dt="2025-02-07T00:09:04.109" v="7" actId="20577"/>
        <pc:sldMkLst>
          <pc:docMk/>
          <pc:sldMk cId="1479216547" sldId="2145705904"/>
        </pc:sldMkLst>
      </pc:sldChg>
      <pc:sldChg chg="add del">
        <pc:chgData name="Shefali Oza" userId="b6d86925-c367-4057-9a73-a9633078c5cb" providerId="ADAL" clId="{368795B4-F777-2944-94A5-58C08DBAD625}" dt="2025-02-07T00:08:08.473" v="1"/>
        <pc:sldMkLst>
          <pc:docMk/>
          <pc:sldMk cId="2545267067" sldId="2147481406"/>
        </pc:sldMkLst>
      </pc:sldChg>
      <pc:sldChg chg="modSp add del mod">
        <pc:chgData name="Shefali Oza" userId="b6d86925-c367-4057-9a73-a9633078c5cb" providerId="ADAL" clId="{368795B4-F777-2944-94A5-58C08DBAD625}" dt="2025-02-07T00:08:41.334" v="5"/>
        <pc:sldMkLst>
          <pc:docMk/>
          <pc:sldMk cId="3349715764" sldId="2147481406"/>
        </pc:sldMkLst>
      </pc:sldChg>
    </pc:docChg>
  </pc:docChgLst>
  <pc:docChgLst>
    <pc:chgData name="Rahul Maske" userId="bb0ee42f-b759-4bc6-9b00-15b57832811e" providerId="ADAL" clId="{1470A389-B8A2-4960-830A-AD5A17F0CBAE}"/>
    <pc:docChg chg="undo custSel modSld">
      <pc:chgData name="Rahul Maske" userId="bb0ee42f-b759-4bc6-9b00-15b57832811e" providerId="ADAL" clId="{1470A389-B8A2-4960-830A-AD5A17F0CBAE}" dt="2025-05-16T14:45:39.663" v="412" actId="20577"/>
      <pc:docMkLst>
        <pc:docMk/>
      </pc:docMkLst>
      <pc:sldChg chg="modSp mod">
        <pc:chgData name="Rahul Maske" userId="bb0ee42f-b759-4bc6-9b00-15b57832811e" providerId="ADAL" clId="{1470A389-B8A2-4960-830A-AD5A17F0CBAE}" dt="2025-05-15T19:58:05.254" v="73" actId="20577"/>
        <pc:sldMkLst>
          <pc:docMk/>
          <pc:sldMk cId="1618432502" sldId="258"/>
        </pc:sldMkLst>
        <pc:spChg chg="mod">
          <ac:chgData name="Rahul Maske" userId="bb0ee42f-b759-4bc6-9b00-15b57832811e" providerId="ADAL" clId="{1470A389-B8A2-4960-830A-AD5A17F0CBAE}" dt="2025-05-15T19:58:05.254" v="73" actId="20577"/>
          <ac:spMkLst>
            <pc:docMk/>
            <pc:sldMk cId="1618432502" sldId="258"/>
            <ac:spMk id="3" creationId="{F6C76447-05CE-AA34-D342-D54080E72ADC}"/>
          </ac:spMkLst>
        </pc:spChg>
      </pc:sldChg>
      <pc:sldChg chg="modSp mod">
        <pc:chgData name="Rahul Maske" userId="bb0ee42f-b759-4bc6-9b00-15b57832811e" providerId="ADAL" clId="{1470A389-B8A2-4960-830A-AD5A17F0CBAE}" dt="2025-05-16T14:15:54.181" v="360" actId="14100"/>
        <pc:sldMkLst>
          <pc:docMk/>
          <pc:sldMk cId="560898908" sldId="260"/>
        </pc:sldMkLst>
        <pc:spChg chg="mod">
          <ac:chgData name="Rahul Maske" userId="bb0ee42f-b759-4bc6-9b00-15b57832811e" providerId="ADAL" clId="{1470A389-B8A2-4960-830A-AD5A17F0CBAE}" dt="2025-05-15T19:58:32.532" v="77" actId="14100"/>
          <ac:spMkLst>
            <pc:docMk/>
            <pc:sldMk cId="560898908" sldId="260"/>
            <ac:spMk id="4" creationId="{8D412F40-8F49-BC81-3DCB-2F42C9E859C3}"/>
          </ac:spMkLst>
        </pc:spChg>
        <pc:spChg chg="mod">
          <ac:chgData name="Rahul Maske" userId="bb0ee42f-b759-4bc6-9b00-15b57832811e" providerId="ADAL" clId="{1470A389-B8A2-4960-830A-AD5A17F0CBAE}" dt="2025-05-15T19:58:38.675" v="97" actId="1035"/>
          <ac:spMkLst>
            <pc:docMk/>
            <pc:sldMk cId="560898908" sldId="260"/>
            <ac:spMk id="14" creationId="{D1E397AC-6792-0627-F535-7D6620CAA903}"/>
          </ac:spMkLst>
        </pc:spChg>
        <pc:spChg chg="mod">
          <ac:chgData name="Rahul Maske" userId="bb0ee42f-b759-4bc6-9b00-15b57832811e" providerId="ADAL" clId="{1470A389-B8A2-4960-830A-AD5A17F0CBAE}" dt="2025-05-15T19:58:38.675" v="97" actId="1035"/>
          <ac:spMkLst>
            <pc:docMk/>
            <pc:sldMk cId="560898908" sldId="260"/>
            <ac:spMk id="15" creationId="{2FE57AC7-BA59-C93B-8BE0-37CC81423358}"/>
          </ac:spMkLst>
        </pc:spChg>
        <pc:picChg chg="mod">
          <ac:chgData name="Rahul Maske" userId="bb0ee42f-b759-4bc6-9b00-15b57832811e" providerId="ADAL" clId="{1470A389-B8A2-4960-830A-AD5A17F0CBAE}" dt="2025-05-16T13:51:02.291" v="307" actId="14826"/>
          <ac:picMkLst>
            <pc:docMk/>
            <pc:sldMk cId="560898908" sldId="260"/>
            <ac:picMk id="2" creationId="{C4889E64-DE50-A378-92D1-8150BA0BA4DF}"/>
          </ac:picMkLst>
        </pc:picChg>
        <pc:picChg chg="mod">
          <ac:chgData name="Rahul Maske" userId="bb0ee42f-b759-4bc6-9b00-15b57832811e" providerId="ADAL" clId="{1470A389-B8A2-4960-830A-AD5A17F0CBAE}" dt="2025-05-16T14:14:51.433" v="347" actId="14826"/>
          <ac:picMkLst>
            <pc:docMk/>
            <pc:sldMk cId="560898908" sldId="260"/>
            <ac:picMk id="5" creationId="{3A857683-63D4-AF19-3985-7A90B7356451}"/>
          </ac:picMkLst>
        </pc:picChg>
        <pc:picChg chg="mod modVis">
          <ac:chgData name="Rahul Maske" userId="bb0ee42f-b759-4bc6-9b00-15b57832811e" providerId="ADAL" clId="{1470A389-B8A2-4960-830A-AD5A17F0CBAE}" dt="2025-05-16T14:15:54.181" v="360" actId="14100"/>
          <ac:picMkLst>
            <pc:docMk/>
            <pc:sldMk cId="560898908" sldId="260"/>
            <ac:picMk id="6" creationId="{E62E789D-E9C3-9DA2-1ED0-615C6194875D}"/>
          </ac:picMkLst>
        </pc:picChg>
      </pc:sldChg>
      <pc:sldChg chg="addSp modSp mod">
        <pc:chgData name="Rahul Maske" userId="bb0ee42f-b759-4bc6-9b00-15b57832811e" providerId="ADAL" clId="{1470A389-B8A2-4960-830A-AD5A17F0CBAE}" dt="2025-05-16T14:25:36.333" v="374" actId="14826"/>
        <pc:sldMkLst>
          <pc:docMk/>
          <pc:sldMk cId="3394067876" sldId="261"/>
        </pc:sldMkLst>
        <pc:spChg chg="add mod">
          <ac:chgData name="Rahul Maske" userId="bb0ee42f-b759-4bc6-9b00-15b57832811e" providerId="ADAL" clId="{1470A389-B8A2-4960-830A-AD5A17F0CBAE}" dt="2025-05-16T14:21:02.098" v="371" actId="207"/>
          <ac:spMkLst>
            <pc:docMk/>
            <pc:sldMk cId="3394067876" sldId="261"/>
            <ac:spMk id="3" creationId="{CCFC2896-9414-AD3A-5F63-FE02F796BF8D}"/>
          </ac:spMkLst>
        </pc:spChg>
        <pc:spChg chg="mod">
          <ac:chgData name="Rahul Maske" userId="bb0ee42f-b759-4bc6-9b00-15b57832811e" providerId="ADAL" clId="{1470A389-B8A2-4960-830A-AD5A17F0CBAE}" dt="2025-05-15T19:58:56.129" v="100" actId="404"/>
          <ac:spMkLst>
            <pc:docMk/>
            <pc:sldMk cId="3394067876" sldId="261"/>
            <ac:spMk id="9" creationId="{ED410025-F015-7BDD-C6BE-A399478A6341}"/>
          </ac:spMkLst>
        </pc:spChg>
        <pc:spChg chg="mod">
          <ac:chgData name="Rahul Maske" userId="bb0ee42f-b759-4bc6-9b00-15b57832811e" providerId="ADAL" clId="{1470A389-B8A2-4960-830A-AD5A17F0CBAE}" dt="2025-05-15T19:58:59.342" v="101" actId="404"/>
          <ac:spMkLst>
            <pc:docMk/>
            <pc:sldMk cId="3394067876" sldId="261"/>
            <ac:spMk id="10" creationId="{6A9913B2-03DD-8D12-EA5D-B0450E083EE1}"/>
          </ac:spMkLst>
        </pc:spChg>
        <pc:spChg chg="mod">
          <ac:chgData name="Rahul Maske" userId="bb0ee42f-b759-4bc6-9b00-15b57832811e" providerId="ADAL" clId="{1470A389-B8A2-4960-830A-AD5A17F0CBAE}" dt="2025-05-15T19:58:54.064" v="99" actId="404"/>
          <ac:spMkLst>
            <pc:docMk/>
            <pc:sldMk cId="3394067876" sldId="261"/>
            <ac:spMk id="13" creationId="{148E5A08-B482-2AD5-2840-6E5F0ED50FD5}"/>
          </ac:spMkLst>
        </pc:spChg>
        <pc:spChg chg="mod">
          <ac:chgData name="Rahul Maske" userId="bb0ee42f-b759-4bc6-9b00-15b57832811e" providerId="ADAL" clId="{1470A389-B8A2-4960-830A-AD5A17F0CBAE}" dt="2025-05-15T19:58:59.342" v="101" actId="404"/>
          <ac:spMkLst>
            <pc:docMk/>
            <pc:sldMk cId="3394067876" sldId="261"/>
            <ac:spMk id="14" creationId="{BD7DFBBD-A036-EFCF-821D-A094D7FBDE5C}"/>
          </ac:spMkLst>
        </pc:spChg>
        <pc:spChg chg="mod">
          <ac:chgData name="Rahul Maske" userId="bb0ee42f-b759-4bc6-9b00-15b57832811e" providerId="ADAL" clId="{1470A389-B8A2-4960-830A-AD5A17F0CBAE}" dt="2025-05-15T19:58:47.294" v="98" actId="404"/>
          <ac:spMkLst>
            <pc:docMk/>
            <pc:sldMk cId="3394067876" sldId="261"/>
            <ac:spMk id="20" creationId="{A25EB4FA-52A2-0530-C8D8-3ABFF435A4CB}"/>
          </ac:spMkLst>
        </pc:spChg>
        <pc:spChg chg="mod">
          <ac:chgData name="Rahul Maske" userId="bb0ee42f-b759-4bc6-9b00-15b57832811e" providerId="ADAL" clId="{1470A389-B8A2-4960-830A-AD5A17F0CBAE}" dt="2025-05-15T19:59:03.646" v="102" actId="14100"/>
          <ac:spMkLst>
            <pc:docMk/>
            <pc:sldMk cId="3394067876" sldId="261"/>
            <ac:spMk id="21" creationId="{1C518BE0-342A-9A36-F944-E5608C4F4659}"/>
          </ac:spMkLst>
        </pc:spChg>
        <pc:picChg chg="mod">
          <ac:chgData name="Rahul Maske" userId="bb0ee42f-b759-4bc6-9b00-15b57832811e" providerId="ADAL" clId="{1470A389-B8A2-4960-830A-AD5A17F0CBAE}" dt="2025-05-16T14:22:33.667" v="372" actId="14826"/>
          <ac:picMkLst>
            <pc:docMk/>
            <pc:sldMk cId="3394067876" sldId="261"/>
            <ac:picMk id="2" creationId="{90F011E0-A289-F199-C444-BFC802AB545D}"/>
          </ac:picMkLst>
        </pc:picChg>
        <pc:picChg chg="mod">
          <ac:chgData name="Rahul Maske" userId="bb0ee42f-b759-4bc6-9b00-15b57832811e" providerId="ADAL" clId="{1470A389-B8A2-4960-830A-AD5A17F0CBAE}" dt="2025-05-16T14:20:14.845" v="367" actId="14826"/>
          <ac:picMkLst>
            <pc:docMk/>
            <pc:sldMk cId="3394067876" sldId="261"/>
            <ac:picMk id="4" creationId="{2AFFB42F-F553-850B-7384-D17FE3A6F61F}"/>
          </ac:picMkLst>
        </pc:picChg>
        <pc:picChg chg="mod">
          <ac:chgData name="Rahul Maske" userId="bb0ee42f-b759-4bc6-9b00-15b57832811e" providerId="ADAL" clId="{1470A389-B8A2-4960-830A-AD5A17F0CBAE}" dt="2025-05-16T14:20:15.264" v="368" actId="14826"/>
          <ac:picMkLst>
            <pc:docMk/>
            <pc:sldMk cId="3394067876" sldId="261"/>
            <ac:picMk id="5" creationId="{B3E6385C-292D-BBF0-1EFF-04A7EE57A146}"/>
          </ac:picMkLst>
        </pc:picChg>
        <pc:picChg chg="mod">
          <ac:chgData name="Rahul Maske" userId="bb0ee42f-b759-4bc6-9b00-15b57832811e" providerId="ADAL" clId="{1470A389-B8A2-4960-830A-AD5A17F0CBAE}" dt="2025-05-16T14:25:29.079" v="373" actId="14826"/>
          <ac:picMkLst>
            <pc:docMk/>
            <pc:sldMk cId="3394067876" sldId="261"/>
            <ac:picMk id="8" creationId="{341D7551-F30F-8DF3-E5E6-E061C297C857}"/>
          </ac:picMkLst>
        </pc:picChg>
        <pc:picChg chg="mod">
          <ac:chgData name="Rahul Maske" userId="bb0ee42f-b759-4bc6-9b00-15b57832811e" providerId="ADAL" clId="{1470A389-B8A2-4960-830A-AD5A17F0CBAE}" dt="2025-05-16T14:25:36.333" v="374" actId="14826"/>
          <ac:picMkLst>
            <pc:docMk/>
            <pc:sldMk cId="3394067876" sldId="261"/>
            <ac:picMk id="11" creationId="{F922238E-9EE1-BD77-C878-DC223F2AF274}"/>
          </ac:picMkLst>
        </pc:picChg>
      </pc:sldChg>
      <pc:sldChg chg="modSp mod">
        <pc:chgData name="Rahul Maske" userId="bb0ee42f-b759-4bc6-9b00-15b57832811e" providerId="ADAL" clId="{1470A389-B8A2-4960-830A-AD5A17F0CBAE}" dt="2025-05-15T20:03:59.287" v="161" actId="1076"/>
        <pc:sldMkLst>
          <pc:docMk/>
          <pc:sldMk cId="378888815" sldId="271"/>
        </pc:sldMkLst>
        <pc:spChg chg="mod">
          <ac:chgData name="Rahul Maske" userId="bb0ee42f-b759-4bc6-9b00-15b57832811e" providerId="ADAL" clId="{1470A389-B8A2-4960-830A-AD5A17F0CBAE}" dt="2025-05-15T20:03:59.287" v="161" actId="1076"/>
          <ac:spMkLst>
            <pc:docMk/>
            <pc:sldMk cId="378888815" sldId="271"/>
            <ac:spMk id="2" creationId="{25BC88A6-A833-33A8-DB17-D6F8BAC9DA74}"/>
          </ac:spMkLst>
        </pc:spChg>
        <pc:spChg chg="mod">
          <ac:chgData name="Rahul Maske" userId="bb0ee42f-b759-4bc6-9b00-15b57832811e" providerId="ADAL" clId="{1470A389-B8A2-4960-830A-AD5A17F0CBAE}" dt="2025-05-15T20:03:59.287" v="161" actId="1076"/>
          <ac:spMkLst>
            <pc:docMk/>
            <pc:sldMk cId="378888815" sldId="271"/>
            <ac:spMk id="4" creationId="{24CB7538-3E06-6C9B-E754-34CB8CFEF233}"/>
          </ac:spMkLst>
        </pc:spChg>
      </pc:sldChg>
      <pc:sldChg chg="modSp mod">
        <pc:chgData name="Rahul Maske" userId="bb0ee42f-b759-4bc6-9b00-15b57832811e" providerId="ADAL" clId="{1470A389-B8A2-4960-830A-AD5A17F0CBAE}" dt="2025-05-16T14:11:12.236" v="343" actId="1076"/>
        <pc:sldMkLst>
          <pc:docMk/>
          <pc:sldMk cId="594510738" sldId="2145705787"/>
        </pc:sldMkLst>
        <pc:spChg chg="mod">
          <ac:chgData name="Rahul Maske" userId="bb0ee42f-b759-4bc6-9b00-15b57832811e" providerId="ADAL" clId="{1470A389-B8A2-4960-830A-AD5A17F0CBAE}" dt="2025-05-15T19:50:27.469" v="21" actId="20577"/>
          <ac:spMkLst>
            <pc:docMk/>
            <pc:sldMk cId="594510738" sldId="2145705787"/>
            <ac:spMk id="2" creationId="{E3A56ADE-4E46-BD7C-A3E3-C45C29EC5789}"/>
          </ac:spMkLst>
        </pc:spChg>
        <pc:spChg chg="mod">
          <ac:chgData name="Rahul Maske" userId="bb0ee42f-b759-4bc6-9b00-15b57832811e" providerId="ADAL" clId="{1470A389-B8A2-4960-830A-AD5A17F0CBAE}" dt="2025-05-15T19:51:01.781" v="27" actId="14100"/>
          <ac:spMkLst>
            <pc:docMk/>
            <pc:sldMk cId="594510738" sldId="2145705787"/>
            <ac:spMk id="6" creationId="{7E9C8FE1-665B-4CC1-BE79-9FCF49560F3C}"/>
          </ac:spMkLst>
        </pc:spChg>
        <pc:spChg chg="mod">
          <ac:chgData name="Rahul Maske" userId="bb0ee42f-b759-4bc6-9b00-15b57832811e" providerId="ADAL" clId="{1470A389-B8A2-4960-830A-AD5A17F0CBAE}" dt="2025-05-15T19:27:15.213" v="12" actId="27636"/>
          <ac:spMkLst>
            <pc:docMk/>
            <pc:sldMk cId="594510738" sldId="2145705787"/>
            <ac:spMk id="13" creationId="{E5681C2E-C58F-2469-AD4E-65C4F23FD5DD}"/>
          </ac:spMkLst>
        </pc:spChg>
        <pc:spChg chg="mod">
          <ac:chgData name="Rahul Maske" userId="bb0ee42f-b759-4bc6-9b00-15b57832811e" providerId="ADAL" clId="{1470A389-B8A2-4960-830A-AD5A17F0CBAE}" dt="2025-05-16T14:11:12.236" v="343" actId="1076"/>
          <ac:spMkLst>
            <pc:docMk/>
            <pc:sldMk cId="594510738" sldId="2145705787"/>
            <ac:spMk id="17" creationId="{5DFC57A0-9ECF-78F1-5B8F-F032A5032FDD}"/>
          </ac:spMkLst>
        </pc:spChg>
        <pc:spChg chg="mod">
          <ac:chgData name="Rahul Maske" userId="bb0ee42f-b759-4bc6-9b00-15b57832811e" providerId="ADAL" clId="{1470A389-B8A2-4960-830A-AD5A17F0CBAE}" dt="2025-05-16T14:10:58.069" v="340" actId="14100"/>
          <ac:spMkLst>
            <pc:docMk/>
            <pc:sldMk cId="594510738" sldId="2145705787"/>
            <ac:spMk id="20" creationId="{F2E6B7FC-DB6D-579C-334A-2F061B742C97}"/>
          </ac:spMkLst>
        </pc:spChg>
      </pc:sldChg>
      <pc:sldChg chg="modSp mod">
        <pc:chgData name="Rahul Maske" userId="bb0ee42f-b759-4bc6-9b00-15b57832811e" providerId="ADAL" clId="{1470A389-B8A2-4960-830A-AD5A17F0CBAE}" dt="2025-05-15T19:26:36.798" v="5" actId="1076"/>
        <pc:sldMkLst>
          <pc:docMk/>
          <pc:sldMk cId="2714141053" sldId="2145705793"/>
        </pc:sldMkLst>
        <pc:spChg chg="mod">
          <ac:chgData name="Rahul Maske" userId="bb0ee42f-b759-4bc6-9b00-15b57832811e" providerId="ADAL" clId="{1470A389-B8A2-4960-830A-AD5A17F0CBAE}" dt="2025-05-15T19:26:36.798" v="5" actId="1076"/>
          <ac:spMkLst>
            <pc:docMk/>
            <pc:sldMk cId="2714141053" sldId="2145705793"/>
            <ac:spMk id="3" creationId="{6FCB29A9-8F84-23F8-F74A-3915DFB6DB5A}"/>
          </ac:spMkLst>
        </pc:spChg>
      </pc:sldChg>
      <pc:sldChg chg="modSp">
        <pc:chgData name="Rahul Maske" userId="bb0ee42f-b759-4bc6-9b00-15b57832811e" providerId="ADAL" clId="{1470A389-B8A2-4960-830A-AD5A17F0CBAE}" dt="2025-05-16T13:57:08.898" v="333" actId="14826"/>
        <pc:sldMkLst>
          <pc:docMk/>
          <pc:sldMk cId="566914440" sldId="2145705813"/>
        </pc:sldMkLst>
        <pc:picChg chg="mod">
          <ac:chgData name="Rahul Maske" userId="bb0ee42f-b759-4bc6-9b00-15b57832811e" providerId="ADAL" clId="{1470A389-B8A2-4960-830A-AD5A17F0CBAE}" dt="2025-05-16T13:57:08.898" v="333" actId="14826"/>
          <ac:picMkLst>
            <pc:docMk/>
            <pc:sldMk cId="566914440" sldId="2145705813"/>
            <ac:picMk id="7" creationId="{1EC3A33D-36E3-AAC1-9FBA-762610664B08}"/>
          </ac:picMkLst>
        </pc:picChg>
      </pc:sldChg>
      <pc:sldChg chg="modSp mod">
        <pc:chgData name="Rahul Maske" userId="bb0ee42f-b759-4bc6-9b00-15b57832811e" providerId="ADAL" clId="{1470A389-B8A2-4960-830A-AD5A17F0CBAE}" dt="2025-05-15T19:26:43.062" v="6" actId="14100"/>
        <pc:sldMkLst>
          <pc:docMk/>
          <pc:sldMk cId="3457506019" sldId="2145705816"/>
        </pc:sldMkLst>
        <pc:spChg chg="mod">
          <ac:chgData name="Rahul Maske" userId="bb0ee42f-b759-4bc6-9b00-15b57832811e" providerId="ADAL" clId="{1470A389-B8A2-4960-830A-AD5A17F0CBAE}" dt="2025-05-15T19:26:43.062" v="6" actId="14100"/>
          <ac:spMkLst>
            <pc:docMk/>
            <pc:sldMk cId="3457506019" sldId="2145705816"/>
            <ac:spMk id="14" creationId="{BFB4CD8F-B17A-4207-2033-75718E68509A}"/>
          </ac:spMkLst>
        </pc:spChg>
      </pc:sldChg>
      <pc:sldChg chg="modSp mod">
        <pc:chgData name="Rahul Maske" userId="bb0ee42f-b759-4bc6-9b00-15b57832811e" providerId="ADAL" clId="{1470A389-B8A2-4960-830A-AD5A17F0CBAE}" dt="2025-05-15T19:26:53.097" v="8" actId="404"/>
        <pc:sldMkLst>
          <pc:docMk/>
          <pc:sldMk cId="2070795565" sldId="2145705829"/>
        </pc:sldMkLst>
        <pc:spChg chg="mod">
          <ac:chgData name="Rahul Maske" userId="bb0ee42f-b759-4bc6-9b00-15b57832811e" providerId="ADAL" clId="{1470A389-B8A2-4960-830A-AD5A17F0CBAE}" dt="2025-05-15T19:26:53.097" v="8" actId="404"/>
          <ac:spMkLst>
            <pc:docMk/>
            <pc:sldMk cId="2070795565" sldId="2145705829"/>
            <ac:spMk id="4" creationId="{43C6CE15-55E7-27B1-9DBB-43D7AA72D34C}"/>
          </ac:spMkLst>
        </pc:spChg>
      </pc:sldChg>
      <pc:sldChg chg="modSp mod">
        <pc:chgData name="Rahul Maske" userId="bb0ee42f-b759-4bc6-9b00-15b57832811e" providerId="ADAL" clId="{1470A389-B8A2-4960-830A-AD5A17F0CBAE}" dt="2025-05-15T19:51:14.824" v="29" actId="14100"/>
        <pc:sldMkLst>
          <pc:docMk/>
          <pc:sldMk cId="1721611785" sldId="2145705835"/>
        </pc:sldMkLst>
        <pc:spChg chg="mod">
          <ac:chgData name="Rahul Maske" userId="bb0ee42f-b759-4bc6-9b00-15b57832811e" providerId="ADAL" clId="{1470A389-B8A2-4960-830A-AD5A17F0CBAE}" dt="2025-05-15T19:51:14.824" v="29" actId="14100"/>
          <ac:spMkLst>
            <pc:docMk/>
            <pc:sldMk cId="1721611785" sldId="2145705835"/>
            <ac:spMk id="8" creationId="{D10B1C48-7445-4FA2-357B-77D024D7EEC2}"/>
          </ac:spMkLst>
        </pc:spChg>
      </pc:sldChg>
      <pc:sldChg chg="modSp mod">
        <pc:chgData name="Rahul Maske" userId="bb0ee42f-b759-4bc6-9b00-15b57832811e" providerId="ADAL" clId="{1470A389-B8A2-4960-830A-AD5A17F0CBAE}" dt="2025-05-15T19:57:17.993" v="68" actId="14100"/>
        <pc:sldMkLst>
          <pc:docMk/>
          <pc:sldMk cId="389169868" sldId="2145705875"/>
        </pc:sldMkLst>
        <pc:spChg chg="mod">
          <ac:chgData name="Rahul Maske" userId="bb0ee42f-b759-4bc6-9b00-15b57832811e" providerId="ADAL" clId="{1470A389-B8A2-4960-830A-AD5A17F0CBAE}" dt="2025-05-15T19:57:17.993" v="68" actId="14100"/>
          <ac:spMkLst>
            <pc:docMk/>
            <pc:sldMk cId="389169868" sldId="2145705875"/>
            <ac:spMk id="4" creationId="{CF78B1AB-B42F-7822-6046-47C459AF175C}"/>
          </ac:spMkLst>
        </pc:spChg>
      </pc:sldChg>
      <pc:sldChg chg="modSp mod">
        <pc:chgData name="Rahul Maske" userId="bb0ee42f-b759-4bc6-9b00-15b57832811e" providerId="ADAL" clId="{1470A389-B8A2-4960-830A-AD5A17F0CBAE}" dt="2025-05-15T19:58:23.296" v="76" actId="14100"/>
        <pc:sldMkLst>
          <pc:docMk/>
          <pc:sldMk cId="3992317048" sldId="2145705877"/>
        </pc:sldMkLst>
        <pc:spChg chg="mod">
          <ac:chgData name="Rahul Maske" userId="bb0ee42f-b759-4bc6-9b00-15b57832811e" providerId="ADAL" clId="{1470A389-B8A2-4960-830A-AD5A17F0CBAE}" dt="2025-05-15T19:58:23.296" v="76" actId="14100"/>
          <ac:spMkLst>
            <pc:docMk/>
            <pc:sldMk cId="3992317048" sldId="2145705877"/>
            <ac:spMk id="7" creationId="{EC13DF1D-886B-72F0-9AE7-CDD4E9FF967B}"/>
          </ac:spMkLst>
        </pc:spChg>
      </pc:sldChg>
      <pc:sldChg chg="modSp mod">
        <pc:chgData name="Rahul Maske" userId="bb0ee42f-b759-4bc6-9b00-15b57832811e" providerId="ADAL" clId="{1470A389-B8A2-4960-830A-AD5A17F0CBAE}" dt="2025-05-15T19:57:52.976" v="72" actId="14100"/>
        <pc:sldMkLst>
          <pc:docMk/>
          <pc:sldMk cId="3977578613" sldId="2145705891"/>
        </pc:sldMkLst>
        <pc:spChg chg="mod">
          <ac:chgData name="Rahul Maske" userId="bb0ee42f-b759-4bc6-9b00-15b57832811e" providerId="ADAL" clId="{1470A389-B8A2-4960-830A-AD5A17F0CBAE}" dt="2025-05-15T19:57:47.866" v="71" actId="1076"/>
          <ac:spMkLst>
            <pc:docMk/>
            <pc:sldMk cId="3977578613" sldId="2145705891"/>
            <ac:spMk id="4" creationId="{5BE5100A-900B-06A2-8B58-50331332D230}"/>
          </ac:spMkLst>
        </pc:spChg>
        <pc:spChg chg="mod">
          <ac:chgData name="Rahul Maske" userId="bb0ee42f-b759-4bc6-9b00-15b57832811e" providerId="ADAL" clId="{1470A389-B8A2-4960-830A-AD5A17F0CBAE}" dt="2025-05-15T19:57:52.976" v="72" actId="14100"/>
          <ac:spMkLst>
            <pc:docMk/>
            <pc:sldMk cId="3977578613" sldId="2145705891"/>
            <ac:spMk id="6" creationId="{648754C3-0B3E-5AA3-ACD1-13B2DF40AC9A}"/>
          </ac:spMkLst>
        </pc:spChg>
      </pc:sldChg>
      <pc:sldChg chg="modSp mod">
        <pc:chgData name="Rahul Maske" userId="bb0ee42f-b759-4bc6-9b00-15b57832811e" providerId="ADAL" clId="{1470A389-B8A2-4960-830A-AD5A17F0CBAE}" dt="2025-05-15T20:06:12.971" v="181" actId="20577"/>
        <pc:sldMkLst>
          <pc:docMk/>
          <pc:sldMk cId="2267842162" sldId="2145705893"/>
        </pc:sldMkLst>
        <pc:spChg chg="mod">
          <ac:chgData name="Rahul Maske" userId="bb0ee42f-b759-4bc6-9b00-15b57832811e" providerId="ADAL" clId="{1470A389-B8A2-4960-830A-AD5A17F0CBAE}" dt="2025-05-15T20:05:59.209" v="176" actId="14100"/>
          <ac:spMkLst>
            <pc:docMk/>
            <pc:sldMk cId="2267842162" sldId="2145705893"/>
            <ac:spMk id="2" creationId="{77220D53-655C-4462-C779-EA64CE46E63A}"/>
          </ac:spMkLst>
        </pc:spChg>
        <pc:spChg chg="mod">
          <ac:chgData name="Rahul Maske" userId="bb0ee42f-b759-4bc6-9b00-15b57832811e" providerId="ADAL" clId="{1470A389-B8A2-4960-830A-AD5A17F0CBAE}" dt="2025-05-15T20:06:12.971" v="181" actId="20577"/>
          <ac:spMkLst>
            <pc:docMk/>
            <pc:sldMk cId="2267842162" sldId="2145705893"/>
            <ac:spMk id="3" creationId="{C746DAFB-2BD3-C399-0E1D-C55D51FAE7D6}"/>
          </ac:spMkLst>
        </pc:spChg>
        <pc:spChg chg="mod">
          <ac:chgData name="Rahul Maske" userId="bb0ee42f-b759-4bc6-9b00-15b57832811e" providerId="ADAL" clId="{1470A389-B8A2-4960-830A-AD5A17F0CBAE}" dt="2025-05-15T20:05:51.947" v="174" actId="14100"/>
          <ac:spMkLst>
            <pc:docMk/>
            <pc:sldMk cId="2267842162" sldId="2145705893"/>
            <ac:spMk id="8" creationId="{2E50A402-9892-79CE-42AB-E31B9780AF07}"/>
          </ac:spMkLst>
        </pc:spChg>
      </pc:sldChg>
      <pc:sldChg chg="modSp mod">
        <pc:chgData name="Rahul Maske" userId="bb0ee42f-b759-4bc6-9b00-15b57832811e" providerId="ADAL" clId="{1470A389-B8A2-4960-830A-AD5A17F0CBAE}" dt="2025-05-15T20:13:11.227" v="245" actId="14100"/>
        <pc:sldMkLst>
          <pc:docMk/>
          <pc:sldMk cId="3056504109" sldId="2145705895"/>
        </pc:sldMkLst>
        <pc:spChg chg="mod">
          <ac:chgData name="Rahul Maske" userId="bb0ee42f-b759-4bc6-9b00-15b57832811e" providerId="ADAL" clId="{1470A389-B8A2-4960-830A-AD5A17F0CBAE}" dt="2025-05-15T20:10:26.063" v="241" actId="20577"/>
          <ac:spMkLst>
            <pc:docMk/>
            <pc:sldMk cId="3056504109" sldId="2145705895"/>
            <ac:spMk id="3" creationId="{C746DAFB-2BD3-C399-0E1D-C55D51FAE7D6}"/>
          </ac:spMkLst>
        </pc:spChg>
        <pc:spChg chg="mod">
          <ac:chgData name="Rahul Maske" userId="bb0ee42f-b759-4bc6-9b00-15b57832811e" providerId="ADAL" clId="{1470A389-B8A2-4960-830A-AD5A17F0CBAE}" dt="2025-05-15T20:09:16.858" v="232" actId="14100"/>
          <ac:spMkLst>
            <pc:docMk/>
            <pc:sldMk cId="3056504109" sldId="2145705895"/>
            <ac:spMk id="17" creationId="{23057399-2585-94B2-7C04-F724FB4BCD15}"/>
          </ac:spMkLst>
        </pc:spChg>
        <pc:spChg chg="mod">
          <ac:chgData name="Rahul Maske" userId="bb0ee42f-b759-4bc6-9b00-15b57832811e" providerId="ADAL" clId="{1470A389-B8A2-4960-830A-AD5A17F0CBAE}" dt="2025-05-15T20:09:12.077" v="231" actId="14100"/>
          <ac:spMkLst>
            <pc:docMk/>
            <pc:sldMk cId="3056504109" sldId="2145705895"/>
            <ac:spMk id="19" creationId="{13876C5F-83C7-7285-FCD6-AE1C38536261}"/>
          </ac:spMkLst>
        </pc:spChg>
        <pc:spChg chg="mod">
          <ac:chgData name="Rahul Maske" userId="bb0ee42f-b759-4bc6-9b00-15b57832811e" providerId="ADAL" clId="{1470A389-B8A2-4960-830A-AD5A17F0CBAE}" dt="2025-05-15T20:13:11.227" v="245" actId="14100"/>
          <ac:spMkLst>
            <pc:docMk/>
            <pc:sldMk cId="3056504109" sldId="2145705895"/>
            <ac:spMk id="21" creationId="{B6D3DA31-6CE9-9559-7618-55DAC78B3F82}"/>
          </ac:spMkLst>
        </pc:spChg>
        <pc:spChg chg="mod">
          <ac:chgData name="Rahul Maske" userId="bb0ee42f-b759-4bc6-9b00-15b57832811e" providerId="ADAL" clId="{1470A389-B8A2-4960-830A-AD5A17F0CBAE}" dt="2025-05-15T20:10:03.272" v="236" actId="1076"/>
          <ac:spMkLst>
            <pc:docMk/>
            <pc:sldMk cId="3056504109" sldId="2145705895"/>
            <ac:spMk id="24" creationId="{B7F52234-9917-18FB-540C-BF38AACFF691}"/>
          </ac:spMkLst>
        </pc:spChg>
        <pc:spChg chg="mod">
          <ac:chgData name="Rahul Maske" userId="bb0ee42f-b759-4bc6-9b00-15b57832811e" providerId="ADAL" clId="{1470A389-B8A2-4960-830A-AD5A17F0CBAE}" dt="2025-05-15T20:10:12.483" v="239" actId="14100"/>
          <ac:spMkLst>
            <pc:docMk/>
            <pc:sldMk cId="3056504109" sldId="2145705895"/>
            <ac:spMk id="27" creationId="{510F7E13-6F15-0B02-6DED-3F9BCD82079F}"/>
          </ac:spMkLst>
        </pc:spChg>
        <pc:cxnChg chg="mod">
          <ac:chgData name="Rahul Maske" userId="bb0ee42f-b759-4bc6-9b00-15b57832811e" providerId="ADAL" clId="{1470A389-B8A2-4960-830A-AD5A17F0CBAE}" dt="2025-05-15T20:10:06.599" v="237" actId="1076"/>
          <ac:cxnSpMkLst>
            <pc:docMk/>
            <pc:sldMk cId="3056504109" sldId="2145705895"/>
            <ac:cxnSpMk id="23" creationId="{7BF57D2C-44EC-B0A2-AB48-9FAF4C9973C4}"/>
          </ac:cxnSpMkLst>
        </pc:cxnChg>
        <pc:cxnChg chg="mod">
          <ac:chgData name="Rahul Maske" userId="bb0ee42f-b759-4bc6-9b00-15b57832811e" providerId="ADAL" clId="{1470A389-B8A2-4960-830A-AD5A17F0CBAE}" dt="2025-05-15T20:10:15.754" v="240" actId="14100"/>
          <ac:cxnSpMkLst>
            <pc:docMk/>
            <pc:sldMk cId="3056504109" sldId="2145705895"/>
            <ac:cxnSpMk id="28" creationId="{7490CF9F-23CC-1D90-2007-54338937A53C}"/>
          </ac:cxnSpMkLst>
        </pc:cxnChg>
      </pc:sldChg>
      <pc:sldChg chg="modSp mod">
        <pc:chgData name="Rahul Maske" userId="bb0ee42f-b759-4bc6-9b00-15b57832811e" providerId="ADAL" clId="{1470A389-B8A2-4960-830A-AD5A17F0CBAE}" dt="2025-05-15T20:14:16.903" v="257" actId="14100"/>
        <pc:sldMkLst>
          <pc:docMk/>
          <pc:sldMk cId="2564192540" sldId="2145705896"/>
        </pc:sldMkLst>
        <pc:spChg chg="mod">
          <ac:chgData name="Rahul Maske" userId="bb0ee42f-b759-4bc6-9b00-15b57832811e" providerId="ADAL" clId="{1470A389-B8A2-4960-830A-AD5A17F0CBAE}" dt="2025-05-15T20:13:20.686" v="247" actId="14100"/>
          <ac:spMkLst>
            <pc:docMk/>
            <pc:sldMk cId="2564192540" sldId="2145705896"/>
            <ac:spMk id="6" creationId="{67C50E6F-6BB9-750F-C45F-D9B5E71BA91E}"/>
          </ac:spMkLst>
        </pc:spChg>
        <pc:spChg chg="mod">
          <ac:chgData name="Rahul Maske" userId="bb0ee42f-b759-4bc6-9b00-15b57832811e" providerId="ADAL" clId="{1470A389-B8A2-4960-830A-AD5A17F0CBAE}" dt="2025-05-15T20:14:14.453" v="256" actId="14100"/>
          <ac:spMkLst>
            <pc:docMk/>
            <pc:sldMk cId="2564192540" sldId="2145705896"/>
            <ac:spMk id="8" creationId="{0E749600-4E1A-81F8-B4CA-B51BBD9B1536}"/>
          </ac:spMkLst>
        </pc:spChg>
        <pc:spChg chg="mod">
          <ac:chgData name="Rahul Maske" userId="bb0ee42f-b759-4bc6-9b00-15b57832811e" providerId="ADAL" clId="{1470A389-B8A2-4960-830A-AD5A17F0CBAE}" dt="2025-05-15T20:14:16.903" v="257" actId="14100"/>
          <ac:spMkLst>
            <pc:docMk/>
            <pc:sldMk cId="2564192540" sldId="2145705896"/>
            <ac:spMk id="11" creationId="{BFFD2FDB-24D4-2DE7-2D0A-916BEEC480F9}"/>
          </ac:spMkLst>
        </pc:spChg>
        <pc:spChg chg="mod">
          <ac:chgData name="Rahul Maske" userId="bb0ee42f-b759-4bc6-9b00-15b57832811e" providerId="ADAL" clId="{1470A389-B8A2-4960-830A-AD5A17F0CBAE}" dt="2025-05-15T20:13:25.438" v="249" actId="14100"/>
          <ac:spMkLst>
            <pc:docMk/>
            <pc:sldMk cId="2564192540" sldId="2145705896"/>
            <ac:spMk id="13" creationId="{23FA9C08-957A-8AA8-02A6-B81DA3A69980}"/>
          </ac:spMkLst>
        </pc:spChg>
        <pc:cxnChg chg="mod">
          <ac:chgData name="Rahul Maske" userId="bb0ee42f-b759-4bc6-9b00-15b57832811e" providerId="ADAL" clId="{1470A389-B8A2-4960-830A-AD5A17F0CBAE}" dt="2025-05-15T20:14:14.453" v="256" actId="14100"/>
          <ac:cxnSpMkLst>
            <pc:docMk/>
            <pc:sldMk cId="2564192540" sldId="2145705896"/>
            <ac:cxnSpMk id="7" creationId="{79401257-A137-B2B1-A728-CEE6FD1B7217}"/>
          </ac:cxnSpMkLst>
        </pc:cxnChg>
        <pc:cxnChg chg="mod">
          <ac:chgData name="Rahul Maske" userId="bb0ee42f-b759-4bc6-9b00-15b57832811e" providerId="ADAL" clId="{1470A389-B8A2-4960-830A-AD5A17F0CBAE}" dt="2025-05-15T20:14:10.120" v="255" actId="1076"/>
          <ac:cxnSpMkLst>
            <pc:docMk/>
            <pc:sldMk cId="2564192540" sldId="2145705896"/>
            <ac:cxnSpMk id="14" creationId="{F5F9AB29-848D-2EDE-0775-FC5F2C3AE1B9}"/>
          </ac:cxnSpMkLst>
        </pc:cxnChg>
      </pc:sldChg>
      <pc:sldChg chg="modSp mod">
        <pc:chgData name="Rahul Maske" userId="bb0ee42f-b759-4bc6-9b00-15b57832811e" providerId="ADAL" clId="{1470A389-B8A2-4960-830A-AD5A17F0CBAE}" dt="2025-05-15T20:14:38.368" v="267" actId="1076"/>
        <pc:sldMkLst>
          <pc:docMk/>
          <pc:sldMk cId="2721922060" sldId="2145705897"/>
        </pc:sldMkLst>
        <pc:spChg chg="mod">
          <ac:chgData name="Rahul Maske" userId="bb0ee42f-b759-4bc6-9b00-15b57832811e" providerId="ADAL" clId="{1470A389-B8A2-4960-830A-AD5A17F0CBAE}" dt="2025-05-15T20:14:34.574" v="266" actId="14100"/>
          <ac:spMkLst>
            <pc:docMk/>
            <pc:sldMk cId="2721922060" sldId="2145705897"/>
            <ac:spMk id="6" creationId="{191E475F-1D93-681A-A7DA-7D855061ED80}"/>
          </ac:spMkLst>
        </pc:spChg>
        <pc:spChg chg="mod">
          <ac:chgData name="Rahul Maske" userId="bb0ee42f-b759-4bc6-9b00-15b57832811e" providerId="ADAL" clId="{1470A389-B8A2-4960-830A-AD5A17F0CBAE}" dt="2025-05-15T20:14:29.035" v="264" actId="14100"/>
          <ac:spMkLst>
            <pc:docMk/>
            <pc:sldMk cId="2721922060" sldId="2145705897"/>
            <ac:spMk id="7" creationId="{5920DCD8-E3CF-89FF-015C-141AF4474538}"/>
          </ac:spMkLst>
        </pc:spChg>
        <pc:cxnChg chg="mod">
          <ac:chgData name="Rahul Maske" userId="bb0ee42f-b759-4bc6-9b00-15b57832811e" providerId="ADAL" clId="{1470A389-B8A2-4960-830A-AD5A17F0CBAE}" dt="2025-05-15T20:14:38.368" v="267" actId="1076"/>
          <ac:cxnSpMkLst>
            <pc:docMk/>
            <pc:sldMk cId="2721922060" sldId="2145705897"/>
            <ac:cxnSpMk id="8" creationId="{99CF6FEC-AF26-C6B2-F8B4-F6B520DBED5E}"/>
          </ac:cxnSpMkLst>
        </pc:cxnChg>
      </pc:sldChg>
      <pc:sldChg chg="modSp mod">
        <pc:chgData name="Rahul Maske" userId="bb0ee42f-b759-4bc6-9b00-15b57832811e" providerId="ADAL" clId="{1470A389-B8A2-4960-830A-AD5A17F0CBAE}" dt="2025-05-16T13:58:10.187" v="336" actId="14100"/>
        <pc:sldMkLst>
          <pc:docMk/>
          <pc:sldMk cId="3899866256" sldId="2145705899"/>
        </pc:sldMkLst>
        <pc:spChg chg="mod">
          <ac:chgData name="Rahul Maske" userId="bb0ee42f-b759-4bc6-9b00-15b57832811e" providerId="ADAL" clId="{1470A389-B8A2-4960-830A-AD5A17F0CBAE}" dt="2025-05-15T20:04:51.537" v="170" actId="1076"/>
          <ac:spMkLst>
            <pc:docMk/>
            <pc:sldMk cId="3899866256" sldId="2145705899"/>
            <ac:spMk id="3" creationId="{E71D6C71-0077-4152-B497-46A551A6DBC0}"/>
          </ac:spMkLst>
        </pc:spChg>
        <pc:spChg chg="mod">
          <ac:chgData name="Rahul Maske" userId="bb0ee42f-b759-4bc6-9b00-15b57832811e" providerId="ADAL" clId="{1470A389-B8A2-4960-830A-AD5A17F0CBAE}" dt="2025-05-16T13:58:10.187" v="336" actId="14100"/>
          <ac:spMkLst>
            <pc:docMk/>
            <pc:sldMk cId="3899866256" sldId="2145705899"/>
            <ac:spMk id="4" creationId="{226EC3E6-A0A3-A706-D836-B25F773B5422}"/>
          </ac:spMkLst>
        </pc:spChg>
        <pc:picChg chg="mod">
          <ac:chgData name="Rahul Maske" userId="bb0ee42f-b759-4bc6-9b00-15b57832811e" providerId="ADAL" clId="{1470A389-B8A2-4960-830A-AD5A17F0CBAE}" dt="2025-05-16T13:58:05.795" v="335" actId="14826"/>
          <ac:picMkLst>
            <pc:docMk/>
            <pc:sldMk cId="3899866256" sldId="2145705899"/>
            <ac:picMk id="2" creationId="{192C0AE1-8CE6-AB83-1872-ADEB29A09DB6}"/>
          </ac:picMkLst>
        </pc:picChg>
      </pc:sldChg>
      <pc:sldChg chg="modSp mod">
        <pc:chgData name="Rahul Maske" userId="bb0ee42f-b759-4bc6-9b00-15b57832811e" providerId="ADAL" clId="{1470A389-B8A2-4960-830A-AD5A17F0CBAE}" dt="2025-05-16T13:58:20.110" v="338" actId="1076"/>
        <pc:sldMkLst>
          <pc:docMk/>
          <pc:sldMk cId="2280758010" sldId="2145705900"/>
        </pc:sldMkLst>
        <pc:spChg chg="mod">
          <ac:chgData name="Rahul Maske" userId="bb0ee42f-b759-4bc6-9b00-15b57832811e" providerId="ADAL" clId="{1470A389-B8A2-4960-830A-AD5A17F0CBAE}" dt="2025-05-15T20:05:13.001" v="171" actId="14100"/>
          <ac:spMkLst>
            <pc:docMk/>
            <pc:sldMk cId="2280758010" sldId="2145705900"/>
            <ac:spMk id="3" creationId="{C7339E60-771D-458E-BBC4-BF2F8438FD3D}"/>
          </ac:spMkLst>
        </pc:spChg>
        <pc:spChg chg="mod">
          <ac:chgData name="Rahul Maske" userId="bb0ee42f-b759-4bc6-9b00-15b57832811e" providerId="ADAL" clId="{1470A389-B8A2-4960-830A-AD5A17F0CBAE}" dt="2025-05-16T13:58:20.110" v="338" actId="1076"/>
          <ac:spMkLst>
            <pc:docMk/>
            <pc:sldMk cId="2280758010" sldId="2145705900"/>
            <ac:spMk id="4" creationId="{DBC8A99F-AFF3-BAC4-92B2-2E853AB7BC94}"/>
          </ac:spMkLst>
        </pc:spChg>
        <pc:picChg chg="mod">
          <ac:chgData name="Rahul Maske" userId="bb0ee42f-b759-4bc6-9b00-15b57832811e" providerId="ADAL" clId="{1470A389-B8A2-4960-830A-AD5A17F0CBAE}" dt="2025-05-16T13:58:17.277" v="337" actId="14826"/>
          <ac:picMkLst>
            <pc:docMk/>
            <pc:sldMk cId="2280758010" sldId="2145705900"/>
            <ac:picMk id="2" creationId="{F657149F-51F8-C43F-1339-582F7B660C0A}"/>
          </ac:picMkLst>
        </pc:picChg>
      </pc:sldChg>
      <pc:sldChg chg="modSp">
        <pc:chgData name="Rahul Maske" userId="bb0ee42f-b759-4bc6-9b00-15b57832811e" providerId="ADAL" clId="{1470A389-B8A2-4960-830A-AD5A17F0CBAE}" dt="2025-05-16T13:58:27.063" v="339" actId="14826"/>
        <pc:sldMkLst>
          <pc:docMk/>
          <pc:sldMk cId="2783383370" sldId="2145705901"/>
        </pc:sldMkLst>
        <pc:picChg chg="mod">
          <ac:chgData name="Rahul Maske" userId="bb0ee42f-b759-4bc6-9b00-15b57832811e" providerId="ADAL" clId="{1470A389-B8A2-4960-830A-AD5A17F0CBAE}" dt="2025-05-16T13:58:27.063" v="339" actId="14826"/>
          <ac:picMkLst>
            <pc:docMk/>
            <pc:sldMk cId="2783383370" sldId="2145705901"/>
            <ac:picMk id="4" creationId="{3FF1605F-3DB6-C1B6-748B-6FBCAD824E73}"/>
          </ac:picMkLst>
        </pc:picChg>
      </pc:sldChg>
      <pc:sldChg chg="modSp mod">
        <pc:chgData name="Rahul Maske" userId="bb0ee42f-b759-4bc6-9b00-15b57832811e" providerId="ADAL" clId="{1470A389-B8A2-4960-830A-AD5A17F0CBAE}" dt="2025-05-16T14:44:02.055" v="411" actId="1037"/>
        <pc:sldMkLst>
          <pc:docMk/>
          <pc:sldMk cId="1479216547" sldId="2145705904"/>
        </pc:sldMkLst>
        <pc:spChg chg="mod">
          <ac:chgData name="Rahul Maske" userId="bb0ee42f-b759-4bc6-9b00-15b57832811e" providerId="ADAL" clId="{1470A389-B8A2-4960-830A-AD5A17F0CBAE}" dt="2025-05-15T20:05:34.440" v="172" actId="14100"/>
          <ac:spMkLst>
            <pc:docMk/>
            <pc:sldMk cId="1479216547" sldId="2145705904"/>
            <ac:spMk id="3" creationId="{B1CFD937-EE9D-479F-8A1A-8157DC20E03D}"/>
          </ac:spMkLst>
        </pc:spChg>
        <pc:spChg chg="mod">
          <ac:chgData name="Rahul Maske" userId="bb0ee42f-b759-4bc6-9b00-15b57832811e" providerId="ADAL" clId="{1470A389-B8A2-4960-830A-AD5A17F0CBAE}" dt="2025-05-16T14:44:02.055" v="411" actId="1037"/>
          <ac:spMkLst>
            <pc:docMk/>
            <pc:sldMk cId="1479216547" sldId="2145705904"/>
            <ac:spMk id="5" creationId="{1DF91894-B6E2-3266-20E8-45B0677CEA78}"/>
          </ac:spMkLst>
        </pc:spChg>
        <pc:spChg chg="mod">
          <ac:chgData name="Rahul Maske" userId="bb0ee42f-b759-4bc6-9b00-15b57832811e" providerId="ADAL" clId="{1470A389-B8A2-4960-830A-AD5A17F0CBAE}" dt="2025-05-15T20:05:40.202" v="173" actId="14100"/>
          <ac:spMkLst>
            <pc:docMk/>
            <pc:sldMk cId="1479216547" sldId="2145705904"/>
            <ac:spMk id="7" creationId="{295CE900-AF16-92A9-F323-69C58691CF2A}"/>
          </ac:spMkLst>
        </pc:spChg>
        <pc:picChg chg="mod">
          <ac:chgData name="Rahul Maske" userId="bb0ee42f-b759-4bc6-9b00-15b57832811e" providerId="ADAL" clId="{1470A389-B8A2-4960-830A-AD5A17F0CBAE}" dt="2025-05-16T14:43:54.342" v="405" actId="1038"/>
          <ac:picMkLst>
            <pc:docMk/>
            <pc:sldMk cId="1479216547" sldId="2145705904"/>
            <ac:picMk id="4" creationId="{4CC9A996-A9D9-C3D9-5BB8-63E1C9AC44F7}"/>
          </ac:picMkLst>
        </pc:picChg>
      </pc:sldChg>
      <pc:sldChg chg="modSp mod">
        <pc:chgData name="Rahul Maske" userId="bb0ee42f-b759-4bc6-9b00-15b57832811e" providerId="ADAL" clId="{1470A389-B8A2-4960-830A-AD5A17F0CBAE}" dt="2025-05-15T20:01:34.723" v="134" actId="20577"/>
        <pc:sldMkLst>
          <pc:docMk/>
          <pc:sldMk cId="18565768" sldId="2145705905"/>
        </pc:sldMkLst>
        <pc:graphicFrameChg chg="mod modGraphic">
          <ac:chgData name="Rahul Maske" userId="bb0ee42f-b759-4bc6-9b00-15b57832811e" providerId="ADAL" clId="{1470A389-B8A2-4960-830A-AD5A17F0CBAE}" dt="2025-05-15T20:01:34.723" v="134" actId="20577"/>
          <ac:graphicFrameMkLst>
            <pc:docMk/>
            <pc:sldMk cId="18565768" sldId="2145705905"/>
            <ac:graphicFrameMk id="4" creationId="{3A420808-2B9E-3D20-F3DA-E30B9DA779A4}"/>
          </ac:graphicFrameMkLst>
        </pc:graphicFrameChg>
      </pc:sldChg>
      <pc:sldChg chg="modSp mod">
        <pc:chgData name="Rahul Maske" userId="bb0ee42f-b759-4bc6-9b00-15b57832811e" providerId="ADAL" clId="{1470A389-B8A2-4960-830A-AD5A17F0CBAE}" dt="2025-05-15T20:02:13.497" v="136" actId="14100"/>
        <pc:sldMkLst>
          <pc:docMk/>
          <pc:sldMk cId="3808795167" sldId="2145705906"/>
        </pc:sldMkLst>
        <pc:spChg chg="mod">
          <ac:chgData name="Rahul Maske" userId="bb0ee42f-b759-4bc6-9b00-15b57832811e" providerId="ADAL" clId="{1470A389-B8A2-4960-830A-AD5A17F0CBAE}" dt="2025-05-15T20:02:13.497" v="136" actId="14100"/>
          <ac:spMkLst>
            <pc:docMk/>
            <pc:sldMk cId="3808795167" sldId="2145705906"/>
            <ac:spMk id="5" creationId="{FF16AFA3-3E47-1DC6-3B5D-AE48321A6366}"/>
          </ac:spMkLst>
        </pc:spChg>
      </pc:sldChg>
      <pc:sldChg chg="modSp mod">
        <pc:chgData name="Rahul Maske" userId="bb0ee42f-b759-4bc6-9b00-15b57832811e" providerId="ADAL" clId="{1470A389-B8A2-4960-830A-AD5A17F0CBAE}" dt="2025-05-15T20:08:50.482" v="228" actId="20577"/>
        <pc:sldMkLst>
          <pc:docMk/>
          <pc:sldMk cId="3245569935" sldId="2145705909"/>
        </pc:sldMkLst>
        <pc:spChg chg="mod">
          <ac:chgData name="Rahul Maske" userId="bb0ee42f-b759-4bc6-9b00-15b57832811e" providerId="ADAL" clId="{1470A389-B8A2-4960-830A-AD5A17F0CBAE}" dt="2025-05-15T20:08:26.149" v="216" actId="14100"/>
          <ac:spMkLst>
            <pc:docMk/>
            <pc:sldMk cId="3245569935" sldId="2145705909"/>
            <ac:spMk id="5" creationId="{4D24ACD8-5291-BBD0-EC77-DE3AC03B539A}"/>
          </ac:spMkLst>
        </pc:spChg>
        <pc:graphicFrameChg chg="mod modGraphic">
          <ac:chgData name="Rahul Maske" userId="bb0ee42f-b759-4bc6-9b00-15b57832811e" providerId="ADAL" clId="{1470A389-B8A2-4960-830A-AD5A17F0CBAE}" dt="2025-05-15T20:08:50.482" v="228" actId="20577"/>
          <ac:graphicFrameMkLst>
            <pc:docMk/>
            <pc:sldMk cId="3245569935" sldId="2145705909"/>
            <ac:graphicFrameMk id="2" creationId="{3C029993-D18B-8BC2-3902-56C8271A16B7}"/>
          </ac:graphicFrameMkLst>
        </pc:graphicFrameChg>
      </pc:sldChg>
      <pc:sldChg chg="modSp mod">
        <pc:chgData name="Rahul Maske" userId="bb0ee42f-b759-4bc6-9b00-15b57832811e" providerId="ADAL" clId="{1470A389-B8A2-4960-830A-AD5A17F0CBAE}" dt="2025-05-15T20:19:49.084" v="281" actId="14100"/>
        <pc:sldMkLst>
          <pc:docMk/>
          <pc:sldMk cId="2287136789" sldId="2145705910"/>
        </pc:sldMkLst>
        <pc:spChg chg="mod">
          <ac:chgData name="Rahul Maske" userId="bb0ee42f-b759-4bc6-9b00-15b57832811e" providerId="ADAL" clId="{1470A389-B8A2-4960-830A-AD5A17F0CBAE}" dt="2025-05-15T20:19:49.084" v="281" actId="14100"/>
          <ac:spMkLst>
            <pc:docMk/>
            <pc:sldMk cId="2287136789" sldId="2145705910"/>
            <ac:spMk id="7" creationId="{80FBA336-4DAB-4099-B181-BDD46E910ABF}"/>
          </ac:spMkLst>
        </pc:spChg>
        <pc:spChg chg="mod">
          <ac:chgData name="Rahul Maske" userId="bb0ee42f-b759-4bc6-9b00-15b57832811e" providerId="ADAL" clId="{1470A389-B8A2-4960-830A-AD5A17F0CBAE}" dt="2025-05-15T20:15:29.529" v="275" actId="14100"/>
          <ac:spMkLst>
            <pc:docMk/>
            <pc:sldMk cId="2287136789" sldId="2145705910"/>
            <ac:spMk id="11" creationId="{F86E05D4-CE06-121C-CB6B-AAE78F38A8B5}"/>
          </ac:spMkLst>
        </pc:spChg>
        <pc:spChg chg="mod">
          <ac:chgData name="Rahul Maske" userId="bb0ee42f-b759-4bc6-9b00-15b57832811e" providerId="ADAL" clId="{1470A389-B8A2-4960-830A-AD5A17F0CBAE}" dt="2025-05-15T20:14:54.918" v="269" actId="404"/>
          <ac:spMkLst>
            <pc:docMk/>
            <pc:sldMk cId="2287136789" sldId="2145705910"/>
            <ac:spMk id="18" creationId="{1EF3EEB3-BD8C-196E-E152-94D7750E4D97}"/>
          </ac:spMkLst>
        </pc:spChg>
        <pc:graphicFrameChg chg="modGraphic">
          <ac:chgData name="Rahul Maske" userId="bb0ee42f-b759-4bc6-9b00-15b57832811e" providerId="ADAL" clId="{1470A389-B8A2-4960-830A-AD5A17F0CBAE}" dt="2025-05-15T20:16:24.571" v="278" actId="2062"/>
          <ac:graphicFrameMkLst>
            <pc:docMk/>
            <pc:sldMk cId="2287136789" sldId="2145705910"/>
            <ac:graphicFrameMk id="4" creationId="{C63B7947-49BB-7A66-678A-EAE70B727EF2}"/>
          </ac:graphicFrameMkLst>
        </pc:graphicFrameChg>
      </pc:sldChg>
      <pc:sldChg chg="modSp mod">
        <pc:chgData name="Rahul Maske" userId="bb0ee42f-b759-4bc6-9b00-15b57832811e" providerId="ADAL" clId="{1470A389-B8A2-4960-830A-AD5A17F0CBAE}" dt="2025-05-15T20:00:31.135" v="122" actId="14734"/>
        <pc:sldMkLst>
          <pc:docMk/>
          <pc:sldMk cId="2903633211" sldId="2145705912"/>
        </pc:sldMkLst>
        <pc:spChg chg="mod">
          <ac:chgData name="Rahul Maske" userId="bb0ee42f-b759-4bc6-9b00-15b57832811e" providerId="ADAL" clId="{1470A389-B8A2-4960-830A-AD5A17F0CBAE}" dt="2025-05-15T20:00:25.193" v="121" actId="14100"/>
          <ac:spMkLst>
            <pc:docMk/>
            <pc:sldMk cId="2903633211" sldId="2145705912"/>
            <ac:spMk id="8" creationId="{905BFBAB-096C-4FED-FAAC-E9F7480DF782}"/>
          </ac:spMkLst>
        </pc:spChg>
        <pc:graphicFrameChg chg="modGraphic">
          <ac:chgData name="Rahul Maske" userId="bb0ee42f-b759-4bc6-9b00-15b57832811e" providerId="ADAL" clId="{1470A389-B8A2-4960-830A-AD5A17F0CBAE}" dt="2025-05-15T20:00:31.135" v="122" actId="14734"/>
          <ac:graphicFrameMkLst>
            <pc:docMk/>
            <pc:sldMk cId="2903633211" sldId="2145705912"/>
            <ac:graphicFrameMk id="2" creationId="{AE8B81A9-41E4-A47B-468C-7E48D1673C41}"/>
          </ac:graphicFrameMkLst>
        </pc:graphicFrameChg>
      </pc:sldChg>
      <pc:sldChg chg="modSp">
        <pc:chgData name="Rahul Maske" userId="bb0ee42f-b759-4bc6-9b00-15b57832811e" providerId="ADAL" clId="{1470A389-B8A2-4960-830A-AD5A17F0CBAE}" dt="2025-05-16T13:51:42.643" v="313" actId="14826"/>
        <pc:sldMkLst>
          <pc:docMk/>
          <pc:sldMk cId="146952814" sldId="2145705915"/>
        </pc:sldMkLst>
        <pc:picChg chg="mod">
          <ac:chgData name="Rahul Maske" userId="bb0ee42f-b759-4bc6-9b00-15b57832811e" providerId="ADAL" clId="{1470A389-B8A2-4960-830A-AD5A17F0CBAE}" dt="2025-05-16T13:51:42.643" v="313" actId="14826"/>
          <ac:picMkLst>
            <pc:docMk/>
            <pc:sldMk cId="146952814" sldId="2145705915"/>
            <ac:picMk id="4" creationId="{B50F1660-5653-09F0-C9CF-0F9838A87E3C}"/>
          </ac:picMkLst>
        </pc:picChg>
      </pc:sldChg>
      <pc:sldChg chg="modSp mod">
        <pc:chgData name="Rahul Maske" userId="bb0ee42f-b759-4bc6-9b00-15b57832811e" providerId="ADAL" clId="{1470A389-B8A2-4960-830A-AD5A17F0CBAE}" dt="2025-05-15T20:22:09.790" v="292" actId="20577"/>
        <pc:sldMkLst>
          <pc:docMk/>
          <pc:sldMk cId="3465892212" sldId="2145705920"/>
        </pc:sldMkLst>
        <pc:spChg chg="mod">
          <ac:chgData name="Rahul Maske" userId="bb0ee42f-b759-4bc6-9b00-15b57832811e" providerId="ADAL" clId="{1470A389-B8A2-4960-830A-AD5A17F0CBAE}" dt="2025-05-15T20:22:09.790" v="292" actId="20577"/>
          <ac:spMkLst>
            <pc:docMk/>
            <pc:sldMk cId="3465892212" sldId="2145705920"/>
            <ac:spMk id="3" creationId="{C746DAFB-2BD3-C399-0E1D-C55D51FAE7D6}"/>
          </ac:spMkLst>
        </pc:spChg>
        <pc:spChg chg="mod">
          <ac:chgData name="Rahul Maske" userId="bb0ee42f-b759-4bc6-9b00-15b57832811e" providerId="ADAL" clId="{1470A389-B8A2-4960-830A-AD5A17F0CBAE}" dt="2025-05-15T20:22:01.770" v="289" actId="1076"/>
          <ac:spMkLst>
            <pc:docMk/>
            <pc:sldMk cId="3465892212" sldId="2145705920"/>
            <ac:spMk id="12" creationId="{80BBA50D-4840-DDBE-12A4-9212AFCF2560}"/>
          </ac:spMkLst>
        </pc:spChg>
      </pc:sldChg>
      <pc:sldChg chg="modSp mod">
        <pc:chgData name="Rahul Maske" userId="bb0ee42f-b759-4bc6-9b00-15b57832811e" providerId="ADAL" clId="{1470A389-B8A2-4960-830A-AD5A17F0CBAE}" dt="2025-05-15T20:22:40.814" v="297" actId="20577"/>
        <pc:sldMkLst>
          <pc:docMk/>
          <pc:sldMk cId="2799774396" sldId="2145705923"/>
        </pc:sldMkLst>
        <pc:spChg chg="mod">
          <ac:chgData name="Rahul Maske" userId="bb0ee42f-b759-4bc6-9b00-15b57832811e" providerId="ADAL" clId="{1470A389-B8A2-4960-830A-AD5A17F0CBAE}" dt="2025-05-15T20:22:40.814" v="297" actId="20577"/>
          <ac:spMkLst>
            <pc:docMk/>
            <pc:sldMk cId="2799774396" sldId="2145705923"/>
            <ac:spMk id="3" creationId="{C746DAFB-2BD3-C399-0E1D-C55D51FAE7D6}"/>
          </ac:spMkLst>
        </pc:spChg>
      </pc:sldChg>
      <pc:sldChg chg="modSp mod">
        <pc:chgData name="Rahul Maske" userId="bb0ee42f-b759-4bc6-9b00-15b57832811e" providerId="ADAL" clId="{1470A389-B8A2-4960-830A-AD5A17F0CBAE}" dt="2025-05-15T20:22:47.741" v="298" actId="255"/>
        <pc:sldMkLst>
          <pc:docMk/>
          <pc:sldMk cId="2019647220" sldId="2145705924"/>
        </pc:sldMkLst>
        <pc:spChg chg="mod">
          <ac:chgData name="Rahul Maske" userId="bb0ee42f-b759-4bc6-9b00-15b57832811e" providerId="ADAL" clId="{1470A389-B8A2-4960-830A-AD5A17F0CBAE}" dt="2025-05-15T20:22:47.741" v="298" actId="255"/>
          <ac:spMkLst>
            <pc:docMk/>
            <pc:sldMk cId="2019647220" sldId="2145705924"/>
            <ac:spMk id="3" creationId="{C746DAFB-2BD3-C399-0E1D-C55D51FAE7D6}"/>
          </ac:spMkLst>
        </pc:spChg>
      </pc:sldChg>
      <pc:sldChg chg="modSp mod">
        <pc:chgData name="Rahul Maske" userId="bb0ee42f-b759-4bc6-9b00-15b57832811e" providerId="ADAL" clId="{1470A389-B8A2-4960-830A-AD5A17F0CBAE}" dt="2025-05-15T20:22:59.832" v="300" actId="255"/>
        <pc:sldMkLst>
          <pc:docMk/>
          <pc:sldMk cId="1458856768" sldId="2145705925"/>
        </pc:sldMkLst>
        <pc:spChg chg="mod">
          <ac:chgData name="Rahul Maske" userId="bb0ee42f-b759-4bc6-9b00-15b57832811e" providerId="ADAL" clId="{1470A389-B8A2-4960-830A-AD5A17F0CBAE}" dt="2025-05-15T20:22:59.832" v="300" actId="255"/>
          <ac:spMkLst>
            <pc:docMk/>
            <pc:sldMk cId="1458856768" sldId="2145705925"/>
            <ac:spMk id="3" creationId="{C746DAFB-2BD3-C399-0E1D-C55D51FAE7D6}"/>
          </ac:spMkLst>
        </pc:spChg>
      </pc:sldChg>
      <pc:sldChg chg="modSp">
        <pc:chgData name="Rahul Maske" userId="bb0ee42f-b759-4bc6-9b00-15b57832811e" providerId="ADAL" clId="{1470A389-B8A2-4960-830A-AD5A17F0CBAE}" dt="2025-05-16T13:51:54.783" v="314" actId="14826"/>
        <pc:sldMkLst>
          <pc:docMk/>
          <pc:sldMk cId="3171439024" sldId="2145705926"/>
        </pc:sldMkLst>
        <pc:picChg chg="mod">
          <ac:chgData name="Rahul Maske" userId="bb0ee42f-b759-4bc6-9b00-15b57832811e" providerId="ADAL" clId="{1470A389-B8A2-4960-830A-AD5A17F0CBAE}" dt="2025-05-16T13:51:54.783" v="314" actId="14826"/>
          <ac:picMkLst>
            <pc:docMk/>
            <pc:sldMk cId="3171439024" sldId="2145705926"/>
            <ac:picMk id="2" creationId="{FC95738B-4BD3-1F1B-AE76-4E0A20FCE1D9}"/>
          </ac:picMkLst>
        </pc:picChg>
      </pc:sldChg>
      <pc:sldChg chg="modSp">
        <pc:chgData name="Rahul Maske" userId="bb0ee42f-b759-4bc6-9b00-15b57832811e" providerId="ADAL" clId="{1470A389-B8A2-4960-830A-AD5A17F0CBAE}" dt="2025-05-16T13:52:12.865" v="319" actId="14826"/>
        <pc:sldMkLst>
          <pc:docMk/>
          <pc:sldMk cId="3465302065" sldId="2145705928"/>
        </pc:sldMkLst>
        <pc:picChg chg="mod">
          <ac:chgData name="Rahul Maske" userId="bb0ee42f-b759-4bc6-9b00-15b57832811e" providerId="ADAL" clId="{1470A389-B8A2-4960-830A-AD5A17F0CBAE}" dt="2025-05-16T13:52:12.865" v="319" actId="14826"/>
          <ac:picMkLst>
            <pc:docMk/>
            <pc:sldMk cId="3465302065" sldId="2145705928"/>
            <ac:picMk id="3" creationId="{DA6B3F3C-B2D9-FDCD-C4F7-85628A0C94BA}"/>
          </ac:picMkLst>
        </pc:picChg>
      </pc:sldChg>
      <pc:sldChg chg="modSp mod">
        <pc:chgData name="Rahul Maske" userId="bb0ee42f-b759-4bc6-9b00-15b57832811e" providerId="ADAL" clId="{1470A389-B8A2-4960-830A-AD5A17F0CBAE}" dt="2025-05-15T20:03:29.345" v="154" actId="20577"/>
        <pc:sldMkLst>
          <pc:docMk/>
          <pc:sldMk cId="679261831" sldId="2145705931"/>
        </pc:sldMkLst>
        <pc:graphicFrameChg chg="modGraphic">
          <ac:chgData name="Rahul Maske" userId="bb0ee42f-b759-4bc6-9b00-15b57832811e" providerId="ADAL" clId="{1470A389-B8A2-4960-830A-AD5A17F0CBAE}" dt="2025-05-15T20:03:29.345" v="154" actId="20577"/>
          <ac:graphicFrameMkLst>
            <pc:docMk/>
            <pc:sldMk cId="679261831" sldId="2145705931"/>
            <ac:graphicFrameMk id="3" creationId="{989F1107-58AE-EEC7-D622-2BD5338A9428}"/>
          </ac:graphicFrameMkLst>
        </pc:graphicFrameChg>
      </pc:sldChg>
      <pc:sldChg chg="modSp mod">
        <pc:chgData name="Rahul Maske" userId="bb0ee42f-b759-4bc6-9b00-15b57832811e" providerId="ADAL" clId="{1470A389-B8A2-4960-830A-AD5A17F0CBAE}" dt="2025-05-16T14:45:39.663" v="412" actId="20577"/>
        <pc:sldMkLst>
          <pc:docMk/>
          <pc:sldMk cId="1836955738" sldId="2145705936"/>
        </pc:sldMkLst>
        <pc:spChg chg="mod">
          <ac:chgData name="Rahul Maske" userId="bb0ee42f-b759-4bc6-9b00-15b57832811e" providerId="ADAL" clId="{1470A389-B8A2-4960-830A-AD5A17F0CBAE}" dt="2025-05-16T14:45:39.663" v="412" actId="20577"/>
          <ac:spMkLst>
            <pc:docMk/>
            <pc:sldMk cId="1836955738" sldId="2145705936"/>
            <ac:spMk id="3" creationId="{F6C76447-05CE-AA34-D342-D54080E72ADC}"/>
          </ac:spMkLst>
        </pc:spChg>
      </pc:sldChg>
      <pc:sldChg chg="modSp mod">
        <pc:chgData name="Rahul Maske" userId="bb0ee42f-b759-4bc6-9b00-15b57832811e" providerId="ADAL" clId="{1470A389-B8A2-4960-830A-AD5A17F0CBAE}" dt="2025-05-15T20:02:37.847" v="141" actId="404"/>
        <pc:sldMkLst>
          <pc:docMk/>
          <pc:sldMk cId="2185796062" sldId="2145705937"/>
        </pc:sldMkLst>
        <pc:spChg chg="mod">
          <ac:chgData name="Rahul Maske" userId="bb0ee42f-b759-4bc6-9b00-15b57832811e" providerId="ADAL" clId="{1470A389-B8A2-4960-830A-AD5A17F0CBAE}" dt="2025-05-15T20:02:37.847" v="141" actId="404"/>
          <ac:spMkLst>
            <pc:docMk/>
            <pc:sldMk cId="2185796062" sldId="2145705937"/>
            <ac:spMk id="9" creationId="{B3E5B2E5-03C2-1E0F-0800-CFA18B994BB4}"/>
          </ac:spMkLst>
        </pc:spChg>
      </pc:sldChg>
      <pc:sldChg chg="modSp mod">
        <pc:chgData name="Rahul Maske" userId="bb0ee42f-b759-4bc6-9b00-15b57832811e" providerId="ADAL" clId="{1470A389-B8A2-4960-830A-AD5A17F0CBAE}" dt="2025-05-15T20:04:33.888" v="169" actId="14734"/>
        <pc:sldMkLst>
          <pc:docMk/>
          <pc:sldMk cId="3309567467" sldId="2145705938"/>
        </pc:sldMkLst>
        <pc:spChg chg="mod">
          <ac:chgData name="Rahul Maske" userId="bb0ee42f-b759-4bc6-9b00-15b57832811e" providerId="ADAL" clId="{1470A389-B8A2-4960-830A-AD5A17F0CBAE}" dt="2025-05-15T20:04:15.671" v="165" actId="1076"/>
          <ac:spMkLst>
            <pc:docMk/>
            <pc:sldMk cId="3309567467" sldId="2145705938"/>
            <ac:spMk id="2" creationId="{25BC88A6-A833-33A8-DB17-D6F8BAC9DA74}"/>
          </ac:spMkLst>
        </pc:spChg>
        <pc:spChg chg="mod">
          <ac:chgData name="Rahul Maske" userId="bb0ee42f-b759-4bc6-9b00-15b57832811e" providerId="ADAL" clId="{1470A389-B8A2-4960-830A-AD5A17F0CBAE}" dt="2025-05-15T20:04:15.671" v="165" actId="1076"/>
          <ac:spMkLst>
            <pc:docMk/>
            <pc:sldMk cId="3309567467" sldId="2145705938"/>
            <ac:spMk id="4" creationId="{24CB7538-3E06-6C9B-E754-34CB8CFEF233}"/>
          </ac:spMkLst>
        </pc:spChg>
        <pc:graphicFrameChg chg="modGraphic">
          <ac:chgData name="Rahul Maske" userId="bb0ee42f-b759-4bc6-9b00-15b57832811e" providerId="ADAL" clId="{1470A389-B8A2-4960-830A-AD5A17F0CBAE}" dt="2025-05-15T20:04:33.888" v="169" actId="14734"/>
          <ac:graphicFrameMkLst>
            <pc:docMk/>
            <pc:sldMk cId="3309567467" sldId="2145705938"/>
            <ac:graphicFrameMk id="3" creationId="{58BF2E7E-633D-3355-8BC6-D39773392CFD}"/>
          </ac:graphicFrameMkLst>
        </pc:graphicFrameChg>
      </pc:sldChg>
      <pc:sldChg chg="modSp">
        <pc:chgData name="Rahul Maske" userId="bb0ee42f-b759-4bc6-9b00-15b57832811e" providerId="ADAL" clId="{1470A389-B8A2-4960-830A-AD5A17F0CBAE}" dt="2025-05-16T13:57:58.641" v="334" actId="14826"/>
        <pc:sldMkLst>
          <pc:docMk/>
          <pc:sldMk cId="3679757876" sldId="2145705940"/>
        </pc:sldMkLst>
        <pc:picChg chg="mod">
          <ac:chgData name="Rahul Maske" userId="bb0ee42f-b759-4bc6-9b00-15b57832811e" providerId="ADAL" clId="{1470A389-B8A2-4960-830A-AD5A17F0CBAE}" dt="2025-05-16T13:57:58.641" v="334" actId="14826"/>
          <ac:picMkLst>
            <pc:docMk/>
            <pc:sldMk cId="3679757876" sldId="2145705940"/>
            <ac:picMk id="5" creationId="{AED97EF3-41DB-B1DB-D452-65D6FF2770D7}"/>
          </ac:picMkLst>
        </pc:picChg>
      </pc:sldChg>
      <pc:sldChg chg="modSp mod">
        <pc:chgData name="Rahul Maske" userId="bb0ee42f-b759-4bc6-9b00-15b57832811e" providerId="ADAL" clId="{1470A389-B8A2-4960-830A-AD5A17F0CBAE}" dt="2025-05-15T20:21:46.358" v="285" actId="20577"/>
        <pc:sldMkLst>
          <pc:docMk/>
          <pc:sldMk cId="2659531926" sldId="2145705941"/>
        </pc:sldMkLst>
        <pc:spChg chg="mod">
          <ac:chgData name="Rahul Maske" userId="bb0ee42f-b759-4bc6-9b00-15b57832811e" providerId="ADAL" clId="{1470A389-B8A2-4960-830A-AD5A17F0CBAE}" dt="2025-05-15T20:21:35.874" v="282" actId="14100"/>
          <ac:spMkLst>
            <pc:docMk/>
            <pc:sldMk cId="2659531926" sldId="2145705941"/>
            <ac:spMk id="2" creationId="{25BC88A6-A833-33A8-DB17-D6F8BAC9DA74}"/>
          </ac:spMkLst>
        </pc:spChg>
        <pc:spChg chg="mod">
          <ac:chgData name="Rahul Maske" userId="bb0ee42f-b759-4bc6-9b00-15b57832811e" providerId="ADAL" clId="{1470A389-B8A2-4960-830A-AD5A17F0CBAE}" dt="2025-05-15T20:21:38.349" v="283" actId="14100"/>
          <ac:spMkLst>
            <pc:docMk/>
            <pc:sldMk cId="2659531926" sldId="2145705941"/>
            <ac:spMk id="4" creationId="{24CB7538-3E06-6C9B-E754-34CB8CFEF233}"/>
          </ac:spMkLst>
        </pc:spChg>
        <pc:graphicFrameChg chg="modGraphic">
          <ac:chgData name="Rahul Maske" userId="bb0ee42f-b759-4bc6-9b00-15b57832811e" providerId="ADAL" clId="{1470A389-B8A2-4960-830A-AD5A17F0CBAE}" dt="2025-05-15T20:21:46.358" v="285" actId="20577"/>
          <ac:graphicFrameMkLst>
            <pc:docMk/>
            <pc:sldMk cId="2659531926" sldId="2145705941"/>
            <ac:graphicFrameMk id="3" creationId="{58BF2E7E-633D-3355-8BC6-D39773392CFD}"/>
          </ac:graphicFrameMkLst>
        </pc:graphicFrameChg>
      </pc:sldChg>
      <pc:sldChg chg="modSp mod">
        <pc:chgData name="Rahul Maske" userId="bb0ee42f-b759-4bc6-9b00-15b57832811e" providerId="ADAL" clId="{1470A389-B8A2-4960-830A-AD5A17F0CBAE}" dt="2025-05-16T13:52:59.617" v="331" actId="1037"/>
        <pc:sldMkLst>
          <pc:docMk/>
          <pc:sldMk cId="1280443051" sldId="2145705942"/>
        </pc:sldMkLst>
        <pc:spChg chg="mod">
          <ac:chgData name="Rahul Maske" userId="bb0ee42f-b759-4bc6-9b00-15b57832811e" providerId="ADAL" clId="{1470A389-B8A2-4960-830A-AD5A17F0CBAE}" dt="2025-05-16T13:52:59.617" v="331" actId="1037"/>
          <ac:spMkLst>
            <pc:docMk/>
            <pc:sldMk cId="1280443051" sldId="2145705942"/>
            <ac:spMk id="2" creationId="{25BC88A6-A833-33A8-DB17-D6F8BAC9DA74}"/>
          </ac:spMkLst>
        </pc:spChg>
        <pc:spChg chg="mod">
          <ac:chgData name="Rahul Maske" userId="bb0ee42f-b759-4bc6-9b00-15b57832811e" providerId="ADAL" clId="{1470A389-B8A2-4960-830A-AD5A17F0CBAE}" dt="2025-05-16T13:52:59.617" v="331" actId="1037"/>
          <ac:spMkLst>
            <pc:docMk/>
            <pc:sldMk cId="1280443051" sldId="2145705942"/>
            <ac:spMk id="4" creationId="{24CB7538-3E06-6C9B-E754-34CB8CFEF233}"/>
          </ac:spMkLst>
        </pc:spChg>
        <pc:spChg chg="mod">
          <ac:chgData name="Rahul Maske" userId="bb0ee42f-b759-4bc6-9b00-15b57832811e" providerId="ADAL" clId="{1470A389-B8A2-4960-830A-AD5A17F0CBAE}" dt="2025-05-16T13:52:45.930" v="323" actId="14100"/>
          <ac:spMkLst>
            <pc:docMk/>
            <pc:sldMk cId="1280443051" sldId="2145705942"/>
            <ac:spMk id="7" creationId="{BF6139AB-D540-A61A-3BF4-3761F8ADF39D}"/>
          </ac:spMkLst>
        </pc:spChg>
        <pc:spChg chg="mod">
          <ac:chgData name="Rahul Maske" userId="bb0ee42f-b759-4bc6-9b00-15b57832811e" providerId="ADAL" clId="{1470A389-B8A2-4960-830A-AD5A17F0CBAE}" dt="2025-05-16T13:52:51.924" v="324" actId="14100"/>
          <ac:spMkLst>
            <pc:docMk/>
            <pc:sldMk cId="1280443051" sldId="2145705942"/>
            <ac:spMk id="9" creationId="{96467368-16E8-6682-A2C5-55F2369C88C5}"/>
          </ac:spMkLst>
        </pc:spChg>
        <pc:picChg chg="mod">
          <ac:chgData name="Rahul Maske" userId="bb0ee42f-b759-4bc6-9b00-15b57832811e" providerId="ADAL" clId="{1470A389-B8A2-4960-830A-AD5A17F0CBAE}" dt="2025-05-16T13:52:41.308" v="322" actId="14826"/>
          <ac:picMkLst>
            <pc:docMk/>
            <pc:sldMk cId="1280443051" sldId="2145705942"/>
            <ac:picMk id="8" creationId="{2E391B4B-4F2E-322C-2E10-F18153F7C7F0}"/>
          </ac:picMkLst>
        </pc:picChg>
      </pc:sldChg>
      <pc:sldChg chg="modSp mod">
        <pc:chgData name="Rahul Maske" userId="bb0ee42f-b759-4bc6-9b00-15b57832811e" providerId="ADAL" clId="{1470A389-B8A2-4960-830A-AD5A17F0CBAE}" dt="2025-05-15T20:02:28.352" v="138" actId="404"/>
        <pc:sldMkLst>
          <pc:docMk/>
          <pc:sldMk cId="2641393072" sldId="2145705944"/>
        </pc:sldMkLst>
        <pc:spChg chg="mod">
          <ac:chgData name="Rahul Maske" userId="bb0ee42f-b759-4bc6-9b00-15b57832811e" providerId="ADAL" clId="{1470A389-B8A2-4960-830A-AD5A17F0CBAE}" dt="2025-05-15T20:02:23.205" v="137" actId="14100"/>
          <ac:spMkLst>
            <pc:docMk/>
            <pc:sldMk cId="2641393072" sldId="2145705944"/>
            <ac:spMk id="3" creationId="{F6C76447-05CE-AA34-D342-D54080E72ADC}"/>
          </ac:spMkLst>
        </pc:spChg>
        <pc:spChg chg="mod">
          <ac:chgData name="Rahul Maske" userId="bb0ee42f-b759-4bc6-9b00-15b57832811e" providerId="ADAL" clId="{1470A389-B8A2-4960-830A-AD5A17F0CBAE}" dt="2025-05-15T20:02:28.352" v="138" actId="404"/>
          <ac:spMkLst>
            <pc:docMk/>
            <pc:sldMk cId="2641393072" sldId="2145705944"/>
            <ac:spMk id="8" creationId="{168EA5F0-6D69-B0A6-4BEA-8287AE703F88}"/>
          </ac:spMkLst>
        </pc:spChg>
      </pc:sldChg>
      <pc:sldChg chg="modSp mod">
        <pc:chgData name="Rahul Maske" userId="bb0ee42f-b759-4bc6-9b00-15b57832811e" providerId="ADAL" clId="{1470A389-B8A2-4960-830A-AD5A17F0CBAE}" dt="2025-05-15T19:50:12.869" v="19" actId="1076"/>
        <pc:sldMkLst>
          <pc:docMk/>
          <pc:sldMk cId="1483953649" sldId="2147480542"/>
        </pc:sldMkLst>
        <pc:spChg chg="mod">
          <ac:chgData name="Rahul Maske" userId="bb0ee42f-b759-4bc6-9b00-15b57832811e" providerId="ADAL" clId="{1470A389-B8A2-4960-830A-AD5A17F0CBAE}" dt="2025-05-15T19:50:12.869" v="19" actId="1076"/>
          <ac:spMkLst>
            <pc:docMk/>
            <pc:sldMk cId="1483953649" sldId="2147480542"/>
            <ac:spMk id="3" creationId="{A4AD7D42-0386-C72D-5E26-3F412F59953F}"/>
          </ac:spMkLst>
        </pc:spChg>
      </pc:sldChg>
      <pc:sldChg chg="modSp">
        <pc:chgData name="Rahul Maske" userId="bb0ee42f-b759-4bc6-9b00-15b57832811e" providerId="ADAL" clId="{1470A389-B8A2-4960-830A-AD5A17F0CBAE}" dt="2025-05-16T13:56:54.198" v="332" actId="14826"/>
        <pc:sldMkLst>
          <pc:docMk/>
          <pc:sldMk cId="2134219308" sldId="2147480546"/>
        </pc:sldMkLst>
        <pc:picChg chg="mod">
          <ac:chgData name="Rahul Maske" userId="bb0ee42f-b759-4bc6-9b00-15b57832811e" providerId="ADAL" clId="{1470A389-B8A2-4960-830A-AD5A17F0CBAE}" dt="2025-05-16T13:56:54.198" v="332" actId="14826"/>
          <ac:picMkLst>
            <pc:docMk/>
            <pc:sldMk cId="2134219308" sldId="2147480546"/>
            <ac:picMk id="8" creationId="{32C94328-1A42-D674-7E3A-4EA931BC1D3B}"/>
          </ac:picMkLst>
        </pc:picChg>
      </pc:sldChg>
      <pc:sldChg chg="modSp mod">
        <pc:chgData name="Rahul Maske" userId="bb0ee42f-b759-4bc6-9b00-15b57832811e" providerId="ADAL" clId="{1470A389-B8A2-4960-830A-AD5A17F0CBAE}" dt="2025-05-15T19:55:40.926" v="50" actId="20577"/>
        <pc:sldMkLst>
          <pc:docMk/>
          <pc:sldMk cId="303973958" sldId="2147480691"/>
        </pc:sldMkLst>
        <pc:spChg chg="mod">
          <ac:chgData name="Rahul Maske" userId="bb0ee42f-b759-4bc6-9b00-15b57832811e" providerId="ADAL" clId="{1470A389-B8A2-4960-830A-AD5A17F0CBAE}" dt="2025-05-15T19:51:48.579" v="33" actId="14100"/>
          <ac:spMkLst>
            <pc:docMk/>
            <pc:sldMk cId="303973958" sldId="2147480691"/>
            <ac:spMk id="18" creationId="{158A2CA0-31B2-BDF0-F472-B9F52B61A9D2}"/>
          </ac:spMkLst>
        </pc:spChg>
        <pc:spChg chg="mod">
          <ac:chgData name="Rahul Maske" userId="bb0ee42f-b759-4bc6-9b00-15b57832811e" providerId="ADAL" clId="{1470A389-B8A2-4960-830A-AD5A17F0CBAE}" dt="2025-05-15T19:55:40.926" v="50" actId="20577"/>
          <ac:spMkLst>
            <pc:docMk/>
            <pc:sldMk cId="303973958" sldId="2147480691"/>
            <ac:spMk id="21" creationId="{B56DE5A5-559B-9C31-DF76-B91E72930DAF}"/>
          </ac:spMkLst>
        </pc:spChg>
        <pc:spChg chg="mod">
          <ac:chgData name="Rahul Maske" userId="bb0ee42f-b759-4bc6-9b00-15b57832811e" providerId="ADAL" clId="{1470A389-B8A2-4960-830A-AD5A17F0CBAE}" dt="2025-05-15T19:51:44.664" v="32" actId="404"/>
          <ac:spMkLst>
            <pc:docMk/>
            <pc:sldMk cId="303973958" sldId="2147480691"/>
            <ac:spMk id="22" creationId="{7CA506C3-8A8E-A922-84AB-FDFE72EE3F3B}"/>
          </ac:spMkLst>
        </pc:spChg>
        <pc:spChg chg="mod">
          <ac:chgData name="Rahul Maske" userId="bb0ee42f-b759-4bc6-9b00-15b57832811e" providerId="ADAL" clId="{1470A389-B8A2-4960-830A-AD5A17F0CBAE}" dt="2025-05-15T19:51:44.664" v="32" actId="404"/>
          <ac:spMkLst>
            <pc:docMk/>
            <pc:sldMk cId="303973958" sldId="2147480691"/>
            <ac:spMk id="23" creationId="{78F2B5EC-F7DA-3B21-2DCF-8356C6F7E9AD}"/>
          </ac:spMkLst>
        </pc:spChg>
        <pc:spChg chg="mod">
          <ac:chgData name="Rahul Maske" userId="bb0ee42f-b759-4bc6-9b00-15b57832811e" providerId="ADAL" clId="{1470A389-B8A2-4960-830A-AD5A17F0CBAE}" dt="2025-05-15T19:51:44.664" v="32" actId="404"/>
          <ac:spMkLst>
            <pc:docMk/>
            <pc:sldMk cId="303973958" sldId="2147480691"/>
            <ac:spMk id="24" creationId="{5A51B230-3611-C5E2-E5A2-CB2217F6C716}"/>
          </ac:spMkLst>
        </pc:spChg>
        <pc:spChg chg="mod">
          <ac:chgData name="Rahul Maske" userId="bb0ee42f-b759-4bc6-9b00-15b57832811e" providerId="ADAL" clId="{1470A389-B8A2-4960-830A-AD5A17F0CBAE}" dt="2025-05-15T19:51:44.664" v="32" actId="404"/>
          <ac:spMkLst>
            <pc:docMk/>
            <pc:sldMk cId="303973958" sldId="2147480691"/>
            <ac:spMk id="26" creationId="{3F80233B-BAD2-8B16-6F23-28EB382E5774}"/>
          </ac:spMkLst>
        </pc:spChg>
        <pc:spChg chg="mod">
          <ac:chgData name="Rahul Maske" userId="bb0ee42f-b759-4bc6-9b00-15b57832811e" providerId="ADAL" clId="{1470A389-B8A2-4960-830A-AD5A17F0CBAE}" dt="2025-05-15T19:55:18.966" v="48" actId="1076"/>
          <ac:spMkLst>
            <pc:docMk/>
            <pc:sldMk cId="303973958" sldId="2147480691"/>
            <ac:spMk id="39" creationId="{332613E6-5EB3-5C44-B62E-A4F7AF7FEA03}"/>
          </ac:spMkLst>
        </pc:spChg>
        <pc:spChg chg="mod">
          <ac:chgData name="Rahul Maske" userId="bb0ee42f-b759-4bc6-9b00-15b57832811e" providerId="ADAL" clId="{1470A389-B8A2-4960-830A-AD5A17F0CBAE}" dt="2025-05-15T19:51:57.718" v="35" actId="404"/>
          <ac:spMkLst>
            <pc:docMk/>
            <pc:sldMk cId="303973958" sldId="2147480691"/>
            <ac:spMk id="47" creationId="{1998F271-0E42-2FC8-244E-B553B45624A4}"/>
          </ac:spMkLst>
        </pc:spChg>
        <pc:spChg chg="mod">
          <ac:chgData name="Rahul Maske" userId="bb0ee42f-b759-4bc6-9b00-15b57832811e" providerId="ADAL" clId="{1470A389-B8A2-4960-830A-AD5A17F0CBAE}" dt="2025-05-15T19:52:03.075" v="37" actId="1076"/>
          <ac:spMkLst>
            <pc:docMk/>
            <pc:sldMk cId="303973958" sldId="2147480691"/>
            <ac:spMk id="50" creationId="{5DF4F045-7931-E4CE-32DA-E09BD977159E}"/>
          </ac:spMkLst>
        </pc:spChg>
        <pc:spChg chg="mod">
          <ac:chgData name="Rahul Maske" userId="bb0ee42f-b759-4bc6-9b00-15b57832811e" providerId="ADAL" clId="{1470A389-B8A2-4960-830A-AD5A17F0CBAE}" dt="2025-05-15T19:52:26.611" v="44" actId="1076"/>
          <ac:spMkLst>
            <pc:docMk/>
            <pc:sldMk cId="303973958" sldId="2147480691"/>
            <ac:spMk id="53" creationId="{90D9A79A-8158-C47D-BD87-C9DE0AD1D6CE}"/>
          </ac:spMkLst>
        </pc:spChg>
        <pc:spChg chg="mod">
          <ac:chgData name="Rahul Maske" userId="bb0ee42f-b759-4bc6-9b00-15b57832811e" providerId="ADAL" clId="{1470A389-B8A2-4960-830A-AD5A17F0CBAE}" dt="2025-05-15T19:55:08.321" v="45" actId="20577"/>
          <ac:spMkLst>
            <pc:docMk/>
            <pc:sldMk cId="303973958" sldId="2147480691"/>
            <ac:spMk id="54" creationId="{AB3E9DF9-178F-D9AA-2B36-397CD12ECA9F}"/>
          </ac:spMkLst>
        </pc:spChg>
        <pc:spChg chg="mod">
          <ac:chgData name="Rahul Maske" userId="bb0ee42f-b759-4bc6-9b00-15b57832811e" providerId="ADAL" clId="{1470A389-B8A2-4960-830A-AD5A17F0CBAE}" dt="2025-05-15T19:52:09.438" v="39" actId="404"/>
          <ac:spMkLst>
            <pc:docMk/>
            <pc:sldMk cId="303973958" sldId="2147480691"/>
            <ac:spMk id="1025" creationId="{0C50B0EE-C0B6-7DE1-0E12-175C4C1FE66E}"/>
          </ac:spMkLst>
        </pc:spChg>
        <pc:spChg chg="mod">
          <ac:chgData name="Rahul Maske" userId="bb0ee42f-b759-4bc6-9b00-15b57832811e" providerId="ADAL" clId="{1470A389-B8A2-4960-830A-AD5A17F0CBAE}" dt="2025-05-15T19:52:20.219" v="42" actId="14100"/>
          <ac:spMkLst>
            <pc:docMk/>
            <pc:sldMk cId="303973958" sldId="2147480691"/>
            <ac:spMk id="1027" creationId="{79F1A3A8-92D1-813D-176E-EABD1B34E8C6}"/>
          </ac:spMkLst>
        </pc:spChg>
        <pc:spChg chg="mod">
          <ac:chgData name="Rahul Maske" userId="bb0ee42f-b759-4bc6-9b00-15b57832811e" providerId="ADAL" clId="{1470A389-B8A2-4960-830A-AD5A17F0CBAE}" dt="2025-05-15T19:55:35.472" v="49" actId="1076"/>
          <ac:spMkLst>
            <pc:docMk/>
            <pc:sldMk cId="303973958" sldId="2147480691"/>
            <ac:spMk id="1101" creationId="{F44F4618-A77E-7C9E-2411-8E0418E33A14}"/>
          </ac:spMkLst>
        </pc:spChg>
      </pc:sldChg>
      <pc:sldChg chg="modSp mod">
        <pc:chgData name="Rahul Maske" userId="bb0ee42f-b759-4bc6-9b00-15b57832811e" providerId="ADAL" clId="{1470A389-B8A2-4960-830A-AD5A17F0CBAE}" dt="2025-05-16T14:41:18.020" v="385" actId="20577"/>
        <pc:sldMkLst>
          <pc:docMk/>
          <pc:sldMk cId="903335531" sldId="2147480987"/>
        </pc:sldMkLst>
        <pc:spChg chg="mod">
          <ac:chgData name="Rahul Maske" userId="bb0ee42f-b759-4bc6-9b00-15b57832811e" providerId="ADAL" clId="{1470A389-B8A2-4960-830A-AD5A17F0CBAE}" dt="2025-05-15T19:56:54.682" v="63" actId="14100"/>
          <ac:spMkLst>
            <pc:docMk/>
            <pc:sldMk cId="903335531" sldId="2147480987"/>
            <ac:spMk id="73" creationId="{A9AC1A90-A07F-7E31-930E-46656A9F254E}"/>
          </ac:spMkLst>
        </pc:spChg>
        <pc:spChg chg="mod">
          <ac:chgData name="Rahul Maske" userId="bb0ee42f-b759-4bc6-9b00-15b57832811e" providerId="ADAL" clId="{1470A389-B8A2-4960-830A-AD5A17F0CBAE}" dt="2025-05-15T19:56:56.609" v="64" actId="14100"/>
          <ac:spMkLst>
            <pc:docMk/>
            <pc:sldMk cId="903335531" sldId="2147480987"/>
            <ac:spMk id="74" creationId="{B7112D06-F2FD-F78E-F70A-1CF909FDC07A}"/>
          </ac:spMkLst>
        </pc:spChg>
        <pc:spChg chg="mod">
          <ac:chgData name="Rahul Maske" userId="bb0ee42f-b759-4bc6-9b00-15b57832811e" providerId="ADAL" clId="{1470A389-B8A2-4960-830A-AD5A17F0CBAE}" dt="2025-05-15T19:56:50.150" v="62" actId="1076"/>
          <ac:spMkLst>
            <pc:docMk/>
            <pc:sldMk cId="903335531" sldId="2147480987"/>
            <ac:spMk id="76" creationId="{EDCEEC29-0FE6-C67A-5F4B-C600CDED02A3}"/>
          </ac:spMkLst>
        </pc:spChg>
        <pc:spChg chg="mod">
          <ac:chgData name="Rahul Maske" userId="bb0ee42f-b759-4bc6-9b00-15b57832811e" providerId="ADAL" clId="{1470A389-B8A2-4960-830A-AD5A17F0CBAE}" dt="2025-05-15T19:56:32.086" v="56" actId="20577"/>
          <ac:spMkLst>
            <pc:docMk/>
            <pc:sldMk cId="903335531" sldId="2147480987"/>
            <ac:spMk id="81" creationId="{BBD240C7-D4ED-655F-25AD-2B63FD449143}"/>
          </ac:spMkLst>
        </pc:spChg>
        <pc:spChg chg="mod">
          <ac:chgData name="Rahul Maske" userId="bb0ee42f-b759-4bc6-9b00-15b57832811e" providerId="ADAL" clId="{1470A389-B8A2-4960-830A-AD5A17F0CBAE}" dt="2025-05-15T19:56:29.492" v="55" actId="20577"/>
          <ac:spMkLst>
            <pc:docMk/>
            <pc:sldMk cId="903335531" sldId="2147480987"/>
            <ac:spMk id="82" creationId="{A40F2558-7C9A-CB2B-95E8-5D05163D3C35}"/>
          </ac:spMkLst>
        </pc:spChg>
        <pc:spChg chg="mod">
          <ac:chgData name="Rahul Maske" userId="bb0ee42f-b759-4bc6-9b00-15b57832811e" providerId="ADAL" clId="{1470A389-B8A2-4960-830A-AD5A17F0CBAE}" dt="2025-05-15T19:56:26.468" v="54" actId="404"/>
          <ac:spMkLst>
            <pc:docMk/>
            <pc:sldMk cId="903335531" sldId="2147480987"/>
            <ac:spMk id="83" creationId="{E881F6B6-175F-99BF-7E3F-A270234261C8}"/>
          </ac:spMkLst>
        </pc:spChg>
        <pc:spChg chg="mod">
          <ac:chgData name="Rahul Maske" userId="bb0ee42f-b759-4bc6-9b00-15b57832811e" providerId="ADAL" clId="{1470A389-B8A2-4960-830A-AD5A17F0CBAE}" dt="2025-05-16T14:41:18.020" v="385" actId="20577"/>
          <ac:spMkLst>
            <pc:docMk/>
            <pc:sldMk cId="903335531" sldId="2147480987"/>
            <ac:spMk id="84" creationId="{FE5259CB-DB5D-280B-84A3-2D1F185E1D3F}"/>
          </ac:spMkLst>
        </pc:spChg>
        <pc:spChg chg="mod">
          <ac:chgData name="Rahul Maske" userId="bb0ee42f-b759-4bc6-9b00-15b57832811e" providerId="ADAL" clId="{1470A389-B8A2-4960-830A-AD5A17F0CBAE}" dt="2025-05-15T19:56:41.477" v="59" actId="20577"/>
          <ac:spMkLst>
            <pc:docMk/>
            <pc:sldMk cId="903335531" sldId="2147480987"/>
            <ac:spMk id="85" creationId="{91765A92-66F6-4D5F-6895-EB26461DF78A}"/>
          </ac:spMkLst>
        </pc:spChg>
        <pc:spChg chg="mod">
          <ac:chgData name="Rahul Maske" userId="bb0ee42f-b759-4bc6-9b00-15b57832811e" providerId="ADAL" clId="{1470A389-B8A2-4960-830A-AD5A17F0CBAE}" dt="2025-05-15T19:56:16.322" v="52" actId="14100"/>
          <ac:spMkLst>
            <pc:docMk/>
            <pc:sldMk cId="903335531" sldId="2147480987"/>
            <ac:spMk id="87" creationId="{EB8D3901-28C1-04CC-B364-3277FA50ADF6}"/>
          </ac:spMkLst>
        </pc:spChg>
        <pc:spChg chg="mod">
          <ac:chgData name="Rahul Maske" userId="bb0ee42f-b759-4bc6-9b00-15b57832811e" providerId="ADAL" clId="{1470A389-B8A2-4960-830A-AD5A17F0CBAE}" dt="2025-05-15T19:57:09.178" v="65" actId="14100"/>
          <ac:spMkLst>
            <pc:docMk/>
            <pc:sldMk cId="903335531" sldId="2147480987"/>
            <ac:spMk id="89" creationId="{87DFD4B9-C7C2-2A6A-DE4E-C2379165760B}"/>
          </ac:spMkLst>
        </pc:spChg>
        <pc:spChg chg="mod">
          <ac:chgData name="Rahul Maske" userId="bb0ee42f-b759-4bc6-9b00-15b57832811e" providerId="ADAL" clId="{1470A389-B8A2-4960-830A-AD5A17F0CBAE}" dt="2025-05-15T19:56:44.174" v="60" actId="20577"/>
          <ac:spMkLst>
            <pc:docMk/>
            <pc:sldMk cId="903335531" sldId="2147480987"/>
            <ac:spMk id="90" creationId="{978BBFBC-67A6-25DD-6835-1B28D53F15E0}"/>
          </ac:spMkLst>
        </pc:spChg>
        <pc:spChg chg="mod">
          <ac:chgData name="Rahul Maske" userId="bb0ee42f-b759-4bc6-9b00-15b57832811e" providerId="ADAL" clId="{1470A389-B8A2-4960-830A-AD5A17F0CBAE}" dt="2025-05-15T19:56:36.314" v="57" actId="404"/>
          <ac:spMkLst>
            <pc:docMk/>
            <pc:sldMk cId="903335531" sldId="2147480987"/>
            <ac:spMk id="96" creationId="{B8689A5B-0625-4824-6C45-9DA4ACE3779E}"/>
          </ac:spMkLst>
        </pc:spChg>
        <pc:spChg chg="mod">
          <ac:chgData name="Rahul Maske" userId="bb0ee42f-b759-4bc6-9b00-15b57832811e" providerId="ADAL" clId="{1470A389-B8A2-4960-830A-AD5A17F0CBAE}" dt="2025-05-15T19:56:18.827" v="53" actId="14100"/>
          <ac:spMkLst>
            <pc:docMk/>
            <pc:sldMk cId="903335531" sldId="2147480987"/>
            <ac:spMk id="97" creationId="{A87F5133-642D-25E8-20E1-8FF7BAFB6C20}"/>
          </ac:spMkLst>
        </pc:spChg>
        <pc:spChg chg="mod">
          <ac:chgData name="Rahul Maske" userId="bb0ee42f-b759-4bc6-9b00-15b57832811e" providerId="ADAL" clId="{1470A389-B8A2-4960-830A-AD5A17F0CBAE}" dt="2025-05-15T19:56:26.468" v="54" actId="404"/>
          <ac:spMkLst>
            <pc:docMk/>
            <pc:sldMk cId="903335531" sldId="2147480987"/>
            <ac:spMk id="99" creationId="{402DB51E-4640-41F9-1A99-EE35DBD48CF6}"/>
          </ac:spMkLst>
        </pc:spChg>
        <pc:spChg chg="mod">
          <ac:chgData name="Rahul Maske" userId="bb0ee42f-b759-4bc6-9b00-15b57832811e" providerId="ADAL" clId="{1470A389-B8A2-4960-830A-AD5A17F0CBAE}" dt="2025-05-15T19:56:26.468" v="54" actId="404"/>
          <ac:spMkLst>
            <pc:docMk/>
            <pc:sldMk cId="903335531" sldId="2147480987"/>
            <ac:spMk id="100" creationId="{B29232C2-857B-9E08-17E4-2605FD4B512E}"/>
          </ac:spMkLst>
        </pc:spChg>
        <pc:spChg chg="mod">
          <ac:chgData name="Rahul Maske" userId="bb0ee42f-b759-4bc6-9b00-15b57832811e" providerId="ADAL" clId="{1470A389-B8A2-4960-830A-AD5A17F0CBAE}" dt="2025-05-15T19:56:26.468" v="54" actId="404"/>
          <ac:spMkLst>
            <pc:docMk/>
            <pc:sldMk cId="903335531" sldId="2147480987"/>
            <ac:spMk id="104" creationId="{B1FEB18D-E7BB-8F00-07DA-B3604BC4D987}"/>
          </ac:spMkLst>
        </pc:spChg>
      </pc:sldChg>
      <pc:sldChg chg="modSp mod">
        <pc:chgData name="Rahul Maske" userId="bb0ee42f-b759-4bc6-9b00-15b57832811e" providerId="ADAL" clId="{1470A389-B8A2-4960-830A-AD5A17F0CBAE}" dt="2025-05-15T19:27:18.984" v="13" actId="255"/>
        <pc:sldMkLst>
          <pc:docMk/>
          <pc:sldMk cId="754040135" sldId="2147481265"/>
        </pc:sldMkLst>
        <pc:spChg chg="mod">
          <ac:chgData name="Rahul Maske" userId="bb0ee42f-b759-4bc6-9b00-15b57832811e" providerId="ADAL" clId="{1470A389-B8A2-4960-830A-AD5A17F0CBAE}" dt="2025-05-15T19:27:18.984" v="13" actId="255"/>
          <ac:spMkLst>
            <pc:docMk/>
            <pc:sldMk cId="754040135" sldId="2147481265"/>
            <ac:spMk id="2" creationId="{19F128C0-FF47-7DBB-EE3A-98DBE839A126}"/>
          </ac:spMkLst>
        </pc:spChg>
      </pc:sldChg>
      <pc:sldChg chg="modSp mod">
        <pc:chgData name="Rahul Maske" userId="bb0ee42f-b759-4bc6-9b00-15b57832811e" providerId="ADAL" clId="{1470A389-B8A2-4960-830A-AD5A17F0CBAE}" dt="2025-05-15T19:51:34.768" v="31" actId="14100"/>
        <pc:sldMkLst>
          <pc:docMk/>
          <pc:sldMk cId="1454040348" sldId="2147481397"/>
        </pc:sldMkLst>
        <pc:spChg chg="mod">
          <ac:chgData name="Rahul Maske" userId="bb0ee42f-b759-4bc6-9b00-15b57832811e" providerId="ADAL" clId="{1470A389-B8A2-4960-830A-AD5A17F0CBAE}" dt="2025-05-15T19:51:29.245" v="30" actId="404"/>
          <ac:spMkLst>
            <pc:docMk/>
            <pc:sldMk cId="1454040348" sldId="2147481397"/>
            <ac:spMk id="297" creationId="{417A351D-A9E8-AB70-E593-D8AF5C299F07}"/>
          </ac:spMkLst>
        </pc:spChg>
        <pc:spChg chg="mod">
          <ac:chgData name="Rahul Maske" userId="bb0ee42f-b759-4bc6-9b00-15b57832811e" providerId="ADAL" clId="{1470A389-B8A2-4960-830A-AD5A17F0CBAE}" dt="2025-05-15T19:51:29.245" v="30" actId="404"/>
          <ac:spMkLst>
            <pc:docMk/>
            <pc:sldMk cId="1454040348" sldId="2147481397"/>
            <ac:spMk id="304" creationId="{CAAC8353-6472-3ADC-AF5E-155720455355}"/>
          </ac:spMkLst>
        </pc:spChg>
        <pc:spChg chg="mod">
          <ac:chgData name="Rahul Maske" userId="bb0ee42f-b759-4bc6-9b00-15b57832811e" providerId="ADAL" clId="{1470A389-B8A2-4960-830A-AD5A17F0CBAE}" dt="2025-05-15T19:51:29.245" v="30" actId="404"/>
          <ac:spMkLst>
            <pc:docMk/>
            <pc:sldMk cId="1454040348" sldId="2147481397"/>
            <ac:spMk id="307" creationId="{54A6CA38-7153-A4FC-2AC1-F5A9EB7A459A}"/>
          </ac:spMkLst>
        </pc:spChg>
        <pc:spChg chg="mod">
          <ac:chgData name="Rahul Maske" userId="bb0ee42f-b759-4bc6-9b00-15b57832811e" providerId="ADAL" clId="{1470A389-B8A2-4960-830A-AD5A17F0CBAE}" dt="2025-05-15T19:51:29.245" v="30" actId="404"/>
          <ac:spMkLst>
            <pc:docMk/>
            <pc:sldMk cId="1454040348" sldId="2147481397"/>
            <ac:spMk id="310" creationId="{BC5C7683-37D9-30AF-F155-AD06D35E6DC7}"/>
          </ac:spMkLst>
        </pc:spChg>
        <pc:spChg chg="mod">
          <ac:chgData name="Rahul Maske" userId="bb0ee42f-b759-4bc6-9b00-15b57832811e" providerId="ADAL" clId="{1470A389-B8A2-4960-830A-AD5A17F0CBAE}" dt="2025-05-15T19:51:34.768" v="31" actId="14100"/>
          <ac:spMkLst>
            <pc:docMk/>
            <pc:sldMk cId="1454040348" sldId="2147481397"/>
            <ac:spMk id="313" creationId="{2ECCAA95-27E0-0356-405F-69A9265EF907}"/>
          </ac:spMkLst>
        </pc:spChg>
      </pc:sldChg>
      <pc:sldChg chg="modSp mod">
        <pc:chgData name="Rahul Maske" userId="bb0ee42f-b759-4bc6-9b00-15b57832811e" providerId="ADAL" clId="{1470A389-B8A2-4960-830A-AD5A17F0CBAE}" dt="2025-05-15T20:22:27.459" v="295" actId="255"/>
        <pc:sldMkLst>
          <pc:docMk/>
          <pc:sldMk cId="3084539399" sldId="2147481398"/>
        </pc:sldMkLst>
        <pc:spChg chg="mod">
          <ac:chgData name="Rahul Maske" userId="bb0ee42f-b759-4bc6-9b00-15b57832811e" providerId="ADAL" clId="{1470A389-B8A2-4960-830A-AD5A17F0CBAE}" dt="2025-05-15T20:22:27.459" v="295" actId="255"/>
          <ac:spMkLst>
            <pc:docMk/>
            <pc:sldMk cId="3084539399" sldId="2147481398"/>
            <ac:spMk id="3" creationId="{C746DAFB-2BD3-C399-0E1D-C55D51FAE7D6}"/>
          </ac:spMkLst>
        </pc:spChg>
      </pc:sldChg>
      <pc:sldChg chg="modSp mod">
        <pc:chgData name="Rahul Maske" userId="bb0ee42f-b759-4bc6-9b00-15b57832811e" providerId="ADAL" clId="{1470A389-B8A2-4960-830A-AD5A17F0CBAE}" dt="2025-05-15T20:08:05.742" v="213" actId="20577"/>
        <pc:sldMkLst>
          <pc:docMk/>
          <pc:sldMk cId="1568416281" sldId="2147481399"/>
        </pc:sldMkLst>
        <pc:spChg chg="mod">
          <ac:chgData name="Rahul Maske" userId="bb0ee42f-b759-4bc6-9b00-15b57832811e" providerId="ADAL" clId="{1470A389-B8A2-4960-830A-AD5A17F0CBAE}" dt="2025-05-15T20:07:37.567" v="199" actId="14100"/>
          <ac:spMkLst>
            <pc:docMk/>
            <pc:sldMk cId="1568416281" sldId="2147481399"/>
            <ac:spMk id="2" creationId="{B8A42148-AF3C-FD3D-6AB6-7CF1F59B0252}"/>
          </ac:spMkLst>
        </pc:spChg>
        <pc:spChg chg="mod">
          <ac:chgData name="Rahul Maske" userId="bb0ee42f-b759-4bc6-9b00-15b57832811e" providerId="ADAL" clId="{1470A389-B8A2-4960-830A-AD5A17F0CBAE}" dt="2025-05-15T20:08:05.742" v="213" actId="20577"/>
          <ac:spMkLst>
            <pc:docMk/>
            <pc:sldMk cId="1568416281" sldId="2147481399"/>
            <ac:spMk id="3" creationId="{C746DAFB-2BD3-C399-0E1D-C55D51FAE7D6}"/>
          </ac:spMkLst>
        </pc:spChg>
        <pc:spChg chg="mod">
          <ac:chgData name="Rahul Maske" userId="bb0ee42f-b759-4bc6-9b00-15b57832811e" providerId="ADAL" clId="{1470A389-B8A2-4960-830A-AD5A17F0CBAE}" dt="2025-05-15T20:07:43.135" v="200" actId="1076"/>
          <ac:spMkLst>
            <pc:docMk/>
            <pc:sldMk cId="1568416281" sldId="2147481399"/>
            <ac:spMk id="7" creationId="{9CC48FAA-AE89-1549-C7DA-9F715E8A7393}"/>
          </ac:spMkLst>
        </pc:spChg>
        <pc:spChg chg="mod">
          <ac:chgData name="Rahul Maske" userId="bb0ee42f-b759-4bc6-9b00-15b57832811e" providerId="ADAL" clId="{1470A389-B8A2-4960-830A-AD5A17F0CBAE}" dt="2025-05-15T20:07:53.024" v="210" actId="1035"/>
          <ac:spMkLst>
            <pc:docMk/>
            <pc:sldMk cId="1568416281" sldId="2147481399"/>
            <ac:spMk id="17" creationId="{7AB75754-8165-84BB-C83B-0EEE15B1332C}"/>
          </ac:spMkLst>
        </pc:spChg>
        <pc:spChg chg="mod">
          <ac:chgData name="Rahul Maske" userId="bb0ee42f-b759-4bc6-9b00-15b57832811e" providerId="ADAL" clId="{1470A389-B8A2-4960-830A-AD5A17F0CBAE}" dt="2025-05-15T20:06:25.411" v="182" actId="404"/>
          <ac:spMkLst>
            <pc:docMk/>
            <pc:sldMk cId="1568416281" sldId="2147481399"/>
            <ac:spMk id="18" creationId="{1EF3EEB3-BD8C-196E-E152-94D7750E4D97}"/>
          </ac:spMkLst>
        </pc:spChg>
        <pc:spChg chg="mod">
          <ac:chgData name="Rahul Maske" userId="bb0ee42f-b759-4bc6-9b00-15b57832811e" providerId="ADAL" clId="{1470A389-B8A2-4960-830A-AD5A17F0CBAE}" dt="2025-05-15T20:07:59.249" v="212" actId="14100"/>
          <ac:spMkLst>
            <pc:docMk/>
            <pc:sldMk cId="1568416281" sldId="2147481399"/>
            <ac:spMk id="26" creationId="{9185CE83-1BEB-9411-3CA8-5D1A512194E4}"/>
          </ac:spMkLst>
        </pc:spChg>
        <pc:cxnChg chg="mod">
          <ac:chgData name="Rahul Maske" userId="bb0ee42f-b759-4bc6-9b00-15b57832811e" providerId="ADAL" clId="{1470A389-B8A2-4960-830A-AD5A17F0CBAE}" dt="2025-05-15T20:07:46.787" v="201" actId="14100"/>
          <ac:cxnSpMkLst>
            <pc:docMk/>
            <pc:sldMk cId="1568416281" sldId="2147481399"/>
            <ac:cxnSpMk id="13" creationId="{3541474F-816B-BEB2-1166-48C57BFB6258}"/>
          </ac:cxnSpMkLst>
        </pc:cxnChg>
      </pc:sldChg>
      <pc:sldChg chg="modSp mod">
        <pc:chgData name="Rahul Maske" userId="bb0ee42f-b759-4bc6-9b00-15b57832811e" providerId="ADAL" clId="{1470A389-B8A2-4960-830A-AD5A17F0CBAE}" dt="2025-05-15T19:49:41.288" v="14" actId="6549"/>
        <pc:sldMkLst>
          <pc:docMk/>
          <pc:sldMk cId="1851932695" sldId="2147481400"/>
        </pc:sldMkLst>
        <pc:spChg chg="mod">
          <ac:chgData name="Rahul Maske" userId="bb0ee42f-b759-4bc6-9b00-15b57832811e" providerId="ADAL" clId="{1470A389-B8A2-4960-830A-AD5A17F0CBAE}" dt="2025-05-15T19:49:41.288" v="14" actId="6549"/>
          <ac:spMkLst>
            <pc:docMk/>
            <pc:sldMk cId="1851932695" sldId="2147481400"/>
            <ac:spMk id="11" creationId="{0D837DB0-3C91-AFFA-756C-D5D9D64E1BA5}"/>
          </ac:spMkLst>
        </pc:spChg>
      </pc:sldChg>
      <pc:sldChg chg="modSp mod">
        <pc:chgData name="Rahul Maske" userId="bb0ee42f-b759-4bc6-9b00-15b57832811e" providerId="ADAL" clId="{1470A389-B8A2-4960-830A-AD5A17F0CBAE}" dt="2025-05-15T19:50:21.521" v="20" actId="14100"/>
        <pc:sldMkLst>
          <pc:docMk/>
          <pc:sldMk cId="2531928082" sldId="2147481402"/>
        </pc:sldMkLst>
        <pc:spChg chg="mod">
          <ac:chgData name="Rahul Maske" userId="bb0ee42f-b759-4bc6-9b00-15b57832811e" providerId="ADAL" clId="{1470A389-B8A2-4960-830A-AD5A17F0CBAE}" dt="2025-05-15T19:50:21.521" v="20" actId="14100"/>
          <ac:spMkLst>
            <pc:docMk/>
            <pc:sldMk cId="2531928082" sldId="2147481402"/>
            <ac:spMk id="14" creationId="{E9683339-5D97-FD3D-10AC-6DD16EA985E6}"/>
          </ac:spMkLst>
        </pc:spChg>
      </pc:sldChg>
      <pc:sldChg chg="modSp mod">
        <pc:chgData name="Rahul Maske" userId="bb0ee42f-b759-4bc6-9b00-15b57832811e" providerId="ADAL" clId="{1470A389-B8A2-4960-830A-AD5A17F0CBAE}" dt="2025-05-16T14:43:08.791" v="387" actId="14100"/>
        <pc:sldMkLst>
          <pc:docMk/>
          <pc:sldMk cId="1088937481" sldId="2147481405"/>
        </pc:sldMkLst>
        <pc:spChg chg="mod">
          <ac:chgData name="Rahul Maske" userId="bb0ee42f-b759-4bc6-9b00-15b57832811e" providerId="ADAL" clId="{1470A389-B8A2-4960-830A-AD5A17F0CBAE}" dt="2025-05-15T20:03:41.717" v="156" actId="14100"/>
          <ac:spMkLst>
            <pc:docMk/>
            <pc:sldMk cId="1088937481" sldId="2147481405"/>
            <ac:spMk id="12" creationId="{88FDB1F9-CCED-A84F-9300-E9F55ED971C6}"/>
          </ac:spMkLst>
        </pc:spChg>
        <pc:spChg chg="mod">
          <ac:chgData name="Rahul Maske" userId="bb0ee42f-b759-4bc6-9b00-15b57832811e" providerId="ADAL" clId="{1470A389-B8A2-4960-830A-AD5A17F0CBAE}" dt="2025-05-15T20:03:43.798" v="157" actId="14100"/>
          <ac:spMkLst>
            <pc:docMk/>
            <pc:sldMk cId="1088937481" sldId="2147481405"/>
            <ac:spMk id="31" creationId="{02EF636A-8B1D-ED51-A1BF-9FC480FA387A}"/>
          </ac:spMkLst>
        </pc:spChg>
        <pc:spChg chg="mod">
          <ac:chgData name="Rahul Maske" userId="bb0ee42f-b759-4bc6-9b00-15b57832811e" providerId="ADAL" clId="{1470A389-B8A2-4960-830A-AD5A17F0CBAE}" dt="2025-05-15T20:03:38.398" v="155" actId="14100"/>
          <ac:spMkLst>
            <pc:docMk/>
            <pc:sldMk cId="1088937481" sldId="2147481405"/>
            <ac:spMk id="34" creationId="{866B2307-649B-183D-0884-8B40FA2153A6}"/>
          </ac:spMkLst>
        </pc:spChg>
        <pc:picChg chg="mod">
          <ac:chgData name="Rahul Maske" userId="bb0ee42f-b759-4bc6-9b00-15b57832811e" providerId="ADAL" clId="{1470A389-B8A2-4960-830A-AD5A17F0CBAE}" dt="2025-05-16T14:34:04.291" v="377" actId="14826"/>
          <ac:picMkLst>
            <pc:docMk/>
            <pc:sldMk cId="1088937481" sldId="2147481405"/>
            <ac:picMk id="22" creationId="{E09E0CFA-049B-A82F-CAC6-C58B932E63A0}"/>
          </ac:picMkLst>
        </pc:picChg>
        <pc:cxnChg chg="mod">
          <ac:chgData name="Rahul Maske" userId="bb0ee42f-b759-4bc6-9b00-15b57832811e" providerId="ADAL" clId="{1470A389-B8A2-4960-830A-AD5A17F0CBAE}" dt="2025-05-16T14:42:59.838" v="386" actId="14100"/>
          <ac:cxnSpMkLst>
            <pc:docMk/>
            <pc:sldMk cId="1088937481" sldId="2147481405"/>
            <ac:cxnSpMk id="13" creationId="{357D9F6D-9230-6A6A-5814-08029DE6514D}"/>
          </ac:cxnSpMkLst>
        </pc:cxnChg>
        <pc:cxnChg chg="mod">
          <ac:chgData name="Rahul Maske" userId="bb0ee42f-b759-4bc6-9b00-15b57832811e" providerId="ADAL" clId="{1470A389-B8A2-4960-830A-AD5A17F0CBAE}" dt="2025-05-16T14:34:56.272" v="382" actId="14100"/>
          <ac:cxnSpMkLst>
            <pc:docMk/>
            <pc:sldMk cId="1088937481" sldId="2147481405"/>
            <ac:cxnSpMk id="15" creationId="{CDD8B84D-CB4C-6E2C-9702-A85318D7E392}"/>
          </ac:cxnSpMkLst>
        </pc:cxnChg>
        <pc:cxnChg chg="mod">
          <ac:chgData name="Rahul Maske" userId="bb0ee42f-b759-4bc6-9b00-15b57832811e" providerId="ADAL" clId="{1470A389-B8A2-4960-830A-AD5A17F0CBAE}" dt="2025-05-16T14:34:42.547" v="378" actId="1076"/>
          <ac:cxnSpMkLst>
            <pc:docMk/>
            <pc:sldMk cId="1088937481" sldId="2147481405"/>
            <ac:cxnSpMk id="24" creationId="{20109456-283F-F548-7AB3-42EEE97D3200}"/>
          </ac:cxnSpMkLst>
        </pc:cxnChg>
        <pc:cxnChg chg="mod">
          <ac:chgData name="Rahul Maske" userId="bb0ee42f-b759-4bc6-9b00-15b57832811e" providerId="ADAL" clId="{1470A389-B8A2-4960-830A-AD5A17F0CBAE}" dt="2025-05-16T14:43:08.791" v="387" actId="14100"/>
          <ac:cxnSpMkLst>
            <pc:docMk/>
            <pc:sldMk cId="1088937481" sldId="2147481405"/>
            <ac:cxnSpMk id="35" creationId="{8D28BC20-2098-08F3-411F-F9E5F3A440A6}"/>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5/16/2025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dirty="0"/>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este treinamento de facilitador pode ser oferecido a pessoas designadas como facilitadores de pequenos grupos para a atividade de mesa 7-1-7. Este treinamento é focado na atividade de mesa sobre sarampo 7-1-7. Este treinamento pressupõe conhecimento limitado do 7-1-7 e, portanto, começa com uma introdução à meta 7-1-7.  </a:t>
            </a:r>
          </a:p>
          <a:p>
            <a:endParaRPr lang="en-US" dirty="0"/>
          </a:p>
          <a:p>
            <a:r>
              <a:rPr lang="pt-BR">
                <a:latin typeface="Arial"/>
                <a:cs typeface="Arial"/>
              </a:rPr>
              <a:t>Recomendamos ter 1 facilitador para cada 6 a 7 participantes (máximo de 8 por grupo, se necessário) e 1 a 2 facilitadores principais que possam circular respondendo perguntas e monitorando o tempo. Também recomendamos, se possível, treinar 1 ou 2 facilitadores adicionais, caso alguém desista. O guia do facilitador fornece informações detalhadas para os facilitadores, incluindo o que dizer ao pequeno grupo durante cada parte da atividade de mesa. Este treinamento, juntamente com uma revisão completa do guia, deve ajudar a familiarizar os facilitadores com a atividade de mesa antes de conduzi-la.  </a:t>
            </a:r>
          </a:p>
          <a:p>
            <a:endParaRPr lang="en-US" dirty="0"/>
          </a:p>
          <a:p>
            <a:r>
              <a:rPr lang="pt-BR"/>
              <a:t>Ele é desenvolvido como um treinamento de facilitador de 2 horas, mas pode ser reduzido se necessário (especialmente se os facilitadores já estiverem familiarizados com o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3236935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pt-BR">
                <a:latin typeface="Arial"/>
                <a:cs typeface="Arial"/>
              </a:rPr>
              <a:t>Agora, vamos rever alguns termos-chave que usamos regularmente ao discutir a meta 7-1-7 e a abordagem de melhoria de desempenho. Os gargalos do 7-1-7 são barreiras, desafios ou outros obstáculos que atrasam a notificação de detecção ou atividades de resposta precoce. E o outro lado é que os facilitadores são processos, sistemas, relacionamentos ou outros fatores que facilitam a ação rápida, a detecção rápida, a notificação ou atividades de resposta precoce.</a:t>
            </a:r>
          </a:p>
          <a:p>
            <a:endParaRPr lang="en-US"/>
          </a:p>
          <a:p>
            <a:r>
              <a:rPr lang="pt-BR">
                <a:latin typeface="Arial"/>
                <a:cs typeface="Arial"/>
              </a:rPr>
              <a:t>[clique]</a:t>
            </a:r>
          </a:p>
          <a:p>
            <a:endParaRPr lang="en-US"/>
          </a:p>
          <a:p>
            <a:r>
              <a:rPr lang="pt-BR">
                <a:latin typeface="Arial"/>
                <a:cs typeface="Arial"/>
              </a:rPr>
              <a:t>É importante ter em mente que esses gargalos e facilitadores podem ser técnicos, operacionais ou políticos. Estes e as ações que discutiremos a seguir estão no cerne do uso do 7-1-7 para melhoria de desempenho.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pt-BR">
                <a:latin typeface="Arial"/>
                <a:cs typeface="Arial"/>
              </a:rPr>
              <a:t>Depois que os gargalos são identificados, ações corretivas são identificadas para lidar com eles.  </a:t>
            </a:r>
          </a:p>
          <a:p>
            <a:endParaRPr lang="en-US">
              <a:latin typeface="Arial"/>
              <a:cs typeface="Arial"/>
            </a:endParaRPr>
          </a:p>
          <a:p>
            <a:r>
              <a:rPr lang="pt-BR">
                <a:latin typeface="Arial"/>
                <a:cs typeface="Arial"/>
              </a:rPr>
              <a:t>Ações imediatas para o 7-1-7 são aquelas que podem ser tomadas rapidamente com o financiamento, a equipe e os programas existentes.  </a:t>
            </a:r>
          </a:p>
          <a:p>
            <a:endParaRPr lang="en-US">
              <a:latin typeface="Arial"/>
              <a:cs typeface="Arial"/>
            </a:endParaRPr>
          </a:p>
          <a:p>
            <a:r>
              <a:rPr lang="pt-BR">
                <a:latin typeface="Arial"/>
                <a:cs typeface="Arial"/>
              </a:rPr>
              <a:t>Ações de longo prazo, por outro lado, exigem recursos e pessoal adicionais. Elas podem envolver diferentes níveis do governo, podem envolver parceiros externos ou coisas que simplesmente levam mais tempo para serem feitas.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É essencial que as ações propostas abordem diretamente os gargalos identificados. Após o fim de um surto, é fácil fazer uma longa lista de coisas que deram errado e, separadamente, fazer uma lista do que precisa ser corrigido. Mas realmente pegar o que não funcionou bem, e com o 7-1-7 isso está intrinsecamente ligado a gargalos em torno da velocidade – e vincular cada gargalo diretamente a uma ação corretiva é muito importante para fortalecer os sistemas associados.  </a:t>
            </a:r>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pt-BR" sz="1200" b="0" i="0" noProof="0">
                <a:solidFill>
                  <a:schemeClr val="tx1"/>
                </a:solidFill>
                <a:latin typeface="Arial"/>
                <a:cs typeface="Arial"/>
                <a:sym typeface="Source Sans Pro"/>
              </a:rPr>
              <a:t>Existem três maneiras principais pelas quais a meta 7-1-7 </a:t>
            </a:r>
            <a:r>
              <a:rPr lang="pt-BR">
                <a:latin typeface="Arial"/>
                <a:cs typeface="Arial"/>
                <a:sym typeface="Source Sans Pro"/>
              </a:rPr>
              <a:t>melhora</a:t>
            </a:r>
            <a:r>
              <a:rPr lang="pt-BR" sz="1200" b="0" i="0" noProof="0">
                <a:solidFill>
                  <a:schemeClr val="tx1"/>
                </a:solidFill>
                <a:latin typeface="Arial"/>
                <a:cs typeface="Arial"/>
                <a:sym typeface="Source Sans Pro"/>
              </a:rPr>
              <a:t> a segurança sanitária.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sz="1200" b="0" i="0" noProof="0">
                <a:solidFill>
                  <a:schemeClr val="tx1"/>
                </a:solidFill>
                <a:latin typeface="Arial"/>
                <a:cs typeface="Arial"/>
                <a:sym typeface="Source Sans Pro"/>
              </a:rPr>
              <a:t>A primeira é a melhoria contínua do desempenho, que está no cerne do 7-1-7.  Com </a:t>
            </a:r>
            <a:r>
              <a:rPr lang="pt-BR">
                <a:latin typeface="Arial"/>
                <a:cs typeface="Arial"/>
                <a:sym typeface="Source Sans Pro"/>
              </a:rPr>
              <a:t>a meta</a:t>
            </a:r>
            <a:r>
              <a:rPr lang="pt-BR" sz="1200" b="0" i="0" noProof="0">
                <a:solidFill>
                  <a:schemeClr val="tx1"/>
                </a:solidFill>
                <a:latin typeface="Arial"/>
                <a:cs typeface="Arial"/>
                <a:sym typeface="Source Sans Pro"/>
              </a:rPr>
              <a:t>, um processo claro é seguido para avaliar a pontualidade, determinar gargalos e identificar ações que impulsionem a melhoria contínua a cada surto.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a:latin typeface="Arial"/>
                <a:cs typeface="Arial"/>
                <a:sym typeface="Source Sans Pro"/>
              </a:rPr>
              <a:t>Em seguida, a análise dos dados do 7-1-7 fornece conclusões claras e simples para informar a priorização e pode ser usada para defender recursos e intervenções políticas.</a:t>
            </a:r>
            <a:r>
              <a:rPr lang="pt-BR" sz="1200" b="0" i="0" noProof="0">
                <a:solidFill>
                  <a:schemeClr val="tx1"/>
                </a:solidFill>
                <a:latin typeface="Arial"/>
                <a:cs typeface="Arial"/>
                <a:sym typeface="Source Sans Pro"/>
              </a:rPr>
              <a:t>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sz="1200" b="0" i="0" noProof="0">
                <a:solidFill>
                  <a:schemeClr val="tx1"/>
                </a:solidFill>
                <a:latin typeface="Arial"/>
                <a:cs typeface="Arial"/>
                <a:sym typeface="Source Sans Pro"/>
              </a:rPr>
              <a:t>Por fim, o 7-1-7 pode ser usado para responsabilização. A avaliação do desempenho em relação a métricas simples simplifica o monitoramento e melhora a transparência dos relatórios, facilitando a demonstração do impacto das intervenções.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0" indent="0">
              <a:lnSpc>
                <a:spcPct val="140000"/>
              </a:lnSpc>
              <a:buNone/>
            </a:pPr>
            <a:r>
              <a:rPr lang="pt-BR" sz="1200" b="0" i="0" noProof="0">
                <a:solidFill>
                  <a:schemeClr val="tx1"/>
                </a:solidFill>
                <a:latin typeface="Arial"/>
                <a:cs typeface="Arial"/>
                <a:sym typeface="Source Sans Pro"/>
              </a:rPr>
              <a:t>Juntos, todos contribuem para melhorar a segurança sanitária.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Vamos analisar brevemente como a meta 7-1-7 pode ser adotada e usada por países e jurisdições.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Este gráfico mostra o ciclo de vida do 7-1-7 - as etapas necessárias para a implementação eficaz da meta 7-1-7.  </a:t>
            </a:r>
          </a:p>
          <a:p>
            <a:endParaRPr lang="en-US" dirty="0"/>
          </a:p>
          <a:p>
            <a:r>
              <a:rPr lang="pt-BR">
                <a:latin typeface="Arial"/>
                <a:cs typeface="Arial"/>
              </a:rPr>
              <a:t>Para que a meta 7-1-7 seja usada de forma eficaz e sustentável, é importante que os países/jurisdições adotem o 7-1-7 nos sistemas existentes e obtenham a adesão das partes interessadas.  </a:t>
            </a:r>
          </a:p>
          <a:p>
            <a:endParaRPr lang="en-US" dirty="0"/>
          </a:p>
          <a:p>
            <a:r>
              <a:rPr lang="pt-BR">
                <a:latin typeface="Arial"/>
                <a:cs typeface="Arial"/>
              </a:rPr>
              <a:t>O 7-1-7 é um processo de melhoria contínua de desempenho, desde a avaliação da pontualidade de um surto até a síntese dos achados do 7-1-7 em todos os surtos para planejamento e financiamento de longo prazo para dar suporte a melhorias no sistema.  </a:t>
            </a:r>
          </a:p>
          <a:p>
            <a:endParaRPr lang="en-US" dirty="0"/>
          </a:p>
          <a:p>
            <a:r>
              <a:rPr lang="pt-BR">
                <a:latin typeface="Arial"/>
                <a:cs typeface="Arial"/>
              </a:rPr>
              <a:t>Por fim, os achados do 7-1-7 podem ser usados para defender de forma mais ampla a pontualidade e a melhoria do desempenho na segurança da saúde.  </a:t>
            </a:r>
          </a:p>
          <a:p>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r>
              <a:rPr lang="pt-BR"/>
              <a:t>Essas são as cinco etapas que você acabou de ver no meio daquela teoria da mudança no último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Esta atividade de mesa se concentra nas três primeiras: coleta de dados de pontualidade e cálculo de desempenho 7-1-7, identificação de gargalos e facilitadores e determinação de ações imediatas e de longo prazo.  </a:t>
            </a:r>
          </a:p>
          <a:p>
            <a:endParaRPr lang="en-US" dirty="0"/>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Vamos rever como é, na prática, usar o 7-1-7 para um único evento de surto para essas três etapas.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Primeiro, você captura dados do 7-1-7 e avalia o desempenho em relação à meta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pt-BR">
                <a:solidFill>
                  <a:srgbClr val="000000"/>
                </a:solidFill>
              </a:rPr>
            </a:br>
            <a:r>
              <a:rPr lang="pt-BR">
                <a:solidFill>
                  <a:srgbClr val="000000"/>
                </a:solidFil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Esta primeira etapa pode ser realizada em tempo real durante uma Revisão de Ação Precoce ou retrospectivamente, como no caso do uso de achados do 7-1-7 para informar discussões durante uma Revisão Pós-Ação.</a:t>
            </a:r>
          </a:p>
          <a:p>
            <a:pPr>
              <a:defRPr/>
            </a:pPr>
            <a:endParaRPr lang="en-US" dirty="0">
              <a:solidFill>
                <a:srgbClr val="000000"/>
              </a:solidFill>
            </a:endParaRPr>
          </a:p>
          <a:p>
            <a:pPr>
              <a:defRPr/>
            </a:pPr>
            <a:r>
              <a:rPr lang="pt-BR">
                <a:solidFill>
                  <a:srgbClr val="000000"/>
                </a:solidFill>
              </a:rPr>
              <a:t>[CLIQUE]</a:t>
            </a:r>
          </a:p>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Em seguida, gargalos e facilitadores são identificados com base no conhecimento prático do surto.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[CLIQUE]</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Gargalos são aqueles fatores que dificultam a rapidez da detecção, notificação e/ou ações de resposta precoce.  Os facilitadores são valiosos para a defesa de direitos, destacando melhorias, ajudando a identificar práticas modelo e mostrando o que é sucesso.  </a:t>
            </a:r>
          </a:p>
          <a:p>
            <a:pPr>
              <a:defRPr/>
            </a:pPr>
            <a:endParaRPr lang="en-US" dirty="0">
              <a:solidFill>
                <a:srgbClr val="000000"/>
              </a:solidFill>
            </a:endParaRPr>
          </a:p>
          <a:p>
            <a:pPr>
              <a:defRPr/>
            </a:pPr>
            <a:r>
              <a:rPr lang="pt-BR">
                <a:solidFill>
                  <a:srgbClr val="000000"/>
                </a:solidFill>
              </a:rPr>
              <a:t>[CLIQUE]</a:t>
            </a:r>
          </a:p>
          <a:p>
            <a:pPr>
              <a:defRPr/>
            </a:pPr>
            <a:endParaRPr lang="en-US" dirty="0">
              <a:solidFill>
                <a:srgbClr val="000000"/>
              </a:solidFill>
            </a:endParaRPr>
          </a:p>
          <a:p>
            <a:pPr>
              <a:defRPr/>
            </a:pPr>
            <a:r>
              <a:rPr lang="pt-BR">
                <a:solidFill>
                  <a:srgbClr val="000000"/>
                </a:solidFill>
              </a:rPr>
              <a:t>Em seguida, ações corretivas para lidar com esses gargalos devem ser identificadas e implementadas.  </a:t>
            </a:r>
          </a:p>
          <a:p>
            <a:pPr>
              <a:defRPr/>
            </a:pPr>
            <a:endParaRPr lang="en-US" dirty="0">
              <a:solidFill>
                <a:srgbClr val="000000"/>
              </a:solidFill>
            </a:endParaRPr>
          </a:p>
          <a:p>
            <a:pPr>
              <a:defRPr/>
            </a:pPr>
            <a:r>
              <a:rPr lang="pt-BR">
                <a:solidFill>
                  <a:srgbClr val="000000"/>
                </a:solidFill>
              </a:rPr>
              <a:t>[CLIQUE]</a:t>
            </a:r>
          </a:p>
          <a:p>
            <a:pPr>
              <a:defRPr/>
            </a:pPr>
            <a:endParaRPr lang="en-US" dirty="0">
              <a:solidFill>
                <a:srgbClr val="000000"/>
              </a:solidFill>
            </a:endParaRPr>
          </a:p>
          <a:p>
            <a:pPr>
              <a:defRPr/>
            </a:pPr>
            <a:r>
              <a:rPr lang="pt-BR">
                <a:solidFill>
                  <a:srgbClr val="000000"/>
                </a:solidFill>
              </a:rPr>
              <a:t>Ações imediatas são aquelas que podem ser implementadas o mais rápido possível com os recursos e pessoal disponíveis, enquanto ações de longo prazo são aquelas que devem ser consideradas para oportunidades de planejamento e financiamento, pois exigem mais tempo, pessoal, suporte ou recursos.  </a:t>
            </a:r>
          </a:p>
          <a:p>
            <a:endParaRPr lang="en-US" dirty="0"/>
          </a:p>
          <a:p>
            <a:pPr>
              <a:defRPr/>
            </a:pPr>
            <a:endParaRPr lang="en-US" dirty="0"/>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pt-BR">
                <a:latin typeface="Arial"/>
                <a:cs typeface="Arial"/>
              </a:rPr>
              <a:t>Agora veremos um exemplo real do 7-1-7 em ação. Discutiremos como o 7-1-7 foi aplicado a um surto de ebola em Uganda em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17</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Aqui, mostraremos um slide de resumo típico do 7-1-7, que mostra pontualidade, desempenho do 7-1-7, gargalos/facilitadores e ações para um surto.  </a:t>
            </a:r>
          </a:p>
          <a:p>
            <a:endParaRPr lang="en-US" dirty="0"/>
          </a:p>
          <a:p>
            <a:r>
              <a:rPr lang="pt-BR">
                <a:latin typeface="Arial"/>
                <a:cs typeface="Arial"/>
              </a:rPr>
              <a:t>Quando Uganda enfrentou um surto de </a:t>
            </a:r>
            <a:r>
              <a:rPr lang="pt-BR" b="1">
                <a:latin typeface="Arial"/>
                <a:cs typeface="Arial"/>
              </a:rPr>
              <a:t>Doença do Vírus do Sudão </a:t>
            </a:r>
            <a:r>
              <a:rPr lang="pt-BR">
                <a:latin typeface="Arial"/>
                <a:cs typeface="Arial"/>
              </a:rPr>
              <a:t>em 2022, eles aplicaram pela primeira vez o 7-1-7 ao surto durante uma Revisão de Ação Precoce, alguns dias após o início da resposta.  Eles descobriram inicialmente que demoravam 15 dias entre o surgimento e a detecção, menos de 1 dia para notificar, e a métrica de resposta para 7-1-7 ainda era "TBD", ou a ser determinada, porque eles estavam apenas alguns dias na resposta.  </a:t>
            </a:r>
          </a:p>
          <a:p>
            <a:endParaRPr lang="en-US" dirty="0"/>
          </a:p>
          <a:p>
            <a:r>
              <a:rPr lang="pt-BR">
                <a:latin typeface="Arial"/>
                <a:cs typeface="Arial"/>
              </a:rPr>
              <a:t>Entretanto, durante a investigação do surto, eles perceberam que haviam perdido alguns casos iniciais, incluindo o caso índice.  Quando reaplicaram o 7-1-7 cerca de 12 dias após a resposta, eles descobriram o que é mostrado neste slide: 46 dias para detectar, menos de 1 dia para notificar e 9 dias para concluir as ações de resposta precoce do 7-1-7.  </a:t>
            </a:r>
          </a:p>
          <a:p>
            <a:endParaRPr lang="en-US" dirty="0"/>
          </a:p>
          <a:p>
            <a:pPr algn="l" rtl="0" fontAlgn="base"/>
            <a:r>
              <a:rPr lang="pt-BR" b="0" i="0">
                <a:solidFill>
                  <a:srgbClr val="444444"/>
                </a:solidFill>
                <a:effectLst/>
                <a:latin typeface="Arial"/>
                <a:cs typeface="Arial"/>
              </a:rPr>
              <a:t>O uso do 7-1-7 os ajudou a identificar </a:t>
            </a:r>
            <a:r>
              <a:rPr lang="pt-BR">
                <a:latin typeface="Arial"/>
                <a:cs typeface="Arial"/>
              </a:rPr>
              <a:t>um importante gargalo relacionado à falta de conhecimento das definições de casos suspeitos de IDSR em unidades de saúde privadas. Eles também tiveram outros gargalos em torno da fadiga da vigilância comunitária devido à covid e da falta de funções claras para notificação em algumas situações relacionadas a casos suspeitos.  Em termos de resposta, eles descobriram que não tinham unidades de isolamento totalmente funcionais e atrasos no acesso a fundos para que as equipes de resposta rápida fizessem o rastreamento de contatos.</a:t>
            </a:r>
          </a:p>
          <a:p>
            <a:endParaRPr lang="en-US" dirty="0"/>
          </a:p>
          <a:p>
            <a:r>
              <a:rPr lang="pt-BR">
                <a:latin typeface="Arial"/>
                <a:cs typeface="Arial"/>
              </a:rPr>
              <a:t>Eles também encontraram facilitadores, ou o que estava funcionando bem, em seus sistemas. Embora a detecção tenha levado 46 dias, eles analisaram os fatores que fizeram com que ela não demorasse ainda mais e encontraram vários pontos fortes em todos os três intervalos para o papel do hospital regional na aceleração da detecção, notificação e resposta.  </a:t>
            </a:r>
          </a:p>
          <a:p>
            <a:endParaRPr lang="en-US" dirty="0"/>
          </a:p>
          <a:p>
            <a:r>
              <a:rPr lang="pt-BR">
                <a:latin typeface="Arial"/>
                <a:cs typeface="Arial"/>
              </a:rPr>
              <a:t>Uma das coisas que eles realmente fizeram enquanto o surto estava acontecendo foi retirar as instalações privadas quando perceberam a lacuna na compreensão da definição de caso nessas instalações. Este é o poder das Revisões de Ações Precoces: elas facilitam a recalibração da resposta ao surto em andamento, em vez de apenas encontrar lições para ajudar em surtos futuros.  </a:t>
            </a:r>
          </a:p>
          <a:p>
            <a:endParaRPr lang="en-US" dirty="0"/>
          </a:p>
          <a:p>
            <a:r>
              <a:rPr lang="pt-BR">
                <a:latin typeface="Arial"/>
                <a:cs typeface="Arial"/>
              </a:rPr>
              <a:t>Então, as autoridades de saúde pública em Uganda elaboraram ações imediatas e de longo prazo para abordar os principais gargalos que encontraram no nível do sistema.  Por exemplo, uma ação de longo prazo focada não apenas em uma única instalação privada ou em algumas que podem ter sido associadas a esse surto específico, mas em como aumentar os treinamentos de IDSR para instalações privadas em todo o país.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18</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Agora, vamos examinar a atividade de mesa sobre sarampo.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a:p>
        </p:txBody>
      </p:sp>
    </p:spTree>
    <p:extLst>
      <p:ext uri="{BB962C8B-B14F-4D97-AF65-F5344CB8AC3E}">
        <p14:creationId xmlns:p14="http://schemas.microsoft.com/office/powerpoint/2010/main" val="998782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O objetivo deste treinamento é aprender a facilitar uma atividade de mesa de 90 minutos que utiliza a abordagem de melhoria de desempenho e metas 7-1-7.</a:t>
            </a:r>
            <a:r>
              <a:rPr kumimoji="0" lang="pt-BR" sz="1200" b="0" i="0" u="none" strike="noStrike" cap="none" normalizeH="0" baseline="0" noProof="0">
                <a:ln>
                  <a:noFill/>
                </a:ln>
                <a:solidFill>
                  <a:schemeClr val="tx2"/>
                </a:solidFill>
                <a:effectLst/>
                <a:uLnTx/>
                <a:uFillTx/>
                <a:latin typeface="Arial" panose="020B0604020202020204" pitchFamily="34" charset="0"/>
                <a:ea typeface="+mn-ea"/>
                <a:cs typeface="+mn-cs"/>
              </a:rPr>
              <a:t> </a:t>
            </a:r>
          </a:p>
          <a:p>
            <a:endPar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endParaRPr>
          </a:p>
          <a:p>
            <a:r>
              <a:rPr kumimoji="0" lang="pt-BR" sz="1200" b="0" i="0" u="none" strike="noStrike" cap="none" normalizeH="0" baseline="0" noProof="0">
                <a:ln>
                  <a:noFill/>
                </a:ln>
                <a:solidFill>
                  <a:schemeClr val="tx2"/>
                </a:solidFill>
                <a:effectLst/>
                <a:uLnTx/>
                <a:uFillTx/>
                <a:latin typeface="Arial" panose="020B0604020202020204" pitchFamily="34" charset="0"/>
                <a:ea typeface="+mn-ea"/>
                <a:cs typeface="+mn-cs"/>
              </a:rPr>
              <a:t>Após este treinamento, </a:t>
            </a:r>
            <a:r>
              <a:rPr lang="pt-BR" b="0">
                <a:solidFill>
                  <a:schemeClr val="tx1"/>
                </a:solidFill>
              </a:rPr>
              <a:t>esperamos que você seja capaz de explicar os principais conceitos e definições do 7-1-7 e facilitar a atividade de mesa 7-1-7 para um pequeno grupo.</a:t>
            </a:r>
            <a:r>
              <a:rPr lang="pt-BR" sz="1200" b="0">
                <a:solidFill>
                  <a:schemeClr val="tx1"/>
                </a:solidFill>
              </a:rPr>
              <a:t> </a:t>
            </a:r>
          </a:p>
          <a:p>
            <a:endParaRPr lang="en-US" b="0"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923041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ajuste este slide com base na agenda final do workshop em que a atividade de mesa será realizada. O slide atual é baseado na agenda de exemplo do workshop de Treinamento de Orientação de 8 horas.]</a:t>
            </a:r>
          </a:p>
          <a:p>
            <a:endParaRPr lang="en-US" dirty="0"/>
          </a:p>
          <a:p>
            <a:r>
              <a:rPr lang="pt-BR">
                <a:latin typeface="Arial"/>
                <a:cs typeface="Arial"/>
              </a:rPr>
              <a:t>Aqui está [parte da] agenda do workshop, incluindo sessões antes e depois da atividade de mesa. Antes da atividade de mesa, vamos nos concentrar em apresentar a meta 7-1-7 aos participantes do workshop. Então, começaremos a atividade de mesa.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510801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ea typeface="+mn-ea"/>
                <a:cs typeface="Arial"/>
              </a:rPr>
              <a:t>Neste slide, você pode ver os objetivos da atividade de mesa que são compartilhados com os participantes. Os objetivos dos participantes são usar a ferramenta de avaliação 7-1-7 e discussão para identificar </a:t>
            </a:r>
            <a:r>
              <a:rPr lang="pt-BR" sz="1200">
                <a:solidFill>
                  <a:schemeClr val="tx1"/>
                </a:solidFill>
                <a:latin typeface="Arial"/>
                <a:ea typeface="+mn-ea"/>
                <a:cs typeface="Arial"/>
              </a:rPr>
              <a:t>e registrar as datas dos marcos do 7-1-7</a:t>
            </a:r>
            <a:r>
              <a:rPr kumimoji="0" lang="pt-BR" sz="1200" b="0" i="0" u="none" strike="noStrike" cap="none" normalizeH="0" baseline="0" noProof="0">
                <a:ln>
                  <a:noFill/>
                </a:ln>
                <a:solidFill>
                  <a:schemeClr val="tx1"/>
                </a:solidFill>
                <a:effectLst/>
                <a:uLnTx/>
                <a:uFillTx/>
                <a:latin typeface="Arial"/>
                <a:ea typeface="+mn-ea"/>
                <a:cs typeface="Arial"/>
              </a:rPr>
              <a:t>; calcular o desempenho do 7-1-7 com base nos intervalos de detecção, notificação e resposta; e identificar gargalos/facilitadores e traduzi-los em ações para melhoria de desempenho.</a:t>
            </a: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19001759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Esta é a agenda que os participantes verão para a atividade. Apresentaremos a atividade de mesa por 5 minutos em plenário, após os quais haverá 85 minutos nos pequenos grupos para conduzir e discutir a atividade de mesa.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3187594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 visão geral da atividade de mesa que será compartilhada em plenário inclui este slide explicando a atividade de mesa.  </a:t>
            </a:r>
          </a:p>
          <a:p>
            <a:endParaRPr lang="en-US" dirty="0"/>
          </a:p>
          <a:p>
            <a:pPr>
              <a:lnSpc>
                <a:spcPct val="114000"/>
              </a:lnSpc>
            </a:pPr>
            <a:r>
              <a:rPr lang="pt-BR"/>
              <a:t>Conduziremos uma </a:t>
            </a:r>
            <a:r>
              <a:rPr lang="pt-BR">
                <a:latin typeface="Arial"/>
                <a:cs typeface="Arial"/>
              </a:rPr>
              <a:t>atividade de mesa </a:t>
            </a:r>
            <a:r>
              <a:rPr lang="pt-BR"/>
              <a:t>em pequenos grupos que aplica o 7-1-7 a um </a:t>
            </a:r>
            <a:r>
              <a:rPr lang="pt-BR" b="1"/>
              <a:t>evento e país fictícios</a:t>
            </a:r>
            <a:r>
              <a:rPr lang="pt-BR"/>
              <a:t>. Estamos simulando </a:t>
            </a:r>
            <a:r>
              <a:rPr lang="pt-BR" b="1"/>
              <a:t>Sarampo</a:t>
            </a:r>
            <a:r>
              <a:rPr lang="pt-BR"/>
              <a:t> no </a:t>
            </a:r>
            <a:r>
              <a:rPr lang="pt-BR" b="1"/>
              <a:t>Epistão</a:t>
            </a:r>
            <a:r>
              <a:rPr lang="pt-BR"/>
              <a:t>.  </a:t>
            </a:r>
          </a:p>
          <a:p>
            <a:pPr>
              <a:lnSpc>
                <a:spcPct val="114000"/>
              </a:lnSpc>
            </a:pPr>
            <a:endParaRPr lang="en-US" dirty="0"/>
          </a:p>
          <a:p>
            <a:pPr>
              <a:lnSpc>
                <a:spcPct val="114000"/>
              </a:lnSpc>
            </a:pPr>
            <a:r>
              <a:rPr lang="pt-BR">
                <a:latin typeface="Arial"/>
                <a:cs typeface="Arial"/>
              </a:rPr>
              <a:t>Há duas partes principais da atividade. A primeira parte é identificar e registrar datas importantes e calcular a meta 7-1-7, e a segunda parte é identificar gargalos, facilitadores e ações.  </a:t>
            </a:r>
          </a:p>
          <a:p>
            <a:pPr>
              <a:lnSpc>
                <a:spcPct val="114000"/>
              </a:lnSpc>
            </a:pPr>
            <a:endParaRPr lang="en-US" dirty="0"/>
          </a:p>
          <a:p>
            <a:pPr>
              <a:lnSpc>
                <a:spcPct val="114000"/>
              </a:lnSpc>
            </a:pPr>
            <a:r>
              <a:rPr lang="pt-BR">
                <a:latin typeface="Arial"/>
                <a:cs typeface="Arial"/>
              </a:rPr>
              <a:t>Muitas perguntas surgirão durante a atividade de mesa. Algumas podem ser aquelas cujas respostas você sabe e consegue responder rapidamente. Perguntas de esclarecimento são especialmente úteis para responder. Se você não tiver certeza da resposta, chame um dos facilitadores principais. Se a pergunta não for urgente (ou seja, não for necessária para continuar a atividade de mesa), você também pode pedir ao participante para escrevê-la no estacionamento (ou você pode fazer isso por ele).  </a:t>
            </a:r>
          </a:p>
          <a:p>
            <a:pPr>
              <a:lnSpc>
                <a:spcPct val="114000"/>
              </a:lnSpc>
            </a:pPr>
            <a:endParaRPr lang="en-US" dirty="0"/>
          </a:p>
          <a:p>
            <a:pPr>
              <a:lnSpc>
                <a:spcPct val="114000"/>
              </a:lnSpc>
            </a:pPr>
            <a:r>
              <a:rPr lang="pt-BR">
                <a:latin typeface="Arial"/>
                <a:cs typeface="Arial"/>
              </a:rPr>
              <a:t>Pode haver perguntas que sejam tangenciais à atividade de mesa ou que levem a longas discussões. Para isso, incentive os participantes a colocá-las no estacionamento.  </a:t>
            </a:r>
          </a:p>
          <a:p>
            <a:pPr>
              <a:lnSpc>
                <a:spcPct val="114000"/>
              </a:lnSpc>
            </a:pPr>
            <a:endParaRPr lang="en-US" dirty="0"/>
          </a:p>
          <a:p>
            <a:pPr>
              <a:lnSpc>
                <a:spcPct val="114000"/>
              </a:lnSpc>
            </a:pPr>
            <a:r>
              <a:rPr lang="pt-BR">
                <a:latin typeface="Arial"/>
                <a:cs typeface="Arial"/>
              </a:rPr>
              <a:t>Descobrimos que facilitar a atividade de mesa geralmente requer algum equilíbrio entre responder a perguntas rápidas e relevantes e manter os participantes no caminho certo em relação ao tempo, transferindo algumas perguntas para o estacionamento para serem respondidas mais tarde.  </a:t>
            </a:r>
          </a:p>
          <a:p>
            <a:pPr>
              <a:lnSpc>
                <a:spcPct val="114000"/>
              </a:lnSpc>
            </a:pPr>
            <a:endParaRPr lang="en-US" dirty="0"/>
          </a:p>
          <a:p>
            <a:pPr>
              <a:lnSpc>
                <a:spcPct val="114000"/>
              </a:lnSpc>
            </a:pPr>
            <a:r>
              <a:rPr lang="pt-BR">
                <a:latin typeface="Arial"/>
                <a:cs typeface="Arial"/>
              </a:rPr>
              <a:t>Os participantes recebem breves definições técnicas no folheto da Ferramenta de Avaliação 7-1-7.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2053677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Para a atividade de mesa, nos dividiremos em pequenos grupos, idealmente com 6 a 7 pessoas no grupo, além de você como facilitador, mas no máximo 8.  Estamos planejando ter [FORNECER OS NOMES DO(S) FACILITADOR(ES) PRINCIPAL(AIS)] como facilitador(es) principal(is). O(s) facilitador(es) principal(is) caminharão pelos diferentes grupos para ver se há alguma dúvida.</a:t>
            </a:r>
          </a:p>
          <a:p>
            <a:endParaRPr lang="en-US" dirty="0"/>
          </a:p>
          <a:p>
            <a:r>
              <a:rPr lang="pt-BR"/>
              <a:t>Cada pequeno grupo será colocado em uma parte diferente da sala pelo(s) facilitador(es) principal(is)</a:t>
            </a:r>
          </a:p>
          <a:p>
            <a:endParaRPr lang="en-US" dirty="0"/>
          </a:p>
          <a:p>
            <a:r>
              <a:rPr lang="pt-BR">
                <a:latin typeface="Arial"/>
                <a:cs typeface="Arial"/>
              </a:rPr>
              <a:t>Forneceremos a você um pacote de facilitador e forneceremos aos participantes os folhetos necessários para esta atividade de mesa.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26261231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Agora vamos rever os materiais e métodos para a </a:t>
            </a:r>
            <a:r>
              <a:rPr lang="pt-BR">
                <a:latin typeface="Arial"/>
                <a:cs typeface="Arial"/>
              </a:rPr>
              <a:t>atividade de mesa</a:t>
            </a:r>
            <a:r>
              <a:rPr lang="pt-B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38656023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Os participantes receberão dois documentos: </a:t>
            </a:r>
          </a:p>
          <a:p>
            <a:endParaRPr lang="en-US" dirty="0">
              <a:latin typeface="Arial"/>
              <a:cs typeface="Arial"/>
            </a:endParaRPr>
          </a:p>
          <a:p>
            <a:pPr marL="171450" indent="-171450">
              <a:buFont typeface="Calibri"/>
              <a:buChar char="-"/>
            </a:pPr>
            <a:r>
              <a:rPr lang="pt-BR">
                <a:latin typeface="Arial"/>
                <a:cs typeface="Arial"/>
              </a:rPr>
              <a:t>um guia do participante que descreve a atividade de mesa e o cenário de surto </a:t>
            </a:r>
          </a:p>
          <a:p>
            <a:pPr marL="171450" indent="-171450">
              <a:buFont typeface="Calibri"/>
              <a:buChar char="-"/>
            </a:pPr>
            <a:r>
              <a:rPr lang="pt-BR">
                <a:latin typeface="Arial"/>
                <a:cs typeface="Arial"/>
              </a:rPr>
              <a:t>e a ferramenta de avaliação 7-1-7, que eles usarão durante a atividade de mesa para registrar informações.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534206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Você receberá dois folhetos do pacote do participante + 3 folhetos adicionais:</a:t>
            </a:r>
          </a:p>
          <a:p>
            <a:pPr marL="171450" indent="-171450">
              <a:buFont typeface="Calibri"/>
              <a:buChar char="-"/>
            </a:pPr>
            <a:r>
              <a:rPr lang="pt-BR">
                <a:latin typeface="Arial"/>
                <a:cs typeface="Arial"/>
              </a:rPr>
              <a:t>um guia detalhado do facilitador, que orienta você através da atividade de mesa com roteiros, respostas e dicas. Cada seção informa o que você precisa fazer naquela seção, além de fornecer roteiros para o que você deve dizer. É importante revisar este guia detalhadamente antes da atividade de mesa.</a:t>
            </a:r>
          </a:p>
          <a:p>
            <a:pPr marL="171450" indent="-171450">
              <a:buFont typeface="Calibri"/>
              <a:buChar char="-"/>
            </a:pPr>
            <a:r>
              <a:rPr lang="pt-BR">
                <a:latin typeface="Arial"/>
                <a:cs typeface="Arial"/>
              </a:rPr>
              <a:t>a agenda do facilitador pode ajudar você a controlar o tempo para cada subatividade.  </a:t>
            </a:r>
          </a:p>
          <a:p>
            <a:pPr marL="171450" indent="-171450">
              <a:buFont typeface="Calibri"/>
              <a:buChar char="-"/>
            </a:pPr>
            <a:r>
              <a:rPr lang="pt-BR">
                <a:latin typeface="Arial"/>
                <a:cs typeface="Arial"/>
              </a:rPr>
              <a:t>O Guia de Referência de Datas de Marco do 7-1-7 fornece exemplos detalhados para cada uma das datas de marco, incluindo diferentes tipos de vigilância, tipos de ações de resposta precoce, etc. Não fornecemos isso aos participantes durante a atividade de simulação porque pode ser uma distração e não é necessário para uma atividade simplificada como esta, mas pode ser útil para vocês como facilitadores.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044067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analisar a agenda de subatividades de mesa. Esta agenda está disponível no seu guia do facilitador e na agenda separada do facilitador.  </a:t>
            </a:r>
          </a:p>
          <a:p>
            <a:endParaRPr lang="en-US" dirty="0"/>
          </a:p>
          <a:p>
            <a:r>
              <a:rPr lang="pt-BR"/>
              <a:t>Vamos analisar cada uma delas agora.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3122281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Esta atividade de mesa inclui duas maneiras principais de trabalhar em pequenos grupos:</a:t>
            </a:r>
          </a:p>
          <a:p>
            <a:pPr marL="171450" indent="-171450">
              <a:buFont typeface="Calibri"/>
              <a:buChar char="-"/>
            </a:pPr>
            <a:r>
              <a:rPr lang="pt-BR">
                <a:latin typeface="Arial"/>
                <a:cs typeface="Arial"/>
              </a:rPr>
              <a:t>o primeiro é o trabalho individual, que envolve a leitura do cenário e a conclusão das áreas relevantes da Ferramenta de Avaliação 7-1-7 durante cada parte da atividade de mesa. </a:t>
            </a:r>
          </a:p>
          <a:p>
            <a:pPr marL="171450" indent="-171450">
              <a:buFont typeface="Calibri"/>
              <a:buChar char="-"/>
            </a:pPr>
            <a:r>
              <a:rPr lang="pt-BR">
                <a:latin typeface="Arial"/>
                <a:cs typeface="Arial"/>
              </a:rPr>
              <a:t>a segunda são as discussões em grupo, que envolvem discutir as respostas ao trabalho individual e em grupo e, depois, fazer um breve resumo no final, se houver tempo.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2845411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Hoje faremos uma breve introdução ao 7-1-7 para aqueles que não estão familiarizados com a meta e a abordagem do 7-1-7 para melhoria de desempenho, e também uma rápida atualização para aqueles que já estão familiarizados.  </a:t>
            </a:r>
          </a:p>
          <a:p>
            <a:endParaRPr lang="en-US" dirty="0"/>
          </a:p>
          <a:p>
            <a:r>
              <a:rPr lang="pt-BR">
                <a:latin typeface="Arial"/>
                <a:cs typeface="Arial"/>
              </a:rPr>
              <a:t>Em seguida, abordaremos a atividade de mesa sobre sarampo 7-1-7. Darei uma visão geral, discutiremos os materiais e métodos de facilitação, abordaremos a atividade completa e revisaremos as respostas.  </a:t>
            </a:r>
            <a:br>
              <a:rPr lang="pt-BR"/>
            </a:br>
            <a:br>
              <a:rPr lang="pt-BR"/>
            </a:br>
            <a:r>
              <a:rPr lang="pt-BR">
                <a:latin typeface="Arial"/>
                <a:cs typeface="Arial"/>
              </a:rPr>
              <a:t>Você terá materiais detalhados, incluindo um guia do facilitador, que também conterá essas informações e que você usará durante a atividade de mesa.</a:t>
            </a:r>
          </a:p>
          <a:p>
            <a:endParaRPr lang="en-US" dirty="0"/>
          </a:p>
          <a:p>
            <a:r>
              <a:rPr lang="pt-BR"/>
              <a:t>Depois, podemos responder a quaisquer perguntas que você tenha.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7284491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recomendamos fortemente o uso do método do post-it, descrito em detalhes no guia do facilitador. Entretanto, se isso não for usado na atividade de mesa, exclua este slide ao treinar os facilitadores].</a:t>
            </a:r>
          </a:p>
          <a:p>
            <a:endParaRPr lang="en-US" dirty="0"/>
          </a:p>
          <a:p>
            <a:r>
              <a:rPr lang="pt-BR">
                <a:latin typeface="Arial"/>
                <a:cs typeface="Arial"/>
              </a:rPr>
              <a:t>Agora vamos abordar um dos métodos que usaremos para o trabalho em grupo. Colocaremos post-its [ou pequenos pedaços de papel e fita adesiva] nas mesas. Para algumas atividades, recomendamos usar o método de post-its, em que os participantes escrevem suas respostas às perguntas em post-its, em vez de dizê-las em voz alta inicialmente. Esses post-its são então adicionados a uma superfície designada [nota para o moderador: por exemplo, flipchart].  </a:t>
            </a:r>
          </a:p>
          <a:p>
            <a:endParaRPr lang="en-US" dirty="0"/>
          </a:p>
          <a:p>
            <a:r>
              <a:rPr lang="pt-BR">
                <a:latin typeface="Arial"/>
                <a:cs typeface="Arial"/>
              </a:rPr>
              <a:t>Você pode então usar as respostas que vê nos post-its para orientar a discussão, procurando semelhanças e diferenças. Por exemplo, você pode procurar respostas erradas e pedir que alguém forneça uma justificativa, procurar uma resposta certa e pedir uma justificativa.  </a:t>
            </a:r>
          </a:p>
          <a:p>
            <a:endParaRPr lang="en-US" dirty="0"/>
          </a:p>
          <a:p>
            <a:r>
              <a:rPr lang="pt-BR"/>
              <a:t>Se você vir vários post-its coloridos, sugira aos participantes qual cor eles devem usar para cada resposta quando houver várias respostas na mesma discussão, como acontecerá ao identificar as datas de surgimento, detecção e notificação.  </a:t>
            </a:r>
          </a:p>
          <a:p>
            <a:endParaRPr lang="en-US" dirty="0"/>
          </a:p>
          <a:p>
            <a:pPr>
              <a:defRPr/>
            </a:pPr>
            <a:r>
              <a:rPr lang="pt-BR">
                <a:latin typeface="Arial"/>
                <a:cs typeface="Arial"/>
              </a:rPr>
              <a:t>Como facilitador, será útil se você puder rotular as seções do flipchart com uma palavra que descreva a categoria da pergunta (por exemplo, “Surgimento”, “Detecção”, “Gargalo”).</a:t>
            </a:r>
            <a:r>
              <a:rPr lang="pt-BR" sz="1200">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t>Sinta-se à vontade também para mover os post-its na superfície designada para categorizá-los.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2099811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método verbal é o que todos nós conhecemos. É quando você pede para os participantes darem suas respostas durante a discussão.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Por exemplo, para uma data de marco, você pode pedir a alguém que se ofereça para dizer a data e o motivo da seleção dessa data.</a:t>
            </a:r>
            <a:r>
              <a:rPr lang="pt-BR" sz="1200">
                <a:effectLst/>
                <a:latin typeface="Arial"/>
                <a:cs typeface="Arial"/>
              </a:rPr>
              <a:t> Então você pode perguntar se alguém discorda. </a:t>
            </a:r>
            <a:r>
              <a:rPr lang="pt-BR" sz="1200">
                <a:latin typeface="Arial"/>
                <a:cs typeface="Arial"/>
              </a:rPr>
              <a:t>Se sim</a:t>
            </a:r>
            <a:r>
              <a:rPr lang="pt-BR" sz="1200">
                <a:effectLst/>
                <a:latin typeface="Arial"/>
                <a:cs typeface="Arial"/>
              </a:rPr>
              <a:t>, incentive uma breve discussão sobre diferentes justificativas. Deixe o grupo discutir, mas oriente o grupo em direção às respostas se/quando necessário.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effectLst/>
                <a:latin typeface="Arial"/>
                <a:cs typeface="Arial"/>
              </a:rPr>
              <a:t>Certifique-se de tentar envolver todos os participantes ao longo do tempo e facilite ativamente para evitar longas tangentes. Peça aos participantes para adicionar perguntas não urgentes ao estacionamento.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3448372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Agora vamos percorrer a </a:t>
            </a:r>
            <a:r>
              <a:rPr lang="pt-BR">
                <a:latin typeface="Arial"/>
                <a:cs typeface="Arial"/>
              </a:rPr>
              <a:t>atividade de mesa</a:t>
            </a:r>
            <a:r>
              <a:rPr lang="pt-BR"/>
              <a:t> em si e repassar as respostas.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769634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Aqui está novamente a agenda de subatividades – veremos agora o que fazer em cada uma dessas subseções.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33</a:t>
            </a:fld>
            <a:endParaRPr lang="en-US"/>
          </a:p>
        </p:txBody>
      </p:sp>
    </p:spTree>
    <p:extLst>
      <p:ext uri="{BB962C8B-B14F-4D97-AF65-F5344CB8AC3E}">
        <p14:creationId xmlns:p14="http://schemas.microsoft.com/office/powerpoint/2010/main" val="24578453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B3C59-9257-08C6-DC9B-B29C4503B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15F4A9-A40B-0268-6950-93057E37F9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2BFCF3-7BC9-28B9-7570-2FFFBA0BE56D}"/>
              </a:ext>
            </a:extLst>
          </p:cNvPr>
          <p:cNvSpPr>
            <a:spLocks noGrp="1"/>
          </p:cNvSpPr>
          <p:nvPr>
            <p:ph type="body" idx="1"/>
          </p:nvPr>
        </p:nvSpPr>
        <p:spPr/>
        <p:txBody>
          <a:bodyPr/>
          <a:lstStyle/>
          <a:p>
            <a:r>
              <a:rPr lang="pt-BR"/>
              <a:t>Mencionei que você tem um guia do facilitador para esta atividade.  </a:t>
            </a:r>
          </a:p>
          <a:p>
            <a:endParaRPr lang="en-US" dirty="0"/>
          </a:p>
          <a:p>
            <a:r>
              <a:rPr lang="pt-BR">
                <a:latin typeface="Arial"/>
                <a:cs typeface="Arial"/>
              </a:rPr>
              <a:t>Quero destacar algumas coisas que você encontrará neste guia. O guia é dividido em subatividades da atividade de mesa, com algumas dicas no início. Para cada subatividade, há uma quantidade de tempo sugerida, um roteiro para o que você pode dizer, uma lista do que você deve fazer durante esse tempo e um gabarito de respostas, quando relevante. Você pode ver um exemplo disso neste slide para a subatividade de discussão dos cálculos para a meta 7-1-7.  </a:t>
            </a:r>
          </a:p>
          <a:p>
            <a:endParaRPr lang="en-US" dirty="0"/>
          </a:p>
          <a:p>
            <a:r>
              <a:rPr lang="pt-BR">
                <a:latin typeface="Arial"/>
                <a:cs typeface="Arial"/>
              </a:rPr>
              <a:t>Por favor, leia atentamente antes de realizarmos a atividade de mesa. </a:t>
            </a:r>
          </a:p>
        </p:txBody>
      </p:sp>
      <p:sp>
        <p:nvSpPr>
          <p:cNvPr id="4" name="Slide Number Placeholder 3">
            <a:extLst>
              <a:ext uri="{FF2B5EF4-FFF2-40B4-BE49-F238E27FC236}">
                <a16:creationId xmlns:a16="http://schemas.microsoft.com/office/drawing/2014/main" id="{F3A3DBAC-B216-B95F-3FFE-AA72FA64877A}"/>
              </a:ext>
            </a:extLst>
          </p:cNvPr>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4358013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 primeira coisa que você fará no seu trabalho em grupo é fazer breves apresentações e compartilhar algumas instruções iniciais com o grupo. Este é um período de tempo muito curto – tente manter esta parte em cinco minutos ou menos, se puder.  </a:t>
            </a:r>
          </a:p>
          <a:p>
            <a:endParaRPr lang="en-US" dirty="0"/>
          </a:p>
          <a:p>
            <a:r>
              <a:rPr lang="pt-BR"/>
              <a:t>Isso também acontecerá quando você distribuir os pacotes dos participantes para o seu grupo.  </a:t>
            </a:r>
          </a:p>
          <a:p>
            <a:endParaRPr lang="en-US" dirty="0"/>
          </a:p>
          <a:p>
            <a:r>
              <a:rPr lang="pt-BR"/>
              <a:t>Detalhes específicos sobre o que dizer e fazer estão incluídos no guia do facilitador.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069129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a seção de notas aqui menciona o método do post-it diversas vezes. Se não houver post-its disponíveis (incluindo fita adesiva + papel), informe aos facilitadores que você usará o método verbal]. </a:t>
            </a:r>
          </a:p>
          <a:p>
            <a:endParaRPr lang="en-US" dirty="0"/>
          </a:p>
          <a:p>
            <a:r>
              <a:rPr lang="pt-BR">
                <a:latin typeface="Arial"/>
                <a:cs typeface="Arial"/>
              </a:rPr>
              <a:t>A Parte 1 da atividade de mesa se concentra na identificação das datas de marcos e no cálculo do desempenho em relação à meta 7-1-7. Isso é dividido em várias subatividades, que são descritas em detalhes no guia do facilitador.  </a:t>
            </a:r>
          </a:p>
          <a:p>
            <a:endParaRPr lang="en-US" dirty="0"/>
          </a:p>
          <a:p>
            <a:r>
              <a:rPr lang="pt-BR">
                <a:latin typeface="Arial"/>
                <a:cs typeface="Arial"/>
              </a:rPr>
              <a:t>Esta seção deve levar cerca de 45 minutos, embora para alguns grupos leve menos tempo e para outros mais tempo. Há um intervalo de cerca de 10 minutos nesta atividade, mas tome cuidado para não usar todo esse tempo nesta parte, se possível, pois você pode precisar de um pouco dele também na parte 2.  </a:t>
            </a:r>
          </a:p>
          <a:p>
            <a:endParaRPr lang="en-US" dirty="0"/>
          </a:p>
          <a:p>
            <a:r>
              <a:rPr lang="pt-BR">
                <a:latin typeface="Arial"/>
                <a:cs typeface="Arial"/>
              </a:rPr>
              <a:t>A primeira subatividade aqui é o tempo para ler individualmente o cenário e completar a parte relevante da ferramenta de avaliação. Considerando diferentes velocidades de leitura, principalmente se o idioma da atividade de mesa for o idioma nativo do participante, você pode precisar de mais ou menos tempo aqui.  Peça aos participantes que escrevam seus cenários quando terminarem. Você não precisa esperar que todos terminem se estiver atrasado.  Sugestões para isso estão incluídas no guia do facilitador.  </a:t>
            </a:r>
          </a:p>
          <a:p>
            <a:endParaRPr lang="en-US" dirty="0"/>
          </a:p>
          <a:p>
            <a:r>
              <a:rPr lang="pt-BR">
                <a:latin typeface="Arial"/>
                <a:cs typeface="Arial"/>
              </a:rPr>
              <a:t>Depois disso, você discutirá as datas de marcos, o que recomendamos fortemente fazer com o método de post-it, se possível. Isso ajudará você, como facilitador, a ver rapidamente quanta confusão existe (ou não!) para cada uma das datas e, assim, permitirá que você se concentre onde sua facilitação é mais necessária.</a:t>
            </a:r>
          </a:p>
          <a:p>
            <a:endParaRPr lang="en-US" dirty="0"/>
          </a:p>
          <a:p>
            <a:r>
              <a:rPr lang="pt-BR"/>
              <a:t>Então, para as ações de resposta antecipada, recomendamos usar o método verbal, pois há várias datas e também porque os participantes geralmente concordam com essas datas.  </a:t>
            </a:r>
          </a:p>
          <a:p>
            <a:endParaRPr lang="en-US" dirty="0"/>
          </a:p>
          <a:p>
            <a:r>
              <a:rPr lang="pt-BR">
                <a:latin typeface="Arial"/>
                <a:cs typeface="Arial"/>
              </a:rPr>
              <a:t>Após essas subatividades, os participantes farão novamente o trabalho individual com base nas datas acordadas para calcular o desempenho do 7-1-7.  Eles têm cerca de 6 minutos para isso, após os quais você facilitará uma discussão. Recomendamos novamente o método do post-it no início desta discussão para que eles compartilhem suas respostas.  </a:t>
            </a:r>
          </a:p>
          <a:p>
            <a:endParaRPr lang="en-US" dirty="0"/>
          </a:p>
          <a:p>
            <a:endParaRPr lang="en-US" dirty="0"/>
          </a:p>
          <a:p>
            <a:r>
              <a:rPr lang="pt-BR"/>
              <a:t>Não se preocupe – você encontrará todas essas orientações e muito mais no guia do facilitador.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1544506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Lembre-se de que, para o 7-1-7, há quatro datas de marcos: surgimento, detecção, notificação e conclusão de ações de resposta precoce. Esta última é baseada em datas para cada uma das 7 ações de resposta precoce.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818106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Vamos analisar as definições com mais detalhes por um momento.  </a:t>
            </a:r>
          </a:p>
          <a:p>
            <a:endParaRPr lang="en-US" dirty="0"/>
          </a:p>
          <a:p>
            <a:r>
              <a:rPr lang="pt-BR">
                <a:latin typeface="Arial"/>
                <a:ea typeface="Calibri"/>
                <a:cs typeface="Arial"/>
              </a:rPr>
              <a:t>Para data de surgimento, esta atividade de mesa é para uma doença não endêmica. Isso está indicado no guia do participante. Portanto, para isso, usaremos a definição não endêmica, que é a </a:t>
            </a:r>
            <a:r>
              <a:rPr lang="pt-BR" sz="1200">
                <a:effectLst/>
                <a:latin typeface="Arial"/>
                <a:ea typeface="Calibri"/>
                <a:cs typeface="Arial"/>
              </a:rPr>
              <a:t>data em que o caso índice ou o primeiro caso epidemiologicamente relacionado apresentou os primeiros sintomas.  </a:t>
            </a:r>
          </a:p>
        </p:txBody>
      </p:sp>
      <p:sp>
        <p:nvSpPr>
          <p:cNvPr id="4" name="Slide Number Placeholder 3"/>
          <p:cNvSpPr>
            <a:spLocks noGrp="1"/>
          </p:cNvSpPr>
          <p:nvPr>
            <p:ph type="sldNum" sz="quarter" idx="5"/>
          </p:nvPr>
        </p:nvSpPr>
        <p:spPr/>
        <p:txBody>
          <a:bodyPr/>
          <a:lstStyle/>
          <a:p>
            <a:fld id="{4879A4D4-9025-3946-9B5A-85AEB1B10EC9}" type="slidenum">
              <a:rPr lang="en-US" smtClean="0"/>
              <a:pPr/>
              <a:t>38</a:t>
            </a:fld>
            <a:endParaRPr lang="en-US"/>
          </a:p>
        </p:txBody>
      </p:sp>
    </p:spTree>
    <p:extLst>
      <p:ext uri="{BB962C8B-B14F-4D97-AF65-F5344CB8AC3E}">
        <p14:creationId xmlns:p14="http://schemas.microsoft.com/office/powerpoint/2010/main" val="34587977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ea typeface="Calibri"/>
                <a:cs typeface="Arial"/>
              </a:rPr>
              <a:t>A data de detecção é a data em que o evento é registrado pela primeira vez por qualquer fonte ou em qualquer sistema.</a:t>
            </a:r>
            <a:r>
              <a:rPr lang="pt-BR" sz="1200" u="none">
                <a:solidFill>
                  <a:srgbClr val="4C4C4F"/>
                </a:solidFill>
                <a:effectLst/>
                <a:latin typeface="Arial"/>
                <a:ea typeface="Calibri"/>
                <a:cs typeface="Arial"/>
              </a:rPr>
              <a:t> Você verá em um momento que, nesta </a:t>
            </a:r>
            <a:r>
              <a:rPr lang="pt-BR">
                <a:latin typeface="Arial"/>
                <a:ea typeface="Calibri"/>
                <a:cs typeface="Arial"/>
              </a:rPr>
              <a:t>atividade de mesa</a:t>
            </a:r>
            <a:r>
              <a:rPr lang="pt-BR" sz="1200" u="none">
                <a:solidFill>
                  <a:srgbClr val="4C4C4F"/>
                </a:solidFill>
                <a:effectLst/>
                <a:latin typeface="Arial"/>
                <a:ea typeface="Calibri"/>
                <a:cs typeface="Arial"/>
              </a:rPr>
              <a:t>, isso ocorreu no nível da unidade de saúde.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ndParaRPr>
          </a:p>
        </p:txBody>
      </p:sp>
      <p:sp>
        <p:nvSpPr>
          <p:cNvPr id="4" name="Slide Number Placeholder 3"/>
          <p:cNvSpPr>
            <a:spLocks noGrp="1"/>
          </p:cNvSpPr>
          <p:nvPr>
            <p:ph type="sldNum" sz="quarter" idx="5"/>
          </p:nvPr>
        </p:nvSpPr>
        <p:spPr/>
        <p:txBody>
          <a:bodyPr/>
          <a:lstStyle/>
          <a:p>
            <a:fld id="{4879A4D4-9025-3946-9B5A-85AEB1B10EC9}" type="slidenum">
              <a:rPr lang="en-US" smtClean="0"/>
              <a:pPr/>
              <a:t>39</a:t>
            </a:fld>
            <a:endParaRPr lang="en-US"/>
          </a:p>
        </p:txBody>
      </p:sp>
    </p:spTree>
    <p:extLst>
      <p:ext uri="{BB962C8B-B14F-4D97-AF65-F5344CB8AC3E}">
        <p14:creationId xmlns:p14="http://schemas.microsoft.com/office/powerpoint/2010/main" val="1587842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Esta sessão apresenta a meta 7-1-7. Ela descreve:</a:t>
            </a:r>
          </a:p>
          <a:p>
            <a:pPr marL="171450" indent="-171450">
              <a:buFont typeface="Calibri"/>
              <a:buChar char="-"/>
            </a:pPr>
            <a:r>
              <a:rPr lang="pt-BR">
                <a:latin typeface="Arial"/>
                <a:cs typeface="Arial"/>
              </a:rPr>
              <a:t>o que é o 7-1-7 e a lógica por trás disso</a:t>
            </a:r>
          </a:p>
          <a:p>
            <a:pPr marL="171450" indent="-171450">
              <a:buFont typeface="Calibri"/>
              <a:buChar char="-"/>
            </a:pPr>
            <a:r>
              <a:rPr lang="pt-BR">
                <a:latin typeface="Arial"/>
                <a:cs typeface="Arial"/>
              </a:rPr>
              <a:t>como a meta 7-1-7 se encaixa no espaço global de segurança da saúde </a:t>
            </a:r>
          </a:p>
          <a:p>
            <a:pPr marL="171450" indent="-171450">
              <a:buFont typeface="Calibri"/>
              <a:buChar char="-"/>
            </a:pPr>
            <a:r>
              <a:rPr lang="pt-BR">
                <a:latin typeface="Arial"/>
                <a:cs typeface="Arial"/>
              </a:rPr>
              <a:t>como ele pode ser adotado e usado por países/jurisdições. </a:t>
            </a:r>
          </a:p>
          <a:p>
            <a:pPr marL="171450" indent="-171450">
              <a:buFont typeface="Calibri"/>
              <a:buChar char="-"/>
            </a:pPr>
            <a:endParaRPr lang="en-US" dirty="0">
              <a:latin typeface="Arial"/>
              <a:cs typeface="Arial"/>
            </a:endParaRPr>
          </a:p>
          <a:p>
            <a:r>
              <a:rPr lang="pt-BR">
                <a:latin typeface="Arial"/>
                <a:cs typeface="Arial"/>
              </a:rPr>
              <a:t>O módulo termina com um exemplo real de aplicação da meta 7-1-7 a um surto.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ea typeface="Calibri"/>
                <a:cs typeface="Arial"/>
              </a:rPr>
              <a:t>A data de notificação é a data em que o evento foi relatado pela primeira vez a uma autoridade de saúde pública responsável pela ação.</a:t>
            </a:r>
            <a:r>
              <a:rPr lang="pt-BR" sz="1200" u="none">
                <a:solidFill>
                  <a:srgbClr val="4C4C4F"/>
                </a:solidFill>
                <a:effectLst/>
                <a:latin typeface="Arial"/>
                <a:ea typeface="Calibri"/>
                <a:cs typeface="Arial"/>
              </a:rPr>
              <a:t> Lembre-se, isso ocorre em qualquer nível e, frequentemente, no nível subnacional. No caso deste </a:t>
            </a:r>
            <a:r>
              <a:rPr lang="pt-BR">
                <a:latin typeface="Arial"/>
                <a:ea typeface="Calibri"/>
                <a:cs typeface="Arial"/>
              </a:rPr>
              <a:t>atividade de mesa</a:t>
            </a:r>
            <a:r>
              <a:rPr lang="pt-BR" sz="1200" u="none">
                <a:solidFill>
                  <a:srgbClr val="4C4C4F"/>
                </a:solidFill>
                <a:effectLst/>
                <a:latin typeface="Arial"/>
                <a:ea typeface="Calibri"/>
                <a:cs typeface="Arial"/>
              </a:rPr>
              <a:t>, esta data é quando o agente de vigilância do distrito foi notificado.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21488641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ea typeface="Calibri"/>
                <a:cs typeface="Arial"/>
              </a:rPr>
              <a:t>Por fim, a data de conclusão da resposta precoce é a data em que ocorreu a última das ações de resposta precoce aplicáveis.</a:t>
            </a:r>
            <a:r>
              <a:rPr lang="pt-BR" sz="1200" u="none">
                <a:solidFill>
                  <a:srgbClr val="4C4C4F"/>
                </a:solidFill>
                <a:effectLst/>
                <a:latin typeface="Arial"/>
                <a:ea typeface="Calibri"/>
                <a:cs typeface="Arial"/>
              </a:rPr>
              <a:t> Para isso, obtemos datas para cada uma das ações de resposta precoce aplicáveis e, então, escolhemos a última dessas datas para a data do marco principal.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u="none">
                <a:solidFill>
                  <a:srgbClr val="4C4C4F"/>
                </a:solidFill>
                <a:effectLst/>
                <a:latin typeface="Arial" panose="020B0604020202020204" pitchFamily="34" charset="0"/>
                <a:ea typeface="Calibri" panose="020F0502020204030204" pitchFamily="34" charset="0"/>
              </a:rPr>
              <a:t>Lembre-se de que várias das ações de resposta precoce do 7-1-7 são baseadas no início de atividades.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41</a:t>
            </a:fld>
            <a:endParaRPr lang="en-US"/>
          </a:p>
        </p:txBody>
      </p:sp>
    </p:spTree>
    <p:extLst>
      <p:ext uri="{BB962C8B-B14F-4D97-AF65-F5344CB8AC3E}">
        <p14:creationId xmlns:p14="http://schemas.microsoft.com/office/powerpoint/2010/main" val="4270328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Vamos analisar agora o cenário do surto. Isso foi copiado do guia do participante.  </a:t>
            </a:r>
          </a:p>
          <a:p>
            <a:endParaRPr lang="en-US" dirty="0"/>
          </a:p>
          <a:p>
            <a:r>
              <a:rPr lang="pt-BR"/>
              <a:t>Vou compartilhar com vocês as partes relevantes para as datas de marcos aqui.  </a:t>
            </a:r>
          </a:p>
          <a:p>
            <a:endParaRPr lang="en-US" dirty="0"/>
          </a:p>
          <a:p>
            <a:r>
              <a:rPr lang="pt-BR"/>
              <a:t>[CLIQUE]</a:t>
            </a:r>
          </a:p>
          <a:p>
            <a:endParaRPr lang="en-US" dirty="0"/>
          </a:p>
          <a:p>
            <a:r>
              <a:rPr lang="pt-BR">
                <a:latin typeface="Arial"/>
                <a:cs typeface="Arial"/>
              </a:rPr>
              <a:t>Na primeira parte da atividade de mesa, você pode ver que 12 de dezembro é a data de resposta precoce para quando o mecanismo de coordenação foi iniciado.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42</a:t>
            </a:fld>
            <a:endParaRPr lang="en-US"/>
          </a:p>
        </p:txBody>
      </p:sp>
    </p:spTree>
    <p:extLst>
      <p:ext uri="{BB962C8B-B14F-4D97-AF65-F5344CB8AC3E}">
        <p14:creationId xmlns:p14="http://schemas.microsoft.com/office/powerpoint/2010/main" val="36609491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À medida que continuamos lendo…</a:t>
            </a:r>
          </a:p>
          <a:p>
            <a:endParaRPr lang="en-US" dirty="0"/>
          </a:p>
          <a:p>
            <a:r>
              <a:rPr lang="pt-BR"/>
              <a:t>[CLIQUE]</a:t>
            </a:r>
          </a:p>
          <a:p>
            <a:endParaRPr lang="en-US" dirty="0"/>
          </a:p>
          <a:p>
            <a:r>
              <a:rPr lang="pt-BR"/>
              <a:t>Vemos que a data de surgimento é 30 de novembro, porque foi quando os sintomas da paciente começaram.  </a:t>
            </a:r>
          </a:p>
          <a:p>
            <a:endParaRPr lang="en-US" dirty="0"/>
          </a:p>
          <a:p>
            <a:r>
              <a:rPr lang="pt-BR"/>
              <a:t>[CLIQUE]</a:t>
            </a:r>
          </a:p>
          <a:p>
            <a:endParaRPr lang="en-US" dirty="0"/>
          </a:p>
          <a:p>
            <a:r>
              <a:rPr lang="pt-BR"/>
              <a:t>A data de detecção é o dia 8, porque foi quando a suspeita foi registrada pela primeira vez, neste caso em um formulário de investigação de caso na unidade de saúde.  </a:t>
            </a:r>
          </a:p>
          <a:p>
            <a:endParaRPr lang="en-US" dirty="0"/>
          </a:p>
          <a:p>
            <a:r>
              <a:rPr lang="pt-BR"/>
              <a:t>[CLIQUE]</a:t>
            </a:r>
          </a:p>
          <a:p>
            <a:endParaRPr lang="en-US" dirty="0"/>
          </a:p>
          <a:p>
            <a:r>
              <a:rPr lang="pt-BR"/>
              <a:t>A data da notificação é 9 de novembro, porque foi quando o médico ligou para o agente de vigilância do distrito sobre o caso.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43</a:t>
            </a:fld>
            <a:endParaRPr lang="en-US"/>
          </a:p>
        </p:txBody>
      </p:sp>
    </p:spTree>
    <p:extLst>
      <p:ext uri="{BB962C8B-B14F-4D97-AF65-F5344CB8AC3E}">
        <p14:creationId xmlns:p14="http://schemas.microsoft.com/office/powerpoint/2010/main" val="21968175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Você verá essas respostas em um gabarito de respostas para esta parte da </a:t>
            </a:r>
            <a:r>
              <a:rPr lang="pt-BR">
                <a:latin typeface="Arial"/>
                <a:cs typeface="Arial"/>
              </a:rPr>
              <a:t>atividade de mesa</a:t>
            </a:r>
            <a:r>
              <a:rPr lang="pt-BR"/>
              <a:t>, com a justificativa que acabamos de abordar.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44</a:t>
            </a:fld>
            <a:endParaRPr lang="en-US"/>
          </a:p>
        </p:txBody>
      </p:sp>
    </p:spTree>
    <p:extLst>
      <p:ext uri="{BB962C8B-B14F-4D97-AF65-F5344CB8AC3E}">
        <p14:creationId xmlns:p14="http://schemas.microsoft.com/office/powerpoint/2010/main" val="20357059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Então, continuando a leitura, vemos que: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endParaRPr lang="en-US" dirty="0"/>
          </a:p>
          <a:p>
            <a:r>
              <a:rPr lang="pt-BR"/>
              <a:t>10 de dezembro é quando a ação de resposta precoce “iniciar investigação ou mobilizar equipe” ocorreu porque foi quando a equipe de resposta do distrito iniciou sua investigação com rastreamento de contatos.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endParaRPr lang="en-US" dirty="0"/>
          </a:p>
          <a:p>
            <a:r>
              <a:rPr lang="pt-BR"/>
              <a:t>Em 12 de dezembro, o laboratório confirmou que a amostra era positiva, então esta é a data da ação de resposta precoce de confirmação do laboratório.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endParaRPr lang="en-US" dirty="0"/>
          </a:p>
          <a:p>
            <a:r>
              <a:rPr lang="pt-BR"/>
              <a:t>Também em 12 de dezembro, a RRT concluiu sua investigação inicial de epidemiologia, então esta é a data daquela ação de resposta precoce.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7952290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Então, conforme continuamos no cenário…</a:t>
            </a:r>
          </a:p>
          <a:p>
            <a:endParaRPr lang="en-US" dirty="0"/>
          </a:p>
          <a:p>
            <a:r>
              <a:rPr lang="pt-BR"/>
              <a:t>[CLIQUE]</a:t>
            </a:r>
          </a:p>
          <a:p>
            <a:endParaRPr lang="en-US" dirty="0"/>
          </a:p>
          <a:p>
            <a:r>
              <a:rPr lang="pt-BR"/>
              <a:t>A RRT iniciou as atividades de IPC e gerenciamento de casos em 15 de dezembro, então essa é a data dessa ação de resposta precoce.  </a:t>
            </a:r>
          </a:p>
          <a:p>
            <a:endParaRPr lang="en-US" dirty="0"/>
          </a:p>
          <a:p>
            <a:r>
              <a:rPr lang="pt-BR"/>
              <a:t>[CLIQUE]</a:t>
            </a:r>
          </a:p>
          <a:p>
            <a:endParaRPr lang="en-US" dirty="0"/>
          </a:p>
          <a:p>
            <a:r>
              <a:rPr lang="pt-BR"/>
              <a:t>Em 18 de dezembro, as RRTs nacionais e distritais realizaram atividades de comunicação de risco e envolvimento comunitário, então essa é a data dessa ação de resposta precoce.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46</a:t>
            </a:fld>
            <a:endParaRPr lang="en-US"/>
          </a:p>
        </p:txBody>
      </p:sp>
    </p:spTree>
    <p:extLst>
      <p:ext uri="{BB962C8B-B14F-4D97-AF65-F5344CB8AC3E}">
        <p14:creationId xmlns:p14="http://schemas.microsoft.com/office/powerpoint/2010/main" val="15729681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Então finalmente…</a:t>
            </a:r>
          </a:p>
          <a:p>
            <a:endParaRPr lang="en-US" dirty="0"/>
          </a:p>
          <a:p>
            <a:r>
              <a:rPr lang="pt-BR"/>
              <a:t>[CLIQUE]</a:t>
            </a:r>
          </a:p>
          <a:p>
            <a:endParaRPr lang="en-US" dirty="0"/>
          </a:p>
          <a:p>
            <a:r>
              <a:rPr lang="pt-BR"/>
              <a:t>Em 19 de dezembro, medidas de saúde pública foram iniciadas quando a ordem de requisição da vacina foi enviada ao Ministério da Saúde.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47</a:t>
            </a:fld>
            <a:endParaRPr lang="en-US"/>
          </a:p>
        </p:txBody>
      </p:sp>
    </p:spTree>
    <p:extLst>
      <p:ext uri="{BB962C8B-B14F-4D97-AF65-F5344CB8AC3E}">
        <p14:creationId xmlns:p14="http://schemas.microsoft.com/office/powerpoint/2010/main" val="34890845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Aqui você pode ver todas as datas de ações de resposta precoce que acabamos de discutir - esta tabela está no seu guia do facilitador.  </a:t>
            </a:r>
          </a:p>
          <a:p>
            <a:endParaRPr lang="en-US" dirty="0"/>
          </a:p>
          <a:p>
            <a:r>
              <a:rPr lang="pt-BR"/>
              <a:t>[CLIQUE]</a:t>
            </a:r>
          </a:p>
          <a:p>
            <a:endParaRPr lang="en-US" dirty="0"/>
          </a:p>
          <a:p>
            <a:r>
              <a:rPr lang="pt-BR"/>
              <a:t>E, como observamos, a data de marco da conclusão da ação de resposta precoce é a última das datas na tabela, ou seja, 19 de dezembro.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183325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Também no seu guia do facilitador está a tabela de cálculo de metas 7-1-7.  Você pode ver aqui que inserimos as datas de marcos e, por meio disso, descobrimos que, para este surto, em vez de 7-1-7, temos 8-1-10.  Isso significa que a meta de detecção e as metas de ação de resposta precoce não foram atingidas, e a meta de notificação foi atingida.  </a:t>
            </a:r>
          </a:p>
          <a:p>
            <a:endParaRPr lang="en-US" dirty="0"/>
          </a:p>
          <a:p>
            <a:r>
              <a:rPr lang="pt-BR"/>
              <a:t>Você pode receber perguntas sobre o que é considerado um “dia” para o 7-1-7.  Se isso acontecer, você pode dar o exemplo que vê aqui embaixo.  Os cálculos são baseados na diferença entre as datas, então 3 de agosto menos 1 de agosto são 2 dias.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129860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pt-BR">
                <a:latin typeface="Arial"/>
                <a:cs typeface="Arial"/>
              </a:rPr>
              <a:t>Um dos principais objetivos da saúde pública é impedir a propagação de doenças infecciosas. Para a maioria das doenças infecciosas, a velocidade é um fator extremamente importante para interromper a propagação. Os melhores sistemas de saúde do mundo não conseguirão impedir a propagação de uma doença se ela não for detectada com rapidez suficiente, se as autoridades de saúde pública não descobrirem os primeiros casos com rapidez suficiente e se não responderem com rapidez suficiente para controlá-la.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 ser capaz de detectar, notificar e responder com rapidez suficiente de vez em quando não é suficiente para que um país ou jurisdição se mantenha protegido de surtos, incluindo aqueles que se transformam em epidemias ou pandemias. Os sistemas envolvidos na detecção e interrupção de surtos precisam funcionar bem e ser rápidos </a:t>
            </a:r>
            <a:r>
              <a:rPr lang="pt-BR" b="1">
                <a:latin typeface="Arial"/>
                <a:cs typeface="Arial"/>
              </a:rPr>
              <a:t>de forma consistente</a:t>
            </a:r>
            <a:r>
              <a:rPr lang="pt-BR">
                <a:latin typeface="Arial"/>
                <a:cs typeface="Arial"/>
              </a:rPr>
              <a:t>.  </a:t>
            </a:r>
          </a:p>
          <a:p>
            <a:endParaRPr lang="en-US" dirty="0"/>
          </a:p>
          <a:p>
            <a:r>
              <a:rPr lang="pt-BR">
                <a:latin typeface="Arial"/>
                <a:cs typeface="Arial"/>
              </a:rPr>
              <a:t>É disso que se trata a meta 7-1-7: melhorar continuamente a velocidade com que os sistemas de detecção, notificação e resposta precoce a surtos funcionam.  </a:t>
            </a:r>
          </a:p>
          <a:p>
            <a:endParaRPr lang="en-US" dirty="0"/>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estamos prontos para passar para a parte 2. Você deve deixar tempo suficiente para isso, movendo seu grupo na primeira parte se eles estiverem indo devagar. Isso ocorre porque essa parte realmente atinge o cerne do 7-1-7: gargalos, facilitadores e ações para melhoria de desempenho. O ideal é que você tenha cerca de 25 minutos para esta seção.  </a:t>
            </a:r>
          </a:p>
          <a:p>
            <a:endParaRPr lang="en-US" dirty="0"/>
          </a:p>
          <a:p>
            <a:r>
              <a:rPr lang="pt-BR"/>
              <a:t>Os primeiros 5 minutos envolvem trabalho individual em que os participantes escrevem seus gargalos, facilitadores e ações identificados.  </a:t>
            </a:r>
          </a:p>
          <a:p>
            <a:endParaRPr lang="en-US" dirty="0"/>
          </a:p>
          <a:p>
            <a:r>
              <a:rPr lang="pt-BR"/>
              <a:t>Há então 10 minutos para discutir os gargalos e os facilitadores, e depois 10 minutos para discutir as ações imediatas e de longo prazo.  </a:t>
            </a:r>
          </a:p>
          <a:p>
            <a:endParaRPr lang="en-US" dirty="0"/>
          </a:p>
          <a:p>
            <a:r>
              <a:rPr lang="pt-BR"/>
              <a:t>Descobrimos que o método do post-it funciona bem para gargalos e facilitadores, porque os indivíduos podem escrever os gargalos/facilitadores que identificaram e você, como facilitador, pode agrupá-los.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5608141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Então, vamos agora rever o cenário, mas desta vez procurando os gargalos e facilitadores. Lembre-se de que os participantes podem dar respostas ligeiramente diferentes – esta parte é mais aberta do que a parte 1.  </a:t>
            </a:r>
            <a:br>
              <a:rPr lang="pt-BR"/>
            </a:br>
            <a:br>
              <a:rPr lang="pt-BR"/>
            </a:br>
            <a:r>
              <a:rPr lang="pt-BR">
                <a:latin typeface="Arial"/>
                <a:cs typeface="Arial"/>
              </a:rPr>
              <a:t>Destacamos os gargalos em verde e os facilitadores em rosa/roxo.  </a:t>
            </a:r>
          </a:p>
          <a:p>
            <a:br>
              <a:rPr lang="pt-BR"/>
            </a:br>
            <a:r>
              <a:rPr lang="pt-BR"/>
              <a:t>Não há nenhum nestes dois primeiros parágrafos.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1572959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Um dos gargalos é que houve falta de suspeita clínica, apesar da presença de uma </a:t>
            </a:r>
            <a:r>
              <a:rPr lang="pt-BR" sz="1200">
                <a:solidFill>
                  <a:schemeClr val="accent1"/>
                </a:solidFill>
                <a:effectLst/>
                <a:ea typeface="Calibri" panose="020F0502020204030204" pitchFamily="34" charset="0"/>
                <a:cs typeface="Arial" panose="020B0604020202020204" pitchFamily="34" charset="0"/>
              </a:rPr>
              <a:t>característica diagnóstica de sarampo.  </a:t>
            </a:r>
          </a:p>
          <a:p>
            <a:endParaRPr lang="en-GB" sz="1200" dirty="0">
              <a:solidFill>
                <a:schemeClr val="accent1"/>
              </a:solidFill>
              <a:effectLst/>
              <a:cs typeface="Arial" panose="020B0604020202020204" pitchFamily="34" charset="0"/>
            </a:endParaRPr>
          </a:p>
          <a:p>
            <a:r>
              <a:rPr lang="pt-BR" sz="1200">
                <a:solidFill>
                  <a:schemeClr val="accent1"/>
                </a:solidFill>
                <a:effectLst/>
                <a:cs typeface="Arial" panose="020B0604020202020204" pitchFamily="34" charset="0"/>
              </a:rPr>
              <a:t>Um fator facilitador foi que a equipe clínica acabou suspeitando de sarampo (embora eles não suspeitassem quando ela a procurou pela primeira vez, eles suspeitaram na vez seguinte, o que é um fator facilitador!).  </a:t>
            </a:r>
          </a:p>
          <a:p>
            <a:endParaRPr lang="en-GB" sz="1200" dirty="0">
              <a:solidFill>
                <a:schemeClr val="accent1"/>
              </a:solidFill>
              <a:effectLst/>
              <a:cs typeface="Arial" panose="020B0604020202020204" pitchFamily="34" charset="0"/>
            </a:endParaRPr>
          </a:p>
          <a:p>
            <a:r>
              <a:rPr lang="pt-BR" sz="1200">
                <a:solidFill>
                  <a:schemeClr val="accent1"/>
                </a:solidFill>
                <a:effectLst/>
                <a:cs typeface="Arial" panose="020B0604020202020204" pitchFamily="34" charset="0"/>
              </a:rPr>
              <a:t>Outro fator facilitador é que o médico assistente tenha passado recentemente por um treinamento de atualização sobre protocolos de notificação.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21845387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Mais tarde, um gargalo é que a amostra chegou ao laboratório nacional em 10 de dezembro, mas foi confirmada em 12 de dezembro.  </a:t>
            </a:r>
            <a:br>
              <a:rPr lang="pt-BR"/>
            </a:br>
            <a:br>
              <a:rPr lang="pt-BR"/>
            </a:br>
            <a:r>
              <a:rPr lang="pt-BR"/>
              <a:t>Alguns participantes não sinalizam isso como um gargalo porque isso pode não parecer um atraso para eles. Mas diferenças de tempo como essa, por exemplo, dois dias entre a chegada da amostra e a confirmação do laboratório, justificariam perguntas para entender por que isso não foi mais rápido (poderia ter sido em 1 dia ou no mesmo dia e, se sim, o que levou ao atraso de 2 dias).  Estes são os tipos de discussões que os participantes provavelmente terão nesta </a:t>
            </a:r>
            <a:r>
              <a:rPr lang="pt-BR">
                <a:latin typeface="Arial"/>
                <a:cs typeface="Arial"/>
              </a:rPr>
              <a:t>atividade de mesa</a:t>
            </a:r>
            <a:r>
              <a:rPr lang="pt-BR"/>
              <a:t>.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3554011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Depois, temos mais alguns gargalos para as ações de resposta precoce.  </a:t>
            </a:r>
          </a:p>
          <a:p>
            <a:endParaRPr lang="en-US" dirty="0"/>
          </a:p>
          <a:p>
            <a:r>
              <a:rPr lang="pt-BR"/>
              <a:t>Um deles é que houve um pequeno atraso devido à falta de fundos para a aquisição de combustível.  </a:t>
            </a:r>
          </a:p>
          <a:p>
            <a:endParaRPr lang="en-US" dirty="0"/>
          </a:p>
          <a:p>
            <a:r>
              <a:rPr lang="pt-BR"/>
              <a:t>O segundo é que houve um atraso nas comunicações de risco porque </a:t>
            </a:r>
            <a:r>
              <a:rPr lang="pt-BR" sz="1200">
                <a:solidFill>
                  <a:schemeClr val="accent1"/>
                </a:solidFill>
                <a:effectLst/>
                <a:ea typeface="Calibri" panose="020F0502020204030204" pitchFamily="34" charset="0"/>
                <a:cs typeface="Arial" panose="020B0604020202020204" pitchFamily="34" charset="0"/>
              </a:rPr>
              <a:t>houve confusão entre as autoridades distritais e nacionais devido a atrasos na tradução dos materiais</a:t>
            </a:r>
            <a:r>
              <a:rPr lang="pt-BR" sz="1200">
                <a:solidFill>
                  <a:schemeClr val="tx1"/>
                </a:solidFill>
                <a:effectLst/>
                <a:ea typeface="Calibri" panose="020F0502020204030204" pitchFamily="34" charset="0"/>
                <a:cs typeface="Arial" panose="020B0604020202020204" pitchFamily="34" charset="0"/>
              </a:rPr>
              <a:t> </a:t>
            </a:r>
            <a:r>
              <a:rPr lang="pt-BR" sz="1200" b="0">
                <a:solidFill>
                  <a:schemeClr val="tx1"/>
                </a:solidFill>
                <a:effectLst/>
                <a:ea typeface="Calibri" panose="020F0502020204030204" pitchFamily="34" charset="0"/>
                <a:cs typeface="Arial" panose="020B0604020202020204" pitchFamily="34" charset="0"/>
              </a:rPr>
              <a:t>em vários idiomas locais falados pelas comunidades afetadas pelo surto.</a:t>
            </a:r>
          </a:p>
          <a:p>
            <a:endParaRPr lang="en-GB" sz="1200" b="0" dirty="0">
              <a:solidFill>
                <a:schemeClr val="tx1"/>
              </a:solidFill>
              <a:effectLs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39477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Não sinalizamos grandes gargalos nos últimos parágrafos, embora os participantes possam corretamente se perguntar por que alguns deles levaram vários dias.  Isso seria algo que seria mais questionado em uma análise do mundo real.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a:p>
        </p:txBody>
      </p:sp>
    </p:spTree>
    <p:extLst>
      <p:ext uri="{BB962C8B-B14F-4D97-AF65-F5344CB8AC3E}">
        <p14:creationId xmlns:p14="http://schemas.microsoft.com/office/powerpoint/2010/main" val="29476559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 seu guia do facilitador, você encontrará um gabarito de respostas para esses gargalos e facilitadores que acabamos de discutir. Lembre-se de que os participantes também podem apresentar outras respostas. No entanto, como facilitador, tente orientá-los para os itens mencionados aqui, caso eles esqueçam algum deles.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1761604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Com base nos gargalos, o grupo elaborará algumas ações imediatas e de longo prazo. Aqui estão algumas sugestões, conforme encontradas no guia do facilitador. Não há respostas certas ou erradas aqui, e o ponto principal é garantir que eles estejam tendo uma discussão que vincule diretamente as ações aos gargalos identificados.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57</a:t>
            </a:fld>
            <a:endParaRPr lang="en-US"/>
          </a:p>
        </p:txBody>
      </p:sp>
    </p:spTree>
    <p:extLst>
      <p:ext uri="{BB962C8B-B14F-4D97-AF65-F5344CB8AC3E}">
        <p14:creationId xmlns:p14="http://schemas.microsoft.com/office/powerpoint/2010/main" val="13229446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Isso nos leva ao debriefing do pequeno grupo. Sugerimos algumas perguntas que focam nos principais insights, conclusões e o que os participantes acharam útil ou interessante sobre o 7-1-7.  </a:t>
            </a:r>
          </a:p>
          <a:p>
            <a:endParaRPr lang="en-US" dirty="0"/>
          </a:p>
          <a:p>
            <a:r>
              <a:rPr lang="pt-BR">
                <a:latin typeface="Arial"/>
                <a:cs typeface="Arial"/>
              </a:rPr>
              <a:t>Há 10 minutos alocados para este debriefing. No entanto, esta seção também funciona como um "tempo de reserva" e pode ser pulada se as partes 1 ou 2 demorarem mais e você tiver ficado sem tempo na atividade de mesa. </a:t>
            </a:r>
          </a:p>
          <a:p>
            <a:endParaRPr lang="en-US" dirty="0"/>
          </a:p>
          <a:p>
            <a:r>
              <a:rPr lang="pt-B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20818521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Aqui estão algumas dicas rápidas para facilitação.  </a:t>
            </a:r>
            <a:br>
              <a:rPr lang="pt-BR"/>
            </a:br>
            <a:br>
              <a:rPr lang="pt-BR"/>
            </a:br>
            <a:r>
              <a:rPr lang="pt-BR">
                <a:latin typeface="Arial"/>
                <a:cs typeface="Arial"/>
              </a:rPr>
              <a:t>Antes de realizar a atividade de mesa, certifique-se de se familiarizar com o guia do participante, a ferramenta de avaliação do 7-1-7, o guia do facilitador e a agenda do facilitador.  Se possível, dê uma olhada no Guia de Referência de Datas de Marcos do 7-1-7. </a:t>
            </a:r>
          </a:p>
          <a:p>
            <a:endParaRPr lang="en-US" dirty="0"/>
          </a:p>
          <a:p>
            <a:r>
              <a:rPr lang="pt-BR"/>
              <a:t>A facilitação tem tanto a ver com habilidades sociais quanto com saber como fazer a atividade em si! </a:t>
            </a:r>
          </a:p>
          <a:p>
            <a:endParaRPr lang="en-US" dirty="0"/>
          </a:p>
          <a:p>
            <a:r>
              <a:rPr lang="pt-BR">
                <a:latin typeface="Arial"/>
                <a:cs typeface="Arial"/>
              </a:rPr>
              <a:t>Portanto, também pode ser útil pensar com antecedência sobre como você envolverá os participantes nas discussões. Como você vai interagir com participantes muito quietos?  Como você gerenciará aqueles que estão participando ativamente, mas não abrem espaço para outros participarem? O que você fará quando houver perguntas ou debates que sejam tangenciais à atividade de mesa ou que possam ser úteis, mas estejam demorando muito?  </a:t>
            </a:r>
          </a:p>
          <a:p>
            <a:endParaRPr lang="en-US" dirty="0"/>
          </a:p>
          <a:p>
            <a:r>
              <a:rPr lang="pt-BR">
                <a:latin typeface="Arial"/>
                <a:cs typeface="Arial"/>
              </a:rPr>
              <a:t>Durante a atividade de mesa, certifique-se de controlar seu tempo e estar em um lugar flexível com base nas necessidades do grupo. Descobrimos que alguns grupos precisam de mais tempo para ler o cenário e outros precisam de mais tempo durante as discussões. Os facilitadores principais também anunciarão quando você deverá passar para as próximas seções.  </a:t>
            </a:r>
          </a:p>
          <a:p>
            <a:endParaRPr lang="en-US" dirty="0"/>
          </a:p>
          <a:p>
            <a:r>
              <a:rPr lang="pt-BR">
                <a:latin typeface="Arial"/>
                <a:cs typeface="Arial"/>
              </a:rPr>
              <a:t>Se as discussões estiverem tomando outro rumo, tente educadamente trazer a conversa de volta para a atividade de mesa.  </a:t>
            </a:r>
          </a:p>
          <a:p>
            <a:endParaRPr lang="en-US" dirty="0"/>
          </a:p>
          <a:p>
            <a:r>
              <a:rPr lang="pt-BR">
                <a:latin typeface="Arial"/>
                <a:cs typeface="Arial"/>
              </a:rPr>
              <a:t>E, lembre-se, os facilitadores principais estão lá para ajudar você. Então faça a eles perguntas nas quais você estiver preso.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a:p>
        </p:txBody>
      </p:sp>
    </p:spTree>
    <p:extLst>
      <p:ext uri="{BB962C8B-B14F-4D97-AF65-F5344CB8AC3E}">
        <p14:creationId xmlns:p14="http://schemas.microsoft.com/office/powerpoint/2010/main" val="107625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pt-BR">
                <a:latin typeface="Arial"/>
                <a:cs typeface="Arial"/>
              </a:rPr>
              <a:t>A meta 7-1-7 consiste em dar a nós mesmos a melhor chance possível de encontrar e interromper surtos rapidamente.</a:t>
            </a:r>
            <a:r>
              <a:rPr lang="pt-BR" b="0" i="0">
                <a:latin typeface="Arial"/>
                <a:cs typeface="Arial"/>
              </a:rPr>
              <a:t>  </a:t>
            </a:r>
          </a:p>
          <a:p>
            <a:pPr>
              <a:defRPr/>
            </a:pPr>
            <a:endParaRPr lang="en-US" b="0" i="0" kern="1200">
              <a:latin typeface="Arial"/>
              <a:cs typeface="Arial"/>
            </a:endParaRPr>
          </a:p>
          <a:p>
            <a:pPr>
              <a:defRPr/>
            </a:pPr>
            <a:r>
              <a:rPr lang="pt-BR" b="0" i="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pt-BR" sz="1200">
                <a:latin typeface="Arial"/>
                <a:cs typeface="Arial"/>
              </a:rPr>
              <a:t>A velocidade é realmente importante para doenças infecciosas devido à natureza exponencial de seu crescimento. </a:t>
            </a:r>
            <a:r>
              <a:rPr lang="pt-BR">
                <a:latin typeface="Arial"/>
                <a:cs typeface="Arial"/>
              </a:rPr>
              <a:t>Isso significa que a detecção e a resposta o mais rápido possível nos primeiros dias nos dá a melhor chance de conter o surto.</a:t>
            </a:r>
            <a:r>
              <a:rPr lang="pt-BR" sz="1200">
                <a:latin typeface="Arial"/>
                <a:cs typeface="Arial"/>
              </a:rPr>
              <a:t> Esse crescimento exponencial também significa que os ajustes nos primeiros dias, com base na análise de desempenho em tempo real durante o surto, podem ter o “melhor retorno para o seu investimento”. </a:t>
            </a:r>
            <a:r>
              <a:rPr lang="pt-BR">
                <a:latin typeface="Arial"/>
                <a:cs typeface="Arial"/>
              </a:rPr>
              <a:t>É por isso que a meta 7-1-7 se concentra na velocidade: porque a velocidade nos primeiros dias de um surto realmente importa.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pt-BR">
                <a:latin typeface="Arial"/>
                <a:cs typeface="Arial"/>
              </a:rPr>
              <a:t>Um princípio fundamental da meta 7-1-7 é que a avaliação do desempenho de eventos do mundo real à medida que eles acontecem pode nos ajudar a fortalecer continuamente os sistemas necessários para a detecção, notificação e resposta durante os primeiros dias.</a:t>
            </a:r>
            <a:r>
              <a:rPr lang="pt-BR" sz="1200">
                <a:latin typeface="Arial"/>
                <a:cs typeface="Arial"/>
              </a:rPr>
              <a:t> Muitos desses sistemas são usados diariamente em países/jurisdições para surtos que variam de pequenos a grandes. Usar cada surto como uma oportunidade para aprender e melhorar torna a melhoria do sistema parte integrante do trabalho de saúde pública de um país ou jurisdição.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Vamos dedicar alguns minutos para responder a quaisquer perguntas que você possa ter.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60</a:t>
            </a:fld>
            <a:endParaRPr lang="en-US"/>
          </a:p>
        </p:txBody>
      </p:sp>
    </p:spTree>
    <p:extLst>
      <p:ext uri="{BB962C8B-B14F-4D97-AF65-F5344CB8AC3E}">
        <p14:creationId xmlns:p14="http://schemas.microsoft.com/office/powerpoint/2010/main" val="15990684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Obrigado por participar deste treinamento de facilitação da atividade de mesa do 7-1-7!</a:t>
            </a:r>
          </a:p>
        </p:txBody>
      </p:sp>
      <p:sp>
        <p:nvSpPr>
          <p:cNvPr id="4" name="Slide Number Placeholder 3"/>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2313604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b="0" i="0">
                <a:latin typeface="Arial"/>
                <a:cs typeface="Arial"/>
              </a:rPr>
              <a:t>A abordagem 7-1-7 concentra-se em como aumentar a velocidade de detecção, notificação e resposta a surtos por meio de melhorias no nível do sistema. Isso envolve avaliar a pontualidade, identificar gargalos que levaram a atrasos e tomar medidas.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effectLst/>
                <a:latin typeface="Helvetica Neue"/>
              </a:rPr>
              <a:t>Agora vamos entender o que é a meta 7-1-7 e as métricas que a compõem. Há quatro datas importantes necessárias ao calcular o desempenho do 7-1-7. </a:t>
            </a:r>
          </a:p>
          <a:p>
            <a:endParaRPr lang="en-US" dirty="0">
              <a:effectLst/>
              <a:latin typeface="Helvetica Neue" panose="02000503000000020004" pitchFamily="2" charset="0"/>
            </a:endParaRPr>
          </a:p>
          <a:p>
            <a:r>
              <a:rPr lang="pt-BR">
                <a:effectLst/>
                <a:latin typeface="Helvetica Neue"/>
              </a:rPr>
              <a:t>A primeira é a data de surgimento da ameaça à saúde pública. </a:t>
            </a:r>
            <a:r>
              <a:rPr lang="pt-BR"/>
              <a:t>Ela se baseia no início dos sintomas do primeiro caso para doenças não endêmicas ou quando ocorre um aumento predeterminado na incidência de casos em relação às taxas de base para doenças endêmicas.</a:t>
            </a:r>
            <a:r>
              <a:rPr lang="pt-BR">
                <a:latin typeface="Arial"/>
                <a:cs typeface="Arial"/>
              </a:rPr>
              <a:t>  </a:t>
            </a:r>
            <a:br>
              <a:rPr lang="pt-BR">
                <a:latin typeface="Arial"/>
                <a:cs typeface="Arial"/>
              </a:rPr>
            </a:br>
            <a:endParaRPr lang="pt-BR">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 segunda data é a data de detecção. </a:t>
            </a:r>
            <a:r>
              <a:rPr lang="pt-BR">
                <a:latin typeface="Arial"/>
                <a:cs typeface="Arial"/>
              </a:rPr>
              <a:t>A data de detecção é a data em que o evento foi registrado pela primeira vez por qualquer fonte ou em qualquer sistema. Isso pode acontecer no nível comunitário ou de unidade de saúde, por meio de um laboratório, por meio do sistema de vigilância.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O tempo entre o surgimento e a detecção deve ser de 7 dias ou menos.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 terceira data é a data de notificação. </a:t>
            </a:r>
            <a:r>
              <a:rPr lang="pt-BR">
                <a:latin typeface="Arial"/>
                <a:cs typeface="Arial"/>
              </a:rPr>
              <a:t>Esta é a data em que o evento é relatado pela primeira vez a uma autoridade de saúde pública responsável pela ação. Isso pode ocorrer em qualquer nível e, muitas vezes, ocorre em nível subnacional, como em nível local ou distrital. Pense em um agente de vigilância distrital sendo notificado por um clínico sobre um possível evento.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O tempo entre a detecção e a notificação deve ser de 1 dia ou menos.  </a:t>
            </a:r>
          </a:p>
          <a:p>
            <a:br>
              <a:rPr lang="pt-BR">
                <a:effectLst/>
                <a:latin typeface="Helvetica Neue" panose="02000503000000020004" pitchFamily="2" charset="0"/>
              </a:rPr>
            </a:br>
            <a:r>
              <a:rPr lang="pt-BR">
                <a:effectLst/>
                <a:latin typeface="Helvetica Neue"/>
              </a:rPr>
              <a:t>A quarta data é a data em que todas as ações de resposta precoce do 7-1-7 aplicáveis foram concluídas. Para determinar esta data, </a:t>
            </a:r>
            <a:r>
              <a:rPr lang="pt-BR">
                <a:latin typeface="Arial"/>
                <a:cs typeface="Arial"/>
              </a:rPr>
              <a:t>você precisa avaliar as datas das sete ações de resposta precoce aqui e usar a última dessas datas. Veremos as ações no próximo slide.  </a:t>
            </a:r>
          </a:p>
          <a:p>
            <a:endParaRPr lang="en-US" dirty="0">
              <a:cs typeface="Arial"/>
            </a:endParaRPr>
          </a:p>
          <a:p>
            <a:r>
              <a:rPr lang="pt-BR">
                <a:latin typeface="Arial"/>
                <a:cs typeface="Arial"/>
              </a:rPr>
              <a:t>O tempo entre a notificação e a conclusão de todas as ações de resposta precoce do 7-1-7 aplicáveis deve ser de 7 dias ou menos.  </a:t>
            </a:r>
          </a:p>
          <a:p>
            <a:br>
              <a:rPr lang="pt-BR">
                <a:effectLst/>
                <a:latin typeface="Helvetica Neue" panose="02000503000000020004" pitchFamily="2" charset="0"/>
              </a:rPr>
            </a:br>
            <a:r>
              <a:rPr lang="pt-BR">
                <a:effectLst/>
                <a:latin typeface="Helvetica Neue"/>
              </a:rPr>
              <a:t>Juntas, essas três métricas formam a meta geral 7-1-7. Avaliar o desempenho real em relação à meta 7-1-7 nos ajuda a identificar onde achamos que estão acontecendo desacelerações reais.</a:t>
            </a:r>
          </a:p>
          <a:p>
            <a:pPr>
              <a:defRPr/>
            </a:pPr>
            <a:endParaRPr lang="en-US" b="0" i="0" kern="1200"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solidFill>
                  <a:srgbClr val="000000"/>
                </a:solidFill>
                <a:latin typeface="Arial"/>
                <a:cs typeface="Arial"/>
              </a:rPr>
              <a:t>As sete categorias de ações de resposta precoce do 7-1-7 representam as principais funções de resposta que são necessárias na fase inicial da maioria dos surtos.</a:t>
            </a:r>
            <a:r>
              <a:rPr lang="pt-BR" b="0" i="0" u="none" strike="noStrike">
                <a:solidFill>
                  <a:srgbClr val="000000"/>
                </a:solidFill>
                <a:effectLst/>
                <a:latin typeface="Arial"/>
                <a:cs typeface="Arial"/>
              </a:rPr>
              <a:t>  Elas vão desde iniciar uma investigação ou mobilizar uma equipe investigativa, conduzir análises de epidemiologia e avaliação de risco, obter confirmação laboratorial e estabelecer um mecanismo de coordenação até medidas básicas de controle necessárias para conter um surto, desde prevenção e controle de infecções e gerenciamento de casos até contramedidas de saúde pública, comunicação de risco e engajamento da comunidade. </a:t>
            </a:r>
          </a:p>
          <a:p>
            <a:endParaRPr lang="en-US" b="0" i="0" u="none" strike="noStrike">
              <a:solidFill>
                <a:srgbClr val="000000"/>
              </a:solidFill>
              <a:effectLst/>
              <a:latin typeface="Arial" panose="020B0604020202020204" pitchFamily="34" charset="0"/>
            </a:endParaRPr>
          </a:p>
          <a:p>
            <a:r>
              <a:rPr lang="pt-BR" b="0" i="0" u="none" strike="noStrike">
                <a:solidFill>
                  <a:srgbClr val="000000"/>
                </a:solidFill>
                <a:effectLst/>
                <a:latin typeface="Arial"/>
                <a:cs typeface="Arial"/>
              </a:rPr>
              <a:t>Essas ações geralmente estão em pilares diferentes de uma resposta a surtos e podem ser conduzidas por equipes diferentes, mas juntas constituem ações em que a pontualidade pode ter um grande impacto na capacidade de conter e controlar um surto.  </a:t>
            </a:r>
          </a:p>
          <a:p>
            <a:endParaRPr lang="en-US" b="0" i="0" u="none" strike="noStrike">
              <a:solidFill>
                <a:srgbClr val="000000"/>
              </a:solidFill>
              <a:effectLst/>
              <a:latin typeface="Arial" panose="020B0604020202020204" pitchFamily="34" charset="0"/>
            </a:endParaRPr>
          </a:p>
          <a:p>
            <a:r>
              <a:rPr lang="pt-BR" b="0" i="0" u="none" strike="noStrike">
                <a:solidFill>
                  <a:srgbClr val="000000"/>
                </a:solidFill>
                <a:effectLst/>
                <a:latin typeface="Arial"/>
                <a:cs typeface="Arial"/>
              </a:rPr>
              <a:t>Observe que 4 dessas ações estão focadas na iniciação de atividades.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41417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blip>
          <a:srcRect l="29104"/>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2">
            <a:alphaModFix amt="32000"/>
          </a:blip>
          <a:srcRect r="50000"/>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3"/>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blip>
          <a:srcRect l="29104"/>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2">
            <a:alphaModFix amt="32000"/>
          </a:blip>
          <a:srcRect r="50000"/>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dirty="0"/>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dirty="0"/>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dirty="0"/>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dirty="0"/>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dirty="0"/>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dirty="0"/>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dirty="0"/>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dirty="0"/>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dirty="0"/>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endParaRPr lang="en-US" dirty="0"/>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endParaRPr lang="en-US" dirty="0"/>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dirty="0"/>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blip>
          <a:srcRect l="29104"/>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3">
            <a:alphaModFix amt="32000"/>
          </a:blip>
          <a:srcRect r="50000"/>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4DD52F-055E-8368-C260-8542AED5DF89}"/>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7871886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12488383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dirty="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40308002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18338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3785024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817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67607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dirty="0"/>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blip>
          <a:srcRect l="29104"/>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2">
            <a:alphaModFix amt="32000"/>
          </a:blip>
          <a:srcRect r="50000"/>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31386418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4763876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41640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186752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05925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4111453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964507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7596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6797953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9513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25854246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2593229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23396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3194370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473835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4805477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991919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599952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F599E1-D879-C397-EC5A-EA17E7925DD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A7212B-1E62-1449-865D-B6988C1203EA}" type="datetimeFigureOut">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5/16/2025</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91F80FB6-D633-6684-DFDD-91A2E9DEFFE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1F282BC2-76A2-DB9B-CF10-64D6F5FF41B7}"/>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1A31BB-3EE5-9541-AB82-EF1828088A12}" type="slidenum">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998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5/16/2025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2519996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dirty="0"/>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dirty="0"/>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dirty="0"/>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dirty="0"/>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dirty="0"/>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dirty="0"/>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dirty="0"/>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theme" Target="../theme/theme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0" r:id="rId22"/>
    <p:sldLayoutId id="2147483741" r:id="rId23"/>
    <p:sldLayoutId id="2147483671"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7">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8609744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 id="2147483764" r:id="rId22"/>
    <p:sldLayoutId id="2147483765" r:id="rId23"/>
    <p:sldLayoutId id="2147483767" r:id="rId24"/>
    <p:sldLayoutId id="2147483768" r:id="rId25"/>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tiff"/><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9.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8.png"/><Relationship Id="rId10" Type="http://schemas.openxmlformats.org/officeDocument/2006/relationships/image" Target="../media/image21.png"/><Relationship Id="rId4" Type="http://schemas.openxmlformats.org/officeDocument/2006/relationships/image" Target="../media/image17.png"/><Relationship Id="rId9"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image" Target="../media/image22.png"/><Relationship Id="rId7" Type="http://schemas.openxmlformats.org/officeDocument/2006/relationships/image" Target="../media/image26.emf"/><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25.emf"/><Relationship Id="rId5" Type="http://schemas.openxmlformats.org/officeDocument/2006/relationships/image" Target="../media/image24.png"/><Relationship Id="rId4" Type="http://schemas.openxmlformats.org/officeDocument/2006/relationships/image" Target="../media/image23.tiff"/></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499" y="3593137"/>
            <a:ext cx="9166225" cy="1149334"/>
          </a:xfrm>
        </p:spPr>
        <p:txBody>
          <a:bodyPr vert="horz" lIns="91440" tIns="45720" rIns="91440" bIns="45720" rtlCol="0" anchor="t">
            <a:normAutofit fontScale="85000" lnSpcReduction="10000"/>
          </a:bodyPr>
          <a:lstStyle/>
          <a:p>
            <a:pPr>
              <a:lnSpc>
                <a:spcPct val="110000"/>
              </a:lnSpc>
            </a:pPr>
            <a:r>
              <a:rPr lang="pt-BR" sz="4400" dirty="0">
                <a:latin typeface="Arial"/>
                <a:cs typeface="Arial"/>
              </a:rPr>
              <a:t>Atividade de mesa sobre sarampo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74724" y="4167804"/>
            <a:ext cx="9144000" cy="916003"/>
          </a:xfrm>
        </p:spPr>
        <p:txBody>
          <a:bodyPr anchor="t">
            <a:normAutofit/>
          </a:bodyPr>
          <a:lstStyle/>
          <a:p>
            <a:pPr>
              <a:lnSpc>
                <a:spcPct val="100000"/>
              </a:lnSpc>
            </a:pPr>
            <a:r>
              <a:rPr lang="pt-BR" sz="2400"/>
              <a:t>Treinamento para facilitadores</a:t>
            </a:r>
          </a:p>
        </p:txBody>
      </p:sp>
    </p:spTree>
    <p:extLst>
      <p:ext uri="{BB962C8B-B14F-4D97-AF65-F5344CB8AC3E}">
        <p14:creationId xmlns:p14="http://schemas.microsoft.com/office/powerpoint/2010/main" val="2714141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Gargalos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são barreiras, desafios ou outros obstáculos que atrasam as atividades de detecção, notificação ou resposta precoce.</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Facilitadores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são processos, sistemas, relacionamentos ou outros fatores que facilitam a detecção rápida, notificação ou atividades de resposta precoce.</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616356" y="4750234"/>
            <a:ext cx="11009030"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1" i="0" u="none" strike="noStrike" cap="none" normalizeH="0" baseline="0" noProof="0" dirty="0">
                <a:ln>
                  <a:noFill/>
                </a:ln>
                <a:solidFill>
                  <a:schemeClr val="tx2"/>
                </a:solidFill>
                <a:effectLst/>
                <a:uLnTx/>
                <a:uFillTx/>
                <a:latin typeface="Arial"/>
                <a:cs typeface="Arial"/>
              </a:rPr>
              <a:t>Os gargalos e facilitadores podem ser técnicos, operacionais ou políticos</a:t>
            </a:r>
            <a:r>
              <a:rPr lang="pt-BR" sz="2400" b="1" dirty="0">
                <a:solidFill>
                  <a:schemeClr val="tx2"/>
                </a:solidFill>
                <a:latin typeface="Arial"/>
                <a:cs typeface="Arial"/>
              </a:rPr>
              <a:t>.</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pt-BR">
                <a:latin typeface="Arial"/>
                <a:cs typeface="Arial"/>
              </a:rPr>
              <a:t>Gargalos e facilitadores</a:t>
            </a:r>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Ações imediatas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podem ser tomadas imediatamente com fundos, pessoal e programas existentes.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6" y="2048781"/>
            <a:ext cx="5278059"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kumimoji="0" lang="pt-BR" sz="2000" b="1" i="0" u="none" strike="noStrike" cap="none" normalizeH="0" baseline="0" noProof="0" dirty="0">
                <a:ln>
                  <a:noFill/>
                </a:ln>
                <a:solidFill>
                  <a:srgbClr val="384D56"/>
                </a:solidFill>
                <a:effectLst/>
                <a:uLnTx/>
                <a:uFillTx/>
                <a:latin typeface="Arial"/>
                <a:cs typeface="Arial"/>
              </a:rPr>
              <a:t>Ações de longo prazo do 7-1-7 </a:t>
            </a:r>
            <a:r>
              <a:rPr kumimoji="0" lang="pt-BR" sz="2000" b="0" i="0" u="none" strike="noStrike" cap="none" normalizeH="0" baseline="0" noProof="0" dirty="0">
                <a:ln>
                  <a:noFill/>
                </a:ln>
                <a:solidFill>
                  <a:srgbClr val="384D56"/>
                </a:solidFill>
                <a:effectLst/>
                <a:uLnTx/>
                <a:uFillTx/>
                <a:latin typeface="Arial"/>
                <a:cs typeface="Arial"/>
              </a:rPr>
              <a:t>requerem recursos ou pessoal adicionais </a:t>
            </a:r>
            <a:r>
              <a:rPr lang="pt-BR" sz="2000" dirty="0">
                <a:solidFill>
                  <a:srgbClr val="384D56"/>
                </a:solidFill>
                <a:latin typeface="Arial"/>
                <a:cs typeface="Arial"/>
              </a:rPr>
              <a:t>e</a:t>
            </a:r>
            <a:r>
              <a:rPr kumimoji="0" lang="pt-BR" sz="2000" b="0" i="0" u="none" strike="noStrike" cap="none" normalizeH="0" baseline="0" noProof="0" dirty="0">
                <a:ln>
                  <a:noFill/>
                </a:ln>
                <a:solidFill>
                  <a:srgbClr val="384D56"/>
                </a:solidFill>
                <a:effectLst/>
                <a:uLnTx/>
                <a:uFillTx/>
                <a:latin typeface="Arial"/>
                <a:cs typeface="Arial"/>
              </a:rPr>
              <a:t> podem exigir o envolvimento de diferentes níveis de governo ou de parceiros externos.</a:t>
            </a:r>
            <a:r>
              <a:rPr lang="pt-BR" sz="2000" dirty="0">
                <a:solidFill>
                  <a:srgbClr val="384D56"/>
                </a:solidFill>
                <a:latin typeface="Arial"/>
                <a:cs typeface="Arial"/>
              </a:rPr>
              <a:t>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pt-BR" sz="2400" b="1">
                <a:solidFill>
                  <a:schemeClr val="tx2"/>
                </a:solidFill>
                <a:latin typeface="Arial"/>
                <a:cs typeface="Arial"/>
              </a:rPr>
              <a:t>As ações propostas devem abordar diretamente os gargalos identificados.</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pt-BR">
                <a:latin typeface="Arial"/>
                <a:cs typeface="Arial"/>
              </a:rPr>
              <a:t>Ações imediatas e de longo prazo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t>Melhora de </a:t>
            </a:r>
            <a:b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br>
            <a: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t>desempenho</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829824"/>
            <a:ext cx="6331007" cy="716695"/>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a:ea typeface="+mn-ea"/>
                <a:cs typeface="Arial"/>
              </a:rPr>
              <a:t>Os gargalos são facilmente identificados, e ações de curto e longo prazo geram melhorias rápidas e contínuas a cada surto.</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t>Defesa</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429000"/>
            <a:ext cx="5358241" cy="742000"/>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Dados claros baseados em métricas simples informam a priorização e mostram a necessidade de recursos e intervenções políticas.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t>Responsabilização </a:t>
            </a:r>
            <a:b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br>
            <a:endPar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120289"/>
            <a:ext cx="6481316" cy="116322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A avaliação do desempenho em relação a métricas simples simplifica o monitoramento e melhora a transparência dos relatórios, facilitando a demonstração do impacto das intervenções.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9" y="302373"/>
            <a:ext cx="10515600" cy="1087808"/>
          </a:xfrm>
        </p:spPr>
        <p:txBody>
          <a:bodyPr>
            <a:normAutofit fontScale="90000"/>
          </a:bodyPr>
          <a:lstStyle/>
          <a:p>
            <a:r>
              <a:rPr lang="pt-BR">
                <a:latin typeface="Arial"/>
                <a:cs typeface="Arial"/>
              </a:rPr>
              <a:t>Como a meta 7-1-7 pode melhorar a segurança da saúde?</a:t>
            </a:r>
            <a:br>
              <a:rPr lang="pt-BR" sz="3200"/>
            </a:br>
            <a:endParaRPr lang="pt-BR" sz="3200"/>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7738218"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6000" b="1" i="0" u="none" strike="noStrike" cap="none" normalizeH="0" baseline="0" noProof="0" dirty="0">
                <a:ln>
                  <a:noFill/>
                </a:ln>
                <a:solidFill>
                  <a:srgbClr val="3BB042"/>
                </a:solidFill>
                <a:effectLst/>
                <a:uLnTx/>
                <a:uFillTx/>
                <a:latin typeface="Arial"/>
                <a:ea typeface="+mj-ea"/>
                <a:cs typeface="Arial"/>
              </a:rPr>
              <a:t>Adotando e </a:t>
            </a:r>
            <a:r>
              <a:rPr lang="pt-BR" dirty="0">
                <a:latin typeface="Arial"/>
                <a:ea typeface="+mj-ea"/>
                <a:cs typeface="Arial"/>
              </a:rPr>
              <a:t>usando </a:t>
            </a:r>
            <a:r>
              <a:rPr kumimoji="0" lang="pt-BR" sz="6000" b="1" i="0" u="none" strike="noStrike" cap="none" normalizeH="0" baseline="0" noProof="0" dirty="0">
                <a:ln>
                  <a:noFill/>
                </a:ln>
                <a:solidFill>
                  <a:srgbClr val="3BB042"/>
                </a:solidFill>
                <a:effectLst/>
                <a:uLnTx/>
                <a:uFillTx/>
                <a:latin typeface="Arial"/>
                <a:ea typeface="+mj-ea"/>
                <a:cs typeface="Arial"/>
              </a:rPr>
              <a:t>a meta 7-1-7</a:t>
            </a:r>
          </a:p>
        </p:txBody>
      </p:sp>
    </p:spTree>
    <p:extLst>
      <p:ext uri="{BB962C8B-B14F-4D97-AF65-F5344CB8AC3E}">
        <p14:creationId xmlns:p14="http://schemas.microsoft.com/office/powerpoint/2010/main" val="1721611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a:srcRect/>
          <a:stretch/>
        </p:blipFill>
        <p:spPr>
          <a:xfrm>
            <a:off x="372332" y="38970"/>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pt-BR">
                <a:latin typeface="Arial"/>
                <a:cs typeface="Arial"/>
              </a:rPr>
              <a:t>Principais etapas para usar a meta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811304" y="1452934"/>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dirty="0">
                <a:solidFill>
                  <a:schemeClr val="bg1"/>
                </a:solidFill>
                <a:latin typeface="Arial"/>
                <a:ea typeface="Calibri"/>
                <a:cs typeface="Calibri"/>
              </a:rPr>
              <a:t>     Coletar dados de pontualidade e calcular o desempenho 7-1-7 </a:t>
            </a:r>
          </a:p>
        </p:txBody>
      </p:sp>
      <p:sp>
        <p:nvSpPr>
          <p:cNvPr id="299" name="Oval 298">
            <a:extLst>
              <a:ext uri="{FF2B5EF4-FFF2-40B4-BE49-F238E27FC236}">
                <a16:creationId xmlns:a16="http://schemas.microsoft.com/office/drawing/2014/main" id="{758C4407-30A0-240E-77F9-078B2ACF0965}"/>
              </a:ext>
            </a:extLst>
          </p:cNvPr>
          <p:cNvSpPr/>
          <p:nvPr/>
        </p:nvSpPr>
        <p:spPr>
          <a:xfrm>
            <a:off x="537520" y="147757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252382" y="2300208"/>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a:solidFill>
                  <a:schemeClr val="bg1"/>
                </a:solidFill>
                <a:latin typeface="Arial"/>
                <a:ea typeface="+mn-lt"/>
                <a:cs typeface="+mn-lt"/>
              </a:rPr>
              <a:t>    Identificar gargalos e possibilitadores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892099" y="230274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1577853" y="3145034"/>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a:solidFill>
                  <a:schemeClr val="bg1"/>
                </a:solidFill>
                <a:latin typeface="Arial"/>
                <a:ea typeface="+mn-lt"/>
                <a:cs typeface="+mn-lt"/>
              </a:rPr>
              <a:t>     Determinar ações imediatas e de longo prazo </a:t>
            </a:r>
          </a:p>
        </p:txBody>
      </p:sp>
      <p:sp>
        <p:nvSpPr>
          <p:cNvPr id="308" name="Oval 307">
            <a:extLst>
              <a:ext uri="{FF2B5EF4-FFF2-40B4-BE49-F238E27FC236}">
                <a16:creationId xmlns:a16="http://schemas.microsoft.com/office/drawing/2014/main" id="{E3972C59-D00B-0F14-389F-D884823756F2}"/>
              </a:ext>
            </a:extLst>
          </p:cNvPr>
          <p:cNvSpPr/>
          <p:nvPr/>
        </p:nvSpPr>
        <p:spPr>
          <a:xfrm>
            <a:off x="1208803" y="3149540"/>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1892593" y="3991739"/>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a:solidFill>
                  <a:schemeClr val="bg1"/>
                </a:solidFill>
                <a:latin typeface="Arial"/>
                <a:ea typeface="+mn-lt"/>
                <a:cs typeface="+mn-lt"/>
              </a:rPr>
              <a:t>        Consolidar dados e monitorar o progresso das ações rotineiramente </a:t>
            </a:r>
          </a:p>
        </p:txBody>
      </p:sp>
      <p:sp>
        <p:nvSpPr>
          <p:cNvPr id="311" name="Oval 310">
            <a:extLst>
              <a:ext uri="{FF2B5EF4-FFF2-40B4-BE49-F238E27FC236}">
                <a16:creationId xmlns:a16="http://schemas.microsoft.com/office/drawing/2014/main" id="{09F9CA24-BCED-5B85-7301-2CB9F4BDF445}"/>
              </a:ext>
            </a:extLst>
          </p:cNvPr>
          <p:cNvSpPr/>
          <p:nvPr/>
        </p:nvSpPr>
        <p:spPr>
          <a:xfrm>
            <a:off x="1532950" y="399549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207331" y="4836565"/>
            <a:ext cx="8444456"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dirty="0">
                <a:solidFill>
                  <a:schemeClr val="bg1"/>
                </a:solidFill>
                <a:latin typeface="Arial"/>
                <a:ea typeface="+mn-lt"/>
                <a:cs typeface="+mn-lt"/>
              </a:rPr>
              <a:t>       Sintetizar e utilizar os resultados para planejamento, financiamento e defesa </a:t>
            </a:r>
          </a:p>
        </p:txBody>
      </p:sp>
      <p:sp>
        <p:nvSpPr>
          <p:cNvPr id="314" name="Oval 313">
            <a:extLst>
              <a:ext uri="{FF2B5EF4-FFF2-40B4-BE49-F238E27FC236}">
                <a16:creationId xmlns:a16="http://schemas.microsoft.com/office/drawing/2014/main" id="{5B8228E8-F209-42FC-C016-80C82E8D2B77}"/>
              </a:ext>
            </a:extLst>
          </p:cNvPr>
          <p:cNvSpPr/>
          <p:nvPr/>
        </p:nvSpPr>
        <p:spPr>
          <a:xfrm>
            <a:off x="1847690" y="4840318"/>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ight Brace 1">
            <a:extLst>
              <a:ext uri="{FF2B5EF4-FFF2-40B4-BE49-F238E27FC236}">
                <a16:creationId xmlns:a16="http://schemas.microsoft.com/office/drawing/2014/main" id="{DA37F90B-56FE-AB45-387A-FCD901E28DA8}"/>
              </a:ext>
            </a:extLst>
          </p:cNvPr>
          <p:cNvSpPr/>
          <p:nvPr/>
        </p:nvSpPr>
        <p:spPr>
          <a:xfrm>
            <a:off x="9643354" y="1422281"/>
            <a:ext cx="852407" cy="2406622"/>
          </a:xfrm>
          <a:prstGeom prst="rightBrace">
            <a:avLst>
              <a:gd name="adj1" fmla="val 31969"/>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7A3F3E29-CB34-CEBB-16F3-46A48A371FAA}"/>
              </a:ext>
            </a:extLst>
          </p:cNvPr>
          <p:cNvSpPr txBox="1"/>
          <p:nvPr/>
        </p:nvSpPr>
        <p:spPr>
          <a:xfrm>
            <a:off x="10560126" y="2076005"/>
            <a:ext cx="1437810" cy="1292662"/>
          </a:xfrm>
          <a:prstGeom prst="rect">
            <a:avLst/>
          </a:prstGeom>
          <a:noFill/>
        </p:spPr>
        <p:txBody>
          <a:bodyPr wrap="square" rtlCol="0">
            <a:spAutoFit/>
          </a:bodyPr>
          <a:lstStyle/>
          <a:p>
            <a:pPr algn="l"/>
            <a:r>
              <a:rPr lang="pt-BR" sz="2600"/>
              <a:t>Foco da atividade de mesa</a:t>
            </a:r>
          </a:p>
        </p:txBody>
      </p:sp>
    </p:spTree>
    <p:extLst>
      <p:ext uri="{BB962C8B-B14F-4D97-AF65-F5344CB8AC3E}">
        <p14:creationId xmlns:p14="http://schemas.microsoft.com/office/powerpoint/2010/main" val="1454040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500" b="1" i="0" u="none" strike="noStrike" cap="none" normalizeH="0" baseline="0" noProof="0" dirty="0">
                <a:ln>
                  <a:noFill/>
                </a:ln>
                <a:solidFill>
                  <a:prstClr val="black"/>
                </a:solidFill>
                <a:effectLst/>
                <a:uLnTx/>
                <a:uFillTx/>
                <a:latin typeface="Arial"/>
                <a:cs typeface="Arial"/>
              </a:rPr>
              <a:t>Revisão retrospectiva </a:t>
            </a:r>
            <a:r>
              <a:rPr kumimoji="0" lang="pt-BR" sz="1500" b="0" i="0" u="none" strike="noStrike" cap="none" normalizeH="0" baseline="0" noProof="0" dirty="0">
                <a:ln>
                  <a:noFill/>
                </a:ln>
                <a:solidFill>
                  <a:prstClr val="black"/>
                </a:solidFill>
                <a:effectLst/>
                <a:uLnTx/>
                <a:uFillTx/>
                <a:latin typeface="Arial"/>
                <a:cs typeface="Arial"/>
              </a:rPr>
              <a:t>imediatamente após a conclusão da resposta ou em AAR para eventos maiores.</a:t>
            </a: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a:srcRect l="-269" t="21090" r="115" b="2889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prstClr val="black"/>
                  </a:solidFill>
                  <a:effectLst/>
                  <a:uLnTx/>
                  <a:uFillTx/>
                  <a:latin typeface="Arial"/>
                  <a:cs typeface="Arial"/>
                </a:rPr>
                <a:t>Surgimento                       Detecção   Notificação                                             Resposta                              Fim                    Pós-evento</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prstClr val="black"/>
                </a:solidFill>
                <a:effectLst/>
                <a:uLnTx/>
                <a:uFillTx/>
                <a:latin typeface="Arial"/>
                <a:cs typeface="Arial"/>
              </a:rPr>
              <a:t>Ações de longo prazo</a:t>
            </a: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954107"/>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Recursos necessários não </a:t>
            </a:r>
            <a:br>
              <a:rPr kumimoji="0" lang="pt-BR" sz="1400" b="0" i="0" u="none" strike="noStrike" cap="none" normalizeH="0" baseline="0" noProof="0" dirty="0">
                <a:ln>
                  <a:noFill/>
                </a:ln>
                <a:solidFill>
                  <a:prstClr val="black"/>
                </a:solidFill>
                <a:effectLst/>
                <a:uLnTx/>
                <a:uFillTx/>
                <a:latin typeface="Arial"/>
                <a:cs typeface="Arial"/>
              </a:rPr>
            </a:br>
            <a:r>
              <a:rPr kumimoji="0" lang="pt-BR" sz="1400" b="0" i="0" u="none" strike="noStrike" cap="none" normalizeH="0" baseline="0" noProof="0" dirty="0">
                <a:ln>
                  <a:noFill/>
                </a:ln>
                <a:solidFill>
                  <a:prstClr val="black"/>
                </a:solidFill>
                <a:effectLst/>
                <a:uLnTx/>
                <a:uFillTx/>
                <a:latin typeface="Arial"/>
                <a:cs typeface="Arial"/>
              </a:rPr>
              <a:t>disponíveis atualmente</a:t>
            </a:r>
            <a:br>
              <a:rPr lang="pt-BR" sz="1400" b="0" i="0" u="none" strike="noStrike" cap="none" normalizeH="0" baseline="0" noProof="0" dirty="0">
                <a:ln>
                  <a:noFill/>
                </a:ln>
                <a:effectLst/>
                <a:uLnTx/>
                <a:uFillTx/>
                <a:latin typeface="Arial"/>
                <a:cs typeface="Arial"/>
              </a:rPr>
            </a:br>
            <a:br>
              <a:rPr lang="pt-BR" sz="1400" b="0" i="0" u="none" strike="noStrike" cap="none" normalizeH="0" baseline="0" noProof="0" dirty="0">
                <a:ln>
                  <a:noFill/>
                </a:ln>
                <a:effectLst/>
                <a:uLnTx/>
                <a:uFillTx/>
                <a:latin typeface="Arial"/>
                <a:cs typeface="Arial"/>
              </a:rPr>
            </a:br>
            <a:endParaRPr lang="pt-BR" sz="1400" b="0" i="0" u="none" strike="noStrike" cap="none" normalizeH="0" baseline="0" noProof="0" dirty="0">
              <a:ln>
                <a:noFill/>
              </a:ln>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dirty="0">
                <a:ln>
                  <a:noFill/>
                </a:ln>
                <a:solidFill>
                  <a:srgbClr val="FFFFFF"/>
                </a:solidFill>
                <a:effectLst/>
                <a:uLnTx/>
                <a:uFillTx/>
                <a:latin typeface="Arial"/>
                <a:cs typeface="Arial"/>
              </a:rPr>
              <a:t>Capturar </a:t>
            </a:r>
            <a:br>
              <a:rPr kumimoji="0" lang="pt-BR" sz="1400" b="1" i="0" u="none" strike="noStrike" cap="none" normalizeH="0" baseline="0" noProof="0" dirty="0">
                <a:ln>
                  <a:noFill/>
                </a:ln>
                <a:solidFill>
                  <a:srgbClr val="FFFFFF"/>
                </a:solidFill>
                <a:effectLst/>
                <a:uLnTx/>
                <a:uFillTx/>
                <a:latin typeface="Arial"/>
                <a:cs typeface="Arial"/>
              </a:rPr>
            </a:br>
            <a:r>
              <a:rPr kumimoji="0" lang="pt-BR" sz="1400" b="1" i="0" u="none" strike="noStrike" cap="none" normalizeH="0" baseline="0" noProof="0" dirty="0">
                <a:ln>
                  <a:noFill/>
                </a:ln>
                <a:solidFill>
                  <a:srgbClr val="FFFFFF"/>
                </a:solidFill>
                <a:effectLst/>
                <a:uLnTx/>
                <a:uFillTx/>
                <a:latin typeface="Arial"/>
                <a:cs typeface="Arial"/>
              </a:rPr>
              <a:t>e avaliar o desempenho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a:ln>
                    <a:noFill/>
                  </a:ln>
                  <a:solidFill>
                    <a:srgbClr val="FFFFFF"/>
                  </a:solidFill>
                  <a:effectLst/>
                  <a:uLnTx/>
                  <a:uFillTx/>
                  <a:latin typeface="Arial"/>
                  <a:cs typeface="Arial"/>
                </a:rPr>
                <a:t>Usar o desempenho 7-1-7 para identificar gargalos e facilitadores</a:t>
              </a: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a:ln>
                    <a:noFill/>
                  </a:ln>
                  <a:solidFill>
                    <a:srgbClr val="FFFFFF"/>
                  </a:solidFill>
                  <a:effectLst/>
                  <a:uLnTx/>
                  <a:uFillTx/>
                  <a:latin typeface="Arial"/>
                  <a:cs typeface="Arial"/>
                </a:rPr>
                <a:t>Identificar e implementar ações</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556149"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prstClr val="white"/>
                </a:solidFill>
                <a:effectLst/>
                <a:uLnTx/>
                <a:uFillTx/>
                <a:latin typeface="Arial"/>
                <a:cs typeface="Arial"/>
              </a:rPr>
              <a:t>Considerar para planejamento</a:t>
            </a:r>
            <a:r>
              <a:rPr kumimoji="0" lang="pt-BR" sz="1200" b="1" i="0" u="none" strike="noStrike" cap="none" normalizeH="0" noProof="0" dirty="0">
                <a:ln>
                  <a:noFill/>
                </a:ln>
                <a:solidFill>
                  <a:prstClr val="white"/>
                </a:solidFill>
                <a:effectLst/>
                <a:uLnTx/>
                <a:uFillTx/>
                <a:latin typeface="Arial"/>
                <a:cs typeface="Arial"/>
              </a:rPr>
              <a:t> </a:t>
            </a:r>
            <a:r>
              <a:rPr kumimoji="0" lang="pt-BR" sz="1200" b="1" i="0" u="none" strike="noStrike" cap="none" normalizeH="0" baseline="0" noProof="0" dirty="0">
                <a:ln>
                  <a:noFill/>
                </a:ln>
                <a:solidFill>
                  <a:prstClr val="white"/>
                </a:solidFill>
                <a:effectLst/>
                <a:uLnTx/>
                <a:uFillTx/>
                <a:latin typeface="Arial"/>
                <a:cs typeface="Arial"/>
              </a:rPr>
              <a:t>e oportunidades de financiamento</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454042" y="3324293"/>
            <a:ext cx="8757565" cy="1072293"/>
            <a:chOff x="2454042" y="3432779"/>
            <a:chExt cx="8757565" cy="1072293"/>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hqprint">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454042" y="3970870"/>
              <a:ext cx="228103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Pontualidade prejudicada</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Pontualidade facilitada</a:t>
              </a:r>
            </a:p>
          </p:txBody>
        </p:sp>
        <p:sp>
          <p:nvSpPr>
            <p:cNvPr id="47" name="TextBox 46">
              <a:extLst>
                <a:ext uri="{FF2B5EF4-FFF2-40B4-BE49-F238E27FC236}">
                  <a16:creationId xmlns:a16="http://schemas.microsoft.com/office/drawing/2014/main" id="{1998F271-0E42-2FC8-244E-B553B45624A4}"/>
                </a:ext>
              </a:extLst>
            </p:cNvPr>
            <p:cNvSpPr txBox="1"/>
            <p:nvPr/>
          </p:nvSpPr>
          <p:spPr>
            <a:xfrm>
              <a:off x="3041028" y="3518133"/>
              <a:ext cx="14838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prstClr val="black"/>
                  </a:solidFill>
                  <a:effectLst/>
                  <a:uLnTx/>
                  <a:uFillTx/>
                  <a:latin typeface="Arial"/>
                  <a:cs typeface="Arial"/>
                </a:rPr>
                <a:t>Gargalos</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91989" y="3518133"/>
              <a:ext cx="14838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prstClr val="black"/>
                  </a:solidFill>
                  <a:effectLst/>
                  <a:uLnTx/>
                  <a:uFillTx/>
                  <a:latin typeface="Arial"/>
                  <a:cs typeface="Arial"/>
                </a:rPr>
                <a:t>Facilitadores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3" y="3439940"/>
              <a:ext cx="3392934"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0" i="1" u="none" strike="noStrike" cap="none" normalizeH="0" baseline="0" noProof="0" dirty="0">
                  <a:ln>
                    <a:noFill/>
                  </a:ln>
                  <a:solidFill>
                    <a:schemeClr val="tx2"/>
                  </a:solidFill>
                  <a:effectLst/>
                  <a:uLnTx/>
                  <a:uFillTx/>
                  <a:latin typeface="Arial"/>
                  <a:cs typeface="Arial"/>
                </a:rPr>
                <a:t>Usar para apoiar objetivos de </a:t>
              </a:r>
              <a:r>
                <a:rPr kumimoji="0" lang="pt-BR" sz="1400" i="1" dirty="0">
                  <a:solidFill>
                    <a:schemeClr val="tx2"/>
                  </a:solidFill>
                  <a:latin typeface="Arial"/>
                  <a:cs typeface="Arial"/>
                </a:rPr>
                <a:t>defesa </a:t>
              </a:r>
              <a:r>
                <a:rPr kumimoji="0" lang="pt-BR" sz="1400" b="0" i="1" u="none" strike="noStrike" cap="none" normalizeH="0" baseline="0" noProof="0" dirty="0">
                  <a:ln>
                    <a:noFill/>
                  </a:ln>
                  <a:solidFill>
                    <a:schemeClr val="tx2"/>
                  </a:solidFill>
                  <a:effectLst/>
                  <a:uLnTx/>
                  <a:uFillTx/>
                  <a:latin typeface="Arial"/>
                  <a:cs typeface="Arial"/>
                </a:rPr>
                <a:t>(melhores práticas, melhorias,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Na prática: usando o 7-1-7 para um único evento de surto</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5107640"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500" b="1" i="0" u="none" strike="noStrike" cap="none" normalizeH="0" baseline="0" noProof="0" dirty="0">
                <a:ln>
                  <a:noFill/>
                </a:ln>
                <a:solidFill>
                  <a:prstClr val="black"/>
                </a:solidFill>
                <a:effectLst/>
                <a:uLnTx/>
                <a:uFillTx/>
                <a:latin typeface="Arial"/>
                <a:cs typeface="Arial"/>
              </a:rPr>
              <a:t>Implementação em tempo real </a:t>
            </a:r>
            <a:br>
              <a:rPr lang="pt-BR" sz="1500" b="0" i="0" u="none" strike="noStrike" cap="none" normalizeH="0" baseline="0" noProof="0" dirty="0">
                <a:ln>
                  <a:noFill/>
                </a:ln>
                <a:effectLst/>
                <a:uLnTx/>
                <a:uFillTx/>
                <a:latin typeface="Arial"/>
                <a:cs typeface="Arial" panose="020B0604020202020204" pitchFamily="34" charset="0"/>
              </a:rPr>
            </a:br>
            <a:r>
              <a:rPr kumimoji="0" lang="pt-BR" sz="1500" b="0" i="0" u="none" strike="noStrike" cap="none" normalizeH="0" baseline="0" noProof="0" dirty="0">
                <a:ln>
                  <a:noFill/>
                </a:ln>
                <a:solidFill>
                  <a:prstClr val="black"/>
                </a:solidFill>
                <a:effectLst/>
                <a:uLnTx/>
                <a:uFillTx/>
                <a:latin typeface="Arial"/>
                <a:cs typeface="Arial"/>
              </a:rPr>
              <a:t>durante um EAR para dar suporte a uma resposta contínua imediatamente após um evento ser detectado</a:t>
            </a: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513919" y="4181143"/>
            <a:ext cx="3810019" cy="2084172"/>
            <a:chOff x="2513919" y="4181143"/>
            <a:chExt cx="3810019" cy="2084172"/>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prstClr val="black"/>
                  </a:solidFill>
                  <a:effectLst/>
                  <a:uLnTx/>
                  <a:uFillTx/>
                  <a:latin typeface="Arial"/>
                  <a:cs typeface="Arial"/>
                </a:rPr>
                <a:t>Ações imediatas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544035" y="5742095"/>
              <a:ext cx="2004749"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Recursos necessários já disponíveis</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prstClr val="white"/>
                  </a:solidFill>
                  <a:effectLst/>
                  <a:uLnTx/>
                  <a:uFillTx/>
                  <a:latin typeface="Arial"/>
                  <a:cs typeface="Arial"/>
                </a:rPr>
                <a:t>Implementar o mais rápido possível</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a:latin typeface="Arial"/>
                <a:cs typeface="Arial"/>
              </a:rPr>
              <a:t>7-1-7 em ação</a:t>
            </a:r>
          </a:p>
          <a:p>
            <a:pPr>
              <a:defRPr/>
            </a:pPr>
            <a:r>
              <a:rPr lang="pt-BR" sz="3600">
                <a:solidFill>
                  <a:schemeClr val="tx2"/>
                </a:solidFill>
                <a:latin typeface="Arial"/>
                <a:ea typeface="+mj-ea"/>
                <a:cs typeface="Arial"/>
              </a:rPr>
              <a:t>Surto de Ebola, Uganda</a:t>
            </a:r>
            <a:r>
              <a:rPr kumimoji="0" lang="pt-BR" sz="3600" b="1" i="0" u="none" strike="noStrike" cap="none" normalizeH="0" baseline="0" noProof="0">
                <a:ln>
                  <a:noFill/>
                </a:ln>
                <a:solidFill>
                  <a:schemeClr val="tx2"/>
                </a:solidFill>
                <a:effectLst/>
                <a:uLnTx/>
                <a:uFillTx/>
                <a:latin typeface="Arial"/>
                <a:ea typeface="+mj-ea"/>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1" dirty="0">
                <a:solidFill>
                  <a:schemeClr val="accent6"/>
                </a:solidFill>
                <a:latin typeface="Arial" panose="020B0604020202020204" pitchFamily="34" charset="0"/>
                <a:cs typeface="Arial" panose="020B0604020202020204" pitchFamily="34" charset="0"/>
              </a:rPr>
              <a:t>Data de surgimento</a:t>
            </a:r>
          </a:p>
          <a:p>
            <a:pPr algn="ctr" defTabSz="914446">
              <a:defRPr/>
            </a:pPr>
            <a:r>
              <a:rPr lang="pt-BR" sz="1400" dirty="0">
                <a:solidFill>
                  <a:schemeClr val="accent6"/>
                </a:solidFill>
                <a:latin typeface="Arial"/>
                <a:cs typeface="Arial"/>
              </a:rPr>
              <a:t>5 de agosto de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endParaRPr lang="en-US" sz="1600" dirty="0">
              <a:solidFill>
                <a:schemeClr val="accent2"/>
              </a:solidFill>
              <a:latin typeface="Arial" panose="020B0604020202020204" pitchFamily="34" charset="0"/>
              <a:cs typeface="Arial" panose="020B0604020202020204" pitchFamily="34" charset="0"/>
            </a:endParaRPr>
          </a:p>
          <a:p>
            <a:pPr algn="ctr" defTabSz="914446">
              <a:defRPr/>
            </a:pPr>
            <a:r>
              <a:rPr lang="pt-BR" sz="2000">
                <a:solidFill>
                  <a:schemeClr val="accent2"/>
                </a:solidFill>
                <a:latin typeface="Arial" panose="020B0604020202020204" pitchFamily="34" charset="0"/>
                <a:cs typeface="Arial" panose="020B0604020202020204" pitchFamily="34" charset="0"/>
              </a:rPr>
              <a:t>DETECTAR</a:t>
            </a:r>
          </a:p>
          <a:p>
            <a:pPr algn="ctr" defTabSz="914446">
              <a:defRPr/>
            </a:pPr>
            <a:r>
              <a:rPr lang="pt-BR" sz="1600">
                <a:solidFill>
                  <a:schemeClr val="accent2"/>
                </a:solidFill>
                <a:latin typeface="Arial" panose="020B0604020202020204" pitchFamily="34" charset="0"/>
                <a:cs typeface="Arial" panose="020B0604020202020204" pitchFamily="34" charset="0"/>
              </a:rPr>
              <a:t>Meta: 7 dias</a:t>
            </a:r>
            <a:br>
              <a:rPr lang="pt-BR" sz="1600">
                <a:solidFill>
                  <a:schemeClr val="accent2"/>
                </a:solidFill>
                <a:latin typeface="Arial" panose="020B0604020202020204" pitchFamily="34" charset="0"/>
                <a:cs typeface="Arial" panose="020B0604020202020204" pitchFamily="34" charset="0"/>
              </a:rPr>
            </a:br>
            <a:endParaRPr lang="pt-BR"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241034"/>
            <a:ext cx="1571828"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pt-BR" sz="1600" dirty="0">
                <a:solidFill>
                  <a:schemeClr val="accent3"/>
                </a:solidFill>
                <a:latin typeface="Arial" panose="020B0604020202020204" pitchFamily="34" charset="0"/>
                <a:cs typeface="Arial" panose="020B0604020202020204" pitchFamily="34" charset="0"/>
              </a:rPr>
            </a:br>
            <a:r>
              <a:rPr lang="pt-BR" sz="2000" dirty="0">
                <a:solidFill>
                  <a:schemeClr val="accent3"/>
                </a:solidFill>
                <a:latin typeface="Arial" panose="020B0604020202020204" pitchFamily="34" charset="0"/>
                <a:cs typeface="Arial" panose="020B0604020202020204" pitchFamily="34" charset="0"/>
              </a:rPr>
              <a:t>NOTIFICAR</a:t>
            </a:r>
          </a:p>
          <a:p>
            <a:pPr algn="ctr" defTabSz="914446">
              <a:defRPr/>
            </a:pPr>
            <a:r>
              <a:rPr lang="pt-BR" sz="1600" dirty="0">
                <a:solidFill>
                  <a:schemeClr val="accent3"/>
                </a:solidFill>
                <a:latin typeface="Arial" panose="020B0604020202020204" pitchFamily="34" charset="0"/>
                <a:cs typeface="Arial" panose="020B0604020202020204" pitchFamily="34" charset="0"/>
              </a:rPr>
              <a:t>Meta: 1 dia</a:t>
            </a:r>
            <a:br>
              <a:rPr lang="pt-BR" sz="1600" dirty="0">
                <a:solidFill>
                  <a:schemeClr val="accent3"/>
                </a:solidFill>
                <a:latin typeface="Arial" panose="020B0604020202020204" pitchFamily="34" charset="0"/>
                <a:cs typeface="Arial" panose="020B0604020202020204" pitchFamily="34" charset="0"/>
              </a:rPr>
            </a:br>
            <a:endParaRPr lang="pt-BR" sz="1600" dirty="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748593"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pt-BR" sz="1600" dirty="0">
                <a:solidFill>
                  <a:schemeClr val="accent1"/>
                </a:solidFill>
                <a:latin typeface="Arial" panose="020B0604020202020204" pitchFamily="34" charset="0"/>
                <a:cs typeface="Arial" panose="020B0604020202020204" pitchFamily="34" charset="0"/>
              </a:rPr>
            </a:br>
            <a:r>
              <a:rPr lang="pt-BR" sz="2000" dirty="0">
                <a:solidFill>
                  <a:schemeClr val="accent1"/>
                </a:solidFill>
                <a:latin typeface="Arial" panose="020B0604020202020204" pitchFamily="34" charset="0"/>
                <a:cs typeface="Arial" panose="020B0604020202020204" pitchFamily="34" charset="0"/>
              </a:rPr>
              <a:t>RESPONDER</a:t>
            </a:r>
          </a:p>
          <a:p>
            <a:pPr algn="ctr" defTabSz="914446">
              <a:defRPr/>
            </a:pPr>
            <a:r>
              <a:rPr lang="pt-BR" sz="1600" dirty="0">
                <a:solidFill>
                  <a:schemeClr val="accent1"/>
                </a:solidFill>
                <a:latin typeface="Arial" panose="020B0604020202020204" pitchFamily="34" charset="0"/>
                <a:cs typeface="Arial" panose="020B0604020202020204" pitchFamily="34" charset="0"/>
              </a:rPr>
              <a:t>Meta: 7 dias</a:t>
            </a:r>
            <a:br>
              <a:rPr lang="pt-BR" sz="1600" dirty="0">
                <a:solidFill>
                  <a:schemeClr val="accent1"/>
                </a:solidFill>
                <a:latin typeface="Arial" panose="020B0604020202020204" pitchFamily="34" charset="0"/>
                <a:cs typeface="Arial" panose="020B0604020202020204" pitchFamily="34" charset="0"/>
              </a:rPr>
            </a:br>
            <a:endParaRPr lang="pt-BR" sz="1600" dirty="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155993"/>
            <a:ext cx="2506428"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dirty="0">
                <a:solidFill>
                  <a:schemeClr val="accent2"/>
                </a:solidFill>
                <a:latin typeface="Arial" panose="020B0604020202020204" pitchFamily="34" charset="0"/>
                <a:cs typeface="Arial" panose="020B0604020202020204" pitchFamily="34" charset="0"/>
              </a:rPr>
              <a:t>Data de detecção</a:t>
            </a:r>
          </a:p>
          <a:p>
            <a:pPr algn="ctr" defTabSz="914446">
              <a:defRPr/>
            </a:pPr>
            <a:r>
              <a:rPr lang="pt-BR" sz="1400" dirty="0">
                <a:solidFill>
                  <a:schemeClr val="accent2"/>
                </a:solidFill>
                <a:latin typeface="Arial"/>
                <a:cs typeface="Arial"/>
              </a:rPr>
              <a:t>17 de setembro de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209082" y="2155993"/>
            <a:ext cx="210339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dirty="0">
                <a:solidFill>
                  <a:schemeClr val="accent3"/>
                </a:solidFill>
                <a:latin typeface="Arial" panose="020B0604020202020204" pitchFamily="34" charset="0"/>
                <a:cs typeface="Arial" panose="020B0604020202020204" pitchFamily="34" charset="0"/>
              </a:rPr>
              <a:t>Data de notificação</a:t>
            </a:r>
          </a:p>
          <a:p>
            <a:pPr algn="ctr" defTabSz="914446">
              <a:defRPr/>
            </a:pPr>
            <a:r>
              <a:rPr lang="pt-BR" sz="1400" dirty="0">
                <a:solidFill>
                  <a:schemeClr val="accent3"/>
                </a:solidFill>
                <a:latin typeface="Arial"/>
                <a:cs typeface="Arial"/>
              </a:rPr>
              <a:t>17 de setembro de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164781"/>
            <a:ext cx="213999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dirty="0">
                <a:solidFill>
                  <a:schemeClr val="accent1"/>
                </a:solidFill>
                <a:latin typeface="Arial" panose="020B0604020202020204" pitchFamily="34" charset="0"/>
                <a:cs typeface="Arial" panose="020B0604020202020204" pitchFamily="34" charset="0"/>
              </a:rPr>
              <a:t>Data da resposta precoce</a:t>
            </a:r>
          </a:p>
          <a:p>
            <a:pPr algn="ctr" defTabSz="914446">
              <a:defRPr/>
            </a:pPr>
            <a:r>
              <a:rPr lang="pt-BR" sz="1400" dirty="0">
                <a:solidFill>
                  <a:schemeClr val="accent1"/>
                </a:solidFill>
                <a:latin typeface="Arial"/>
                <a:cs typeface="Arial"/>
              </a:rPr>
              <a:t>26 de setembro de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 46 DIAS</a:t>
            </a: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 &lt;1 DIA</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9 DIAS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dirty="0">
                <a:latin typeface="Arial" panose="020B0604020202020204" pitchFamily="34" charset="0"/>
                <a:ea typeface="+mn-lt"/>
                <a:cs typeface="Arial" panose="020B0604020202020204" pitchFamily="34" charset="0"/>
              </a:rPr>
              <a:t>Devido à COVID, a vigilância comunitária entrou em fadiga </a:t>
            </a:r>
            <a:br>
              <a:rPr lang="pt-BR" sz="1100" dirty="0">
                <a:latin typeface="Arial" panose="020B0604020202020204" pitchFamily="34" charset="0"/>
                <a:ea typeface="+mn-lt"/>
                <a:cs typeface="Arial" panose="020B0604020202020204" pitchFamily="34" charset="0"/>
              </a:rPr>
            </a:br>
            <a:r>
              <a:rPr lang="pt-BR" sz="1100" dirty="0">
                <a:latin typeface="Arial" panose="020B0604020202020204" pitchFamily="34" charset="0"/>
                <a:ea typeface="+mn-lt"/>
                <a:cs typeface="Arial" panose="020B0604020202020204" pitchFamily="34" charset="0"/>
              </a:rPr>
              <a:t>e não conseguiu identificar o grupo incomum de mortes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pt-BR" sz="1100" dirty="0">
                <a:latin typeface="Arial" panose="020B0604020202020204" pitchFamily="34" charset="0"/>
                <a:ea typeface="+mn-lt"/>
                <a:cs typeface="Arial" panose="020B0604020202020204" pitchFamily="34" charset="0"/>
              </a:rPr>
              <a:t>Falta de conhecimento sobre definições de casos suspeitos </a:t>
            </a:r>
            <a:br>
              <a:rPr lang="pt-BR" sz="1100" dirty="0">
                <a:latin typeface="Arial" panose="020B0604020202020204" pitchFamily="34" charset="0"/>
                <a:ea typeface="+mn-lt"/>
                <a:cs typeface="Arial" panose="020B0604020202020204" pitchFamily="34" charset="0"/>
              </a:rPr>
            </a:br>
            <a:r>
              <a:rPr lang="pt-BR" sz="1100" dirty="0">
                <a:latin typeface="Arial" panose="020B0604020202020204" pitchFamily="34" charset="0"/>
                <a:ea typeface="+mn-lt"/>
                <a:cs typeface="Arial" panose="020B0604020202020204" pitchFamily="34" charset="0"/>
              </a:rPr>
              <a:t>de IDSR em instalações privadas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Subutilização de SMS pré-pagos para notificação de novos funcionários</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dirty="0">
                <a:latin typeface="Arial" panose="020B0604020202020204" pitchFamily="34" charset="0"/>
                <a:cs typeface="Arial" panose="020B0604020202020204" pitchFamily="34" charset="0"/>
              </a:rPr>
              <a:t>Ausência de funções claras na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notificação caso seja detectado um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caso suspeito na referência regional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pt-BR" sz="1100" dirty="0">
                <a:latin typeface="Arial" panose="020B0604020202020204" pitchFamily="34" charset="0"/>
                <a:cs typeface="Arial" panose="020B0604020202020204" pitchFamily="34" charset="0"/>
              </a:rPr>
              <a:t>Atrasos no acesso a fundos para que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a equipe de resposta rápida realize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o rastreamento de contatos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76999"/>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META</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536200"/>
            <a:ext cx="1223739" cy="461665"/>
          </a:xfrm>
          <a:prstGeom prst="rect">
            <a:avLst/>
          </a:prstGeom>
          <a:noFill/>
        </p:spPr>
        <p:txBody>
          <a:bodyPr wrap="square">
            <a:spAutoFit/>
          </a:bodyPr>
          <a:lstStyle/>
          <a:p>
            <a:pPr defTabSz="914446">
              <a:defRPr/>
            </a:pPr>
            <a:r>
              <a:rPr lang="pt-BR" sz="1200" b="1" dirty="0">
                <a:solidFill>
                  <a:schemeClr val="tx2"/>
                </a:solidFill>
                <a:latin typeface="Arial" panose="020B0604020202020204" pitchFamily="34" charset="0"/>
                <a:cs typeface="Arial" panose="020B0604020202020204" pitchFamily="34" charset="0"/>
              </a:rPr>
              <a:t>LINHA DO TEMPO</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90" y="2904737"/>
            <a:ext cx="1367720" cy="276999"/>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GARGALOS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694586" cy="461665"/>
          </a:xfrm>
          <a:prstGeom prst="rect">
            <a:avLst/>
          </a:prstGeom>
          <a:noFill/>
        </p:spPr>
        <p:txBody>
          <a:bodyPr wrap="square">
            <a:spAutoFit/>
          </a:bodyPr>
          <a:lstStyle/>
          <a:p>
            <a:pPr defTabSz="914446">
              <a:defRPr/>
            </a:pPr>
            <a:r>
              <a:rPr lang="pt-BR" sz="1200" b="1" dirty="0">
                <a:solidFill>
                  <a:schemeClr val="tx2"/>
                </a:solidFill>
                <a:latin typeface="Arial" panose="020B0604020202020204" pitchFamily="34" charset="0"/>
                <a:cs typeface="Arial" panose="020B0604020202020204" pitchFamily="34" charset="0"/>
              </a:rPr>
              <a:t>AÇÕES CORRETIVAS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pt-BR" sz="1100" dirty="0">
                <a:latin typeface="Arial" panose="020B0604020202020204" pitchFamily="34" charset="0"/>
                <a:ea typeface="+mn-lt"/>
                <a:cs typeface="Arial" panose="020B0604020202020204" pitchFamily="34" charset="0"/>
              </a:rPr>
              <a:t>Hospital regional de referência mobilizou recursos para investigação inicial </a:t>
            </a:r>
            <a:br>
              <a:rPr lang="pt-BR" sz="1100" dirty="0">
                <a:latin typeface="Arial" panose="020B0604020202020204" pitchFamily="34" charset="0"/>
                <a:ea typeface="+mn-lt"/>
                <a:cs typeface="Arial" panose="020B0604020202020204" pitchFamily="34" charset="0"/>
              </a:rPr>
            </a:br>
            <a:r>
              <a:rPr lang="pt-BR" sz="1100" dirty="0">
                <a:latin typeface="Arial" panose="020B0604020202020204" pitchFamily="34" charset="0"/>
                <a:ea typeface="+mn-lt"/>
                <a:cs typeface="Arial" panose="020B0604020202020204" pitchFamily="34" charset="0"/>
              </a:rPr>
              <a:t>de mortes na comunidade</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pt-BR" sz="1100" b="1" dirty="0">
                <a:latin typeface="Arial" panose="020B0604020202020204" pitchFamily="34" charset="0"/>
                <a:cs typeface="Arial" panose="020B0604020202020204" pitchFamily="34" charset="0"/>
              </a:rPr>
              <a:t>IMEDIATAS</a:t>
            </a:r>
            <a:r>
              <a:rPr lang="pt-BR" sz="1100" dirty="0">
                <a:latin typeface="Arial" panose="020B0604020202020204" pitchFamily="34" charset="0"/>
                <a:cs typeface="Arial" panose="020B0604020202020204" pitchFamily="34" charset="0"/>
              </a:rPr>
              <a:t>: Identificar um edifício com melhores instalações para uma unidade de isolamento; identificar parceiros com fundos disponíveis para rastreamento de contatos </a:t>
            </a:r>
          </a:p>
          <a:p>
            <a:pPr defTabSz="914446">
              <a:defRPr/>
            </a:pPr>
            <a:r>
              <a:rPr lang="pt-BR" sz="1100" b="1" dirty="0">
                <a:latin typeface="Arial" panose="020B0604020202020204" pitchFamily="34" charset="0"/>
                <a:cs typeface="Arial" panose="020B0604020202020204" pitchFamily="34" charset="0"/>
              </a:rPr>
              <a:t>LONGO PRAZO</a:t>
            </a:r>
            <a:r>
              <a:rPr lang="pt-BR" sz="1100" dirty="0">
                <a:latin typeface="Arial" panose="020B0604020202020204" pitchFamily="34" charset="0"/>
                <a:cs typeface="Arial" panose="020B0604020202020204" pitchFamily="34" charset="0"/>
              </a:rPr>
              <a:t>: Aumentar os treinamentos nacionais de IDSR para provedores em instalações privadas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405903" cy="276999"/>
          </a:xfrm>
          <a:prstGeom prst="rect">
            <a:avLst/>
          </a:prstGeom>
          <a:noFill/>
        </p:spPr>
        <p:txBody>
          <a:bodyPr wrap="square">
            <a:spAutoFit/>
          </a:bodyPr>
          <a:lstStyle/>
          <a:p>
            <a:pPr defTabSz="914446">
              <a:defRPr/>
            </a:pPr>
            <a:r>
              <a:rPr lang="pt-BR" sz="1200" b="1" dirty="0">
                <a:solidFill>
                  <a:schemeClr val="tx2"/>
                </a:solidFill>
                <a:latin typeface="Arial" panose="020B0604020202020204" pitchFamily="34" charset="0"/>
                <a:cs typeface="Arial" panose="020B0604020202020204" pitchFamily="34" charset="0"/>
              </a:rPr>
              <a:t>FACILITADORES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A unidade de isolamento estava parcialmente funcional e não havia instalações sanitárias</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O hospital regional de referência ligou imediatamente para a equipe de resposta rápida do distrito e os alertou sobre o caso</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Vigilância sindrômica para doença febril aguda no encaminhamento regional de Mubende que suspeitou de VHF e notificou o distrito</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
        <p:nvSpPr>
          <p:cNvPr id="2" name="Rectangle 1">
            <a:extLst>
              <a:ext uri="{FF2B5EF4-FFF2-40B4-BE49-F238E27FC236}">
                <a16:creationId xmlns:a16="http://schemas.microsoft.com/office/drawing/2014/main" id="{A8B29B43-2B30-52B4-1F09-B913BEFC1700}"/>
              </a:ext>
            </a:extLst>
          </p:cNvPr>
          <p:cNvSpPr/>
          <p:nvPr/>
        </p:nvSpPr>
        <p:spPr>
          <a:xfrm>
            <a:off x="306456" y="470744"/>
            <a:ext cx="11579087" cy="2275226"/>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1EAFFFE-863B-AEB8-5245-57E6F37D6612}"/>
              </a:ext>
            </a:extLst>
          </p:cNvPr>
          <p:cNvSpPr/>
          <p:nvPr/>
        </p:nvSpPr>
        <p:spPr>
          <a:xfrm>
            <a:off x="306455" y="2741780"/>
            <a:ext cx="11579087" cy="290433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0261BBE-B399-F721-A020-AFFC8DCDD1AB}"/>
              </a:ext>
            </a:extLst>
          </p:cNvPr>
          <p:cNvSpPr/>
          <p:nvPr/>
        </p:nvSpPr>
        <p:spPr>
          <a:xfrm>
            <a:off x="306455" y="5648346"/>
            <a:ext cx="11579087" cy="539360"/>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333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78B1AB-B42F-7822-6046-47C459AF175C}"/>
              </a:ext>
            </a:extLst>
          </p:cNvPr>
          <p:cNvSpPr>
            <a:spLocks noGrp="1"/>
          </p:cNvSpPr>
          <p:nvPr>
            <p:ph type="title"/>
          </p:nvPr>
        </p:nvSpPr>
        <p:spPr>
          <a:xfrm>
            <a:off x="831850" y="1909720"/>
            <a:ext cx="10033946" cy="2148666"/>
          </a:xfrm>
        </p:spPr>
        <p:txBody>
          <a:bodyPr/>
          <a:lstStyle/>
          <a:p>
            <a:r>
              <a:rPr lang="pt-BR" sz="4000" dirty="0">
                <a:latin typeface="Arial"/>
                <a:cs typeface="Arial"/>
              </a:rPr>
              <a:t>Atividade de mesa sobre sarampo 7-1-7</a:t>
            </a:r>
          </a:p>
        </p:txBody>
      </p:sp>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pt-BR"/>
              <a:t>Visão geral</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Tree>
    <p:extLst>
      <p:ext uri="{BB962C8B-B14F-4D97-AF65-F5344CB8AC3E}">
        <p14:creationId xmlns:p14="http://schemas.microsoft.com/office/powerpoint/2010/main" val="389169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455036"/>
            <a:ext cx="1150941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pt-BR" sz="2400" dirty="0">
                <a:solidFill>
                  <a:schemeClr val="tx2"/>
                </a:solidFill>
              </a:rPr>
              <a:t>Propósito: aprender a facilitar uma atividade de mesa de surto de 90 minutos que utiliza a abordagem de melhoria de desempenho e metas 7-1-7.</a:t>
            </a:r>
            <a:r>
              <a:rPr kumimoji="0" lang="pt-BR" sz="2400" b="1" i="0" u="none" strike="noStrike" cap="none" normalizeH="0" baseline="0" noProof="0" dirty="0">
                <a:ln>
                  <a:noFill/>
                </a:ln>
                <a:solidFill>
                  <a:schemeClr val="tx2"/>
                </a:solidFill>
                <a:effectLst/>
                <a:uLnTx/>
                <a:uFillTx/>
                <a:latin typeface="Arial" panose="020B0604020202020204" pitchFamily="34" charset="0"/>
                <a:ea typeface="+mn-ea"/>
                <a:cs typeface="+mn-cs"/>
              </a:rPr>
              <a:t> </a:t>
            </a:r>
            <a:br>
              <a:rPr kumimoji="0" lang="pt-BR" sz="2400" b="1" i="0" u="none" strike="noStrike" cap="none" normalizeH="0" baseline="0" noProof="0" dirty="0">
                <a:ln>
                  <a:noFill/>
                </a:ln>
                <a:solidFill>
                  <a:schemeClr val="tx1"/>
                </a:solidFill>
                <a:effectLst/>
                <a:uLnTx/>
                <a:uFillTx/>
                <a:latin typeface="Arial" panose="020B0604020202020204" pitchFamily="34" charset="0"/>
                <a:ea typeface="+mn-ea"/>
                <a:cs typeface="+mn-cs"/>
              </a:rPr>
            </a:br>
            <a:endParaRPr kumimoji="0" lang="pt-BR" sz="2400" b="1"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lang="pt-BR" b="1" dirty="0">
                <a:solidFill>
                  <a:schemeClr val="tx1"/>
                </a:solidFill>
              </a:rPr>
              <a:t>Após este treinamento, os indivíduos</a:t>
            </a:r>
            <a:r>
              <a:rPr kumimoji="0" lang="pt-BR" b="1" i="0" u="none" strike="noStrike" cap="none" normalizeH="0" baseline="0" noProof="0" dirty="0">
                <a:ln>
                  <a:noFill/>
                </a:ln>
                <a:solidFill>
                  <a:schemeClr val="tx1"/>
                </a:solidFill>
                <a:effectLst/>
                <a:uLnTx/>
                <a:uFillTx/>
                <a:latin typeface="Arial" panose="020B0604020202020204" pitchFamily="34" charset="0"/>
                <a:ea typeface="+mn-ea"/>
                <a:cs typeface="+mn-cs"/>
              </a:rPr>
              <a:t> deverão ser capazes de:</a:t>
            </a:r>
            <a:br>
              <a:rPr kumimoji="0" lang="pt-BR" b="0" i="0" u="none" strike="noStrike" cap="none" normalizeH="0" baseline="0" noProof="0" dirty="0">
                <a:ln>
                  <a:noFill/>
                </a:ln>
                <a:solidFill>
                  <a:schemeClr val="tx1"/>
                </a:solidFill>
                <a:effectLst/>
                <a:uLnTx/>
                <a:uFillTx/>
                <a:latin typeface="Arial" panose="020B0604020202020204" pitchFamily="34" charset="0"/>
                <a:ea typeface="+mn-ea"/>
                <a:cs typeface="+mn-cs"/>
              </a:rPr>
            </a:br>
            <a:endParaRPr kumimoji="0" lang="pt-BR" b="0"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2100" b="0" i="0" u="none" strike="noStrike" cap="none" normalizeH="0" baseline="0" noProof="0" dirty="0">
                <a:ln>
                  <a:noFill/>
                </a:ln>
                <a:solidFill>
                  <a:schemeClr val="tx1"/>
                </a:solidFill>
                <a:effectLst/>
                <a:uLnTx/>
                <a:uFillTx/>
                <a:latin typeface="Arial" panose="020B0604020202020204" pitchFamily="34" charset="0"/>
                <a:ea typeface="+mn-ea"/>
                <a:cs typeface="+mn-cs"/>
              </a:rPr>
              <a:t>Explicar os principais conceitos e definições do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pt-BR" sz="2100" dirty="0">
                <a:solidFill>
                  <a:schemeClr val="tx1"/>
                </a:solidFill>
              </a:rPr>
              <a:t>Facilitar a atividade de mesa 7-1-7 para um pequeno grupo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Treinamento de facilitadores para a ‘atividade de mesa 7-1-7’: propósito e objetivos</a:t>
            </a:r>
          </a:p>
        </p:txBody>
      </p:sp>
    </p:spTree>
    <p:extLst>
      <p:ext uri="{BB962C8B-B14F-4D97-AF65-F5344CB8AC3E}">
        <p14:creationId xmlns:p14="http://schemas.microsoft.com/office/powerpoint/2010/main" val="3457506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Atividade de mesa dentro da agenda do workshop</a:t>
            </a:r>
          </a:p>
        </p:txBody>
      </p:sp>
      <p:graphicFrame>
        <p:nvGraphicFramePr>
          <p:cNvPr id="2" name="Table 1">
            <a:extLst>
              <a:ext uri="{FF2B5EF4-FFF2-40B4-BE49-F238E27FC236}">
                <a16:creationId xmlns:a16="http://schemas.microsoft.com/office/drawing/2014/main" id="{E7F17793-A8D9-D916-D39F-CF46088B224D}"/>
              </a:ext>
            </a:extLst>
          </p:cNvPr>
          <p:cNvGraphicFramePr>
            <a:graphicFrameLocks noGrp="1"/>
          </p:cNvGraphicFramePr>
          <p:nvPr>
            <p:extLst>
              <p:ext uri="{D42A27DB-BD31-4B8C-83A1-F6EECF244321}">
                <p14:modId xmlns:p14="http://schemas.microsoft.com/office/powerpoint/2010/main" val="232331722"/>
              </p:ext>
            </p:extLst>
          </p:nvPr>
        </p:nvGraphicFramePr>
        <p:xfrm>
          <a:off x="635001" y="1550628"/>
          <a:ext cx="9785349" cy="3925668"/>
        </p:xfrm>
        <a:graphic>
          <a:graphicData uri="http://schemas.openxmlformats.org/drawingml/2006/table">
            <a:tbl>
              <a:tblPr/>
              <a:tblGrid>
                <a:gridCol w="2336588">
                  <a:extLst>
                    <a:ext uri="{9D8B030D-6E8A-4147-A177-3AD203B41FA5}">
                      <a16:colId xmlns:a16="http://schemas.microsoft.com/office/drawing/2014/main" val="1390176686"/>
                    </a:ext>
                  </a:extLst>
                </a:gridCol>
                <a:gridCol w="7448761">
                  <a:extLst>
                    <a:ext uri="{9D8B030D-6E8A-4147-A177-3AD203B41FA5}">
                      <a16:colId xmlns:a16="http://schemas.microsoft.com/office/drawing/2014/main" val="2458331761"/>
                    </a:ext>
                  </a:extLst>
                </a:gridCol>
              </a:tblGrid>
              <a:tr h="305972">
                <a:tc>
                  <a:txBody>
                    <a:bodyPr/>
                    <a:lstStyle/>
                    <a:p>
                      <a:pPr algn="ctr" fontAlgn="t"/>
                      <a:r>
                        <a:rPr lang="pt-BR" sz="2000" b="1">
                          <a:solidFill>
                            <a:schemeClr val="bg1"/>
                          </a:solidFill>
                          <a:effectLst/>
                          <a:latin typeface="Arial" panose="020B0604020202020204" pitchFamily="34" charset="0"/>
                          <a:cs typeface="Arial" panose="020B0604020202020204" pitchFamily="34" charset="0"/>
                        </a:rPr>
                        <a:t>Horário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Sessão </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pt-BR" sz="2000" b="1" i="0">
                          <a:solidFill>
                            <a:srgbClr val="618393"/>
                          </a:solidFill>
                          <a:effectLst/>
                          <a:latin typeface="Arial" panose="020B0604020202020204" pitchFamily="34" charset="0"/>
                          <a:cs typeface="Arial" panose="020B0604020202020204" pitchFamily="34" charset="0"/>
                        </a:rPr>
                        <a:t>9h – 9h20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a:effectLst/>
                          <a:latin typeface="Arial" panose="020B0604020202020204" pitchFamily="34" charset="0"/>
                          <a:cs typeface="Arial" panose="020B0604020202020204" pitchFamily="34" charset="0"/>
                        </a:rPr>
                        <a:t>Boas-vindas e apresentações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pt-BR" sz="2000" b="1" i="0">
                          <a:solidFill>
                            <a:srgbClr val="618393"/>
                          </a:solidFill>
                          <a:effectLst/>
                          <a:latin typeface="Arial" panose="020B0604020202020204" pitchFamily="34" charset="0"/>
                          <a:cs typeface="Arial" panose="020B0604020202020204" pitchFamily="34" charset="0"/>
                        </a:rPr>
                        <a:t>9h20 – 10h</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a:solidFill>
                            <a:schemeClr val="tx1"/>
                          </a:solidFill>
                          <a:effectLst/>
                          <a:latin typeface="Arial" panose="020B0604020202020204" pitchFamily="34" charset="0"/>
                          <a:cs typeface="Arial" panose="020B0604020202020204" pitchFamily="34" charset="0"/>
                        </a:rPr>
                        <a:t>Introdução ao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pt-BR" sz="2000" b="1" i="0">
                          <a:solidFill>
                            <a:srgbClr val="618393"/>
                          </a:solidFill>
                          <a:effectLst/>
                          <a:latin typeface="Arial" panose="020B0604020202020204" pitchFamily="34" charset="0"/>
                          <a:cs typeface="Arial" panose="020B0604020202020204" pitchFamily="34" charset="0"/>
                        </a:rPr>
                        <a:t>10h – 10h05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a:solidFill>
                            <a:schemeClr val="tx1"/>
                          </a:solidFill>
                          <a:effectLst/>
                          <a:latin typeface="Arial" panose="020B0604020202020204" pitchFamily="34" charset="0"/>
                          <a:cs typeface="Arial" panose="020B0604020202020204" pitchFamily="34" charset="0"/>
                        </a:rPr>
                        <a:t>Intervalo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pt-BR" sz="2000" b="1" i="0">
                          <a:solidFill>
                            <a:srgbClr val="618393"/>
                          </a:solidFill>
                          <a:effectLst/>
                          <a:latin typeface="Arial" panose="020B0604020202020204" pitchFamily="34" charset="0"/>
                          <a:cs typeface="Arial" panose="020B0604020202020204" pitchFamily="34" charset="0"/>
                        </a:rPr>
                        <a:t>10h05 – 10h10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a:effectLst/>
                          <a:latin typeface="Arial" panose="020B0604020202020204" pitchFamily="34" charset="0"/>
                          <a:cs typeface="Arial" panose="020B0604020202020204" pitchFamily="34" charset="0"/>
                        </a:rPr>
                        <a:t>Introdução ao trabalho em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pt-BR" sz="2000" b="1" i="0">
                          <a:solidFill>
                            <a:srgbClr val="618393"/>
                          </a:solidFill>
                          <a:effectLst/>
                          <a:latin typeface="Arial" panose="020B0604020202020204" pitchFamily="34" charset="0"/>
                          <a:cs typeface="Arial" panose="020B0604020202020204" pitchFamily="34" charset="0"/>
                        </a:rPr>
                        <a:t>10h10 – 11h50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1" i="0" dirty="0">
                          <a:solidFill>
                            <a:schemeClr val="tx1"/>
                          </a:solidFill>
                          <a:effectLst/>
                          <a:latin typeface="Arial" panose="020B0604020202020204" pitchFamily="34" charset="0"/>
                          <a:cs typeface="Arial" panose="020B0604020202020204" pitchFamily="34" charset="0"/>
                        </a:rPr>
                        <a:t>Atividade de mesa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pt-BR" sz="2000" b="1" i="0">
                          <a:solidFill>
                            <a:srgbClr val="618393"/>
                          </a:solidFill>
                          <a:effectLst/>
                          <a:latin typeface="Arial" panose="020B0604020202020204" pitchFamily="34" charset="0"/>
                          <a:cs typeface="Arial" panose="020B0604020202020204" pitchFamily="34" charset="0"/>
                        </a:rPr>
                        <a:t>11h50 – 12h</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a:latin typeface="Arial"/>
                          <a:cs typeface="Arial"/>
                        </a:rPr>
                        <a:t>Debriefing da atividade de mesa</a:t>
                      </a:r>
                      <a:r>
                        <a:rPr lang="pt-BR" sz="2000" b="0" i="0">
                          <a:effectLst/>
                          <a:latin typeface="Arial" panose="020B0604020202020204" pitchFamily="34" charset="0"/>
                          <a:cs typeface="Arial" panose="020B0604020202020204" pitchFamily="34" charset="0"/>
                        </a:rPr>
                        <a:t> </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1208200321"/>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pt-BR" sz="2000" b="1" i="0">
                          <a:solidFill>
                            <a:srgbClr val="618393"/>
                          </a:solidFill>
                          <a:effectLst/>
                          <a:latin typeface="Arial" panose="020B0604020202020204" pitchFamily="34" charset="0"/>
                          <a:cs typeface="Arial" panose="020B0604020202020204" pitchFamily="34" charset="0"/>
                        </a:rPr>
                        <a:t>12h – 13h</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dirty="0">
                          <a:effectLst/>
                          <a:latin typeface="Arial" panose="020B0604020202020204" pitchFamily="34" charset="0"/>
                          <a:cs typeface="Arial" panose="020B0604020202020204" pitchFamily="34" charset="0"/>
                        </a:rPr>
                        <a:t>Almoço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03763598"/>
                  </a:ext>
                </a:extLst>
              </a:tr>
            </a:tbl>
          </a:graphicData>
        </a:graphic>
      </p:graphicFrame>
      <p:sp>
        <p:nvSpPr>
          <p:cNvPr id="5" name="Rectangle 4">
            <a:extLst>
              <a:ext uri="{FF2B5EF4-FFF2-40B4-BE49-F238E27FC236}">
                <a16:creationId xmlns:a16="http://schemas.microsoft.com/office/drawing/2014/main" id="{F1A5565E-5C0E-1813-D29A-E550FBFD9471}"/>
              </a:ext>
            </a:extLst>
          </p:cNvPr>
          <p:cNvSpPr/>
          <p:nvPr/>
        </p:nvSpPr>
        <p:spPr>
          <a:xfrm>
            <a:off x="635001" y="3966883"/>
            <a:ext cx="9785349" cy="49530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3789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Objetivos da </a:t>
            </a:r>
            <a:r>
              <a:rPr lang="pt-BR">
                <a:latin typeface="Arial"/>
                <a:cs typeface="Arial"/>
              </a:rPr>
              <a:t>atividade de mesa</a:t>
            </a:r>
            <a:r>
              <a:rPr lang="pt-BR"/>
              <a:t> (para participantes)</a:t>
            </a:r>
          </a:p>
        </p:txBody>
      </p:sp>
      <p:sp>
        <p:nvSpPr>
          <p:cNvPr id="2" name="Content Placeholder 2">
            <a:extLst>
              <a:ext uri="{FF2B5EF4-FFF2-40B4-BE49-F238E27FC236}">
                <a16:creationId xmlns:a16="http://schemas.microsoft.com/office/drawing/2014/main" id="{B423C6AB-EB18-96BC-0D2F-A25774968951}"/>
              </a:ext>
            </a:extLst>
          </p:cNvPr>
          <p:cNvSpPr txBox="1">
            <a:spLocks/>
          </p:cNvSpPr>
          <p:nvPr/>
        </p:nvSpPr>
        <p:spPr>
          <a:xfrm>
            <a:off x="255103" y="1253331"/>
            <a:ext cx="10006497"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pt-BR" sz="2400" dirty="0">
                <a:solidFill>
                  <a:schemeClr val="tx2"/>
                </a:solidFill>
              </a:rPr>
              <a:t>Essa atividade simula o uso da meta 7-1-7 e da abordagem de melhoria de desempenho.</a:t>
            </a:r>
            <a:r>
              <a:rPr kumimoji="0" lang="pt-BR" sz="2400" b="1" i="0" u="none" strike="noStrike" cap="none" normalizeH="0" baseline="0" noProof="0" dirty="0">
                <a:ln>
                  <a:noFill/>
                </a:ln>
                <a:solidFill>
                  <a:schemeClr val="tx2"/>
                </a:solidFill>
                <a:effectLst/>
                <a:uLnTx/>
                <a:uFillTx/>
                <a:latin typeface="Arial" panose="020B0604020202020204" pitchFamily="34" charset="0"/>
                <a:ea typeface="+mn-ea"/>
                <a:cs typeface="+mn-cs"/>
              </a:rPr>
              <a:t> </a:t>
            </a:r>
            <a:br>
              <a:rPr kumimoji="0" lang="pt-BR" sz="2400" b="1" i="0" u="none" strike="noStrike" cap="none" normalizeH="0" baseline="0" noProof="0" dirty="0">
                <a:ln>
                  <a:noFill/>
                </a:ln>
                <a:solidFill>
                  <a:schemeClr val="tx2"/>
                </a:solidFill>
                <a:effectLst/>
                <a:uLnTx/>
                <a:uFillTx/>
                <a:latin typeface="Arial" panose="020B0604020202020204" pitchFamily="34" charset="0"/>
                <a:ea typeface="+mn-ea"/>
                <a:cs typeface="+mn-cs"/>
              </a:rPr>
            </a:br>
            <a:endParaRPr kumimoji="0" lang="pt-BR" sz="2400" b="1" i="0" u="none" strike="noStrike" cap="none" normalizeH="0" baseline="0" noProof="0" dirty="0">
              <a:ln>
                <a:noFill/>
              </a:ln>
              <a:solidFill>
                <a:schemeClr val="tx2"/>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pt-BR" sz="2200" b="1" i="0" u="none" strike="noStrike" cap="none" normalizeH="0" baseline="0" noProof="0" dirty="0">
                <a:ln>
                  <a:noFill/>
                </a:ln>
                <a:solidFill>
                  <a:schemeClr val="tx1"/>
                </a:solidFill>
                <a:effectLst/>
                <a:uLnTx/>
                <a:uFillTx/>
                <a:latin typeface="Arial" panose="020B0604020202020204" pitchFamily="34" charset="0"/>
                <a:ea typeface="+mn-ea"/>
                <a:cs typeface="+mn-cs"/>
              </a:rPr>
              <a:t>Os participantes usarão a ferramenta de avaliação 7-1-7 e participarão de discussões para realizar o seguinte:  </a:t>
            </a:r>
            <a:br>
              <a:rPr kumimoji="0" lang="pt-BR" sz="2000" b="0" i="0" u="none" strike="noStrike" cap="none" normalizeH="0" baseline="0" noProof="0" dirty="0">
                <a:ln>
                  <a:noFill/>
                </a:ln>
                <a:solidFill>
                  <a:schemeClr val="tx1"/>
                </a:solidFill>
                <a:effectLst/>
                <a:uLnTx/>
                <a:uFillTx/>
                <a:latin typeface="Arial" panose="020B0604020202020204" pitchFamily="34" charset="0"/>
                <a:ea typeface="+mn-ea"/>
                <a:cs typeface="+mn-cs"/>
              </a:rPr>
            </a:br>
            <a:endParaRPr kumimoji="0" lang="pt-BR" sz="2000" b="0"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644525" lvl="1" indent="-457200">
              <a:buFont typeface="+mj-lt"/>
              <a:buAutoNum type="arabicPeriod"/>
              <a:defRPr/>
            </a:pPr>
            <a:r>
              <a:rPr lang="pt-BR" sz="2100" dirty="0">
                <a:solidFill>
                  <a:schemeClr val="tx1"/>
                </a:solidFill>
                <a:latin typeface="Arial"/>
                <a:cs typeface="Arial"/>
              </a:rPr>
              <a:t>Identificar e registrar as datas dos marcos do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2100" b="0" i="0" u="none" strike="noStrike" cap="none" normalizeH="0" baseline="0" noProof="0" dirty="0">
                <a:ln>
                  <a:noFill/>
                </a:ln>
                <a:solidFill>
                  <a:schemeClr val="tx1"/>
                </a:solidFill>
                <a:effectLst/>
                <a:uLnTx/>
                <a:uFillTx/>
                <a:latin typeface="Arial" panose="020B0604020202020204" pitchFamily="34" charset="0"/>
                <a:ea typeface="+mn-ea"/>
                <a:cs typeface="+mn-cs"/>
              </a:rPr>
              <a:t>Calcular o desempenho do 7-1-7 com base nos intervalos de detecção, notificação e resposta</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2100" b="0" i="0" u="none" strike="noStrike" cap="none" normalizeH="0" baseline="0" noProof="0" dirty="0">
                <a:ln>
                  <a:noFill/>
                </a:ln>
                <a:solidFill>
                  <a:schemeClr val="tx1"/>
                </a:solidFill>
                <a:effectLst/>
                <a:uLnTx/>
                <a:uFillTx/>
                <a:latin typeface="Arial" panose="020B0604020202020204" pitchFamily="34" charset="0"/>
                <a:ea typeface="+mn-ea"/>
                <a:cs typeface="+mn-cs"/>
              </a:rPr>
              <a:t>Identificar gargalos/facilitadores e traduzi-los em ações para melhoria de desempenho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511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462820"/>
            <a:ext cx="11396897" cy="1087808"/>
          </a:xfrm>
        </p:spPr>
        <p:txBody>
          <a:bodyPr>
            <a:normAutofit/>
          </a:bodyPr>
          <a:lstStyle/>
          <a:p>
            <a:r>
              <a:rPr lang="pt-BR" sz="2600" dirty="0"/>
              <a:t>Agenda para a atividade de mesa de 90 minutos (para os participantes)</a:t>
            </a:r>
          </a:p>
        </p:txBody>
      </p:sp>
      <p:graphicFrame>
        <p:nvGraphicFramePr>
          <p:cNvPr id="2" name="Table 1">
            <a:extLst>
              <a:ext uri="{FF2B5EF4-FFF2-40B4-BE49-F238E27FC236}">
                <a16:creationId xmlns:a16="http://schemas.microsoft.com/office/drawing/2014/main" id="{8ACA1872-7D15-E9DC-E7D1-1E88C1644F2F}"/>
              </a:ext>
            </a:extLst>
          </p:cNvPr>
          <p:cNvGraphicFramePr>
            <a:graphicFrameLocks noGrp="1"/>
          </p:cNvGraphicFramePr>
          <p:nvPr>
            <p:extLst>
              <p:ext uri="{D42A27DB-BD31-4B8C-83A1-F6EECF244321}">
                <p14:modId xmlns:p14="http://schemas.microsoft.com/office/powerpoint/2010/main" val="2324019756"/>
              </p:ext>
            </p:extLst>
          </p:nvPr>
        </p:nvGraphicFramePr>
        <p:xfrm>
          <a:off x="635001" y="1550628"/>
          <a:ext cx="11017000" cy="3114096"/>
        </p:xfrm>
        <a:graphic>
          <a:graphicData uri="http://schemas.openxmlformats.org/drawingml/2006/table">
            <a:tbl>
              <a:tblPr/>
              <a:tblGrid>
                <a:gridCol w="749299">
                  <a:extLst>
                    <a:ext uri="{9D8B030D-6E8A-4147-A177-3AD203B41FA5}">
                      <a16:colId xmlns:a16="http://schemas.microsoft.com/office/drawing/2014/main" val="1390176686"/>
                    </a:ext>
                  </a:extLst>
                </a:gridCol>
                <a:gridCol w="6781800">
                  <a:extLst>
                    <a:ext uri="{9D8B030D-6E8A-4147-A177-3AD203B41FA5}">
                      <a16:colId xmlns:a16="http://schemas.microsoft.com/office/drawing/2014/main" val="2458331761"/>
                    </a:ext>
                  </a:extLst>
                </a:gridCol>
                <a:gridCol w="2247900">
                  <a:extLst>
                    <a:ext uri="{9D8B030D-6E8A-4147-A177-3AD203B41FA5}">
                      <a16:colId xmlns:a16="http://schemas.microsoft.com/office/drawing/2014/main" val="2063295243"/>
                    </a:ext>
                  </a:extLst>
                </a:gridCol>
                <a:gridCol w="1238001">
                  <a:extLst>
                    <a:ext uri="{9D8B030D-6E8A-4147-A177-3AD203B41FA5}">
                      <a16:colId xmlns:a16="http://schemas.microsoft.com/office/drawing/2014/main" val="580508489"/>
                    </a:ext>
                  </a:extLst>
                </a:gridCol>
              </a:tblGrid>
              <a:tr h="305972">
                <a:tc>
                  <a:txBody>
                    <a:bodyPr/>
                    <a:lstStyle/>
                    <a:p>
                      <a:pPr algn="l" rtl="0"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Etapa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Local</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Duração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pt-BR" sz="20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a:effectLst/>
                          <a:latin typeface="Arial" panose="020B0604020202020204" pitchFamily="34" charset="0"/>
                          <a:cs typeface="Arial" panose="020B0604020202020204" pitchFamily="34" charset="0"/>
                        </a:rPr>
                        <a:t>Visão geral da atividade de mesa</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pt-BR" sz="2000" b="0" i="0">
                          <a:effectLst/>
                          <a:latin typeface="Arial" panose="020B0604020202020204" pitchFamily="34" charset="0"/>
                          <a:cs typeface="Arial" panose="020B0604020202020204" pitchFamily="34" charset="0"/>
                        </a:rPr>
                        <a:t>Plenário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pt-BR" sz="2000" b="0" i="0">
                          <a:effectLst/>
                          <a:latin typeface="Arial" panose="020B0604020202020204" pitchFamily="34" charset="0"/>
                          <a:cs typeface="Arial" panose="020B0604020202020204" pitchFamily="34" charset="0"/>
                        </a:rPr>
                        <a:t>5 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Breves apresentações pessoais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Pequeno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5 </a:t>
                      </a:r>
                      <a:r>
                        <a:rPr lang="pt-BR"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Parte 1: Registrar as datas dos marcos + calcular a meta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chemeClr val="tx1"/>
                          </a:solidFill>
                          <a:effectLst/>
                          <a:uLnTx/>
                          <a:uFillTx/>
                          <a:latin typeface="Arial" panose="020B0604020202020204" pitchFamily="34" charset="0"/>
                          <a:ea typeface="+mn-ea"/>
                          <a:cs typeface="Arial" panose="020B0604020202020204" pitchFamily="34" charset="0"/>
                        </a:rPr>
                        <a:t>Pequeno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45 </a:t>
                      </a:r>
                      <a:r>
                        <a:rPr lang="pt-BR"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Parte 2: Identificar gargalos, facilitadores e ações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chemeClr val="tx1"/>
                          </a:solidFill>
                          <a:effectLst/>
                          <a:uLnTx/>
                          <a:uFillTx/>
                          <a:latin typeface="Arial" panose="020B0604020202020204" pitchFamily="34" charset="0"/>
                          <a:ea typeface="+mn-ea"/>
                          <a:cs typeface="Arial" panose="020B0604020202020204" pitchFamily="34" charset="0"/>
                        </a:rPr>
                        <a:t>Pequeno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35 </a:t>
                      </a:r>
                      <a:r>
                        <a:rPr lang="pt-BR"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Discussão em pequenos grupos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chemeClr val="tx1"/>
                          </a:solidFill>
                          <a:effectLst/>
                          <a:uLnTx/>
                          <a:uFillTx/>
                          <a:latin typeface="Arial" panose="020B0604020202020204" pitchFamily="34" charset="0"/>
                          <a:ea typeface="+mn-ea"/>
                          <a:cs typeface="Arial" panose="020B0604020202020204" pitchFamily="34" charset="0"/>
                        </a:rPr>
                        <a:t>Pequeno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10 </a:t>
                      </a:r>
                      <a:r>
                        <a:rPr lang="pt-BR"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bl>
          </a:graphicData>
        </a:graphic>
      </p:graphicFrame>
      <p:sp>
        <p:nvSpPr>
          <p:cNvPr id="6" name="Rectangle 5">
            <a:extLst>
              <a:ext uri="{FF2B5EF4-FFF2-40B4-BE49-F238E27FC236}">
                <a16:creationId xmlns:a16="http://schemas.microsoft.com/office/drawing/2014/main" id="{648754C3-0B3E-5AA3-ACD1-13B2DF40AC9A}"/>
              </a:ext>
            </a:extLst>
          </p:cNvPr>
          <p:cNvSpPr/>
          <p:nvPr/>
        </p:nvSpPr>
        <p:spPr>
          <a:xfrm>
            <a:off x="635001" y="2451100"/>
            <a:ext cx="11016999" cy="2213624"/>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7578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452934"/>
            <a:ext cx="10515600" cy="4351338"/>
          </a:xfrm>
        </p:spPr>
        <p:txBody>
          <a:bodyPr vert="horz" lIns="91440" tIns="45720" rIns="91440" bIns="45720" rtlCol="0" anchor="t">
            <a:noAutofit/>
          </a:bodyPr>
          <a:lstStyle/>
          <a:p>
            <a:pPr>
              <a:lnSpc>
                <a:spcPct val="114000"/>
              </a:lnSpc>
            </a:pPr>
            <a:r>
              <a:rPr lang="pt-BR" dirty="0"/>
              <a:t>Conduziremos uma </a:t>
            </a:r>
            <a:r>
              <a:rPr lang="pt-BR" dirty="0">
                <a:latin typeface="Arial"/>
                <a:cs typeface="Arial"/>
              </a:rPr>
              <a:t>atividade de mesa </a:t>
            </a:r>
            <a:r>
              <a:rPr lang="pt-BR" dirty="0"/>
              <a:t>em pequenos grupos que aplica </a:t>
            </a:r>
            <a:br>
              <a:rPr lang="pt-BR" dirty="0"/>
            </a:br>
            <a:r>
              <a:rPr lang="pt-BR" dirty="0"/>
              <a:t>o 7-1-7 a um </a:t>
            </a:r>
            <a:r>
              <a:rPr lang="pt-BR" b="1" dirty="0"/>
              <a:t>evento e país fictícios</a:t>
            </a:r>
            <a:r>
              <a:rPr lang="pt-BR" dirty="0"/>
              <a:t>. Estamos simulando </a:t>
            </a:r>
            <a:r>
              <a:rPr lang="pt-BR" b="1" dirty="0"/>
              <a:t>Sarampo</a:t>
            </a:r>
            <a:r>
              <a:rPr lang="pt-BR" dirty="0"/>
              <a:t> no </a:t>
            </a:r>
            <a:r>
              <a:rPr lang="pt-BR" b="1" dirty="0"/>
              <a:t>Epistão</a:t>
            </a:r>
            <a:r>
              <a:rPr lang="pt-BR" dirty="0"/>
              <a:t>.</a:t>
            </a:r>
          </a:p>
          <a:p>
            <a:pPr>
              <a:lnSpc>
                <a:spcPct val="114000"/>
              </a:lnSpc>
            </a:pPr>
            <a:r>
              <a:rPr lang="pt-BR" dirty="0"/>
              <a:t>A atividade será realizada em duas partes: </a:t>
            </a:r>
          </a:p>
          <a:p>
            <a:pPr lvl="1">
              <a:lnSpc>
                <a:spcPct val="114000"/>
              </a:lnSpc>
            </a:pPr>
            <a:r>
              <a:rPr lang="pt-BR" dirty="0"/>
              <a:t>Parte 1: Identificar e registrar datas de marcos e calcular a meta 7-1-7</a:t>
            </a:r>
          </a:p>
          <a:p>
            <a:pPr lvl="1">
              <a:lnSpc>
                <a:spcPct val="114000"/>
              </a:lnSpc>
            </a:pPr>
            <a:r>
              <a:rPr lang="pt-BR" dirty="0"/>
              <a:t>Parte 2: Identificar gargalos, facilitadores e ações</a:t>
            </a:r>
          </a:p>
          <a:p>
            <a:pPr>
              <a:lnSpc>
                <a:spcPct val="114000"/>
              </a:lnSpc>
            </a:pPr>
            <a:r>
              <a:rPr lang="pt-BR" dirty="0"/>
              <a:t>Discutiremos no pequeno grupo e na sessão plenária como os conceitos desta atividade de mesa se relacionam com o seu trabalho.</a:t>
            </a:r>
          </a:p>
          <a:p>
            <a:pPr>
              <a:lnSpc>
                <a:spcPct val="114000"/>
              </a:lnSpc>
            </a:pPr>
            <a:r>
              <a:rPr lang="pt-BR" dirty="0"/>
              <a:t>Faremos o possível para responder às suas perguntas nos pequenos grupos, durante as sessões plenárias ou em comunicações de acompanhamento.</a:t>
            </a:r>
          </a:p>
          <a:p>
            <a:pPr>
              <a:lnSpc>
                <a:spcPct val="114000"/>
              </a:lnSpc>
            </a:pPr>
            <a:r>
              <a:rPr lang="pt-BR" dirty="0">
                <a:latin typeface="Arial"/>
                <a:cs typeface="Arial"/>
              </a:rPr>
              <a:t>Breves </a:t>
            </a:r>
            <a:r>
              <a:rPr lang="pt-BR" b="1" dirty="0">
                <a:latin typeface="Arial"/>
                <a:cs typeface="Arial"/>
              </a:rPr>
              <a:t>definições técnicas</a:t>
            </a:r>
            <a:r>
              <a:rPr lang="pt-BR" dirty="0">
                <a:latin typeface="Arial"/>
                <a:cs typeface="Arial"/>
              </a:rPr>
              <a:t> estão incluídas na Ferramenta de Avaliação 7-1-7. </a:t>
            </a:r>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pt-BR"/>
              <a:t>Visão geral da </a:t>
            </a:r>
            <a:r>
              <a:rPr lang="pt-BR">
                <a:latin typeface="Arial"/>
                <a:cs typeface="Arial"/>
              </a:rPr>
              <a:t>atividade de mesa</a:t>
            </a:r>
            <a:r>
              <a:rPr lang="pt-BR"/>
              <a:t> (para participantes)</a:t>
            </a:r>
          </a:p>
        </p:txBody>
      </p:sp>
    </p:spTree>
    <p:extLst>
      <p:ext uri="{BB962C8B-B14F-4D97-AF65-F5344CB8AC3E}">
        <p14:creationId xmlns:p14="http://schemas.microsoft.com/office/powerpoint/2010/main" val="1618432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329250"/>
            <a:ext cx="10515600" cy="4475022"/>
          </a:xfrm>
        </p:spPr>
        <p:txBody>
          <a:bodyPr vert="horz" lIns="91440" tIns="45720" rIns="91440" bIns="45720" rtlCol="0" anchor="t">
            <a:noAutofit/>
          </a:bodyPr>
          <a:lstStyle/>
          <a:p>
            <a:pPr>
              <a:lnSpc>
                <a:spcPct val="114000"/>
              </a:lnSpc>
            </a:pPr>
            <a:r>
              <a:rPr lang="pt-BR" sz="2400" dirty="0">
                <a:latin typeface="Arial"/>
                <a:cs typeface="Arial"/>
              </a:rPr>
              <a:t>Os participantes foram divididos em pequenos grupos:</a:t>
            </a:r>
          </a:p>
          <a:p>
            <a:pPr lvl="1">
              <a:lnSpc>
                <a:spcPct val="114000"/>
              </a:lnSpc>
            </a:pPr>
            <a:r>
              <a:rPr lang="pt-BR" sz="2200" dirty="0"/>
              <a:t>1 facilitador por grupo de 6-7 participantes [mín. = 6; máx. = 8]</a:t>
            </a:r>
          </a:p>
          <a:p>
            <a:pPr lvl="1">
              <a:lnSpc>
                <a:spcPct val="114000"/>
              </a:lnSpc>
            </a:pPr>
            <a:r>
              <a:rPr lang="pt-BR" sz="2200" dirty="0">
                <a:latin typeface="Arial"/>
                <a:cs typeface="Arial"/>
              </a:rPr>
              <a:t>1-2 facilitadores principais (se possível)</a:t>
            </a:r>
          </a:p>
          <a:p>
            <a:pPr lvl="1">
              <a:lnSpc>
                <a:spcPct val="114000"/>
              </a:lnSpc>
            </a:pPr>
            <a:endParaRPr lang="en-US" sz="2200" dirty="0"/>
          </a:p>
          <a:p>
            <a:pPr>
              <a:lnSpc>
                <a:spcPct val="114000"/>
              </a:lnSpc>
            </a:pPr>
            <a:r>
              <a:rPr lang="pt-BR" sz="2400" dirty="0">
                <a:latin typeface="Arial"/>
                <a:cs typeface="Arial"/>
              </a:rPr>
              <a:t>Cada pequeno grupo será colocado em uma parte diferente da sala pelos facilitadores principais.</a:t>
            </a:r>
          </a:p>
          <a:p>
            <a:pPr lvl="1">
              <a:lnSpc>
                <a:spcPct val="114000"/>
              </a:lnSpc>
            </a:pPr>
            <a:endParaRPr lang="en-US" dirty="0"/>
          </a:p>
          <a:p>
            <a:pPr>
              <a:lnSpc>
                <a:spcPct val="114000"/>
              </a:lnSpc>
            </a:pPr>
            <a:r>
              <a:rPr lang="pt-BR" sz="2400" dirty="0">
                <a:latin typeface="Arial"/>
                <a:cs typeface="Arial"/>
              </a:rPr>
              <a:t>Materiais de facilitação serão fornecidos a você + participantes.</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pt-BR"/>
              <a:t>Logística do facilitador da atividade de mesa</a:t>
            </a:r>
          </a:p>
        </p:txBody>
      </p:sp>
    </p:spTree>
    <p:extLst>
      <p:ext uri="{BB962C8B-B14F-4D97-AF65-F5344CB8AC3E}">
        <p14:creationId xmlns:p14="http://schemas.microsoft.com/office/powerpoint/2010/main" val="1677952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pt-BR"/>
              <a:t>Materiais e métodos de facilitação</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
        <p:nvSpPr>
          <p:cNvPr id="7" name="Title 3">
            <a:extLst>
              <a:ext uri="{FF2B5EF4-FFF2-40B4-BE49-F238E27FC236}">
                <a16:creationId xmlns:a16="http://schemas.microsoft.com/office/drawing/2014/main" id="{EC13DF1D-886B-72F0-9AE7-CDD4E9FF967B}"/>
              </a:ext>
            </a:extLst>
          </p:cNvPr>
          <p:cNvSpPr txBox="1">
            <a:spLocks/>
          </p:cNvSpPr>
          <p:nvPr/>
        </p:nvSpPr>
        <p:spPr>
          <a:xfrm>
            <a:off x="828573" y="3225603"/>
            <a:ext cx="10008040"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pt-BR" sz="4000" dirty="0">
                <a:latin typeface="Arial"/>
                <a:cs typeface="Arial"/>
              </a:rPr>
              <a:t>Atividade de mesa sobre sarampo 7-1-7</a:t>
            </a:r>
          </a:p>
        </p:txBody>
      </p:sp>
    </p:spTree>
    <p:extLst>
      <p:ext uri="{BB962C8B-B14F-4D97-AF65-F5344CB8AC3E}">
        <p14:creationId xmlns:p14="http://schemas.microsoft.com/office/powerpoint/2010/main" val="3992317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857683-63D4-AF19-3985-7A90B7356451}"/>
              </a:ext>
            </a:extLst>
          </p:cNvPr>
          <p:cNvPicPr>
            <a:picLocks noChangeAspect="1"/>
          </p:cNvPicPr>
          <p:nvPr/>
        </p:nvPicPr>
        <p:blipFill>
          <a:blip r:embed="rId3"/>
          <a:srcRect/>
          <a:stretch/>
        </p:blipFill>
        <p:spPr>
          <a:xfrm>
            <a:off x="7031805" y="2452549"/>
            <a:ext cx="2611414" cy="3799192"/>
          </a:xfrm>
          <a:prstGeom prst="rect">
            <a:avLst/>
          </a:prstGeom>
          <a:ln w="57150">
            <a:solidFill>
              <a:schemeClr val="bg2"/>
            </a:solidFill>
          </a:ln>
        </p:spPr>
      </p:pic>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954932"/>
            <a:ext cx="5157787" cy="823912"/>
          </a:xfrm>
        </p:spPr>
        <p:txBody>
          <a:bodyPr/>
          <a:lstStyle/>
          <a:p>
            <a:r>
              <a:rPr lang="pt-BR"/>
              <a:t>Guia do Participante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802658"/>
            <a:ext cx="3881302" cy="823912"/>
          </a:xfrm>
        </p:spPr>
        <p:txBody>
          <a:bodyPr/>
          <a:lstStyle/>
          <a:p>
            <a:pPr marL="0" indent="0">
              <a:buNone/>
            </a:pPr>
            <a:r>
              <a:rPr lang="pt-BR" sz="1800" dirty="0">
                <a:solidFill>
                  <a:schemeClr val="accent1"/>
                </a:solidFill>
              </a:rPr>
              <a:t>Descreve a atividade de mesa + cenário de surto</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672826"/>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a:t>Ferramenta de avaliação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496738"/>
            <a:ext cx="5157787"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pt-BR" sz="1800" dirty="0">
                <a:solidFill>
                  <a:schemeClr val="accent1"/>
                </a:solidFill>
              </a:rPr>
              <a:t>Ferramenta essencial para registrar datas, calcular metas 7-1-7 e registrar gargalos, facilitadores e ações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pt-BR"/>
              <a:t>Materiais para participantes</a:t>
            </a:r>
          </a:p>
        </p:txBody>
      </p:sp>
      <p:pic>
        <p:nvPicPr>
          <p:cNvPr id="2" name="Picture 1">
            <a:extLst>
              <a:ext uri="{FF2B5EF4-FFF2-40B4-BE49-F238E27FC236}">
                <a16:creationId xmlns:a16="http://schemas.microsoft.com/office/drawing/2014/main" id="{C4889E64-DE50-A378-92D1-8150BA0BA4DF}"/>
              </a:ext>
            </a:extLst>
          </p:cNvPr>
          <p:cNvPicPr>
            <a:picLocks noChangeAspect="1"/>
          </p:cNvPicPr>
          <p:nvPr/>
        </p:nvPicPr>
        <p:blipFill>
          <a:blip r:embed="rId4"/>
          <a:srcRect/>
          <a:stretch/>
        </p:blipFill>
        <p:spPr>
          <a:xfrm>
            <a:off x="1670351" y="2473460"/>
            <a:ext cx="2945604" cy="3763827"/>
          </a:xfrm>
          <a:prstGeom prst="rect">
            <a:avLst/>
          </a:prstGeom>
          <a:ln w="57150">
            <a:solidFill>
              <a:schemeClr val="bg2"/>
            </a:solidFill>
          </a:ln>
        </p:spPr>
      </p:pic>
      <p:pic>
        <p:nvPicPr>
          <p:cNvPr id="6" name="Picture 5">
            <a:extLst>
              <a:ext uri="{FF2B5EF4-FFF2-40B4-BE49-F238E27FC236}">
                <a16:creationId xmlns:a16="http://schemas.microsoft.com/office/drawing/2014/main" id="{E62E789D-E9C3-9DA2-1ED0-615C6194875D}"/>
              </a:ext>
            </a:extLst>
          </p:cNvPr>
          <p:cNvPicPr>
            <a:picLocks noChangeAspect="1"/>
          </p:cNvPicPr>
          <p:nvPr/>
        </p:nvPicPr>
        <p:blipFill>
          <a:blip r:embed="rId5"/>
          <a:srcRect/>
          <a:stretch/>
        </p:blipFill>
        <p:spPr>
          <a:xfrm>
            <a:off x="7542323" y="2626570"/>
            <a:ext cx="2791784" cy="3695137"/>
          </a:xfrm>
          <a:prstGeom prst="rect">
            <a:avLst/>
          </a:prstGeom>
          <a:ln w="57150">
            <a:solidFill>
              <a:schemeClr val="bg2"/>
            </a:solidFill>
          </a:ln>
        </p:spPr>
      </p:pic>
    </p:spTree>
    <p:extLst>
      <p:ext uri="{BB962C8B-B14F-4D97-AF65-F5344CB8AC3E}">
        <p14:creationId xmlns:p14="http://schemas.microsoft.com/office/powerpoint/2010/main" val="560898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D410025-F015-7BDD-C6BE-A399478A6341}"/>
              </a:ext>
            </a:extLst>
          </p:cNvPr>
          <p:cNvSpPr>
            <a:spLocks noGrp="1"/>
          </p:cNvSpPr>
          <p:nvPr>
            <p:ph type="body" idx="1"/>
          </p:nvPr>
        </p:nvSpPr>
        <p:spPr>
          <a:xfrm>
            <a:off x="303582" y="794027"/>
            <a:ext cx="5157787" cy="823912"/>
          </a:xfrm>
        </p:spPr>
        <p:txBody>
          <a:bodyPr/>
          <a:lstStyle/>
          <a:p>
            <a:r>
              <a:rPr lang="pt-BR" sz="2000" dirty="0">
                <a:latin typeface="Arial"/>
                <a:cs typeface="Arial"/>
              </a:rPr>
              <a:t>Guia do facilitador</a:t>
            </a:r>
          </a:p>
        </p:txBody>
      </p:sp>
      <p:sp>
        <p:nvSpPr>
          <p:cNvPr id="10" name="Content Placeholder 3">
            <a:extLst>
              <a:ext uri="{FF2B5EF4-FFF2-40B4-BE49-F238E27FC236}">
                <a16:creationId xmlns:a16="http://schemas.microsoft.com/office/drawing/2014/main" id="{6A9913B2-03DD-8D12-EA5D-B0450E083EE1}"/>
              </a:ext>
            </a:extLst>
          </p:cNvPr>
          <p:cNvSpPr>
            <a:spLocks noGrp="1"/>
          </p:cNvSpPr>
          <p:nvPr>
            <p:ph sz="half" idx="2"/>
          </p:nvPr>
        </p:nvSpPr>
        <p:spPr>
          <a:xfrm>
            <a:off x="300407" y="1625366"/>
            <a:ext cx="3287725" cy="823912"/>
          </a:xfrm>
        </p:spPr>
        <p:txBody>
          <a:bodyPr/>
          <a:lstStyle/>
          <a:p>
            <a:pPr marL="0" indent="0">
              <a:buNone/>
            </a:pPr>
            <a:r>
              <a:rPr lang="pt-BR" sz="1600" dirty="0">
                <a:solidFill>
                  <a:srgbClr val="384D56"/>
                </a:solidFill>
              </a:rPr>
              <a:t>Orienta os facilitadores por meio de atividades de mesa com roteiros, respostas e dicas </a:t>
            </a:r>
          </a:p>
        </p:txBody>
      </p:sp>
      <p:sp>
        <p:nvSpPr>
          <p:cNvPr id="13" name="Text Placeholder 2">
            <a:extLst>
              <a:ext uri="{FF2B5EF4-FFF2-40B4-BE49-F238E27FC236}">
                <a16:creationId xmlns:a16="http://schemas.microsoft.com/office/drawing/2014/main" id="{148E5A08-B482-2AD5-2840-6E5F0ED50FD5}"/>
              </a:ext>
            </a:extLst>
          </p:cNvPr>
          <p:cNvSpPr txBox="1">
            <a:spLocks/>
          </p:cNvSpPr>
          <p:nvPr/>
        </p:nvSpPr>
        <p:spPr>
          <a:xfrm>
            <a:off x="4382604" y="808057"/>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dirty="0">
                <a:latin typeface="Arial"/>
                <a:cs typeface="Arial"/>
              </a:rPr>
              <a:t>Agenda do facilitador</a:t>
            </a:r>
          </a:p>
        </p:txBody>
      </p:sp>
      <p:sp>
        <p:nvSpPr>
          <p:cNvPr id="14" name="Content Placeholder 3">
            <a:extLst>
              <a:ext uri="{FF2B5EF4-FFF2-40B4-BE49-F238E27FC236}">
                <a16:creationId xmlns:a16="http://schemas.microsoft.com/office/drawing/2014/main" id="{BD7DFBBD-A036-EFCF-821D-A094D7FBDE5C}"/>
              </a:ext>
            </a:extLst>
          </p:cNvPr>
          <p:cNvSpPr txBox="1">
            <a:spLocks/>
          </p:cNvSpPr>
          <p:nvPr/>
        </p:nvSpPr>
        <p:spPr>
          <a:xfrm>
            <a:off x="4382605" y="1623775"/>
            <a:ext cx="3524550"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pt-BR" sz="1600">
                <a:solidFill>
                  <a:srgbClr val="384D56"/>
                </a:solidFill>
              </a:rPr>
              <a:t>Ajuda os facilitadores a controlar o tempo por meio de subatividades </a:t>
            </a:r>
          </a:p>
        </p:txBody>
      </p:sp>
      <p:cxnSp>
        <p:nvCxnSpPr>
          <p:cNvPr id="18" name="Straight Connector 17">
            <a:extLst>
              <a:ext uri="{FF2B5EF4-FFF2-40B4-BE49-F238E27FC236}">
                <a16:creationId xmlns:a16="http://schemas.microsoft.com/office/drawing/2014/main" id="{EA20AC1A-5D94-8978-9B15-5201C139DFB9}"/>
              </a:ext>
            </a:extLst>
          </p:cNvPr>
          <p:cNvCxnSpPr>
            <a:cxnSpLocks/>
          </p:cNvCxnSpPr>
          <p:nvPr/>
        </p:nvCxnSpPr>
        <p:spPr>
          <a:xfrm flipH="1">
            <a:off x="3917947" y="965814"/>
            <a:ext cx="0" cy="52990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41A0D00-F543-27F6-AF21-8CE2990A07B3}"/>
              </a:ext>
            </a:extLst>
          </p:cNvPr>
          <p:cNvCxnSpPr>
            <a:cxnSpLocks/>
          </p:cNvCxnSpPr>
          <p:nvPr/>
        </p:nvCxnSpPr>
        <p:spPr>
          <a:xfrm>
            <a:off x="8275909" y="965814"/>
            <a:ext cx="16386" cy="532364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Text Placeholder 2">
            <a:extLst>
              <a:ext uri="{FF2B5EF4-FFF2-40B4-BE49-F238E27FC236}">
                <a16:creationId xmlns:a16="http://schemas.microsoft.com/office/drawing/2014/main" id="{A25EB4FA-52A2-0530-C8D8-3ABFF435A4CB}"/>
              </a:ext>
            </a:extLst>
          </p:cNvPr>
          <p:cNvSpPr txBox="1">
            <a:spLocks/>
          </p:cNvSpPr>
          <p:nvPr/>
        </p:nvSpPr>
        <p:spPr>
          <a:xfrm>
            <a:off x="8546197" y="808057"/>
            <a:ext cx="330944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dirty="0"/>
              <a:t>Guia de referência de datas de marcos do 7-1-7</a:t>
            </a:r>
          </a:p>
        </p:txBody>
      </p:sp>
      <p:sp>
        <p:nvSpPr>
          <p:cNvPr id="21" name="Content Placeholder 3">
            <a:extLst>
              <a:ext uri="{FF2B5EF4-FFF2-40B4-BE49-F238E27FC236}">
                <a16:creationId xmlns:a16="http://schemas.microsoft.com/office/drawing/2014/main" id="{1C518BE0-342A-9A36-F944-E5608C4F4659}"/>
              </a:ext>
            </a:extLst>
          </p:cNvPr>
          <p:cNvSpPr txBox="1">
            <a:spLocks/>
          </p:cNvSpPr>
          <p:nvPr/>
        </p:nvSpPr>
        <p:spPr>
          <a:xfrm>
            <a:off x="8546197" y="1623775"/>
            <a:ext cx="3254263"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pt-BR" sz="1600" dirty="0">
                <a:solidFill>
                  <a:srgbClr val="384D56"/>
                </a:solidFill>
              </a:rPr>
              <a:t>Definições detalhadas de marcos e exemplos (se necessário)</a:t>
            </a:r>
          </a:p>
        </p:txBody>
      </p:sp>
      <p:sp>
        <p:nvSpPr>
          <p:cNvPr id="32" name="Title 2">
            <a:extLst>
              <a:ext uri="{FF2B5EF4-FFF2-40B4-BE49-F238E27FC236}">
                <a16:creationId xmlns:a16="http://schemas.microsoft.com/office/drawing/2014/main" id="{003946B0-4EA2-762A-0FDC-A41165C75E6C}"/>
              </a:ext>
            </a:extLst>
          </p:cNvPr>
          <p:cNvSpPr>
            <a:spLocks noGrp="1"/>
          </p:cNvSpPr>
          <p:nvPr>
            <p:ph type="title"/>
          </p:nvPr>
        </p:nvSpPr>
        <p:spPr>
          <a:xfrm>
            <a:off x="255103" y="241442"/>
            <a:ext cx="10515600" cy="1087808"/>
          </a:xfrm>
        </p:spPr>
        <p:txBody>
          <a:bodyPr/>
          <a:lstStyle/>
          <a:p>
            <a:r>
              <a:rPr lang="pt-BR" dirty="0"/>
              <a:t>Materiais para facilitadores</a:t>
            </a:r>
          </a:p>
        </p:txBody>
      </p:sp>
      <p:pic>
        <p:nvPicPr>
          <p:cNvPr id="4" name="Picture 3">
            <a:extLst>
              <a:ext uri="{FF2B5EF4-FFF2-40B4-BE49-F238E27FC236}">
                <a16:creationId xmlns:a16="http://schemas.microsoft.com/office/drawing/2014/main" id="{2AFFB42F-F553-850B-7384-D17FE3A6F61F}"/>
              </a:ext>
            </a:extLst>
          </p:cNvPr>
          <p:cNvPicPr>
            <a:picLocks noChangeAspect="1"/>
          </p:cNvPicPr>
          <p:nvPr/>
        </p:nvPicPr>
        <p:blipFill>
          <a:blip r:embed="rId3"/>
          <a:srcRect/>
          <a:stretch/>
        </p:blipFill>
        <p:spPr>
          <a:xfrm>
            <a:off x="424499" y="2456705"/>
            <a:ext cx="2628936" cy="3705929"/>
          </a:xfrm>
          <a:prstGeom prst="rect">
            <a:avLst/>
          </a:prstGeom>
          <a:ln w="57150">
            <a:solidFill>
              <a:schemeClr val="bg2"/>
            </a:solidFill>
          </a:ln>
        </p:spPr>
      </p:pic>
      <p:pic>
        <p:nvPicPr>
          <p:cNvPr id="5" name="Picture 4">
            <a:extLst>
              <a:ext uri="{FF2B5EF4-FFF2-40B4-BE49-F238E27FC236}">
                <a16:creationId xmlns:a16="http://schemas.microsoft.com/office/drawing/2014/main" id="{B3E6385C-292D-BBF0-1EFF-04A7EE57A146}"/>
              </a:ext>
            </a:extLst>
          </p:cNvPr>
          <p:cNvPicPr>
            <a:picLocks noChangeAspect="1"/>
          </p:cNvPicPr>
          <p:nvPr/>
        </p:nvPicPr>
        <p:blipFill>
          <a:blip r:embed="rId4"/>
          <a:srcRect/>
          <a:stretch/>
        </p:blipFill>
        <p:spPr>
          <a:xfrm>
            <a:off x="1022436" y="2786382"/>
            <a:ext cx="2479047" cy="3503072"/>
          </a:xfrm>
          <a:prstGeom prst="rect">
            <a:avLst/>
          </a:prstGeom>
          <a:ln w="57150">
            <a:solidFill>
              <a:schemeClr val="bg2"/>
            </a:solidFill>
          </a:ln>
        </p:spPr>
      </p:pic>
      <p:pic>
        <p:nvPicPr>
          <p:cNvPr id="8" name="Picture 7">
            <a:extLst>
              <a:ext uri="{FF2B5EF4-FFF2-40B4-BE49-F238E27FC236}">
                <a16:creationId xmlns:a16="http://schemas.microsoft.com/office/drawing/2014/main" id="{341D7551-F30F-8DF3-E5E6-E061C297C857}"/>
              </a:ext>
            </a:extLst>
          </p:cNvPr>
          <p:cNvPicPr>
            <a:picLocks noChangeAspect="1"/>
          </p:cNvPicPr>
          <p:nvPr/>
        </p:nvPicPr>
        <p:blipFill>
          <a:blip r:embed="rId5"/>
          <a:srcRect/>
          <a:stretch/>
        </p:blipFill>
        <p:spPr>
          <a:xfrm>
            <a:off x="8697229" y="2411103"/>
            <a:ext cx="2676361" cy="3753519"/>
          </a:xfrm>
          <a:prstGeom prst="rect">
            <a:avLst/>
          </a:prstGeom>
          <a:ln w="57150">
            <a:solidFill>
              <a:schemeClr val="bg2"/>
            </a:solidFill>
          </a:ln>
        </p:spPr>
      </p:pic>
      <p:pic>
        <p:nvPicPr>
          <p:cNvPr id="11" name="Picture 10">
            <a:extLst>
              <a:ext uri="{FF2B5EF4-FFF2-40B4-BE49-F238E27FC236}">
                <a16:creationId xmlns:a16="http://schemas.microsoft.com/office/drawing/2014/main" id="{F922238E-9EE1-BD77-C878-DC223F2AF274}"/>
              </a:ext>
            </a:extLst>
          </p:cNvPr>
          <p:cNvPicPr>
            <a:picLocks noChangeAspect="1"/>
          </p:cNvPicPr>
          <p:nvPr/>
        </p:nvPicPr>
        <p:blipFill>
          <a:blip r:embed="rId6"/>
          <a:srcRect/>
          <a:stretch/>
        </p:blipFill>
        <p:spPr>
          <a:xfrm>
            <a:off x="9268065" y="2795139"/>
            <a:ext cx="2471694" cy="3556062"/>
          </a:xfrm>
          <a:prstGeom prst="rect">
            <a:avLst/>
          </a:prstGeom>
          <a:ln w="57150">
            <a:solidFill>
              <a:schemeClr val="bg2"/>
            </a:solidFill>
          </a:ln>
        </p:spPr>
      </p:pic>
      <p:pic>
        <p:nvPicPr>
          <p:cNvPr id="2" name="Picture 1">
            <a:extLst>
              <a:ext uri="{FF2B5EF4-FFF2-40B4-BE49-F238E27FC236}">
                <a16:creationId xmlns:a16="http://schemas.microsoft.com/office/drawing/2014/main" id="{90F011E0-A289-F199-C444-BFC802AB545D}"/>
              </a:ext>
            </a:extLst>
          </p:cNvPr>
          <p:cNvPicPr>
            <a:picLocks noChangeAspect="1"/>
          </p:cNvPicPr>
          <p:nvPr/>
        </p:nvPicPr>
        <p:blipFill>
          <a:blip r:embed="rId7"/>
          <a:srcRect/>
          <a:stretch/>
        </p:blipFill>
        <p:spPr>
          <a:xfrm>
            <a:off x="4229776" y="3058602"/>
            <a:ext cx="3732446" cy="2703424"/>
          </a:xfrm>
          <a:prstGeom prst="rect">
            <a:avLst/>
          </a:prstGeom>
          <a:ln w="57150">
            <a:solidFill>
              <a:schemeClr val="bg2"/>
            </a:solidFill>
          </a:ln>
        </p:spPr>
      </p:pic>
      <p:sp>
        <p:nvSpPr>
          <p:cNvPr id="3" name="Rectangle 2">
            <a:extLst>
              <a:ext uri="{FF2B5EF4-FFF2-40B4-BE49-F238E27FC236}">
                <a16:creationId xmlns:a16="http://schemas.microsoft.com/office/drawing/2014/main" id="{CCFC2896-9414-AD3A-5F63-FE02F796BF8D}"/>
              </a:ext>
            </a:extLst>
          </p:cNvPr>
          <p:cNvSpPr/>
          <p:nvPr/>
        </p:nvSpPr>
        <p:spPr>
          <a:xfrm>
            <a:off x="1552575" y="6067425"/>
            <a:ext cx="236220" cy="685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394067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Agenda de subatividades de mesa</a:t>
            </a:r>
          </a:p>
        </p:txBody>
      </p:sp>
      <p:graphicFrame>
        <p:nvGraphicFramePr>
          <p:cNvPr id="2" name="Table 1">
            <a:extLst>
              <a:ext uri="{FF2B5EF4-FFF2-40B4-BE49-F238E27FC236}">
                <a16:creationId xmlns:a16="http://schemas.microsoft.com/office/drawing/2014/main" id="{AE8B81A9-41E4-A47B-468C-7E48D1673C41}"/>
              </a:ext>
            </a:extLst>
          </p:cNvPr>
          <p:cNvGraphicFramePr>
            <a:graphicFrameLocks noGrp="1"/>
          </p:cNvGraphicFramePr>
          <p:nvPr>
            <p:extLst>
              <p:ext uri="{D42A27DB-BD31-4B8C-83A1-F6EECF244321}">
                <p14:modId xmlns:p14="http://schemas.microsoft.com/office/powerpoint/2010/main" val="2166292973"/>
              </p:ext>
            </p:extLst>
          </p:nvPr>
        </p:nvGraphicFramePr>
        <p:xfrm>
          <a:off x="314859" y="1024019"/>
          <a:ext cx="11562281" cy="5399930"/>
        </p:xfrm>
        <a:graphic>
          <a:graphicData uri="http://schemas.openxmlformats.org/drawingml/2006/table">
            <a:tbl>
              <a:tblPr firstRow="1" firstCol="1" bandRow="1">
                <a:tableStyleId>{5C22544A-7EE6-4342-B048-85BDC9FD1C3A}</a:tableStyleId>
              </a:tblPr>
              <a:tblGrid>
                <a:gridCol w="2953302">
                  <a:extLst>
                    <a:ext uri="{9D8B030D-6E8A-4147-A177-3AD203B41FA5}">
                      <a16:colId xmlns:a16="http://schemas.microsoft.com/office/drawing/2014/main" val="3490010139"/>
                    </a:ext>
                  </a:extLst>
                </a:gridCol>
                <a:gridCol w="4810968">
                  <a:extLst>
                    <a:ext uri="{9D8B030D-6E8A-4147-A177-3AD203B41FA5}">
                      <a16:colId xmlns:a16="http://schemas.microsoft.com/office/drawing/2014/main" val="2159568751"/>
                    </a:ext>
                  </a:extLst>
                </a:gridCol>
                <a:gridCol w="1655180">
                  <a:extLst>
                    <a:ext uri="{9D8B030D-6E8A-4147-A177-3AD203B41FA5}">
                      <a16:colId xmlns:a16="http://schemas.microsoft.com/office/drawing/2014/main" val="308047197"/>
                    </a:ext>
                  </a:extLst>
                </a:gridCol>
                <a:gridCol w="839324">
                  <a:extLst>
                    <a:ext uri="{9D8B030D-6E8A-4147-A177-3AD203B41FA5}">
                      <a16:colId xmlns:a16="http://schemas.microsoft.com/office/drawing/2014/main" val="1900322767"/>
                    </a:ext>
                  </a:extLst>
                </a:gridCol>
                <a:gridCol w="1303507">
                  <a:extLst>
                    <a:ext uri="{9D8B030D-6E8A-4147-A177-3AD203B41FA5}">
                      <a16:colId xmlns:a16="http://schemas.microsoft.com/office/drawing/2014/main" val="3923390308"/>
                    </a:ext>
                  </a:extLst>
                </a:gridCol>
              </a:tblGrid>
              <a:tr h="1028314">
                <a:tc>
                  <a:txBody>
                    <a:bodyPr/>
                    <a:lstStyle/>
                    <a:p>
                      <a:pPr indent="203200">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Etapa</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Subatividade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Método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Duração sugerida (minutos)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Tempo real (preenchido pelo facilitador)</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931980"/>
                  </a:ext>
                </a:extLst>
              </a:tr>
              <a:tr h="341394">
                <a:tc rowSpan="2">
                  <a:txBody>
                    <a:bodyPr/>
                    <a:lstStyle/>
                    <a:p>
                      <a:pPr marL="203200" indent="127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Breves apresentações e instruções pessoais (5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Introduções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3</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3387461"/>
                  </a:ext>
                </a:extLst>
              </a:tr>
              <a:tr h="353854">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Instruções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0249592"/>
                  </a:ext>
                </a:extLst>
              </a:tr>
              <a:tr h="343886">
                <a:tc rowSpan="6">
                  <a:txBody>
                    <a:bodyPr/>
                    <a:lstStyle/>
                    <a:p>
                      <a:pPr marL="203200" indent="127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Parte 1: Registrar datas de marcos + calcular desempenho 7-1-7 (45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Ler o cenário e registrar as datas dos marcos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18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41260204"/>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Discutir datas de marcos: surgimento, detecção, notificação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651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09788149"/>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datas de marcos: ações de resposta precoce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26063610"/>
                  </a:ext>
                </a:extLst>
              </a:tr>
              <a:tr h="513193">
                <a:tc vMerge="1">
                  <a:txBody>
                    <a:bodyPr/>
                    <a:lstStyle/>
                    <a:p>
                      <a:endParaRPr lang="en-IN"/>
                    </a:p>
                  </a:txBody>
                  <a:tcPr/>
                </a:tc>
                <a:tc>
                  <a:txBody>
                    <a:bodyPr/>
                    <a:lstStyle/>
                    <a:p>
                      <a:pPr marL="174625" indent="15875">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datas de marcos: conclusão de ações de resposta precoce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247451083"/>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Calcular o desempenho do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26540318"/>
                  </a:ext>
                </a:extLst>
              </a:tr>
              <a:tr h="343886">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Discutir a meta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651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79167130"/>
                  </a:ext>
                </a:extLst>
              </a:tr>
              <a:tr h="353854">
                <a:tc rowSpan="3">
                  <a:txBody>
                    <a:bodyPr/>
                    <a:lstStyle/>
                    <a:p>
                      <a:pPr marL="203200" indent="127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Parte 2: Identificar gargalos, facilitadores e ações (25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Identificar gargalos, facilitadores e ações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2540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162415"/>
                  </a:ext>
                </a:extLst>
              </a:tr>
              <a:tr h="338902">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os gargalos e facilitadores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651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1576237"/>
                  </a:ext>
                </a:extLst>
              </a:tr>
              <a:tr h="353854">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ações imediatas e de longo prazo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7453383"/>
                  </a:ext>
                </a:extLst>
              </a:tr>
              <a:tr h="382180">
                <a:tc>
                  <a:txBody>
                    <a:bodyPr/>
                    <a:lstStyle/>
                    <a:p>
                      <a:pPr indent="2032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Reunião em grupo pequeno (10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Debriefing em pequenos grupos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94269171"/>
                  </a:ext>
                </a:extLst>
              </a:tr>
            </a:tbl>
          </a:graphicData>
        </a:graphic>
      </p:graphicFrame>
      <p:sp>
        <p:nvSpPr>
          <p:cNvPr id="8" name="Rectangle 7">
            <a:extLst>
              <a:ext uri="{FF2B5EF4-FFF2-40B4-BE49-F238E27FC236}">
                <a16:creationId xmlns:a16="http://schemas.microsoft.com/office/drawing/2014/main" id="{905BFBAB-096C-4FED-FAAC-E9F7480DF782}"/>
              </a:ext>
            </a:extLst>
          </p:cNvPr>
          <p:cNvSpPr/>
          <p:nvPr/>
        </p:nvSpPr>
        <p:spPr>
          <a:xfrm>
            <a:off x="320461" y="2051296"/>
            <a:ext cx="2947377" cy="4372653"/>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3633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255103" y="1303850"/>
            <a:ext cx="4434506" cy="4623172"/>
          </a:xfrm>
        </p:spPr>
        <p:txBody>
          <a:bodyPr/>
          <a:lstStyle/>
          <a:p>
            <a:pPr marL="0" indent="0">
              <a:lnSpc>
                <a:spcPct val="114000"/>
              </a:lnSpc>
              <a:buNone/>
            </a:pPr>
            <a:r>
              <a:rPr lang="pt-BR" b="1">
                <a:solidFill>
                  <a:schemeClr val="tx2"/>
                </a:solidFill>
              </a:rPr>
              <a:t>Trabalho individual</a:t>
            </a:r>
          </a:p>
          <a:p>
            <a:pPr>
              <a:lnSpc>
                <a:spcPct val="114000"/>
              </a:lnSpc>
            </a:pPr>
            <a:r>
              <a:rPr lang="pt-BR"/>
              <a:t>Ler o cenário</a:t>
            </a:r>
          </a:p>
          <a:p>
            <a:pPr>
              <a:lnSpc>
                <a:spcPct val="114000"/>
              </a:lnSpc>
            </a:pPr>
            <a:r>
              <a:rPr lang="pt-BR"/>
              <a:t>Concluir as seções da Ferramenta de Avaliação</a:t>
            </a:r>
          </a:p>
          <a:p>
            <a:pPr marL="0" indent="0">
              <a:lnSpc>
                <a:spcPct val="114000"/>
              </a:lnSpc>
              <a:buNone/>
            </a:pPr>
            <a:endParaRPr lang="en-US" dirty="0"/>
          </a:p>
          <a:p>
            <a:pPr marL="0" indent="0">
              <a:lnSpc>
                <a:spcPct val="114000"/>
              </a:lnSpc>
              <a:buNone/>
            </a:pPr>
            <a:r>
              <a:rPr lang="pt-BR" b="1">
                <a:solidFill>
                  <a:schemeClr val="tx2"/>
                </a:solidFill>
              </a:rPr>
              <a:t>Discussões em grupo</a:t>
            </a:r>
          </a:p>
          <a:p>
            <a:pPr>
              <a:lnSpc>
                <a:spcPct val="114000"/>
              </a:lnSpc>
            </a:pPr>
            <a:r>
              <a:rPr lang="pt-BR"/>
              <a:t>Discutir respostas ao trabalho individual + em grupo</a:t>
            </a:r>
          </a:p>
          <a:p>
            <a:pPr>
              <a:lnSpc>
                <a:spcPct val="114000"/>
              </a:lnSpc>
            </a:pPr>
            <a:r>
              <a:rPr lang="pt-BR"/>
              <a:t>Discutir insights/interesses sobre o 7-1-7</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pt-BR"/>
              <a:t>Principais categorias de atividades de mesa</a:t>
            </a:r>
          </a:p>
        </p:txBody>
      </p:sp>
      <p:graphicFrame>
        <p:nvGraphicFramePr>
          <p:cNvPr id="4" name="Table 3">
            <a:extLst>
              <a:ext uri="{FF2B5EF4-FFF2-40B4-BE49-F238E27FC236}">
                <a16:creationId xmlns:a16="http://schemas.microsoft.com/office/drawing/2014/main" id="{3A420808-2B9E-3D20-F3DA-E30B9DA779A4}"/>
              </a:ext>
            </a:extLst>
          </p:cNvPr>
          <p:cNvGraphicFramePr>
            <a:graphicFrameLocks noGrp="1"/>
          </p:cNvGraphicFramePr>
          <p:nvPr>
            <p:extLst>
              <p:ext uri="{D42A27DB-BD31-4B8C-83A1-F6EECF244321}">
                <p14:modId xmlns:p14="http://schemas.microsoft.com/office/powerpoint/2010/main" val="1535081869"/>
              </p:ext>
            </p:extLst>
          </p:nvPr>
        </p:nvGraphicFramePr>
        <p:xfrm>
          <a:off x="4689609" y="1380847"/>
          <a:ext cx="7121391" cy="4526892"/>
        </p:xfrm>
        <a:graphic>
          <a:graphicData uri="http://schemas.openxmlformats.org/drawingml/2006/table">
            <a:tbl>
              <a:tblPr firstRow="1" firstCol="1" bandRow="1">
                <a:tableStyleId>{5C22544A-7EE6-4342-B048-85BDC9FD1C3A}</a:tableStyleId>
              </a:tblPr>
              <a:tblGrid>
                <a:gridCol w="2058432">
                  <a:extLst>
                    <a:ext uri="{9D8B030D-6E8A-4147-A177-3AD203B41FA5}">
                      <a16:colId xmlns:a16="http://schemas.microsoft.com/office/drawing/2014/main" val="2641755556"/>
                    </a:ext>
                  </a:extLst>
                </a:gridCol>
                <a:gridCol w="3923202">
                  <a:extLst>
                    <a:ext uri="{9D8B030D-6E8A-4147-A177-3AD203B41FA5}">
                      <a16:colId xmlns:a16="http://schemas.microsoft.com/office/drawing/2014/main" val="1963678771"/>
                    </a:ext>
                  </a:extLst>
                </a:gridCol>
                <a:gridCol w="1139757">
                  <a:extLst>
                    <a:ext uri="{9D8B030D-6E8A-4147-A177-3AD203B41FA5}">
                      <a16:colId xmlns:a16="http://schemas.microsoft.com/office/drawing/2014/main" val="31990902"/>
                    </a:ext>
                  </a:extLst>
                </a:gridCol>
              </a:tblGrid>
              <a:tr h="669266">
                <a:tc>
                  <a:txBody>
                    <a:bodyPr/>
                    <a:lstStyle/>
                    <a:p>
                      <a:pPr indent="203200">
                        <a:buNone/>
                      </a:pPr>
                      <a:r>
                        <a:rPr lang="pt-BR" sz="1200">
                          <a:effectLst/>
                          <a:latin typeface="Arial" panose="020B0604020202020204" pitchFamily="34" charset="0"/>
                          <a:cs typeface="Arial" panose="020B0604020202020204" pitchFamily="34" charset="0"/>
                        </a:rPr>
                        <a:t>Etapa</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buNone/>
                      </a:pPr>
                      <a:r>
                        <a:rPr lang="pt-BR" sz="1200">
                          <a:effectLst/>
                          <a:latin typeface="Arial" panose="020B0604020202020204" pitchFamily="34" charset="0"/>
                          <a:cs typeface="Arial" panose="020B0604020202020204" pitchFamily="34" charset="0"/>
                        </a:rPr>
                        <a:t>Subatividade</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buNone/>
                      </a:pPr>
                      <a:r>
                        <a:rPr lang="pt-BR" sz="1200">
                          <a:effectLst/>
                          <a:latin typeface="Arial" panose="020B0604020202020204" pitchFamily="34" charset="0"/>
                          <a:cs typeface="Arial" panose="020B0604020202020204" pitchFamily="34" charset="0"/>
                        </a:rPr>
                        <a:t>Método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9626143"/>
                  </a:ext>
                </a:extLst>
              </a:tr>
              <a:tr h="304616">
                <a:tc rowSpan="2">
                  <a:txBody>
                    <a:bodyPr/>
                    <a:lstStyle/>
                    <a:p>
                      <a:pPr marL="203200" indent="12700">
                        <a:lnSpc>
                          <a:spcPct val="122000"/>
                        </a:lnSpc>
                        <a:buNone/>
                      </a:pPr>
                      <a:r>
                        <a:rPr lang="pt-BR" sz="1100" dirty="0">
                          <a:solidFill>
                            <a:srgbClr val="000000"/>
                          </a:solidFill>
                          <a:effectLst/>
                          <a:latin typeface="Arial" panose="020B0604020202020204" pitchFamily="34" charset="0"/>
                          <a:cs typeface="Arial" panose="020B0604020202020204" pitchFamily="34" charset="0"/>
                        </a:rPr>
                        <a:t>Breves apresentações e instruções pessoais (5 min)</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buNone/>
                      </a:pPr>
                      <a:r>
                        <a:rPr lang="pt-BR" sz="1200">
                          <a:solidFill>
                            <a:srgbClr val="000000"/>
                          </a:solidFill>
                          <a:effectLst/>
                          <a:latin typeface="Arial" panose="020B0604020202020204" pitchFamily="34" charset="0"/>
                          <a:cs typeface="Arial" panose="020B0604020202020204" pitchFamily="34" charset="0"/>
                        </a:rPr>
                        <a:t>Introduções</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pt-BR" sz="120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4345274"/>
                  </a:ext>
                </a:extLst>
              </a:tr>
              <a:tr h="315733">
                <a:tc vMerge="1">
                  <a:txBody>
                    <a:bodyPr/>
                    <a:lstStyle/>
                    <a:p>
                      <a:endParaRPr lang="en-IN"/>
                    </a:p>
                  </a:txBody>
                  <a:tcPr/>
                </a:tc>
                <a:tc>
                  <a:txBody>
                    <a:bodyPr/>
                    <a:lstStyle/>
                    <a:p>
                      <a:pPr indent="190500">
                        <a:buNone/>
                      </a:pPr>
                      <a:r>
                        <a:rPr lang="pt-BR" sz="1100">
                          <a:solidFill>
                            <a:srgbClr val="000000"/>
                          </a:solidFill>
                          <a:effectLst/>
                          <a:latin typeface="Arial" panose="020B0604020202020204" pitchFamily="34" charset="0"/>
                          <a:cs typeface="Arial" panose="020B0604020202020204" pitchFamily="34" charset="0"/>
                        </a:rPr>
                        <a:t>Instruções</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4284110"/>
                  </a:ext>
                </a:extLst>
              </a:tr>
              <a:tr h="306839">
                <a:tc rowSpan="6">
                  <a:txBody>
                    <a:bodyPr/>
                    <a:lstStyle/>
                    <a:p>
                      <a:pPr marL="203200" indent="12700">
                        <a:lnSpc>
                          <a:spcPct val="122000"/>
                        </a:lnSpc>
                        <a:buNone/>
                      </a:pPr>
                      <a:r>
                        <a:rPr lang="pt-BR" sz="1100" dirty="0">
                          <a:solidFill>
                            <a:srgbClr val="000000"/>
                          </a:solidFill>
                          <a:effectLst/>
                          <a:latin typeface="Arial" panose="020B0604020202020204" pitchFamily="34" charset="0"/>
                          <a:cs typeface="Arial" panose="020B0604020202020204" pitchFamily="34" charset="0"/>
                        </a:rPr>
                        <a:t>Parte 1: Registrar datas </a:t>
                      </a:r>
                      <a:br>
                        <a:rPr lang="pt-BR" sz="1100" dirty="0">
                          <a:solidFill>
                            <a:srgbClr val="000000"/>
                          </a:solidFill>
                          <a:effectLst/>
                          <a:latin typeface="Arial" panose="020B0604020202020204" pitchFamily="34" charset="0"/>
                          <a:cs typeface="Arial" panose="020B0604020202020204" pitchFamily="34" charset="0"/>
                        </a:rPr>
                      </a:br>
                      <a:r>
                        <a:rPr lang="pt-BR" sz="1100" dirty="0">
                          <a:solidFill>
                            <a:srgbClr val="000000"/>
                          </a:solidFill>
                          <a:effectLst/>
                          <a:latin typeface="Arial" panose="020B0604020202020204" pitchFamily="34" charset="0"/>
                          <a:cs typeface="Arial" panose="020B0604020202020204" pitchFamily="34" charset="0"/>
                        </a:rPr>
                        <a:t>de marcos + calcular desempenho 7-1-7 </a:t>
                      </a:r>
                      <a:br>
                        <a:rPr lang="pt-BR" sz="1100" dirty="0">
                          <a:solidFill>
                            <a:srgbClr val="000000"/>
                          </a:solidFill>
                          <a:effectLst/>
                          <a:latin typeface="Arial" panose="020B0604020202020204" pitchFamily="34" charset="0"/>
                          <a:cs typeface="Arial" panose="020B0604020202020204" pitchFamily="34" charset="0"/>
                        </a:rPr>
                      </a:br>
                      <a:r>
                        <a:rPr lang="pt-BR" sz="1100" dirty="0">
                          <a:solidFill>
                            <a:srgbClr val="000000"/>
                          </a:solidFill>
                          <a:effectLst/>
                          <a:latin typeface="Arial" panose="020B0604020202020204" pitchFamily="34" charset="0"/>
                          <a:cs typeface="Arial" panose="020B0604020202020204" pitchFamily="34" charset="0"/>
                        </a:rPr>
                        <a:t>(45 min)</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buNone/>
                      </a:pPr>
                      <a:r>
                        <a:rPr lang="pt-BR" sz="1100">
                          <a:solidFill>
                            <a:srgbClr val="000000"/>
                          </a:solidFill>
                          <a:effectLst/>
                          <a:latin typeface="Arial" panose="020B0604020202020204" pitchFamily="34" charset="0"/>
                          <a:cs typeface="Arial" panose="020B0604020202020204" pitchFamily="34" charset="0"/>
                        </a:rPr>
                        <a:t>Ler o cenário e registrar as datas dos marcos 7-1-7</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Individual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68254458"/>
                  </a:ext>
                </a:extLst>
              </a:tr>
              <a:tr h="311286">
                <a:tc vMerge="1">
                  <a:txBody>
                    <a:bodyPr/>
                    <a:lstStyle/>
                    <a:p>
                      <a:endParaRPr lang="en-IN"/>
                    </a:p>
                  </a:txBody>
                  <a:tcPr/>
                </a:tc>
                <a:tc>
                  <a:txBody>
                    <a:bodyPr/>
                    <a:lstStyle/>
                    <a:p>
                      <a:pPr marL="173038" indent="17463">
                        <a:buNone/>
                      </a:pPr>
                      <a:r>
                        <a:rPr lang="pt-BR" sz="1100" dirty="0">
                          <a:solidFill>
                            <a:srgbClr val="000000"/>
                          </a:solidFill>
                          <a:effectLst/>
                          <a:latin typeface="Arial" panose="020B0604020202020204" pitchFamily="34" charset="0"/>
                          <a:cs typeface="Arial" panose="020B0604020202020204" pitchFamily="34" charset="0"/>
                        </a:rPr>
                        <a:t>Discutir datas de marcos: surgimento, detecção, notificação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Bate-papo em grupo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122114824"/>
                  </a:ext>
                </a:extLst>
              </a:tr>
              <a:tr h="311286">
                <a:tc vMerge="1">
                  <a:txBody>
                    <a:bodyPr/>
                    <a:lstStyle/>
                    <a:p>
                      <a:endParaRPr lang="en-IN"/>
                    </a:p>
                  </a:txBody>
                  <a:tcPr/>
                </a:tc>
                <a:tc>
                  <a:txBody>
                    <a:bodyPr/>
                    <a:lstStyle/>
                    <a:p>
                      <a:pPr indent="190500">
                        <a:buNone/>
                      </a:pPr>
                      <a:r>
                        <a:rPr lang="pt-BR" sz="1100">
                          <a:solidFill>
                            <a:srgbClr val="000000"/>
                          </a:solidFill>
                          <a:effectLst/>
                          <a:latin typeface="Arial" panose="020B0604020202020204" pitchFamily="34" charset="0"/>
                          <a:cs typeface="Arial" panose="020B0604020202020204" pitchFamily="34" charset="0"/>
                        </a:rPr>
                        <a:t>Discutir datas de marcos: ações de resposta precoce</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11867268"/>
                  </a:ext>
                </a:extLst>
              </a:tr>
              <a:tr h="302392">
                <a:tc vMerge="1">
                  <a:txBody>
                    <a:bodyPr/>
                    <a:lstStyle/>
                    <a:p>
                      <a:endParaRPr lang="en-IN"/>
                    </a:p>
                  </a:txBody>
                  <a:tcPr/>
                </a:tc>
                <a:tc>
                  <a:txBody>
                    <a:bodyPr/>
                    <a:lstStyle/>
                    <a:p>
                      <a:pPr marL="174625" indent="17463">
                        <a:buNone/>
                      </a:pPr>
                      <a:r>
                        <a:rPr lang="pt-BR" sz="1100" dirty="0">
                          <a:solidFill>
                            <a:srgbClr val="000000"/>
                          </a:solidFill>
                          <a:effectLst/>
                          <a:latin typeface="Arial" panose="020B0604020202020204" pitchFamily="34" charset="0"/>
                          <a:cs typeface="Arial" panose="020B0604020202020204" pitchFamily="34" charset="0"/>
                        </a:rPr>
                        <a:t>Discutir datas de marcos: conclusão de ações de resposta precoce</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6548089"/>
                  </a:ext>
                </a:extLst>
              </a:tr>
              <a:tr h="311286">
                <a:tc vMerge="1">
                  <a:txBody>
                    <a:bodyPr/>
                    <a:lstStyle/>
                    <a:p>
                      <a:endParaRPr lang="en-IN"/>
                    </a:p>
                  </a:txBody>
                  <a:tcPr/>
                </a:tc>
                <a:tc>
                  <a:txBody>
                    <a:bodyPr/>
                    <a:lstStyle/>
                    <a:p>
                      <a:pPr indent="190500">
                        <a:buNone/>
                      </a:pPr>
                      <a:r>
                        <a:rPr lang="pt-BR" sz="1100" dirty="0">
                          <a:solidFill>
                            <a:srgbClr val="000000"/>
                          </a:solidFill>
                          <a:effectLst/>
                          <a:latin typeface="Arial" panose="020B0604020202020204" pitchFamily="34" charset="0"/>
                          <a:cs typeface="Arial" panose="020B0604020202020204" pitchFamily="34" charset="0"/>
                        </a:rPr>
                        <a:t>Calcular o desempenho do 7-1-7</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Individual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572565222"/>
                  </a:ext>
                </a:extLst>
              </a:tr>
              <a:tr h="306839">
                <a:tc vMerge="1">
                  <a:txBody>
                    <a:bodyPr/>
                    <a:lstStyle/>
                    <a:p>
                      <a:endParaRPr lang="en-IN"/>
                    </a:p>
                  </a:txBody>
                  <a:tcPr/>
                </a:tc>
                <a:tc>
                  <a:txBody>
                    <a:bodyPr/>
                    <a:lstStyle/>
                    <a:p>
                      <a:pPr indent="190500">
                        <a:buNone/>
                      </a:pPr>
                      <a:r>
                        <a:rPr lang="pt-BR" sz="1100" dirty="0">
                          <a:solidFill>
                            <a:srgbClr val="000000"/>
                          </a:solidFill>
                          <a:effectLst/>
                          <a:latin typeface="Arial" panose="020B0604020202020204" pitchFamily="34" charset="0"/>
                          <a:cs typeface="Arial" panose="020B0604020202020204" pitchFamily="34" charset="0"/>
                        </a:rPr>
                        <a:t>Discutir a meta 7-1-7</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Bate-papo em grupo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065090148"/>
                  </a:ext>
                </a:extLst>
              </a:tr>
              <a:tr h="315733">
                <a:tc rowSpan="3">
                  <a:txBody>
                    <a:bodyPr/>
                    <a:lstStyle/>
                    <a:p>
                      <a:pPr marL="203200" indent="12700">
                        <a:lnSpc>
                          <a:spcPct val="122000"/>
                        </a:lnSpc>
                        <a:buNone/>
                      </a:pPr>
                      <a:r>
                        <a:rPr lang="pt-BR" sz="1100" dirty="0">
                          <a:solidFill>
                            <a:srgbClr val="000000"/>
                          </a:solidFill>
                          <a:effectLst/>
                          <a:latin typeface="Arial" panose="020B0604020202020204" pitchFamily="34" charset="0"/>
                          <a:cs typeface="Arial" panose="020B0604020202020204" pitchFamily="34" charset="0"/>
                        </a:rPr>
                        <a:t>Parte 2: Identificar gargalos, facilitadores </a:t>
                      </a:r>
                      <a:br>
                        <a:rPr lang="pt-BR" sz="1100" dirty="0">
                          <a:solidFill>
                            <a:srgbClr val="000000"/>
                          </a:solidFill>
                          <a:effectLst/>
                          <a:latin typeface="Arial" panose="020B0604020202020204" pitchFamily="34" charset="0"/>
                          <a:cs typeface="Arial" panose="020B0604020202020204" pitchFamily="34" charset="0"/>
                        </a:rPr>
                      </a:br>
                      <a:r>
                        <a:rPr lang="pt-BR" sz="1100" dirty="0">
                          <a:solidFill>
                            <a:srgbClr val="000000"/>
                          </a:solidFill>
                          <a:effectLst/>
                          <a:latin typeface="Arial" panose="020B0604020202020204" pitchFamily="34" charset="0"/>
                          <a:cs typeface="Arial" panose="020B0604020202020204" pitchFamily="34" charset="0"/>
                        </a:rPr>
                        <a:t>e ações (25 min)</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buNone/>
                      </a:pPr>
                      <a:r>
                        <a:rPr lang="pt-BR" sz="1100" dirty="0">
                          <a:solidFill>
                            <a:srgbClr val="000000"/>
                          </a:solidFill>
                          <a:effectLst/>
                          <a:latin typeface="Arial" panose="020B0604020202020204" pitchFamily="34" charset="0"/>
                          <a:cs typeface="Arial" panose="020B0604020202020204" pitchFamily="34" charset="0"/>
                        </a:rPr>
                        <a:t>Identificar gargalos, facilitadores e ações</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Individual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8593431"/>
                  </a:ext>
                </a:extLst>
              </a:tr>
              <a:tr h="304616">
                <a:tc vMerge="1">
                  <a:txBody>
                    <a:bodyPr/>
                    <a:lstStyle/>
                    <a:p>
                      <a:endParaRPr lang="en-IN"/>
                    </a:p>
                  </a:txBody>
                  <a:tcPr/>
                </a:tc>
                <a:tc>
                  <a:txBody>
                    <a:bodyPr/>
                    <a:lstStyle/>
                    <a:p>
                      <a:pPr indent="190500">
                        <a:buNone/>
                      </a:pPr>
                      <a:r>
                        <a:rPr lang="pt-BR" sz="1100" dirty="0">
                          <a:solidFill>
                            <a:srgbClr val="000000"/>
                          </a:solidFill>
                          <a:effectLst/>
                          <a:latin typeface="Arial" panose="020B0604020202020204" pitchFamily="34" charset="0"/>
                          <a:cs typeface="Arial" panose="020B0604020202020204" pitchFamily="34" charset="0"/>
                        </a:rPr>
                        <a:t>Discutir os gargalos e facilitadores</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pt-BR" sz="1100" dirty="0">
                          <a:solidFill>
                            <a:srgbClr val="000000"/>
                          </a:solidFill>
                          <a:effectLst/>
                          <a:latin typeface="Arial" panose="020B0604020202020204" pitchFamily="34" charset="0"/>
                          <a:cs typeface="Arial" panose="020B0604020202020204" pitchFamily="34" charset="0"/>
                        </a:rPr>
                        <a:t>Bate-papo em grupo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0920616"/>
                  </a:ext>
                </a:extLst>
              </a:tr>
              <a:tr h="315733">
                <a:tc vMerge="1">
                  <a:txBody>
                    <a:bodyPr/>
                    <a:lstStyle/>
                    <a:p>
                      <a:endParaRPr lang="en-IN"/>
                    </a:p>
                  </a:txBody>
                  <a:tcPr/>
                </a:tc>
                <a:tc>
                  <a:txBody>
                    <a:bodyPr/>
                    <a:lstStyle/>
                    <a:p>
                      <a:pPr indent="190500">
                        <a:buNone/>
                      </a:pPr>
                      <a:r>
                        <a:rPr lang="pt-BR" sz="1100">
                          <a:solidFill>
                            <a:srgbClr val="000000"/>
                          </a:solidFill>
                          <a:effectLst/>
                          <a:latin typeface="Arial" panose="020B0604020202020204" pitchFamily="34" charset="0"/>
                          <a:cs typeface="Arial" panose="020B0604020202020204" pitchFamily="34" charset="0"/>
                        </a:rPr>
                        <a:t>Discutir ações imediatas e de longo prazo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pt-BR" sz="1100" dirty="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8413636"/>
                  </a:ext>
                </a:extLst>
              </a:tr>
              <a:tr h="270901">
                <a:tc>
                  <a:txBody>
                    <a:bodyPr/>
                    <a:lstStyle/>
                    <a:p>
                      <a:pPr marL="182563" indent="20638">
                        <a:buNone/>
                      </a:pPr>
                      <a:r>
                        <a:rPr lang="pt-BR" sz="1100" dirty="0">
                          <a:solidFill>
                            <a:srgbClr val="000000"/>
                          </a:solidFill>
                          <a:effectLst/>
                          <a:latin typeface="Arial" panose="020B0604020202020204" pitchFamily="34" charset="0"/>
                          <a:cs typeface="Arial" panose="020B0604020202020204" pitchFamily="34" charset="0"/>
                        </a:rPr>
                        <a:t>Reunião em </a:t>
                      </a:r>
                      <a:r>
                        <a:rPr lang="pt-BR" sz="1100" b="1" kern="1200" dirty="0">
                          <a:solidFill>
                            <a:srgbClr val="000000"/>
                          </a:solidFill>
                          <a:effectLst/>
                          <a:latin typeface="Arial" panose="020B0604020202020204" pitchFamily="34" charset="0"/>
                          <a:ea typeface="+mn-ea"/>
                          <a:cs typeface="Arial" panose="020B0604020202020204" pitchFamily="34" charset="0"/>
                        </a:rPr>
                        <a:t>grupo peq</a:t>
                      </a:r>
                      <a:r>
                        <a:rPr lang="pt-BR" sz="1100" dirty="0">
                          <a:solidFill>
                            <a:srgbClr val="000000"/>
                          </a:solidFill>
                          <a:effectLst/>
                          <a:latin typeface="Arial" panose="020B0604020202020204" pitchFamily="34" charset="0"/>
                          <a:cs typeface="Arial" panose="020B0604020202020204" pitchFamily="34" charset="0"/>
                        </a:rPr>
                        <a:t>ueno (10 min)</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buNone/>
                      </a:pPr>
                      <a:r>
                        <a:rPr lang="pt-BR" sz="1100">
                          <a:solidFill>
                            <a:srgbClr val="000000"/>
                          </a:solidFill>
                          <a:effectLst/>
                          <a:latin typeface="Arial" panose="020B0604020202020204" pitchFamily="34" charset="0"/>
                          <a:cs typeface="Arial" panose="020B0604020202020204" pitchFamily="34" charset="0"/>
                        </a:rPr>
                        <a:t>Debriefing em pequenos grupos</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dirty="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8392126"/>
                  </a:ext>
                </a:extLst>
              </a:tr>
            </a:tbl>
          </a:graphicData>
        </a:graphic>
      </p:graphicFrame>
    </p:spTree>
    <p:extLst>
      <p:ext uri="{BB962C8B-B14F-4D97-AF65-F5344CB8AC3E}">
        <p14:creationId xmlns:p14="http://schemas.microsoft.com/office/powerpoint/2010/main" val="18565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193369"/>
            <a:ext cx="11371493" cy="4983594"/>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2600" b="0" i="0" u="none" strike="noStrike" cap="none" normalizeH="0" baseline="0" noProof="0">
                <a:ln>
                  <a:noFill/>
                </a:ln>
                <a:solidFill>
                  <a:schemeClr val="tx1"/>
                </a:solidFill>
                <a:effectLst/>
                <a:uLnTx/>
                <a:uFillTx/>
                <a:latin typeface="Arial" panose="020B0604020202020204" pitchFamily="34" charset="0"/>
                <a:ea typeface="+mn-ea"/>
                <a:cs typeface="+mn-cs"/>
              </a:rPr>
              <a:t>Introdução ao 7-1-7 </a:t>
            </a:r>
            <a:r>
              <a:rPr kumimoji="0" lang="pt-BR" sz="2600" i="0" u="none" strike="noStrike" cap="none" normalizeH="0" baseline="0" noProof="0">
                <a:ln>
                  <a:noFill/>
                </a:ln>
                <a:solidFill>
                  <a:schemeClr val="tx1"/>
                </a:solidFill>
                <a:effectLst/>
                <a:uLnTx/>
                <a:uFillTx/>
                <a:latin typeface="Arial" panose="020B0604020202020204" pitchFamily="34" charset="0"/>
                <a:ea typeface="+mn-ea"/>
                <a:cs typeface="+mn-cs"/>
              </a:rPr>
              <a:t>(20 minutos)</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pt-BR" sz="2600">
                <a:solidFill>
                  <a:schemeClr val="tx1"/>
                </a:solidFill>
              </a:rPr>
              <a:t>Atividade de mesa sobre sarampo 7-1-7</a:t>
            </a:r>
          </a:p>
          <a:p>
            <a:pPr marL="1314450" lvl="2" indent="-457200">
              <a:buClrTx/>
              <a:buSzTx/>
              <a:defRPr/>
            </a:pPr>
            <a:r>
              <a:rPr lang="pt-BR" sz="2600">
                <a:solidFill>
                  <a:schemeClr val="tx1"/>
                </a:solidFill>
              </a:rPr>
              <a:t>Visão geral (10 min)</a:t>
            </a:r>
          </a:p>
          <a:p>
            <a:pPr marL="1314450" lvl="2" indent="-457200">
              <a:buClrTx/>
              <a:buSzTx/>
              <a:defRPr/>
            </a:pPr>
            <a:r>
              <a:rPr lang="pt-BR" sz="2600">
                <a:solidFill>
                  <a:schemeClr val="tx1"/>
                </a:solidFill>
              </a:rPr>
              <a:t>Materiais e métodos de facilitação (10 min)</a:t>
            </a:r>
          </a:p>
          <a:p>
            <a:pPr marL="1314450" lvl="2" indent="-457200">
              <a:buClrTx/>
              <a:buSzTx/>
              <a:defRPr/>
            </a:pPr>
            <a:r>
              <a:rPr lang="pt-BR" sz="2600">
                <a:solidFill>
                  <a:schemeClr val="tx1"/>
                </a:solidFill>
              </a:rPr>
              <a:t>Passo a passo da atividade e respostas </a:t>
            </a:r>
            <a:r>
              <a:rPr kumimoji="0" lang="pt-BR" sz="2600" i="0" u="none" strike="noStrike" cap="none" normalizeH="0" baseline="0" noProof="0">
                <a:ln>
                  <a:noFill/>
                </a:ln>
                <a:solidFill>
                  <a:schemeClr val="tx1"/>
                </a:solidFill>
                <a:effectLst/>
                <a:uLnTx/>
                <a:uFillTx/>
                <a:latin typeface="Arial" panose="020B0604020202020204" pitchFamily="34" charset="0"/>
                <a:ea typeface="+mn-ea"/>
                <a:cs typeface="+mn-cs"/>
              </a:rPr>
              <a:t>(60 min)</a:t>
            </a:r>
          </a:p>
          <a:p>
            <a:pPr marL="1314450" lvl="2" indent="-457200">
              <a:buClrTx/>
              <a:buSzTx/>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2600" b="0" i="0" u="none" strike="noStrike" cap="none" normalizeH="0" baseline="0" noProof="0">
                <a:ln>
                  <a:noFill/>
                </a:ln>
                <a:solidFill>
                  <a:schemeClr val="tx1"/>
                </a:solidFill>
                <a:effectLst/>
                <a:uLnTx/>
                <a:uFillTx/>
                <a:latin typeface="Arial" panose="020B0604020202020204" pitchFamily="34" charset="0"/>
                <a:ea typeface="+mn-ea"/>
                <a:cs typeface="+mn-cs"/>
              </a:rPr>
              <a:t>Perguntas e respostas adicionais </a:t>
            </a:r>
            <a:r>
              <a:rPr kumimoji="0" lang="pt-BR" sz="2600" i="0" u="none" strike="noStrike" cap="none" normalizeH="0" baseline="0" noProof="0">
                <a:ln>
                  <a:noFill/>
                </a:ln>
                <a:solidFill>
                  <a:schemeClr val="tx1"/>
                </a:solidFill>
                <a:effectLst/>
                <a:uLnTx/>
                <a:uFillTx/>
                <a:latin typeface="Arial" panose="020B0604020202020204" pitchFamily="34" charset="0"/>
                <a:ea typeface="+mn-ea"/>
                <a:cs typeface="+mn-cs"/>
              </a:rPr>
              <a:t>(até 20 min)</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43C6CE15-55E7-27B1-9DBB-43D7AA72D34C}"/>
              </a:ext>
            </a:extLst>
          </p:cNvPr>
          <p:cNvSpPr>
            <a:spLocks noGrp="1"/>
          </p:cNvSpPr>
          <p:nvPr>
            <p:ph type="title"/>
          </p:nvPr>
        </p:nvSpPr>
        <p:spPr>
          <a:xfrm>
            <a:off x="255102" y="241442"/>
            <a:ext cx="11396897" cy="1087808"/>
          </a:xfrm>
        </p:spPr>
        <p:txBody>
          <a:bodyPr>
            <a:normAutofit/>
          </a:bodyPr>
          <a:lstStyle/>
          <a:p>
            <a:r>
              <a:rPr lang="pt-BR" sz="2800" dirty="0">
                <a:latin typeface="Arial"/>
                <a:cs typeface="Arial"/>
              </a:rPr>
              <a:t>Treinamento de facilitadores para atividades de mesa: agenda</a:t>
            </a:r>
          </a:p>
        </p:txBody>
      </p:sp>
    </p:spTree>
    <p:extLst>
      <p:ext uri="{BB962C8B-B14F-4D97-AF65-F5344CB8AC3E}">
        <p14:creationId xmlns:p14="http://schemas.microsoft.com/office/powerpoint/2010/main" val="2070795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578882" y="1438163"/>
            <a:ext cx="7116487" cy="2273672"/>
          </a:xfrm>
        </p:spPr>
        <p:txBody>
          <a:bodyPr/>
          <a:lstStyle/>
          <a:p>
            <a:pPr>
              <a:lnSpc>
                <a:spcPct val="114000"/>
              </a:lnSpc>
            </a:pPr>
            <a:r>
              <a:rPr lang="pt-BR" sz="2000" dirty="0"/>
              <a:t>Os participantes escrevem respostas curtas em post-its e colam-nas em uma superfície designada</a:t>
            </a:r>
          </a:p>
          <a:p>
            <a:pPr>
              <a:lnSpc>
                <a:spcPct val="114000"/>
              </a:lnSpc>
            </a:pPr>
            <a:r>
              <a:rPr lang="pt-BR" sz="2000" dirty="0"/>
              <a:t>Use as respostas para orientar a discussão</a:t>
            </a:r>
          </a:p>
          <a:p>
            <a:pPr lvl="1">
              <a:lnSpc>
                <a:spcPct val="114000"/>
              </a:lnSpc>
            </a:pPr>
            <a:r>
              <a:rPr lang="pt-BR" sz="1800" dirty="0"/>
              <a:t>Procure semelhanças/diferenças</a:t>
            </a:r>
          </a:p>
          <a:p>
            <a:pPr lvl="1">
              <a:lnSpc>
                <a:spcPct val="114000"/>
              </a:lnSpc>
            </a:pPr>
            <a:r>
              <a:rPr lang="pt-BR" sz="1800" dirty="0"/>
              <a:t>Selecione respostas certas/erradas e peça justificativas</a:t>
            </a:r>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pt-BR"/>
              <a:t>Discussão em grupo: Método ‘Post-it’</a:t>
            </a:r>
          </a:p>
        </p:txBody>
      </p:sp>
      <p:pic>
        <p:nvPicPr>
          <p:cNvPr id="25602" name="Picture 2" descr="Flipchart Images – Browse 42,144 Stock Photos, Vectors, and Video | Adobe  Stock">
            <a:extLst>
              <a:ext uri="{FF2B5EF4-FFF2-40B4-BE49-F238E27FC236}">
                <a16:creationId xmlns:a16="http://schemas.microsoft.com/office/drawing/2014/main" id="{63F79B6E-FC81-082B-72D5-67DB98EA84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8708" y="1010074"/>
            <a:ext cx="3609316" cy="228158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FF16AFA3-3E47-1DC6-3B5D-AE48321A6366}"/>
              </a:ext>
            </a:extLst>
          </p:cNvPr>
          <p:cNvSpPr txBox="1">
            <a:spLocks/>
          </p:cNvSpPr>
          <p:nvPr/>
        </p:nvSpPr>
        <p:spPr>
          <a:xfrm>
            <a:off x="578882" y="3534006"/>
            <a:ext cx="10961776" cy="2815994"/>
          </a:xfrm>
          <a:prstGeom prst="rect">
            <a:avLst/>
          </a:prstGeom>
          <a:solidFill>
            <a:schemeClr val="bg2"/>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pt-BR" sz="2000" b="1" dirty="0">
                <a:solidFill>
                  <a:schemeClr val="tx2"/>
                </a:solidFill>
                <a:latin typeface="Arial"/>
                <a:cs typeface="Arial"/>
              </a:rPr>
              <a:t>Dicas do facilitador</a:t>
            </a:r>
          </a:p>
          <a:p>
            <a:pPr>
              <a:lnSpc>
                <a:spcPct val="114000"/>
              </a:lnSpc>
              <a:spcBef>
                <a:spcPts val="600"/>
              </a:spcBef>
            </a:pPr>
            <a:r>
              <a:rPr lang="pt-BR" sz="1800" dirty="0">
                <a:latin typeface="Arial"/>
                <a:cs typeface="Arial"/>
              </a:rPr>
              <a:t>Use flipchart se disponível ou uma parte de uma parede</a:t>
            </a:r>
          </a:p>
          <a:p>
            <a:pPr>
              <a:lnSpc>
                <a:spcPct val="114000"/>
              </a:lnSpc>
              <a:spcBef>
                <a:spcPts val="600"/>
              </a:spcBef>
            </a:pPr>
            <a:r>
              <a:rPr lang="pt-BR" sz="1800" dirty="0">
                <a:latin typeface="Arial"/>
                <a:cs typeface="Arial"/>
              </a:rPr>
              <a:t>Para múltiplas respostas na mesma discussão</a:t>
            </a:r>
          </a:p>
          <a:p>
            <a:pPr lvl="1">
              <a:lnSpc>
                <a:spcPct val="114000"/>
              </a:lnSpc>
              <a:spcBef>
                <a:spcPts val="0"/>
              </a:spcBef>
            </a:pPr>
            <a:r>
              <a:rPr lang="pt-BR" sz="1600" dirty="0">
                <a:latin typeface="Arial"/>
                <a:cs typeface="Arial"/>
              </a:rPr>
              <a:t>Designe cores diferentes de post-it para respostas diferentes (por exemplo, '</a:t>
            </a:r>
            <a:r>
              <a:rPr lang="pt-BR" sz="1600" dirty="0">
                <a:solidFill>
                  <a:srgbClr val="0070C0"/>
                </a:solidFill>
                <a:latin typeface="Arial"/>
                <a:cs typeface="Arial"/>
              </a:rPr>
              <a:t>azul</a:t>
            </a:r>
            <a:r>
              <a:rPr lang="pt-BR" sz="1600" dirty="0">
                <a:latin typeface="Arial"/>
                <a:cs typeface="Arial"/>
              </a:rPr>
              <a:t>' para data de surgimento, '</a:t>
            </a:r>
            <a:r>
              <a:rPr lang="pt-BR" sz="1600" dirty="0">
                <a:solidFill>
                  <a:schemeClr val="accent3"/>
                </a:solidFill>
                <a:latin typeface="Arial"/>
                <a:cs typeface="Arial"/>
              </a:rPr>
              <a:t>amarelo</a:t>
            </a:r>
            <a:r>
              <a:rPr lang="pt-BR" sz="1600" dirty="0">
                <a:latin typeface="Arial"/>
                <a:cs typeface="Arial"/>
              </a:rPr>
              <a:t>' para data de detecção, '</a:t>
            </a:r>
            <a:r>
              <a:rPr lang="pt-BR" sz="1600" dirty="0">
                <a:solidFill>
                  <a:schemeClr val="accent1"/>
                </a:solidFill>
                <a:latin typeface="Arial"/>
                <a:cs typeface="Arial"/>
              </a:rPr>
              <a:t>verde</a:t>
            </a:r>
            <a:r>
              <a:rPr lang="pt-BR" sz="1600" dirty="0">
                <a:latin typeface="Arial"/>
                <a:cs typeface="Arial"/>
              </a:rPr>
              <a:t>' para data de notificação </a:t>
            </a:r>
          </a:p>
          <a:p>
            <a:pPr lvl="1">
              <a:lnSpc>
                <a:spcPct val="114000"/>
              </a:lnSpc>
            </a:pPr>
            <a:r>
              <a:rPr lang="pt-BR" sz="1600" dirty="0">
                <a:latin typeface="Arial"/>
                <a:cs typeface="Arial"/>
              </a:rPr>
              <a:t>Rotule as seções do flipchart com uma palavra para descrever a categoria (por exemplo, “Surgimento”, “Detecção”, “Gargalo”)</a:t>
            </a:r>
          </a:p>
          <a:p>
            <a:pPr>
              <a:lnSpc>
                <a:spcPct val="114000"/>
              </a:lnSpc>
              <a:spcBef>
                <a:spcPts val="600"/>
              </a:spcBef>
            </a:pPr>
            <a:r>
              <a:rPr lang="pt-BR" sz="1800" dirty="0">
                <a:latin typeface="Arial"/>
                <a:cs typeface="Arial"/>
              </a:rPr>
              <a:t>Mova os post-its pela superfície para categorizar</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4" name="TextBox 3">
            <a:extLst>
              <a:ext uri="{FF2B5EF4-FFF2-40B4-BE49-F238E27FC236}">
                <a16:creationId xmlns:a16="http://schemas.microsoft.com/office/drawing/2014/main" id="{29932737-CBF7-83F2-2CF1-802F0F7A9808}"/>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pt-BR" b="1">
                <a:solidFill>
                  <a:schemeClr val="accent1"/>
                </a:solidFill>
              </a:rPr>
              <a:t>(Guia do facilitador, páginas 1-2)</a:t>
            </a:r>
          </a:p>
        </p:txBody>
      </p:sp>
    </p:spTree>
    <p:extLst>
      <p:ext uri="{BB962C8B-B14F-4D97-AF65-F5344CB8AC3E}">
        <p14:creationId xmlns:p14="http://schemas.microsoft.com/office/powerpoint/2010/main" val="380879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47136" y="1717439"/>
            <a:ext cx="5648328" cy="2377295"/>
          </a:xfrm>
        </p:spPr>
        <p:txBody>
          <a:bodyPr/>
          <a:lstStyle/>
          <a:p>
            <a:pPr>
              <a:lnSpc>
                <a:spcPct val="114000"/>
              </a:lnSpc>
            </a:pPr>
            <a:r>
              <a:rPr lang="pt-BR" sz="2000" dirty="0"/>
              <a:t>A discussão é feita verbalmente (sem post-its)</a:t>
            </a:r>
          </a:p>
          <a:p>
            <a:pPr>
              <a:lnSpc>
                <a:spcPct val="114000"/>
              </a:lnSpc>
            </a:pPr>
            <a:r>
              <a:rPr lang="pt-BR" sz="2000" dirty="0"/>
              <a:t>Exemplo de discussão de data de marco</a:t>
            </a:r>
          </a:p>
          <a:p>
            <a:pPr lvl="1"/>
            <a:r>
              <a:rPr lang="pt-BR" sz="1800" dirty="0">
                <a:effectLst/>
                <a:latin typeface="Arial" panose="020B0604020202020204" pitchFamily="34" charset="0"/>
              </a:rPr>
              <a:t>Peça para alguém se voluntariar para dizer a data e o motivo da seleção desta data </a:t>
            </a:r>
          </a:p>
          <a:p>
            <a:pPr lvl="1"/>
            <a:r>
              <a:rPr lang="pt-BR" sz="1800" dirty="0">
                <a:effectLst/>
                <a:latin typeface="Arial" panose="020B0604020202020204" pitchFamily="34" charset="0"/>
              </a:rPr>
              <a:t>Pergunte se alguém discorda. </a:t>
            </a:r>
            <a:r>
              <a:rPr lang="pt-BR" sz="1800" dirty="0"/>
              <a:t>Se sim</a:t>
            </a:r>
            <a:r>
              <a:rPr lang="pt-BR" sz="1800" dirty="0">
                <a:effectLst/>
                <a:latin typeface="Arial" panose="020B0604020202020204" pitchFamily="34" charset="0"/>
              </a:rPr>
              <a:t>, incentive uma breve discussão sobre diferentes justificativas</a:t>
            </a:r>
          </a:p>
          <a:p>
            <a:pPr lvl="1"/>
            <a:r>
              <a:rPr lang="pt-BR" sz="1800" dirty="0">
                <a:effectLst/>
                <a:latin typeface="Arial" panose="020B0604020202020204" pitchFamily="34" charset="0"/>
              </a:rPr>
              <a:t>Guie o grupo em direção às respostas</a:t>
            </a:r>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pt-BR">
                <a:latin typeface="Arial"/>
                <a:cs typeface="Arial"/>
              </a:rPr>
              <a:t>Discussão em grupo: método ‘verbal’</a:t>
            </a:r>
          </a:p>
        </p:txBody>
      </p:sp>
      <p:pic>
        <p:nvPicPr>
          <p:cNvPr id="2" name="Picture 1" descr="A group of people sitting around a table&#10;&#10;Description automatically generated">
            <a:extLst>
              <a:ext uri="{FF2B5EF4-FFF2-40B4-BE49-F238E27FC236}">
                <a16:creationId xmlns:a16="http://schemas.microsoft.com/office/drawing/2014/main" id="{C30C8063-6FD5-32BC-52E4-BA422B37B52C}"/>
              </a:ext>
            </a:extLst>
          </p:cNvPr>
          <p:cNvPicPr>
            <a:picLocks noChangeAspect="1"/>
          </p:cNvPicPr>
          <p:nvPr/>
        </p:nvPicPr>
        <p:blipFill>
          <a:blip r:embed="rId3"/>
          <a:stretch>
            <a:fillRect/>
          </a:stretch>
        </p:blipFill>
        <p:spPr>
          <a:xfrm>
            <a:off x="6095464" y="1528182"/>
            <a:ext cx="5760213" cy="4330942"/>
          </a:xfrm>
          <a:prstGeom prst="rect">
            <a:avLst/>
          </a:prstGeom>
        </p:spPr>
      </p:pic>
      <p:sp>
        <p:nvSpPr>
          <p:cNvPr id="8" name="Content Placeholder 2">
            <a:extLst>
              <a:ext uri="{FF2B5EF4-FFF2-40B4-BE49-F238E27FC236}">
                <a16:creationId xmlns:a16="http://schemas.microsoft.com/office/drawing/2014/main" id="{168EA5F0-6D69-B0A6-4BEA-8287AE703F88}"/>
              </a:ext>
            </a:extLst>
          </p:cNvPr>
          <p:cNvSpPr txBox="1">
            <a:spLocks/>
          </p:cNvSpPr>
          <p:nvPr/>
        </p:nvSpPr>
        <p:spPr>
          <a:xfrm>
            <a:off x="375249" y="4330178"/>
            <a:ext cx="5433444" cy="1538475"/>
          </a:xfrm>
          <a:prstGeom prst="rect">
            <a:avLst/>
          </a:prstGeom>
          <a:solidFill>
            <a:schemeClr val="bg2"/>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pt-BR" b="1" dirty="0">
                <a:solidFill>
                  <a:schemeClr val="tx2"/>
                </a:solidFill>
              </a:rPr>
              <a:t>Dicas do facilitador</a:t>
            </a:r>
          </a:p>
          <a:p>
            <a:r>
              <a:rPr lang="pt-BR" sz="1800" dirty="0"/>
              <a:t>Tente envolver todos os participantes ao longo do tempo</a:t>
            </a:r>
          </a:p>
          <a:p>
            <a:r>
              <a:rPr lang="pt-BR" sz="1800" dirty="0"/>
              <a:t>Facilite ativamente para evitar longas tangentes </a:t>
            </a:r>
            <a:endParaRPr lang="pt-BR" sz="2000" dirty="0"/>
          </a:p>
          <a:p>
            <a:endParaRPr lang="en-US" sz="2000" dirty="0"/>
          </a:p>
          <a:p>
            <a:endParaRPr lang="en-US" dirty="0"/>
          </a:p>
          <a:p>
            <a:pPr lvl="1">
              <a:lnSpc>
                <a:spcPct val="114000"/>
              </a:lnSpc>
            </a:pPr>
            <a:endParaRPr lang="en-US" dirty="0"/>
          </a:p>
          <a:p>
            <a:pPr>
              <a:lnSpc>
                <a:spcPct val="114000"/>
              </a:lnSpc>
            </a:pPr>
            <a:endParaRPr lang="en-US" dirty="0"/>
          </a:p>
          <a:p>
            <a:endParaRPr lang="en-US" dirty="0"/>
          </a:p>
        </p:txBody>
      </p:sp>
      <p:sp>
        <p:nvSpPr>
          <p:cNvPr id="4" name="TextBox 3">
            <a:extLst>
              <a:ext uri="{FF2B5EF4-FFF2-40B4-BE49-F238E27FC236}">
                <a16:creationId xmlns:a16="http://schemas.microsoft.com/office/drawing/2014/main" id="{15094B58-3DF0-153B-2C53-D412ACD95AEA}"/>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pt-BR" b="1">
                <a:solidFill>
                  <a:schemeClr val="accent1"/>
                </a:solidFill>
              </a:rPr>
              <a:t>(Guia do facilitador, página 2)</a:t>
            </a:r>
          </a:p>
        </p:txBody>
      </p:sp>
    </p:spTree>
    <p:extLst>
      <p:ext uri="{BB962C8B-B14F-4D97-AF65-F5344CB8AC3E}">
        <p14:creationId xmlns:p14="http://schemas.microsoft.com/office/powerpoint/2010/main" val="264139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pt-BR"/>
              <a:t>Passo a passo e respostas</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
        <p:nvSpPr>
          <p:cNvPr id="9" name="Title 3">
            <a:extLst>
              <a:ext uri="{FF2B5EF4-FFF2-40B4-BE49-F238E27FC236}">
                <a16:creationId xmlns:a16="http://schemas.microsoft.com/office/drawing/2014/main" id="{B3E5B2E5-03C2-1E0F-0800-CFA18B994BB4}"/>
              </a:ext>
            </a:extLst>
          </p:cNvPr>
          <p:cNvSpPr txBox="1">
            <a:spLocks/>
          </p:cNvSpPr>
          <p:nvPr/>
        </p:nvSpPr>
        <p:spPr>
          <a:xfrm>
            <a:off x="828573" y="3225603"/>
            <a:ext cx="9679400"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pt-BR" sz="3600" dirty="0">
                <a:latin typeface="Arial"/>
                <a:cs typeface="Arial"/>
              </a:rPr>
              <a:t>Atividade de mesa sobre sarampo 7-1-7</a:t>
            </a:r>
          </a:p>
        </p:txBody>
      </p:sp>
    </p:spTree>
    <p:extLst>
      <p:ext uri="{BB962C8B-B14F-4D97-AF65-F5344CB8AC3E}">
        <p14:creationId xmlns:p14="http://schemas.microsoft.com/office/powerpoint/2010/main" val="2185796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Agenda de subatividades de mesa</a:t>
            </a:r>
          </a:p>
        </p:txBody>
      </p:sp>
      <p:graphicFrame>
        <p:nvGraphicFramePr>
          <p:cNvPr id="3" name="Table 2">
            <a:extLst>
              <a:ext uri="{FF2B5EF4-FFF2-40B4-BE49-F238E27FC236}">
                <a16:creationId xmlns:a16="http://schemas.microsoft.com/office/drawing/2014/main" id="{989F1107-58AE-EEC7-D622-2BD5338A9428}"/>
              </a:ext>
            </a:extLst>
          </p:cNvPr>
          <p:cNvGraphicFramePr>
            <a:graphicFrameLocks noGrp="1"/>
          </p:cNvGraphicFramePr>
          <p:nvPr>
            <p:extLst>
              <p:ext uri="{D42A27DB-BD31-4B8C-83A1-F6EECF244321}">
                <p14:modId xmlns:p14="http://schemas.microsoft.com/office/powerpoint/2010/main" val="3766965402"/>
              </p:ext>
            </p:extLst>
          </p:nvPr>
        </p:nvGraphicFramePr>
        <p:xfrm>
          <a:off x="374616" y="901558"/>
          <a:ext cx="11562281" cy="5397642"/>
        </p:xfrm>
        <a:graphic>
          <a:graphicData uri="http://schemas.openxmlformats.org/drawingml/2006/table">
            <a:tbl>
              <a:tblPr firstRow="1" firstCol="1" bandRow="1">
                <a:tableStyleId>{5C22544A-7EE6-4342-B048-85BDC9FD1C3A}</a:tableStyleId>
              </a:tblPr>
              <a:tblGrid>
                <a:gridCol w="2953302">
                  <a:extLst>
                    <a:ext uri="{9D8B030D-6E8A-4147-A177-3AD203B41FA5}">
                      <a16:colId xmlns:a16="http://schemas.microsoft.com/office/drawing/2014/main" val="3490010139"/>
                    </a:ext>
                  </a:extLst>
                </a:gridCol>
                <a:gridCol w="4769602">
                  <a:extLst>
                    <a:ext uri="{9D8B030D-6E8A-4147-A177-3AD203B41FA5}">
                      <a16:colId xmlns:a16="http://schemas.microsoft.com/office/drawing/2014/main" val="2159568751"/>
                    </a:ext>
                  </a:extLst>
                </a:gridCol>
                <a:gridCol w="1584960">
                  <a:extLst>
                    <a:ext uri="{9D8B030D-6E8A-4147-A177-3AD203B41FA5}">
                      <a16:colId xmlns:a16="http://schemas.microsoft.com/office/drawing/2014/main" val="308047197"/>
                    </a:ext>
                  </a:extLst>
                </a:gridCol>
                <a:gridCol w="950910">
                  <a:extLst>
                    <a:ext uri="{9D8B030D-6E8A-4147-A177-3AD203B41FA5}">
                      <a16:colId xmlns:a16="http://schemas.microsoft.com/office/drawing/2014/main" val="1900322767"/>
                    </a:ext>
                  </a:extLst>
                </a:gridCol>
                <a:gridCol w="1303507">
                  <a:extLst>
                    <a:ext uri="{9D8B030D-6E8A-4147-A177-3AD203B41FA5}">
                      <a16:colId xmlns:a16="http://schemas.microsoft.com/office/drawing/2014/main" val="3923390308"/>
                    </a:ext>
                  </a:extLst>
                </a:gridCol>
              </a:tblGrid>
              <a:tr h="1028314">
                <a:tc>
                  <a:txBody>
                    <a:bodyPr/>
                    <a:lstStyle/>
                    <a:p>
                      <a:pPr indent="203200">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Etapa</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lnSpc>
                          <a:spcPct val="100000"/>
                        </a:lnSpc>
                        <a:spcBef>
                          <a:spcPts val="600"/>
                        </a:spcBef>
                        <a:spcAft>
                          <a:spcPts val="600"/>
                        </a:spcAft>
                        <a:buNone/>
                      </a:pPr>
                      <a:r>
                        <a:rPr lang="pt-BR" sz="1200">
                          <a:effectLst/>
                          <a:latin typeface="Arial" panose="020B0604020202020204" pitchFamily="34" charset="0"/>
                          <a:cs typeface="Arial" panose="020B0604020202020204" pitchFamily="34" charset="0"/>
                        </a:rPr>
                        <a:t>Subatividade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a:effectLst/>
                          <a:latin typeface="Arial" panose="020B0604020202020204" pitchFamily="34" charset="0"/>
                          <a:cs typeface="Arial" panose="020B0604020202020204" pitchFamily="34" charset="0"/>
                        </a:rPr>
                        <a:t>Método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a:effectLst/>
                          <a:latin typeface="Arial" panose="020B0604020202020204" pitchFamily="34" charset="0"/>
                          <a:cs typeface="Arial" panose="020B0604020202020204" pitchFamily="34" charset="0"/>
                        </a:rPr>
                        <a:t>Duração sugerida (minutos)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a:effectLst/>
                          <a:latin typeface="Arial" panose="020B0604020202020204" pitchFamily="34" charset="0"/>
                          <a:cs typeface="Arial" panose="020B0604020202020204" pitchFamily="34" charset="0"/>
                        </a:rPr>
                        <a:t>Tempo real (preenchido pelo facilitador)</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931980"/>
                  </a:ext>
                </a:extLst>
              </a:tr>
              <a:tr h="341394">
                <a:tc rowSpan="2">
                  <a:txBody>
                    <a:bodyPr/>
                    <a:lstStyle/>
                    <a:p>
                      <a:pPr marL="203200" indent="127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Breves apresentações </a:t>
                      </a:r>
                      <a:br>
                        <a:rPr lang="pt-BR" sz="1200" dirty="0">
                          <a:solidFill>
                            <a:srgbClr val="000000"/>
                          </a:solidFill>
                          <a:effectLst/>
                          <a:latin typeface="Arial" panose="020B0604020202020204" pitchFamily="34" charset="0"/>
                          <a:cs typeface="Arial" panose="020B0604020202020204" pitchFamily="34" charset="0"/>
                        </a:rPr>
                      </a:br>
                      <a:r>
                        <a:rPr lang="pt-BR" sz="1200" dirty="0">
                          <a:solidFill>
                            <a:srgbClr val="000000"/>
                          </a:solidFill>
                          <a:effectLst/>
                          <a:latin typeface="Arial" panose="020B0604020202020204" pitchFamily="34" charset="0"/>
                          <a:cs typeface="Arial" panose="020B0604020202020204" pitchFamily="34" charset="0"/>
                        </a:rPr>
                        <a:t>e instruções pessoais (5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Introduções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3</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3387461"/>
                  </a:ext>
                </a:extLst>
              </a:tr>
              <a:tr h="353854">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Instruções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0249592"/>
                  </a:ext>
                </a:extLst>
              </a:tr>
              <a:tr h="343886">
                <a:tc rowSpan="6">
                  <a:txBody>
                    <a:bodyPr/>
                    <a:lstStyle/>
                    <a:p>
                      <a:pPr marL="203200" indent="127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Parte 1: Registrar datas de marcos + calcular desempenho 7-1-7 (45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Ler o cenário e registrar as datas dos marcos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18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41260204"/>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datas de marcos: surgimento, detecção, notificação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09788149"/>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Discutir datas de marcos: ações de resposta precoce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26063610"/>
                  </a:ext>
                </a:extLst>
              </a:tr>
              <a:tr h="513193">
                <a:tc vMerge="1">
                  <a:txBody>
                    <a:bodyPr/>
                    <a:lstStyle/>
                    <a:p>
                      <a:endParaRPr lang="en-IN"/>
                    </a:p>
                  </a:txBody>
                  <a:tcPr/>
                </a:tc>
                <a:tc>
                  <a:txBody>
                    <a:bodyPr/>
                    <a:lstStyle/>
                    <a:p>
                      <a:pPr marL="174625" indent="15875">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Discutir datas de marcos: conclusão de ações de resposta precoce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247451083"/>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Calcular o desempenho do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26540318"/>
                  </a:ext>
                </a:extLst>
              </a:tr>
              <a:tr h="343886">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Discuta a meta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79167130"/>
                  </a:ext>
                </a:extLst>
              </a:tr>
              <a:tr h="353854">
                <a:tc rowSpan="3">
                  <a:txBody>
                    <a:bodyPr/>
                    <a:lstStyle/>
                    <a:p>
                      <a:pPr marL="203200" indent="127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Parte 2: Identificar gargalos, facilitadores e ações (25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Identificar gargalos, facilitadores e ações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254000"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162415"/>
                  </a:ext>
                </a:extLst>
              </a:tr>
              <a:tr h="338902">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os gargalos e facilitadores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1576237"/>
                  </a:ext>
                </a:extLst>
              </a:tr>
              <a:tr h="353854">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Discutir ações imediatas e de longo prazo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7453383"/>
                  </a:ext>
                </a:extLst>
              </a:tr>
              <a:tr h="379892">
                <a:tc>
                  <a:txBody>
                    <a:bodyPr/>
                    <a:lstStyle/>
                    <a:p>
                      <a:pPr indent="2032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Reunião em grupo pequeno (10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Debriefing em pequenos grupos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94269171"/>
                  </a:ext>
                </a:extLst>
              </a:tr>
            </a:tbl>
          </a:graphicData>
        </a:graphic>
      </p:graphicFrame>
    </p:spTree>
    <p:extLst>
      <p:ext uri="{BB962C8B-B14F-4D97-AF65-F5344CB8AC3E}">
        <p14:creationId xmlns:p14="http://schemas.microsoft.com/office/powerpoint/2010/main" val="679261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CE9C7-B132-B6D9-9076-398D94BF9FE1}"/>
            </a:ext>
          </a:extLst>
        </p:cNvPr>
        <p:cNvGrpSpPr/>
        <p:nvPr/>
      </p:nvGrpSpPr>
      <p:grpSpPr>
        <a:xfrm>
          <a:off x="0" y="0"/>
          <a:ext cx="0" cy="0"/>
          <a:chOff x="0" y="0"/>
          <a:chExt cx="0" cy="0"/>
        </a:xfrm>
      </p:grpSpPr>
      <p:sp>
        <p:nvSpPr>
          <p:cNvPr id="32" name="Title 2">
            <a:extLst>
              <a:ext uri="{FF2B5EF4-FFF2-40B4-BE49-F238E27FC236}">
                <a16:creationId xmlns:a16="http://schemas.microsoft.com/office/drawing/2014/main" id="{325A62A6-8664-6282-9729-977186475963}"/>
              </a:ext>
            </a:extLst>
          </p:cNvPr>
          <p:cNvSpPr>
            <a:spLocks noGrp="1"/>
          </p:cNvSpPr>
          <p:nvPr>
            <p:ph type="title"/>
          </p:nvPr>
        </p:nvSpPr>
        <p:spPr>
          <a:xfrm>
            <a:off x="255103" y="241442"/>
            <a:ext cx="10515600" cy="1087808"/>
          </a:xfrm>
        </p:spPr>
        <p:txBody>
          <a:bodyPr/>
          <a:lstStyle/>
          <a:p>
            <a:r>
              <a:rPr lang="pt-BR"/>
              <a:t>Guia do Facilitador</a:t>
            </a:r>
          </a:p>
        </p:txBody>
      </p:sp>
      <p:pic>
        <p:nvPicPr>
          <p:cNvPr id="22" name="Picture 21">
            <a:extLst>
              <a:ext uri="{FF2B5EF4-FFF2-40B4-BE49-F238E27FC236}">
                <a16:creationId xmlns:a16="http://schemas.microsoft.com/office/drawing/2014/main" id="{E09E0CFA-049B-A82F-CAC6-C58B932E63A0}"/>
              </a:ext>
            </a:extLst>
          </p:cNvPr>
          <p:cNvPicPr>
            <a:picLocks noChangeAspect="1"/>
          </p:cNvPicPr>
          <p:nvPr/>
        </p:nvPicPr>
        <p:blipFill>
          <a:blip r:embed="rId3"/>
          <a:srcRect/>
          <a:stretch/>
        </p:blipFill>
        <p:spPr>
          <a:xfrm>
            <a:off x="6898609" y="215737"/>
            <a:ext cx="4884906" cy="6271481"/>
          </a:xfrm>
          <a:prstGeom prst="rect">
            <a:avLst/>
          </a:prstGeom>
          <a:ln w="38100">
            <a:solidFill>
              <a:schemeClr val="bg2"/>
            </a:solidFill>
          </a:ln>
        </p:spPr>
      </p:pic>
      <p:cxnSp>
        <p:nvCxnSpPr>
          <p:cNvPr id="15" name="Straight Arrow Connector 14">
            <a:extLst>
              <a:ext uri="{FF2B5EF4-FFF2-40B4-BE49-F238E27FC236}">
                <a16:creationId xmlns:a16="http://schemas.microsoft.com/office/drawing/2014/main" id="{CDD8B84D-CB4C-6E2C-9702-A85318D7E392}"/>
              </a:ext>
            </a:extLst>
          </p:cNvPr>
          <p:cNvCxnSpPr>
            <a:cxnSpLocks/>
          </p:cNvCxnSpPr>
          <p:nvPr/>
        </p:nvCxnSpPr>
        <p:spPr>
          <a:xfrm flipV="1">
            <a:off x="5512903" y="818124"/>
            <a:ext cx="1510467" cy="276864"/>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7E155C-29DB-9752-60DA-6320276486CC}"/>
              </a:ext>
            </a:extLst>
          </p:cNvPr>
          <p:cNvSpPr txBox="1"/>
          <p:nvPr/>
        </p:nvSpPr>
        <p:spPr>
          <a:xfrm>
            <a:off x="3725747" y="818124"/>
            <a:ext cx="2299447" cy="646331"/>
          </a:xfrm>
          <a:prstGeom prst="rect">
            <a:avLst/>
          </a:prstGeom>
          <a:noFill/>
        </p:spPr>
        <p:txBody>
          <a:bodyPr wrap="square" rtlCol="0">
            <a:spAutoFit/>
          </a:bodyPr>
          <a:lstStyle/>
          <a:p>
            <a:pPr algn="l"/>
            <a:r>
              <a:rPr lang="pt-BR" b="1">
                <a:latin typeface="Arial" panose="020B0604020202020204" pitchFamily="34" charset="0"/>
                <a:cs typeface="Arial" panose="020B0604020202020204" pitchFamily="34" charset="0"/>
              </a:rPr>
              <a:t>Sub-atividade + tempo sugerido </a:t>
            </a:r>
          </a:p>
        </p:txBody>
      </p:sp>
      <p:cxnSp>
        <p:nvCxnSpPr>
          <p:cNvPr id="24" name="Straight Arrow Connector 23">
            <a:extLst>
              <a:ext uri="{FF2B5EF4-FFF2-40B4-BE49-F238E27FC236}">
                <a16:creationId xmlns:a16="http://schemas.microsoft.com/office/drawing/2014/main" id="{20109456-283F-F548-7AB3-42EEE97D3200}"/>
              </a:ext>
            </a:extLst>
          </p:cNvPr>
          <p:cNvCxnSpPr>
            <a:cxnSpLocks/>
          </p:cNvCxnSpPr>
          <p:nvPr/>
        </p:nvCxnSpPr>
        <p:spPr>
          <a:xfrm flipV="1">
            <a:off x="5798312" y="983541"/>
            <a:ext cx="2010056" cy="1340073"/>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2EF636A-8B1D-ED51-A1BF-9FC480FA387A}"/>
              </a:ext>
            </a:extLst>
          </p:cNvPr>
          <p:cNvSpPr txBox="1"/>
          <p:nvPr/>
        </p:nvSpPr>
        <p:spPr>
          <a:xfrm>
            <a:off x="3741969" y="1901199"/>
            <a:ext cx="2010056" cy="646331"/>
          </a:xfrm>
          <a:prstGeom prst="rect">
            <a:avLst/>
          </a:prstGeom>
          <a:noFill/>
        </p:spPr>
        <p:txBody>
          <a:bodyPr wrap="square" rtlCol="0">
            <a:spAutoFit/>
          </a:bodyPr>
          <a:lstStyle/>
          <a:p>
            <a:pPr algn="l"/>
            <a:r>
              <a:rPr lang="pt-BR" b="1" dirty="0">
                <a:latin typeface="Arial" panose="020B0604020202020204" pitchFamily="34" charset="0"/>
                <a:cs typeface="Arial" panose="020B0604020202020204" pitchFamily="34" charset="0"/>
              </a:rPr>
              <a:t>O que dizer como facilitador</a:t>
            </a:r>
          </a:p>
        </p:txBody>
      </p:sp>
      <p:sp>
        <p:nvSpPr>
          <p:cNvPr id="34" name="TextBox 33">
            <a:extLst>
              <a:ext uri="{FF2B5EF4-FFF2-40B4-BE49-F238E27FC236}">
                <a16:creationId xmlns:a16="http://schemas.microsoft.com/office/drawing/2014/main" id="{866B2307-649B-183D-0884-8B40FA2153A6}"/>
              </a:ext>
            </a:extLst>
          </p:cNvPr>
          <p:cNvSpPr txBox="1"/>
          <p:nvPr/>
        </p:nvSpPr>
        <p:spPr>
          <a:xfrm>
            <a:off x="3725748" y="3104422"/>
            <a:ext cx="1997522" cy="646331"/>
          </a:xfrm>
          <a:prstGeom prst="rect">
            <a:avLst/>
          </a:prstGeom>
          <a:noFill/>
        </p:spPr>
        <p:txBody>
          <a:bodyPr wrap="square" rtlCol="0">
            <a:spAutoFit/>
          </a:bodyPr>
          <a:lstStyle/>
          <a:p>
            <a:pPr algn="l"/>
            <a:r>
              <a:rPr lang="pt-BR" b="1" dirty="0">
                <a:latin typeface="Arial" panose="020B0604020202020204" pitchFamily="34" charset="0"/>
                <a:cs typeface="Arial" panose="020B0604020202020204" pitchFamily="34" charset="0"/>
              </a:rPr>
              <a:t>O que fazer como facilitador</a:t>
            </a:r>
          </a:p>
        </p:txBody>
      </p:sp>
      <p:cxnSp>
        <p:nvCxnSpPr>
          <p:cNvPr id="35" name="Straight Arrow Connector 34">
            <a:extLst>
              <a:ext uri="{FF2B5EF4-FFF2-40B4-BE49-F238E27FC236}">
                <a16:creationId xmlns:a16="http://schemas.microsoft.com/office/drawing/2014/main" id="{8D28BC20-2098-08F3-411F-F9E5F3A440A6}"/>
              </a:ext>
            </a:extLst>
          </p:cNvPr>
          <p:cNvCxnSpPr>
            <a:cxnSpLocks/>
          </p:cNvCxnSpPr>
          <p:nvPr/>
        </p:nvCxnSpPr>
        <p:spPr>
          <a:xfrm flipV="1">
            <a:off x="5714814" y="2830749"/>
            <a:ext cx="2093554" cy="548892"/>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8FDB1F9-CCED-A84F-9300-E9F55ED971C6}"/>
              </a:ext>
            </a:extLst>
          </p:cNvPr>
          <p:cNvSpPr txBox="1"/>
          <p:nvPr/>
        </p:nvSpPr>
        <p:spPr>
          <a:xfrm>
            <a:off x="3515360" y="4638077"/>
            <a:ext cx="2213303" cy="923330"/>
          </a:xfrm>
          <a:prstGeom prst="rect">
            <a:avLst/>
          </a:prstGeom>
          <a:noFill/>
        </p:spPr>
        <p:txBody>
          <a:bodyPr wrap="square" rtlCol="0">
            <a:spAutoFit/>
          </a:bodyPr>
          <a:lstStyle/>
          <a:p>
            <a:pPr algn="l"/>
            <a:r>
              <a:rPr lang="pt-BR" b="1" dirty="0">
                <a:latin typeface="Arial" panose="020B0604020202020204" pitchFamily="34" charset="0"/>
                <a:cs typeface="Arial" panose="020B0604020202020204" pitchFamily="34" charset="0"/>
              </a:rPr>
              <a:t>Gabarito de respostas quando relevante</a:t>
            </a:r>
          </a:p>
        </p:txBody>
      </p:sp>
      <p:cxnSp>
        <p:nvCxnSpPr>
          <p:cNvPr id="13" name="Straight Arrow Connector 12">
            <a:extLst>
              <a:ext uri="{FF2B5EF4-FFF2-40B4-BE49-F238E27FC236}">
                <a16:creationId xmlns:a16="http://schemas.microsoft.com/office/drawing/2014/main" id="{357D9F6D-9230-6A6A-5814-08029DE6514D}"/>
              </a:ext>
            </a:extLst>
          </p:cNvPr>
          <p:cNvCxnSpPr>
            <a:cxnSpLocks/>
          </p:cNvCxnSpPr>
          <p:nvPr/>
        </p:nvCxnSpPr>
        <p:spPr>
          <a:xfrm flipV="1">
            <a:off x="5734035" y="4260715"/>
            <a:ext cx="1999454" cy="657396"/>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8937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594724"/>
            <a:ext cx="3467083" cy="2282808"/>
          </a:xfrm>
        </p:spPr>
        <p:txBody>
          <a:bodyPr/>
          <a:lstStyle/>
          <a:p>
            <a:r>
              <a:rPr lang="pt-BR" sz="2800" dirty="0"/>
              <a:t>Facilitação de “Breves apresentações pessoais + instruções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028361"/>
            <a:ext cx="3751401" cy="3028361"/>
          </a:xfrm>
        </p:spPr>
        <p:txBody>
          <a:bodyPr/>
          <a:lstStyle/>
          <a:p>
            <a:r>
              <a:rPr lang="pt-BR" sz="1800" dirty="0"/>
              <a:t>Guia do Facilitador: página 3</a:t>
            </a:r>
          </a:p>
          <a:p>
            <a:endParaRPr lang="en-US" sz="18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pt-BR"/>
              <a:t>Agenda de subatividades</a:t>
            </a:r>
          </a:p>
        </p:txBody>
      </p:sp>
      <p:graphicFrame>
        <p:nvGraphicFramePr>
          <p:cNvPr id="6" name="Table 5">
            <a:extLst>
              <a:ext uri="{FF2B5EF4-FFF2-40B4-BE49-F238E27FC236}">
                <a16:creationId xmlns:a16="http://schemas.microsoft.com/office/drawing/2014/main" id="{646C725C-005B-66E1-9AA5-37F928416257}"/>
              </a:ext>
            </a:extLst>
          </p:cNvPr>
          <p:cNvGraphicFramePr>
            <a:graphicFrameLocks noGrp="1"/>
          </p:cNvGraphicFramePr>
          <p:nvPr>
            <p:extLst>
              <p:ext uri="{D42A27DB-BD31-4B8C-83A1-F6EECF244321}">
                <p14:modId xmlns:p14="http://schemas.microsoft.com/office/powerpoint/2010/main" val="4265214362"/>
              </p:ext>
            </p:extLst>
          </p:nvPr>
        </p:nvGraphicFramePr>
        <p:xfrm>
          <a:off x="5092700" y="1105388"/>
          <a:ext cx="6693029" cy="1587010"/>
        </p:xfrm>
        <a:graphic>
          <a:graphicData uri="http://schemas.openxmlformats.org/drawingml/2006/table">
            <a:tbl>
              <a:tblPr/>
              <a:tblGrid>
                <a:gridCol w="838200">
                  <a:extLst>
                    <a:ext uri="{9D8B030D-6E8A-4147-A177-3AD203B41FA5}">
                      <a16:colId xmlns:a16="http://schemas.microsoft.com/office/drawing/2014/main" val="1390176686"/>
                    </a:ext>
                  </a:extLst>
                </a:gridCol>
                <a:gridCol w="1765300">
                  <a:extLst>
                    <a:ext uri="{9D8B030D-6E8A-4147-A177-3AD203B41FA5}">
                      <a16:colId xmlns:a16="http://schemas.microsoft.com/office/drawing/2014/main" val="2458331761"/>
                    </a:ext>
                  </a:extLst>
                </a:gridCol>
                <a:gridCol w="1358900">
                  <a:extLst>
                    <a:ext uri="{9D8B030D-6E8A-4147-A177-3AD203B41FA5}">
                      <a16:colId xmlns:a16="http://schemas.microsoft.com/office/drawing/2014/main" val="1127294719"/>
                    </a:ext>
                  </a:extLst>
                </a:gridCol>
                <a:gridCol w="2730629">
                  <a:extLst>
                    <a:ext uri="{9D8B030D-6E8A-4147-A177-3AD203B41FA5}">
                      <a16:colId xmlns:a16="http://schemas.microsoft.com/office/drawing/2014/main" val="2063295243"/>
                    </a:ext>
                  </a:extLst>
                </a:gridCol>
              </a:tblGrid>
              <a:tr h="487252">
                <a:tc>
                  <a:txBody>
                    <a:bodyPr/>
                    <a:lstStyle/>
                    <a:p>
                      <a:pPr algn="l" rtl="0"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Subatividade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pt-BR" sz="2000" b="1" i="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Duração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49879">
                <a:tc>
                  <a:txBody>
                    <a:bodyPr/>
                    <a:lstStyle/>
                    <a:p>
                      <a:pPr algn="ctr" rtl="0" fontAlgn="base"/>
                      <a:r>
                        <a:rPr lang="pt-BR" sz="20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2000">
                          <a:effectLst/>
                          <a:latin typeface="Arial" panose="020B0604020202020204" pitchFamily="34" charset="0"/>
                          <a:cs typeface="Arial" panose="020B0604020202020204" pitchFamily="34" charset="0"/>
                        </a:rPr>
                        <a:t>Introduções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3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49879">
                <a:tc>
                  <a:txBody>
                    <a:bodyPr/>
                    <a:lstStyle/>
                    <a:p>
                      <a:pPr algn="ctr" rtl="0" fontAlgn="base"/>
                      <a:r>
                        <a:rPr lang="pt-BR" sz="20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2000">
                          <a:effectLst/>
                          <a:latin typeface="Arial" panose="020B0604020202020204" pitchFamily="34" charset="0"/>
                          <a:cs typeface="Arial" panose="020B0604020202020204" pitchFamily="34" charset="0"/>
                        </a:rPr>
                        <a:t>Instruções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2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bl>
          </a:graphicData>
        </a:graphic>
      </p:graphicFrame>
    </p:spTree>
    <p:extLst>
      <p:ext uri="{BB962C8B-B14F-4D97-AF65-F5344CB8AC3E}">
        <p14:creationId xmlns:p14="http://schemas.microsoft.com/office/powerpoint/2010/main" val="378888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324803"/>
            <a:ext cx="3865701" cy="2282808"/>
          </a:xfrm>
        </p:spPr>
        <p:txBody>
          <a:bodyPr/>
          <a:lstStyle/>
          <a:p>
            <a:r>
              <a:rPr lang="pt-BR" sz="2800" dirty="0">
                <a:latin typeface="Arial"/>
                <a:cs typeface="Arial"/>
              </a:rPr>
              <a:t>Facilitação da Parte 1: datas de marcos + desempenho do 7-1-7</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2758440"/>
            <a:ext cx="3865701" cy="3028361"/>
          </a:xfrm>
        </p:spPr>
        <p:txBody>
          <a:bodyPr/>
          <a:lstStyle/>
          <a:p>
            <a:r>
              <a:rPr lang="pt-BR" sz="1800" dirty="0"/>
              <a:t>Guia do Facilitador: páginas 4-7</a:t>
            </a:r>
          </a:p>
          <a:p>
            <a:r>
              <a:rPr lang="pt-BR" sz="1800" dirty="0"/>
              <a:t>(Cenário no Guia do Participante)</a:t>
            </a:r>
          </a:p>
          <a:p>
            <a:endParaRPr lang="en-US" sz="1800" dirty="0"/>
          </a:p>
          <a:p>
            <a:endParaRPr lang="en-US" sz="18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pt-BR"/>
              <a:t>Agenda de subatividades</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3878520477"/>
              </p:ext>
            </p:extLst>
          </p:nvPr>
        </p:nvGraphicFramePr>
        <p:xfrm>
          <a:off x="4601065" y="1049323"/>
          <a:ext cx="7162799" cy="4711404"/>
        </p:xfrm>
        <a:graphic>
          <a:graphicData uri="http://schemas.openxmlformats.org/drawingml/2006/table">
            <a:tbl>
              <a:tblPr/>
              <a:tblGrid>
                <a:gridCol w="834535">
                  <a:extLst>
                    <a:ext uri="{9D8B030D-6E8A-4147-A177-3AD203B41FA5}">
                      <a16:colId xmlns:a16="http://schemas.microsoft.com/office/drawing/2014/main" val="1390176686"/>
                    </a:ext>
                  </a:extLst>
                </a:gridCol>
                <a:gridCol w="3423920">
                  <a:extLst>
                    <a:ext uri="{9D8B030D-6E8A-4147-A177-3AD203B41FA5}">
                      <a16:colId xmlns:a16="http://schemas.microsoft.com/office/drawing/2014/main" val="2458331761"/>
                    </a:ext>
                  </a:extLst>
                </a:gridCol>
                <a:gridCol w="1615440">
                  <a:extLst>
                    <a:ext uri="{9D8B030D-6E8A-4147-A177-3AD203B41FA5}">
                      <a16:colId xmlns:a16="http://schemas.microsoft.com/office/drawing/2014/main" val="1127294719"/>
                    </a:ext>
                  </a:extLst>
                </a:gridCol>
                <a:gridCol w="1288904">
                  <a:extLst>
                    <a:ext uri="{9D8B030D-6E8A-4147-A177-3AD203B41FA5}">
                      <a16:colId xmlns:a16="http://schemas.microsoft.com/office/drawing/2014/main" val="2063295243"/>
                    </a:ext>
                  </a:extLst>
                </a:gridCol>
              </a:tblGrid>
              <a:tr h="355891">
                <a:tc>
                  <a:txBody>
                    <a:bodyPr/>
                    <a:lstStyle/>
                    <a:p>
                      <a:pPr algn="l" rtl="0" fontAlgn="t"/>
                      <a:endParaRPr lang="en-US" sz="17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1700" b="1" i="0">
                          <a:solidFill>
                            <a:schemeClr val="bg1"/>
                          </a:solidFill>
                          <a:effectLst/>
                          <a:latin typeface="Arial" panose="020B0604020202020204" pitchFamily="34" charset="0"/>
                          <a:cs typeface="Arial" panose="020B0604020202020204" pitchFamily="34" charset="0"/>
                        </a:rPr>
                        <a:t>Subatividade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pt-BR" sz="1700" b="1" i="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1700" b="1" i="0">
                          <a:solidFill>
                            <a:schemeClr val="bg1"/>
                          </a:solidFill>
                          <a:effectLst/>
                          <a:latin typeface="Arial" panose="020B0604020202020204" pitchFamily="34" charset="0"/>
                          <a:cs typeface="Arial" panose="020B0604020202020204" pitchFamily="34" charset="0"/>
                        </a:rPr>
                        <a:t>Duração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1600" dirty="0">
                          <a:effectLst/>
                          <a:latin typeface="Arial" panose="020B0604020202020204" pitchFamily="34" charset="0"/>
                          <a:cs typeface="Arial" panose="020B0604020202020204" pitchFamily="34" charset="0"/>
                        </a:rPr>
                        <a:t>Ler o cenário e registrar as datas dos marcos 7-1-7 individualmente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Trabalho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1600">
                          <a:effectLst/>
                          <a:latin typeface="Arial" panose="020B0604020202020204" pitchFamily="34" charset="0"/>
                          <a:cs typeface="Arial" panose="020B0604020202020204" pitchFamily="34" charset="0"/>
                        </a:rPr>
                        <a:t>18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1600" dirty="0">
                          <a:effectLst/>
                          <a:latin typeface="Arial" panose="020B0604020202020204" pitchFamily="34" charset="0"/>
                          <a:cs typeface="Arial" panose="020B0604020202020204" pitchFamily="34" charset="0"/>
                        </a:rPr>
                        <a:t>Discutir datas importantes: detecção, surgimento, notificação</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Método ‘Post it’</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pt-BR" sz="1600" dirty="0">
                          <a:effectLst/>
                          <a:latin typeface="Arial" panose="020B0604020202020204" pitchFamily="34" charset="0"/>
                          <a:cs typeface="Arial" panose="020B0604020202020204" pitchFamily="34" charset="0"/>
                        </a:rPr>
                        <a:t>Discutir datas de marcos: ações de resposta precoce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pt-BR" sz="1600" dirty="0">
                          <a:effectLst/>
                          <a:latin typeface="Arial" panose="020B0604020202020204" pitchFamily="34" charset="0"/>
                          <a:cs typeface="Arial" panose="020B0604020202020204" pitchFamily="34" charset="0"/>
                        </a:rPr>
                        <a:t>Discutir datas de marcos: conclusão de ações de resposta precoce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pt-BR" sz="1600">
                          <a:effectLst/>
                          <a:latin typeface="Arial" panose="020B0604020202020204" pitchFamily="34" charset="0"/>
                          <a:ea typeface="Calibri" panose="020F0502020204030204" pitchFamily="34" charset="0"/>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2</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19935088"/>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1600" dirty="0">
                          <a:effectLst/>
                          <a:latin typeface="Arial" panose="020B0604020202020204" pitchFamily="34" charset="0"/>
                          <a:cs typeface="Arial" panose="020B0604020202020204" pitchFamily="34" charset="0"/>
                        </a:rPr>
                        <a:t>Calcular o desempenho do </a:t>
                      </a:r>
                      <a:br>
                        <a:rPr lang="pt-BR" sz="1600" dirty="0">
                          <a:effectLst/>
                          <a:latin typeface="Arial" panose="020B0604020202020204" pitchFamily="34" charset="0"/>
                          <a:cs typeface="Arial" panose="020B0604020202020204" pitchFamily="34" charset="0"/>
                        </a:rPr>
                      </a:br>
                      <a:r>
                        <a:rPr lang="pt-BR" sz="1600" dirty="0">
                          <a:effectLst/>
                          <a:latin typeface="Arial" panose="020B0604020202020204" pitchFamily="34" charset="0"/>
                          <a:cs typeface="Arial" panose="020B0604020202020204" pitchFamily="34" charset="0"/>
                        </a:rPr>
                        <a:t>7-1-7 individualmente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pt-BR" sz="1600" dirty="0">
                          <a:effectLst/>
                          <a:latin typeface="Arial" panose="020B0604020202020204" pitchFamily="34" charset="0"/>
                          <a:ea typeface="Calibri" panose="020F0502020204030204" pitchFamily="34" charset="0"/>
                          <a:cs typeface="Arial" panose="020B0604020202020204" pitchFamily="34" charset="0"/>
                        </a:rPr>
                        <a:t>Trabalho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1600" dirty="0">
                          <a:effectLst/>
                          <a:latin typeface="Arial" panose="020B0604020202020204" pitchFamily="34" charset="0"/>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6</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1600">
                          <a:effectLst/>
                          <a:latin typeface="Arial" panose="020B0604020202020204" pitchFamily="34" charset="0"/>
                          <a:cs typeface="Arial" panose="020B0604020202020204" pitchFamily="34" charset="0"/>
                        </a:rPr>
                        <a:t>Discutir a meta 7-1-7 no pequeno grupo</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pt-BR" sz="1600">
                          <a:effectLst/>
                          <a:latin typeface="Arial" panose="020B0604020202020204" pitchFamily="34" charset="0"/>
                          <a:ea typeface="Calibri" panose="020F0502020204030204" pitchFamily="34" charset="0"/>
                          <a:cs typeface="Arial" panose="020B0604020202020204" pitchFamily="34" charset="0"/>
                        </a:rPr>
                        <a:t>Método ‘Post it’</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dirty="0">
                          <a:effectLst/>
                          <a:latin typeface="Arial" panose="020B0604020202020204" pitchFamily="34" charset="0"/>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bl>
          </a:graphicData>
        </a:graphic>
      </p:graphicFrame>
    </p:spTree>
    <p:extLst>
      <p:ext uri="{BB962C8B-B14F-4D97-AF65-F5344CB8AC3E}">
        <p14:creationId xmlns:p14="http://schemas.microsoft.com/office/powerpoint/2010/main" val="3309567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394803" y="241442"/>
            <a:ext cx="10515600" cy="1087808"/>
          </a:xfrm>
        </p:spPr>
        <p:txBody>
          <a:bodyPr/>
          <a:lstStyle/>
          <a:p>
            <a:r>
              <a:rPr lang="pt-BR" dirty="0"/>
              <a:t>Definições de datas de marcos do 7-1-7</a:t>
            </a:r>
          </a:p>
        </p:txBody>
      </p:sp>
      <p:pic>
        <p:nvPicPr>
          <p:cNvPr id="5" name="Picture 4">
            <a:extLst>
              <a:ext uri="{FF2B5EF4-FFF2-40B4-BE49-F238E27FC236}">
                <a16:creationId xmlns:a16="http://schemas.microsoft.com/office/drawing/2014/main" id="{AED97EF3-41DB-B1DB-D452-65D6FF2770D7}"/>
              </a:ext>
            </a:extLst>
          </p:cNvPr>
          <p:cNvPicPr>
            <a:picLocks noChangeAspect="1"/>
          </p:cNvPicPr>
          <p:nvPr/>
        </p:nvPicPr>
        <p:blipFill>
          <a:blip r:embed="rId3"/>
          <a:srcRect/>
          <a:stretch/>
        </p:blipFill>
        <p:spPr>
          <a:xfrm>
            <a:off x="1189929" y="854684"/>
            <a:ext cx="9535605" cy="2913502"/>
          </a:xfrm>
          <a:prstGeom prst="rect">
            <a:avLst/>
          </a:prstGeom>
        </p:spPr>
      </p:pic>
      <p:sp>
        <p:nvSpPr>
          <p:cNvPr id="7" name="Rectangle 6">
            <a:extLst>
              <a:ext uri="{FF2B5EF4-FFF2-40B4-BE49-F238E27FC236}">
                <a16:creationId xmlns:a16="http://schemas.microsoft.com/office/drawing/2014/main" id="{3318089E-186D-F711-0AF9-0810875E712E}"/>
              </a:ext>
            </a:extLst>
          </p:cNvPr>
          <p:cNvSpPr/>
          <p:nvPr/>
        </p:nvSpPr>
        <p:spPr>
          <a:xfrm>
            <a:off x="1189928" y="3173443"/>
            <a:ext cx="9224071" cy="511114"/>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8E7C9B00-9350-7A70-D7F4-6F65A3D44EBB}"/>
              </a:ext>
            </a:extLst>
          </p:cNvPr>
          <p:cNvSpPr>
            <a:spLocks noGrp="1"/>
          </p:cNvSpPr>
          <p:nvPr>
            <p:ph idx="1"/>
          </p:nvPr>
        </p:nvSpPr>
        <p:spPr>
          <a:xfrm>
            <a:off x="1374135" y="4381429"/>
            <a:ext cx="5193197" cy="2170764"/>
          </a:xfrm>
        </p:spPr>
        <p:txBody>
          <a:bodyPr/>
          <a:lstStyle/>
          <a:p>
            <a:pPr>
              <a:lnSpc>
                <a:spcPct val="114000"/>
              </a:lnSpc>
            </a:pPr>
            <a:r>
              <a:rPr lang="pt-BR"/>
              <a:t>Surgimento</a:t>
            </a:r>
          </a:p>
          <a:p>
            <a:pPr>
              <a:lnSpc>
                <a:spcPct val="114000"/>
              </a:lnSpc>
            </a:pPr>
            <a:r>
              <a:rPr lang="pt-BR"/>
              <a:t>Detecção</a:t>
            </a:r>
          </a:p>
          <a:p>
            <a:pPr>
              <a:lnSpc>
                <a:spcPct val="114000"/>
              </a:lnSpc>
            </a:pPr>
            <a:r>
              <a:rPr lang="pt-BR"/>
              <a:t>Notificação</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10" name="Content Placeholder 2">
            <a:extLst>
              <a:ext uri="{FF2B5EF4-FFF2-40B4-BE49-F238E27FC236}">
                <a16:creationId xmlns:a16="http://schemas.microsoft.com/office/drawing/2014/main" id="{69BA2079-794C-9083-4571-C4E94FD313E5}"/>
              </a:ext>
            </a:extLst>
          </p:cNvPr>
          <p:cNvSpPr txBox="1">
            <a:spLocks/>
          </p:cNvSpPr>
          <p:nvPr/>
        </p:nvSpPr>
        <p:spPr>
          <a:xfrm>
            <a:off x="5957732" y="4332782"/>
            <a:ext cx="5193197" cy="21707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pPr>
            <a:r>
              <a:rPr lang="pt-BR"/>
              <a:t>Ações de resposta precoce</a:t>
            </a:r>
          </a:p>
          <a:p>
            <a:pPr lvl="1">
              <a:lnSpc>
                <a:spcPct val="114000"/>
              </a:lnSpc>
            </a:pPr>
            <a:r>
              <a:rPr lang="pt-BR"/>
              <a:t>7 ações de resposta precoce</a:t>
            </a:r>
          </a:p>
          <a:p>
            <a:pPr lvl="1">
              <a:lnSpc>
                <a:spcPct val="114000"/>
              </a:lnSpc>
            </a:pPr>
            <a:r>
              <a:rPr lang="pt-BR"/>
              <a:t>Conclusão de todas as ações de resposta precoce do 7-1-7 aplicáveis</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Tree>
    <p:extLst>
      <p:ext uri="{BB962C8B-B14F-4D97-AF65-F5344CB8AC3E}">
        <p14:creationId xmlns:p14="http://schemas.microsoft.com/office/powerpoint/2010/main" val="3679757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ECC5172-8C6B-52BA-225A-219F75276EA0}"/>
              </a:ext>
            </a:extLst>
          </p:cNvPr>
          <p:cNvSpPr>
            <a:spLocks noGrp="1"/>
          </p:cNvSpPr>
          <p:nvPr>
            <p:ph type="title"/>
          </p:nvPr>
        </p:nvSpPr>
        <p:spPr>
          <a:xfrm>
            <a:off x="451303" y="373263"/>
            <a:ext cx="10662515" cy="1325563"/>
          </a:xfrm>
        </p:spPr>
        <p:txBody>
          <a:bodyPr/>
          <a:lstStyle/>
          <a:p>
            <a:r>
              <a:rPr lang="pt-BR" b="1"/>
              <a:t>Data de surgimento</a:t>
            </a:r>
          </a:p>
        </p:txBody>
      </p:sp>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451303" y="5593522"/>
            <a:ext cx="10921812" cy="616621"/>
          </a:xfrm>
        </p:spPr>
        <p:txBody>
          <a:bodyPr>
            <a:noAutofit/>
          </a:bodyPr>
          <a:lstStyle/>
          <a:p>
            <a:pPr marL="0" marR="0" indent="0">
              <a:lnSpc>
                <a:spcPct val="110000"/>
              </a:lnSpc>
              <a:spcBef>
                <a:spcPts val="0"/>
              </a:spcBef>
              <a:spcAft>
                <a:spcPts val="0"/>
              </a:spcAft>
              <a:buNone/>
            </a:pPr>
            <a:r>
              <a:rPr lang="pt-BR" sz="1400" b="1" dirty="0">
                <a:solidFill>
                  <a:schemeClr val="tx2"/>
                </a:solidFill>
                <a:effectLst/>
                <a:ea typeface="Calibri" panose="020F0502020204030204" pitchFamily="34" charset="0"/>
              </a:rPr>
              <a:t>Para doenças endêmicas</a:t>
            </a:r>
            <a:r>
              <a:rPr lang="pt-BR" sz="1400" dirty="0">
                <a:solidFill>
                  <a:schemeClr val="tx2"/>
                </a:solidFill>
                <a:effectLst/>
                <a:ea typeface="Calibri" panose="020F0502020204030204" pitchFamily="34" charset="0"/>
              </a:rPr>
              <a:t>: data em que ocorreu um aumento predeterminado na incidência de casos em relação às taxas de referência</a:t>
            </a:r>
          </a:p>
          <a:p>
            <a:pPr marL="0" marR="0" indent="0">
              <a:lnSpc>
                <a:spcPct val="110000"/>
              </a:lnSpc>
              <a:spcBef>
                <a:spcPts val="0"/>
              </a:spcBef>
              <a:spcAft>
                <a:spcPts val="0"/>
              </a:spcAft>
              <a:buNone/>
            </a:pPr>
            <a:r>
              <a:rPr lang="pt-BR" sz="1400" b="1" dirty="0">
                <a:solidFill>
                  <a:schemeClr val="tx2"/>
                </a:solidFill>
                <a:effectLst/>
                <a:ea typeface="Calibri" panose="020F0502020204030204" pitchFamily="34" charset="0"/>
              </a:rPr>
              <a:t>Para outros eventos de saúde pública</a:t>
            </a:r>
            <a:r>
              <a:rPr lang="pt-BR" sz="1400" dirty="0">
                <a:solidFill>
                  <a:schemeClr val="tx2"/>
                </a:solidFill>
                <a:effectLst/>
                <a:ea typeface="Calibri" panose="020F0502020204030204" pitchFamily="34" charset="0"/>
              </a:rPr>
              <a:t>: data em que a ameaça atendeu pela primeira vez aos critérios como um evento notificável com base nos padrões de notificação do país</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a:srcRect/>
          <a:stretch/>
        </p:blipFill>
        <p:spPr>
          <a:xfrm>
            <a:off x="701612" y="2190460"/>
            <a:ext cx="10537886" cy="3219739"/>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059796" y="4623289"/>
            <a:ext cx="3123098"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451303" y="1134684"/>
            <a:ext cx="10788197" cy="1279581"/>
          </a:xfrm>
          <a:prstGeom prst="rect">
            <a:avLst/>
          </a:prstGeom>
          <a:noFill/>
        </p:spPr>
        <p:txBody>
          <a:bodyPr wrap="square">
            <a:spAutoFit/>
          </a:bodyPr>
          <a:lstStyle/>
          <a:p>
            <a:pPr marL="0" marR="0" indent="0">
              <a:lnSpc>
                <a:spcPct val="110000"/>
              </a:lnSpc>
              <a:spcBef>
                <a:spcPts val="0"/>
              </a:spcBef>
              <a:spcAft>
                <a:spcPts val="0"/>
              </a:spcAft>
              <a:buNone/>
            </a:pPr>
            <a:r>
              <a:rPr lang="pt-BR" sz="2400" b="1" dirty="0">
                <a:effectLst/>
                <a:latin typeface="Arial" panose="020B0604020202020204" pitchFamily="34" charset="0"/>
                <a:ea typeface="Calibri" panose="020F0502020204030204" pitchFamily="34" charset="0"/>
                <a:cs typeface="Arial" panose="020B0604020202020204" pitchFamily="34" charset="0"/>
              </a:rPr>
              <a:t>Para doenças não endêmicas: </a:t>
            </a:r>
            <a:r>
              <a:rPr lang="pt-BR" sz="2400" dirty="0">
                <a:effectLst/>
                <a:latin typeface="Arial" panose="020B0604020202020204" pitchFamily="34" charset="0"/>
                <a:ea typeface="Calibri" panose="020F0502020204030204" pitchFamily="34" charset="0"/>
                <a:cs typeface="Arial" panose="020B0604020202020204" pitchFamily="34" charset="0"/>
              </a:rPr>
              <a:t>data em que o caso índice ou o primeiro caso epidemiologicamente relacionado </a:t>
            </a:r>
            <a:r>
              <a:rPr lang="pt-BR" sz="2400" u="sng" dirty="0">
                <a:effectLst/>
                <a:latin typeface="Arial" panose="020B0604020202020204" pitchFamily="34" charset="0"/>
                <a:ea typeface="Calibri" panose="020F0502020204030204" pitchFamily="34" charset="0"/>
                <a:cs typeface="Arial" panose="020B0604020202020204" pitchFamily="34" charset="0"/>
              </a:rPr>
              <a:t>apresentou os primeiros sintomas</a:t>
            </a:r>
            <a:br>
              <a:rPr lang="pt-BR" sz="2400" b="1" dirty="0">
                <a:effectLst/>
                <a:latin typeface="Arial" panose="020B0604020202020204" pitchFamily="34" charset="0"/>
                <a:ea typeface="Calibri" panose="020F0502020204030204" pitchFamily="34" charset="0"/>
                <a:cs typeface="Arial" panose="020B0604020202020204" pitchFamily="34" charset="0"/>
              </a:rPr>
            </a:br>
            <a:endParaRPr lang="pt-BR" sz="2400" b="1"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99866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71FDD47-2849-0C35-A768-22B07A610F59}"/>
              </a:ext>
            </a:extLst>
          </p:cNvPr>
          <p:cNvSpPr>
            <a:spLocks noGrp="1"/>
          </p:cNvSpPr>
          <p:nvPr>
            <p:ph type="title"/>
          </p:nvPr>
        </p:nvSpPr>
        <p:spPr>
          <a:xfrm>
            <a:off x="437883" y="373263"/>
            <a:ext cx="10662515" cy="1325563"/>
          </a:xfrm>
        </p:spPr>
        <p:txBody>
          <a:bodyPr/>
          <a:lstStyle/>
          <a:p>
            <a:r>
              <a:rPr lang="pt-BR"/>
              <a:t>Data de detecção</a:t>
            </a:r>
          </a:p>
        </p:txBody>
      </p:sp>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451304" y="1285699"/>
            <a:ext cx="10846616" cy="4286602"/>
          </a:xfrm>
        </p:spPr>
        <p:txBody>
          <a:bodyPr vert="horz" lIns="91440" tIns="45720" rIns="91440" bIns="45720" rtlCol="0" anchor="t">
            <a:normAutofit/>
          </a:bodyPr>
          <a:lstStyle/>
          <a:p>
            <a:pPr marL="0" indent="0" algn="l">
              <a:buNone/>
            </a:pPr>
            <a:r>
              <a:rPr lang="pt-BR" sz="2400" dirty="0">
                <a:solidFill>
                  <a:srgbClr val="4C4C4F"/>
                </a:solidFill>
                <a:effectLst/>
                <a:ea typeface="Calibri" panose="020F0502020204030204" pitchFamily="34" charset="0"/>
              </a:rPr>
              <a:t>Data em que o evento </a:t>
            </a:r>
            <a:r>
              <a:rPr lang="pt-BR" sz="2400" u="sng" dirty="0">
                <a:solidFill>
                  <a:srgbClr val="4C4C4F"/>
                </a:solidFill>
                <a:effectLst/>
                <a:ea typeface="Calibri" panose="020F0502020204030204" pitchFamily="34" charset="0"/>
              </a:rPr>
              <a:t>foi registrado pela primeira vez por qualquer fonte ou em qualquer sistema</a:t>
            </a:r>
          </a:p>
          <a:p>
            <a:pPr marL="457200" indent="-457200">
              <a:buFont typeface="Arial" panose="020B0604020202020204" pitchFamily="34" charset="0"/>
              <a:buChar char="•"/>
            </a:pPr>
            <a:r>
              <a:rPr lang="pt-BR" dirty="0">
                <a:solidFill>
                  <a:srgbClr val="4C4C4F"/>
                </a:solidFill>
                <a:latin typeface="Arial"/>
                <a:cs typeface="Arial"/>
              </a:rPr>
              <a:t>A detecção pode ocorrer em um ambiente comunitário, em um estabelecimento de saúde, em um laboratório ou em um sistema de vigilância</a:t>
            </a:r>
          </a:p>
          <a:p>
            <a:pPr algn="l"/>
            <a:endParaRPr lang="en-US" sz="26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a:srcRect/>
          <a:stretch/>
        </p:blipFill>
        <p:spPr>
          <a:xfrm>
            <a:off x="381808" y="2793158"/>
            <a:ext cx="11481025" cy="3507905"/>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4082281"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280758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pt-BR" sz="5400"/>
              <a:t>Introdução ao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pt-BR">
                <a:latin typeface="Arial"/>
                <a:cs typeface="Arial"/>
              </a:rPr>
              <a:t>Promovendo uma ação precoce e eficaz para conter os surtos com a meta 7-1-7</a:t>
            </a:r>
          </a:p>
        </p:txBody>
      </p:sp>
    </p:spTree>
    <p:extLst>
      <p:ext uri="{BB962C8B-B14F-4D97-AF65-F5344CB8AC3E}">
        <p14:creationId xmlns:p14="http://schemas.microsoft.com/office/powerpoint/2010/main" val="38280143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D25E245-3CF0-63DD-602D-0ACD7CCEF592}"/>
              </a:ext>
            </a:extLst>
          </p:cNvPr>
          <p:cNvSpPr>
            <a:spLocks noGrp="1"/>
          </p:cNvSpPr>
          <p:nvPr>
            <p:ph type="title"/>
          </p:nvPr>
        </p:nvSpPr>
        <p:spPr>
          <a:xfrm>
            <a:off x="449681" y="373263"/>
            <a:ext cx="10662515" cy="1325563"/>
          </a:xfrm>
        </p:spPr>
        <p:txBody>
          <a:bodyPr/>
          <a:lstStyle/>
          <a:p>
            <a:r>
              <a:rPr lang="pt-BR"/>
              <a:t>Data de notificação</a:t>
            </a:r>
          </a:p>
        </p:txBody>
      </p:sp>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501803" y="1303279"/>
            <a:ext cx="10662514" cy="3734291"/>
          </a:xfrm>
        </p:spPr>
        <p:txBody>
          <a:bodyPr vert="horz" lIns="91440" tIns="45720" rIns="91440" bIns="45720" rtlCol="0" anchor="t">
            <a:normAutofit/>
          </a:bodyPr>
          <a:lstStyle/>
          <a:p>
            <a:pPr marL="0" indent="0" algn="l">
              <a:buNone/>
            </a:pPr>
            <a:r>
              <a:rPr lang="pt-BR" sz="2400">
                <a:solidFill>
                  <a:srgbClr val="4C4C4F"/>
                </a:solidFill>
                <a:effectLst/>
                <a:latin typeface="Arial" panose="020B0604020202020204" pitchFamily="34" charset="0"/>
                <a:ea typeface="Calibri" panose="020F0502020204030204" pitchFamily="34" charset="0"/>
              </a:rPr>
              <a:t>Data em que o evento é </a:t>
            </a:r>
            <a:r>
              <a:rPr lang="pt-BR" sz="2400" u="sng">
                <a:solidFill>
                  <a:srgbClr val="4C4C4F"/>
                </a:solidFill>
                <a:effectLst/>
                <a:latin typeface="Arial" panose="020B0604020202020204" pitchFamily="34" charset="0"/>
                <a:ea typeface="Calibri" panose="020F0502020204030204" pitchFamily="34" charset="0"/>
              </a:rPr>
              <a:t>notificado pela primeira vez a uma autoridade de saúde pública responsável pela ação</a:t>
            </a:r>
          </a:p>
          <a:p>
            <a:pPr marL="457200" indent="-457200" algn="l">
              <a:buFont typeface="Arial" panose="020B0604020202020204" pitchFamily="34" charset="0"/>
              <a:buChar char="•"/>
            </a:pPr>
            <a:r>
              <a:rPr lang="pt-BR">
                <a:latin typeface="Arial"/>
                <a:cs typeface="Arial"/>
              </a:rPr>
              <a:t>A autoridade de saúde pública pode estar em qualquer nível (por exemplo, municipal, distrital, estadual, regional ou federal) se for responsável pela ação</a:t>
            </a:r>
          </a:p>
        </p:txBody>
      </p:sp>
      <p:pic>
        <p:nvPicPr>
          <p:cNvPr id="4" name="Picture 3">
            <a:extLst>
              <a:ext uri="{FF2B5EF4-FFF2-40B4-BE49-F238E27FC236}">
                <a16:creationId xmlns:a16="http://schemas.microsoft.com/office/drawing/2014/main" id="{3FF1605F-3DB6-C1B6-748B-6FBCAD824E73}"/>
              </a:ext>
            </a:extLst>
          </p:cNvPr>
          <p:cNvPicPr>
            <a:picLocks noChangeAspect="1"/>
          </p:cNvPicPr>
          <p:nvPr/>
        </p:nvPicPr>
        <p:blipFill>
          <a:blip r:embed="rId3"/>
          <a:srcRect/>
          <a:stretch/>
        </p:blipFill>
        <p:spPr>
          <a:xfrm>
            <a:off x="381808" y="2793158"/>
            <a:ext cx="11481025" cy="3507905"/>
          </a:xfrm>
          <a:prstGeom prst="rect">
            <a:avLst/>
          </a:prstGeom>
        </p:spPr>
      </p:pic>
      <p:sp>
        <p:nvSpPr>
          <p:cNvPr id="6" name="Oval 5">
            <a:extLst>
              <a:ext uri="{FF2B5EF4-FFF2-40B4-BE49-F238E27FC236}">
                <a16:creationId xmlns:a16="http://schemas.microsoft.com/office/drawing/2014/main" id="{AEC47144-C4E2-3A58-5A31-355B7DA9186D}"/>
              </a:ext>
            </a:extLst>
          </p:cNvPr>
          <p:cNvSpPr/>
          <p:nvPr/>
        </p:nvSpPr>
        <p:spPr>
          <a:xfrm>
            <a:off x="5348459"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7833833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5E10C9-019F-9667-CBA6-B510C75C64AD}"/>
              </a:ext>
            </a:extLst>
          </p:cNvPr>
          <p:cNvPicPr>
            <a:picLocks noChangeAspect="1"/>
          </p:cNvPicPr>
          <p:nvPr/>
        </p:nvPicPr>
        <p:blipFill rotWithShape="1">
          <a:blip r:embed="rId3"/>
          <a:srcRect b="15871"/>
          <a:stretch/>
        </p:blipFill>
        <p:spPr>
          <a:xfrm>
            <a:off x="9530014" y="5829261"/>
            <a:ext cx="1739900" cy="737226"/>
          </a:xfrm>
          <a:prstGeom prst="rect">
            <a:avLst/>
          </a:prstGeom>
        </p:spPr>
      </p:pic>
      <p:sp>
        <p:nvSpPr>
          <p:cNvPr id="2" name="Title 1">
            <a:extLst>
              <a:ext uri="{FF2B5EF4-FFF2-40B4-BE49-F238E27FC236}">
                <a16:creationId xmlns:a16="http://schemas.microsoft.com/office/drawing/2014/main" id="{41804E75-CBF4-49C2-9BEF-73895FF4C731}"/>
              </a:ext>
            </a:extLst>
          </p:cNvPr>
          <p:cNvSpPr>
            <a:spLocks noGrp="1"/>
          </p:cNvSpPr>
          <p:nvPr>
            <p:ph type="title"/>
          </p:nvPr>
        </p:nvSpPr>
        <p:spPr>
          <a:xfrm>
            <a:off x="450411" y="373263"/>
            <a:ext cx="10662515" cy="1325563"/>
          </a:xfrm>
        </p:spPr>
        <p:txBody>
          <a:bodyPr/>
          <a:lstStyle/>
          <a:p>
            <a:r>
              <a:rPr lang="pt-BR"/>
              <a:t>Data de conclusão da resposta precoce</a:t>
            </a:r>
          </a:p>
        </p:txBody>
      </p:sp>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450410" y="1818503"/>
            <a:ext cx="9789023" cy="4328297"/>
          </a:xfrm>
        </p:spPr>
        <p:txBody>
          <a:bodyPr>
            <a:noAutofit/>
          </a:bodyPr>
          <a:lstStyle/>
          <a:p>
            <a:pPr algn="l">
              <a:lnSpc>
                <a:spcPct val="100000"/>
              </a:lnSpc>
            </a:pPr>
            <a:r>
              <a:rPr lang="pt-BR" sz="2000" dirty="0">
                <a:solidFill>
                  <a:srgbClr val="4C4C4F"/>
                </a:solidFill>
                <a:ea typeface="Calibri" panose="020F0502020204030204" pitchFamily="34" charset="0"/>
              </a:rPr>
              <a:t>Iniciar </a:t>
            </a:r>
            <a:r>
              <a:rPr lang="pt-BR" sz="2000" b="1" dirty="0">
                <a:solidFill>
                  <a:srgbClr val="4C4C4F"/>
                </a:solidFill>
                <a:ea typeface="Calibri" panose="020F0502020204030204" pitchFamily="34" charset="0"/>
              </a:rPr>
              <a:t>investigação</a:t>
            </a:r>
            <a:r>
              <a:rPr lang="pt-BR" sz="2000" dirty="0">
                <a:solidFill>
                  <a:srgbClr val="4C4C4F"/>
                </a:solidFill>
                <a:ea typeface="Calibri" panose="020F0502020204030204" pitchFamily="34" charset="0"/>
              </a:rPr>
              <a:t> ou </a:t>
            </a:r>
            <a:r>
              <a:rPr lang="pt-BR" sz="2000" b="1" dirty="0">
                <a:solidFill>
                  <a:srgbClr val="4C4C4F"/>
                </a:solidFill>
                <a:ea typeface="Calibri" panose="020F0502020204030204" pitchFamily="34" charset="0"/>
              </a:rPr>
              <a:t>implantar uma equipe de investigação/resposta</a:t>
            </a:r>
          </a:p>
          <a:p>
            <a:pPr algn="l">
              <a:lnSpc>
                <a:spcPct val="100000"/>
              </a:lnSpc>
            </a:pPr>
            <a:r>
              <a:rPr lang="pt-BR" sz="2000" dirty="0">
                <a:solidFill>
                  <a:srgbClr val="4C4C4F"/>
                </a:solidFill>
                <a:effectLst/>
                <a:latin typeface="Arial" panose="020B0604020202020204" pitchFamily="34" charset="0"/>
                <a:ea typeface="Calibri" panose="020F0502020204030204" pitchFamily="34" charset="0"/>
              </a:rPr>
              <a:t>Realizar </a:t>
            </a:r>
            <a:r>
              <a:rPr lang="pt-BR" sz="2000" b="1" dirty="0">
                <a:solidFill>
                  <a:srgbClr val="4C4C4F"/>
                </a:solidFill>
                <a:effectLst/>
                <a:latin typeface="Arial" panose="020B0604020202020204" pitchFamily="34" charset="0"/>
                <a:ea typeface="Calibri" panose="020F0502020204030204" pitchFamily="34" charset="0"/>
              </a:rPr>
              <a:t>análise</a:t>
            </a:r>
            <a:r>
              <a:rPr lang="pt-BR" sz="2000" dirty="0">
                <a:solidFill>
                  <a:srgbClr val="4C4C4F"/>
                </a:solidFill>
                <a:effectLst/>
                <a:latin typeface="Arial" panose="020B0604020202020204" pitchFamily="34" charset="0"/>
                <a:ea typeface="Calibri" panose="020F0502020204030204" pitchFamily="34" charset="0"/>
              </a:rPr>
              <a:t> epidemiológica e </a:t>
            </a:r>
            <a:r>
              <a:rPr lang="pt-BR" sz="2000" b="1" dirty="0">
                <a:solidFill>
                  <a:srgbClr val="4C4C4F"/>
                </a:solidFill>
                <a:effectLst/>
                <a:latin typeface="Arial" panose="020B0604020202020204" pitchFamily="34" charset="0"/>
                <a:ea typeface="Calibri" panose="020F0502020204030204" pitchFamily="34" charset="0"/>
              </a:rPr>
              <a:t>avaliação inicial de risco</a:t>
            </a:r>
          </a:p>
          <a:p>
            <a:pPr algn="l">
              <a:lnSpc>
                <a:spcPct val="100000"/>
              </a:lnSpc>
            </a:pPr>
            <a:r>
              <a:rPr lang="pt-BR" sz="2000" dirty="0">
                <a:solidFill>
                  <a:srgbClr val="4C4C4F"/>
                </a:solidFill>
                <a:ea typeface="Calibri" panose="020F0502020204030204" pitchFamily="34" charset="0"/>
              </a:rPr>
              <a:t>Obter </a:t>
            </a:r>
            <a:r>
              <a:rPr lang="pt-BR" sz="2000" b="1" dirty="0">
                <a:solidFill>
                  <a:srgbClr val="4C4C4F"/>
                </a:solidFill>
                <a:ea typeface="Calibri" panose="020F0502020204030204" pitchFamily="34" charset="0"/>
              </a:rPr>
              <a:t>confirmação laboratorial</a:t>
            </a:r>
            <a:r>
              <a:rPr lang="pt-BR" sz="2000" dirty="0">
                <a:solidFill>
                  <a:srgbClr val="4C4C4F"/>
                </a:solidFill>
                <a:ea typeface="Calibri" panose="020F0502020204030204" pitchFamily="34" charset="0"/>
              </a:rPr>
              <a:t> da etiologia do surto</a:t>
            </a:r>
          </a:p>
          <a:p>
            <a:pPr>
              <a:lnSpc>
                <a:spcPct val="100000"/>
              </a:lnSpc>
            </a:pPr>
            <a:r>
              <a:rPr lang="pt-BR" sz="2000" dirty="0">
                <a:solidFill>
                  <a:srgbClr val="4C4C4F"/>
                </a:solidFill>
                <a:effectLst/>
                <a:latin typeface="Arial" panose="020B0604020202020204" pitchFamily="34" charset="0"/>
                <a:ea typeface="Calibri" panose="020F0502020204030204" pitchFamily="34" charset="0"/>
              </a:rPr>
              <a:t>Iniciar medidas apropriadas de </a:t>
            </a:r>
            <a:r>
              <a:rPr lang="pt-BR" sz="2000" b="1" dirty="0">
                <a:solidFill>
                  <a:srgbClr val="4C4C4F"/>
                </a:solidFill>
                <a:effectLst/>
                <a:latin typeface="Arial" panose="020B0604020202020204" pitchFamily="34" charset="0"/>
                <a:ea typeface="Calibri" panose="020F0502020204030204" pitchFamily="34" charset="0"/>
              </a:rPr>
              <a:t>gestão de casos</a:t>
            </a:r>
            <a:r>
              <a:rPr lang="pt-BR" sz="2000" dirty="0">
                <a:solidFill>
                  <a:srgbClr val="4C4C4F"/>
                </a:solidFill>
                <a:effectLst/>
                <a:latin typeface="Arial" panose="020B0604020202020204" pitchFamily="34" charset="0"/>
                <a:ea typeface="Calibri" panose="020F0502020204030204" pitchFamily="34" charset="0"/>
              </a:rPr>
              <a:t> e </a:t>
            </a:r>
            <a:r>
              <a:rPr lang="pt-BR" sz="2000" b="1" dirty="0">
                <a:solidFill>
                  <a:srgbClr val="4C4C4F"/>
                </a:solidFill>
                <a:effectLst/>
                <a:latin typeface="Arial" panose="020B0604020202020204" pitchFamily="34" charset="0"/>
                <a:ea typeface="Calibri" panose="020F0502020204030204" pitchFamily="34" charset="0"/>
              </a:rPr>
              <a:t>prevenção e controle de infecções (IPC)</a:t>
            </a:r>
            <a:r>
              <a:rPr lang="pt-BR" sz="2000" dirty="0">
                <a:solidFill>
                  <a:srgbClr val="4C4C4F"/>
                </a:solidFill>
                <a:effectLst/>
                <a:latin typeface="Arial" panose="020B0604020202020204" pitchFamily="34" charset="0"/>
                <a:ea typeface="Calibri" panose="020F0502020204030204" pitchFamily="34" charset="0"/>
              </a:rPr>
              <a:t> nas unidades de saúde</a:t>
            </a:r>
          </a:p>
          <a:p>
            <a:pPr>
              <a:lnSpc>
                <a:spcPct val="100000"/>
              </a:lnSpc>
            </a:pPr>
            <a:r>
              <a:rPr lang="pt-BR" sz="2000" dirty="0">
                <a:solidFill>
                  <a:srgbClr val="4C4C4F"/>
                </a:solidFill>
                <a:ea typeface="Calibri" panose="020F0502020204030204" pitchFamily="34" charset="0"/>
              </a:rPr>
              <a:t>Iniciar </a:t>
            </a:r>
            <a:r>
              <a:rPr lang="pt-BR" sz="2000" b="1" dirty="0">
                <a:solidFill>
                  <a:srgbClr val="4C4C4F"/>
                </a:solidFill>
                <a:ea typeface="Calibri" panose="020F0502020204030204" pitchFamily="34" charset="0"/>
              </a:rPr>
              <a:t>contramedidas apropriadas de saúde pública</a:t>
            </a:r>
            <a:r>
              <a:rPr lang="pt-BR" sz="2000" dirty="0">
                <a:solidFill>
                  <a:srgbClr val="4C4C4F"/>
                </a:solidFill>
                <a:ea typeface="Calibri" panose="020F0502020204030204" pitchFamily="34" charset="0"/>
              </a:rPr>
              <a:t> nas comunidades afetadas</a:t>
            </a:r>
          </a:p>
          <a:p>
            <a:pPr>
              <a:lnSpc>
                <a:spcPct val="100000"/>
              </a:lnSpc>
            </a:pPr>
            <a:r>
              <a:rPr lang="pt-BR" sz="2000" dirty="0">
                <a:solidFill>
                  <a:srgbClr val="4C4C4F"/>
                </a:solidFill>
                <a:ea typeface="Calibri" panose="020F0502020204030204" pitchFamily="34" charset="0"/>
              </a:rPr>
              <a:t>Iniciar atividades de </a:t>
            </a:r>
            <a:r>
              <a:rPr lang="pt-BR" sz="2000" b="1" dirty="0">
                <a:solidFill>
                  <a:srgbClr val="4C4C4F"/>
                </a:solidFill>
                <a:ea typeface="Calibri" panose="020F0502020204030204" pitchFamily="34" charset="0"/>
              </a:rPr>
              <a:t>comunicação de risco e engajamento da comunidade</a:t>
            </a:r>
          </a:p>
          <a:p>
            <a:pPr>
              <a:lnSpc>
                <a:spcPct val="100000"/>
              </a:lnSpc>
            </a:pPr>
            <a:r>
              <a:rPr lang="pt-BR" sz="2000" dirty="0">
                <a:solidFill>
                  <a:srgbClr val="4C4C4F"/>
                </a:solidFill>
                <a:ea typeface="Calibri" panose="020F0502020204030204" pitchFamily="34" charset="0"/>
              </a:rPr>
              <a:t>Estabelecer um </a:t>
            </a:r>
            <a:r>
              <a:rPr lang="pt-BR" sz="2000" b="1" dirty="0">
                <a:solidFill>
                  <a:srgbClr val="4C4C4F"/>
                </a:solidFill>
                <a:ea typeface="Calibri" panose="020F0502020204030204" pitchFamily="34" charset="0"/>
              </a:rPr>
              <a:t>mecanismo de coordenação</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dirty="0">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469714" y="1123118"/>
            <a:ext cx="11054317" cy="461665"/>
          </a:xfrm>
          <a:prstGeom prst="rect">
            <a:avLst/>
          </a:prstGeom>
          <a:noFill/>
        </p:spPr>
        <p:txBody>
          <a:bodyPr wrap="square">
            <a:spAutoFit/>
          </a:bodyPr>
          <a:lstStyle/>
          <a:p>
            <a:pPr marL="0" indent="0" algn="l">
              <a:buNone/>
            </a:pPr>
            <a:r>
              <a:rPr lang="pt-BR" sz="2400" dirty="0">
                <a:solidFill>
                  <a:srgbClr val="4C4C4F"/>
                </a:solidFill>
                <a:effectLst/>
                <a:latin typeface="Arial" panose="020B0604020202020204" pitchFamily="34" charset="0"/>
                <a:ea typeface="Calibri" panose="020F0502020204030204" pitchFamily="34" charset="0"/>
              </a:rPr>
              <a:t>Data em que ocorreu a </a:t>
            </a:r>
            <a:r>
              <a:rPr lang="pt-BR" sz="2400" u="sng" dirty="0">
                <a:solidFill>
                  <a:srgbClr val="4C4C4F"/>
                </a:solidFill>
                <a:effectLst/>
                <a:latin typeface="Arial" panose="020B0604020202020204" pitchFamily="34" charset="0"/>
                <a:ea typeface="Calibri" panose="020F0502020204030204" pitchFamily="34" charset="0"/>
              </a:rPr>
              <a:t>última das ações de resposta precoce aplicáveis</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dirty="0">
              <a:solidFill>
                <a:srgbClr val="4C4C4F"/>
              </a:solidFill>
              <a:ea typeface="Calibri" panose="020F0502020204030204" pitchFamily="34" charset="0"/>
            </a:endParaRPr>
          </a:p>
        </p:txBody>
      </p:sp>
      <p:pic>
        <p:nvPicPr>
          <p:cNvPr id="4" name="Graphic 3">
            <a:extLst>
              <a:ext uri="{FF2B5EF4-FFF2-40B4-BE49-F238E27FC236}">
                <a16:creationId xmlns:a16="http://schemas.microsoft.com/office/drawing/2014/main" id="{4CC9A996-A9D9-C3D9-5BB8-63E1C9AC44F7}"/>
              </a:ext>
            </a:extLst>
          </p:cNvPr>
          <p:cNvPicPr>
            <a:picLocks noChangeAspect="1"/>
          </p:cNvPicPr>
          <p:nvPr/>
        </p:nvPicPr>
        <p:blipFill>
          <a:blip r:embed="rId4"/>
          <a:srcRect/>
          <a:stretch/>
        </p:blipFill>
        <p:spPr>
          <a:xfrm>
            <a:off x="10347831" y="333001"/>
            <a:ext cx="1952098" cy="5633634"/>
          </a:xfrm>
          <a:prstGeom prst="rect">
            <a:avLst/>
          </a:prstGeom>
        </p:spPr>
      </p:pic>
      <p:sp>
        <p:nvSpPr>
          <p:cNvPr id="14" name="Oval 13">
            <a:extLst>
              <a:ext uri="{FF2B5EF4-FFF2-40B4-BE49-F238E27FC236}">
                <a16:creationId xmlns:a16="http://schemas.microsoft.com/office/drawing/2014/main" id="{DB27D809-CDB5-EC33-6056-3FEED83BB356}"/>
              </a:ext>
            </a:extLst>
          </p:cNvPr>
          <p:cNvSpPr/>
          <p:nvPr/>
        </p:nvSpPr>
        <p:spPr>
          <a:xfrm>
            <a:off x="9478575" y="5875312"/>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Rectangle 6">
            <a:extLst>
              <a:ext uri="{FF2B5EF4-FFF2-40B4-BE49-F238E27FC236}">
                <a16:creationId xmlns:a16="http://schemas.microsoft.com/office/drawing/2014/main" id="{295CE900-AF16-92A9-F323-69C58691CF2A}"/>
              </a:ext>
            </a:extLst>
          </p:cNvPr>
          <p:cNvSpPr/>
          <p:nvPr/>
        </p:nvSpPr>
        <p:spPr>
          <a:xfrm>
            <a:off x="450411" y="5859678"/>
            <a:ext cx="8803264" cy="4604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dirty="0">
                <a:solidFill>
                  <a:schemeClr val="accent1"/>
                </a:solidFill>
              </a:rPr>
              <a:t>Nota: várias das ações de resposta precoce do 7-1-7 são baseadas na </a:t>
            </a:r>
            <a:r>
              <a:rPr lang="pt-BR" b="1" dirty="0">
                <a:solidFill>
                  <a:schemeClr val="accent1"/>
                </a:solidFill>
              </a:rPr>
              <a:t>iniciação</a:t>
            </a:r>
            <a:r>
              <a:rPr lang="pt-BR" dirty="0">
                <a:solidFill>
                  <a:schemeClr val="accent1"/>
                </a:solidFill>
              </a:rPr>
              <a:t> de atividades</a:t>
            </a:r>
          </a:p>
        </p:txBody>
      </p:sp>
    </p:spTree>
    <p:extLst>
      <p:ext uri="{BB962C8B-B14F-4D97-AF65-F5344CB8AC3E}">
        <p14:creationId xmlns:p14="http://schemas.microsoft.com/office/powerpoint/2010/main" val="14792165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pt-BR" sz="2000" dirty="0">
                <a:solidFill>
                  <a:schemeClr val="tx1"/>
                </a:solidFill>
                <a:ea typeface="Calibri" panose="020F0502020204030204" pitchFamily="34" charset="0"/>
                <a:cs typeface="Arial" panose="020B0604020202020204" pitchFamily="34" charset="0"/>
              </a:rPr>
              <a:t>Epistão </a:t>
            </a:r>
            <a:r>
              <a:rPr lang="pt-BR" sz="2000" b="0" dirty="0">
                <a:solidFill>
                  <a:schemeClr val="tx1"/>
                </a:solidFill>
                <a:ea typeface="Calibri" panose="020F0502020204030204" pitchFamily="34" charset="0"/>
                <a:cs typeface="Arial" panose="020B0604020202020204" pitchFamily="34" charset="0"/>
              </a:rPr>
              <a:t>é uma pequena nação com 6 distritos. Uma estrutura abrangente de vigilância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e resposta a doenças é conduzida em unidades de saúde, organizadas por distritos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e coordenadas pelo Ministério da Saúde (MS) e pelo centro de operações de emergência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de saúde pública (PHEOC). Você é um gerente de emergência que trabalha no PHEOC.</a:t>
            </a:r>
            <a:br>
              <a:rPr lang="pt-BR" sz="2000" b="0" dirty="0">
                <a:solidFill>
                  <a:schemeClr val="tx1"/>
                </a:solidFill>
                <a:ea typeface="Calibri" panose="020F0502020204030204" pitchFamily="34" charset="0"/>
                <a:cs typeface="Arial" panose="020B0604020202020204" pitchFamily="34" charset="0"/>
              </a:rPr>
            </a:br>
            <a:endParaRPr lang="pt-BR"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pt-BR" sz="2000" b="0" dirty="0">
                <a:solidFill>
                  <a:schemeClr val="tx1"/>
                </a:solidFill>
                <a:ea typeface="Calibri" panose="020F0502020204030204" pitchFamily="34" charset="0"/>
                <a:cs typeface="Arial" panose="020B0604020202020204" pitchFamily="34" charset="0"/>
              </a:rPr>
              <a:t>Hoje é </a:t>
            </a:r>
            <a:r>
              <a:rPr lang="pt-BR" sz="2000" dirty="0">
                <a:solidFill>
                  <a:schemeClr val="accent1"/>
                </a:solidFill>
                <a:ea typeface="Calibri" panose="020F0502020204030204" pitchFamily="34" charset="0"/>
                <a:cs typeface="Arial" panose="020B0604020202020204" pitchFamily="34" charset="0"/>
              </a:rPr>
              <a:t>12 de dezembro. </a:t>
            </a:r>
            <a:r>
              <a:rPr lang="pt-BR" sz="2000" b="0" dirty="0">
                <a:solidFill>
                  <a:schemeClr val="accent1"/>
                </a:solidFill>
                <a:ea typeface="Calibri" panose="020F0502020204030204" pitchFamily="34" charset="0"/>
                <a:cs typeface="Arial" panose="020B0604020202020204" pitchFamily="34" charset="0"/>
              </a:rPr>
              <a:t>O PHEOC foi ativado hoje</a:t>
            </a:r>
            <a:r>
              <a:rPr lang="pt-BR" sz="2000" b="0" dirty="0">
                <a:solidFill>
                  <a:schemeClr val="tx1"/>
                </a:solidFill>
                <a:ea typeface="Calibri" panose="020F0502020204030204" pitchFamily="34" charset="0"/>
                <a:cs typeface="Arial" panose="020B0604020202020204" pitchFamily="34" charset="0"/>
              </a:rPr>
              <a:t>. Uma reunião foi convocada em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20 minutos para discutir um novo caso confirmado de </a:t>
            </a:r>
            <a:r>
              <a:rPr lang="pt-BR" sz="2000" dirty="0">
                <a:solidFill>
                  <a:schemeClr val="tx1"/>
                </a:solidFill>
                <a:ea typeface="Calibri" panose="020F0502020204030204" pitchFamily="34" charset="0"/>
                <a:cs typeface="Arial" panose="020B0604020202020204" pitchFamily="34" charset="0"/>
              </a:rPr>
              <a:t>sarampo</a:t>
            </a:r>
            <a:r>
              <a:rPr lang="pt-BR" sz="2000" b="0" dirty="0">
                <a:solidFill>
                  <a:schemeClr val="tx1"/>
                </a:solidFill>
                <a:ea typeface="Calibri" panose="020F0502020204030204" pitchFamily="34" charset="0"/>
                <a:cs typeface="Arial" panose="020B0604020202020204" pitchFamily="34" charset="0"/>
              </a:rPr>
              <a:t>. O gerente de incidentes solicitou que você resumisse o cronograma do surto e propusesse ações prioritárias usando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a abordagem 7-1-7.</a:t>
            </a:r>
          </a:p>
          <a:p>
            <a:pPr marL="171450"/>
            <a:endParaRPr lang="en-GB" sz="2000" b="0" dirty="0">
              <a:solidFill>
                <a:schemeClr val="tx1"/>
              </a:solidFill>
              <a:cs typeface="Arial" panose="020B0604020202020204" pitchFamily="34" charset="0"/>
            </a:endParaRPr>
          </a:p>
        </p:txBody>
      </p:sp>
      <p:sp>
        <p:nvSpPr>
          <p:cNvPr id="2" name="Rectangle 1">
            <a:extLst>
              <a:ext uri="{FF2B5EF4-FFF2-40B4-BE49-F238E27FC236}">
                <a16:creationId xmlns:a16="http://schemas.microsoft.com/office/drawing/2014/main" id="{77220D53-655C-4462-C779-EA64CE46E63A}"/>
              </a:ext>
            </a:extLst>
          </p:cNvPr>
          <p:cNvSpPr/>
          <p:nvPr/>
        </p:nvSpPr>
        <p:spPr>
          <a:xfrm>
            <a:off x="1396999" y="3617496"/>
            <a:ext cx="2077717"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pt-BR"/>
              <a:t>Cenário de surto de sarampo</a:t>
            </a:r>
          </a:p>
        </p:txBody>
      </p:sp>
      <p:cxnSp>
        <p:nvCxnSpPr>
          <p:cNvPr id="6" name="Straight Connector 5">
            <a:extLst>
              <a:ext uri="{FF2B5EF4-FFF2-40B4-BE49-F238E27FC236}">
                <a16:creationId xmlns:a16="http://schemas.microsoft.com/office/drawing/2014/main" id="{5573B657-8D77-66A9-5C44-458F10968133}"/>
              </a:ext>
            </a:extLst>
          </p:cNvPr>
          <p:cNvCxnSpPr>
            <a:cxnSpLocks/>
          </p:cNvCxnSpPr>
          <p:nvPr/>
        </p:nvCxnSpPr>
        <p:spPr>
          <a:xfrm flipV="1">
            <a:off x="2771293" y="3975100"/>
            <a:ext cx="0" cy="1320800"/>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E50A402-9892-79CE-42AB-E31B9780AF07}"/>
              </a:ext>
            </a:extLst>
          </p:cNvPr>
          <p:cNvSpPr txBox="1"/>
          <p:nvPr/>
        </p:nvSpPr>
        <p:spPr>
          <a:xfrm>
            <a:off x="910782" y="5318095"/>
            <a:ext cx="4534969" cy="400110"/>
          </a:xfrm>
          <a:prstGeom prst="rect">
            <a:avLst/>
          </a:prstGeom>
          <a:solidFill>
            <a:schemeClr val="accent5"/>
          </a:solidFill>
        </p:spPr>
        <p:txBody>
          <a:bodyPr wrap="square" rtlCol="0">
            <a:spAutoFit/>
          </a:bodyPr>
          <a:lstStyle/>
          <a:p>
            <a:pPr algn="l"/>
            <a:r>
              <a:rPr lang="pt-BR" sz="2000" b="1" dirty="0">
                <a:solidFill>
                  <a:schemeClr val="bg1"/>
                </a:solidFill>
              </a:rPr>
              <a:t>Iniciação do mecanismo de coordenação</a:t>
            </a:r>
          </a:p>
        </p:txBody>
      </p:sp>
    </p:spTree>
    <p:extLst>
      <p:ext uri="{BB962C8B-B14F-4D97-AF65-F5344CB8AC3E}">
        <p14:creationId xmlns:p14="http://schemas.microsoft.com/office/powerpoint/2010/main" val="226784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123772"/>
            <a:ext cx="11194869" cy="4802565"/>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1900" b="0" dirty="0">
                <a:solidFill>
                  <a:srgbClr val="000000"/>
                </a:solidFill>
                <a:effectLst/>
                <a:latin typeface="Arial" panose="020B0604020202020204" pitchFamily="34" charset="0"/>
                <a:ea typeface="Calibri" panose="020F0502020204030204" pitchFamily="34" charset="0"/>
                <a:cs typeface="Arial" panose="020B0604020202020204" pitchFamily="34" charset="0"/>
              </a:rPr>
              <a:t>Uma mulher de 22 anos, “Sra. A”, apresentou-se em um hospital distrital em </a:t>
            </a:r>
            <a:r>
              <a:rPr lang="pt-BR" sz="1900" dirty="0">
                <a:solidFill>
                  <a:srgbClr val="000000"/>
                </a:solidFill>
                <a:effectLst/>
                <a:latin typeface="Arial" panose="020B0604020202020204" pitchFamily="34" charset="0"/>
                <a:ea typeface="Calibri" panose="020F0502020204030204" pitchFamily="34" charset="0"/>
                <a:cs typeface="Arial" panose="020B0604020202020204" pitchFamily="34" charset="0"/>
              </a:rPr>
              <a:t>3 de dezembro </a:t>
            </a:r>
            <a:br>
              <a:rPr lang="pt-BR" sz="1900"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pt-BR" sz="1900" b="0" dirty="0">
                <a:solidFill>
                  <a:srgbClr val="000000"/>
                </a:solidFill>
                <a:effectLst/>
                <a:latin typeface="Arial" panose="020B0604020202020204" pitchFamily="34" charset="0"/>
                <a:ea typeface="Calibri" panose="020F0502020204030204" pitchFamily="34" charset="0"/>
                <a:cs typeface="Arial" panose="020B0604020202020204" pitchFamily="34" charset="0"/>
              </a:rPr>
              <a:t>com febre, tosse, coriza</a:t>
            </a:r>
            <a:r>
              <a:rPr lang="pt-BR" sz="19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t> (inflamação da </a:t>
            </a:r>
            <a:r>
              <a:rPr lang="pt-BR" sz="1900" b="0" u="none" strike="noStrike" dirty="0">
                <a:solidFill>
                  <a:srgbClr val="000000"/>
                </a:solidFill>
                <a:effectLst/>
                <a:latin typeface="Calibri" panose="020F0502020204030204" pitchFamily="34" charset="0"/>
                <a:ea typeface="Yu Mincho" panose="02020400000000000000" pitchFamily="18" charset="-128"/>
                <a:cs typeface="Arial" panose="020B0604020202020204" pitchFamily="34" charset="0"/>
                <a:hlinkClick r:id="rId3">
                  <a:extLst>
                    <a:ext uri="{A12FA001-AC4F-418D-AE19-62706E023703}">
                      <ahyp:hlinkClr xmlns:ahyp="http://schemas.microsoft.com/office/drawing/2018/hyperlinkcolor" val="tx"/>
                    </a:ext>
                  </a:extLst>
                </a:hlinkClick>
              </a:rPr>
              <a:t>mucosa</a:t>
            </a:r>
            <a:r>
              <a:rPr lang="pt-BR" sz="19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t> membrana no nariz) e conjuntivite (uma inflamação </a:t>
            </a:r>
            <a:br>
              <a:rPr lang="pt-BR" sz="19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br>
            <a:r>
              <a:rPr lang="pt-BR" sz="19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t>da camada mais externa da parte branca do olho e da superfície interna da pálpebra). </a:t>
            </a:r>
            <a:br>
              <a:rPr lang="pt-BR" sz="19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br>
            <a:r>
              <a:rPr lang="pt-BR" sz="1900" b="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Seus sintomas começaram 3 dias antes, em </a:t>
            </a:r>
            <a:r>
              <a:rPr lang="pt-BR" sz="19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30 de novembro</a:t>
            </a:r>
            <a:r>
              <a:rPr lang="pt-BR" sz="19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p>
          <a:p>
            <a:pPr marL="0" marR="0">
              <a:lnSpc>
                <a:spcPct val="115000"/>
              </a:lnSpc>
              <a:spcBef>
                <a:spcPts val="0"/>
              </a:spcBef>
              <a:spcAft>
                <a:spcPts val="100"/>
              </a:spcAft>
            </a:pPr>
            <a:endParaRPr lang="en-US" sz="1200" b="0" dirty="0">
              <a:solidFill>
                <a:srgbClr val="000000"/>
              </a:solidFill>
              <a:effectLst/>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rgbClr val="000000"/>
                </a:solidFill>
                <a:effectLst/>
                <a:ea typeface="Calibri" panose="020F0502020204030204" pitchFamily="34" charset="0"/>
                <a:cs typeface="Arial" panose="020B0604020202020204" pitchFamily="34" charset="0"/>
              </a:rPr>
              <a:t>Após testar negativo para gripe, COVID-19 e Vírus Sincicial Respiratório (VSR), ela foi tratada para um vírus respiratório geral e mandada para casa, apesar da observação de manchas de Koplik, que são uma característica diagnóstica do sarampo. Em 6 de dezembro, ela notou uma erupção cutânea perto da cabeça. Em </a:t>
            </a:r>
            <a:r>
              <a:rPr lang="pt-BR" sz="1900" dirty="0">
                <a:solidFill>
                  <a:schemeClr val="accent1"/>
                </a:solidFill>
                <a:effectLst/>
                <a:ea typeface="Calibri" panose="020F0502020204030204" pitchFamily="34" charset="0"/>
                <a:cs typeface="Arial" panose="020B0604020202020204" pitchFamily="34" charset="0"/>
              </a:rPr>
              <a:t>8 de dezembro</a:t>
            </a:r>
            <a:r>
              <a:rPr lang="pt-BR" sz="1900" b="0" dirty="0">
                <a:solidFill>
                  <a:srgbClr val="000000"/>
                </a:solidFill>
                <a:effectLst/>
                <a:ea typeface="Calibri" panose="020F0502020204030204" pitchFamily="34" charset="0"/>
                <a:cs typeface="Arial" panose="020B0604020202020204" pitchFamily="34" charset="0"/>
              </a:rPr>
              <a:t>, ela retornou ao hospital enquanto a erupção se espalhava por seu corpo. A equipe clínica suspeitou de sarampo, </a:t>
            </a:r>
            <a:r>
              <a:rPr lang="pt-BR" sz="1900" b="0" dirty="0">
                <a:solidFill>
                  <a:schemeClr val="accent1"/>
                </a:solidFill>
                <a:effectLst/>
                <a:ea typeface="Calibri" panose="020F0502020204030204" pitchFamily="34" charset="0"/>
                <a:cs typeface="Arial" panose="020B0604020202020204" pitchFamily="34" charset="0"/>
              </a:rPr>
              <a:t>preencheu um formulário de investigação de caso </a:t>
            </a:r>
            <a:r>
              <a:rPr lang="pt-BR" sz="1900" b="0" dirty="0">
                <a:solidFill>
                  <a:srgbClr val="000000"/>
                </a:solidFill>
                <a:effectLst/>
                <a:ea typeface="Calibri" panose="020F0502020204030204" pitchFamily="34" charset="0"/>
                <a:cs typeface="Arial" panose="020B0604020202020204" pitchFamily="34" charset="0"/>
              </a:rPr>
              <a:t>e coletou uma amostra para enviar ao laboratório nacional de referência em </a:t>
            </a:r>
            <a:r>
              <a:rPr lang="pt-BR" sz="1900" dirty="0">
                <a:solidFill>
                  <a:srgbClr val="000000"/>
                </a:solidFill>
                <a:effectLst/>
                <a:ea typeface="Calibri" panose="020F0502020204030204" pitchFamily="34" charset="0"/>
                <a:cs typeface="Arial" panose="020B0604020202020204" pitchFamily="34" charset="0"/>
              </a:rPr>
              <a:t>8 de dezembro</a:t>
            </a:r>
            <a:r>
              <a:rPr lang="pt-BR" sz="1900" b="0" dirty="0">
                <a:solidFill>
                  <a:srgbClr val="000000"/>
                </a:solidFill>
                <a:effectLst/>
                <a:ea typeface="Calibri" panose="020F0502020204030204" pitchFamily="34" charset="0"/>
                <a:cs typeface="Arial" panose="020B0604020202020204" pitchFamily="34" charset="0"/>
              </a:rPr>
              <a:t>. </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rgbClr val="000000"/>
                </a:solidFill>
                <a:effectLst/>
                <a:ea typeface="Calibri" panose="020F0502020204030204" pitchFamily="34" charset="0"/>
                <a:cs typeface="Arial" panose="020B0604020202020204" pitchFamily="34" charset="0"/>
              </a:rPr>
              <a:t>Em </a:t>
            </a:r>
            <a:r>
              <a:rPr lang="pt-BR" sz="1900" dirty="0">
                <a:solidFill>
                  <a:schemeClr val="accent1"/>
                </a:solidFill>
                <a:effectLst/>
                <a:ea typeface="Calibri" panose="020F0502020204030204" pitchFamily="34" charset="0"/>
                <a:cs typeface="Arial" panose="020B0604020202020204" pitchFamily="34" charset="0"/>
              </a:rPr>
              <a:t>9 de dezembro</a:t>
            </a:r>
            <a:r>
              <a:rPr lang="pt-BR" sz="1900" b="0" dirty="0">
                <a:solidFill>
                  <a:srgbClr val="000000"/>
                </a:solidFill>
                <a:effectLst/>
                <a:ea typeface="Calibri" panose="020F0502020204030204" pitchFamily="34" charset="0"/>
                <a:cs typeface="Arial" panose="020B0604020202020204" pitchFamily="34" charset="0"/>
              </a:rPr>
              <a:t>, o médico assistente que havia passado recentemente por um treinamento de atualização sobre protocolos de escalada e reporte </a:t>
            </a:r>
            <a:r>
              <a:rPr lang="pt-BR" sz="1900" b="0" dirty="0">
                <a:solidFill>
                  <a:schemeClr val="accent1"/>
                </a:solidFill>
                <a:effectLst/>
                <a:ea typeface="Calibri" panose="020F0502020204030204" pitchFamily="34" charset="0"/>
                <a:cs typeface="Arial" panose="020B0604020202020204" pitchFamily="34" charset="0"/>
              </a:rPr>
              <a:t>ligou para o oficial de vigilância do distrito </a:t>
            </a:r>
            <a:r>
              <a:rPr lang="pt-BR" sz="1900" b="0" dirty="0">
                <a:solidFill>
                  <a:srgbClr val="000000"/>
                </a:solidFill>
                <a:effectLst/>
                <a:ea typeface="Calibri" panose="020F0502020204030204" pitchFamily="34" charset="0"/>
                <a:cs typeface="Arial" panose="020B0604020202020204" pitchFamily="34" charset="0"/>
              </a:rPr>
              <a:t>sobre </a:t>
            </a:r>
            <a:br>
              <a:rPr lang="pt-BR" sz="1900" b="0" dirty="0">
                <a:solidFill>
                  <a:srgbClr val="000000"/>
                </a:solidFill>
                <a:effectLst/>
                <a:ea typeface="Calibri" panose="020F0502020204030204" pitchFamily="34" charset="0"/>
                <a:cs typeface="Arial" panose="020B0604020202020204" pitchFamily="34" charset="0"/>
              </a:rPr>
            </a:br>
            <a:r>
              <a:rPr lang="pt-BR" sz="1900" b="0" dirty="0">
                <a:solidFill>
                  <a:srgbClr val="000000"/>
                </a:solidFill>
                <a:effectLst/>
                <a:ea typeface="Calibri" panose="020F0502020204030204" pitchFamily="34" charset="0"/>
                <a:cs typeface="Arial" panose="020B0604020202020204" pitchFamily="34" charset="0"/>
              </a:rPr>
              <a:t>o caso suspeito de sarampo.</a:t>
            </a:r>
          </a:p>
        </p:txBody>
      </p:sp>
      <p:cxnSp>
        <p:nvCxnSpPr>
          <p:cNvPr id="13" name="Straight Connector 12">
            <a:extLst>
              <a:ext uri="{FF2B5EF4-FFF2-40B4-BE49-F238E27FC236}">
                <a16:creationId xmlns:a16="http://schemas.microsoft.com/office/drawing/2014/main" id="{3541474F-816B-BEB2-1166-48C57BFB6258}"/>
              </a:ext>
            </a:extLst>
          </p:cNvPr>
          <p:cNvCxnSpPr>
            <a:cxnSpLocks/>
          </p:cNvCxnSpPr>
          <p:nvPr/>
        </p:nvCxnSpPr>
        <p:spPr>
          <a:xfrm flipV="1">
            <a:off x="4155440" y="4070961"/>
            <a:ext cx="0" cy="781385"/>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2" name="Rectangle 1">
            <a:extLst>
              <a:ext uri="{FF2B5EF4-FFF2-40B4-BE49-F238E27FC236}">
                <a16:creationId xmlns:a16="http://schemas.microsoft.com/office/drawing/2014/main" id="{B8A42148-AF3C-FD3D-6AB6-7CF1F59B0252}"/>
              </a:ext>
            </a:extLst>
          </p:cNvPr>
          <p:cNvSpPr/>
          <p:nvPr/>
        </p:nvSpPr>
        <p:spPr>
          <a:xfrm>
            <a:off x="5393937" y="2161518"/>
            <a:ext cx="2063504"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CC48FAA-AE89-1549-C7DA-9F715E8A7393}"/>
              </a:ext>
            </a:extLst>
          </p:cNvPr>
          <p:cNvSpPr/>
          <p:nvPr/>
        </p:nvSpPr>
        <p:spPr>
          <a:xfrm>
            <a:off x="2899765" y="3702661"/>
            <a:ext cx="1897126"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A13EDFA5-0C1E-693C-1422-8E424EE12DAE}"/>
              </a:ext>
            </a:extLst>
          </p:cNvPr>
          <p:cNvCxnSpPr>
            <a:cxnSpLocks/>
          </p:cNvCxnSpPr>
          <p:nvPr/>
        </p:nvCxnSpPr>
        <p:spPr>
          <a:xfrm flipV="1">
            <a:off x="6999646" y="1256367"/>
            <a:ext cx="0" cy="95726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BFB8FC1-8841-8042-EC87-0CD986E80258}"/>
              </a:ext>
            </a:extLst>
          </p:cNvPr>
          <p:cNvSpPr txBox="1"/>
          <p:nvPr/>
        </p:nvSpPr>
        <p:spPr>
          <a:xfrm>
            <a:off x="5781668" y="789960"/>
            <a:ext cx="2201180" cy="400110"/>
          </a:xfrm>
          <a:prstGeom prst="rect">
            <a:avLst/>
          </a:prstGeom>
          <a:solidFill>
            <a:schemeClr val="accent5"/>
          </a:solidFill>
        </p:spPr>
        <p:txBody>
          <a:bodyPr wrap="none" rtlCol="0">
            <a:spAutoFit/>
          </a:bodyPr>
          <a:lstStyle/>
          <a:p>
            <a:pPr algn="l"/>
            <a:r>
              <a:rPr lang="pt-BR" sz="2000" b="1">
                <a:solidFill>
                  <a:schemeClr val="bg1"/>
                </a:solidFill>
              </a:rPr>
              <a:t>Data de surgimento</a:t>
            </a:r>
          </a:p>
        </p:txBody>
      </p:sp>
      <p:sp>
        <p:nvSpPr>
          <p:cNvPr id="17" name="TextBox 16">
            <a:extLst>
              <a:ext uri="{FF2B5EF4-FFF2-40B4-BE49-F238E27FC236}">
                <a16:creationId xmlns:a16="http://schemas.microsoft.com/office/drawing/2014/main" id="{7AB75754-8165-84BB-C83B-0EEE15B1332C}"/>
              </a:ext>
            </a:extLst>
          </p:cNvPr>
          <p:cNvSpPr txBox="1"/>
          <p:nvPr/>
        </p:nvSpPr>
        <p:spPr>
          <a:xfrm>
            <a:off x="2966149" y="4760906"/>
            <a:ext cx="2035365" cy="400110"/>
          </a:xfrm>
          <a:prstGeom prst="rect">
            <a:avLst/>
          </a:prstGeom>
          <a:solidFill>
            <a:schemeClr val="accent5"/>
          </a:solidFill>
        </p:spPr>
        <p:txBody>
          <a:bodyPr wrap="none" rtlCol="0">
            <a:spAutoFit/>
          </a:bodyPr>
          <a:lstStyle/>
          <a:p>
            <a:pPr algn="l"/>
            <a:r>
              <a:rPr lang="pt-BR" sz="2000" b="1" dirty="0">
                <a:solidFill>
                  <a:schemeClr val="bg1"/>
                </a:solidFill>
              </a:rPr>
              <a:t>Data de detecção</a:t>
            </a: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normAutofit/>
          </a:bodyPr>
          <a:lstStyle/>
          <a:p>
            <a:r>
              <a:rPr lang="pt-BR" sz="2800" dirty="0"/>
              <a:t>Cenário de surto de sarampo</a:t>
            </a:r>
          </a:p>
        </p:txBody>
      </p:sp>
      <p:sp>
        <p:nvSpPr>
          <p:cNvPr id="26" name="Rectangle 25">
            <a:extLst>
              <a:ext uri="{FF2B5EF4-FFF2-40B4-BE49-F238E27FC236}">
                <a16:creationId xmlns:a16="http://schemas.microsoft.com/office/drawing/2014/main" id="{9185CE83-1BEB-9411-3CA8-5D1A512194E4}"/>
              </a:ext>
            </a:extLst>
          </p:cNvPr>
          <p:cNvSpPr/>
          <p:nvPr/>
        </p:nvSpPr>
        <p:spPr>
          <a:xfrm>
            <a:off x="1038890" y="5085550"/>
            <a:ext cx="1784991"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093AC80C-4EB9-753A-A544-22153D4DCA5C}"/>
              </a:ext>
            </a:extLst>
          </p:cNvPr>
          <p:cNvCxnSpPr>
            <a:cxnSpLocks/>
          </p:cNvCxnSpPr>
          <p:nvPr/>
        </p:nvCxnSpPr>
        <p:spPr>
          <a:xfrm>
            <a:off x="2414384" y="5620756"/>
            <a:ext cx="409498" cy="526437"/>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6CE1A54-3761-E0DC-EDF9-F65173BDE5C1}"/>
              </a:ext>
            </a:extLst>
          </p:cNvPr>
          <p:cNvSpPr txBox="1"/>
          <p:nvPr/>
        </p:nvSpPr>
        <p:spPr>
          <a:xfrm>
            <a:off x="2548903" y="6147193"/>
            <a:ext cx="2247988" cy="400110"/>
          </a:xfrm>
          <a:prstGeom prst="rect">
            <a:avLst/>
          </a:prstGeom>
          <a:solidFill>
            <a:schemeClr val="accent5"/>
          </a:solidFill>
        </p:spPr>
        <p:txBody>
          <a:bodyPr wrap="none" rtlCol="0">
            <a:spAutoFit/>
          </a:bodyPr>
          <a:lstStyle/>
          <a:p>
            <a:pPr algn="l"/>
            <a:r>
              <a:rPr lang="pt-BR" sz="2000" b="1" dirty="0">
                <a:solidFill>
                  <a:schemeClr val="bg1"/>
                </a:solidFill>
              </a:rPr>
              <a:t>Data de notificação</a:t>
            </a:r>
          </a:p>
        </p:txBody>
      </p:sp>
    </p:spTree>
    <p:extLst>
      <p:ext uri="{BB962C8B-B14F-4D97-AF65-F5344CB8AC3E}">
        <p14:creationId xmlns:p14="http://schemas.microsoft.com/office/powerpoint/2010/main" val="156841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7" grpId="0" animBg="1"/>
      <p:bldP spid="26" grpId="0" animBg="1"/>
      <p:bldP spid="2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pt-BR"/>
              <a:t>Respostas: surgimento, detecção, notificação </a:t>
            </a:r>
          </a:p>
        </p:txBody>
      </p:sp>
      <p:graphicFrame>
        <p:nvGraphicFramePr>
          <p:cNvPr id="2" name="Table 1">
            <a:extLst>
              <a:ext uri="{FF2B5EF4-FFF2-40B4-BE49-F238E27FC236}">
                <a16:creationId xmlns:a16="http://schemas.microsoft.com/office/drawing/2014/main" id="{3C029993-D18B-8BC2-3902-56C8271A16B7}"/>
              </a:ext>
            </a:extLst>
          </p:cNvPr>
          <p:cNvGraphicFramePr>
            <a:graphicFrameLocks noGrp="1"/>
          </p:cNvGraphicFramePr>
          <p:nvPr>
            <p:extLst>
              <p:ext uri="{D42A27DB-BD31-4B8C-83A1-F6EECF244321}">
                <p14:modId xmlns:p14="http://schemas.microsoft.com/office/powerpoint/2010/main" val="3579928921"/>
              </p:ext>
            </p:extLst>
          </p:nvPr>
        </p:nvGraphicFramePr>
        <p:xfrm>
          <a:off x="1924166" y="1713449"/>
          <a:ext cx="8016875" cy="3591286"/>
        </p:xfrm>
        <a:graphic>
          <a:graphicData uri="http://schemas.openxmlformats.org/drawingml/2006/table">
            <a:tbl>
              <a:tblPr firstRow="1" firstCol="1" bandRow="1">
                <a:tableStyleId>{5C22544A-7EE6-4342-B048-85BDC9FD1C3A}</a:tableStyleId>
              </a:tblPr>
              <a:tblGrid>
                <a:gridCol w="3549650">
                  <a:extLst>
                    <a:ext uri="{9D8B030D-6E8A-4147-A177-3AD203B41FA5}">
                      <a16:colId xmlns:a16="http://schemas.microsoft.com/office/drawing/2014/main" val="1542930892"/>
                    </a:ext>
                  </a:extLst>
                </a:gridCol>
                <a:gridCol w="990600">
                  <a:extLst>
                    <a:ext uri="{9D8B030D-6E8A-4147-A177-3AD203B41FA5}">
                      <a16:colId xmlns:a16="http://schemas.microsoft.com/office/drawing/2014/main" val="1716113125"/>
                    </a:ext>
                  </a:extLst>
                </a:gridCol>
                <a:gridCol w="3476625">
                  <a:extLst>
                    <a:ext uri="{9D8B030D-6E8A-4147-A177-3AD203B41FA5}">
                      <a16:colId xmlns:a16="http://schemas.microsoft.com/office/drawing/2014/main" val="882432031"/>
                    </a:ext>
                  </a:extLst>
                </a:gridCol>
              </a:tblGrid>
              <a:tr h="565058">
                <a:tc>
                  <a:txBody>
                    <a:bodyPr/>
                    <a:lstStyle/>
                    <a:p>
                      <a:pPr marL="152400" indent="152400">
                        <a:buNone/>
                      </a:pPr>
                      <a:r>
                        <a:rPr lang="pt-BR" sz="1700">
                          <a:effectLst/>
                        </a:rPr>
                        <a:t>Marco</a:t>
                      </a:r>
                    </a:p>
                  </a:txBody>
                  <a:tcPr marL="6350" marR="6350" marT="0" marB="0" anchor="ctr">
                    <a:lnB w="12700" cap="flat" cmpd="sng" algn="ctr">
                      <a:solidFill>
                        <a:schemeClr val="tx1"/>
                      </a:solidFill>
                      <a:prstDash val="solid"/>
                      <a:round/>
                      <a:headEnd type="none" w="med" len="med"/>
                      <a:tailEnd type="none" w="med" len="med"/>
                    </a:lnB>
                  </a:tcPr>
                </a:tc>
                <a:tc>
                  <a:txBody>
                    <a:bodyPr/>
                    <a:lstStyle/>
                    <a:p>
                      <a:pPr marL="152400" indent="6350" algn="ctr">
                        <a:buNone/>
                      </a:pPr>
                      <a:r>
                        <a:rPr lang="pt-BR" sz="1700">
                          <a:effectLst/>
                        </a:rPr>
                        <a:t>Data</a:t>
                      </a:r>
                    </a:p>
                  </a:txBody>
                  <a:tcPr marL="6350" marR="6350" marT="0" marB="0" anchor="ctr">
                    <a:lnB w="12700" cap="flat" cmpd="sng" algn="ctr">
                      <a:solidFill>
                        <a:schemeClr val="tx1"/>
                      </a:solidFill>
                      <a:prstDash val="solid"/>
                      <a:round/>
                      <a:headEnd type="none" w="med" len="med"/>
                      <a:tailEnd type="none" w="med" len="med"/>
                    </a:lnB>
                  </a:tcPr>
                </a:tc>
                <a:tc>
                  <a:txBody>
                    <a:bodyPr/>
                    <a:lstStyle/>
                    <a:p>
                      <a:pPr marL="152400" indent="152400">
                        <a:buNone/>
                      </a:pPr>
                      <a:r>
                        <a:rPr lang="pt-BR" sz="1700">
                          <a:effectLst/>
                        </a:rPr>
                        <a:t>Narrativa/Justificativa</a:t>
                      </a:r>
                    </a:p>
                  </a:txBody>
                  <a:tcPr marL="6350" marR="635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1164684"/>
                  </a:ext>
                </a:extLst>
              </a:tr>
              <a:tr h="1140280">
                <a:tc>
                  <a:txBody>
                    <a:bodyPr/>
                    <a:lstStyle/>
                    <a:p>
                      <a:pPr marL="182563" indent="11113">
                        <a:buNone/>
                      </a:pPr>
                      <a:r>
                        <a:rPr lang="pt-BR" sz="1400" b="1" dirty="0">
                          <a:solidFill>
                            <a:sysClr val="windowText" lastClr="000000"/>
                          </a:solidFill>
                          <a:effectLst/>
                          <a:latin typeface="+mn-lt"/>
                          <a:ea typeface="+mn-ea"/>
                          <a:cs typeface="+mn-cs"/>
                        </a:rPr>
                        <a:t>Data de surgimento</a:t>
                      </a:r>
                    </a:p>
                    <a:p>
                      <a:pPr marL="182563" indent="11113">
                        <a:buNone/>
                      </a:pPr>
                      <a:r>
                        <a:rPr lang="pt-BR" sz="1400" b="0" dirty="0">
                          <a:solidFill>
                            <a:sysClr val="windowText" lastClr="000000"/>
                          </a:solidFill>
                          <a:effectLst/>
                          <a:latin typeface="+mn-lt"/>
                          <a:ea typeface="+mn-ea"/>
                          <a:cs typeface="+mn-cs"/>
                        </a:rPr>
                        <a:t>Para doenças não endêmicas: data em </a:t>
                      </a:r>
                      <a:br>
                        <a:rPr lang="pt-BR" sz="1400" b="0" dirty="0">
                          <a:solidFill>
                            <a:sysClr val="windowText" lastClr="000000"/>
                          </a:solidFill>
                          <a:effectLst/>
                          <a:latin typeface="+mn-lt"/>
                          <a:ea typeface="+mn-ea"/>
                          <a:cs typeface="+mn-cs"/>
                        </a:rPr>
                      </a:br>
                      <a:r>
                        <a:rPr lang="pt-BR" sz="1400" b="0" dirty="0">
                          <a:solidFill>
                            <a:sysClr val="windowText" lastClr="000000"/>
                          </a:solidFill>
                          <a:effectLst/>
                          <a:latin typeface="+mn-lt"/>
                          <a:ea typeface="+mn-ea"/>
                          <a:cs typeface="+mn-cs"/>
                        </a:rPr>
                        <a:t>que o caso índice ou o primeiro caso epidemiologicamente relacionado </a:t>
                      </a:r>
                      <a:br>
                        <a:rPr lang="pt-BR" sz="1400" b="0" dirty="0">
                          <a:solidFill>
                            <a:sysClr val="windowText" lastClr="000000"/>
                          </a:solidFill>
                          <a:effectLst/>
                          <a:latin typeface="+mn-lt"/>
                          <a:ea typeface="+mn-ea"/>
                          <a:cs typeface="+mn-cs"/>
                        </a:rPr>
                      </a:br>
                      <a:r>
                        <a:rPr lang="pt-BR" sz="1400" b="0" dirty="0">
                          <a:solidFill>
                            <a:sysClr val="windowText" lastClr="000000"/>
                          </a:solidFill>
                          <a:effectLst/>
                          <a:latin typeface="+mn-lt"/>
                          <a:ea typeface="+mn-ea"/>
                          <a:cs typeface="+mn-cs"/>
                        </a:rPr>
                        <a:t>apresentou os primeiros sintomas</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lgn="ctr">
                        <a:buNone/>
                      </a:pPr>
                      <a:r>
                        <a:rPr lang="pt-BR" sz="1400" b="1">
                          <a:solidFill>
                            <a:sysClr val="windowText" lastClr="000000"/>
                          </a:solidFill>
                          <a:effectLst/>
                        </a:rPr>
                        <a:t>30 de novembro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pt-BR" sz="1400">
                          <a:solidFill>
                            <a:sysClr val="windowText" lastClr="000000"/>
                          </a:solidFill>
                          <a:effectLst/>
                        </a:rPr>
                        <a:t>Os </a:t>
                      </a:r>
                      <a:r>
                        <a:rPr lang="pt-BR" sz="1400" b="1">
                          <a:solidFill>
                            <a:sysClr val="windowText" lastClr="000000"/>
                          </a:solidFill>
                          <a:effectLst/>
                        </a:rPr>
                        <a:t>sintomas começaram</a:t>
                      </a:r>
                      <a:r>
                        <a:rPr lang="pt-BR" sz="1400">
                          <a:solidFill>
                            <a:sysClr val="windowText" lastClr="000000"/>
                          </a:solidFill>
                          <a:effectLst/>
                        </a:rPr>
                        <a:t> em 30 de novembro.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8473849"/>
                  </a:ext>
                </a:extLst>
              </a:tr>
              <a:tr h="1032508">
                <a:tc>
                  <a:txBody>
                    <a:bodyPr/>
                    <a:lstStyle/>
                    <a:p>
                      <a:pPr marL="182563" indent="11113">
                        <a:buNone/>
                      </a:pPr>
                      <a:r>
                        <a:rPr lang="pt-BR" sz="1400" b="1" dirty="0">
                          <a:solidFill>
                            <a:sysClr val="windowText" lastClr="000000"/>
                          </a:solidFill>
                          <a:effectLst/>
                          <a:latin typeface="+mn-lt"/>
                          <a:ea typeface="+mn-ea"/>
                          <a:cs typeface="+mn-cs"/>
                        </a:rPr>
                        <a:t>Data de detecção</a:t>
                      </a:r>
                    </a:p>
                    <a:p>
                      <a:pPr marL="182563" indent="11113">
                        <a:buNone/>
                      </a:pPr>
                      <a:r>
                        <a:rPr lang="pt-BR" sz="1400" b="0" dirty="0">
                          <a:solidFill>
                            <a:sysClr val="windowText" lastClr="000000"/>
                          </a:solidFill>
                          <a:effectLst/>
                          <a:latin typeface="+mn-lt"/>
                          <a:ea typeface="+mn-ea"/>
                          <a:cs typeface="+mn-cs"/>
                        </a:rPr>
                        <a:t>Data em que o evento foi registrado pela primeira vez por qualquer fonte ou em qualquer sistema</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lgn="ctr">
                        <a:buNone/>
                      </a:pPr>
                      <a:r>
                        <a:rPr lang="pt-BR" sz="1400" b="1">
                          <a:solidFill>
                            <a:sysClr val="windowText" lastClr="000000"/>
                          </a:solidFill>
                          <a:effectLst/>
                        </a:rPr>
                        <a:t>8 de dezembro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pt-BR" sz="1400" dirty="0">
                          <a:solidFill>
                            <a:sysClr val="windowText" lastClr="000000"/>
                          </a:solidFill>
                          <a:effectLst/>
                        </a:rPr>
                        <a:t>A equipe clínica suspeitou de sarampo, </a:t>
                      </a:r>
                      <a:r>
                        <a:rPr lang="pt-BR" sz="1400" b="1" dirty="0">
                          <a:solidFill>
                            <a:sysClr val="windowText" lastClr="000000"/>
                          </a:solidFill>
                          <a:effectLst/>
                        </a:rPr>
                        <a:t>preencheu um formulário de investigação de caso</a:t>
                      </a:r>
                      <a:r>
                        <a:rPr lang="pt-BR" sz="1400" dirty="0">
                          <a:solidFill>
                            <a:sysClr val="windowText" lastClr="000000"/>
                          </a:solidFill>
                          <a:effectLst/>
                        </a:rPr>
                        <a:t> e enviou a amostra para o laboratório de referência nacional em 8 de dezembro.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0023342"/>
                  </a:ext>
                </a:extLst>
              </a:tr>
              <a:tr h="849910">
                <a:tc>
                  <a:txBody>
                    <a:bodyPr/>
                    <a:lstStyle/>
                    <a:p>
                      <a:pPr marL="182563" indent="11113">
                        <a:buNone/>
                      </a:pPr>
                      <a:r>
                        <a:rPr lang="pt-BR" sz="1400" b="1" dirty="0">
                          <a:solidFill>
                            <a:sysClr val="windowText" lastClr="000000"/>
                          </a:solidFill>
                          <a:effectLst/>
                          <a:latin typeface="+mn-lt"/>
                          <a:ea typeface="+mn-ea"/>
                          <a:cs typeface="+mn-cs"/>
                        </a:rPr>
                        <a:t>Data de notificação</a:t>
                      </a:r>
                    </a:p>
                    <a:p>
                      <a:pPr marL="182563" indent="11113">
                        <a:buNone/>
                      </a:pPr>
                      <a:r>
                        <a:rPr lang="pt-BR" sz="1400" b="0" dirty="0">
                          <a:solidFill>
                            <a:sysClr val="windowText" lastClr="000000"/>
                          </a:solidFill>
                          <a:effectLst/>
                          <a:latin typeface="+mn-lt"/>
                          <a:ea typeface="+mn-ea"/>
                          <a:cs typeface="+mn-cs"/>
                        </a:rPr>
                        <a:t>Data em que o evento foi relatado pela primeira vez a uma autoridade de saúde pública responsável pela ação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lgn="ctr">
                        <a:buNone/>
                      </a:pPr>
                      <a:r>
                        <a:rPr lang="pt-BR" sz="1400" b="1">
                          <a:solidFill>
                            <a:sysClr val="windowText" lastClr="000000"/>
                          </a:solidFill>
                          <a:effectLst/>
                        </a:rPr>
                        <a:t>9 de dezembro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pt-BR" sz="1400" dirty="0">
                          <a:solidFill>
                            <a:sysClr val="windowText" lastClr="000000"/>
                          </a:solidFill>
                          <a:effectLst/>
                        </a:rPr>
                        <a:t>Em 9 de dezembro, o médico assistente </a:t>
                      </a:r>
                      <a:r>
                        <a:rPr lang="pt-BR" sz="1400" b="1" dirty="0">
                          <a:solidFill>
                            <a:sysClr val="windowText" lastClr="000000"/>
                          </a:solidFill>
                          <a:effectLst/>
                        </a:rPr>
                        <a:t>ligou para o agente de vigilância do distrito</a:t>
                      </a:r>
                      <a:r>
                        <a:rPr lang="pt-BR" sz="1400" dirty="0">
                          <a:solidFill>
                            <a:sysClr val="windowText" lastClr="000000"/>
                          </a:solidFill>
                          <a:effectLst/>
                        </a:rPr>
                        <a:t> sobre o caso suspeito de sarampo.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6481324"/>
                  </a:ext>
                </a:extLst>
              </a:tr>
            </a:tbl>
          </a:graphicData>
        </a:graphic>
      </p:graphicFrame>
      <p:sp>
        <p:nvSpPr>
          <p:cNvPr id="3" name="Title 1">
            <a:extLst>
              <a:ext uri="{FF2B5EF4-FFF2-40B4-BE49-F238E27FC236}">
                <a16:creationId xmlns:a16="http://schemas.microsoft.com/office/drawing/2014/main" id="{CDA4C0DC-6636-EF75-8CDC-C9082C4DDF78}"/>
              </a:ext>
            </a:extLst>
          </p:cNvPr>
          <p:cNvSpPr txBox="1">
            <a:spLocks/>
          </p:cNvSpPr>
          <p:nvPr/>
        </p:nvSpPr>
        <p:spPr>
          <a:xfrm>
            <a:off x="1819992" y="1365290"/>
            <a:ext cx="3271027" cy="383009"/>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sz="1800">
                <a:solidFill>
                  <a:srgbClr val="000000"/>
                </a:solidFill>
              </a:rPr>
              <a:t>RESPOSTAS</a:t>
            </a:r>
          </a:p>
        </p:txBody>
      </p:sp>
      <p:sp>
        <p:nvSpPr>
          <p:cNvPr id="5" name="Title 1">
            <a:extLst>
              <a:ext uri="{FF2B5EF4-FFF2-40B4-BE49-F238E27FC236}">
                <a16:creationId xmlns:a16="http://schemas.microsoft.com/office/drawing/2014/main" id="{4D24ACD8-5291-BBD0-EC77-DE3AC03B539A}"/>
              </a:ext>
            </a:extLst>
          </p:cNvPr>
          <p:cNvSpPr txBox="1">
            <a:spLocks/>
          </p:cNvSpPr>
          <p:nvPr/>
        </p:nvSpPr>
        <p:spPr>
          <a:xfrm>
            <a:off x="1169843" y="5492710"/>
            <a:ext cx="8360238" cy="1014782"/>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sz="1500" b="0" i="1" dirty="0">
                <a:solidFill>
                  <a:srgbClr val="000000"/>
                </a:solidFill>
              </a:rPr>
              <a:t>Dicas: A data de detecção não se baseia na confirmação laboratorial - este é um ponto comum de confusão. A confirmação laboratorial está incluída como uma ação de resposta precoce.</a:t>
            </a:r>
          </a:p>
        </p:txBody>
      </p:sp>
    </p:spTree>
    <p:extLst>
      <p:ext uri="{BB962C8B-B14F-4D97-AF65-F5344CB8AC3E}">
        <p14:creationId xmlns:p14="http://schemas.microsoft.com/office/powerpoint/2010/main" val="32455699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pt-BR"/>
              <a:t>Cenário de surto de sarampo</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1900" b="0" dirty="0">
                <a:solidFill>
                  <a:srgbClr val="000000"/>
                </a:solidFill>
                <a:effectLst/>
                <a:ea typeface="Calibri" panose="020F0502020204030204" pitchFamily="34" charset="0"/>
                <a:cs typeface="Arial" panose="020B0604020202020204" pitchFamily="34" charset="0"/>
              </a:rPr>
              <a:t>Em </a:t>
            </a:r>
            <a:r>
              <a:rPr lang="pt-BR" sz="1900" dirty="0">
                <a:solidFill>
                  <a:schemeClr val="accent1"/>
                </a:solidFill>
                <a:effectLst/>
                <a:ea typeface="Calibri" panose="020F0502020204030204" pitchFamily="34" charset="0"/>
                <a:cs typeface="Arial" panose="020B0604020202020204" pitchFamily="34" charset="0"/>
              </a:rPr>
              <a:t>10 de dezembro</a:t>
            </a:r>
            <a:r>
              <a:rPr lang="pt-BR" sz="1900" b="0" dirty="0">
                <a:solidFill>
                  <a:srgbClr val="000000"/>
                </a:solidFill>
                <a:effectLst/>
                <a:ea typeface="Calibri" panose="020F0502020204030204" pitchFamily="34" charset="0"/>
                <a:cs typeface="Arial" panose="020B0604020202020204" pitchFamily="34" charset="0"/>
              </a:rPr>
              <a:t>, a equipe de resposta rápida do distrito </a:t>
            </a:r>
            <a:r>
              <a:rPr lang="pt-BR" sz="1900" b="0" dirty="0">
                <a:solidFill>
                  <a:schemeClr val="accent1"/>
                </a:solidFill>
                <a:effectLst/>
                <a:ea typeface="Calibri" panose="020F0502020204030204" pitchFamily="34" charset="0"/>
                <a:cs typeface="Arial" panose="020B0604020202020204" pitchFamily="34" charset="0"/>
              </a:rPr>
              <a:t>iniciou o rastreamento de contatos </a:t>
            </a:r>
            <a:r>
              <a:rPr lang="pt-BR" sz="1900" b="0" dirty="0">
                <a:solidFill>
                  <a:srgbClr val="000000"/>
                </a:solidFill>
                <a:effectLst/>
                <a:ea typeface="Calibri" panose="020F0502020204030204" pitchFamily="34" charset="0"/>
                <a:cs typeface="Arial" panose="020B0604020202020204" pitchFamily="34" charset="0"/>
              </a:rPr>
              <a:t>dos contatos da Sra. A e </a:t>
            </a:r>
            <a:r>
              <a:rPr lang="pt-BR" sz="1900" b="0" dirty="0">
                <a:solidFill>
                  <a:schemeClr val="accent1"/>
                </a:solidFill>
                <a:effectLst/>
                <a:ea typeface="Calibri" panose="020F0502020204030204" pitchFamily="34" charset="0"/>
                <a:cs typeface="Arial" panose="020B0604020202020204" pitchFamily="34" charset="0"/>
              </a:rPr>
              <a:t>iniciou a vigilância ativa dos profissionais de saúde </a:t>
            </a:r>
            <a:r>
              <a:rPr lang="pt-BR" sz="1900" b="0" dirty="0">
                <a:solidFill>
                  <a:srgbClr val="000000"/>
                </a:solidFill>
                <a:effectLst/>
                <a:ea typeface="Calibri" panose="020F0502020204030204" pitchFamily="34" charset="0"/>
                <a:cs typeface="Arial" panose="020B0604020202020204" pitchFamily="34" charset="0"/>
              </a:rPr>
              <a:t>no hospital distrital. </a:t>
            </a:r>
            <a:br>
              <a:rPr lang="pt-BR" sz="1900" b="0" dirty="0">
                <a:solidFill>
                  <a:srgbClr val="000000"/>
                </a:solidFill>
                <a:effectLst/>
                <a:ea typeface="Calibri" panose="020F0502020204030204" pitchFamily="34" charset="0"/>
                <a:cs typeface="Arial" panose="020B0604020202020204" pitchFamily="34" charset="0"/>
              </a:rPr>
            </a:br>
            <a:r>
              <a:rPr lang="pt-BR" sz="1900" b="0" dirty="0">
                <a:solidFill>
                  <a:srgbClr val="000000"/>
                </a:solidFill>
                <a:effectLst/>
                <a:ea typeface="Calibri" panose="020F0502020204030204" pitchFamily="34" charset="0"/>
                <a:cs typeface="Arial" panose="020B0604020202020204" pitchFamily="34" charset="0"/>
              </a:rPr>
              <a:t>A amostra chegou ao laboratório nacional em </a:t>
            </a:r>
            <a:r>
              <a:rPr lang="pt-BR" sz="1900" dirty="0">
                <a:solidFill>
                  <a:srgbClr val="000000"/>
                </a:solidFill>
                <a:effectLst/>
                <a:ea typeface="Calibri" panose="020F0502020204030204" pitchFamily="34" charset="0"/>
                <a:cs typeface="Arial" panose="020B0604020202020204" pitchFamily="34" charset="0"/>
              </a:rPr>
              <a:t>10 de dezembro</a:t>
            </a:r>
            <a:r>
              <a:rPr lang="pt-BR" sz="1900" b="0" dirty="0">
                <a:solidFill>
                  <a:srgbClr val="000000"/>
                </a:solidFill>
                <a:effectLst/>
                <a:ea typeface="Calibri" panose="020F0502020204030204" pitchFamily="34" charset="0"/>
                <a:cs typeface="Arial" panose="020B0604020202020204" pitchFamily="34" charset="0"/>
              </a:rPr>
              <a:t>. Em </a:t>
            </a:r>
            <a:r>
              <a:rPr lang="pt-BR" sz="1900" dirty="0">
                <a:solidFill>
                  <a:schemeClr val="accent1"/>
                </a:solidFill>
                <a:effectLst/>
                <a:ea typeface="Calibri" panose="020F0502020204030204" pitchFamily="34" charset="0"/>
                <a:cs typeface="Arial" panose="020B0604020202020204" pitchFamily="34" charset="0"/>
              </a:rPr>
              <a:t>12 de dezembro</a:t>
            </a:r>
            <a:r>
              <a:rPr lang="pt-BR" sz="1900" b="0" dirty="0">
                <a:solidFill>
                  <a:srgbClr val="000000"/>
                </a:solidFill>
                <a:effectLst/>
                <a:ea typeface="Calibri" panose="020F0502020204030204" pitchFamily="34" charset="0"/>
                <a:cs typeface="Arial" panose="020B0604020202020204" pitchFamily="34" charset="0"/>
              </a:rPr>
              <a:t>, o </a:t>
            </a:r>
            <a:r>
              <a:rPr lang="pt-BR" sz="1900" b="0" dirty="0">
                <a:solidFill>
                  <a:schemeClr val="accent1"/>
                </a:solidFill>
                <a:effectLst/>
                <a:ea typeface="Calibri" panose="020F0502020204030204" pitchFamily="34" charset="0"/>
                <a:cs typeface="Arial" panose="020B0604020202020204" pitchFamily="34" charset="0"/>
              </a:rPr>
              <a:t>laboratório confirmou </a:t>
            </a:r>
            <a:r>
              <a:rPr lang="pt-BR" sz="1900" b="0" dirty="0">
                <a:solidFill>
                  <a:srgbClr val="000000"/>
                </a:solidFill>
                <a:effectLst/>
                <a:ea typeface="Calibri" panose="020F0502020204030204" pitchFamily="34" charset="0"/>
                <a:cs typeface="Arial" panose="020B0604020202020204" pitchFamily="34" charset="0"/>
              </a:rPr>
              <a:t>que a amostra foi positiva para sarampo e notificou diretamente o PHEOC nacional.</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rgbClr val="000000"/>
                </a:solidFill>
                <a:effectLst/>
                <a:ea typeface="Calibri" panose="020F0502020204030204" pitchFamily="34" charset="0"/>
                <a:cs typeface="Arial" panose="020B0604020202020204" pitchFamily="34" charset="0"/>
              </a:rPr>
              <a:t>Em </a:t>
            </a:r>
            <a:r>
              <a:rPr lang="pt-BR" sz="1900" dirty="0">
                <a:solidFill>
                  <a:schemeClr val="accent1"/>
                </a:solidFill>
                <a:effectLst/>
                <a:ea typeface="Calibri" panose="020F0502020204030204" pitchFamily="34" charset="0"/>
                <a:cs typeface="Arial" panose="020B0604020202020204" pitchFamily="34" charset="0"/>
              </a:rPr>
              <a:t>12 de dezembro</a:t>
            </a:r>
            <a:r>
              <a:rPr lang="pt-BR" sz="1900" b="0" dirty="0">
                <a:solidFill>
                  <a:srgbClr val="000000"/>
                </a:solidFill>
                <a:effectLst/>
                <a:ea typeface="Calibri" panose="020F0502020204030204" pitchFamily="34" charset="0"/>
                <a:cs typeface="Arial" panose="020B0604020202020204" pitchFamily="34" charset="0"/>
              </a:rPr>
              <a:t>, a equipe distrital de resposta rápida (RRT) </a:t>
            </a:r>
            <a:r>
              <a:rPr lang="pt-BR" sz="1900" b="0" dirty="0">
                <a:solidFill>
                  <a:schemeClr val="accent1"/>
                </a:solidFill>
                <a:effectLst/>
                <a:ea typeface="Calibri" panose="020F0502020204030204" pitchFamily="34" charset="0"/>
                <a:cs typeface="Arial" panose="020B0604020202020204" pitchFamily="34" charset="0"/>
              </a:rPr>
              <a:t>concluiu sua investigação epidemiológica inicial</a:t>
            </a:r>
            <a:r>
              <a:rPr lang="pt-BR" sz="1900" b="0" dirty="0">
                <a:solidFill>
                  <a:srgbClr val="000000"/>
                </a:solidFill>
                <a:effectLst/>
                <a:ea typeface="Calibri" panose="020F0502020204030204" pitchFamily="34" charset="0"/>
                <a:cs typeface="Arial" panose="020B0604020202020204" pitchFamily="34" charset="0"/>
              </a:rPr>
              <a:t>, identificou mais um caso suspeito e forneceu uma lista de contatos ao PHEOC. Com base nessas informações, o PHEOC nacional realizou uma avaliação de risco no mesmo dia e avaliou esse evento como de risco muito alto. O gerente do incidente compartilhou imediatamente as recomendações de avaliação com o Ministro da Saúde, que incluíam uma solicitação para mobilizar uma equipe nacional de resposta rápida.</a:t>
            </a:r>
          </a:p>
        </p:txBody>
      </p:sp>
      <p:sp>
        <p:nvSpPr>
          <p:cNvPr id="17" name="Rectangle 16">
            <a:extLst>
              <a:ext uri="{FF2B5EF4-FFF2-40B4-BE49-F238E27FC236}">
                <a16:creationId xmlns:a16="http://schemas.microsoft.com/office/drawing/2014/main" id="{23057399-2585-94B2-7C04-F724FB4BCD15}"/>
              </a:ext>
            </a:extLst>
          </p:cNvPr>
          <p:cNvSpPr/>
          <p:nvPr/>
        </p:nvSpPr>
        <p:spPr>
          <a:xfrm>
            <a:off x="1022005" y="1833562"/>
            <a:ext cx="1914235"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B21BF72B-B666-387B-0EF5-1742F9E3DEAB}"/>
              </a:ext>
            </a:extLst>
          </p:cNvPr>
          <p:cNvCxnSpPr>
            <a:cxnSpLocks/>
          </p:cNvCxnSpPr>
          <p:nvPr/>
        </p:nvCxnSpPr>
        <p:spPr>
          <a:xfrm>
            <a:off x="1887708" y="1403349"/>
            <a:ext cx="0" cy="43021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3876C5F-83C7-7285-FCD6-AE1C38536261}"/>
              </a:ext>
            </a:extLst>
          </p:cNvPr>
          <p:cNvSpPr txBox="1"/>
          <p:nvPr/>
        </p:nvSpPr>
        <p:spPr>
          <a:xfrm>
            <a:off x="359923" y="1035049"/>
            <a:ext cx="4354317" cy="400110"/>
          </a:xfrm>
          <a:prstGeom prst="rect">
            <a:avLst/>
          </a:prstGeom>
          <a:solidFill>
            <a:schemeClr val="accent5"/>
          </a:solidFill>
        </p:spPr>
        <p:txBody>
          <a:bodyPr wrap="square" rtlCol="0">
            <a:spAutoFit/>
          </a:bodyPr>
          <a:lstStyle/>
          <a:p>
            <a:pPr algn="l"/>
            <a:r>
              <a:rPr lang="pt-BR" sz="2000" b="1" dirty="0">
                <a:solidFill>
                  <a:schemeClr val="bg1"/>
                </a:solidFill>
              </a:rPr>
              <a:t>Iniciar investigação ou mobilizar equipe  </a:t>
            </a:r>
          </a:p>
        </p:txBody>
      </p:sp>
      <p:sp>
        <p:nvSpPr>
          <p:cNvPr id="21" name="Rectangle 20">
            <a:extLst>
              <a:ext uri="{FF2B5EF4-FFF2-40B4-BE49-F238E27FC236}">
                <a16:creationId xmlns:a16="http://schemas.microsoft.com/office/drawing/2014/main" id="{B6D3DA31-6CE9-9559-7618-55DAC78B3F82}"/>
              </a:ext>
            </a:extLst>
          </p:cNvPr>
          <p:cNvSpPr/>
          <p:nvPr/>
        </p:nvSpPr>
        <p:spPr>
          <a:xfrm>
            <a:off x="7924800" y="2500082"/>
            <a:ext cx="1899920"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7BF57D2C-44EC-B0A2-AB48-9FAF4C9973C4}"/>
              </a:ext>
            </a:extLst>
          </p:cNvPr>
          <p:cNvCxnSpPr>
            <a:cxnSpLocks/>
          </p:cNvCxnSpPr>
          <p:nvPr/>
        </p:nvCxnSpPr>
        <p:spPr>
          <a:xfrm>
            <a:off x="8652836" y="2868382"/>
            <a:ext cx="0" cy="52863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7F52234-9917-18FB-540C-BF38AACFF691}"/>
              </a:ext>
            </a:extLst>
          </p:cNvPr>
          <p:cNvSpPr txBox="1"/>
          <p:nvPr/>
        </p:nvSpPr>
        <p:spPr>
          <a:xfrm>
            <a:off x="8171723" y="3358282"/>
            <a:ext cx="3092755" cy="400110"/>
          </a:xfrm>
          <a:prstGeom prst="rect">
            <a:avLst/>
          </a:prstGeom>
          <a:solidFill>
            <a:schemeClr val="accent5"/>
          </a:solidFill>
        </p:spPr>
        <p:txBody>
          <a:bodyPr wrap="square" rtlCol="0">
            <a:spAutoFit/>
          </a:bodyPr>
          <a:lstStyle/>
          <a:p>
            <a:pPr algn="l"/>
            <a:r>
              <a:rPr lang="pt-BR" sz="2000" b="1" dirty="0">
                <a:solidFill>
                  <a:schemeClr val="bg1"/>
                </a:solidFill>
              </a:rPr>
              <a:t>Confirmação do laboratório</a:t>
            </a:r>
          </a:p>
        </p:txBody>
      </p:sp>
      <p:sp>
        <p:nvSpPr>
          <p:cNvPr id="26" name="TextBox 25">
            <a:extLst>
              <a:ext uri="{FF2B5EF4-FFF2-40B4-BE49-F238E27FC236}">
                <a16:creationId xmlns:a16="http://schemas.microsoft.com/office/drawing/2014/main" id="{DBA6CF1E-14AF-DA69-7CF5-1EAD9AC42D6C}"/>
              </a:ext>
            </a:extLst>
          </p:cNvPr>
          <p:cNvSpPr txBox="1"/>
          <p:nvPr/>
        </p:nvSpPr>
        <p:spPr>
          <a:xfrm>
            <a:off x="3137993" y="3429000"/>
            <a:ext cx="1932324" cy="400110"/>
          </a:xfrm>
          <a:prstGeom prst="rect">
            <a:avLst/>
          </a:prstGeom>
          <a:solidFill>
            <a:schemeClr val="accent5"/>
          </a:solidFill>
        </p:spPr>
        <p:txBody>
          <a:bodyPr wrap="none" rtlCol="0">
            <a:spAutoFit/>
          </a:bodyPr>
          <a:lstStyle/>
          <a:p>
            <a:pPr algn="l"/>
            <a:r>
              <a:rPr lang="pt-BR" sz="2000" b="1">
                <a:solidFill>
                  <a:schemeClr val="bg1"/>
                </a:solidFill>
              </a:rPr>
              <a:t>Investigação Epi</a:t>
            </a:r>
          </a:p>
        </p:txBody>
      </p:sp>
      <p:sp>
        <p:nvSpPr>
          <p:cNvPr id="27" name="Rectangle 26">
            <a:extLst>
              <a:ext uri="{FF2B5EF4-FFF2-40B4-BE49-F238E27FC236}">
                <a16:creationId xmlns:a16="http://schemas.microsoft.com/office/drawing/2014/main" id="{510F7E13-6F15-0B02-6DED-3F9BCD82079F}"/>
              </a:ext>
            </a:extLst>
          </p:cNvPr>
          <p:cNvSpPr/>
          <p:nvPr/>
        </p:nvSpPr>
        <p:spPr>
          <a:xfrm>
            <a:off x="1033468" y="3912947"/>
            <a:ext cx="1914235"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7490CF9F-23CC-1D90-2007-54338937A53C}"/>
              </a:ext>
            </a:extLst>
          </p:cNvPr>
          <p:cNvCxnSpPr>
            <a:cxnSpLocks/>
          </p:cNvCxnSpPr>
          <p:nvPr/>
        </p:nvCxnSpPr>
        <p:spPr>
          <a:xfrm flipH="1">
            <a:off x="2377440" y="3629055"/>
            <a:ext cx="760553" cy="283892"/>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650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4" grpId="0" animBg="1"/>
      <p:bldP spid="26" grpId="0" animBg="1"/>
      <p:bldP spid="2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2000" b="0">
                <a:solidFill>
                  <a:srgbClr val="000000"/>
                </a:solidFill>
                <a:effectLst/>
                <a:ea typeface="Calibri" panose="020F0502020204030204" pitchFamily="34" charset="0"/>
                <a:cs typeface="Arial" panose="020B0604020202020204" pitchFamily="34" charset="0"/>
              </a:rPr>
              <a:t>A RRT nacional foi implantada em </a:t>
            </a:r>
            <a:r>
              <a:rPr lang="pt-BR" sz="2000">
                <a:solidFill>
                  <a:srgbClr val="000000"/>
                </a:solidFill>
                <a:effectLst/>
                <a:ea typeface="Calibri" panose="020F0502020204030204" pitchFamily="34" charset="0"/>
                <a:cs typeface="Arial" panose="020B0604020202020204" pitchFamily="34" charset="0"/>
              </a:rPr>
              <a:t>14 de dezembro</a:t>
            </a:r>
            <a:r>
              <a:rPr lang="pt-BR" sz="2000" b="0">
                <a:solidFill>
                  <a:srgbClr val="000000"/>
                </a:solidFill>
                <a:effectLst/>
                <a:ea typeface="Calibri" panose="020F0502020204030204" pitchFamily="34" charset="0"/>
                <a:cs typeface="Arial" panose="020B0604020202020204" pitchFamily="34" charset="0"/>
              </a:rPr>
              <a:t>, ligeiramente atrasado devido à falta de fundos para a aquisição de combustível.</a:t>
            </a:r>
            <a:br>
              <a:rPr lang="pt-BR" sz="2000" b="0">
                <a:solidFill>
                  <a:srgbClr val="000000"/>
                </a:solidFill>
                <a:effectLst/>
                <a:ea typeface="Calibri" panose="020F0502020204030204" pitchFamily="34" charset="0"/>
                <a:cs typeface="Arial" panose="020B0604020202020204" pitchFamily="34" charset="0"/>
              </a:rPr>
            </a:br>
            <a:br>
              <a:rPr lang="pt-BR" sz="2000" b="0">
                <a:solidFill>
                  <a:srgbClr val="000000"/>
                </a:solidFill>
                <a:effectLst/>
                <a:ea typeface="Calibri" panose="020F0502020204030204" pitchFamily="34" charset="0"/>
                <a:cs typeface="Arial" panose="020B0604020202020204" pitchFamily="34" charset="0"/>
              </a:rPr>
            </a:br>
            <a:r>
              <a:rPr lang="pt-BR" sz="2000" b="0">
                <a:solidFill>
                  <a:srgbClr val="000000"/>
                </a:solidFill>
                <a:effectLst/>
                <a:ea typeface="Calibri" panose="020F0502020204030204" pitchFamily="34" charset="0"/>
                <a:cs typeface="Arial" panose="020B0604020202020204" pitchFamily="34" charset="0"/>
              </a:rPr>
              <a:t>A partir de </a:t>
            </a:r>
            <a:r>
              <a:rPr lang="pt-BR" sz="2000">
                <a:solidFill>
                  <a:schemeClr val="accent1"/>
                </a:solidFill>
                <a:effectLst/>
                <a:ea typeface="Calibri" panose="020F0502020204030204" pitchFamily="34" charset="0"/>
                <a:cs typeface="Arial" panose="020B0604020202020204" pitchFamily="34" charset="0"/>
              </a:rPr>
              <a:t>15 de dezembro</a:t>
            </a:r>
            <a:r>
              <a:rPr lang="pt-BR" sz="2000" b="0">
                <a:solidFill>
                  <a:srgbClr val="000000"/>
                </a:solidFill>
                <a:effectLst/>
                <a:ea typeface="Calibri" panose="020F0502020204030204" pitchFamily="34" charset="0"/>
                <a:cs typeface="Arial" panose="020B0604020202020204" pitchFamily="34" charset="0"/>
              </a:rPr>
              <a:t>, a RRT nacional conduziu </a:t>
            </a:r>
            <a:r>
              <a:rPr lang="pt-BR" sz="2000" b="0">
                <a:solidFill>
                  <a:schemeClr val="accent1"/>
                </a:solidFill>
                <a:effectLst/>
                <a:ea typeface="Calibri" panose="020F0502020204030204" pitchFamily="34" charset="0"/>
                <a:cs typeface="Arial" panose="020B0604020202020204" pitchFamily="34" charset="0"/>
              </a:rPr>
              <a:t>avaliações de prevenção e controle de infecções (IPC)</a:t>
            </a:r>
            <a:r>
              <a:rPr lang="pt-BR" sz="2000" b="0">
                <a:solidFill>
                  <a:srgbClr val="000000"/>
                </a:solidFill>
                <a:effectLst/>
                <a:ea typeface="Calibri" panose="020F0502020204030204" pitchFamily="34" charset="0"/>
                <a:cs typeface="Arial" panose="020B0604020202020204" pitchFamily="34" charset="0"/>
              </a:rPr>
              <a:t> no hospital distrital e </a:t>
            </a:r>
            <a:r>
              <a:rPr lang="pt-BR" sz="2000" b="0">
                <a:solidFill>
                  <a:schemeClr val="accent1"/>
                </a:solidFill>
                <a:effectLst/>
                <a:ea typeface="Calibri" panose="020F0502020204030204" pitchFamily="34" charset="0"/>
                <a:cs typeface="Arial" panose="020B0604020202020204" pitchFamily="34" charset="0"/>
              </a:rPr>
              <a:t>treinamento em gerenciamento de casos de sarampo</a:t>
            </a:r>
            <a:r>
              <a:rPr lang="pt-BR" sz="2000" b="0">
                <a:solidFill>
                  <a:srgbClr val="000000"/>
                </a:solidFill>
                <a:effectLst/>
                <a:ea typeface="Calibri" panose="020F0502020204030204" pitchFamily="34" charset="0"/>
                <a:cs typeface="Arial" panose="020B0604020202020204" pitchFamily="34" charset="0"/>
              </a:rPr>
              <a:t>.</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pt-BR" sz="2000" b="0">
                <a:solidFill>
                  <a:srgbClr val="000000"/>
                </a:solidFill>
                <a:effectLst/>
                <a:ea typeface="Calibri" panose="020F0502020204030204" pitchFamily="34" charset="0"/>
                <a:cs typeface="Arial" panose="020B0604020202020204" pitchFamily="34" charset="0"/>
              </a:rPr>
              <a:t>A equipe combinada da RRT nacional e distrital começou </a:t>
            </a:r>
            <a:r>
              <a:rPr lang="pt-BR" sz="2000" b="0">
                <a:solidFill>
                  <a:schemeClr val="accent1"/>
                </a:solidFill>
                <a:effectLst/>
                <a:ea typeface="Calibri" panose="020F0502020204030204" pitchFamily="34" charset="0"/>
                <a:cs typeface="Arial" panose="020B0604020202020204" pitchFamily="34" charset="0"/>
              </a:rPr>
              <a:t>atividades de comunicação de risco e envolvimento da comunidade</a:t>
            </a:r>
            <a:r>
              <a:rPr lang="pt-BR" sz="2000" b="0">
                <a:solidFill>
                  <a:srgbClr val="000000"/>
                </a:solidFill>
                <a:effectLst/>
                <a:ea typeface="Calibri" panose="020F0502020204030204" pitchFamily="34" charset="0"/>
                <a:cs typeface="Arial" panose="020B0604020202020204" pitchFamily="34" charset="0"/>
              </a:rPr>
              <a:t> em </a:t>
            </a:r>
            <a:r>
              <a:rPr lang="pt-BR" sz="2000">
                <a:solidFill>
                  <a:schemeClr val="accent1"/>
                </a:solidFill>
                <a:effectLst/>
                <a:ea typeface="Calibri" panose="020F0502020204030204" pitchFamily="34" charset="0"/>
                <a:cs typeface="Arial" panose="020B0604020202020204" pitchFamily="34" charset="0"/>
              </a:rPr>
              <a:t>18 de dezembro</a:t>
            </a:r>
            <a:r>
              <a:rPr lang="pt-BR" sz="2000" b="0">
                <a:solidFill>
                  <a:srgbClr val="000000"/>
                </a:solidFill>
                <a:effectLst/>
                <a:ea typeface="Calibri" panose="020F0502020204030204" pitchFamily="34" charset="0"/>
                <a:cs typeface="Arial" panose="020B0604020202020204" pitchFamily="34" charset="0"/>
              </a:rPr>
              <a:t>, pois houve confusão entre as autoridades distritais e nacionais devido a atrasos na tradução de materiais para vários idiomas locais falados pelas comunidades afetadas pelo surto.</a:t>
            </a: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pt-BR"/>
              <a:t>Cenário de surto de sarampo</a:t>
            </a:r>
          </a:p>
        </p:txBody>
      </p:sp>
      <p:sp>
        <p:nvSpPr>
          <p:cNvPr id="6" name="Rectangle 5">
            <a:extLst>
              <a:ext uri="{FF2B5EF4-FFF2-40B4-BE49-F238E27FC236}">
                <a16:creationId xmlns:a16="http://schemas.microsoft.com/office/drawing/2014/main" id="{67C50E6F-6BB9-750F-C45F-D9B5E71BA91E}"/>
              </a:ext>
            </a:extLst>
          </p:cNvPr>
          <p:cNvSpPr/>
          <p:nvPr/>
        </p:nvSpPr>
        <p:spPr>
          <a:xfrm>
            <a:off x="1845260" y="2872318"/>
            <a:ext cx="1944420"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9401257-A137-B2B1-A728-CEE6FD1B7217}"/>
              </a:ext>
            </a:extLst>
          </p:cNvPr>
          <p:cNvCxnSpPr>
            <a:cxnSpLocks/>
            <a:stCxn id="8" idx="1"/>
          </p:cNvCxnSpPr>
          <p:nvPr/>
        </p:nvCxnSpPr>
        <p:spPr>
          <a:xfrm flipH="1">
            <a:off x="2903708" y="2732117"/>
            <a:ext cx="1261892" cy="14443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749600-4E1A-81F8-B4CA-B51BBD9B1536}"/>
              </a:ext>
            </a:extLst>
          </p:cNvPr>
          <p:cNvSpPr txBox="1"/>
          <p:nvPr/>
        </p:nvSpPr>
        <p:spPr>
          <a:xfrm>
            <a:off x="4165600" y="2532062"/>
            <a:ext cx="2458719" cy="400110"/>
          </a:xfrm>
          <a:prstGeom prst="rect">
            <a:avLst/>
          </a:prstGeom>
          <a:solidFill>
            <a:schemeClr val="accent5"/>
          </a:solidFill>
        </p:spPr>
        <p:txBody>
          <a:bodyPr wrap="square" rtlCol="0">
            <a:spAutoFit/>
          </a:bodyPr>
          <a:lstStyle/>
          <a:p>
            <a:pPr algn="l"/>
            <a:r>
              <a:rPr lang="pt-BR" sz="2000" b="1" dirty="0">
                <a:solidFill>
                  <a:schemeClr val="bg1"/>
                </a:solidFill>
              </a:rPr>
              <a:t>Gestão de casos/IPC</a:t>
            </a:r>
          </a:p>
        </p:txBody>
      </p:sp>
      <p:sp>
        <p:nvSpPr>
          <p:cNvPr id="11" name="TextBox 10">
            <a:extLst>
              <a:ext uri="{FF2B5EF4-FFF2-40B4-BE49-F238E27FC236}">
                <a16:creationId xmlns:a16="http://schemas.microsoft.com/office/drawing/2014/main" id="{BFFD2FDB-24D4-2DE7-2D0A-916BEEC480F9}"/>
              </a:ext>
            </a:extLst>
          </p:cNvPr>
          <p:cNvSpPr txBox="1"/>
          <p:nvPr/>
        </p:nvSpPr>
        <p:spPr>
          <a:xfrm>
            <a:off x="2095718" y="5591835"/>
            <a:ext cx="5808757" cy="400110"/>
          </a:xfrm>
          <a:prstGeom prst="rect">
            <a:avLst/>
          </a:prstGeom>
          <a:solidFill>
            <a:schemeClr val="accent5"/>
          </a:solidFill>
        </p:spPr>
        <p:txBody>
          <a:bodyPr wrap="square" rtlCol="0">
            <a:spAutoFit/>
          </a:bodyPr>
          <a:lstStyle/>
          <a:p>
            <a:pPr algn="l"/>
            <a:r>
              <a:rPr lang="pt-BR" sz="2000" b="1" dirty="0">
                <a:solidFill>
                  <a:schemeClr val="bg1"/>
                </a:solidFill>
              </a:rPr>
              <a:t>Comunicação de risco/envolvimento da comunidade</a:t>
            </a:r>
          </a:p>
        </p:txBody>
      </p:sp>
      <p:sp>
        <p:nvSpPr>
          <p:cNvPr id="13" name="Rectangle 12">
            <a:extLst>
              <a:ext uri="{FF2B5EF4-FFF2-40B4-BE49-F238E27FC236}">
                <a16:creationId xmlns:a16="http://schemas.microsoft.com/office/drawing/2014/main" id="{23FA9C08-957A-8AA8-02A6-B81DA3A69980}"/>
              </a:ext>
            </a:extLst>
          </p:cNvPr>
          <p:cNvSpPr/>
          <p:nvPr/>
        </p:nvSpPr>
        <p:spPr>
          <a:xfrm>
            <a:off x="4607913" y="4321796"/>
            <a:ext cx="2016406"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F5F9AB29-848D-2EDE-0775-FC5F2C3AE1B9}"/>
              </a:ext>
            </a:extLst>
          </p:cNvPr>
          <p:cNvCxnSpPr>
            <a:cxnSpLocks/>
          </p:cNvCxnSpPr>
          <p:nvPr/>
        </p:nvCxnSpPr>
        <p:spPr>
          <a:xfrm>
            <a:off x="5465635" y="4690096"/>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9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Também em </a:t>
            </a:r>
            <a:r>
              <a:rPr kumimoji="0" lang="pt-BR" sz="2000" b="1" i="0" u="none" strike="noStrike" cap="none" normalizeH="0" baseline="0" noProof="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18 de dezembro</a:t>
            </a: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o </a:t>
            </a:r>
            <a:r>
              <a:rPr kumimoji="0" lang="pt-BR" sz="2000" b="0" i="0" u="none" strike="noStrike" cap="none" normalizeH="0" baseline="0" noProof="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Ministro concedeu uma entrevista coletiva</a:t>
            </a: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com um lançamento subsequente de uma </a:t>
            </a:r>
            <a:r>
              <a:rPr kumimoji="0" lang="pt-BR" sz="2000" b="0" i="0" u="none" strike="noStrike" cap="none" normalizeH="0" baseline="0" noProof="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consultoria nacional </a:t>
            </a: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sobre o surto confirmado usando mídia impressa e eletrônica. Percepções equivocadas e rumores sobre o surto começaram a circular na comunidade, incluindo o de que esse era um caso trazido por estrangeiros que não foram vacinados.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12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O relatório de situação da equipe nacional de </a:t>
            </a:r>
            <a:r>
              <a:rPr kumimoji="0" lang="pt-BR" sz="2000" b="1"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18 de dezembro </a:t>
            </a: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destacou que um número significativo de profissionais de saúde, pacientes internados e membros da comunidade eram contatos de alto risco. No dia seguinte, </a:t>
            </a:r>
            <a:r>
              <a:rPr kumimoji="0" lang="pt-BR" sz="2000" b="1" i="0" u="none" strike="noStrike" cap="none" normalizeH="0" baseline="0" noProof="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19 de dezembro</a:t>
            </a: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o gerente de incidentes enviou ao Ministro da Saúde uma ordem de requisição de vacinas para a OMS, solicitando apoio para uma rápida campanha de vacinação nas comunidades afetadas.</a:t>
            </a: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pt-BR"/>
              <a:t>Cenário de surto de sarampo</a:t>
            </a:r>
          </a:p>
        </p:txBody>
      </p:sp>
      <p:sp>
        <p:nvSpPr>
          <p:cNvPr id="6" name="TextBox 5">
            <a:extLst>
              <a:ext uri="{FF2B5EF4-FFF2-40B4-BE49-F238E27FC236}">
                <a16:creationId xmlns:a16="http://schemas.microsoft.com/office/drawing/2014/main" id="{191E475F-1D93-681A-A7DA-7D855061ED80}"/>
              </a:ext>
            </a:extLst>
          </p:cNvPr>
          <p:cNvSpPr txBox="1"/>
          <p:nvPr/>
        </p:nvSpPr>
        <p:spPr>
          <a:xfrm>
            <a:off x="4364152" y="5864718"/>
            <a:ext cx="3672407" cy="400110"/>
          </a:xfrm>
          <a:prstGeom prst="rect">
            <a:avLst/>
          </a:prstGeom>
          <a:solidFill>
            <a:schemeClr val="accent5"/>
          </a:solidFill>
        </p:spPr>
        <p:txBody>
          <a:bodyPr wrap="square" rtlCol="0">
            <a:spAutoFit/>
          </a:bodyPr>
          <a:lstStyle/>
          <a:p>
            <a:pPr algn="l"/>
            <a:r>
              <a:rPr lang="pt-BR" sz="2000" b="1" dirty="0">
                <a:solidFill>
                  <a:schemeClr val="bg1"/>
                </a:solidFill>
              </a:rPr>
              <a:t>Contramedidas de saúde pública</a:t>
            </a:r>
          </a:p>
        </p:txBody>
      </p:sp>
      <p:sp>
        <p:nvSpPr>
          <p:cNvPr id="7" name="Rectangle 6">
            <a:extLst>
              <a:ext uri="{FF2B5EF4-FFF2-40B4-BE49-F238E27FC236}">
                <a16:creationId xmlns:a16="http://schemas.microsoft.com/office/drawing/2014/main" id="{5920DCD8-E3CF-89FF-015C-141AF4474538}"/>
              </a:ext>
            </a:extLst>
          </p:cNvPr>
          <p:cNvSpPr/>
          <p:nvPr/>
        </p:nvSpPr>
        <p:spPr>
          <a:xfrm>
            <a:off x="5073158" y="4580876"/>
            <a:ext cx="2059161"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99CF6FEC-AF26-C6B2-F8B4-F6B520DBED5E}"/>
              </a:ext>
            </a:extLst>
          </p:cNvPr>
          <p:cNvCxnSpPr>
            <a:cxnSpLocks/>
          </p:cNvCxnSpPr>
          <p:nvPr/>
        </p:nvCxnSpPr>
        <p:spPr>
          <a:xfrm>
            <a:off x="6102609" y="4987452"/>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92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normAutofit/>
          </a:bodyPr>
          <a:lstStyle/>
          <a:p>
            <a:r>
              <a:rPr lang="pt-BR" sz="2800" dirty="0"/>
              <a:t>Respostas: atividades de resposta precoce(data de conclusão)</a:t>
            </a:r>
          </a:p>
        </p:txBody>
      </p:sp>
      <p:sp>
        <p:nvSpPr>
          <p:cNvPr id="11" name="TextBox 10">
            <a:extLst>
              <a:ext uri="{FF2B5EF4-FFF2-40B4-BE49-F238E27FC236}">
                <a16:creationId xmlns:a16="http://schemas.microsoft.com/office/drawing/2014/main" id="{F86E05D4-CE06-121C-CB6B-AAE78F38A8B5}"/>
              </a:ext>
            </a:extLst>
          </p:cNvPr>
          <p:cNvSpPr txBox="1"/>
          <p:nvPr/>
        </p:nvSpPr>
        <p:spPr>
          <a:xfrm>
            <a:off x="8585172" y="4091957"/>
            <a:ext cx="3088667" cy="1200329"/>
          </a:xfrm>
          <a:prstGeom prst="rect">
            <a:avLst/>
          </a:prstGeom>
          <a:noFill/>
        </p:spPr>
        <p:txBody>
          <a:bodyPr wrap="square" lIns="91440" tIns="45720" rIns="91440" bIns="45720" rtlCol="0" anchor="t">
            <a:spAutoFit/>
          </a:bodyPr>
          <a:lstStyle/>
          <a:p>
            <a:r>
              <a:rPr lang="pt-BR" sz="2400" dirty="0">
                <a:latin typeface="Arial"/>
                <a:cs typeface="Arial"/>
              </a:rPr>
              <a:t>Data de conclusão da ação de resposta precoce do 7-1-7</a:t>
            </a:r>
          </a:p>
        </p:txBody>
      </p:sp>
      <p:graphicFrame>
        <p:nvGraphicFramePr>
          <p:cNvPr id="4" name="Table 3">
            <a:extLst>
              <a:ext uri="{FF2B5EF4-FFF2-40B4-BE49-F238E27FC236}">
                <a16:creationId xmlns:a16="http://schemas.microsoft.com/office/drawing/2014/main" id="{C63B7947-49BB-7A66-678A-EAE70B727EF2}"/>
              </a:ext>
            </a:extLst>
          </p:cNvPr>
          <p:cNvGraphicFramePr>
            <a:graphicFrameLocks noGrp="1"/>
          </p:cNvGraphicFramePr>
          <p:nvPr>
            <p:extLst>
              <p:ext uri="{D42A27DB-BD31-4B8C-83A1-F6EECF244321}">
                <p14:modId xmlns:p14="http://schemas.microsoft.com/office/powerpoint/2010/main" val="2842023488"/>
              </p:ext>
            </p:extLst>
          </p:nvPr>
        </p:nvGraphicFramePr>
        <p:xfrm>
          <a:off x="1212095" y="1186769"/>
          <a:ext cx="6346945" cy="5076195"/>
        </p:xfrm>
        <a:graphic>
          <a:graphicData uri="http://schemas.openxmlformats.org/drawingml/2006/table">
            <a:tbl>
              <a:tblPr firstRow="1" firstCol="1" bandRow="1">
                <a:tableStyleId>{5C22544A-7EE6-4342-B048-85BDC9FD1C3A}</a:tableStyleId>
              </a:tblPr>
              <a:tblGrid>
                <a:gridCol w="2325508">
                  <a:extLst>
                    <a:ext uri="{9D8B030D-6E8A-4147-A177-3AD203B41FA5}">
                      <a16:colId xmlns:a16="http://schemas.microsoft.com/office/drawing/2014/main" val="3150821659"/>
                    </a:ext>
                  </a:extLst>
                </a:gridCol>
                <a:gridCol w="718529">
                  <a:extLst>
                    <a:ext uri="{9D8B030D-6E8A-4147-A177-3AD203B41FA5}">
                      <a16:colId xmlns:a16="http://schemas.microsoft.com/office/drawing/2014/main" val="2372419744"/>
                    </a:ext>
                  </a:extLst>
                </a:gridCol>
                <a:gridCol w="3302908">
                  <a:extLst>
                    <a:ext uri="{9D8B030D-6E8A-4147-A177-3AD203B41FA5}">
                      <a16:colId xmlns:a16="http://schemas.microsoft.com/office/drawing/2014/main" val="1107895827"/>
                    </a:ext>
                  </a:extLst>
                </a:gridCol>
              </a:tblGrid>
              <a:tr h="382148">
                <a:tc>
                  <a:txBody>
                    <a:bodyPr/>
                    <a:lstStyle/>
                    <a:p>
                      <a:pPr marL="139700" indent="241300">
                        <a:spcBef>
                          <a:spcPts val="200"/>
                        </a:spcBef>
                        <a:spcAft>
                          <a:spcPts val="200"/>
                        </a:spcAft>
                        <a:buNone/>
                      </a:pPr>
                      <a:r>
                        <a:rPr lang="pt-BR" sz="1200">
                          <a:solidFill>
                            <a:schemeClr val="bg1"/>
                          </a:solidFill>
                          <a:effectLst/>
                          <a:latin typeface="Arial" panose="020B0604020202020204" pitchFamily="34" charset="0"/>
                          <a:cs typeface="Arial" panose="020B0604020202020204" pitchFamily="34" charset="0"/>
                        </a:rPr>
                        <a:t>Marco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Bef>
                          <a:spcPts val="200"/>
                        </a:spcBef>
                        <a:spcAft>
                          <a:spcPts val="200"/>
                        </a:spcAft>
                        <a:buNone/>
                      </a:pPr>
                      <a:r>
                        <a:rPr lang="pt-BR" sz="1200">
                          <a:solidFill>
                            <a:schemeClr val="bg1"/>
                          </a:solidFill>
                          <a:effectLst/>
                          <a:latin typeface="Arial" panose="020B0604020202020204" pitchFamily="34" charset="0"/>
                          <a:cs typeface="Arial" panose="020B0604020202020204" pitchFamily="34" charset="0"/>
                        </a:rPr>
                        <a:t>Data</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9700" indent="228600">
                        <a:spcBef>
                          <a:spcPts val="200"/>
                        </a:spcBef>
                        <a:spcAft>
                          <a:spcPts val="200"/>
                        </a:spcAft>
                        <a:buNone/>
                      </a:pPr>
                      <a:r>
                        <a:rPr lang="pt-BR" sz="1200">
                          <a:solidFill>
                            <a:schemeClr val="bg1"/>
                          </a:solidFill>
                          <a:effectLst/>
                          <a:latin typeface="Arial" panose="020B0604020202020204" pitchFamily="34" charset="0"/>
                          <a:cs typeface="Arial" panose="020B0604020202020204" pitchFamily="34" charset="0"/>
                        </a:rPr>
                        <a:t>Narrativa/Justificativa</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0260128"/>
                  </a:ext>
                </a:extLst>
              </a:tr>
              <a:tr h="63842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Iniciar investigação ou implantar uma equipe de investigação/resposta</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pt-BR" sz="1050" b="1" dirty="0">
                          <a:solidFill>
                            <a:sysClr val="windowText" lastClr="000000"/>
                          </a:solidFill>
                          <a:effectLst/>
                          <a:latin typeface="Arial" panose="020B0604020202020204" pitchFamily="34" charset="0"/>
                          <a:cs typeface="Arial" panose="020B0604020202020204" pitchFamily="34" charset="0"/>
                        </a:rPr>
                        <a:t>10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Em 10 de dezembro, a </a:t>
                      </a:r>
                      <a:r>
                        <a:rPr lang="pt-BR" sz="1050" b="1" dirty="0">
                          <a:solidFill>
                            <a:sysClr val="windowText" lastClr="000000"/>
                          </a:solidFill>
                          <a:effectLst/>
                          <a:latin typeface="Arial" panose="020B0604020202020204" pitchFamily="34" charset="0"/>
                          <a:cs typeface="Arial" panose="020B0604020202020204" pitchFamily="34" charset="0"/>
                        </a:rPr>
                        <a:t>equipe de resposta rápida do distrito iniciou o rastreamento de contatos</a:t>
                      </a:r>
                      <a:r>
                        <a:rPr lang="pt-BR" sz="1050" dirty="0">
                          <a:solidFill>
                            <a:sysClr val="windowText" lastClr="000000"/>
                          </a:solidFill>
                          <a:effectLst/>
                          <a:latin typeface="Arial" panose="020B0604020202020204" pitchFamily="34" charset="0"/>
                          <a:cs typeface="Arial" panose="020B0604020202020204" pitchFamily="34" charset="0"/>
                        </a:rPr>
                        <a:t> da Sra. A e </a:t>
                      </a:r>
                      <a:r>
                        <a:rPr lang="pt-BR" sz="1050" b="1" dirty="0">
                          <a:solidFill>
                            <a:sysClr val="windowText" lastClr="000000"/>
                          </a:solidFill>
                          <a:effectLst/>
                          <a:latin typeface="Arial" panose="020B0604020202020204" pitchFamily="34" charset="0"/>
                          <a:cs typeface="Arial" panose="020B0604020202020204" pitchFamily="34" charset="0"/>
                        </a:rPr>
                        <a:t>iniciou a vigilância ativa dos profissionais de saúde</a:t>
                      </a:r>
                      <a:r>
                        <a:rPr lang="pt-BR" sz="1050" dirty="0">
                          <a:solidFill>
                            <a:sysClr val="windowText" lastClr="000000"/>
                          </a:solidFill>
                          <a:effectLst/>
                          <a:latin typeface="Arial" panose="020B0604020202020204" pitchFamily="34" charset="0"/>
                          <a:cs typeface="Arial" panose="020B0604020202020204" pitchFamily="34" charset="0"/>
                        </a:rPr>
                        <a:t> no hospital distrital.</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0248978"/>
                  </a:ext>
                </a:extLst>
              </a:tr>
              <a:tr h="63842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Realizar análise epidemiológica de ônus, gravidade e fatores de risco, </a:t>
                      </a:r>
                      <a:br>
                        <a:rPr lang="pt-BR" sz="1050" b="0" dirty="0">
                          <a:solidFill>
                            <a:sysClr val="windowText" lastClr="000000"/>
                          </a:solidFill>
                          <a:effectLst/>
                          <a:latin typeface="Arial" panose="020B0604020202020204" pitchFamily="34" charset="0"/>
                          <a:cs typeface="Arial" panose="020B0604020202020204" pitchFamily="34" charset="0"/>
                        </a:rPr>
                      </a:br>
                      <a:r>
                        <a:rPr lang="pt-BR" sz="1050" b="0" dirty="0">
                          <a:solidFill>
                            <a:sysClr val="windowText" lastClr="000000"/>
                          </a:solidFill>
                          <a:effectLst/>
                          <a:latin typeface="Arial" panose="020B0604020202020204" pitchFamily="34" charset="0"/>
                          <a:cs typeface="Arial" panose="020B0604020202020204" pitchFamily="34" charset="0"/>
                        </a:rPr>
                        <a:t>e realizar avaliação de risco inicial</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12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Em 12 de dezembro, a equipe distrital de resposta rápida (RRT) </a:t>
                      </a:r>
                      <a:r>
                        <a:rPr lang="pt-BR" sz="1050" b="1" dirty="0">
                          <a:solidFill>
                            <a:sysClr val="windowText" lastClr="000000"/>
                          </a:solidFill>
                          <a:effectLst/>
                          <a:latin typeface="Arial" panose="020B0604020202020204" pitchFamily="34" charset="0"/>
                          <a:cs typeface="Arial" panose="020B0604020202020204" pitchFamily="34" charset="0"/>
                        </a:rPr>
                        <a:t>concluiu sua investigação epidemiológica inicial...</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8460139"/>
                  </a:ext>
                </a:extLst>
              </a:tr>
              <a:tr h="537125">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Obter confirmação laboratorial da etiologia do surto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12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Em 12 de dezembro, </a:t>
                      </a:r>
                      <a:r>
                        <a:rPr lang="pt-BR" sz="1050" b="1" dirty="0">
                          <a:solidFill>
                            <a:sysClr val="windowText" lastClr="000000"/>
                          </a:solidFill>
                          <a:effectLst/>
                          <a:latin typeface="Arial" panose="020B0604020202020204" pitchFamily="34" charset="0"/>
                          <a:cs typeface="Arial" panose="020B0604020202020204" pitchFamily="34" charset="0"/>
                        </a:rPr>
                        <a:t>o laboratório confirmou que a amostra era positiva para sarampo e notificou diretamente o PHEOC nacional.</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8720718"/>
                  </a:ext>
                </a:extLst>
              </a:tr>
              <a:tr h="63842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Iniciar medidas apropriadas de gestão de casos e prevenção e controle de infecções (IPC) nas unidades de saúde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15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A partir de 15 de dezembro, </a:t>
                      </a:r>
                      <a:r>
                        <a:rPr lang="pt-BR" sz="1050" b="1" dirty="0">
                          <a:solidFill>
                            <a:sysClr val="windowText" lastClr="000000"/>
                          </a:solidFill>
                          <a:effectLst/>
                          <a:latin typeface="Arial" panose="020B0604020202020204" pitchFamily="34" charset="0"/>
                          <a:cs typeface="Arial" panose="020B0604020202020204" pitchFamily="34" charset="0"/>
                        </a:rPr>
                        <a:t>a RRT nacional realizou avaliações de prevenção e controle de infecções (IPC) no hospital distrital e treinamento em gerenciamento de casos de sarampo.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098697"/>
                  </a:ext>
                </a:extLst>
              </a:tr>
              <a:tr h="84236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Iniciar contramedidas apropriadas de saúde pública nas comunidades afetadas</a:t>
                      </a:r>
                    </a:p>
                    <a:p>
                      <a:pPr marL="152400" indent="12700">
                        <a:spcBef>
                          <a:spcPts val="200"/>
                        </a:spcBef>
                        <a:spcAft>
                          <a:spcPts val="200"/>
                        </a:spcAft>
                        <a:buNone/>
                      </a:pPr>
                      <a:r>
                        <a:rPr lang="pt-BR" sz="1050" b="1" dirty="0">
                          <a:solidFill>
                            <a:sysClr val="windowText" lastClr="000000"/>
                          </a:solidFill>
                          <a:effectLst/>
                          <a:latin typeface="Arial" panose="020B0604020202020204" pitchFamily="34" charset="0"/>
                          <a:cs typeface="Arial" panose="020B0604020202020204" pitchFamily="34" charset="0"/>
                        </a:rPr>
                        <a:t>(Nota ao facilitador: Data de conclusão da resposta precoce)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19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Em 19 de dezembro, o gerente do incidente enviou ao Ministro da Saúde </a:t>
                      </a:r>
                      <a:r>
                        <a:rPr lang="pt-BR" sz="1050" b="1" dirty="0">
                          <a:solidFill>
                            <a:sysClr val="windowText" lastClr="000000"/>
                          </a:solidFill>
                          <a:effectLst/>
                          <a:latin typeface="Arial" panose="020B0604020202020204" pitchFamily="34" charset="0"/>
                          <a:cs typeface="Arial" panose="020B0604020202020204" pitchFamily="34" charset="0"/>
                        </a:rPr>
                        <a:t>uma ordem de requisição de vacinas para a OMS apoiar uma campanha de vacinação rápida nas comunidades afetadas.</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1001249"/>
                  </a:ext>
                </a:extLst>
              </a:tr>
              <a:tr h="106740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Iniciar atividades de comunicação de risco e engajamento da comunidade (RCEE)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18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A equipe combinada da RRT nacional e distrital </a:t>
                      </a:r>
                      <a:r>
                        <a:rPr lang="pt-BR" sz="1050" b="1" dirty="0">
                          <a:solidFill>
                            <a:sysClr val="windowText" lastClr="000000"/>
                          </a:solidFill>
                          <a:effectLst/>
                          <a:latin typeface="Arial" panose="020B0604020202020204" pitchFamily="34" charset="0"/>
                          <a:cs typeface="Arial" panose="020B0604020202020204" pitchFamily="34" charset="0"/>
                        </a:rPr>
                        <a:t>iniciou atividades de comunicação de risco e envolvimento da comunidade </a:t>
                      </a:r>
                      <a:r>
                        <a:rPr lang="pt-BR" sz="1050" dirty="0">
                          <a:solidFill>
                            <a:sysClr val="windowText" lastClr="000000"/>
                          </a:solidFill>
                          <a:effectLst/>
                          <a:latin typeface="Arial" panose="020B0604020202020204" pitchFamily="34" charset="0"/>
                          <a:cs typeface="Arial" panose="020B0604020202020204" pitchFamily="34" charset="0"/>
                        </a:rPr>
                        <a:t>em 18 de dezembro…o Ministro deu uma conferência de imprensa, com a subsequente divulgação de um aviso nacional sobre o </a:t>
                      </a:r>
                      <a:r>
                        <a:rPr lang="pt-BR" sz="1050" b="1" dirty="0">
                          <a:solidFill>
                            <a:sysClr val="windowText" lastClr="000000"/>
                          </a:solidFill>
                          <a:effectLst/>
                          <a:latin typeface="Arial" panose="020B0604020202020204" pitchFamily="34" charset="0"/>
                          <a:cs typeface="Arial" panose="020B0604020202020204" pitchFamily="34" charset="0"/>
                        </a:rPr>
                        <a:t>surto confirmado</a:t>
                      </a:r>
                      <a:r>
                        <a:rPr lang="pt-BR" sz="1050" dirty="0">
                          <a:solidFill>
                            <a:sysClr val="windowText" lastClr="000000"/>
                          </a:solidFill>
                          <a:effectLst/>
                          <a:latin typeface="Arial" panose="020B0604020202020204" pitchFamily="34" charset="0"/>
                          <a:cs typeface="Arial" panose="020B0604020202020204" pitchFamily="34" charset="0"/>
                        </a:rPr>
                        <a:t>…</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4062603"/>
                  </a:ext>
                </a:extLst>
              </a:tr>
              <a:tr h="31921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Estabelecer um mecanismo </a:t>
                      </a:r>
                      <a:br>
                        <a:rPr lang="pt-BR" sz="1050" b="0" dirty="0">
                          <a:solidFill>
                            <a:sysClr val="windowText" lastClr="000000"/>
                          </a:solidFill>
                          <a:effectLst/>
                          <a:latin typeface="Arial" panose="020B0604020202020204" pitchFamily="34" charset="0"/>
                          <a:cs typeface="Arial" panose="020B0604020202020204" pitchFamily="34" charset="0"/>
                        </a:rPr>
                      </a:br>
                      <a:r>
                        <a:rPr lang="pt-BR" sz="1050" b="0" dirty="0">
                          <a:solidFill>
                            <a:sysClr val="windowText" lastClr="000000"/>
                          </a:solidFill>
                          <a:effectLst/>
                          <a:latin typeface="Arial" panose="020B0604020202020204" pitchFamily="34" charset="0"/>
                          <a:cs typeface="Arial" panose="020B0604020202020204" pitchFamily="34" charset="0"/>
                        </a:rPr>
                        <a:t>de coordenação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12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Hoje é 12 de dezembro. O PHEOC foi ativado hoje...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0933767"/>
                  </a:ext>
                </a:extLst>
              </a:tr>
            </a:tbl>
          </a:graphicData>
        </a:graphic>
      </p:graphicFrame>
      <p:sp>
        <p:nvSpPr>
          <p:cNvPr id="10" name="Right Arrow 9">
            <a:extLst>
              <a:ext uri="{FF2B5EF4-FFF2-40B4-BE49-F238E27FC236}">
                <a16:creationId xmlns:a16="http://schemas.microsoft.com/office/drawing/2014/main" id="{DB81E874-C2F5-B943-CCF0-002ABCA51ED6}"/>
              </a:ext>
            </a:extLst>
          </p:cNvPr>
          <p:cNvSpPr/>
          <p:nvPr/>
        </p:nvSpPr>
        <p:spPr>
          <a:xfrm>
            <a:off x="4245208" y="4208421"/>
            <a:ext cx="3931089" cy="782677"/>
          </a:xfrm>
          <a:prstGeom prst="righ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0FBA336-4DAB-4099-B181-BDD46E910ABF}"/>
              </a:ext>
            </a:extLst>
          </p:cNvPr>
          <p:cNvSpPr/>
          <p:nvPr/>
        </p:nvSpPr>
        <p:spPr>
          <a:xfrm>
            <a:off x="3542402" y="4043695"/>
            <a:ext cx="702806" cy="833105"/>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A7F3C42-9FFA-823B-82EA-0EC06F4AC7B8}"/>
              </a:ext>
            </a:extLst>
          </p:cNvPr>
          <p:cNvSpPr txBox="1">
            <a:spLocks/>
          </p:cNvSpPr>
          <p:nvPr/>
        </p:nvSpPr>
        <p:spPr>
          <a:xfrm>
            <a:off x="1154220" y="890444"/>
            <a:ext cx="3271027" cy="383009"/>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sz="1400">
                <a:solidFill>
                  <a:srgbClr val="000000"/>
                </a:solidFill>
              </a:rPr>
              <a:t>RESPOSTAS</a:t>
            </a:r>
          </a:p>
        </p:txBody>
      </p:sp>
    </p:spTree>
    <p:extLst>
      <p:ext uri="{BB962C8B-B14F-4D97-AF65-F5344CB8AC3E}">
        <p14:creationId xmlns:p14="http://schemas.microsoft.com/office/powerpoint/2010/main" val="228713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pt-BR" dirty="0"/>
              <a:t>Resposta: Cálculo de metas 7-1-7</a:t>
            </a:r>
          </a:p>
        </p:txBody>
      </p:sp>
      <p:pic>
        <p:nvPicPr>
          <p:cNvPr id="4" name="Picture 3">
            <a:extLst>
              <a:ext uri="{FF2B5EF4-FFF2-40B4-BE49-F238E27FC236}">
                <a16:creationId xmlns:a16="http://schemas.microsoft.com/office/drawing/2014/main" id="{B50F1660-5653-09F0-C9CF-0F9838A87E3C}"/>
              </a:ext>
            </a:extLst>
          </p:cNvPr>
          <p:cNvPicPr>
            <a:picLocks noChangeAspect="1"/>
          </p:cNvPicPr>
          <p:nvPr/>
        </p:nvPicPr>
        <p:blipFill>
          <a:blip r:embed="rId3"/>
          <a:srcRect/>
          <a:stretch/>
        </p:blipFill>
        <p:spPr>
          <a:xfrm>
            <a:off x="600458" y="1137797"/>
            <a:ext cx="10706813" cy="5136050"/>
          </a:xfrm>
          <a:prstGeom prst="rect">
            <a:avLst/>
          </a:prstGeom>
          <a:ln>
            <a:noFill/>
          </a:ln>
        </p:spPr>
      </p:pic>
    </p:spTree>
    <p:extLst>
      <p:ext uri="{BB962C8B-B14F-4D97-AF65-F5344CB8AC3E}">
        <p14:creationId xmlns:p14="http://schemas.microsoft.com/office/powerpoint/2010/main" val="146952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pt-BR" sz="5000"/>
              <a:t>Como podemos encontrar e interromper surtos de forma consistente e rápida?</a:t>
            </a:r>
          </a:p>
        </p:txBody>
      </p:sp>
    </p:spTree>
    <p:extLst>
      <p:ext uri="{BB962C8B-B14F-4D97-AF65-F5344CB8AC3E}">
        <p14:creationId xmlns:p14="http://schemas.microsoft.com/office/powerpoint/2010/main" val="19677487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995363"/>
            <a:ext cx="3742754" cy="2282808"/>
          </a:xfrm>
        </p:spPr>
        <p:txBody>
          <a:bodyPr/>
          <a:lstStyle/>
          <a:p>
            <a:r>
              <a:rPr lang="pt-BR" sz="3200" dirty="0">
                <a:latin typeface="Arial"/>
                <a:cs typeface="Arial"/>
              </a:rPr>
              <a:t>Facilitação da Parte 2: gargalos, facilitadores e ações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373103" cy="3028361"/>
          </a:xfrm>
        </p:spPr>
        <p:txBody>
          <a:bodyPr/>
          <a:lstStyle/>
          <a:p>
            <a:r>
              <a:rPr lang="pt-BR" dirty="0"/>
              <a:t>Guia do Facilitador: páginas 7-10</a:t>
            </a:r>
          </a:p>
          <a:p>
            <a:r>
              <a:rPr lang="pt-BR" dirty="0"/>
              <a:t>(Cenário no Guia do Participante)</a:t>
            </a:r>
          </a:p>
          <a:p>
            <a:endParaRPr lang="en-US" dirty="0"/>
          </a:p>
          <a:p>
            <a:endParaRPr lang="en-US"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pt-BR"/>
              <a:t>Agenda de subatividades</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1412829642"/>
              </p:ext>
            </p:extLst>
          </p:nvPr>
        </p:nvGraphicFramePr>
        <p:xfrm>
          <a:off x="4601065" y="2142002"/>
          <a:ext cx="7162799" cy="2923695"/>
        </p:xfrm>
        <a:graphic>
          <a:graphicData uri="http://schemas.openxmlformats.org/drawingml/2006/table">
            <a:tbl>
              <a:tblPr/>
              <a:tblGrid>
                <a:gridCol w="834535">
                  <a:extLst>
                    <a:ext uri="{9D8B030D-6E8A-4147-A177-3AD203B41FA5}">
                      <a16:colId xmlns:a16="http://schemas.microsoft.com/office/drawing/2014/main" val="1390176686"/>
                    </a:ext>
                  </a:extLst>
                </a:gridCol>
                <a:gridCol w="3454400">
                  <a:extLst>
                    <a:ext uri="{9D8B030D-6E8A-4147-A177-3AD203B41FA5}">
                      <a16:colId xmlns:a16="http://schemas.microsoft.com/office/drawing/2014/main" val="2458331761"/>
                    </a:ext>
                  </a:extLst>
                </a:gridCol>
                <a:gridCol w="1447800">
                  <a:extLst>
                    <a:ext uri="{9D8B030D-6E8A-4147-A177-3AD203B41FA5}">
                      <a16:colId xmlns:a16="http://schemas.microsoft.com/office/drawing/2014/main" val="1127294719"/>
                    </a:ext>
                  </a:extLst>
                </a:gridCol>
                <a:gridCol w="1426064">
                  <a:extLst>
                    <a:ext uri="{9D8B030D-6E8A-4147-A177-3AD203B41FA5}">
                      <a16:colId xmlns:a16="http://schemas.microsoft.com/office/drawing/2014/main" val="2063295243"/>
                    </a:ext>
                  </a:extLst>
                </a:gridCol>
              </a:tblGrid>
              <a:tr h="355891">
                <a:tc>
                  <a:txBody>
                    <a:bodyPr/>
                    <a:lstStyle/>
                    <a:p>
                      <a:pPr algn="l" rtl="0" fontAlgn="t"/>
                      <a:endParaRPr lang="en-US" sz="18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1800" b="1" i="0">
                          <a:solidFill>
                            <a:schemeClr val="bg1"/>
                          </a:solidFill>
                          <a:effectLst/>
                          <a:latin typeface="Arial" panose="020B0604020202020204" pitchFamily="34" charset="0"/>
                          <a:cs typeface="Arial" panose="020B0604020202020204" pitchFamily="34" charset="0"/>
                        </a:rPr>
                        <a:t>Subatividade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pt-BR" sz="1800" b="1" i="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1800" b="1" i="0">
                          <a:solidFill>
                            <a:schemeClr val="bg1"/>
                          </a:solidFill>
                          <a:effectLst/>
                          <a:latin typeface="Arial" panose="020B0604020202020204" pitchFamily="34" charset="0"/>
                          <a:cs typeface="Arial" panose="020B0604020202020204" pitchFamily="34" charset="0"/>
                        </a:rPr>
                        <a:t>Duração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r>
                        <a:rPr lang="pt-BR" sz="18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2000">
                          <a:effectLst/>
                          <a:latin typeface="Arial" panose="020B0604020202020204" pitchFamily="34" charset="0"/>
                          <a:cs typeface="Arial" panose="020B0604020202020204" pitchFamily="34" charset="0"/>
                        </a:rPr>
                        <a:t>Identificar gargalos, facilitadores e ações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Trabalho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r>
                        <a:rPr lang="pt-BR" sz="18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2000" dirty="0">
                          <a:effectLst/>
                          <a:latin typeface="Arial" panose="020B0604020202020204" pitchFamily="34" charset="0"/>
                          <a:cs typeface="Arial" panose="020B0604020202020204" pitchFamily="34" charset="0"/>
                        </a:rPr>
                        <a:t>Discutir gargalos </a:t>
                      </a:r>
                      <a:br>
                        <a:rPr lang="pt-BR" sz="2000" dirty="0">
                          <a:effectLst/>
                          <a:latin typeface="Arial" panose="020B0604020202020204" pitchFamily="34" charset="0"/>
                          <a:cs typeface="Arial" panose="020B0604020202020204" pitchFamily="34" charset="0"/>
                        </a:rPr>
                      </a:br>
                      <a:r>
                        <a:rPr lang="pt-BR" sz="2000" dirty="0">
                          <a:effectLst/>
                          <a:latin typeface="Arial" panose="020B0604020202020204" pitchFamily="34" charset="0"/>
                          <a:cs typeface="Arial" panose="020B0604020202020204" pitchFamily="34" charset="0"/>
                        </a:rPr>
                        <a:t>e facilitadores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Método ‘Post it’</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r>
                        <a:rPr lang="pt-BR" sz="18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pt-BR" sz="2000" dirty="0">
                          <a:effectLst/>
                          <a:latin typeface="Arial" panose="020B0604020202020204" pitchFamily="34" charset="0"/>
                          <a:cs typeface="Arial" panose="020B0604020202020204" pitchFamily="34" charset="0"/>
                        </a:rPr>
                        <a:t>Discutir ações imediatas </a:t>
                      </a:r>
                      <a:br>
                        <a:rPr lang="pt-BR" sz="2000" dirty="0">
                          <a:effectLst/>
                          <a:latin typeface="Arial" panose="020B0604020202020204" pitchFamily="34" charset="0"/>
                          <a:cs typeface="Arial" panose="020B0604020202020204" pitchFamily="34" charset="0"/>
                        </a:rPr>
                      </a:br>
                      <a:r>
                        <a:rPr lang="pt-BR" sz="2000" dirty="0">
                          <a:effectLst/>
                          <a:latin typeface="Arial" panose="020B0604020202020204" pitchFamily="34" charset="0"/>
                          <a:cs typeface="Arial" panose="020B0604020202020204" pitchFamily="34" charset="0"/>
                        </a:rPr>
                        <a:t>e de longo prazo</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dirty="0">
                          <a:effectLst/>
                          <a:latin typeface="Arial" panose="020B0604020202020204" pitchFamily="34" charset="0"/>
                          <a:ea typeface="Calibri" panose="020F0502020204030204" pitchFamily="34" charset="0"/>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bl>
          </a:graphicData>
        </a:graphic>
      </p:graphicFrame>
    </p:spTree>
    <p:extLst>
      <p:ext uri="{BB962C8B-B14F-4D97-AF65-F5344CB8AC3E}">
        <p14:creationId xmlns:p14="http://schemas.microsoft.com/office/powerpoint/2010/main" val="26595319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450411" y="1933593"/>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pt-BR" sz="2000" b="0" dirty="0">
                <a:solidFill>
                  <a:schemeClr val="tx1"/>
                </a:solidFill>
                <a:ea typeface="Calibri" panose="020F0502020204030204" pitchFamily="34" charset="0"/>
                <a:cs typeface="Arial" panose="020B0604020202020204" pitchFamily="34" charset="0"/>
              </a:rPr>
              <a:t>Epistão é uma pequena nação com 6 distritos. Uma estrutura abrangente de vigilância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e resposta a doenças é conduzida em unidades de saúde, organizada por distritos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e coordenada pelo Ministério da Saúde (MS) e pelo centro de operações de emergência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de saúde pública (PHEOC). Você é um gerente de emergência que trabalha no PHEOC.</a:t>
            </a:r>
            <a:br>
              <a:rPr lang="pt-BR" sz="2000" b="0" dirty="0">
                <a:solidFill>
                  <a:schemeClr val="tx1"/>
                </a:solidFill>
                <a:ea typeface="Calibri" panose="020F0502020204030204" pitchFamily="34" charset="0"/>
                <a:cs typeface="Arial" panose="020B0604020202020204" pitchFamily="34" charset="0"/>
              </a:rPr>
            </a:br>
            <a:endParaRPr lang="pt-BR"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pt-BR" sz="2000" b="0" dirty="0">
                <a:solidFill>
                  <a:schemeClr val="tx1"/>
                </a:solidFill>
                <a:ea typeface="Calibri" panose="020F0502020204030204" pitchFamily="34" charset="0"/>
                <a:cs typeface="Arial" panose="020B0604020202020204" pitchFamily="34" charset="0"/>
              </a:rPr>
              <a:t>Hoje é 12 de dezembro. O PHEOC foi ativado hoje. Uma reunião foi convocada em 20 minutos para discutir um novo caso confirmado de sarampo. O gerente de incidentes solicitou que você resumisse o cronograma do surto e propusesse ações prioritárias usando a abordagem 7-1-7.</a:t>
            </a:r>
          </a:p>
          <a:p>
            <a:pPr marL="171450"/>
            <a:endParaRPr lang="en-GB" sz="2000" b="0" dirty="0">
              <a:solidFill>
                <a:schemeClr val="tx1"/>
              </a:solidFill>
              <a:cs typeface="Arial" panose="020B0604020202020204" pitchFamily="34" charset="0"/>
            </a:endParaRPr>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pt-BR"/>
              <a:t>Cenário de surto de sarampo</a:t>
            </a:r>
          </a:p>
        </p:txBody>
      </p:sp>
      <p:sp>
        <p:nvSpPr>
          <p:cNvPr id="12" name="Rectangle 11">
            <a:extLst>
              <a:ext uri="{FF2B5EF4-FFF2-40B4-BE49-F238E27FC236}">
                <a16:creationId xmlns:a16="http://schemas.microsoft.com/office/drawing/2014/main" id="{80BBA50D-4840-DDBE-12A4-9212AFCF2560}"/>
              </a:ext>
            </a:extLst>
          </p:cNvPr>
          <p:cNvSpPr/>
          <p:nvPr/>
        </p:nvSpPr>
        <p:spPr>
          <a:xfrm>
            <a:off x="9797260" y="268481"/>
            <a:ext cx="2064000" cy="103181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pt-BR" sz="2000" u="sng">
                <a:solidFill>
                  <a:schemeClr val="tx1"/>
                </a:solidFill>
              </a:rPr>
              <a:t>Legenda do texto</a:t>
            </a:r>
          </a:p>
          <a:p>
            <a:r>
              <a:rPr lang="pt-BR" sz="2000" b="1">
                <a:solidFill>
                  <a:schemeClr val="accent1"/>
                </a:solidFill>
              </a:rPr>
              <a:t>Gargalos</a:t>
            </a:r>
          </a:p>
          <a:p>
            <a:r>
              <a:rPr lang="pt-BR" sz="2000" b="1">
                <a:solidFill>
                  <a:schemeClr val="accent5"/>
                </a:solidFill>
              </a:rPr>
              <a:t>Facilitadores</a:t>
            </a:r>
          </a:p>
        </p:txBody>
      </p:sp>
    </p:spTree>
    <p:extLst>
      <p:ext uri="{BB962C8B-B14F-4D97-AF65-F5344CB8AC3E}">
        <p14:creationId xmlns:p14="http://schemas.microsoft.com/office/powerpoint/2010/main" val="34658922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123772"/>
            <a:ext cx="11194869" cy="4802565"/>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1900" b="0" dirty="0">
                <a:solidFill>
                  <a:schemeClr val="tx1"/>
                </a:solidFill>
                <a:effectLst/>
              </a:rPr>
              <a:t>Uma mulher de 22 anos, “Sra. A”, apresentou-se em um hospital distrital em 3 de dezembro </a:t>
            </a:r>
            <a:r>
              <a:rPr lang="pt-BR" sz="19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com febre, tosse, coriza</a:t>
            </a:r>
            <a:r>
              <a:rPr lang="pt-BR" sz="1900" b="0" dirty="0">
                <a:solidFill>
                  <a:schemeClr val="tx1"/>
                </a:solidFill>
                <a:effectLst/>
                <a:latin typeface="Calibri" panose="020F0502020204030204" pitchFamily="34" charset="0"/>
                <a:ea typeface="Yu Mincho" panose="02020400000000000000" pitchFamily="18" charset="-128"/>
                <a:cs typeface="Arial" panose="020B0604020202020204" pitchFamily="34" charset="0"/>
              </a:rPr>
              <a:t> (inflamação da </a:t>
            </a:r>
            <a:r>
              <a:rPr lang="pt-BR" sz="1900" b="0" u="none" strike="noStrike" dirty="0">
                <a:solidFill>
                  <a:schemeClr val="tx1"/>
                </a:solidFill>
                <a:effectLst/>
                <a:latin typeface="Calibri" panose="020F0502020204030204" pitchFamily="34" charset="0"/>
                <a:ea typeface="Yu Mincho" panose="02020400000000000000" pitchFamily="18" charset="-128"/>
                <a:cs typeface="Arial" panose="020B0604020202020204" pitchFamily="34" charset="0"/>
                <a:hlinkClick r:id="rId3">
                  <a:extLst>
                    <a:ext uri="{A12FA001-AC4F-418D-AE19-62706E023703}">
                      <ahyp:hlinkClr xmlns:ahyp="http://schemas.microsoft.com/office/drawing/2018/hyperlinkcolor" val="tx"/>
                    </a:ext>
                  </a:extLst>
                </a:hlinkClick>
              </a:rPr>
              <a:t>mucosa</a:t>
            </a:r>
            <a:r>
              <a:rPr lang="pt-BR" sz="1900" b="0" dirty="0">
                <a:solidFill>
                  <a:schemeClr val="tx1"/>
                </a:solidFill>
                <a:effectLst/>
                <a:latin typeface="Calibri" panose="020F0502020204030204" pitchFamily="34" charset="0"/>
                <a:ea typeface="Yu Mincho" panose="02020400000000000000" pitchFamily="18" charset="-128"/>
                <a:cs typeface="Arial" panose="020B0604020202020204" pitchFamily="34" charset="0"/>
              </a:rPr>
              <a:t> membrana no nariz) e conjuntivite (uma inflamação da camada mais externa da parte branca do olho e da superfície interna da pálpebra). </a:t>
            </a:r>
            <a:r>
              <a:rPr lang="pt-BR" sz="19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Os sintomas começaram 3 dias antes, em 30 de novembro. </a:t>
            </a:r>
          </a:p>
          <a:p>
            <a:pPr marL="0" marR="0">
              <a:lnSpc>
                <a:spcPct val="115000"/>
              </a:lnSpc>
              <a:spcBef>
                <a:spcPts val="0"/>
              </a:spcBef>
              <a:spcAft>
                <a:spcPts val="100"/>
              </a:spcAft>
            </a:pPr>
            <a:endParaRPr lang="en-US" sz="1200" b="0" dirty="0">
              <a:solidFill>
                <a:schemeClr val="tx1"/>
              </a:solidFill>
              <a:effectLst/>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chemeClr val="tx1"/>
                </a:solidFill>
                <a:effectLst/>
                <a:ea typeface="Calibri" panose="020F0502020204030204" pitchFamily="34" charset="0"/>
                <a:cs typeface="Arial" panose="020B0604020202020204" pitchFamily="34" charset="0"/>
              </a:rPr>
              <a:t>Após testar negativo para gripe, COVID-19 e vírus sincicial respiratório (VSR), </a:t>
            </a:r>
            <a:r>
              <a:rPr lang="pt-BR" sz="1900" dirty="0">
                <a:solidFill>
                  <a:schemeClr val="accent1"/>
                </a:solidFill>
                <a:effectLst/>
                <a:ea typeface="Calibri" panose="020F0502020204030204" pitchFamily="34" charset="0"/>
                <a:cs typeface="Arial" panose="020B0604020202020204" pitchFamily="34" charset="0"/>
              </a:rPr>
              <a:t>ela foi tratada para um vírus respiratório geral e mandada para casa apesar da observação de manchas de Koplik, que são uma característica diagnóstica do sarampo</a:t>
            </a:r>
            <a:r>
              <a:rPr lang="pt-BR" sz="1900" b="0" dirty="0">
                <a:solidFill>
                  <a:schemeClr val="tx1"/>
                </a:solidFill>
                <a:effectLst/>
                <a:ea typeface="Calibri" panose="020F0502020204030204" pitchFamily="34" charset="0"/>
                <a:cs typeface="Arial" panose="020B0604020202020204" pitchFamily="34" charset="0"/>
              </a:rPr>
              <a:t>. Em 6 de dezembro, ela notou uma erupção cutânea perto da cabeça. Em 8 de dezembro, ela retornou ao hospital enquanto a erupção se espalhava por seu corpo. </a:t>
            </a:r>
            <a:r>
              <a:rPr lang="pt-BR" sz="1900" dirty="0">
                <a:solidFill>
                  <a:srgbClr val="8D2456"/>
                </a:solidFill>
                <a:effectLst/>
                <a:ea typeface="Calibri" panose="020F0502020204030204" pitchFamily="34" charset="0"/>
                <a:cs typeface="Arial" panose="020B0604020202020204" pitchFamily="34" charset="0"/>
              </a:rPr>
              <a:t>A equipe clínica suspeitou de sarampo, </a:t>
            </a:r>
            <a:r>
              <a:rPr lang="pt-BR" sz="1900" b="0" dirty="0">
                <a:solidFill>
                  <a:schemeClr val="tx1"/>
                </a:solidFill>
                <a:effectLst/>
                <a:ea typeface="Calibri" panose="020F0502020204030204" pitchFamily="34" charset="0"/>
                <a:cs typeface="Arial" panose="020B0604020202020204" pitchFamily="34" charset="0"/>
              </a:rPr>
              <a:t>preencheu um formulário de investigação de caso e coletou uma amostra para enviar ao laboratório nacional de referência em 8 de dezembro. </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chemeClr val="tx1"/>
                </a:solidFill>
                <a:effectLst/>
                <a:ea typeface="Calibri" panose="020F0502020204030204" pitchFamily="34" charset="0"/>
                <a:cs typeface="Arial" panose="020B0604020202020204" pitchFamily="34" charset="0"/>
              </a:rPr>
              <a:t>Em 9 de dezembro, o </a:t>
            </a:r>
            <a:r>
              <a:rPr lang="pt-BR" sz="1900" dirty="0">
                <a:solidFill>
                  <a:srgbClr val="8D2456"/>
                </a:solidFill>
                <a:effectLst/>
                <a:ea typeface="Calibri" panose="020F0502020204030204" pitchFamily="34" charset="0"/>
                <a:cs typeface="Arial" panose="020B0604020202020204" pitchFamily="34" charset="0"/>
              </a:rPr>
              <a:t>médico assistente, que havia passado recentemente por um treinamento de atualização</a:t>
            </a:r>
            <a:r>
              <a:rPr lang="pt-BR" sz="1900" b="0" dirty="0">
                <a:solidFill>
                  <a:schemeClr val="tx1"/>
                </a:solidFill>
                <a:effectLst/>
                <a:ea typeface="Calibri" panose="020F0502020204030204" pitchFamily="34" charset="0"/>
                <a:cs typeface="Arial" panose="020B0604020202020204" pitchFamily="34" charset="0"/>
              </a:rPr>
              <a:t> sobre protocolos de escalada e reporte, ligou para o agente de vigilância do distrito sobre o caso suspeito de sarampo.</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pt-BR" dirty="0"/>
              <a:t>Cenário de surto de sarampo</a:t>
            </a:r>
          </a:p>
        </p:txBody>
      </p:sp>
    </p:spTree>
    <p:extLst>
      <p:ext uri="{BB962C8B-B14F-4D97-AF65-F5344CB8AC3E}">
        <p14:creationId xmlns:p14="http://schemas.microsoft.com/office/powerpoint/2010/main" val="3084539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pt-BR"/>
              <a:t>Cenário de surto de sarampo</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678545" y="1429127"/>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1900" b="0" dirty="0">
                <a:solidFill>
                  <a:schemeClr val="tx1"/>
                </a:solidFill>
                <a:effectLst/>
                <a:latin typeface="Arial"/>
                <a:ea typeface="Calibri"/>
                <a:cs typeface="Arial"/>
              </a:rPr>
              <a:t>Em 10 de dezembro, a equipe de resposta rápida do distrito iniciou o rastreamento de contatos </a:t>
            </a:r>
            <a:br>
              <a:rPr lang="pt-BR" sz="1900" b="0" dirty="0">
                <a:solidFill>
                  <a:schemeClr val="tx1"/>
                </a:solidFill>
                <a:effectLst/>
                <a:latin typeface="Arial"/>
                <a:ea typeface="Calibri"/>
                <a:cs typeface="Arial"/>
              </a:rPr>
            </a:br>
            <a:r>
              <a:rPr lang="pt-BR" sz="1900" b="0" dirty="0">
                <a:solidFill>
                  <a:schemeClr val="tx1"/>
                </a:solidFill>
                <a:effectLst/>
                <a:latin typeface="Arial"/>
                <a:ea typeface="Calibri"/>
                <a:cs typeface="Arial"/>
              </a:rPr>
              <a:t>da Sra. A e iniciou a vigilância ativa dos profissionais de saúde no hospital distrital.</a:t>
            </a:r>
            <a:r>
              <a:rPr lang="pt-BR" sz="1900" b="0" dirty="0">
                <a:solidFill>
                  <a:schemeClr val="accent1"/>
                </a:solidFill>
                <a:effectLst/>
                <a:latin typeface="Arial"/>
                <a:ea typeface="Calibri"/>
                <a:cs typeface="Arial"/>
              </a:rPr>
              <a:t> </a:t>
            </a:r>
            <a:r>
              <a:rPr lang="pt-BR" sz="1900" dirty="0">
                <a:solidFill>
                  <a:schemeClr val="accent1"/>
                </a:solidFill>
                <a:effectLst/>
                <a:latin typeface="Arial"/>
                <a:ea typeface="Calibri"/>
                <a:cs typeface="Arial"/>
              </a:rPr>
              <a:t>A amostra chegou ao laboratório nacional em 10 de dezembro. Em 12 de dezembro, o laboratório confirmou que a amostra era positiva para sarampo e notificou diretamente o PHEOC nacional.</a:t>
            </a:r>
          </a:p>
          <a:p>
            <a:pPr marL="0" marR="0">
              <a:lnSpc>
                <a:spcPct val="115000"/>
              </a:lnSpc>
              <a:spcBef>
                <a:spcPts val="0"/>
              </a:spcBef>
              <a:spcAft>
                <a:spcPts val="100"/>
              </a:spcAft>
            </a:pPr>
            <a:endParaRPr lang="en-GB" sz="1900" b="0" dirty="0">
              <a:solidFill>
                <a:schemeClr val="tx1"/>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chemeClr val="tx1"/>
                </a:solidFill>
                <a:effectLst/>
                <a:ea typeface="Calibri" panose="020F0502020204030204" pitchFamily="34" charset="0"/>
                <a:cs typeface="Arial" panose="020B0604020202020204" pitchFamily="34" charset="0"/>
              </a:rPr>
              <a:t>Em 12 de dezembro, a equipe distrital de resposta rápida (RRT) concluiu sua investigação epidemiológica inicial, identificou mais um caso suspeito e forneceu uma lista de contatos ao PHEOC. Com base nessas informações, o PHEOC nacional realizou uma avaliação de risco no mesmo dia e avaliou esse evento como de risco muito alto. O gerente do incidente compartilhou imediatamente as recomendações de avaliação com o Ministro da Saúde, que incluíam uma solicitação para mobilizar uma equipe nacional de resposta rápida.</a:t>
            </a:r>
          </a:p>
        </p:txBody>
      </p:sp>
    </p:spTree>
    <p:extLst>
      <p:ext uri="{BB962C8B-B14F-4D97-AF65-F5344CB8AC3E}">
        <p14:creationId xmlns:p14="http://schemas.microsoft.com/office/powerpoint/2010/main" val="27997743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1900" b="0" dirty="0">
                <a:solidFill>
                  <a:schemeClr val="tx1"/>
                </a:solidFill>
                <a:effectLst/>
                <a:ea typeface="Calibri" panose="020F0502020204030204" pitchFamily="34" charset="0"/>
                <a:cs typeface="Arial" panose="020B0604020202020204" pitchFamily="34" charset="0"/>
              </a:rPr>
              <a:t>A RRT nacional foi implantada em 14 de dezembro</a:t>
            </a:r>
            <a:r>
              <a:rPr lang="pt-BR" sz="1900" dirty="0">
                <a:solidFill>
                  <a:schemeClr val="accent1"/>
                </a:solidFill>
                <a:effectLst/>
                <a:ea typeface="Calibri" panose="020F0502020204030204" pitchFamily="34" charset="0"/>
                <a:cs typeface="Arial" panose="020B0604020202020204" pitchFamily="34" charset="0"/>
              </a:rPr>
              <a:t>, ligeiramente atrasado devido à falta de fundos para a aquisição de combustível. </a:t>
            </a:r>
            <a:br>
              <a:rPr lang="pt-BR" sz="1900" b="0" dirty="0">
                <a:solidFill>
                  <a:schemeClr val="tx1"/>
                </a:solidFill>
                <a:effectLst/>
                <a:ea typeface="Calibri" panose="020F0502020204030204" pitchFamily="34" charset="0"/>
                <a:cs typeface="Arial" panose="020B0604020202020204" pitchFamily="34" charset="0"/>
              </a:rPr>
            </a:br>
            <a:br>
              <a:rPr lang="pt-BR" sz="1900" b="0" dirty="0">
                <a:solidFill>
                  <a:schemeClr val="tx1"/>
                </a:solidFill>
                <a:effectLst/>
                <a:ea typeface="Calibri" panose="020F0502020204030204" pitchFamily="34" charset="0"/>
                <a:cs typeface="Arial" panose="020B0604020202020204" pitchFamily="34" charset="0"/>
              </a:rPr>
            </a:br>
            <a:r>
              <a:rPr lang="pt-BR" sz="1900" b="0" dirty="0">
                <a:solidFill>
                  <a:schemeClr val="tx1"/>
                </a:solidFill>
                <a:effectLst/>
                <a:ea typeface="Calibri" panose="020F0502020204030204" pitchFamily="34" charset="0"/>
                <a:cs typeface="Arial" panose="020B0604020202020204" pitchFamily="34" charset="0"/>
              </a:rPr>
              <a:t>A partir de 15 de dezembro, a RRT nacional conduziu avaliações de prevenção e controle de infecções (IPC) no hospital distrital e treinamento em gerenciamento de casos de sarampo. </a:t>
            </a:r>
          </a:p>
          <a:p>
            <a:pPr marL="0" marR="0">
              <a:lnSpc>
                <a:spcPct val="115000"/>
              </a:lnSpc>
              <a:spcBef>
                <a:spcPts val="0"/>
              </a:spcBef>
              <a:spcAft>
                <a:spcPts val="100"/>
              </a:spcAft>
            </a:pPr>
            <a:endParaRPr lang="en-GB" sz="19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pt-BR" sz="1900" b="0" dirty="0">
                <a:solidFill>
                  <a:schemeClr val="tx1"/>
                </a:solidFill>
                <a:effectLst/>
                <a:ea typeface="Calibri" panose="020F0502020204030204" pitchFamily="34" charset="0"/>
                <a:cs typeface="Arial" panose="020B0604020202020204" pitchFamily="34" charset="0"/>
              </a:rPr>
              <a:t>A equipe combinada de RRT nacional e distrital iniciou as atividades de comunicação de risco e envolvimento da comunidade em 18 de dezembro, pois </a:t>
            </a:r>
            <a:r>
              <a:rPr lang="pt-BR" sz="1900" dirty="0">
                <a:solidFill>
                  <a:schemeClr val="accent1"/>
                </a:solidFill>
                <a:effectLst/>
                <a:ea typeface="Calibri" panose="020F0502020204030204" pitchFamily="34" charset="0"/>
                <a:cs typeface="Arial" panose="020B0604020202020204" pitchFamily="34" charset="0"/>
              </a:rPr>
              <a:t>houve confusão entre as autoridades distritais e nacionais devido a atrasos na tradução de materiais</a:t>
            </a:r>
            <a:r>
              <a:rPr lang="pt-BR" sz="1900" dirty="0">
                <a:solidFill>
                  <a:schemeClr val="tx1"/>
                </a:solidFill>
                <a:effectLst/>
                <a:ea typeface="Calibri" panose="020F0502020204030204" pitchFamily="34" charset="0"/>
                <a:cs typeface="Arial" panose="020B0604020202020204" pitchFamily="34" charset="0"/>
              </a:rPr>
              <a:t> </a:t>
            </a:r>
            <a:r>
              <a:rPr lang="pt-BR" sz="1900" b="0" dirty="0">
                <a:solidFill>
                  <a:schemeClr val="tx1"/>
                </a:solidFill>
                <a:effectLst/>
                <a:ea typeface="Calibri" panose="020F0502020204030204" pitchFamily="34" charset="0"/>
                <a:cs typeface="Arial" panose="020B0604020202020204" pitchFamily="34" charset="0"/>
              </a:rPr>
              <a:t>em vários idiomas locais falados pelas comunidades afetadas pelo surto. </a:t>
            </a: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pt-BR"/>
              <a:t>Cenário de surto de sarampo</a:t>
            </a:r>
          </a:p>
        </p:txBody>
      </p:sp>
    </p:spTree>
    <p:extLst>
      <p:ext uri="{BB962C8B-B14F-4D97-AF65-F5344CB8AC3E}">
        <p14:creationId xmlns:p14="http://schemas.microsoft.com/office/powerpoint/2010/main" val="20196472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1900" b="0" i="0" u="none" strike="noStrike" cap="none"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Também em 18 de dezembro, o Ministro concedeu uma entrevista coletiva, com um lançamento subsequente de uma consultoria nacional sobre o surto confirmado usando mídia impressa e eletrônica. Percepções equivocadas e rumores sobre o surto começaram a circular na comunidade, incluindo o de que esse era um caso trazido por estrangeiros que não foram vacinados.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1200" b="0" i="0" u="none" strike="noStrike" cap="none"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1900" b="0" i="0" u="none" strike="noStrike" cap="none"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O relatório de situação da equipe nacional de 18 de dezembro destacou que um número significativo de profissionais de saúde, pacientes internados e membros da comunidade eram contatos de alto risco. No dia seguinte, 19 de dezembro, o gerente de incidentes enviou ao Ministro da Saúde uma ordem de requisição de vacinas para a OMS, solicitando apoio para uma rápida campanha de vacinação nas comunidades afetadas.</a:t>
            </a: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pt-BR"/>
              <a:t>Cenário de surto de sarampo</a:t>
            </a:r>
          </a:p>
        </p:txBody>
      </p:sp>
    </p:spTree>
    <p:extLst>
      <p:ext uri="{BB962C8B-B14F-4D97-AF65-F5344CB8AC3E}">
        <p14:creationId xmlns:p14="http://schemas.microsoft.com/office/powerpoint/2010/main" val="1458856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pt-BR" dirty="0"/>
              <a:t>Respostas: gargalos e facilitadores</a:t>
            </a:r>
          </a:p>
        </p:txBody>
      </p:sp>
      <p:sp>
        <p:nvSpPr>
          <p:cNvPr id="6" name="TextBox 5">
            <a:extLst>
              <a:ext uri="{FF2B5EF4-FFF2-40B4-BE49-F238E27FC236}">
                <a16:creationId xmlns:a16="http://schemas.microsoft.com/office/drawing/2014/main" id="{9AF26B1A-5C71-0CB9-5764-C6AF6074491B}"/>
              </a:ext>
            </a:extLst>
          </p:cNvPr>
          <p:cNvSpPr txBox="1"/>
          <p:nvPr/>
        </p:nvSpPr>
        <p:spPr>
          <a:xfrm>
            <a:off x="524435" y="5997980"/>
            <a:ext cx="5735032" cy="369332"/>
          </a:xfrm>
          <a:prstGeom prst="rect">
            <a:avLst/>
          </a:prstGeom>
          <a:noFill/>
        </p:spPr>
        <p:txBody>
          <a:bodyPr wrap="none" rtlCol="0">
            <a:spAutoFit/>
          </a:bodyPr>
          <a:lstStyle/>
          <a:p>
            <a:pPr algn="l"/>
            <a:r>
              <a:rPr lang="pt-BR" dirty="0"/>
              <a:t>Nota: os participantes também podem apresentar outras respostas</a:t>
            </a:r>
          </a:p>
        </p:txBody>
      </p:sp>
      <p:pic>
        <p:nvPicPr>
          <p:cNvPr id="2" name="Picture 1">
            <a:extLst>
              <a:ext uri="{FF2B5EF4-FFF2-40B4-BE49-F238E27FC236}">
                <a16:creationId xmlns:a16="http://schemas.microsoft.com/office/drawing/2014/main" id="{FC95738B-4BD3-1F1B-AE76-4E0A20FCE1D9}"/>
              </a:ext>
            </a:extLst>
          </p:cNvPr>
          <p:cNvPicPr>
            <a:picLocks noChangeAspect="1"/>
          </p:cNvPicPr>
          <p:nvPr/>
        </p:nvPicPr>
        <p:blipFill>
          <a:blip r:embed="rId3"/>
          <a:srcRect/>
          <a:stretch/>
        </p:blipFill>
        <p:spPr>
          <a:xfrm>
            <a:off x="824752" y="906796"/>
            <a:ext cx="9798423" cy="5104856"/>
          </a:xfrm>
          <a:prstGeom prst="rect">
            <a:avLst/>
          </a:prstGeom>
        </p:spPr>
      </p:pic>
    </p:spTree>
    <p:extLst>
      <p:ext uri="{BB962C8B-B14F-4D97-AF65-F5344CB8AC3E}">
        <p14:creationId xmlns:p14="http://schemas.microsoft.com/office/powerpoint/2010/main" val="31714390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pt-BR"/>
              <a:t>Resposta: ações imediatas e de longo prazo</a:t>
            </a:r>
          </a:p>
        </p:txBody>
      </p:sp>
      <p:pic>
        <p:nvPicPr>
          <p:cNvPr id="3" name="Picture 2">
            <a:extLst>
              <a:ext uri="{FF2B5EF4-FFF2-40B4-BE49-F238E27FC236}">
                <a16:creationId xmlns:a16="http://schemas.microsoft.com/office/drawing/2014/main" id="{DA6B3F3C-B2D9-FDCD-C4F7-85628A0C94BA}"/>
              </a:ext>
            </a:extLst>
          </p:cNvPr>
          <p:cNvPicPr>
            <a:picLocks noChangeAspect="1"/>
          </p:cNvPicPr>
          <p:nvPr/>
        </p:nvPicPr>
        <p:blipFill>
          <a:blip r:embed="rId3"/>
          <a:srcRect/>
          <a:stretch/>
        </p:blipFill>
        <p:spPr>
          <a:xfrm>
            <a:off x="1228165" y="1001083"/>
            <a:ext cx="8910915" cy="4996897"/>
          </a:xfrm>
          <a:prstGeom prst="rect">
            <a:avLst/>
          </a:prstGeom>
          <a:ln>
            <a:noFill/>
          </a:ln>
        </p:spPr>
      </p:pic>
      <p:sp>
        <p:nvSpPr>
          <p:cNvPr id="4" name="TextBox 3">
            <a:extLst>
              <a:ext uri="{FF2B5EF4-FFF2-40B4-BE49-F238E27FC236}">
                <a16:creationId xmlns:a16="http://schemas.microsoft.com/office/drawing/2014/main" id="{908EFD11-7122-A5DC-6817-28977B4152C4}"/>
              </a:ext>
            </a:extLst>
          </p:cNvPr>
          <p:cNvSpPr txBox="1"/>
          <p:nvPr/>
        </p:nvSpPr>
        <p:spPr>
          <a:xfrm>
            <a:off x="524435" y="5997980"/>
            <a:ext cx="5735032" cy="369332"/>
          </a:xfrm>
          <a:prstGeom prst="rect">
            <a:avLst/>
          </a:prstGeom>
          <a:noFill/>
        </p:spPr>
        <p:txBody>
          <a:bodyPr wrap="none" rtlCol="0">
            <a:spAutoFit/>
          </a:bodyPr>
          <a:lstStyle/>
          <a:p>
            <a:pPr algn="l"/>
            <a:r>
              <a:rPr lang="pt-BR"/>
              <a:t>Nota: os participantes também podem apresentar outras respostas</a:t>
            </a:r>
          </a:p>
        </p:txBody>
      </p:sp>
    </p:spTree>
    <p:extLst>
      <p:ext uri="{BB962C8B-B14F-4D97-AF65-F5344CB8AC3E}">
        <p14:creationId xmlns:p14="http://schemas.microsoft.com/office/powerpoint/2010/main" val="34653020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391B4B-4F2E-322C-2E10-F18153F7C7F0}"/>
              </a:ext>
            </a:extLst>
          </p:cNvPr>
          <p:cNvPicPr>
            <a:picLocks noChangeAspect="1"/>
          </p:cNvPicPr>
          <p:nvPr/>
        </p:nvPicPr>
        <p:blipFill>
          <a:blip r:embed="rId3"/>
          <a:srcRect/>
          <a:stretch/>
        </p:blipFill>
        <p:spPr>
          <a:xfrm>
            <a:off x="4609400" y="490861"/>
            <a:ext cx="7208787" cy="3172618"/>
          </a:xfrm>
          <a:prstGeom prst="rect">
            <a:avLst/>
          </a:prstGeom>
          <a:ln>
            <a:noFill/>
          </a:ln>
        </p:spPr>
      </p:pic>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498503" y="995363"/>
            <a:ext cx="3703844" cy="2282808"/>
          </a:xfrm>
        </p:spPr>
        <p:txBody>
          <a:bodyPr/>
          <a:lstStyle/>
          <a:p>
            <a:r>
              <a:rPr lang="pt-BR" sz="3200" dirty="0">
                <a:latin typeface="Arial"/>
                <a:cs typeface="Arial"/>
              </a:rPr>
              <a:t>Facilitação de debriefing em pequenos grupos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498503" y="3429000"/>
            <a:ext cx="3865701" cy="3028361"/>
          </a:xfrm>
        </p:spPr>
        <p:txBody>
          <a:bodyPr/>
          <a:lstStyle/>
          <a:p>
            <a:r>
              <a:rPr lang="pt-BR"/>
              <a:t>Guia do Facilitador: página 10</a:t>
            </a:r>
          </a:p>
          <a:p>
            <a:endParaRPr lang="en-US" dirty="0"/>
          </a:p>
          <a:p>
            <a:endParaRPr lang="en-US" dirty="0"/>
          </a:p>
        </p:txBody>
      </p:sp>
      <p:sp>
        <p:nvSpPr>
          <p:cNvPr id="7" name="Rectangle 6">
            <a:extLst>
              <a:ext uri="{FF2B5EF4-FFF2-40B4-BE49-F238E27FC236}">
                <a16:creationId xmlns:a16="http://schemas.microsoft.com/office/drawing/2014/main" id="{BF6139AB-D540-A61A-3BF4-3761F8ADF39D}"/>
              </a:ext>
            </a:extLst>
          </p:cNvPr>
          <p:cNvSpPr/>
          <p:nvPr/>
        </p:nvSpPr>
        <p:spPr>
          <a:xfrm>
            <a:off x="6564238" y="1922785"/>
            <a:ext cx="5138135" cy="635000"/>
          </a:xfrm>
          <a:prstGeom prst="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96467368-16E8-6682-A2C5-55F2369C88C5}"/>
              </a:ext>
            </a:extLst>
          </p:cNvPr>
          <p:cNvSpPr txBox="1">
            <a:spLocks/>
          </p:cNvSpPr>
          <p:nvPr/>
        </p:nvSpPr>
        <p:spPr>
          <a:xfrm>
            <a:off x="4801446" y="4082711"/>
            <a:ext cx="6589644" cy="17818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dirty="0"/>
              <a:t>Concentre-se nos principais insights, conclusões e no que é interessante/útil sobre o 7-1-7</a:t>
            </a:r>
          </a:p>
          <a:p>
            <a:r>
              <a:rPr lang="pt-BR" dirty="0"/>
              <a:t>~10 minutos dependendo do progresso do grupo nas atividades anteriores</a:t>
            </a:r>
          </a:p>
        </p:txBody>
      </p:sp>
    </p:spTree>
    <p:extLst>
      <p:ext uri="{BB962C8B-B14F-4D97-AF65-F5344CB8AC3E}">
        <p14:creationId xmlns:p14="http://schemas.microsoft.com/office/powerpoint/2010/main" val="128044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647699" y="1181100"/>
            <a:ext cx="11025491" cy="5435458"/>
          </a:xfrm>
        </p:spPr>
        <p:txBody>
          <a:bodyPr vert="horz" lIns="91440" tIns="45720" rIns="91440" bIns="45720" rtlCol="0" anchor="t">
            <a:noAutofit/>
          </a:bodyPr>
          <a:lstStyle/>
          <a:p>
            <a:pPr marL="0" indent="0">
              <a:lnSpc>
                <a:spcPct val="114000"/>
              </a:lnSpc>
              <a:buNone/>
            </a:pPr>
            <a:r>
              <a:rPr lang="pt-BR" b="1" dirty="0">
                <a:solidFill>
                  <a:schemeClr val="tx2"/>
                </a:solidFill>
              </a:rPr>
              <a:t>Antes</a:t>
            </a:r>
          </a:p>
          <a:p>
            <a:pPr>
              <a:lnSpc>
                <a:spcPct val="100000"/>
              </a:lnSpc>
            </a:pPr>
            <a:r>
              <a:rPr lang="pt-BR" sz="1900" dirty="0">
                <a:latin typeface="Arial"/>
                <a:cs typeface="Arial"/>
              </a:rPr>
              <a:t>Familiarize-se com o Guia do Participante, a Ferramenta de Avaliação 7-1-7, </a:t>
            </a:r>
            <a:br>
              <a:rPr lang="pt-BR" sz="1900" dirty="0">
                <a:latin typeface="Arial"/>
                <a:cs typeface="Arial"/>
              </a:rPr>
            </a:br>
            <a:r>
              <a:rPr lang="pt-BR" sz="1900" dirty="0">
                <a:latin typeface="Arial"/>
                <a:cs typeface="Arial"/>
              </a:rPr>
              <a:t>o </a:t>
            </a:r>
            <a:r>
              <a:rPr lang="pt-BR" sz="1900" b="1" dirty="0">
                <a:latin typeface="Arial"/>
                <a:cs typeface="Arial"/>
              </a:rPr>
              <a:t>Guia do Facilitador</a:t>
            </a:r>
            <a:r>
              <a:rPr lang="pt-BR" sz="1900" dirty="0">
                <a:latin typeface="Arial"/>
                <a:cs typeface="Arial"/>
              </a:rPr>
              <a:t>, e Agenda do Facilitador</a:t>
            </a:r>
          </a:p>
          <a:p>
            <a:pPr>
              <a:lnSpc>
                <a:spcPct val="100000"/>
              </a:lnSpc>
            </a:pPr>
            <a:r>
              <a:rPr lang="pt-BR" sz="1900" dirty="0"/>
              <a:t>Dê uma olhada no Guia de Referência de Datas de Marcos do 7-1-7, se possível</a:t>
            </a:r>
          </a:p>
          <a:p>
            <a:pPr>
              <a:lnSpc>
                <a:spcPct val="100000"/>
              </a:lnSpc>
            </a:pPr>
            <a:r>
              <a:rPr lang="pt-BR" sz="1900" dirty="0">
                <a:latin typeface="Arial"/>
                <a:cs typeface="Arial"/>
              </a:rPr>
              <a:t>Considere como você envolverá os participantes nas discussões</a:t>
            </a:r>
          </a:p>
          <a:p>
            <a:pPr>
              <a:lnSpc>
                <a:spcPct val="113999"/>
              </a:lnSpc>
            </a:pPr>
            <a:endParaRPr lang="en-US" sz="1000" dirty="0">
              <a:latin typeface="Arial"/>
              <a:cs typeface="Arial"/>
            </a:endParaRPr>
          </a:p>
          <a:p>
            <a:pPr marL="0" indent="0">
              <a:lnSpc>
                <a:spcPct val="114000"/>
              </a:lnSpc>
              <a:buNone/>
            </a:pPr>
            <a:r>
              <a:rPr lang="pt-BR" b="1" dirty="0">
                <a:solidFill>
                  <a:schemeClr val="tx2"/>
                </a:solidFill>
              </a:rPr>
              <a:t>Durante</a:t>
            </a:r>
          </a:p>
          <a:p>
            <a:pPr>
              <a:lnSpc>
                <a:spcPct val="100000"/>
              </a:lnSpc>
            </a:pPr>
            <a:r>
              <a:rPr lang="pt-BR" sz="1900" dirty="0"/>
              <a:t>Controle seu tempo e seja </a:t>
            </a:r>
            <a:r>
              <a:rPr lang="pt-BR" sz="1900" i="1" dirty="0"/>
              <a:t>um pouco</a:t>
            </a:r>
            <a:r>
              <a:rPr lang="pt-BR" sz="1900" dirty="0"/>
              <a:t> flexível com base nas necessidades do grupo</a:t>
            </a:r>
          </a:p>
          <a:p>
            <a:pPr>
              <a:lnSpc>
                <a:spcPct val="100000"/>
              </a:lnSpc>
            </a:pPr>
            <a:r>
              <a:rPr lang="pt-BR" sz="1900" dirty="0"/>
              <a:t>Envolva gentilmente os participantes mais quietos</a:t>
            </a:r>
          </a:p>
          <a:p>
            <a:pPr>
              <a:lnSpc>
                <a:spcPct val="100000"/>
              </a:lnSpc>
            </a:pPr>
            <a:r>
              <a:rPr lang="pt-BR" sz="1900" dirty="0"/>
              <a:t>Se as discussões estiverem se desviando, educadamente traga a discussão de volta para a atividade. </a:t>
            </a:r>
          </a:p>
          <a:p>
            <a:pPr>
              <a:lnSpc>
                <a:spcPct val="100000"/>
              </a:lnSpc>
            </a:pPr>
            <a:r>
              <a:rPr lang="pt-BR" sz="1900" dirty="0">
                <a:latin typeface="Arial"/>
                <a:cs typeface="Arial"/>
              </a:rPr>
              <a:t>Pergunte aos facilitadores principais sobre respostas para perguntas importantes nas quais você está preso </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pt-BR"/>
              <a:t>Dicas para facilitação</a:t>
            </a:r>
          </a:p>
        </p:txBody>
      </p:sp>
    </p:spTree>
    <p:extLst>
      <p:ext uri="{BB962C8B-B14F-4D97-AF65-F5344CB8AC3E}">
        <p14:creationId xmlns:p14="http://schemas.microsoft.com/office/powerpoint/2010/main" val="1836955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pt-BR" sz="3600">
                <a:latin typeface="Arial"/>
                <a:cs typeface="Arial"/>
              </a:rPr>
              <a:t>A meta 7-1-7 é sobre:</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19" y="1674253"/>
            <a:ext cx="11510767" cy="4507605"/>
          </a:xfrm>
        </p:spPr>
        <p:txBody>
          <a:bodyPr vert="horz" lIns="91440" tIns="45720" rIns="91440" bIns="45720" rtlCol="0" anchor="t">
            <a:noAutofit/>
          </a:bodyPr>
          <a:lstStyle/>
          <a:p>
            <a:pPr>
              <a:lnSpc>
                <a:spcPct val="100000"/>
              </a:lnSpc>
              <a:buFont typeface="Arial" panose="02070309020205020404" pitchFamily="49" charset="0"/>
              <a:buChar char="•"/>
            </a:pPr>
            <a:r>
              <a:rPr lang="pt-BR" sz="3000" b="1" dirty="0">
                <a:solidFill>
                  <a:srgbClr val="4C4C4F"/>
                </a:solidFill>
                <a:latin typeface="Arial"/>
                <a:ea typeface="Calibri"/>
                <a:cs typeface="Arial"/>
              </a:rPr>
              <a:t> Velocidade</a:t>
            </a:r>
            <a:r>
              <a:rPr lang="pt-BR" sz="3000" dirty="0">
                <a:solidFill>
                  <a:srgbClr val="4C4C4F"/>
                </a:solidFill>
                <a:latin typeface="Arial"/>
                <a:ea typeface="Calibri"/>
                <a:cs typeface="Arial"/>
              </a:rPr>
              <a:t> durante os </a:t>
            </a:r>
            <a:r>
              <a:rPr lang="pt-BR" sz="3000" b="1" dirty="0">
                <a:solidFill>
                  <a:srgbClr val="4C4C4F"/>
                </a:solidFill>
                <a:latin typeface="Arial"/>
                <a:ea typeface="Calibri"/>
                <a:cs typeface="Arial"/>
              </a:rPr>
              <a:t>primeiros dias</a:t>
            </a:r>
            <a:r>
              <a:rPr lang="pt-BR" sz="3000" dirty="0">
                <a:solidFill>
                  <a:srgbClr val="4C4C4F"/>
                </a:solidFill>
                <a:latin typeface="Arial"/>
                <a:ea typeface="Calibri"/>
                <a:cs typeface="Arial"/>
              </a:rPr>
              <a:t> de um surto</a:t>
            </a:r>
          </a:p>
          <a:p>
            <a:pPr marL="0" indent="0">
              <a:lnSpc>
                <a:spcPct val="100000"/>
              </a:lnSpc>
              <a:buNone/>
            </a:pPr>
            <a:r>
              <a:rPr lang="pt-BR" sz="2800" dirty="0">
                <a:solidFill>
                  <a:srgbClr val="4C4C4F"/>
                </a:solidFill>
                <a:latin typeface="Arial"/>
                <a:ea typeface="Calibri"/>
                <a:cs typeface="Arial"/>
              </a:rPr>
              <a:t>	…porque as doenças infecciosas crescem exponencialmente</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dirty="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pt-BR" sz="3000" b="1" dirty="0">
                <a:solidFill>
                  <a:srgbClr val="4C4C4F"/>
                </a:solidFill>
                <a:latin typeface="Arial"/>
                <a:ea typeface="Calibri"/>
                <a:cs typeface="Arial"/>
              </a:rPr>
              <a:t> Melhoria contínua do desempenho</a:t>
            </a:r>
          </a:p>
          <a:p>
            <a:pPr marL="0" indent="0">
              <a:lnSpc>
                <a:spcPct val="100000"/>
              </a:lnSpc>
              <a:buNone/>
            </a:pPr>
            <a:r>
              <a:rPr lang="pt-BR" sz="2800" dirty="0">
                <a:solidFill>
                  <a:srgbClr val="4C4C4F"/>
                </a:solidFill>
                <a:latin typeface="Arial"/>
                <a:ea typeface="Calibri"/>
                <a:cs typeface="Arial"/>
              </a:rPr>
              <a:t>	…porque cada surto pode ser usado como uma oportunidade para aprender e melhorar</a:t>
            </a:r>
          </a:p>
          <a:p>
            <a:pPr marL="514350" indent="-514350" algn="l">
              <a:lnSpc>
                <a:spcPct val="100000"/>
              </a:lnSpc>
            </a:pPr>
            <a:endParaRPr lang="en-US" sz="2400" b="1" dirty="0">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pt-BR">
                <a:latin typeface="Arial"/>
                <a:cs typeface="Arial"/>
              </a:rPr>
              <a:t>Perguntas e Respostas</a:t>
            </a:r>
          </a:p>
        </p:txBody>
      </p:sp>
      <p:sp>
        <p:nvSpPr>
          <p:cNvPr id="3" name="Subtitle 2">
            <a:extLst>
              <a:ext uri="{FF2B5EF4-FFF2-40B4-BE49-F238E27FC236}">
                <a16:creationId xmlns:a16="http://schemas.microsoft.com/office/drawing/2014/main" id="{6FCB29A9-8F84-23F8-F74A-3915DFB6DB5A}"/>
              </a:ext>
            </a:extLst>
          </p:cNvPr>
          <p:cNvSpPr>
            <a:spLocks noGrp="1"/>
          </p:cNvSpPr>
          <p:nvPr>
            <p:ph type="body" idx="1"/>
          </p:nvPr>
        </p:nvSpPr>
        <p:spPr/>
        <p:txBody>
          <a:bodyPr vert="horz" lIns="91440" tIns="45720" rIns="91440" bIns="45720" rtlCol="0" anchor="t">
            <a:normAutofit/>
          </a:bodyPr>
          <a:lstStyle/>
          <a:p>
            <a:endParaRPr lang="en-US" sz="3600" dirty="0"/>
          </a:p>
        </p:txBody>
      </p:sp>
    </p:spTree>
    <p:extLst>
      <p:ext uri="{BB962C8B-B14F-4D97-AF65-F5344CB8AC3E}">
        <p14:creationId xmlns:p14="http://schemas.microsoft.com/office/powerpoint/2010/main" val="19349192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2AFEC-78C6-F4CD-955C-919718EB9B4F}"/>
              </a:ext>
            </a:extLst>
          </p:cNvPr>
          <p:cNvSpPr>
            <a:spLocks noGrp="1"/>
          </p:cNvSpPr>
          <p:nvPr>
            <p:ph type="title"/>
          </p:nvPr>
        </p:nvSpPr>
        <p:spPr/>
        <p:txBody>
          <a:bodyPr/>
          <a:lstStyle/>
          <a:p>
            <a:r>
              <a:rPr lang="pt-BR"/>
              <a:t>Obrigado!</a:t>
            </a:r>
          </a:p>
        </p:txBody>
      </p:sp>
    </p:spTree>
    <p:extLst>
      <p:ext uri="{BB962C8B-B14F-4D97-AF65-F5344CB8AC3E}">
        <p14:creationId xmlns:p14="http://schemas.microsoft.com/office/powerpoint/2010/main" val="69359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Avaliar a prontidão</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Tomar medidas</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Identificar gargalos</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fontScale="90000"/>
          </a:bodyPr>
          <a:lstStyle/>
          <a:p>
            <a:r>
              <a:rPr lang="pt-BR" dirty="0">
                <a:latin typeface="Arial"/>
                <a:cs typeface="Arial"/>
              </a:rPr>
              <a:t>O 7-1-7 é uma abordagem baseada em sistemas para melhorar a velocidade de detecção, notificação e resposta a surtos</a:t>
            </a:r>
          </a:p>
          <a:p>
            <a:endParaRPr lang="en-US" dirty="0">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851932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pt-BR">
                <a:latin typeface="Arial"/>
                <a:cs typeface="Arial"/>
              </a:rPr>
              <a:t> Métricas e marcos de pontualidade do 7-1-7</a:t>
            </a:r>
          </a:p>
          <a:p>
            <a:endParaRPr lang="en-US" dirty="0">
              <a:latin typeface="Arial"/>
              <a:cs typeface="Arial"/>
            </a:endParaRPr>
          </a:p>
          <a:p>
            <a:endParaRPr lang="en-US" dirty="0">
              <a:cs typeface="Arial"/>
            </a:endParaRPr>
          </a:p>
        </p:txBody>
      </p:sp>
    </p:spTree>
    <p:extLst>
      <p:ext uri="{BB962C8B-B14F-4D97-AF65-F5344CB8AC3E}">
        <p14:creationId xmlns:p14="http://schemas.microsoft.com/office/powerpoint/2010/main" val="213421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pt-BR" sz="2400">
                <a:solidFill>
                  <a:srgbClr val="4C4C4F"/>
                </a:solidFill>
                <a:ea typeface="Calibri" panose="020F0502020204030204" pitchFamily="34" charset="0"/>
              </a:rPr>
              <a:t>Iniciar </a:t>
            </a:r>
            <a:r>
              <a:rPr lang="pt-BR" sz="2400" b="1">
                <a:solidFill>
                  <a:srgbClr val="4C4C4F"/>
                </a:solidFill>
                <a:ea typeface="Calibri" panose="020F0502020204030204" pitchFamily="34" charset="0"/>
              </a:rPr>
              <a:t>investigação</a:t>
            </a:r>
            <a:r>
              <a:rPr lang="pt-BR" sz="2400">
                <a:solidFill>
                  <a:srgbClr val="4C4C4F"/>
                </a:solidFill>
                <a:ea typeface="Calibri" panose="020F0502020204030204" pitchFamily="34" charset="0"/>
              </a:rPr>
              <a:t> ou </a:t>
            </a:r>
            <a:r>
              <a:rPr lang="pt-BR" sz="2400" b="1">
                <a:solidFill>
                  <a:srgbClr val="4C4C4F"/>
                </a:solidFill>
                <a:ea typeface="Calibri" panose="020F0502020204030204" pitchFamily="34" charset="0"/>
              </a:rPr>
              <a:t>implantar uma equipe de investigação/resposta</a:t>
            </a:r>
          </a:p>
          <a:p>
            <a:pPr marL="514350" indent="-514350" algn="l">
              <a:lnSpc>
                <a:spcPct val="100000"/>
              </a:lnSpc>
              <a:buAutoNum type="arabicPeriod"/>
            </a:pPr>
            <a:r>
              <a:rPr lang="pt-BR" sz="2400">
                <a:solidFill>
                  <a:srgbClr val="4C4C4F"/>
                </a:solidFill>
                <a:effectLst/>
                <a:latin typeface="Arial" panose="020B0604020202020204" pitchFamily="34" charset="0"/>
                <a:ea typeface="Calibri" panose="020F0502020204030204" pitchFamily="34" charset="0"/>
              </a:rPr>
              <a:t>Realizar </a:t>
            </a:r>
            <a:r>
              <a:rPr lang="pt-BR" sz="2400" b="1">
                <a:solidFill>
                  <a:srgbClr val="4C4C4F"/>
                </a:solidFill>
                <a:effectLst/>
                <a:latin typeface="Arial" panose="020B0604020202020204" pitchFamily="34" charset="0"/>
                <a:ea typeface="Calibri" panose="020F0502020204030204" pitchFamily="34" charset="0"/>
              </a:rPr>
              <a:t>análise</a:t>
            </a:r>
            <a:r>
              <a:rPr lang="pt-BR" sz="2400">
                <a:solidFill>
                  <a:srgbClr val="4C4C4F"/>
                </a:solidFill>
                <a:effectLst/>
                <a:latin typeface="Arial" panose="020B0604020202020204" pitchFamily="34" charset="0"/>
                <a:ea typeface="Calibri" panose="020F0502020204030204" pitchFamily="34" charset="0"/>
              </a:rPr>
              <a:t> epidemiológica e </a:t>
            </a:r>
            <a:r>
              <a:rPr lang="pt-BR" sz="2400" b="1">
                <a:solidFill>
                  <a:srgbClr val="4C4C4F"/>
                </a:solidFill>
                <a:effectLst/>
                <a:latin typeface="Arial" panose="020B0604020202020204" pitchFamily="34" charset="0"/>
                <a:ea typeface="Calibri" panose="020F0502020204030204" pitchFamily="34" charset="0"/>
              </a:rPr>
              <a:t>avaliação inicial de risco</a:t>
            </a:r>
          </a:p>
          <a:p>
            <a:pPr marL="514350" indent="-514350" algn="l">
              <a:lnSpc>
                <a:spcPct val="100000"/>
              </a:lnSpc>
              <a:buAutoNum type="arabicPeriod"/>
            </a:pPr>
            <a:r>
              <a:rPr lang="pt-BR" sz="2400">
                <a:solidFill>
                  <a:srgbClr val="4C4C4F"/>
                </a:solidFill>
                <a:ea typeface="Calibri" panose="020F0502020204030204" pitchFamily="34" charset="0"/>
              </a:rPr>
              <a:t>Obter </a:t>
            </a:r>
            <a:r>
              <a:rPr lang="pt-BR" sz="2400" b="1">
                <a:solidFill>
                  <a:srgbClr val="4C4C4F"/>
                </a:solidFill>
                <a:ea typeface="Calibri" panose="020F0502020204030204" pitchFamily="34" charset="0"/>
              </a:rPr>
              <a:t>confirmação laboratorial</a:t>
            </a:r>
            <a:r>
              <a:rPr lang="pt-BR" sz="2400">
                <a:solidFill>
                  <a:srgbClr val="4C4C4F"/>
                </a:solidFill>
                <a:ea typeface="Calibri" panose="020F0502020204030204" pitchFamily="34" charset="0"/>
              </a:rPr>
              <a:t> da etiologia do surto</a:t>
            </a:r>
          </a:p>
          <a:p>
            <a:pPr marL="514350" indent="-514350">
              <a:lnSpc>
                <a:spcPct val="100000"/>
              </a:lnSpc>
              <a:buAutoNum type="arabicPeriod"/>
            </a:pPr>
            <a:r>
              <a:rPr lang="pt-BR" sz="2400">
                <a:solidFill>
                  <a:srgbClr val="4C4C4F"/>
                </a:solidFill>
                <a:effectLst/>
                <a:latin typeface="Arial" panose="020B0604020202020204" pitchFamily="34" charset="0"/>
                <a:ea typeface="Calibri" panose="020F0502020204030204" pitchFamily="34" charset="0"/>
              </a:rPr>
              <a:t>Iniciar medidas apropriadas de </a:t>
            </a:r>
            <a:r>
              <a:rPr lang="pt-BR" sz="2400" b="1">
                <a:solidFill>
                  <a:srgbClr val="4C4C4F"/>
                </a:solidFill>
                <a:effectLst/>
                <a:latin typeface="Arial" panose="020B0604020202020204" pitchFamily="34" charset="0"/>
                <a:ea typeface="Calibri" panose="020F0502020204030204" pitchFamily="34" charset="0"/>
              </a:rPr>
              <a:t>gestão de casos</a:t>
            </a:r>
            <a:r>
              <a:rPr lang="pt-BR" sz="2400">
                <a:solidFill>
                  <a:srgbClr val="4C4C4F"/>
                </a:solidFill>
                <a:effectLst/>
                <a:latin typeface="Arial" panose="020B0604020202020204" pitchFamily="34" charset="0"/>
                <a:ea typeface="Calibri" panose="020F0502020204030204" pitchFamily="34" charset="0"/>
              </a:rPr>
              <a:t> e </a:t>
            </a:r>
            <a:r>
              <a:rPr lang="pt-BR" sz="2400" b="1">
                <a:solidFill>
                  <a:srgbClr val="4C4C4F"/>
                </a:solidFill>
                <a:effectLst/>
                <a:latin typeface="Arial" panose="020B0604020202020204" pitchFamily="34" charset="0"/>
                <a:ea typeface="Calibri" panose="020F0502020204030204" pitchFamily="34" charset="0"/>
              </a:rPr>
              <a:t>prevenção e controle de infecções (IPC)</a:t>
            </a:r>
            <a:r>
              <a:rPr lang="pt-BR" sz="2400">
                <a:solidFill>
                  <a:srgbClr val="4C4C4F"/>
                </a:solidFill>
                <a:effectLst/>
                <a:latin typeface="Arial" panose="020B0604020202020204" pitchFamily="34" charset="0"/>
                <a:ea typeface="Calibri" panose="020F0502020204030204" pitchFamily="34" charset="0"/>
              </a:rPr>
              <a:t> nas unidades de saúde</a:t>
            </a:r>
          </a:p>
          <a:p>
            <a:pPr marL="514350" indent="-514350">
              <a:lnSpc>
                <a:spcPct val="100000"/>
              </a:lnSpc>
              <a:buAutoNum type="arabicPeriod"/>
            </a:pPr>
            <a:r>
              <a:rPr lang="pt-BR" sz="2400">
                <a:solidFill>
                  <a:srgbClr val="4C4C4F"/>
                </a:solidFill>
                <a:ea typeface="Calibri" panose="020F0502020204030204" pitchFamily="34" charset="0"/>
              </a:rPr>
              <a:t>Iniciar </a:t>
            </a:r>
            <a:r>
              <a:rPr lang="pt-BR" sz="2400" b="1">
                <a:solidFill>
                  <a:srgbClr val="4C4C4F"/>
                </a:solidFill>
                <a:ea typeface="Calibri" panose="020F0502020204030204" pitchFamily="34" charset="0"/>
              </a:rPr>
              <a:t>contramedidas apropriadas de saúde pública</a:t>
            </a:r>
            <a:r>
              <a:rPr lang="pt-BR" sz="2400">
                <a:solidFill>
                  <a:srgbClr val="4C4C4F"/>
                </a:solidFill>
                <a:ea typeface="Calibri" panose="020F0502020204030204" pitchFamily="34" charset="0"/>
              </a:rPr>
              <a:t> nas comunidades afetadas</a:t>
            </a:r>
          </a:p>
          <a:p>
            <a:pPr marL="514350" indent="-514350">
              <a:lnSpc>
                <a:spcPct val="100000"/>
              </a:lnSpc>
              <a:buAutoNum type="arabicPeriod"/>
            </a:pPr>
            <a:r>
              <a:rPr lang="pt-BR" sz="2400">
                <a:solidFill>
                  <a:srgbClr val="4C4C4F"/>
                </a:solidFill>
                <a:ea typeface="Calibri" panose="020F0502020204030204" pitchFamily="34" charset="0"/>
              </a:rPr>
              <a:t>Iniciar atividades de </a:t>
            </a:r>
            <a:r>
              <a:rPr lang="pt-BR" sz="2400" b="1">
                <a:solidFill>
                  <a:srgbClr val="4C4C4F"/>
                </a:solidFill>
                <a:ea typeface="Calibri" panose="020F0502020204030204" pitchFamily="34" charset="0"/>
              </a:rPr>
              <a:t>comunicação de risco e engajamento da comunidade</a:t>
            </a:r>
          </a:p>
          <a:p>
            <a:pPr marL="514350" indent="-514350">
              <a:lnSpc>
                <a:spcPct val="100000"/>
              </a:lnSpc>
              <a:buAutoNum type="arabicPeriod"/>
            </a:pPr>
            <a:r>
              <a:rPr lang="pt-BR" sz="2400">
                <a:solidFill>
                  <a:srgbClr val="4C4C4F"/>
                </a:solidFill>
                <a:ea typeface="Calibri" panose="020F0502020204030204" pitchFamily="34" charset="0"/>
              </a:rPr>
              <a:t>Estabelecer um </a:t>
            </a:r>
            <a:r>
              <a:rPr lang="pt-BR" sz="2400" b="1">
                <a:solidFill>
                  <a:srgbClr val="4C4C4F"/>
                </a:solidFill>
                <a:ea typeface="Calibri" panose="020F0502020204030204" pitchFamily="34" charset="0"/>
              </a:rPr>
              <a:t>mecanismo de coordenação</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pt-BR">
                <a:latin typeface="Arial"/>
                <a:cs typeface="Arial"/>
              </a:rPr>
              <a:t> Ações de resposta precoce do 7-1-7</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4" ma:contentTypeDescription="Create a new document." ma:contentTypeScope="" ma:versionID="1827fb999827c7afb550ec37460d6527">
  <xsd:schema xmlns:xsd="http://www.w3.org/2001/XMLSchema" xmlns:xs="http://www.w3.org/2001/XMLSchema" xmlns:p="http://schemas.microsoft.com/office/2006/metadata/properties" xmlns:ns1="http://schemas.microsoft.com/sharepoint/v3" xmlns:ns2="ca299543-0ab4-429f-8927-bf8e8716a0c2" xmlns:ns3="d27c8f07-e503-4122-80c5-e52ee84151d4" targetNamespace="http://schemas.microsoft.com/office/2006/metadata/properties" ma:root="true" ma:fieldsID="7ce67c3a285013c68dbfa87fed1af3d4" ns1:_="" ns2:_="" ns3:_="">
    <xsd:import namespace="http://schemas.microsoft.com/sharepoint/v3"/>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9" nillable="true" ma:displayName="Unified Compliance Policy Properties" ma:hidden="true" ma:internalName="_ip_UnifiedCompliancePolicyProperties">
      <xsd:simpleType>
        <xsd:restriction base="dms:Note"/>
      </xsd:simpleType>
    </xsd:element>
    <xsd:element name="_ip_UnifiedCompliancePolicyUIAction" ma:index="3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F71F4A09-1546-4EDA-A191-DAA6C9960091}">
  <ds:schemaRefs>
    <ds:schemaRef ds:uri="http://purl.org/dc/elements/1.1/"/>
    <ds:schemaRef ds:uri="http://schemas.openxmlformats.org/package/2006/metadata/core-properties"/>
    <ds:schemaRef ds:uri="d27c8f07-e503-4122-80c5-e52ee84151d4"/>
    <ds:schemaRef ds:uri="http://schemas.microsoft.com/office/2006/metadata/properties"/>
    <ds:schemaRef ds:uri="http://schemas.microsoft.com/office/infopath/2007/PartnerControls"/>
    <ds:schemaRef ds:uri="http://purl.org/dc/terms/"/>
    <ds:schemaRef ds:uri="http://schemas.microsoft.com/office/2006/documentManagement/types"/>
    <ds:schemaRef ds:uri="ca299543-0ab4-429f-8927-bf8e8716a0c2"/>
    <ds:schemaRef ds:uri="http://purl.org/dc/dcmitype/"/>
    <ds:schemaRef ds:uri="http://www.w3.org/XML/1998/namespace"/>
    <ds:schemaRef ds:uri="d278d6d4-1e95-49d0-ad8b-8a60c47dc760"/>
    <ds:schemaRef ds:uri="c5613cd5-748e-412e-9a2f-bebdac0f41fd"/>
  </ds:schemaRefs>
</ds:datastoreItem>
</file>

<file path=customXml/itemProps3.xml><?xml version="1.0" encoding="utf-8"?>
<ds:datastoreItem xmlns:ds="http://schemas.openxmlformats.org/officeDocument/2006/customXml" ds:itemID="{98CFB0AD-6F69-485E-9E3C-ABF922A3D3AD}"/>
</file>

<file path=docProps/app.xml><?xml version="1.0" encoding="utf-8"?>
<Properties xmlns="http://schemas.openxmlformats.org/officeDocument/2006/extended-properties" xmlns:vt="http://schemas.openxmlformats.org/officeDocument/2006/docPropsVTypes">
  <Template>717 Alliance 2</Template>
  <TotalTime>20578</TotalTime>
  <Words>11555</Words>
  <Application>Microsoft Office PowerPoint</Application>
  <PresentationFormat>Widescreen</PresentationFormat>
  <Paragraphs>995</Paragraphs>
  <Slides>61</Slides>
  <Notes>61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61</vt:i4>
      </vt:variant>
    </vt:vector>
  </HeadingPairs>
  <TitlesOfParts>
    <vt:vector size="68" baseType="lpstr">
      <vt:lpstr>Arial</vt:lpstr>
      <vt:lpstr>Calibri</vt:lpstr>
      <vt:lpstr>Helvetica Neue</vt:lpstr>
      <vt:lpstr>Public Sans</vt:lpstr>
      <vt:lpstr>Quattrocento Sans</vt:lpstr>
      <vt:lpstr>717 Alliance 2</vt:lpstr>
      <vt:lpstr>1_717 Alliance 2</vt:lpstr>
      <vt:lpstr>PowerPoint Presentation</vt:lpstr>
      <vt:lpstr>Treinamento de facilitadores para a ‘atividade de mesa 7-1-7’: propósito e objetivos</vt:lpstr>
      <vt:lpstr>Treinamento de facilitadores para atividades de mesa: agenda</vt:lpstr>
      <vt:lpstr>PowerPoint Presentation</vt:lpstr>
      <vt:lpstr>Como podemos encontrar e interromper surtos de forma consistente e rápida?</vt:lpstr>
      <vt:lpstr>A meta 7-1-7 é sobre:</vt:lpstr>
      <vt:lpstr>O 7-1-7 é uma abordagem baseada em sistemas para melhorar a velocidade de detecção, notificação e resposta a surtos </vt:lpstr>
      <vt:lpstr> Métricas e marcos de pontualidade do 7-1-7  </vt:lpstr>
      <vt:lpstr> Ações de resposta precoce do 7-1-7 </vt:lpstr>
      <vt:lpstr>Gargalos e facilitadores </vt:lpstr>
      <vt:lpstr>Ações imediatas e de longo prazo    </vt:lpstr>
      <vt:lpstr>Como a meta 7-1-7 pode melhorar a segurança da saúde? </vt:lpstr>
      <vt:lpstr>PowerPoint Presentation</vt:lpstr>
      <vt:lpstr>PowerPoint Presentation</vt:lpstr>
      <vt:lpstr>Principais etapas para usar a meta 7-1-7 </vt:lpstr>
      <vt:lpstr>PowerPoint Presentation</vt:lpstr>
      <vt:lpstr>PowerPoint Presentation</vt:lpstr>
      <vt:lpstr>PowerPoint Presentation</vt:lpstr>
      <vt:lpstr>Atividade de mesa sobre sarampo 7-1-7</vt:lpstr>
      <vt:lpstr>Atividade de mesa dentro da agenda do workshop</vt:lpstr>
      <vt:lpstr>Objetivos da atividade de mesa (para participantes)</vt:lpstr>
      <vt:lpstr>Agenda para a atividade de mesa de 90 minutos (para os participantes)</vt:lpstr>
      <vt:lpstr>Visão geral da atividade de mesa (para participantes)</vt:lpstr>
      <vt:lpstr>Logística do facilitador da atividade de mesa</vt:lpstr>
      <vt:lpstr>PowerPoint Presentation</vt:lpstr>
      <vt:lpstr>Materiais para participantes</vt:lpstr>
      <vt:lpstr>Materiais para facilitadores</vt:lpstr>
      <vt:lpstr>Agenda de subatividades de mesa</vt:lpstr>
      <vt:lpstr>Principais categorias de atividades de mesa</vt:lpstr>
      <vt:lpstr>Discussão em grupo: Método ‘Post-it’</vt:lpstr>
      <vt:lpstr>Discussão em grupo: método ‘verbal’</vt:lpstr>
      <vt:lpstr>PowerPoint Presentation</vt:lpstr>
      <vt:lpstr>Agenda de subatividades de mesa</vt:lpstr>
      <vt:lpstr>Guia do Facilitador</vt:lpstr>
      <vt:lpstr>Facilitação de “Breves apresentações pessoais + instruções</vt:lpstr>
      <vt:lpstr>Facilitação da Parte 1: datas de marcos + desempenho do 7-1-7</vt:lpstr>
      <vt:lpstr>Definições de datas de marcos do 7-1-7</vt:lpstr>
      <vt:lpstr>Data de surgimento</vt:lpstr>
      <vt:lpstr>Data de detecção</vt:lpstr>
      <vt:lpstr>Data de notificação</vt:lpstr>
      <vt:lpstr>Data de conclusão da resposta precoce</vt:lpstr>
      <vt:lpstr>Cenário de surto de sarampo</vt:lpstr>
      <vt:lpstr>Cenário de surto de sarampo</vt:lpstr>
      <vt:lpstr>Respostas: surgimento, detecção, notificação </vt:lpstr>
      <vt:lpstr>Cenário de surto de sarampo</vt:lpstr>
      <vt:lpstr>Cenário de surto de sarampo</vt:lpstr>
      <vt:lpstr>Cenário de surto de sarampo</vt:lpstr>
      <vt:lpstr>Respostas: atividades de resposta precoce(data de conclusão)</vt:lpstr>
      <vt:lpstr>Resposta: Cálculo de metas 7-1-7</vt:lpstr>
      <vt:lpstr>Facilitação da Parte 2: gargalos, facilitadores e ações</vt:lpstr>
      <vt:lpstr>Cenário de surto de sarampo</vt:lpstr>
      <vt:lpstr>Cenário de surto de sarampo</vt:lpstr>
      <vt:lpstr>Cenário de surto de sarampo</vt:lpstr>
      <vt:lpstr>Cenário de surto de sarampo</vt:lpstr>
      <vt:lpstr>Cenário de surto de sarampo</vt:lpstr>
      <vt:lpstr>Respostas: gargalos e facilitadores</vt:lpstr>
      <vt:lpstr>Resposta: ações imediatas e de longo prazo</vt:lpstr>
      <vt:lpstr>Facilitação de debriefing em pequenos grupos</vt:lpstr>
      <vt:lpstr>Dicas para facilitação</vt:lpstr>
      <vt:lpstr>Perguntas e Respostas</vt:lpstr>
      <vt:lpstr>Obrigado!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Rahul Maske</cp:lastModifiedBy>
  <cp:revision>417</cp:revision>
  <dcterms:created xsi:type="dcterms:W3CDTF">2023-01-09T02:59:24Z</dcterms:created>
  <dcterms:modified xsi:type="dcterms:W3CDTF">2025-05-16T14:45:42Z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53325a47-3ee7-4e92-a82c-078a06c9dd03</vt:lpwstr>
  </property>
</Properties>
</file>