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4"/>
  </p:sldMasterIdLst>
  <p:notesMasterIdLst>
    <p:notesMasterId r:id="rId36"/>
  </p:notesMasterIdLst>
  <p:sldIdLst>
    <p:sldId id="2145705793" r:id="rId5"/>
    <p:sldId id="2147480560" r:id="rId6"/>
    <p:sldId id="2147480543" r:id="rId7"/>
    <p:sldId id="2147480546" r:id="rId8"/>
    <p:sldId id="2145705904" r:id="rId9"/>
    <p:sldId id="2145705787" r:id="rId10"/>
    <p:sldId id="2145705835" r:id="rId11"/>
    <p:sldId id="2145705813" r:id="rId12"/>
    <p:sldId id="2147481276" r:id="rId13"/>
    <p:sldId id="2145705806" r:id="rId14"/>
    <p:sldId id="2145705796" r:id="rId15"/>
    <p:sldId id="2145705797" r:id="rId16"/>
    <p:sldId id="2145705798" r:id="rId17"/>
    <p:sldId id="2145705800" r:id="rId18"/>
    <p:sldId id="2145705802" r:id="rId19"/>
    <p:sldId id="2145705786" r:id="rId20"/>
    <p:sldId id="2145705812" r:id="rId21"/>
    <p:sldId id="2145705817" r:id="rId22"/>
    <p:sldId id="2147480914" r:id="rId23"/>
    <p:sldId id="2145705833" r:id="rId24"/>
    <p:sldId id="2145705810" r:id="rId25"/>
    <p:sldId id="2147481277" r:id="rId26"/>
    <p:sldId id="2145705809" r:id="rId27"/>
    <p:sldId id="2145705825" r:id="rId28"/>
    <p:sldId id="2147481278" r:id="rId29"/>
    <p:sldId id="2145705821" r:id="rId30"/>
    <p:sldId id="2145705815" r:id="rId31"/>
    <p:sldId id="322" r:id="rId32"/>
    <p:sldId id="323" r:id="rId33"/>
    <p:sldId id="324" r:id="rId34"/>
    <p:sldId id="325" r:id="rId35"/>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نظرة عامة حول الهدف 7-1-7" id="{505E4F14-5EB3-E04F-8F6F-D2408A1D4193}">
          <p14:sldIdLst>
            <p14:sldId id="2145705793"/>
            <p14:sldId id="2147480560"/>
            <p14:sldId id="2147480543"/>
            <p14:sldId id="2147480546"/>
            <p14:sldId id="2145705904"/>
            <p14:sldId id="2145705787"/>
            <p14:sldId id="2145705835"/>
            <p14:sldId id="2145705813"/>
            <p14:sldId id="2147481276"/>
            <p14:sldId id="2145705806"/>
            <p14:sldId id="2145705796"/>
            <p14:sldId id="2145705797"/>
            <p14:sldId id="2145705798"/>
            <p14:sldId id="2145705800"/>
            <p14:sldId id="2145705802"/>
            <p14:sldId id="2145705786"/>
            <p14:sldId id="2145705812"/>
            <p14:sldId id="2145705817"/>
            <p14:sldId id="2147480914"/>
            <p14:sldId id="2145705833"/>
            <p14:sldId id="2145705810"/>
            <p14:sldId id="2147481277"/>
            <p14:sldId id="2145705809"/>
            <p14:sldId id="2145705825"/>
            <p14:sldId id="2147481278"/>
            <p14:sldId id="2145705821"/>
            <p14:sldId id="2145705815"/>
            <p14:sldId id="322"/>
            <p14:sldId id="323"/>
            <p14:sldId id="324"/>
            <p14:sldId id="32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9CC461-DCCA-EB09-B743-2A5208860419}" name="Kaylee Errecaborde" initials="KE" userId="S::kerrecaborde@rtsl.org::a73bf577-03d6-4dab-8ff1-fcbd1ce22ad0" providerId="AD"/>
  <p188:author id="{E238FCA1-9C40-943D-FA90-ED42BA4BE844}" name="Shefali Oza" initials="SO" userId="S::soza@rtsl.org::b6d86925-c367-4057-9a73-a9633078c5cb" providerId="AD"/>
  <p188:author id="{EFD065B1-3D05-8674-235A-0932FF6AFDC6}" name="Marie Deveaux" initials="MD" userId="S::mdeveaux@rtsl.org::9fc0be8f-9df8-4ccb-8fb2-ba99b4811463" providerId="AD"/>
  <p188:author id="{2E91CAD8-0D19-2326-C65D-1076619878A5}" name="Sasha Litvinov" initials="SL" userId="S::slitvinov@rtsl.org::65fb50ae-a085-4475-b78d-38da2df5a392" providerId="AD"/>
  <p188:author id="{856655F8-9C6D-22B4-4760-3824B69F74CC}" name="Tyler Porth" initials="TP" userId="S::tporth@rtsl.org::a73c5703-e100-48a6-bb47-9a7bd1a91a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8394"/>
    <a:srgbClr val="3CB142"/>
    <a:srgbClr val="9ACC9D"/>
    <a:srgbClr val="D2D5D8"/>
    <a:srgbClr val="E5D7B3"/>
    <a:srgbClr val="F79834"/>
    <a:srgbClr val="FFA73B"/>
    <a:srgbClr val="F3F7F8"/>
    <a:srgbClr val="FBF1FE"/>
    <a:srgbClr val="ED54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E85769-52DB-4413-A615-0CA7839EA1A3}" v="42" dt="2025-04-18T16:16:40.4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49" autoAdjust="0"/>
    <p:restoredTop sz="95033" autoAdjust="0"/>
  </p:normalViewPr>
  <p:slideViewPr>
    <p:cSldViewPr snapToGrid="0">
      <p:cViewPr varScale="1">
        <p:scale>
          <a:sx n="79" d="100"/>
          <a:sy n="79" d="100"/>
        </p:scale>
        <p:origin x="11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Deveaux" userId="9fc0be8f-9df8-4ccb-8fb2-ba99b4811463" providerId="ADAL" clId="{934F7770-6C63-4344-9676-B9E9D2DE3EF2}"/>
    <pc:docChg chg="undo custSel addSld delSld modSld sldOrd modSection">
      <pc:chgData name="Marie Deveaux" userId="9fc0be8f-9df8-4ccb-8fb2-ba99b4811463" providerId="ADAL" clId="{934F7770-6C63-4344-9676-B9E9D2DE3EF2}" dt="2025-01-14T16:41:25.658" v="1592"/>
      <pc:docMkLst>
        <pc:docMk/>
      </pc:docMkLst>
      <pc:sldChg chg="del">
        <pc:chgData name="Marie Deveaux" userId="9fc0be8f-9df8-4ccb-8fb2-ba99b4811463" providerId="ADAL" clId="{934F7770-6C63-4344-9676-B9E9D2DE3EF2}" dt="2024-12-19T15:01:06.768" v="38" actId="2696"/>
        <pc:sldMkLst>
          <pc:docMk/>
          <pc:sldMk cId="3709726639" sldId="284"/>
        </pc:sldMkLst>
      </pc:sldChg>
      <pc:sldChg chg="del">
        <pc:chgData name="Marie Deveaux" userId="9fc0be8f-9df8-4ccb-8fb2-ba99b4811463" providerId="ADAL" clId="{934F7770-6C63-4344-9676-B9E9D2DE3EF2}" dt="2024-12-19T14:47:50.132" v="3" actId="2696"/>
        <pc:sldMkLst>
          <pc:docMk/>
          <pc:sldMk cId="988625258" sldId="2145705784"/>
        </pc:sldMkLst>
      </pc:sldChg>
      <pc:sldChg chg="modSp mod">
        <pc:chgData name="Marie Deveaux" userId="9fc0be8f-9df8-4ccb-8fb2-ba99b4811463" providerId="ADAL" clId="{934F7770-6C63-4344-9676-B9E9D2DE3EF2}" dt="2024-12-19T16:13:57.695" v="137" actId="14100"/>
        <pc:sldMkLst>
          <pc:docMk/>
          <pc:sldMk cId="594510738" sldId="2145705787"/>
        </pc:sldMkLst>
      </pc:sldChg>
      <pc:sldChg chg="modSp mod">
        <pc:chgData name="Marie Deveaux" userId="9fc0be8f-9df8-4ccb-8fb2-ba99b4811463" providerId="ADAL" clId="{934F7770-6C63-4344-9676-B9E9D2DE3EF2}" dt="2024-12-19T21:16:40.183" v="1222" actId="14100"/>
        <pc:sldMkLst>
          <pc:docMk/>
          <pc:sldMk cId="2714141053" sldId="2145705793"/>
        </pc:sldMkLst>
      </pc:sldChg>
      <pc:sldChg chg="addSp delSp modSp mod">
        <pc:chgData name="Marie Deveaux" userId="9fc0be8f-9df8-4ccb-8fb2-ba99b4811463" providerId="ADAL" clId="{934F7770-6C63-4344-9676-B9E9D2DE3EF2}" dt="2025-01-14T16:41:25.658" v="1592"/>
        <pc:sldMkLst>
          <pc:docMk/>
          <pc:sldMk cId="1784651698" sldId="2145705806"/>
        </pc:sldMkLst>
      </pc:sldChg>
      <pc:sldChg chg="modSp mod">
        <pc:chgData name="Marie Deveaux" userId="9fc0be8f-9df8-4ccb-8fb2-ba99b4811463" providerId="ADAL" clId="{934F7770-6C63-4344-9676-B9E9D2DE3EF2}" dt="2024-12-19T18:55:08.153" v="654" actId="20577"/>
        <pc:sldMkLst>
          <pc:docMk/>
          <pc:sldMk cId="2028511403" sldId="2145705810"/>
        </pc:sldMkLst>
      </pc:sldChg>
      <pc:sldChg chg="addSp delSp modSp mod">
        <pc:chgData name="Marie Deveaux" userId="9fc0be8f-9df8-4ccb-8fb2-ba99b4811463" providerId="ADAL" clId="{934F7770-6C63-4344-9676-B9E9D2DE3EF2}" dt="2025-01-07T16:08:07.581" v="1265" actId="20577"/>
        <pc:sldMkLst>
          <pc:docMk/>
          <pc:sldMk cId="1696931821" sldId="2145705812"/>
        </pc:sldMkLst>
      </pc:sldChg>
      <pc:sldChg chg="modSp mod modNotesTx">
        <pc:chgData name="Marie Deveaux" userId="9fc0be8f-9df8-4ccb-8fb2-ba99b4811463" providerId="ADAL" clId="{934F7770-6C63-4344-9676-B9E9D2DE3EF2}" dt="2025-01-14T16:40:53.849" v="1588" actId="1076"/>
        <pc:sldMkLst>
          <pc:docMk/>
          <pc:sldMk cId="590888605" sldId="2145705825"/>
        </pc:sldMkLst>
      </pc:sldChg>
      <pc:sldChg chg="modSp mod">
        <pc:chgData name="Marie Deveaux" userId="9fc0be8f-9df8-4ccb-8fb2-ba99b4811463" providerId="ADAL" clId="{934F7770-6C63-4344-9676-B9E9D2DE3EF2}" dt="2024-12-19T16:14:07.275" v="139" actId="20577"/>
        <pc:sldMkLst>
          <pc:docMk/>
          <pc:sldMk cId="1721611785" sldId="2145705835"/>
        </pc:sldMkLst>
      </pc:sldChg>
      <pc:sldChg chg="addSp delSp modSp mod">
        <pc:chgData name="Marie Deveaux" userId="9fc0be8f-9df8-4ccb-8fb2-ba99b4811463" providerId="ADAL" clId="{934F7770-6C63-4344-9676-B9E9D2DE3EF2}" dt="2024-12-19T16:02:48.059" v="109" actId="478"/>
        <pc:sldMkLst>
          <pc:docMk/>
          <pc:sldMk cId="2064225488" sldId="2145705904"/>
        </pc:sldMkLst>
      </pc:sldChg>
      <pc:sldChg chg="addSp delSp modSp mod delAnim">
        <pc:chgData name="Marie Deveaux" userId="9fc0be8f-9df8-4ccb-8fb2-ba99b4811463" providerId="ADAL" clId="{934F7770-6C63-4344-9676-B9E9D2DE3EF2}" dt="2025-01-14T16:27:38.003" v="1364" actId="1076"/>
        <pc:sldMkLst>
          <pc:docMk/>
          <pc:sldMk cId="1598004526" sldId="2147480543"/>
        </pc:sldMkLst>
      </pc:sldChg>
      <pc:sldChg chg="addSp delSp modSp mod">
        <pc:chgData name="Marie Deveaux" userId="9fc0be8f-9df8-4ccb-8fb2-ba99b4811463" providerId="ADAL" clId="{934F7770-6C63-4344-9676-B9E9D2DE3EF2}" dt="2024-12-19T16:02:06.187" v="84"/>
        <pc:sldMkLst>
          <pc:docMk/>
          <pc:sldMk cId="3158156056" sldId="2147480546"/>
        </pc:sldMkLst>
      </pc:sldChg>
      <pc:sldChg chg="del">
        <pc:chgData name="Marie Deveaux" userId="9fc0be8f-9df8-4ccb-8fb2-ba99b4811463" providerId="ADAL" clId="{934F7770-6C63-4344-9676-B9E9D2DE3EF2}" dt="2024-12-19T18:52:09.915" v="631" actId="2696"/>
        <pc:sldMkLst>
          <pc:docMk/>
          <pc:sldMk cId="748335791" sldId="2147480557"/>
        </pc:sldMkLst>
      </pc:sldChg>
      <pc:sldChg chg="del">
        <pc:chgData name="Marie Deveaux" userId="9fc0be8f-9df8-4ccb-8fb2-ba99b4811463" providerId="ADAL" clId="{934F7770-6C63-4344-9676-B9E9D2DE3EF2}" dt="2024-12-19T20:07:09.925" v="866" actId="2696"/>
        <pc:sldMkLst>
          <pc:docMk/>
          <pc:sldMk cId="1951475574" sldId="2147480558"/>
        </pc:sldMkLst>
      </pc:sldChg>
      <pc:sldChg chg="addSp delSp modSp del mod">
        <pc:chgData name="Marie Deveaux" userId="9fc0be8f-9df8-4ccb-8fb2-ba99b4811463" providerId="ADAL" clId="{934F7770-6C63-4344-9676-B9E9D2DE3EF2}" dt="2024-12-19T20:23:18.681" v="1102" actId="2696"/>
        <pc:sldMkLst>
          <pc:docMk/>
          <pc:sldMk cId="1856048525" sldId="2147480559"/>
        </pc:sldMkLst>
      </pc:sldChg>
      <pc:sldChg chg="delSp modSp mod">
        <pc:chgData name="Marie Deveaux" userId="9fc0be8f-9df8-4ccb-8fb2-ba99b4811463" providerId="ADAL" clId="{934F7770-6C63-4344-9676-B9E9D2DE3EF2}" dt="2024-12-19T14:51:07.590" v="4" actId="478"/>
        <pc:sldMkLst>
          <pc:docMk/>
          <pc:sldMk cId="3166591586" sldId="2147480560"/>
        </pc:sldMkLst>
      </pc:sldChg>
      <pc:sldChg chg="addSp delSp modSp mod ord delAnim">
        <pc:chgData name="Marie Deveaux" userId="9fc0be8f-9df8-4ccb-8fb2-ba99b4811463" providerId="ADAL" clId="{934F7770-6C63-4344-9676-B9E9D2DE3EF2}" dt="2025-01-14T16:33:18.563" v="1440" actId="478"/>
        <pc:sldMkLst>
          <pc:docMk/>
          <pc:sldMk cId="3337162292" sldId="2147480914"/>
        </pc:sldMkLst>
      </pc:sldChg>
      <pc:sldChg chg="addSp delSp modSp mod">
        <pc:chgData name="Marie Deveaux" userId="9fc0be8f-9df8-4ccb-8fb2-ba99b4811463" providerId="ADAL" clId="{934F7770-6C63-4344-9676-B9E9D2DE3EF2}" dt="2025-01-14T16:41:18.999" v="1590"/>
        <pc:sldMkLst>
          <pc:docMk/>
          <pc:sldMk cId="3150801543" sldId="2147481276"/>
        </pc:sldMkLst>
      </pc:sldChg>
      <pc:sldChg chg="addSp delSp modSp add mod">
        <pc:chgData name="Marie Deveaux" userId="9fc0be8f-9df8-4ccb-8fb2-ba99b4811463" providerId="ADAL" clId="{934F7770-6C63-4344-9676-B9E9D2DE3EF2}" dt="2025-01-14T16:33:55.143" v="1448" actId="1076"/>
        <pc:sldMkLst>
          <pc:docMk/>
          <pc:sldMk cId="59856580" sldId="2147481277"/>
        </pc:sldMkLst>
      </pc:sldChg>
      <pc:sldChg chg="addSp delSp modSp add mod ord delAnim modAnim modNotesTx">
        <pc:chgData name="Marie Deveaux" userId="9fc0be8f-9df8-4ccb-8fb2-ba99b4811463" providerId="ADAL" clId="{934F7770-6C63-4344-9676-B9E9D2DE3EF2}" dt="2025-01-14T16:39:23.914" v="1532" actId="1076"/>
        <pc:sldMkLst>
          <pc:docMk/>
          <pc:sldMk cId="1508906242" sldId="2147481278"/>
        </pc:sldMkLst>
      </pc:sldChg>
    </pc:docChg>
  </pc:docChgLst>
  <pc:docChgLst>
    <pc:chgData name="Marie Deveaux" userId="S::mdeveaux@rtsl.org::9fc0be8f-9df8-4ccb-8fb2-ba99b4811463" providerId="AD" clId="Web-{5B4C6C52-3459-C4D1-6251-6E26A83E1AF1}"/>
    <pc:docChg chg="modSld">
      <pc:chgData name="Marie Deveaux" userId="S::mdeveaux@rtsl.org::9fc0be8f-9df8-4ccb-8fb2-ba99b4811463" providerId="AD" clId="Web-{5B4C6C52-3459-C4D1-6251-6E26A83E1AF1}" dt="2024-12-19T22:45:22.813" v="17" actId="1076"/>
      <pc:docMkLst>
        <pc:docMk/>
      </pc:docMkLst>
      <pc:sldChg chg="modSp">
        <pc:chgData name="Marie Deveaux" userId="S::mdeveaux@rtsl.org::9fc0be8f-9df8-4ccb-8fb2-ba99b4811463" providerId="AD" clId="Web-{5B4C6C52-3459-C4D1-6251-6E26A83E1AF1}" dt="2024-12-19T22:45:22.813" v="17" actId="1076"/>
        <pc:sldMkLst>
          <pc:docMk/>
          <pc:sldMk cId="590888605" sldId="2145705825"/>
        </pc:sldMkLst>
      </pc:sldChg>
    </pc:docChg>
  </pc:docChgLst>
  <pc:docChgLst>
    <pc:chgData name="Lauren Brown" userId="S::lbrown@rtsl.org::035c9ff9-4f5f-4478-9287-73bc8627ea90" providerId="AD" clId="Web-{BC93D15F-C245-7B09-E72B-250E0E88E732}"/>
    <pc:docChg chg="sldOrd">
      <pc:chgData name="Lauren Brown" userId="S::lbrown@rtsl.org::035c9ff9-4f5f-4478-9287-73bc8627ea90" providerId="AD" clId="Web-{BC93D15F-C245-7B09-E72B-250E0E88E732}" dt="2024-12-19T19:08:01.068" v="0"/>
      <pc:docMkLst>
        <pc:docMk/>
      </pc:docMkLst>
      <pc:sldChg chg="ord">
        <pc:chgData name="Lauren Brown" userId="S::lbrown@rtsl.org::035c9ff9-4f5f-4478-9287-73bc8627ea90" providerId="AD" clId="Web-{BC93D15F-C245-7B09-E72B-250E0E88E732}" dt="2024-12-19T19:08:01.068" v="0"/>
        <pc:sldMkLst>
          <pc:docMk/>
          <pc:sldMk cId="3158156056" sldId="2147480546"/>
        </pc:sldMkLst>
      </pc:sldChg>
    </pc:docChg>
  </pc:docChgLst>
  <pc:docChgLst>
    <pc:chgData name="Shefali Oza" userId="S::soza@rtsl.org::b6d86925-c367-4057-9a73-a9633078c5cb" providerId="AD" clId="Web-{F0A6902D-EA1D-84A7-F1FC-F7C35E0194B7}"/>
    <pc:docChg chg="modSld">
      <pc:chgData name="Shefali Oza" userId="S::soza@rtsl.org::b6d86925-c367-4057-9a73-a9633078c5cb" providerId="AD" clId="Web-{F0A6902D-EA1D-84A7-F1FC-F7C35E0194B7}" dt="2024-12-20T14:38:29.048" v="5"/>
      <pc:docMkLst>
        <pc:docMk/>
      </pc:docMkLst>
      <pc:sldChg chg="modSp">
        <pc:chgData name="Shefali Oza" userId="S::soza@rtsl.org::b6d86925-c367-4057-9a73-a9633078c5cb" providerId="AD" clId="Web-{F0A6902D-EA1D-84A7-F1FC-F7C35E0194B7}" dt="2024-12-20T14:38:29.048" v="5"/>
        <pc:sldMkLst>
          <pc:docMk/>
          <pc:sldMk cId="3150801543" sldId="2147481276"/>
        </pc:sldMkLst>
      </pc:sldChg>
    </pc:docChg>
  </pc:docChgLst>
  <pc:docChgLst>
    <pc:chgData name="Shefali Oza" userId="S::soza@rtsl.org::b6d86925-c367-4057-9a73-a9633078c5cb" providerId="AD" clId="Web-{6B513BF3-E235-37F6-0B9A-A3A16E8C0EE3}"/>
    <pc:docChg chg="modSld">
      <pc:chgData name="Shefali Oza" userId="S::soza@rtsl.org::b6d86925-c367-4057-9a73-a9633078c5cb" providerId="AD" clId="Web-{6B513BF3-E235-37F6-0B9A-A3A16E8C0EE3}" dt="2024-12-19T20:52:23.971" v="27" actId="20577"/>
      <pc:docMkLst>
        <pc:docMk/>
      </pc:docMkLst>
      <pc:sldChg chg="modSp">
        <pc:chgData name="Shefali Oza" userId="S::soza@rtsl.org::b6d86925-c367-4057-9a73-a9633078c5cb" providerId="AD" clId="Web-{6B513BF3-E235-37F6-0B9A-A3A16E8C0EE3}" dt="2024-12-19T20:52:23.971" v="27" actId="20577"/>
        <pc:sldMkLst>
          <pc:docMk/>
          <pc:sldMk cId="590888605" sldId="2145705825"/>
        </pc:sldMkLst>
      </pc:sldChg>
    </pc:docChg>
  </pc:docChgLst>
  <pc:docChgLst>
    <pc:chgData name="Rahul Maske" userId="bb0ee42f-b759-4bc6-9b00-15b57832811e" providerId="ADAL" clId="{E6E85769-52DB-4413-A615-0CA7839EA1A3}"/>
    <pc:docChg chg="undo custSel modSld modMainMaster">
      <pc:chgData name="Rahul Maske" userId="bb0ee42f-b759-4bc6-9b00-15b57832811e" providerId="ADAL" clId="{E6E85769-52DB-4413-A615-0CA7839EA1A3}" dt="2025-04-18T16:16:40.446" v="516" actId="14826"/>
      <pc:docMkLst>
        <pc:docMk/>
      </pc:docMkLst>
      <pc:sldChg chg="modSp mod">
        <pc:chgData name="Rahul Maske" userId="bb0ee42f-b759-4bc6-9b00-15b57832811e" providerId="ADAL" clId="{E6E85769-52DB-4413-A615-0CA7839EA1A3}" dt="2025-04-18T15:42:47.814" v="463" actId="1076"/>
        <pc:sldMkLst>
          <pc:docMk/>
          <pc:sldMk cId="2378694261" sldId="322"/>
        </pc:sldMkLst>
        <pc:spChg chg="mod">
          <ac:chgData name="Rahul Maske" userId="bb0ee42f-b759-4bc6-9b00-15b57832811e" providerId="ADAL" clId="{E6E85769-52DB-4413-A615-0CA7839EA1A3}" dt="2025-04-18T15:42:47.814" v="463" actId="1076"/>
          <ac:spMkLst>
            <pc:docMk/>
            <pc:sldMk cId="2378694261" sldId="322"/>
            <ac:spMk id="4" creationId="{226EC3E6-A0A3-A706-D836-B25F773B5422}"/>
          </ac:spMkLst>
        </pc:spChg>
        <pc:picChg chg="mod">
          <ac:chgData name="Rahul Maske" userId="bb0ee42f-b759-4bc6-9b00-15b57832811e" providerId="ADAL" clId="{E6E85769-52DB-4413-A615-0CA7839EA1A3}" dt="2025-04-18T15:42:44.912" v="462" actId="14826"/>
          <ac:picMkLst>
            <pc:docMk/>
            <pc:sldMk cId="2378694261" sldId="322"/>
            <ac:picMk id="2" creationId="{192C0AE1-8CE6-AB83-1872-ADEB29A09DB6}"/>
          </ac:picMkLst>
        </pc:picChg>
      </pc:sldChg>
      <pc:sldChg chg="modSp mod">
        <pc:chgData name="Rahul Maske" userId="bb0ee42f-b759-4bc6-9b00-15b57832811e" providerId="ADAL" clId="{E6E85769-52DB-4413-A615-0CA7839EA1A3}" dt="2025-04-18T15:57:31.829" v="510" actId="1076"/>
        <pc:sldMkLst>
          <pc:docMk/>
          <pc:sldMk cId="2955945839" sldId="323"/>
        </pc:sldMkLst>
        <pc:spChg chg="mod">
          <ac:chgData name="Rahul Maske" userId="bb0ee42f-b759-4bc6-9b00-15b57832811e" providerId="ADAL" clId="{E6E85769-52DB-4413-A615-0CA7839EA1A3}" dt="2025-04-18T15:57:31.829" v="510" actId="1076"/>
          <ac:spMkLst>
            <pc:docMk/>
            <pc:sldMk cId="2955945839" sldId="323"/>
            <ac:spMk id="3" creationId="{C7339E60-771D-458E-BBC4-BF2F8438FD3D}"/>
          </ac:spMkLst>
        </pc:spChg>
        <pc:spChg chg="mod">
          <ac:chgData name="Rahul Maske" userId="bb0ee42f-b759-4bc6-9b00-15b57832811e" providerId="ADAL" clId="{E6E85769-52DB-4413-A615-0CA7839EA1A3}" dt="2025-04-18T14:54:18.433" v="439" actId="1076"/>
          <ac:spMkLst>
            <pc:docMk/>
            <pc:sldMk cId="2955945839" sldId="323"/>
            <ac:spMk id="4" creationId="{DBC8A99F-AFF3-BAC4-92B2-2E853AB7BC94}"/>
          </ac:spMkLst>
        </pc:spChg>
        <pc:picChg chg="mod">
          <ac:chgData name="Rahul Maske" userId="bb0ee42f-b759-4bc6-9b00-15b57832811e" providerId="ADAL" clId="{E6E85769-52DB-4413-A615-0CA7839EA1A3}" dt="2025-04-18T15:42:55.983" v="464" actId="14826"/>
          <ac:picMkLst>
            <pc:docMk/>
            <pc:sldMk cId="2955945839" sldId="323"/>
            <ac:picMk id="2" creationId="{F657149F-51F8-C43F-1339-582F7B660C0A}"/>
          </ac:picMkLst>
        </pc:picChg>
      </pc:sldChg>
      <pc:sldChg chg="modSp mod">
        <pc:chgData name="Rahul Maske" userId="bb0ee42f-b759-4bc6-9b00-15b57832811e" providerId="ADAL" clId="{E6E85769-52DB-4413-A615-0CA7839EA1A3}" dt="2025-04-18T15:58:34.399" v="513" actId="14100"/>
        <pc:sldMkLst>
          <pc:docMk/>
          <pc:sldMk cId="1039050350" sldId="324"/>
        </pc:sldMkLst>
        <pc:spChg chg="mod">
          <ac:chgData name="Rahul Maske" userId="bb0ee42f-b759-4bc6-9b00-15b57832811e" providerId="ADAL" clId="{E6E85769-52DB-4413-A615-0CA7839EA1A3}" dt="2025-04-18T15:58:34.399" v="513" actId="14100"/>
          <ac:spMkLst>
            <pc:docMk/>
            <pc:sldMk cId="1039050350" sldId="324"/>
            <ac:spMk id="3" creationId="{5F167A9E-4EA6-4536-9E97-B5B0F8AC9B8D}"/>
          </ac:spMkLst>
        </pc:spChg>
        <pc:spChg chg="mod">
          <ac:chgData name="Rahul Maske" userId="bb0ee42f-b759-4bc6-9b00-15b57832811e" providerId="ADAL" clId="{E6E85769-52DB-4413-A615-0CA7839EA1A3}" dt="2025-04-18T14:54:37.316" v="443" actId="14100"/>
          <ac:spMkLst>
            <pc:docMk/>
            <pc:sldMk cId="1039050350" sldId="324"/>
            <ac:spMk id="5" creationId="{86811640-9DA1-5B51-5E92-DCC5C8754C15}"/>
          </ac:spMkLst>
        </pc:spChg>
        <pc:picChg chg="mod">
          <ac:chgData name="Rahul Maske" userId="bb0ee42f-b759-4bc6-9b00-15b57832811e" providerId="ADAL" clId="{E6E85769-52DB-4413-A615-0CA7839EA1A3}" dt="2025-04-18T15:43:13.950" v="465" actId="14826"/>
          <ac:picMkLst>
            <pc:docMk/>
            <pc:sldMk cId="1039050350" sldId="324"/>
            <ac:picMk id="2" creationId="{74376E29-F2A6-1342-67B4-D5026E092FEC}"/>
          </ac:picMkLst>
        </pc:picChg>
      </pc:sldChg>
      <pc:sldChg chg="modSp mod">
        <pc:chgData name="Rahul Maske" userId="bb0ee42f-b759-4bc6-9b00-15b57832811e" providerId="ADAL" clId="{E6E85769-52DB-4413-A615-0CA7839EA1A3}" dt="2025-04-18T15:59:22.988" v="515" actId="20577"/>
        <pc:sldMkLst>
          <pc:docMk/>
          <pc:sldMk cId="2350710030" sldId="325"/>
        </pc:sldMkLst>
        <pc:spChg chg="mod">
          <ac:chgData name="Rahul Maske" userId="bb0ee42f-b759-4bc6-9b00-15b57832811e" providerId="ADAL" clId="{E6E85769-52DB-4413-A615-0CA7839EA1A3}" dt="2025-04-18T15:59:22.988" v="515" actId="20577"/>
          <ac:spMkLst>
            <pc:docMk/>
            <pc:sldMk cId="2350710030" sldId="325"/>
            <ac:spMk id="3" creationId="{B1CFD937-EE9D-479F-8A1A-8157DC20E03D}"/>
          </ac:spMkLst>
        </pc:spChg>
        <pc:spChg chg="mod">
          <ac:chgData name="Rahul Maske" userId="bb0ee42f-b759-4bc6-9b00-15b57832811e" providerId="ADAL" clId="{E6E85769-52DB-4413-A615-0CA7839EA1A3}" dt="2025-04-18T15:59:07.501" v="514" actId="1076"/>
          <ac:spMkLst>
            <pc:docMk/>
            <pc:sldMk cId="2350710030" sldId="325"/>
            <ac:spMk id="5" creationId="{1DF91894-B6E2-3266-20E8-45B0677CEA78}"/>
          </ac:spMkLst>
        </pc:spChg>
        <pc:spChg chg="mod">
          <ac:chgData name="Rahul Maske" userId="bb0ee42f-b759-4bc6-9b00-15b57832811e" providerId="ADAL" clId="{E6E85769-52DB-4413-A615-0CA7839EA1A3}" dt="2025-04-18T15:43:33.398" v="467" actId="1076"/>
          <ac:spMkLst>
            <pc:docMk/>
            <pc:sldMk cId="2350710030" sldId="325"/>
            <ac:spMk id="8" creationId="{26A4F612-D1DF-D9A4-2D56-C24A71CF9314}"/>
          </ac:spMkLst>
        </pc:spChg>
        <pc:spChg chg="mod">
          <ac:chgData name="Rahul Maske" userId="bb0ee42f-b759-4bc6-9b00-15b57832811e" providerId="ADAL" clId="{E6E85769-52DB-4413-A615-0CA7839EA1A3}" dt="2025-04-16T20:59:23.220" v="379" actId="14100"/>
          <ac:spMkLst>
            <pc:docMk/>
            <pc:sldMk cId="2350710030" sldId="325"/>
            <ac:spMk id="9" creationId="{006CDD43-EB03-51D0-2B52-75479B5A727B}"/>
          </ac:spMkLst>
        </pc:spChg>
        <pc:spChg chg="mod">
          <ac:chgData name="Rahul Maske" userId="bb0ee42f-b759-4bc6-9b00-15b57832811e" providerId="ADAL" clId="{E6E85769-52DB-4413-A615-0CA7839EA1A3}" dt="2025-04-16T20:59:50.748" v="404" actId="1035"/>
          <ac:spMkLst>
            <pc:docMk/>
            <pc:sldMk cId="2350710030" sldId="325"/>
            <ac:spMk id="11" creationId="{78D25CB8-1CCF-C7BF-3484-54103ABEFA81}"/>
          </ac:spMkLst>
        </pc:spChg>
        <pc:picChg chg="mod">
          <ac:chgData name="Rahul Maske" userId="bb0ee42f-b759-4bc6-9b00-15b57832811e" providerId="ADAL" clId="{E6E85769-52DB-4413-A615-0CA7839EA1A3}" dt="2025-04-18T15:43:29.044" v="466" actId="14826"/>
          <ac:picMkLst>
            <pc:docMk/>
            <pc:sldMk cId="2350710030" sldId="325"/>
            <ac:picMk id="7" creationId="{B451C95F-40F5-4CDF-7217-A0055499C53A}"/>
          </ac:picMkLst>
        </pc:picChg>
      </pc:sldChg>
      <pc:sldChg chg="modSp mod">
        <pc:chgData name="Rahul Maske" userId="bb0ee42f-b759-4bc6-9b00-15b57832811e" providerId="ADAL" clId="{E6E85769-52DB-4413-A615-0CA7839EA1A3}" dt="2025-04-18T15:47:23.036" v="478" actId="947"/>
        <pc:sldMkLst>
          <pc:docMk/>
          <pc:sldMk cId="1555556978" sldId="2145705786"/>
        </pc:sldMkLst>
        <pc:spChg chg="mod">
          <ac:chgData name="Rahul Maske" userId="bb0ee42f-b759-4bc6-9b00-15b57832811e" providerId="ADAL" clId="{E6E85769-52DB-4413-A615-0CA7839EA1A3}" dt="2025-04-18T15:47:23.036" v="478" actId="947"/>
          <ac:spMkLst>
            <pc:docMk/>
            <pc:sldMk cId="1555556978" sldId="2145705786"/>
            <ac:spMk id="3" creationId="{5D9F7BBF-5B60-2A24-B0BF-03B983F2F666}"/>
          </ac:spMkLst>
        </pc:spChg>
        <pc:spChg chg="mod">
          <ac:chgData name="Rahul Maske" userId="bb0ee42f-b759-4bc6-9b00-15b57832811e" providerId="ADAL" clId="{E6E85769-52DB-4413-A615-0CA7839EA1A3}" dt="2025-04-18T15:47:23.036" v="478" actId="947"/>
          <ac:spMkLst>
            <pc:docMk/>
            <pc:sldMk cId="1555556978" sldId="2145705786"/>
            <ac:spMk id="5" creationId="{02356D52-3DA1-202B-2776-3C963F40D842}"/>
          </ac:spMkLst>
        </pc:spChg>
        <pc:spChg chg="mod">
          <ac:chgData name="Rahul Maske" userId="bb0ee42f-b759-4bc6-9b00-15b57832811e" providerId="ADAL" clId="{E6E85769-52DB-4413-A615-0CA7839EA1A3}" dt="2025-04-18T15:47:23.036" v="478" actId="947"/>
          <ac:spMkLst>
            <pc:docMk/>
            <pc:sldMk cId="1555556978" sldId="2145705786"/>
            <ac:spMk id="10" creationId="{0EAA2C43-C90F-AF6D-94B8-6EF8BA06D0AE}"/>
          </ac:spMkLst>
        </pc:spChg>
        <pc:picChg chg="mod">
          <ac:chgData name="Rahul Maske" userId="bb0ee42f-b759-4bc6-9b00-15b57832811e" providerId="ADAL" clId="{E6E85769-52DB-4413-A615-0CA7839EA1A3}" dt="2025-04-16T20:42:59.219" v="233" actId="1076"/>
          <ac:picMkLst>
            <pc:docMk/>
            <pc:sldMk cId="1555556978" sldId="2145705786"/>
            <ac:picMk id="8" creationId="{8085EE3F-DB5A-255A-A296-C8E72AB30FE6}"/>
          </ac:picMkLst>
        </pc:picChg>
      </pc:sldChg>
      <pc:sldChg chg="modSp mod">
        <pc:chgData name="Rahul Maske" userId="bb0ee42f-b759-4bc6-9b00-15b57832811e" providerId="ADAL" clId="{E6E85769-52DB-4413-A615-0CA7839EA1A3}" dt="2025-04-18T15:46:05.692" v="471" actId="947"/>
        <pc:sldMkLst>
          <pc:docMk/>
          <pc:sldMk cId="594510738" sldId="2145705787"/>
        </pc:sldMkLst>
        <pc:spChg chg="mod">
          <ac:chgData name="Rahul Maske" userId="bb0ee42f-b759-4bc6-9b00-15b57832811e" providerId="ADAL" clId="{E6E85769-52DB-4413-A615-0CA7839EA1A3}" dt="2025-04-16T20:32:16.581" v="172" actId="1076"/>
          <ac:spMkLst>
            <pc:docMk/>
            <pc:sldMk cId="594510738" sldId="2145705787"/>
            <ac:spMk id="2" creationId="{E3A56ADE-4E46-BD7C-A3E3-C45C29EC5789}"/>
          </ac:spMkLst>
        </pc:spChg>
        <pc:spChg chg="mod">
          <ac:chgData name="Rahul Maske" userId="bb0ee42f-b759-4bc6-9b00-15b57832811e" providerId="ADAL" clId="{E6E85769-52DB-4413-A615-0CA7839EA1A3}" dt="2025-04-18T15:46:05.692" v="471" actId="947"/>
          <ac:spMkLst>
            <pc:docMk/>
            <pc:sldMk cId="594510738" sldId="2145705787"/>
            <ac:spMk id="3" creationId="{801F0A04-14A5-D3C6-06DD-3623FC6E1A9B}"/>
          </ac:spMkLst>
        </pc:spChg>
        <pc:spChg chg="mod">
          <ac:chgData name="Rahul Maske" userId="bb0ee42f-b759-4bc6-9b00-15b57832811e" providerId="ADAL" clId="{E6E85769-52DB-4413-A615-0CA7839EA1A3}" dt="2025-04-18T15:46:05.692" v="471" actId="947"/>
          <ac:spMkLst>
            <pc:docMk/>
            <pc:sldMk cId="594510738" sldId="2145705787"/>
            <ac:spMk id="5" creationId="{28BC689D-28EC-E8CC-C219-9C5771DAECED}"/>
          </ac:spMkLst>
        </pc:spChg>
        <pc:spChg chg="mod">
          <ac:chgData name="Rahul Maske" userId="bb0ee42f-b759-4bc6-9b00-15b57832811e" providerId="ADAL" clId="{E6E85769-52DB-4413-A615-0CA7839EA1A3}" dt="2025-04-18T15:46:05.692" v="471" actId="947"/>
          <ac:spMkLst>
            <pc:docMk/>
            <pc:sldMk cId="594510738" sldId="2145705787"/>
            <ac:spMk id="6" creationId="{7E9C8FE1-665B-4CC1-BE79-9FCF49560F3C}"/>
          </ac:spMkLst>
        </pc:spChg>
        <pc:spChg chg="mod">
          <ac:chgData name="Rahul Maske" userId="bb0ee42f-b759-4bc6-9b00-15b57832811e" providerId="ADAL" clId="{E6E85769-52DB-4413-A615-0CA7839EA1A3}" dt="2025-04-16T20:49:05.106" v="295" actId="27636"/>
          <ac:spMkLst>
            <pc:docMk/>
            <pc:sldMk cId="594510738" sldId="2145705787"/>
            <ac:spMk id="13" creationId="{E5681C2E-C58F-2469-AD4E-65C4F23FD5DD}"/>
          </ac:spMkLst>
        </pc:spChg>
        <pc:spChg chg="mod">
          <ac:chgData name="Rahul Maske" userId="bb0ee42f-b759-4bc6-9b00-15b57832811e" providerId="ADAL" clId="{E6E85769-52DB-4413-A615-0CA7839EA1A3}" dt="2025-04-18T15:46:05.692" v="471" actId="947"/>
          <ac:spMkLst>
            <pc:docMk/>
            <pc:sldMk cId="594510738" sldId="2145705787"/>
            <ac:spMk id="17" creationId="{5DFC57A0-9ECF-78F1-5B8F-F032A5032FDD}"/>
          </ac:spMkLst>
        </pc:spChg>
        <pc:spChg chg="mod">
          <ac:chgData name="Rahul Maske" userId="bb0ee42f-b759-4bc6-9b00-15b57832811e" providerId="ADAL" clId="{E6E85769-52DB-4413-A615-0CA7839EA1A3}" dt="2025-04-18T15:46:05.692" v="471" actId="947"/>
          <ac:spMkLst>
            <pc:docMk/>
            <pc:sldMk cId="594510738" sldId="2145705787"/>
            <ac:spMk id="20" creationId="{F2E6B7FC-DB6D-579C-334A-2F061B742C97}"/>
          </ac:spMkLst>
        </pc:spChg>
        <pc:spChg chg="mod">
          <ac:chgData name="Rahul Maske" userId="bb0ee42f-b759-4bc6-9b00-15b57832811e" providerId="ADAL" clId="{E6E85769-52DB-4413-A615-0CA7839EA1A3}" dt="2025-04-18T15:46:05.692" v="471" actId="947"/>
          <ac:spMkLst>
            <pc:docMk/>
            <pc:sldMk cId="594510738" sldId="2145705787"/>
            <ac:spMk id="21" creationId="{FA002738-BFB2-A2DB-8AFD-3CFC201F90F2}"/>
          </ac:spMkLst>
        </pc:spChg>
        <pc:spChg chg="mod">
          <ac:chgData name="Rahul Maske" userId="bb0ee42f-b759-4bc6-9b00-15b57832811e" providerId="ADAL" clId="{E6E85769-52DB-4413-A615-0CA7839EA1A3}" dt="2025-04-18T15:46:05.692" v="471" actId="947"/>
          <ac:spMkLst>
            <pc:docMk/>
            <pc:sldMk cId="594510738" sldId="2145705787"/>
            <ac:spMk id="27" creationId="{B856570A-22BB-7D91-6EBA-035910914E2C}"/>
          </ac:spMkLst>
        </pc:spChg>
        <pc:spChg chg="mod">
          <ac:chgData name="Rahul Maske" userId="bb0ee42f-b759-4bc6-9b00-15b57832811e" providerId="ADAL" clId="{E6E85769-52DB-4413-A615-0CA7839EA1A3}" dt="2025-04-18T15:46:05.692" v="471" actId="947"/>
          <ac:spMkLst>
            <pc:docMk/>
            <pc:sldMk cId="594510738" sldId="2145705787"/>
            <ac:spMk id="29" creationId="{F82D71F0-7212-6FAC-D93D-EF71080809C0}"/>
          </ac:spMkLst>
        </pc:spChg>
        <pc:spChg chg="mod">
          <ac:chgData name="Rahul Maske" userId="bb0ee42f-b759-4bc6-9b00-15b57832811e" providerId="ADAL" clId="{E6E85769-52DB-4413-A615-0CA7839EA1A3}" dt="2025-04-18T15:46:05.692" v="471" actId="947"/>
          <ac:spMkLst>
            <pc:docMk/>
            <pc:sldMk cId="594510738" sldId="2145705787"/>
            <ac:spMk id="30" creationId="{C40F4427-5354-0950-B62A-BA1D46D339E0}"/>
          </ac:spMkLst>
        </pc:spChg>
        <pc:spChg chg="mod">
          <ac:chgData name="Rahul Maske" userId="bb0ee42f-b759-4bc6-9b00-15b57832811e" providerId="ADAL" clId="{E6E85769-52DB-4413-A615-0CA7839EA1A3}" dt="2025-04-16T20:32:16.581" v="172" actId="1076"/>
          <ac:spMkLst>
            <pc:docMk/>
            <pc:sldMk cId="594510738" sldId="2145705787"/>
            <ac:spMk id="32" creationId="{B19D7AFD-394A-37C5-3161-F6DBBEA17E9E}"/>
          </ac:spMkLst>
        </pc:spChg>
        <pc:spChg chg="mod">
          <ac:chgData name="Rahul Maske" userId="bb0ee42f-b759-4bc6-9b00-15b57832811e" providerId="ADAL" clId="{E6E85769-52DB-4413-A615-0CA7839EA1A3}" dt="2025-04-18T15:46:05.692" v="471" actId="947"/>
          <ac:spMkLst>
            <pc:docMk/>
            <pc:sldMk cId="594510738" sldId="2145705787"/>
            <ac:spMk id="33" creationId="{EDDAB9D5-CAAA-EBB5-7881-0872D8AEDFA5}"/>
          </ac:spMkLst>
        </pc:spChg>
      </pc:sldChg>
      <pc:sldChg chg="modSp mod">
        <pc:chgData name="Rahul Maske" userId="bb0ee42f-b759-4bc6-9b00-15b57832811e" providerId="ADAL" clId="{E6E85769-52DB-4413-A615-0CA7839EA1A3}" dt="2025-04-18T15:45:33.434" v="468" actId="947"/>
        <pc:sldMkLst>
          <pc:docMk/>
          <pc:sldMk cId="2714141053" sldId="2145705793"/>
        </pc:sldMkLst>
        <pc:spChg chg="mod">
          <ac:chgData name="Rahul Maske" userId="bb0ee42f-b759-4bc6-9b00-15b57832811e" providerId="ADAL" clId="{E6E85769-52DB-4413-A615-0CA7839EA1A3}" dt="2025-04-18T15:45:33.434" v="468" actId="947"/>
          <ac:spMkLst>
            <pc:docMk/>
            <pc:sldMk cId="2714141053" sldId="2145705793"/>
            <ac:spMk id="3" creationId="{6FCB29A9-8F84-23F8-F74A-3915DFB6DB5A}"/>
          </ac:spMkLst>
        </pc:spChg>
        <pc:spChg chg="mod">
          <ac:chgData name="Rahul Maske" userId="bb0ee42f-b759-4bc6-9b00-15b57832811e" providerId="ADAL" clId="{E6E85769-52DB-4413-A615-0CA7839EA1A3}" dt="2025-04-18T15:45:33.434" v="468" actId="947"/>
          <ac:spMkLst>
            <pc:docMk/>
            <pc:sldMk cId="2714141053" sldId="2145705793"/>
            <ac:spMk id="4" creationId="{3698E797-04A5-B00D-DA79-3A4794CD4212}"/>
          </ac:spMkLst>
        </pc:spChg>
        <pc:spChg chg="mod">
          <ac:chgData name="Rahul Maske" userId="bb0ee42f-b759-4bc6-9b00-15b57832811e" providerId="ADAL" clId="{E6E85769-52DB-4413-A615-0CA7839EA1A3}" dt="2025-04-18T15:45:33.434" v="468" actId="947"/>
          <ac:spMkLst>
            <pc:docMk/>
            <pc:sldMk cId="2714141053" sldId="2145705793"/>
            <ac:spMk id="6" creationId="{C81B69D4-F611-5AC9-7702-157D50930158}"/>
          </ac:spMkLst>
        </pc:spChg>
      </pc:sldChg>
      <pc:sldChg chg="modSp mod">
        <pc:chgData name="Rahul Maske" userId="bb0ee42f-b759-4bc6-9b00-15b57832811e" providerId="ADAL" clId="{E6E85769-52DB-4413-A615-0CA7839EA1A3}" dt="2025-04-18T15:41:13.901" v="457" actId="14826"/>
        <pc:sldMkLst>
          <pc:docMk/>
          <pc:sldMk cId="1957918264" sldId="2145705796"/>
        </pc:sldMkLst>
        <pc:spChg chg="mod">
          <ac:chgData name="Rahul Maske" userId="bb0ee42f-b759-4bc6-9b00-15b57832811e" providerId="ADAL" clId="{E6E85769-52DB-4413-A615-0CA7839EA1A3}" dt="2025-04-16T20:34:46.243" v="198" actId="1076"/>
          <ac:spMkLst>
            <pc:docMk/>
            <pc:sldMk cId="1957918264" sldId="2145705796"/>
            <ac:spMk id="6" creationId="{10037C6B-8A84-D9A6-694E-CF1FB4DDF6DA}"/>
          </ac:spMkLst>
        </pc:spChg>
        <pc:spChg chg="mod">
          <ac:chgData name="Rahul Maske" userId="bb0ee42f-b759-4bc6-9b00-15b57832811e" providerId="ADAL" clId="{E6E85769-52DB-4413-A615-0CA7839EA1A3}" dt="2025-04-16T20:34:58.083" v="201" actId="1076"/>
          <ac:spMkLst>
            <pc:docMk/>
            <pc:sldMk cId="1957918264" sldId="2145705796"/>
            <ac:spMk id="10" creationId="{B4AFB593-14FA-05A8-2EC2-44C9715F9FBE}"/>
          </ac:spMkLst>
        </pc:spChg>
        <pc:spChg chg="mod">
          <ac:chgData name="Rahul Maske" userId="bb0ee42f-b759-4bc6-9b00-15b57832811e" providerId="ADAL" clId="{E6E85769-52DB-4413-A615-0CA7839EA1A3}" dt="2025-04-16T20:34:52.663" v="200" actId="1076"/>
          <ac:spMkLst>
            <pc:docMk/>
            <pc:sldMk cId="1957918264" sldId="2145705796"/>
            <ac:spMk id="14" creationId="{BFC10D3B-C8BE-9B87-C200-B17EEFA2622B}"/>
          </ac:spMkLst>
        </pc:spChg>
        <pc:picChg chg="mod">
          <ac:chgData name="Rahul Maske" userId="bb0ee42f-b759-4bc6-9b00-15b57832811e" providerId="ADAL" clId="{E6E85769-52DB-4413-A615-0CA7839EA1A3}" dt="2025-04-18T14:50:36.857" v="422" actId="14826"/>
          <ac:picMkLst>
            <pc:docMk/>
            <pc:sldMk cId="1957918264" sldId="2145705796"/>
            <ac:picMk id="7" creationId="{224EC18F-E37E-3D72-7293-AFE13C5873D5}"/>
          </ac:picMkLst>
        </pc:picChg>
        <pc:picChg chg="mod">
          <ac:chgData name="Rahul Maske" userId="bb0ee42f-b759-4bc6-9b00-15b57832811e" providerId="ADAL" clId="{E6E85769-52DB-4413-A615-0CA7839EA1A3}" dt="2025-04-18T15:41:13.901" v="457" actId="14826"/>
          <ac:picMkLst>
            <pc:docMk/>
            <pc:sldMk cId="1957918264" sldId="2145705796"/>
            <ac:picMk id="9" creationId="{17011D38-2679-8C27-14EF-31899FCE9C3B}"/>
          </ac:picMkLst>
        </pc:picChg>
      </pc:sldChg>
      <pc:sldChg chg="modSp mod">
        <pc:chgData name="Rahul Maske" userId="bb0ee42f-b759-4bc6-9b00-15b57832811e" providerId="ADAL" clId="{E6E85769-52DB-4413-A615-0CA7839EA1A3}" dt="2025-04-18T15:46:38.266" v="474" actId="947"/>
        <pc:sldMkLst>
          <pc:docMk/>
          <pc:sldMk cId="345564712" sldId="2145705797"/>
        </pc:sldMkLst>
        <pc:spChg chg="mod">
          <ac:chgData name="Rahul Maske" userId="bb0ee42f-b759-4bc6-9b00-15b57832811e" providerId="ADAL" clId="{E6E85769-52DB-4413-A615-0CA7839EA1A3}" dt="2025-04-18T15:46:38.266" v="474" actId="947"/>
          <ac:spMkLst>
            <pc:docMk/>
            <pc:sldMk cId="345564712" sldId="2145705797"/>
            <ac:spMk id="3" creationId="{5770997D-89C2-C427-7B56-BC7F28A3B193}"/>
          </ac:spMkLst>
        </pc:spChg>
        <pc:spChg chg="mod">
          <ac:chgData name="Rahul Maske" userId="bb0ee42f-b759-4bc6-9b00-15b57832811e" providerId="ADAL" clId="{E6E85769-52DB-4413-A615-0CA7839EA1A3}" dt="2025-04-18T15:46:38.266" v="474" actId="947"/>
          <ac:spMkLst>
            <pc:docMk/>
            <pc:sldMk cId="345564712" sldId="2145705797"/>
            <ac:spMk id="6" creationId="{7D0CD69A-F0ED-38F3-47A0-2AA0DF3D862D}"/>
          </ac:spMkLst>
        </pc:spChg>
        <pc:spChg chg="mod">
          <ac:chgData name="Rahul Maske" userId="bb0ee42f-b759-4bc6-9b00-15b57832811e" providerId="ADAL" clId="{E6E85769-52DB-4413-A615-0CA7839EA1A3}" dt="2025-04-18T15:46:38.266" v="474" actId="947"/>
          <ac:spMkLst>
            <pc:docMk/>
            <pc:sldMk cId="345564712" sldId="2145705797"/>
            <ac:spMk id="9" creationId="{473F047A-5B2B-51CA-D6CE-96060107A88C}"/>
          </ac:spMkLst>
        </pc:spChg>
        <pc:picChg chg="mod">
          <ac:chgData name="Rahul Maske" userId="bb0ee42f-b759-4bc6-9b00-15b57832811e" providerId="ADAL" clId="{E6E85769-52DB-4413-A615-0CA7839EA1A3}" dt="2025-04-18T15:41:24.928" v="458" actId="14826"/>
          <ac:picMkLst>
            <pc:docMk/>
            <pc:sldMk cId="345564712" sldId="2145705797"/>
            <ac:picMk id="2" creationId="{A929F758-54ED-D874-44C9-ADB2F46A3F1F}"/>
          </ac:picMkLst>
        </pc:picChg>
        <pc:picChg chg="mod ord">
          <ac:chgData name="Rahul Maske" userId="bb0ee42f-b759-4bc6-9b00-15b57832811e" providerId="ADAL" clId="{E6E85769-52DB-4413-A615-0CA7839EA1A3}" dt="2025-04-18T14:50:51.806" v="424" actId="14826"/>
          <ac:picMkLst>
            <pc:docMk/>
            <pc:sldMk cId="345564712" sldId="2145705797"/>
            <ac:picMk id="5" creationId="{5743C3D6-40E8-2D08-E827-A0518D1ADA12}"/>
          </ac:picMkLst>
        </pc:picChg>
      </pc:sldChg>
      <pc:sldChg chg="modSp mod">
        <pc:chgData name="Rahul Maske" userId="bb0ee42f-b759-4bc6-9b00-15b57832811e" providerId="ADAL" clId="{E6E85769-52DB-4413-A615-0CA7839EA1A3}" dt="2025-04-18T15:46:44.210" v="475" actId="947"/>
        <pc:sldMkLst>
          <pc:docMk/>
          <pc:sldMk cId="4011943021" sldId="2145705798"/>
        </pc:sldMkLst>
        <pc:spChg chg="mod">
          <ac:chgData name="Rahul Maske" userId="bb0ee42f-b759-4bc6-9b00-15b57832811e" providerId="ADAL" clId="{E6E85769-52DB-4413-A615-0CA7839EA1A3}" dt="2025-04-18T15:46:44.210" v="475" actId="947"/>
          <ac:spMkLst>
            <pc:docMk/>
            <pc:sldMk cId="4011943021" sldId="2145705798"/>
            <ac:spMk id="2" creationId="{36C8F2A3-BC5A-2F91-466E-DDAEFFFC1400}"/>
          </ac:spMkLst>
        </pc:spChg>
        <pc:spChg chg="mod">
          <ac:chgData name="Rahul Maske" userId="bb0ee42f-b759-4bc6-9b00-15b57832811e" providerId="ADAL" clId="{E6E85769-52DB-4413-A615-0CA7839EA1A3}" dt="2025-04-18T15:46:44.210" v="475" actId="947"/>
          <ac:spMkLst>
            <pc:docMk/>
            <pc:sldMk cId="4011943021" sldId="2145705798"/>
            <ac:spMk id="3" creationId="{5770997D-89C2-C427-7B56-BC7F28A3B193}"/>
          </ac:spMkLst>
        </pc:spChg>
        <pc:picChg chg="mod">
          <ac:chgData name="Rahul Maske" userId="bb0ee42f-b759-4bc6-9b00-15b57832811e" providerId="ADAL" clId="{E6E85769-52DB-4413-A615-0CA7839EA1A3}" dt="2025-04-16T20:35:51.944" v="209" actId="1076"/>
          <ac:picMkLst>
            <pc:docMk/>
            <pc:sldMk cId="4011943021" sldId="2145705798"/>
            <ac:picMk id="5" creationId="{BF900B4F-9CDB-9F01-AF01-981FE516DB42}"/>
          </ac:picMkLst>
        </pc:picChg>
        <pc:picChg chg="mod">
          <ac:chgData name="Rahul Maske" userId="bb0ee42f-b759-4bc6-9b00-15b57832811e" providerId="ADAL" clId="{E6E85769-52DB-4413-A615-0CA7839EA1A3}" dt="2025-04-18T15:41:45.509" v="459" actId="14826"/>
          <ac:picMkLst>
            <pc:docMk/>
            <pc:sldMk cId="4011943021" sldId="2145705798"/>
            <ac:picMk id="9" creationId="{3D587812-B84D-BC6E-5995-71E2C194B7E1}"/>
          </ac:picMkLst>
        </pc:picChg>
      </pc:sldChg>
      <pc:sldChg chg="modSp mod">
        <pc:chgData name="Rahul Maske" userId="bb0ee42f-b759-4bc6-9b00-15b57832811e" providerId="ADAL" clId="{E6E85769-52DB-4413-A615-0CA7839EA1A3}" dt="2025-04-18T15:46:51.109" v="476" actId="947"/>
        <pc:sldMkLst>
          <pc:docMk/>
          <pc:sldMk cId="384675123" sldId="2145705800"/>
        </pc:sldMkLst>
        <pc:spChg chg="mod">
          <ac:chgData name="Rahul Maske" userId="bb0ee42f-b759-4bc6-9b00-15b57832811e" providerId="ADAL" clId="{E6E85769-52DB-4413-A615-0CA7839EA1A3}" dt="2025-04-18T15:46:51.109" v="476" actId="947"/>
          <ac:spMkLst>
            <pc:docMk/>
            <pc:sldMk cId="384675123" sldId="2145705800"/>
            <ac:spMk id="3" creationId="{5770997D-89C2-C427-7B56-BC7F28A3B193}"/>
          </ac:spMkLst>
        </pc:spChg>
        <pc:spChg chg="mod">
          <ac:chgData name="Rahul Maske" userId="bb0ee42f-b759-4bc6-9b00-15b57832811e" providerId="ADAL" clId="{E6E85769-52DB-4413-A615-0CA7839EA1A3}" dt="2025-04-18T15:46:51.109" v="476" actId="947"/>
          <ac:spMkLst>
            <pc:docMk/>
            <pc:sldMk cId="384675123" sldId="2145705800"/>
            <ac:spMk id="6" creationId="{E34D1B3D-2729-2509-73E0-279DCB4A97CA}"/>
          </ac:spMkLst>
        </pc:spChg>
        <pc:spChg chg="mod">
          <ac:chgData name="Rahul Maske" userId="bb0ee42f-b759-4bc6-9b00-15b57832811e" providerId="ADAL" clId="{E6E85769-52DB-4413-A615-0CA7839EA1A3}" dt="2025-04-18T15:46:51.109" v="476" actId="947"/>
          <ac:spMkLst>
            <pc:docMk/>
            <pc:sldMk cId="384675123" sldId="2145705800"/>
            <ac:spMk id="14" creationId="{3DBC0DEF-AF3B-16E5-95E0-1FC3B48C4D47}"/>
          </ac:spMkLst>
        </pc:spChg>
        <pc:picChg chg="mod">
          <ac:chgData name="Rahul Maske" userId="bb0ee42f-b759-4bc6-9b00-15b57832811e" providerId="ADAL" clId="{E6E85769-52DB-4413-A615-0CA7839EA1A3}" dt="2025-04-18T15:41:55.638" v="460" actId="14826"/>
          <ac:picMkLst>
            <pc:docMk/>
            <pc:sldMk cId="384675123" sldId="2145705800"/>
            <ac:picMk id="2" creationId="{FA0582F0-255C-EB67-6022-E45C7269F0ED}"/>
          </ac:picMkLst>
        </pc:picChg>
        <pc:picChg chg="mod">
          <ac:chgData name="Rahul Maske" userId="bb0ee42f-b759-4bc6-9b00-15b57832811e" providerId="ADAL" clId="{E6E85769-52DB-4413-A615-0CA7839EA1A3}" dt="2025-04-18T14:51:34.536" v="428" actId="14826"/>
          <ac:picMkLst>
            <pc:docMk/>
            <pc:sldMk cId="384675123" sldId="2145705800"/>
            <ac:picMk id="4" creationId="{6880D165-6622-A83B-4136-71F9EC8A5168}"/>
          </ac:picMkLst>
        </pc:picChg>
      </pc:sldChg>
      <pc:sldChg chg="modSp mod">
        <pc:chgData name="Rahul Maske" userId="bb0ee42f-b759-4bc6-9b00-15b57832811e" providerId="ADAL" clId="{E6E85769-52DB-4413-A615-0CA7839EA1A3}" dt="2025-04-18T15:47:08.232" v="477" actId="1076"/>
        <pc:sldMkLst>
          <pc:docMk/>
          <pc:sldMk cId="1294805887" sldId="2145705802"/>
        </pc:sldMkLst>
        <pc:spChg chg="mod">
          <ac:chgData name="Rahul Maske" userId="bb0ee42f-b759-4bc6-9b00-15b57832811e" providerId="ADAL" clId="{E6E85769-52DB-4413-A615-0CA7839EA1A3}" dt="2025-04-16T20:42:30.344" v="231" actId="1076"/>
          <ac:spMkLst>
            <pc:docMk/>
            <pc:sldMk cId="1294805887" sldId="2145705802"/>
            <ac:spMk id="3" creationId="{5770997D-89C2-C427-7B56-BC7F28A3B193}"/>
          </ac:spMkLst>
        </pc:spChg>
        <pc:spChg chg="mod">
          <ac:chgData name="Rahul Maske" userId="bb0ee42f-b759-4bc6-9b00-15b57832811e" providerId="ADAL" clId="{E6E85769-52DB-4413-A615-0CA7839EA1A3}" dt="2025-04-16T20:42:20.313" v="229" actId="1076"/>
          <ac:spMkLst>
            <pc:docMk/>
            <pc:sldMk cId="1294805887" sldId="2145705802"/>
            <ac:spMk id="5" creationId="{72739286-2C50-599A-A609-E13EC10E6A4D}"/>
          </ac:spMkLst>
        </pc:spChg>
        <pc:spChg chg="mod">
          <ac:chgData name="Rahul Maske" userId="bb0ee42f-b759-4bc6-9b00-15b57832811e" providerId="ADAL" clId="{E6E85769-52DB-4413-A615-0CA7839EA1A3}" dt="2025-04-18T15:47:08.232" v="477" actId="1076"/>
          <ac:spMkLst>
            <pc:docMk/>
            <pc:sldMk cId="1294805887" sldId="2145705802"/>
            <ac:spMk id="9" creationId="{CFABAA87-3CC1-1753-6E8A-44461E62B7FA}"/>
          </ac:spMkLst>
        </pc:spChg>
        <pc:picChg chg="mod">
          <ac:chgData name="Rahul Maske" userId="bb0ee42f-b759-4bc6-9b00-15b57832811e" providerId="ADAL" clId="{E6E85769-52DB-4413-A615-0CA7839EA1A3}" dt="2025-04-18T15:42:07.125" v="461" actId="14826"/>
          <ac:picMkLst>
            <pc:docMk/>
            <pc:sldMk cId="1294805887" sldId="2145705802"/>
            <ac:picMk id="2" creationId="{80D26724-12B2-1CD7-04A7-26BB41F87E75}"/>
          </ac:picMkLst>
        </pc:picChg>
        <pc:picChg chg="mod">
          <ac:chgData name="Rahul Maske" userId="bb0ee42f-b759-4bc6-9b00-15b57832811e" providerId="ADAL" clId="{E6E85769-52DB-4413-A615-0CA7839EA1A3}" dt="2025-04-18T14:51:44.770" v="429" actId="14826"/>
          <ac:picMkLst>
            <pc:docMk/>
            <pc:sldMk cId="1294805887" sldId="2145705802"/>
            <ac:picMk id="6" creationId="{B90C69E2-8DDC-ADC6-4B53-62CE13B3A4BC}"/>
          </ac:picMkLst>
        </pc:picChg>
      </pc:sldChg>
      <pc:sldChg chg="modSp mod">
        <pc:chgData name="Rahul Maske" userId="bb0ee42f-b759-4bc6-9b00-15b57832811e" providerId="ADAL" clId="{E6E85769-52DB-4413-A615-0CA7839EA1A3}" dt="2025-04-18T15:46:25.054" v="473" actId="947"/>
        <pc:sldMkLst>
          <pc:docMk/>
          <pc:sldMk cId="1784651698" sldId="2145705806"/>
        </pc:sldMkLst>
        <pc:spChg chg="mod">
          <ac:chgData name="Rahul Maske" userId="bb0ee42f-b759-4bc6-9b00-15b57832811e" providerId="ADAL" clId="{E6E85769-52DB-4413-A615-0CA7839EA1A3}" dt="2025-04-18T15:46:25.054" v="473" actId="947"/>
          <ac:spMkLst>
            <pc:docMk/>
            <pc:sldMk cId="1784651698" sldId="2145705806"/>
            <ac:spMk id="3" creationId="{5770997D-89C2-C427-7B56-BC7F28A3B193}"/>
          </ac:spMkLst>
        </pc:spChg>
        <pc:spChg chg="mod">
          <ac:chgData name="Rahul Maske" userId="bb0ee42f-b759-4bc6-9b00-15b57832811e" providerId="ADAL" clId="{E6E85769-52DB-4413-A615-0CA7839EA1A3}" dt="2025-04-18T15:46:25.054" v="473" actId="947"/>
          <ac:spMkLst>
            <pc:docMk/>
            <pc:sldMk cId="1784651698" sldId="2145705806"/>
            <ac:spMk id="7" creationId="{B06B7743-C318-9050-79A5-B27679E99F0E}"/>
          </ac:spMkLst>
        </pc:spChg>
        <pc:spChg chg="mod">
          <ac:chgData name="Rahul Maske" userId="bb0ee42f-b759-4bc6-9b00-15b57832811e" providerId="ADAL" clId="{E6E85769-52DB-4413-A615-0CA7839EA1A3}" dt="2025-04-18T15:46:25.054" v="473" actId="947"/>
          <ac:spMkLst>
            <pc:docMk/>
            <pc:sldMk cId="1784651698" sldId="2145705806"/>
            <ac:spMk id="8" creationId="{1857C328-B7F8-F229-950D-5813A8A755A7}"/>
          </ac:spMkLst>
        </pc:spChg>
        <pc:spChg chg="mod">
          <ac:chgData name="Rahul Maske" userId="bb0ee42f-b759-4bc6-9b00-15b57832811e" providerId="ADAL" clId="{E6E85769-52DB-4413-A615-0CA7839EA1A3}" dt="2025-04-18T15:46:25.054" v="473" actId="947"/>
          <ac:spMkLst>
            <pc:docMk/>
            <pc:sldMk cId="1784651698" sldId="2145705806"/>
            <ac:spMk id="10" creationId="{CED389D4-0CC8-E11A-289B-6C3A486B52DA}"/>
          </ac:spMkLst>
        </pc:spChg>
        <pc:spChg chg="mod">
          <ac:chgData name="Rahul Maske" userId="bb0ee42f-b759-4bc6-9b00-15b57832811e" providerId="ADAL" clId="{E6E85769-52DB-4413-A615-0CA7839EA1A3}" dt="2025-04-18T15:46:25.054" v="473" actId="947"/>
          <ac:spMkLst>
            <pc:docMk/>
            <pc:sldMk cId="1784651698" sldId="2145705806"/>
            <ac:spMk id="12" creationId="{8F9D50D4-C695-B2A0-2530-0A013B6A0C06}"/>
          </ac:spMkLst>
        </pc:spChg>
        <pc:picChg chg="mod">
          <ac:chgData name="Rahul Maske" userId="bb0ee42f-b759-4bc6-9b00-15b57832811e" providerId="ADAL" clId="{E6E85769-52DB-4413-A615-0CA7839EA1A3}" dt="2025-04-18T15:41:02.230" v="456" actId="14826"/>
          <ac:picMkLst>
            <pc:docMk/>
            <pc:sldMk cId="1784651698" sldId="2145705806"/>
            <ac:picMk id="4" creationId="{00F15700-E888-7244-8120-B44186173038}"/>
          </ac:picMkLst>
        </pc:picChg>
        <pc:picChg chg="mod">
          <ac:chgData name="Rahul Maske" userId="bb0ee42f-b759-4bc6-9b00-15b57832811e" providerId="ADAL" clId="{E6E85769-52DB-4413-A615-0CA7839EA1A3}" dt="2025-04-18T14:49:50.824" v="419" actId="14826"/>
          <ac:picMkLst>
            <pc:docMk/>
            <pc:sldMk cId="1784651698" sldId="2145705806"/>
            <ac:picMk id="6" creationId="{0D007D72-00CF-B71B-B9F5-FEC11D1B888B}"/>
          </ac:picMkLst>
        </pc:picChg>
        <pc:picChg chg="mod">
          <ac:chgData name="Rahul Maske" userId="bb0ee42f-b759-4bc6-9b00-15b57832811e" providerId="ADAL" clId="{E6E85769-52DB-4413-A615-0CA7839EA1A3}" dt="2025-04-18T14:49:33.462" v="416" actId="14826"/>
          <ac:picMkLst>
            <pc:docMk/>
            <pc:sldMk cId="1784651698" sldId="2145705806"/>
            <ac:picMk id="9" creationId="{DFA682E4-892D-97DC-7DB0-368E5EC89D0C}"/>
          </ac:picMkLst>
        </pc:picChg>
      </pc:sldChg>
      <pc:sldChg chg="modSp mod">
        <pc:chgData name="Rahul Maske" userId="bb0ee42f-b759-4bc6-9b00-15b57832811e" providerId="ADAL" clId="{E6E85769-52DB-4413-A615-0CA7839EA1A3}" dt="2025-04-18T15:56:23.692" v="507" actId="14100"/>
        <pc:sldMkLst>
          <pc:docMk/>
          <pc:sldMk cId="4229499426" sldId="2145705809"/>
        </pc:sldMkLst>
        <pc:spChg chg="mod">
          <ac:chgData name="Rahul Maske" userId="bb0ee42f-b759-4bc6-9b00-15b57832811e" providerId="ADAL" clId="{E6E85769-52DB-4413-A615-0CA7839EA1A3}" dt="2025-04-18T15:48:12.075" v="484" actId="947"/>
          <ac:spMkLst>
            <pc:docMk/>
            <pc:sldMk cId="4229499426" sldId="2145705809"/>
            <ac:spMk id="2" creationId="{8B88D4F0-110A-86B7-978C-D4ABFE55D362}"/>
          </ac:spMkLst>
        </pc:spChg>
        <pc:spChg chg="mod">
          <ac:chgData name="Rahul Maske" userId="bb0ee42f-b759-4bc6-9b00-15b57832811e" providerId="ADAL" clId="{E6E85769-52DB-4413-A615-0CA7839EA1A3}" dt="2025-04-18T15:56:23.692" v="507" actId="14100"/>
          <ac:spMkLst>
            <pc:docMk/>
            <pc:sldMk cId="4229499426" sldId="2145705809"/>
            <ac:spMk id="5" creationId="{E45B53E3-1695-9D84-A8D0-1124D49D8DD3}"/>
          </ac:spMkLst>
        </pc:spChg>
        <pc:picChg chg="mod">
          <ac:chgData name="Rahul Maske" userId="bb0ee42f-b759-4bc6-9b00-15b57832811e" providerId="ADAL" clId="{E6E85769-52DB-4413-A615-0CA7839EA1A3}" dt="2025-04-16T20:53:25.768" v="332" actId="1038"/>
          <ac:picMkLst>
            <pc:docMk/>
            <pc:sldMk cId="4229499426" sldId="2145705809"/>
            <ac:picMk id="6" creationId="{5364DD88-34A9-BBE1-3538-6FAE5294FF9A}"/>
          </ac:picMkLst>
        </pc:picChg>
        <pc:picChg chg="mod">
          <ac:chgData name="Rahul Maske" userId="bb0ee42f-b759-4bc6-9b00-15b57832811e" providerId="ADAL" clId="{E6E85769-52DB-4413-A615-0CA7839EA1A3}" dt="2025-04-16T20:53:25.768" v="332" actId="1038"/>
          <ac:picMkLst>
            <pc:docMk/>
            <pc:sldMk cId="4229499426" sldId="2145705809"/>
            <ac:picMk id="10" creationId="{3DD941F6-9AF7-DB8A-D120-0ABB0FDDD3B4}"/>
          </ac:picMkLst>
        </pc:picChg>
      </pc:sldChg>
      <pc:sldChg chg="modSp mod">
        <pc:chgData name="Rahul Maske" userId="bb0ee42f-b759-4bc6-9b00-15b57832811e" providerId="ADAL" clId="{E6E85769-52DB-4413-A615-0CA7839EA1A3}" dt="2025-04-18T15:55:48.397" v="504" actId="14100"/>
        <pc:sldMkLst>
          <pc:docMk/>
          <pc:sldMk cId="2028511403" sldId="2145705810"/>
        </pc:sldMkLst>
        <pc:spChg chg="mod">
          <ac:chgData name="Rahul Maske" userId="bb0ee42f-b759-4bc6-9b00-15b57832811e" providerId="ADAL" clId="{E6E85769-52DB-4413-A615-0CA7839EA1A3}" dt="2025-04-18T15:47:57.749" v="482" actId="947"/>
          <ac:spMkLst>
            <pc:docMk/>
            <pc:sldMk cId="2028511403" sldId="2145705810"/>
            <ac:spMk id="2" creationId="{B1C4D125-14D0-4841-0EC2-5071A549E0CC}"/>
          </ac:spMkLst>
        </pc:spChg>
        <pc:spChg chg="mod">
          <ac:chgData name="Rahul Maske" userId="bb0ee42f-b759-4bc6-9b00-15b57832811e" providerId="ADAL" clId="{E6E85769-52DB-4413-A615-0CA7839EA1A3}" dt="2025-04-18T15:55:48.397" v="504" actId="14100"/>
          <ac:spMkLst>
            <pc:docMk/>
            <pc:sldMk cId="2028511403" sldId="2145705810"/>
            <ac:spMk id="3" creationId="{F838CAEB-AD83-8A4F-EE5F-0B9CEA5ABF55}"/>
          </ac:spMkLst>
        </pc:spChg>
        <pc:picChg chg="mod">
          <ac:chgData name="Rahul Maske" userId="bb0ee42f-b759-4bc6-9b00-15b57832811e" providerId="ADAL" clId="{E6E85769-52DB-4413-A615-0CA7839EA1A3}" dt="2025-04-18T15:06:05.187" v="452" actId="196"/>
          <ac:picMkLst>
            <pc:docMk/>
            <pc:sldMk cId="2028511403" sldId="2145705810"/>
            <ac:picMk id="5" creationId="{1941980A-B3EC-3F38-A4FB-0CEF3F2D7163}"/>
          </ac:picMkLst>
        </pc:picChg>
      </pc:sldChg>
      <pc:sldChg chg="modSp mod">
        <pc:chgData name="Rahul Maske" userId="bb0ee42f-b759-4bc6-9b00-15b57832811e" providerId="ADAL" clId="{E6E85769-52DB-4413-A615-0CA7839EA1A3}" dt="2025-04-18T15:47:29.367" v="479" actId="947"/>
        <pc:sldMkLst>
          <pc:docMk/>
          <pc:sldMk cId="1696931821" sldId="2145705812"/>
        </pc:sldMkLst>
        <pc:spChg chg="mod">
          <ac:chgData name="Rahul Maske" userId="bb0ee42f-b759-4bc6-9b00-15b57832811e" providerId="ADAL" clId="{E6E85769-52DB-4413-A615-0CA7839EA1A3}" dt="2025-04-18T15:47:29.367" v="479" actId="947"/>
          <ac:spMkLst>
            <pc:docMk/>
            <pc:sldMk cId="1696931821" sldId="2145705812"/>
            <ac:spMk id="3" creationId="{5D9F7BBF-5B60-2A24-B0BF-03B983F2F666}"/>
          </ac:spMkLst>
        </pc:spChg>
        <pc:spChg chg="mod">
          <ac:chgData name="Rahul Maske" userId="bb0ee42f-b759-4bc6-9b00-15b57832811e" providerId="ADAL" clId="{E6E85769-52DB-4413-A615-0CA7839EA1A3}" dt="2025-04-18T15:47:29.367" v="479" actId="947"/>
          <ac:spMkLst>
            <pc:docMk/>
            <pc:sldMk cId="1696931821" sldId="2145705812"/>
            <ac:spMk id="5" creationId="{E8A68CDC-5ABC-621B-B00E-470E08066429}"/>
          </ac:spMkLst>
        </pc:spChg>
        <pc:spChg chg="mod">
          <ac:chgData name="Rahul Maske" userId="bb0ee42f-b759-4bc6-9b00-15b57832811e" providerId="ADAL" clId="{E6E85769-52DB-4413-A615-0CA7839EA1A3}" dt="2025-04-18T15:47:29.367" v="479" actId="947"/>
          <ac:spMkLst>
            <pc:docMk/>
            <pc:sldMk cId="1696931821" sldId="2145705812"/>
            <ac:spMk id="7" creationId="{B4E70835-57CB-0B15-0EA3-5878462E2EBD}"/>
          </ac:spMkLst>
        </pc:spChg>
        <pc:picChg chg="mod">
          <ac:chgData name="Rahul Maske" userId="bb0ee42f-b759-4bc6-9b00-15b57832811e" providerId="ADAL" clId="{E6E85769-52DB-4413-A615-0CA7839EA1A3}" dt="2025-04-18T14:52:25.457" v="433" actId="14826"/>
          <ac:picMkLst>
            <pc:docMk/>
            <pc:sldMk cId="1696931821" sldId="2145705812"/>
            <ac:picMk id="10" creationId="{840D7C98-4549-9076-0B1C-E563AF426DF4}"/>
          </ac:picMkLst>
        </pc:picChg>
      </pc:sldChg>
      <pc:sldChg chg="modSp">
        <pc:chgData name="Rahul Maske" userId="bb0ee42f-b759-4bc6-9b00-15b57832811e" providerId="ADAL" clId="{E6E85769-52DB-4413-A615-0CA7839EA1A3}" dt="2025-04-18T16:16:40.446" v="516" actId="14826"/>
        <pc:sldMkLst>
          <pc:docMk/>
          <pc:sldMk cId="566914440" sldId="2145705813"/>
        </pc:sldMkLst>
        <pc:picChg chg="mod">
          <ac:chgData name="Rahul Maske" userId="bb0ee42f-b759-4bc6-9b00-15b57832811e" providerId="ADAL" clId="{E6E85769-52DB-4413-A615-0CA7839EA1A3}" dt="2025-04-18T16:16:40.446" v="516" actId="14826"/>
          <ac:picMkLst>
            <pc:docMk/>
            <pc:sldMk cId="566914440" sldId="2145705813"/>
            <ac:picMk id="7" creationId="{1EC3A33D-36E3-AAC1-9FBA-762610664B08}"/>
          </ac:picMkLst>
        </pc:picChg>
      </pc:sldChg>
      <pc:sldChg chg="modSp mod">
        <pc:chgData name="Rahul Maske" userId="bb0ee42f-b759-4bc6-9b00-15b57832811e" providerId="ADAL" clId="{E6E85769-52DB-4413-A615-0CA7839EA1A3}" dt="2025-04-18T15:57:08.196" v="509" actId="1076"/>
        <pc:sldMkLst>
          <pc:docMk/>
          <pc:sldMk cId="2456732276" sldId="2145705815"/>
        </pc:sldMkLst>
        <pc:spChg chg="mod">
          <ac:chgData name="Rahul Maske" userId="bb0ee42f-b759-4bc6-9b00-15b57832811e" providerId="ADAL" clId="{E6E85769-52DB-4413-A615-0CA7839EA1A3}" dt="2025-04-18T15:57:08.196" v="509" actId="1076"/>
          <ac:spMkLst>
            <pc:docMk/>
            <pc:sldMk cId="2456732276" sldId="2145705815"/>
            <ac:spMk id="2" creationId="{D2617422-9542-449F-7F0D-E7B17710E09A}"/>
          </ac:spMkLst>
        </pc:spChg>
        <pc:spChg chg="mod">
          <ac:chgData name="Rahul Maske" userId="bb0ee42f-b759-4bc6-9b00-15b57832811e" providerId="ADAL" clId="{E6E85769-52DB-4413-A615-0CA7839EA1A3}" dt="2025-04-18T15:57:08.196" v="509" actId="1076"/>
          <ac:spMkLst>
            <pc:docMk/>
            <pc:sldMk cId="2456732276" sldId="2145705815"/>
            <ac:spMk id="4" creationId="{85677E22-A15B-DB43-6FFD-02164C1D520E}"/>
          </ac:spMkLst>
        </pc:spChg>
      </pc:sldChg>
      <pc:sldChg chg="modSp mod">
        <pc:chgData name="Rahul Maske" userId="bb0ee42f-b759-4bc6-9b00-15b57832811e" providerId="ADAL" clId="{E6E85769-52DB-4413-A615-0CA7839EA1A3}" dt="2025-04-16T20:45:10.572" v="251" actId="1076"/>
        <pc:sldMkLst>
          <pc:docMk/>
          <pc:sldMk cId="3508003491" sldId="2145705817"/>
        </pc:sldMkLst>
        <pc:spChg chg="mod">
          <ac:chgData name="Rahul Maske" userId="bb0ee42f-b759-4bc6-9b00-15b57832811e" providerId="ADAL" clId="{E6E85769-52DB-4413-A615-0CA7839EA1A3}" dt="2025-04-16T20:45:07.789" v="250" actId="1076"/>
          <ac:spMkLst>
            <pc:docMk/>
            <pc:sldMk cId="3508003491" sldId="2145705817"/>
            <ac:spMk id="3" creationId="{5D9F7BBF-5B60-2A24-B0BF-03B983F2F666}"/>
          </ac:spMkLst>
        </pc:spChg>
        <pc:spChg chg="mod">
          <ac:chgData name="Rahul Maske" userId="bb0ee42f-b759-4bc6-9b00-15b57832811e" providerId="ADAL" clId="{E6E85769-52DB-4413-A615-0CA7839EA1A3}" dt="2025-04-16T20:45:10.572" v="251" actId="1076"/>
          <ac:spMkLst>
            <pc:docMk/>
            <pc:sldMk cId="3508003491" sldId="2145705817"/>
            <ac:spMk id="13" creationId="{49487CED-B950-EC7D-9110-08D1C5C75132}"/>
          </ac:spMkLst>
        </pc:spChg>
        <pc:picChg chg="mod">
          <ac:chgData name="Rahul Maske" userId="bb0ee42f-b759-4bc6-9b00-15b57832811e" providerId="ADAL" clId="{E6E85769-52DB-4413-A615-0CA7839EA1A3}" dt="2025-04-16T20:44:58.520" v="248" actId="1076"/>
          <ac:picMkLst>
            <pc:docMk/>
            <pc:sldMk cId="3508003491" sldId="2145705817"/>
            <ac:picMk id="22" creationId="{D9D50BF6-BA48-7A2B-7CF5-FB152A5A1FC6}"/>
          </ac:picMkLst>
        </pc:picChg>
      </pc:sldChg>
      <pc:sldChg chg="modSp mod">
        <pc:chgData name="Rahul Maske" userId="bb0ee42f-b759-4bc6-9b00-15b57832811e" providerId="ADAL" clId="{E6E85769-52DB-4413-A615-0CA7839EA1A3}" dt="2025-04-18T15:56:47.290" v="508" actId="1076"/>
        <pc:sldMkLst>
          <pc:docMk/>
          <pc:sldMk cId="590888605" sldId="2145705825"/>
        </pc:sldMkLst>
        <pc:spChg chg="mod">
          <ac:chgData name="Rahul Maske" userId="bb0ee42f-b759-4bc6-9b00-15b57832811e" providerId="ADAL" clId="{E6E85769-52DB-4413-A615-0CA7839EA1A3}" dt="2025-04-18T15:56:47.290" v="508" actId="1076"/>
          <ac:spMkLst>
            <pc:docMk/>
            <pc:sldMk cId="590888605" sldId="2145705825"/>
            <ac:spMk id="3" creationId="{3714D3FA-5C75-0729-3CFF-A46006B5CC4B}"/>
          </ac:spMkLst>
        </pc:spChg>
        <pc:spChg chg="mod">
          <ac:chgData name="Rahul Maske" userId="bb0ee42f-b759-4bc6-9b00-15b57832811e" providerId="ADAL" clId="{E6E85769-52DB-4413-A615-0CA7839EA1A3}" dt="2025-04-18T15:48:18.567" v="485" actId="947"/>
          <ac:spMkLst>
            <pc:docMk/>
            <pc:sldMk cId="590888605" sldId="2145705825"/>
            <ac:spMk id="4" creationId="{9BA21D4A-4B3C-48F3-75E0-0DDCE51B0CE3}"/>
          </ac:spMkLst>
        </pc:spChg>
        <pc:spChg chg="mod">
          <ac:chgData name="Rahul Maske" userId="bb0ee42f-b759-4bc6-9b00-15b57832811e" providerId="ADAL" clId="{E6E85769-52DB-4413-A615-0CA7839EA1A3}" dt="2025-04-18T15:48:18.567" v="485" actId="947"/>
          <ac:spMkLst>
            <pc:docMk/>
            <pc:sldMk cId="590888605" sldId="2145705825"/>
            <ac:spMk id="5" creationId="{CB10D054-900F-6082-878D-436EBD637168}"/>
          </ac:spMkLst>
        </pc:spChg>
        <pc:spChg chg="mod">
          <ac:chgData name="Rahul Maske" userId="bb0ee42f-b759-4bc6-9b00-15b57832811e" providerId="ADAL" clId="{E6E85769-52DB-4413-A615-0CA7839EA1A3}" dt="2025-04-18T15:48:18.567" v="485" actId="947"/>
          <ac:spMkLst>
            <pc:docMk/>
            <pc:sldMk cId="590888605" sldId="2145705825"/>
            <ac:spMk id="8" creationId="{0A7742B2-A3C7-B818-1BD8-45DA72587666}"/>
          </ac:spMkLst>
        </pc:spChg>
        <pc:spChg chg="mod">
          <ac:chgData name="Rahul Maske" userId="bb0ee42f-b759-4bc6-9b00-15b57832811e" providerId="ADAL" clId="{E6E85769-52DB-4413-A615-0CA7839EA1A3}" dt="2025-04-18T15:48:18.567" v="485" actId="947"/>
          <ac:spMkLst>
            <pc:docMk/>
            <pc:sldMk cId="590888605" sldId="2145705825"/>
            <ac:spMk id="9" creationId="{FD3B2048-691F-FAAC-2240-4A4DD87A5324}"/>
          </ac:spMkLst>
        </pc:spChg>
        <pc:spChg chg="mod">
          <ac:chgData name="Rahul Maske" userId="bb0ee42f-b759-4bc6-9b00-15b57832811e" providerId="ADAL" clId="{E6E85769-52DB-4413-A615-0CA7839EA1A3}" dt="2025-04-18T15:48:18.567" v="485" actId="947"/>
          <ac:spMkLst>
            <pc:docMk/>
            <pc:sldMk cId="590888605" sldId="2145705825"/>
            <ac:spMk id="10" creationId="{05F5E7F4-2A55-18A2-2680-411BDD00BF76}"/>
          </ac:spMkLst>
        </pc:spChg>
        <pc:spChg chg="mod">
          <ac:chgData name="Rahul Maske" userId="bb0ee42f-b759-4bc6-9b00-15b57832811e" providerId="ADAL" clId="{E6E85769-52DB-4413-A615-0CA7839EA1A3}" dt="2025-04-18T15:48:18.567" v="485" actId="947"/>
          <ac:spMkLst>
            <pc:docMk/>
            <pc:sldMk cId="590888605" sldId="2145705825"/>
            <ac:spMk id="13" creationId="{FDBB5FD9-2B40-6D71-E157-17F350BCCCFB}"/>
          </ac:spMkLst>
        </pc:spChg>
        <pc:spChg chg="mod">
          <ac:chgData name="Rahul Maske" userId="bb0ee42f-b759-4bc6-9b00-15b57832811e" providerId="ADAL" clId="{E6E85769-52DB-4413-A615-0CA7839EA1A3}" dt="2025-04-18T15:48:18.567" v="485" actId="947"/>
          <ac:spMkLst>
            <pc:docMk/>
            <pc:sldMk cId="590888605" sldId="2145705825"/>
            <ac:spMk id="14" creationId="{839DD607-F69D-7C0B-D5B2-21EA0E577487}"/>
          </ac:spMkLst>
        </pc:spChg>
        <pc:spChg chg="mod">
          <ac:chgData name="Rahul Maske" userId="bb0ee42f-b759-4bc6-9b00-15b57832811e" providerId="ADAL" clId="{E6E85769-52DB-4413-A615-0CA7839EA1A3}" dt="2025-04-18T15:48:18.567" v="485" actId="947"/>
          <ac:spMkLst>
            <pc:docMk/>
            <pc:sldMk cId="590888605" sldId="2145705825"/>
            <ac:spMk id="17" creationId="{A1578067-1374-DC28-8AEA-29DE09B22ACD}"/>
          </ac:spMkLst>
        </pc:spChg>
        <pc:spChg chg="mod">
          <ac:chgData name="Rahul Maske" userId="bb0ee42f-b759-4bc6-9b00-15b57832811e" providerId="ADAL" clId="{E6E85769-52DB-4413-A615-0CA7839EA1A3}" dt="2025-04-18T15:48:18.567" v="485" actId="947"/>
          <ac:spMkLst>
            <pc:docMk/>
            <pc:sldMk cId="590888605" sldId="2145705825"/>
            <ac:spMk id="22" creationId="{3C96CEC3-595B-A974-4BEA-05120BE83316}"/>
          </ac:spMkLst>
        </pc:spChg>
        <pc:spChg chg="mod">
          <ac:chgData name="Rahul Maske" userId="bb0ee42f-b759-4bc6-9b00-15b57832811e" providerId="ADAL" clId="{E6E85769-52DB-4413-A615-0CA7839EA1A3}" dt="2025-04-18T15:48:18.567" v="485" actId="947"/>
          <ac:spMkLst>
            <pc:docMk/>
            <pc:sldMk cId="590888605" sldId="2145705825"/>
            <ac:spMk id="23" creationId="{561D5D80-4F7F-D36F-1CCA-FDDB273B8528}"/>
          </ac:spMkLst>
        </pc:spChg>
        <pc:picChg chg="mod">
          <ac:chgData name="Rahul Maske" userId="bb0ee42f-b759-4bc6-9b00-15b57832811e" providerId="ADAL" clId="{E6E85769-52DB-4413-A615-0CA7839EA1A3}" dt="2025-04-16T20:53:49.125" v="333" actId="1076"/>
          <ac:picMkLst>
            <pc:docMk/>
            <pc:sldMk cId="590888605" sldId="2145705825"/>
            <ac:picMk id="6" creationId="{B82AB18A-1AF5-BFBC-7751-159EC8437DC2}"/>
          </ac:picMkLst>
        </pc:picChg>
      </pc:sldChg>
      <pc:sldChg chg="modSp mod">
        <pc:chgData name="Rahul Maske" userId="bb0ee42f-b759-4bc6-9b00-15b57832811e" providerId="ADAL" clId="{E6E85769-52DB-4413-A615-0CA7839EA1A3}" dt="2025-04-18T15:47:51.067" v="481" actId="947"/>
        <pc:sldMkLst>
          <pc:docMk/>
          <pc:sldMk cId="623248266" sldId="2145705833"/>
        </pc:sldMkLst>
        <pc:spChg chg="mod">
          <ac:chgData name="Rahul Maske" userId="bb0ee42f-b759-4bc6-9b00-15b57832811e" providerId="ADAL" clId="{E6E85769-52DB-4413-A615-0CA7839EA1A3}" dt="2025-04-18T15:47:51.067" v="481" actId="947"/>
          <ac:spMkLst>
            <pc:docMk/>
            <pc:sldMk cId="623248266" sldId="2145705833"/>
            <ac:spMk id="2" creationId="{D2617422-9542-449F-7F0D-E7B17710E09A}"/>
          </ac:spMkLst>
        </pc:spChg>
        <pc:spChg chg="mod">
          <ac:chgData name="Rahul Maske" userId="bb0ee42f-b759-4bc6-9b00-15b57832811e" providerId="ADAL" clId="{E6E85769-52DB-4413-A615-0CA7839EA1A3}" dt="2025-04-18T15:47:51.067" v="481" actId="947"/>
          <ac:spMkLst>
            <pc:docMk/>
            <pc:sldMk cId="623248266" sldId="2145705833"/>
            <ac:spMk id="5" creationId="{3C91C52E-B7F2-AD2B-B038-C82047B74B41}"/>
          </ac:spMkLst>
        </pc:spChg>
      </pc:sldChg>
      <pc:sldChg chg="modSp mod">
        <pc:chgData name="Rahul Maske" userId="bb0ee42f-b759-4bc6-9b00-15b57832811e" providerId="ADAL" clId="{E6E85769-52DB-4413-A615-0CA7839EA1A3}" dt="2025-04-16T20:32:37.171" v="174" actId="1076"/>
        <pc:sldMkLst>
          <pc:docMk/>
          <pc:sldMk cId="1721611785" sldId="2145705835"/>
        </pc:sldMkLst>
        <pc:spChg chg="mod">
          <ac:chgData name="Rahul Maske" userId="bb0ee42f-b759-4bc6-9b00-15b57832811e" providerId="ADAL" clId="{E6E85769-52DB-4413-A615-0CA7839EA1A3}" dt="2025-04-16T20:32:37.171" v="174" actId="1076"/>
          <ac:spMkLst>
            <pc:docMk/>
            <pc:sldMk cId="1721611785" sldId="2145705835"/>
            <ac:spMk id="8" creationId="{D10B1C48-7445-4FA2-357B-77D024D7EEC2}"/>
          </ac:spMkLst>
        </pc:spChg>
      </pc:sldChg>
      <pc:sldChg chg="modSp mod">
        <pc:chgData name="Rahul Maske" userId="bb0ee42f-b759-4bc6-9b00-15b57832811e" providerId="ADAL" clId="{E6E85769-52DB-4413-A615-0CA7839EA1A3}" dt="2025-04-18T15:45:59.587" v="470" actId="947"/>
        <pc:sldMkLst>
          <pc:docMk/>
          <pc:sldMk cId="2064225488" sldId="2145705904"/>
        </pc:sldMkLst>
        <pc:spChg chg="mod">
          <ac:chgData name="Rahul Maske" userId="bb0ee42f-b759-4bc6-9b00-15b57832811e" providerId="ADAL" clId="{E6E85769-52DB-4413-A615-0CA7839EA1A3}" dt="2025-04-18T15:45:59.587" v="470" actId="947"/>
          <ac:spMkLst>
            <pc:docMk/>
            <pc:sldMk cId="2064225488" sldId="2145705904"/>
            <ac:spMk id="3" creationId="{B1CFD937-EE9D-479F-8A1A-8157DC20E03D}"/>
          </ac:spMkLst>
        </pc:spChg>
        <pc:spChg chg="mod">
          <ac:chgData name="Rahul Maske" userId="bb0ee42f-b759-4bc6-9b00-15b57832811e" providerId="ADAL" clId="{E6E85769-52DB-4413-A615-0CA7839EA1A3}" dt="2025-04-18T15:45:59.587" v="470" actId="947"/>
          <ac:spMkLst>
            <pc:docMk/>
            <pc:sldMk cId="2064225488" sldId="2145705904"/>
            <ac:spMk id="9" creationId="{0FEFCCE2-58DB-DAC8-5590-EE45010E1D9D}"/>
          </ac:spMkLst>
        </pc:spChg>
        <pc:spChg chg="mod">
          <ac:chgData name="Rahul Maske" userId="bb0ee42f-b759-4bc6-9b00-15b57832811e" providerId="ADAL" clId="{E6E85769-52DB-4413-A615-0CA7839EA1A3}" dt="2025-04-18T15:45:59.587" v="470" actId="947"/>
          <ac:spMkLst>
            <pc:docMk/>
            <pc:sldMk cId="2064225488" sldId="2145705904"/>
            <ac:spMk id="11" creationId="{46E12830-970C-84FE-5485-F1937EFCFD9B}"/>
          </ac:spMkLst>
        </pc:spChg>
      </pc:sldChg>
      <pc:sldChg chg="modSp mod">
        <pc:chgData name="Rahul Maske" userId="bb0ee42f-b759-4bc6-9b00-15b57832811e" providerId="ADAL" clId="{E6E85769-52DB-4413-A615-0CA7839EA1A3}" dt="2025-04-18T15:45:45.963" v="469" actId="947"/>
        <pc:sldMkLst>
          <pc:docMk/>
          <pc:sldMk cId="1598004526" sldId="2147480543"/>
        </pc:sldMkLst>
        <pc:spChg chg="mod">
          <ac:chgData name="Rahul Maske" userId="bb0ee42f-b759-4bc6-9b00-15b57832811e" providerId="ADAL" clId="{E6E85769-52DB-4413-A615-0CA7839EA1A3}" dt="2025-04-18T15:45:45.963" v="469" actId="947"/>
          <ac:spMkLst>
            <pc:docMk/>
            <pc:sldMk cId="1598004526" sldId="2147480543"/>
            <ac:spMk id="5" creationId="{68E271F2-2B82-EA31-B33B-DB42EFEFB630}"/>
          </ac:spMkLst>
        </pc:spChg>
        <pc:spChg chg="mod">
          <ac:chgData name="Rahul Maske" userId="bb0ee42f-b759-4bc6-9b00-15b57832811e" providerId="ADAL" clId="{E6E85769-52DB-4413-A615-0CA7839EA1A3}" dt="2025-04-18T15:45:45.963" v="469" actId="947"/>
          <ac:spMkLst>
            <pc:docMk/>
            <pc:sldMk cId="1598004526" sldId="2147480543"/>
            <ac:spMk id="24" creationId="{3642F5D0-E3E5-6A5D-7F17-F3A6466A9B40}"/>
          </ac:spMkLst>
        </pc:spChg>
        <pc:spChg chg="mod">
          <ac:chgData name="Rahul Maske" userId="bb0ee42f-b759-4bc6-9b00-15b57832811e" providerId="ADAL" clId="{E6E85769-52DB-4413-A615-0CA7839EA1A3}" dt="2025-04-18T15:45:45.963" v="469" actId="947"/>
          <ac:spMkLst>
            <pc:docMk/>
            <pc:sldMk cId="1598004526" sldId="2147480543"/>
            <ac:spMk id="26" creationId="{DD45D316-5580-FB4F-DCE6-520EEBE2B03A}"/>
          </ac:spMkLst>
        </pc:spChg>
        <pc:spChg chg="mod">
          <ac:chgData name="Rahul Maske" userId="bb0ee42f-b759-4bc6-9b00-15b57832811e" providerId="ADAL" clId="{E6E85769-52DB-4413-A615-0CA7839EA1A3}" dt="2025-04-18T15:45:45.963" v="469" actId="947"/>
          <ac:spMkLst>
            <pc:docMk/>
            <pc:sldMk cId="1598004526" sldId="2147480543"/>
            <ac:spMk id="34" creationId="{74DC17AD-22DB-C700-D4D0-A42E89EA9F23}"/>
          </ac:spMkLst>
        </pc:spChg>
        <pc:picChg chg="mod">
          <ac:chgData name="Rahul Maske" userId="bb0ee42f-b759-4bc6-9b00-15b57832811e" providerId="ADAL" clId="{E6E85769-52DB-4413-A615-0CA7839EA1A3}" dt="2025-04-16T20:29:36.478" v="156" actId="1076"/>
          <ac:picMkLst>
            <pc:docMk/>
            <pc:sldMk cId="1598004526" sldId="2147480543"/>
            <ac:picMk id="4" creationId="{A10E019C-2DFC-F722-FB9C-9F0812FB5FAF}"/>
          </ac:picMkLst>
        </pc:picChg>
        <pc:picChg chg="mod">
          <ac:chgData name="Rahul Maske" userId="bb0ee42f-b759-4bc6-9b00-15b57832811e" providerId="ADAL" clId="{E6E85769-52DB-4413-A615-0CA7839EA1A3}" dt="2025-04-16T20:29:33.092" v="155" actId="1076"/>
          <ac:picMkLst>
            <pc:docMk/>
            <pc:sldMk cId="1598004526" sldId="2147480543"/>
            <ac:picMk id="9" creationId="{F24A562C-6BAC-B0E0-2225-B65AE765BB6B}"/>
          </ac:picMkLst>
        </pc:picChg>
      </pc:sldChg>
      <pc:sldChg chg="modSp">
        <pc:chgData name="Rahul Maske" userId="bb0ee42f-b759-4bc6-9b00-15b57832811e" providerId="ADAL" clId="{E6E85769-52DB-4413-A615-0CA7839EA1A3}" dt="2025-04-18T15:40:44.857" v="455" actId="14826"/>
        <pc:sldMkLst>
          <pc:docMk/>
          <pc:sldMk cId="3158156056" sldId="2147480546"/>
        </pc:sldMkLst>
        <pc:picChg chg="mod">
          <ac:chgData name="Rahul Maske" userId="bb0ee42f-b759-4bc6-9b00-15b57832811e" providerId="ADAL" clId="{E6E85769-52DB-4413-A615-0CA7839EA1A3}" dt="2025-04-18T15:40:44.857" v="455" actId="14826"/>
          <ac:picMkLst>
            <pc:docMk/>
            <pc:sldMk cId="3158156056" sldId="2147480546"/>
            <ac:picMk id="8" creationId="{32C94328-1A42-D674-7E3A-4EA931BC1D3B}"/>
          </ac:picMkLst>
        </pc:picChg>
      </pc:sldChg>
      <pc:sldChg chg="modSp mod">
        <pc:chgData name="Rahul Maske" userId="bb0ee42f-b759-4bc6-9b00-15b57832811e" providerId="ADAL" clId="{E6E85769-52DB-4413-A615-0CA7839EA1A3}" dt="2025-04-16T20:29:06.348" v="153" actId="1076"/>
        <pc:sldMkLst>
          <pc:docMk/>
          <pc:sldMk cId="3166591586" sldId="2147480560"/>
        </pc:sldMkLst>
        <pc:spChg chg="mod">
          <ac:chgData name="Rahul Maske" userId="bb0ee42f-b759-4bc6-9b00-15b57832811e" providerId="ADAL" clId="{E6E85769-52DB-4413-A615-0CA7839EA1A3}" dt="2025-04-16T20:29:06.348" v="153" actId="1076"/>
          <ac:spMkLst>
            <pc:docMk/>
            <pc:sldMk cId="3166591586" sldId="2147480560"/>
            <ac:spMk id="2" creationId="{9551C27F-0FFD-C088-D70D-30E8F03D99BA}"/>
          </ac:spMkLst>
        </pc:spChg>
      </pc:sldChg>
      <pc:sldChg chg="modSp mod">
        <pc:chgData name="Rahul Maske" userId="bb0ee42f-b759-4bc6-9b00-15b57832811e" providerId="ADAL" clId="{E6E85769-52DB-4413-A615-0CA7839EA1A3}" dt="2025-04-18T15:54:26.812" v="488" actId="20577"/>
        <pc:sldMkLst>
          <pc:docMk/>
          <pc:sldMk cId="3337162292" sldId="2147480914"/>
        </pc:sldMkLst>
        <pc:spChg chg="mod">
          <ac:chgData name="Rahul Maske" userId="bb0ee42f-b759-4bc6-9b00-15b57832811e" providerId="ADAL" clId="{E6E85769-52DB-4413-A615-0CA7839EA1A3}" dt="2025-04-18T15:47:43.642" v="480" actId="947"/>
          <ac:spMkLst>
            <pc:docMk/>
            <pc:sldMk cId="3337162292" sldId="2147480914"/>
            <ac:spMk id="6" creationId="{4F6FB2B8-EB62-F8AA-703F-968B1D98C0CE}"/>
          </ac:spMkLst>
        </pc:spChg>
        <pc:spChg chg="mod">
          <ac:chgData name="Rahul Maske" userId="bb0ee42f-b759-4bc6-9b00-15b57832811e" providerId="ADAL" clId="{E6E85769-52DB-4413-A615-0CA7839EA1A3}" dt="2025-04-18T15:47:43.642" v="480" actId="947"/>
          <ac:spMkLst>
            <pc:docMk/>
            <pc:sldMk cId="3337162292" sldId="2147480914"/>
            <ac:spMk id="34" creationId="{A268E8FD-6A49-5E8C-601D-D6C3434BE161}"/>
          </ac:spMkLst>
        </pc:spChg>
        <pc:spChg chg="mod">
          <ac:chgData name="Rahul Maske" userId="bb0ee42f-b759-4bc6-9b00-15b57832811e" providerId="ADAL" clId="{E6E85769-52DB-4413-A615-0CA7839EA1A3}" dt="2025-04-18T15:47:43.642" v="480" actId="947"/>
          <ac:spMkLst>
            <pc:docMk/>
            <pc:sldMk cId="3337162292" sldId="2147480914"/>
            <ac:spMk id="35" creationId="{0FEFB61C-64DC-EC90-6EC4-3436BACF5B0F}"/>
          </ac:spMkLst>
        </pc:spChg>
        <pc:spChg chg="mod">
          <ac:chgData name="Rahul Maske" userId="bb0ee42f-b759-4bc6-9b00-15b57832811e" providerId="ADAL" clId="{E6E85769-52DB-4413-A615-0CA7839EA1A3}" dt="2025-04-18T15:54:26.812" v="488" actId="20577"/>
          <ac:spMkLst>
            <pc:docMk/>
            <pc:sldMk cId="3337162292" sldId="2147480914"/>
            <ac:spMk id="38" creationId="{806A4617-691F-D2C9-3F35-28865B239DE2}"/>
          </ac:spMkLst>
        </pc:spChg>
        <pc:grpChg chg="mod">
          <ac:chgData name="Rahul Maske" userId="bb0ee42f-b759-4bc6-9b00-15b57832811e" providerId="ADAL" clId="{E6E85769-52DB-4413-A615-0CA7839EA1A3}" dt="2025-04-16T20:46:53.911" v="280" actId="1038"/>
          <ac:grpSpMkLst>
            <pc:docMk/>
            <pc:sldMk cId="3337162292" sldId="2147480914"/>
            <ac:grpSpMk id="40" creationId="{B78ECBD1-28FC-225D-6EDD-111C9D47EBF4}"/>
          </ac:grpSpMkLst>
        </pc:grpChg>
        <pc:picChg chg="mod">
          <ac:chgData name="Rahul Maske" userId="bb0ee42f-b759-4bc6-9b00-15b57832811e" providerId="ADAL" clId="{E6E85769-52DB-4413-A615-0CA7839EA1A3}" dt="2025-04-16T20:46:24.588" v="262" actId="1076"/>
          <ac:picMkLst>
            <pc:docMk/>
            <pc:sldMk cId="3337162292" sldId="2147480914"/>
            <ac:picMk id="5" creationId="{4DE52167-33D5-1A41-6B01-C7D96708C87F}"/>
          </ac:picMkLst>
        </pc:picChg>
        <pc:picChg chg="mod">
          <ac:chgData name="Rahul Maske" userId="bb0ee42f-b759-4bc6-9b00-15b57832811e" providerId="ADAL" clId="{E6E85769-52DB-4413-A615-0CA7839EA1A3}" dt="2025-04-16T20:46:53.911" v="280" actId="1038"/>
          <ac:picMkLst>
            <pc:docMk/>
            <pc:sldMk cId="3337162292" sldId="2147480914"/>
            <ac:picMk id="19" creationId="{B8992E82-41E6-48F4-FF9A-BAE8685E4007}"/>
          </ac:picMkLst>
        </pc:picChg>
        <pc:picChg chg="mod">
          <ac:chgData name="Rahul Maske" userId="bb0ee42f-b759-4bc6-9b00-15b57832811e" providerId="ADAL" clId="{E6E85769-52DB-4413-A615-0CA7839EA1A3}" dt="2025-04-16T20:46:53.911" v="280" actId="1038"/>
          <ac:picMkLst>
            <pc:docMk/>
            <pc:sldMk cId="3337162292" sldId="2147480914"/>
            <ac:picMk id="43" creationId="{644ED6EF-16B7-5DAA-566B-D0D448970D97}"/>
          </ac:picMkLst>
        </pc:picChg>
        <pc:picChg chg="mod">
          <ac:chgData name="Rahul Maske" userId="bb0ee42f-b759-4bc6-9b00-15b57832811e" providerId="ADAL" clId="{E6E85769-52DB-4413-A615-0CA7839EA1A3}" dt="2025-04-16T20:46:53.911" v="280" actId="1038"/>
          <ac:picMkLst>
            <pc:docMk/>
            <pc:sldMk cId="3337162292" sldId="2147480914"/>
            <ac:picMk id="44" creationId="{4B542830-017A-8D6D-01C7-B84F9C0FB660}"/>
          </ac:picMkLst>
        </pc:picChg>
      </pc:sldChg>
      <pc:sldChg chg="modSp mod">
        <pc:chgData name="Rahul Maske" userId="bb0ee42f-b759-4bc6-9b00-15b57832811e" providerId="ADAL" clId="{E6E85769-52DB-4413-A615-0CA7839EA1A3}" dt="2025-04-18T15:46:18.918" v="472" actId="947"/>
        <pc:sldMkLst>
          <pc:docMk/>
          <pc:sldMk cId="3150801543" sldId="2147481276"/>
        </pc:sldMkLst>
        <pc:spChg chg="mod">
          <ac:chgData name="Rahul Maske" userId="bb0ee42f-b759-4bc6-9b00-15b57832811e" providerId="ADAL" clId="{E6E85769-52DB-4413-A615-0CA7839EA1A3}" dt="2025-04-18T15:46:18.918" v="472" actId="947"/>
          <ac:spMkLst>
            <pc:docMk/>
            <pc:sldMk cId="3150801543" sldId="2147481276"/>
            <ac:spMk id="4" creationId="{A5760361-7B2A-F12F-DC58-00427E033239}"/>
          </ac:spMkLst>
        </pc:spChg>
        <pc:spChg chg="mod">
          <ac:chgData name="Rahul Maske" userId="bb0ee42f-b759-4bc6-9b00-15b57832811e" providerId="ADAL" clId="{E6E85769-52DB-4413-A615-0CA7839EA1A3}" dt="2025-04-18T15:46:18.918" v="472" actId="947"/>
          <ac:spMkLst>
            <pc:docMk/>
            <pc:sldMk cId="3150801543" sldId="2147481276"/>
            <ac:spMk id="8" creationId="{67869C37-5589-02E5-F94A-48334B7687EB}"/>
          </ac:spMkLst>
        </pc:spChg>
        <pc:spChg chg="mod">
          <ac:chgData name="Rahul Maske" userId="bb0ee42f-b759-4bc6-9b00-15b57832811e" providerId="ADAL" clId="{E6E85769-52DB-4413-A615-0CA7839EA1A3}" dt="2025-04-18T15:46:18.918" v="472" actId="947"/>
          <ac:spMkLst>
            <pc:docMk/>
            <pc:sldMk cId="3150801543" sldId="2147481276"/>
            <ac:spMk id="10" creationId="{BBB3AABD-1703-E504-8B65-FC356E2D3E62}"/>
          </ac:spMkLst>
        </pc:spChg>
        <pc:spChg chg="mod">
          <ac:chgData name="Rahul Maske" userId="bb0ee42f-b759-4bc6-9b00-15b57832811e" providerId="ADAL" clId="{E6E85769-52DB-4413-A615-0CA7839EA1A3}" dt="2025-04-18T15:46:18.918" v="472" actId="947"/>
          <ac:spMkLst>
            <pc:docMk/>
            <pc:sldMk cId="3150801543" sldId="2147481276"/>
            <ac:spMk id="14" creationId="{7177E6A0-DE91-21EE-BBD0-F5AA1C074BF3}"/>
          </ac:spMkLst>
        </pc:spChg>
        <pc:spChg chg="mod">
          <ac:chgData name="Rahul Maske" userId="bb0ee42f-b759-4bc6-9b00-15b57832811e" providerId="ADAL" clId="{E6E85769-52DB-4413-A615-0CA7839EA1A3}" dt="2025-04-18T15:46:18.918" v="472" actId="947"/>
          <ac:spMkLst>
            <pc:docMk/>
            <pc:sldMk cId="3150801543" sldId="2147481276"/>
            <ac:spMk id="16" creationId="{94CC4F4F-E2B6-2DA3-1BF0-21A622AA0D09}"/>
          </ac:spMkLst>
        </pc:spChg>
        <pc:spChg chg="mod">
          <ac:chgData name="Rahul Maske" userId="bb0ee42f-b759-4bc6-9b00-15b57832811e" providerId="ADAL" clId="{E6E85769-52DB-4413-A615-0CA7839EA1A3}" dt="2025-04-18T15:46:18.918" v="472" actId="947"/>
          <ac:spMkLst>
            <pc:docMk/>
            <pc:sldMk cId="3150801543" sldId="2147481276"/>
            <ac:spMk id="20" creationId="{B5964994-E7E3-ECE1-83FC-8F0579DB1999}"/>
          </ac:spMkLst>
        </pc:spChg>
        <pc:spChg chg="mod">
          <ac:chgData name="Rahul Maske" userId="bb0ee42f-b759-4bc6-9b00-15b57832811e" providerId="ADAL" clId="{E6E85769-52DB-4413-A615-0CA7839EA1A3}" dt="2025-04-18T15:46:18.918" v="472" actId="947"/>
          <ac:spMkLst>
            <pc:docMk/>
            <pc:sldMk cId="3150801543" sldId="2147481276"/>
            <ac:spMk id="22" creationId="{304A8A04-A5A7-1FF6-B2C7-FBD594F03A27}"/>
          </ac:spMkLst>
        </pc:spChg>
        <pc:picChg chg="mod">
          <ac:chgData name="Rahul Maske" userId="bb0ee42f-b759-4bc6-9b00-15b57832811e" providerId="ADAL" clId="{E6E85769-52DB-4413-A615-0CA7839EA1A3}" dt="2025-04-18T15:03:02.947" v="449" actId="1076"/>
          <ac:picMkLst>
            <pc:docMk/>
            <pc:sldMk cId="3150801543" sldId="2147481276"/>
            <ac:picMk id="3" creationId="{9E262878-268E-B7BF-B58B-68098C1EB1E8}"/>
          </ac:picMkLst>
        </pc:picChg>
        <pc:picChg chg="mod">
          <ac:chgData name="Rahul Maske" userId="bb0ee42f-b759-4bc6-9b00-15b57832811e" providerId="ADAL" clId="{E6E85769-52DB-4413-A615-0CA7839EA1A3}" dt="2025-04-18T15:02:56.767" v="448" actId="1076"/>
          <ac:picMkLst>
            <pc:docMk/>
            <pc:sldMk cId="3150801543" sldId="2147481276"/>
            <ac:picMk id="7" creationId="{DCBD97BD-E0BD-C37B-A49C-547E4F49FA39}"/>
          </ac:picMkLst>
        </pc:picChg>
        <pc:picChg chg="mod">
          <ac:chgData name="Rahul Maske" userId="bb0ee42f-b759-4bc6-9b00-15b57832811e" providerId="ADAL" clId="{E6E85769-52DB-4413-A615-0CA7839EA1A3}" dt="2025-04-18T15:03:02.947" v="449" actId="1076"/>
          <ac:picMkLst>
            <pc:docMk/>
            <pc:sldMk cId="3150801543" sldId="2147481276"/>
            <ac:picMk id="13" creationId="{73070CDE-E4E7-8AB3-E3C9-E0A6E4C05AEB}"/>
          </ac:picMkLst>
        </pc:picChg>
        <pc:picChg chg="mod">
          <ac:chgData name="Rahul Maske" userId="bb0ee42f-b759-4bc6-9b00-15b57832811e" providerId="ADAL" clId="{E6E85769-52DB-4413-A615-0CA7839EA1A3}" dt="2025-04-18T15:02:56.767" v="448" actId="1076"/>
          <ac:picMkLst>
            <pc:docMk/>
            <pc:sldMk cId="3150801543" sldId="2147481276"/>
            <ac:picMk id="19" creationId="{102401FD-5BEA-3CCA-4857-8EB27C476EDA}"/>
          </ac:picMkLst>
        </pc:picChg>
      </pc:sldChg>
      <pc:sldChg chg="modSp mod">
        <pc:chgData name="Rahul Maske" userId="bb0ee42f-b759-4bc6-9b00-15b57832811e" providerId="ADAL" clId="{E6E85769-52DB-4413-A615-0CA7839EA1A3}" dt="2025-04-18T15:48:04.822" v="483" actId="947"/>
        <pc:sldMkLst>
          <pc:docMk/>
          <pc:sldMk cId="59856580" sldId="2147481277"/>
        </pc:sldMkLst>
        <pc:spChg chg="mod">
          <ac:chgData name="Rahul Maske" userId="bb0ee42f-b759-4bc6-9b00-15b57832811e" providerId="ADAL" clId="{E6E85769-52DB-4413-A615-0CA7839EA1A3}" dt="2025-04-18T15:48:04.822" v="483" actId="947"/>
          <ac:spMkLst>
            <pc:docMk/>
            <pc:sldMk cId="59856580" sldId="2147481277"/>
            <ac:spMk id="6" creationId="{157E2789-436A-2D18-F937-D248B04B1664}"/>
          </ac:spMkLst>
        </pc:spChg>
        <pc:spChg chg="mod">
          <ac:chgData name="Rahul Maske" userId="bb0ee42f-b759-4bc6-9b00-15b57832811e" providerId="ADAL" clId="{E6E85769-52DB-4413-A615-0CA7839EA1A3}" dt="2025-04-18T15:48:04.822" v="483" actId="947"/>
          <ac:spMkLst>
            <pc:docMk/>
            <pc:sldMk cId="59856580" sldId="2147481277"/>
            <ac:spMk id="12" creationId="{FCDE0666-8833-D13E-51E0-378152ADC7C1}"/>
          </ac:spMkLst>
        </pc:spChg>
        <pc:spChg chg="mod">
          <ac:chgData name="Rahul Maske" userId="bb0ee42f-b759-4bc6-9b00-15b57832811e" providerId="ADAL" clId="{E6E85769-52DB-4413-A615-0CA7839EA1A3}" dt="2025-04-18T15:48:04.822" v="483" actId="947"/>
          <ac:spMkLst>
            <pc:docMk/>
            <pc:sldMk cId="59856580" sldId="2147481277"/>
            <ac:spMk id="13" creationId="{8A757EC4-7409-3BD0-4432-4ED0832BC2E6}"/>
          </ac:spMkLst>
        </pc:spChg>
        <pc:spChg chg="mod">
          <ac:chgData name="Rahul Maske" userId="bb0ee42f-b759-4bc6-9b00-15b57832811e" providerId="ADAL" clId="{E6E85769-52DB-4413-A615-0CA7839EA1A3}" dt="2025-04-18T15:48:04.822" v="483" actId="947"/>
          <ac:spMkLst>
            <pc:docMk/>
            <pc:sldMk cId="59856580" sldId="2147481277"/>
            <ac:spMk id="14" creationId="{8F7ECCF0-99AA-1407-B857-C0F62E5DC04C}"/>
          </ac:spMkLst>
        </pc:spChg>
        <pc:spChg chg="mod">
          <ac:chgData name="Rahul Maske" userId="bb0ee42f-b759-4bc6-9b00-15b57832811e" providerId="ADAL" clId="{E6E85769-52DB-4413-A615-0CA7839EA1A3}" dt="2025-04-18T15:48:04.822" v="483" actId="947"/>
          <ac:spMkLst>
            <pc:docMk/>
            <pc:sldMk cId="59856580" sldId="2147481277"/>
            <ac:spMk id="15" creationId="{27F2DD7F-922B-740A-8D40-9A5E6E04AF3A}"/>
          </ac:spMkLst>
        </pc:spChg>
        <pc:spChg chg="mod">
          <ac:chgData name="Rahul Maske" userId="bb0ee42f-b759-4bc6-9b00-15b57832811e" providerId="ADAL" clId="{E6E85769-52DB-4413-A615-0CA7839EA1A3}" dt="2025-04-18T15:48:04.822" v="483" actId="947"/>
          <ac:spMkLst>
            <pc:docMk/>
            <pc:sldMk cId="59856580" sldId="2147481277"/>
            <ac:spMk id="17" creationId="{F2A81815-A759-1E52-01C4-762E469AADF4}"/>
          </ac:spMkLst>
        </pc:spChg>
        <pc:spChg chg="mod">
          <ac:chgData name="Rahul Maske" userId="bb0ee42f-b759-4bc6-9b00-15b57832811e" providerId="ADAL" clId="{E6E85769-52DB-4413-A615-0CA7839EA1A3}" dt="2025-04-16T20:52:04.784" v="317" actId="1076"/>
          <ac:spMkLst>
            <pc:docMk/>
            <pc:sldMk cId="59856580" sldId="2147481277"/>
            <ac:spMk id="20" creationId="{2A7A17EE-F1CB-D412-70D9-2AA9586E2DB1}"/>
          </ac:spMkLst>
        </pc:spChg>
        <pc:spChg chg="mod">
          <ac:chgData name="Rahul Maske" userId="bb0ee42f-b759-4bc6-9b00-15b57832811e" providerId="ADAL" clId="{E6E85769-52DB-4413-A615-0CA7839EA1A3}" dt="2025-04-18T15:48:04.822" v="483" actId="947"/>
          <ac:spMkLst>
            <pc:docMk/>
            <pc:sldMk cId="59856580" sldId="2147481277"/>
            <ac:spMk id="21" creationId="{5253AF35-D3D6-0FE8-85A1-987721687601}"/>
          </ac:spMkLst>
        </pc:spChg>
        <pc:spChg chg="mod">
          <ac:chgData name="Rahul Maske" userId="bb0ee42f-b759-4bc6-9b00-15b57832811e" providerId="ADAL" clId="{E6E85769-52DB-4413-A615-0CA7839EA1A3}" dt="2025-04-18T15:06:25.255" v="453" actId="20577"/>
          <ac:spMkLst>
            <pc:docMk/>
            <pc:sldMk cId="59856580" sldId="2147481277"/>
            <ac:spMk id="22" creationId="{569A0E0E-8B59-7F1D-B63A-523129E46831}"/>
          </ac:spMkLst>
        </pc:spChg>
        <pc:spChg chg="mod">
          <ac:chgData name="Rahul Maske" userId="bb0ee42f-b759-4bc6-9b00-15b57832811e" providerId="ADAL" clId="{E6E85769-52DB-4413-A615-0CA7839EA1A3}" dt="2025-04-16T20:52:16.531" v="320" actId="1076"/>
          <ac:spMkLst>
            <pc:docMk/>
            <pc:sldMk cId="59856580" sldId="2147481277"/>
            <ac:spMk id="23" creationId="{29E0429B-4837-59EB-056A-BC0A714C0B47}"/>
          </ac:spMkLst>
        </pc:spChg>
        <pc:spChg chg="mod">
          <ac:chgData name="Rahul Maske" userId="bb0ee42f-b759-4bc6-9b00-15b57832811e" providerId="ADAL" clId="{E6E85769-52DB-4413-A615-0CA7839EA1A3}" dt="2025-04-16T20:48:44.201" v="291" actId="1076"/>
          <ac:spMkLst>
            <pc:docMk/>
            <pc:sldMk cId="59856580" sldId="2147481277"/>
            <ac:spMk id="24" creationId="{8D76D7F1-E844-0195-A2D4-546790DF0B25}"/>
          </ac:spMkLst>
        </pc:spChg>
        <pc:spChg chg="mod">
          <ac:chgData name="Rahul Maske" userId="bb0ee42f-b759-4bc6-9b00-15b57832811e" providerId="ADAL" clId="{E6E85769-52DB-4413-A615-0CA7839EA1A3}" dt="2025-04-16T20:52:20.696" v="321" actId="1076"/>
          <ac:spMkLst>
            <pc:docMk/>
            <pc:sldMk cId="59856580" sldId="2147481277"/>
            <ac:spMk id="25" creationId="{E72EB010-85BB-101A-BC4E-81D4C4E69896}"/>
          </ac:spMkLst>
        </pc:spChg>
        <pc:spChg chg="mod">
          <ac:chgData name="Rahul Maske" userId="bb0ee42f-b759-4bc6-9b00-15b57832811e" providerId="ADAL" clId="{E6E85769-52DB-4413-A615-0CA7839EA1A3}" dt="2025-04-16T20:52:16.531" v="320" actId="1076"/>
          <ac:spMkLst>
            <pc:docMk/>
            <pc:sldMk cId="59856580" sldId="2147481277"/>
            <ac:spMk id="26" creationId="{78E7FFE3-EF34-3C1B-E84A-61250C228707}"/>
          </ac:spMkLst>
        </pc:spChg>
        <pc:spChg chg="mod">
          <ac:chgData name="Rahul Maske" userId="bb0ee42f-b759-4bc6-9b00-15b57832811e" providerId="ADAL" clId="{E6E85769-52DB-4413-A615-0CA7839EA1A3}" dt="2025-04-16T20:52:04.784" v="317" actId="1076"/>
          <ac:spMkLst>
            <pc:docMk/>
            <pc:sldMk cId="59856580" sldId="2147481277"/>
            <ac:spMk id="27" creationId="{5D599A34-DB85-362E-DFA4-B724783963F1}"/>
          </ac:spMkLst>
        </pc:spChg>
        <pc:spChg chg="mod">
          <ac:chgData name="Rahul Maske" userId="bb0ee42f-b759-4bc6-9b00-15b57832811e" providerId="ADAL" clId="{E6E85769-52DB-4413-A615-0CA7839EA1A3}" dt="2025-04-18T15:48:04.822" v="483" actId="947"/>
          <ac:spMkLst>
            <pc:docMk/>
            <pc:sldMk cId="59856580" sldId="2147481277"/>
            <ac:spMk id="28" creationId="{C97F6417-97A5-3FEE-B9CD-0D5AA86A9F1A}"/>
          </ac:spMkLst>
        </pc:spChg>
        <pc:spChg chg="mod">
          <ac:chgData name="Rahul Maske" userId="bb0ee42f-b759-4bc6-9b00-15b57832811e" providerId="ADAL" clId="{E6E85769-52DB-4413-A615-0CA7839EA1A3}" dt="2025-04-18T15:48:04.822" v="483" actId="947"/>
          <ac:spMkLst>
            <pc:docMk/>
            <pc:sldMk cId="59856580" sldId="2147481277"/>
            <ac:spMk id="29" creationId="{74385929-43FA-4905-51B9-CDC8B4F6839A}"/>
          </ac:spMkLst>
        </pc:spChg>
        <pc:spChg chg="mod">
          <ac:chgData name="Rahul Maske" userId="bb0ee42f-b759-4bc6-9b00-15b57832811e" providerId="ADAL" clId="{E6E85769-52DB-4413-A615-0CA7839EA1A3}" dt="2025-04-16T20:52:08.718" v="318" actId="1076"/>
          <ac:spMkLst>
            <pc:docMk/>
            <pc:sldMk cId="59856580" sldId="2147481277"/>
            <ac:spMk id="30" creationId="{5BCFDADB-7A65-A220-BC49-BE7B92124210}"/>
          </ac:spMkLst>
        </pc:spChg>
        <pc:spChg chg="mod">
          <ac:chgData name="Rahul Maske" userId="bb0ee42f-b759-4bc6-9b00-15b57832811e" providerId="ADAL" clId="{E6E85769-52DB-4413-A615-0CA7839EA1A3}" dt="2025-04-18T15:48:04.822" v="483" actId="947"/>
          <ac:spMkLst>
            <pc:docMk/>
            <pc:sldMk cId="59856580" sldId="2147481277"/>
            <ac:spMk id="31" creationId="{EBE67111-6361-1C24-3B10-F25375F9C38D}"/>
          </ac:spMkLst>
        </pc:spChg>
        <pc:grpChg chg="mod">
          <ac:chgData name="Rahul Maske" userId="bb0ee42f-b759-4bc6-9b00-15b57832811e" providerId="ADAL" clId="{E6E85769-52DB-4413-A615-0CA7839EA1A3}" dt="2025-04-16T20:48:51.028" v="292" actId="1076"/>
          <ac:grpSpMkLst>
            <pc:docMk/>
            <pc:sldMk cId="59856580" sldId="2147481277"/>
            <ac:grpSpMk id="33" creationId="{26A59752-CB0A-0A13-4258-39D67B8347E9}"/>
          </ac:grpSpMkLst>
        </pc:grpChg>
        <pc:picChg chg="mod">
          <ac:chgData name="Rahul Maske" userId="bb0ee42f-b759-4bc6-9b00-15b57832811e" providerId="ADAL" clId="{E6E85769-52DB-4413-A615-0CA7839EA1A3}" dt="2025-04-16T20:52:27.206" v="322" actId="1076"/>
          <ac:picMkLst>
            <pc:docMk/>
            <pc:sldMk cId="59856580" sldId="2147481277"/>
            <ac:picMk id="3" creationId="{6970CC3E-B2C3-760C-0568-7FC1F34B3751}"/>
          </ac:picMkLst>
        </pc:picChg>
      </pc:sldChg>
      <pc:sldChg chg="modSp mod">
        <pc:chgData name="Rahul Maske" userId="bb0ee42f-b759-4bc6-9b00-15b57832811e" providerId="ADAL" clId="{E6E85769-52DB-4413-A615-0CA7839EA1A3}" dt="2025-04-18T15:48:25.907" v="486" actId="947"/>
        <pc:sldMkLst>
          <pc:docMk/>
          <pc:sldMk cId="1508906242" sldId="2147481278"/>
        </pc:sldMkLst>
        <pc:spChg chg="mod">
          <ac:chgData name="Rahul Maske" userId="bb0ee42f-b759-4bc6-9b00-15b57832811e" providerId="ADAL" clId="{E6E85769-52DB-4413-A615-0CA7839EA1A3}" dt="2025-04-18T15:48:25.907" v="486" actId="947"/>
          <ac:spMkLst>
            <pc:docMk/>
            <pc:sldMk cId="1508906242" sldId="2147481278"/>
            <ac:spMk id="6" creationId="{97252F89-3A57-30B7-D042-BB5CFD6EA08B}"/>
          </ac:spMkLst>
        </pc:spChg>
        <pc:spChg chg="mod">
          <ac:chgData name="Rahul Maske" userId="bb0ee42f-b759-4bc6-9b00-15b57832811e" providerId="ADAL" clId="{E6E85769-52DB-4413-A615-0CA7839EA1A3}" dt="2025-04-18T15:48:25.907" v="486" actId="947"/>
          <ac:spMkLst>
            <pc:docMk/>
            <pc:sldMk cId="1508906242" sldId="2147481278"/>
            <ac:spMk id="9" creationId="{07C0B75C-C934-8BB8-3757-60FFC86DB9CE}"/>
          </ac:spMkLst>
        </pc:spChg>
        <pc:spChg chg="mod">
          <ac:chgData name="Rahul Maske" userId="bb0ee42f-b759-4bc6-9b00-15b57832811e" providerId="ADAL" clId="{E6E85769-52DB-4413-A615-0CA7839EA1A3}" dt="2025-04-18T15:48:25.907" v="486" actId="947"/>
          <ac:spMkLst>
            <pc:docMk/>
            <pc:sldMk cId="1508906242" sldId="2147481278"/>
            <ac:spMk id="10" creationId="{7901EDB9-17B8-E5B0-352D-C8FFAF7AB113}"/>
          </ac:spMkLst>
        </pc:spChg>
        <pc:spChg chg="mod">
          <ac:chgData name="Rahul Maske" userId="bb0ee42f-b759-4bc6-9b00-15b57832811e" providerId="ADAL" clId="{E6E85769-52DB-4413-A615-0CA7839EA1A3}" dt="2025-04-18T15:48:25.907" v="486" actId="947"/>
          <ac:spMkLst>
            <pc:docMk/>
            <pc:sldMk cId="1508906242" sldId="2147481278"/>
            <ac:spMk id="11" creationId="{A7F2BC40-FE0A-7213-EDD2-E1D7E6CC28A9}"/>
          </ac:spMkLst>
        </pc:spChg>
        <pc:spChg chg="mod">
          <ac:chgData name="Rahul Maske" userId="bb0ee42f-b759-4bc6-9b00-15b57832811e" providerId="ADAL" clId="{E6E85769-52DB-4413-A615-0CA7839EA1A3}" dt="2025-04-18T15:48:25.907" v="486" actId="947"/>
          <ac:spMkLst>
            <pc:docMk/>
            <pc:sldMk cId="1508906242" sldId="2147481278"/>
            <ac:spMk id="12" creationId="{8B9B6030-E1E1-E1A1-646E-9DC484CC2701}"/>
          </ac:spMkLst>
        </pc:spChg>
        <pc:grpChg chg="mod">
          <ac:chgData name="Rahul Maske" userId="bb0ee42f-b759-4bc6-9b00-15b57832811e" providerId="ADAL" clId="{E6E85769-52DB-4413-A615-0CA7839EA1A3}" dt="2025-04-16T20:56:16.461" v="359" actId="1076"/>
          <ac:grpSpMkLst>
            <pc:docMk/>
            <pc:sldMk cId="1508906242" sldId="2147481278"/>
            <ac:grpSpMk id="43" creationId="{735D602A-A2D7-7864-98FA-5F0A79B7C990}"/>
          </ac:grpSpMkLst>
        </pc:grpChg>
        <pc:picChg chg="mod">
          <ac:chgData name="Rahul Maske" userId="bb0ee42f-b759-4bc6-9b00-15b57832811e" providerId="ADAL" clId="{E6E85769-52DB-4413-A615-0CA7839EA1A3}" dt="2025-04-16T20:56:29.074" v="361" actId="1076"/>
          <ac:picMkLst>
            <pc:docMk/>
            <pc:sldMk cId="1508906242" sldId="2147481278"/>
            <ac:picMk id="3" creationId="{66831A32-3ED6-865C-4E54-911B2AE90B46}"/>
          </ac:picMkLst>
        </pc:picChg>
        <pc:picChg chg="mod">
          <ac:chgData name="Rahul Maske" userId="bb0ee42f-b759-4bc6-9b00-15b57832811e" providerId="ADAL" clId="{E6E85769-52DB-4413-A615-0CA7839EA1A3}" dt="2025-04-16T20:56:16.461" v="359" actId="1076"/>
          <ac:picMkLst>
            <pc:docMk/>
            <pc:sldMk cId="1508906242" sldId="2147481278"/>
            <ac:picMk id="5" creationId="{D2C20C64-A491-8880-6BBA-2E224235971E}"/>
          </ac:picMkLst>
        </pc:picChg>
        <pc:picChg chg="mod">
          <ac:chgData name="Rahul Maske" userId="bb0ee42f-b759-4bc6-9b00-15b57832811e" providerId="ADAL" clId="{E6E85769-52DB-4413-A615-0CA7839EA1A3}" dt="2025-04-16T20:56:35.898" v="364" actId="1076"/>
          <ac:picMkLst>
            <pc:docMk/>
            <pc:sldMk cId="1508906242" sldId="2147481278"/>
            <ac:picMk id="8" creationId="{8490259B-D6AB-3935-9CC0-CF91243D30A8}"/>
          </ac:picMkLst>
        </pc:picChg>
      </pc:sldChg>
      <pc:sldMasterChg chg="modSp mod modSldLayout">
        <pc:chgData name="Rahul Maske" userId="bb0ee42f-b759-4bc6-9b00-15b57832811e" providerId="ADAL" clId="{E6E85769-52DB-4413-A615-0CA7839EA1A3}" dt="2025-04-16T20:58:41.875" v="378" actId="1076"/>
        <pc:sldMasterMkLst>
          <pc:docMk/>
          <pc:sldMasterMk cId="3547282768" sldId="2147483717"/>
        </pc:sldMasterMkLst>
        <pc:spChg chg="mod">
          <ac:chgData name="Rahul Maske" userId="bb0ee42f-b759-4bc6-9b00-15b57832811e" providerId="ADAL" clId="{E6E85769-52DB-4413-A615-0CA7839EA1A3}" dt="2025-04-16T20:29:56.406" v="158" actId="196"/>
          <ac:spMkLst>
            <pc:docMk/>
            <pc:sldMasterMk cId="3547282768" sldId="2147483717"/>
            <ac:spMk id="6" creationId="{73B69277-C6D6-849E-1CBA-2529AD14D749}"/>
          </ac:spMkLst>
        </pc:spChg>
        <pc:picChg chg="mod">
          <ac:chgData name="Rahul Maske" userId="bb0ee42f-b759-4bc6-9b00-15b57832811e" providerId="ADAL" clId="{E6E85769-52DB-4413-A615-0CA7839EA1A3}" dt="2025-04-16T20:30:16.365" v="168" actId="1037"/>
          <ac:picMkLst>
            <pc:docMk/>
            <pc:sldMasterMk cId="3547282768" sldId="2147483717"/>
            <ac:picMk id="9" creationId="{1FF6A649-F9A5-0D13-9FEF-40070391CE19}"/>
          </ac:picMkLst>
        </pc:picChg>
        <pc:sldLayoutChg chg="modSp mod">
          <pc:chgData name="Rahul Maske" userId="bb0ee42f-b759-4bc6-9b00-15b57832811e" providerId="ADAL" clId="{E6E85769-52DB-4413-A615-0CA7839EA1A3}" dt="2025-04-16T20:27:16.021" v="134" actId="1076"/>
          <pc:sldLayoutMkLst>
            <pc:docMk/>
            <pc:sldMasterMk cId="3547282768" sldId="2147483717"/>
            <pc:sldLayoutMk cId="2079394112" sldId="2147483718"/>
          </pc:sldLayoutMkLst>
          <pc:spChg chg="mod">
            <ac:chgData name="Rahul Maske" userId="bb0ee42f-b759-4bc6-9b00-15b57832811e" providerId="ADAL" clId="{E6E85769-52DB-4413-A615-0CA7839EA1A3}" dt="2025-04-16T20:27:16.021" v="134" actId="1076"/>
            <ac:spMkLst>
              <pc:docMk/>
              <pc:sldMasterMk cId="3547282768" sldId="2147483717"/>
              <pc:sldLayoutMk cId="2079394112" sldId="2147483718"/>
              <ac:spMk id="25" creationId="{CA6E71AB-ED8E-FEED-B76B-4B73FCEB3D67}"/>
            </ac:spMkLst>
          </pc:spChg>
          <pc:picChg chg="mod">
            <ac:chgData name="Rahul Maske" userId="bb0ee42f-b759-4bc6-9b00-15b57832811e" providerId="ADAL" clId="{E6E85769-52DB-4413-A615-0CA7839EA1A3}" dt="2025-04-16T20:25:24.504" v="0" actId="1076"/>
            <ac:picMkLst>
              <pc:docMk/>
              <pc:sldMasterMk cId="3547282768" sldId="2147483717"/>
              <pc:sldLayoutMk cId="2079394112" sldId="2147483718"/>
              <ac:picMk id="5" creationId="{32A75A90-AC3E-D04E-5F5B-FEB89F11DE3C}"/>
            </ac:picMkLst>
          </pc:picChg>
          <pc:picChg chg="mod">
            <ac:chgData name="Rahul Maske" userId="bb0ee42f-b759-4bc6-9b00-15b57832811e" providerId="ADAL" clId="{E6E85769-52DB-4413-A615-0CA7839EA1A3}" dt="2025-04-16T20:26:42.738" v="130" actId="1076"/>
            <ac:picMkLst>
              <pc:docMk/>
              <pc:sldMasterMk cId="3547282768" sldId="2147483717"/>
              <pc:sldLayoutMk cId="2079394112" sldId="2147483718"/>
              <ac:picMk id="6" creationId="{F45F9369-0525-BCEC-4E46-62216FA7FAF1}"/>
            </ac:picMkLst>
          </pc:picChg>
          <pc:picChg chg="mod">
            <ac:chgData name="Rahul Maske" userId="bb0ee42f-b759-4bc6-9b00-15b57832811e" providerId="ADAL" clId="{E6E85769-52DB-4413-A615-0CA7839EA1A3}" dt="2025-04-16T20:26:49.969" v="132" actId="1076"/>
            <ac:picMkLst>
              <pc:docMk/>
              <pc:sldMasterMk cId="3547282768" sldId="2147483717"/>
              <pc:sldLayoutMk cId="2079394112" sldId="2147483718"/>
              <ac:picMk id="9" creationId="{4C97901D-F583-2E85-AEF9-E22F606FF53A}"/>
            </ac:picMkLst>
          </pc:picChg>
          <pc:picChg chg="mod">
            <ac:chgData name="Rahul Maske" userId="bb0ee42f-b759-4bc6-9b00-15b57832811e" providerId="ADAL" clId="{E6E85769-52DB-4413-A615-0CA7839EA1A3}" dt="2025-04-16T20:26:46.705" v="131" actId="1076"/>
            <ac:picMkLst>
              <pc:docMk/>
              <pc:sldMasterMk cId="3547282768" sldId="2147483717"/>
              <pc:sldLayoutMk cId="2079394112" sldId="2147483718"/>
              <ac:picMk id="14" creationId="{58A48999-82A6-0C7C-CDE3-E001425BCD2E}"/>
            </ac:picMkLst>
          </pc:picChg>
          <pc:picChg chg="mod">
            <ac:chgData name="Rahul Maske" userId="bb0ee42f-b759-4bc6-9b00-15b57832811e" providerId="ADAL" clId="{E6E85769-52DB-4413-A615-0CA7839EA1A3}" dt="2025-04-16T20:26:53.015" v="133" actId="1076"/>
            <ac:picMkLst>
              <pc:docMk/>
              <pc:sldMasterMk cId="3547282768" sldId="2147483717"/>
              <pc:sldLayoutMk cId="2079394112" sldId="2147483718"/>
              <ac:picMk id="15" creationId="{7B2DF065-D7CF-BB28-A658-9C8048F37FF2}"/>
            </ac:picMkLst>
          </pc:picChg>
        </pc:sldLayoutChg>
        <pc:sldLayoutChg chg="addSp delSp modSp mod">
          <pc:chgData name="Rahul Maske" userId="bb0ee42f-b759-4bc6-9b00-15b57832811e" providerId="ADAL" clId="{E6E85769-52DB-4413-A615-0CA7839EA1A3}" dt="2025-04-16T20:28:58.805" v="152" actId="1076"/>
          <pc:sldLayoutMkLst>
            <pc:docMk/>
            <pc:sldMasterMk cId="3547282768" sldId="2147483717"/>
            <pc:sldLayoutMk cId="1217681087" sldId="2147483720"/>
          </pc:sldLayoutMkLst>
          <pc:spChg chg="mod">
            <ac:chgData name="Rahul Maske" userId="bb0ee42f-b759-4bc6-9b00-15b57832811e" providerId="ADAL" clId="{E6E85769-52DB-4413-A615-0CA7839EA1A3}" dt="2025-04-16T20:27:51.307" v="139" actId="1076"/>
            <ac:spMkLst>
              <pc:docMk/>
              <pc:sldMasterMk cId="3547282768" sldId="2147483717"/>
              <pc:sldLayoutMk cId="1217681087" sldId="2147483720"/>
              <ac:spMk id="6" creationId="{9ED5D24F-CBC9-481A-549C-7AB65ADAD3C9}"/>
            </ac:spMkLst>
          </pc:spChg>
          <pc:picChg chg="add del mod">
            <ac:chgData name="Rahul Maske" userId="bb0ee42f-b759-4bc6-9b00-15b57832811e" providerId="ADAL" clId="{E6E85769-52DB-4413-A615-0CA7839EA1A3}" dt="2025-04-16T20:28:58.805" v="152" actId="1076"/>
            <ac:picMkLst>
              <pc:docMk/>
              <pc:sldMasterMk cId="3547282768" sldId="2147483717"/>
              <pc:sldLayoutMk cId="1217681087" sldId="2147483720"/>
              <ac:picMk id="4" creationId="{232BC0C5-730C-0B26-8A56-5755E6EE224D}"/>
            </ac:picMkLst>
          </pc:picChg>
          <pc:picChg chg="add del mod">
            <ac:chgData name="Rahul Maske" userId="bb0ee42f-b759-4bc6-9b00-15b57832811e" providerId="ADAL" clId="{E6E85769-52DB-4413-A615-0CA7839EA1A3}" dt="2025-04-16T20:28:56.310" v="150" actId="1076"/>
            <ac:picMkLst>
              <pc:docMk/>
              <pc:sldMasterMk cId="3547282768" sldId="2147483717"/>
              <pc:sldLayoutMk cId="1217681087" sldId="2147483720"/>
              <ac:picMk id="5" creationId="{A5A23049-5EAE-932F-71CC-A17650C19C8D}"/>
            </ac:picMkLst>
          </pc:picChg>
        </pc:sldLayoutChg>
        <pc:sldLayoutChg chg="modSp mod">
          <pc:chgData name="Rahul Maske" userId="bb0ee42f-b759-4bc6-9b00-15b57832811e" providerId="ADAL" clId="{E6E85769-52DB-4413-A615-0CA7839EA1A3}" dt="2025-04-16T20:46:47.061" v="266" actId="1076"/>
          <pc:sldLayoutMkLst>
            <pc:docMk/>
            <pc:sldMasterMk cId="3547282768" sldId="2147483717"/>
            <pc:sldLayoutMk cId="1634894634" sldId="2147483733"/>
          </pc:sldLayoutMkLst>
          <pc:spChg chg="mod">
            <ac:chgData name="Rahul Maske" userId="bb0ee42f-b759-4bc6-9b00-15b57832811e" providerId="ADAL" clId="{E6E85769-52DB-4413-A615-0CA7839EA1A3}" dt="2025-04-16T20:46:47.061" v="266" actId="1076"/>
            <ac:spMkLst>
              <pc:docMk/>
              <pc:sldMasterMk cId="3547282768" sldId="2147483717"/>
              <pc:sldLayoutMk cId="1634894634" sldId="2147483733"/>
              <ac:spMk id="9" creationId="{27294166-252A-F72D-161E-58D0B8DC2E9A}"/>
            </ac:spMkLst>
          </pc:spChg>
        </pc:sldLayoutChg>
        <pc:sldLayoutChg chg="modSp mod">
          <pc:chgData name="Rahul Maske" userId="bb0ee42f-b759-4bc6-9b00-15b57832811e" providerId="ADAL" clId="{E6E85769-52DB-4413-A615-0CA7839EA1A3}" dt="2025-04-16T20:44:17.394" v="243" actId="196"/>
          <pc:sldLayoutMkLst>
            <pc:docMk/>
            <pc:sldMasterMk cId="3547282768" sldId="2147483717"/>
            <pc:sldLayoutMk cId="1526950972" sldId="2147483734"/>
          </pc:sldLayoutMkLst>
          <pc:spChg chg="mod">
            <ac:chgData name="Rahul Maske" userId="bb0ee42f-b759-4bc6-9b00-15b57832811e" providerId="ADAL" clId="{E6E85769-52DB-4413-A615-0CA7839EA1A3}" dt="2025-04-16T20:44:17.394" v="243" actId="196"/>
            <ac:spMkLst>
              <pc:docMk/>
              <pc:sldMasterMk cId="3547282768" sldId="2147483717"/>
              <pc:sldLayoutMk cId="1526950972" sldId="2147483734"/>
              <ac:spMk id="9" creationId="{F56B4D4B-F5AF-E1B4-47FA-D86A28BA4C80}"/>
            </ac:spMkLst>
          </pc:spChg>
        </pc:sldLayoutChg>
        <pc:sldLayoutChg chg="modSp mod">
          <pc:chgData name="Rahul Maske" userId="bb0ee42f-b759-4bc6-9b00-15b57832811e" providerId="ADAL" clId="{E6E85769-52DB-4413-A615-0CA7839EA1A3}" dt="2025-04-16T20:58:41.875" v="378" actId="1076"/>
          <pc:sldLayoutMkLst>
            <pc:docMk/>
            <pc:sldMasterMk cId="3547282768" sldId="2147483717"/>
            <pc:sldLayoutMk cId="3024834829" sldId="2147483737"/>
          </pc:sldLayoutMkLst>
          <pc:picChg chg="mod">
            <ac:chgData name="Rahul Maske" userId="bb0ee42f-b759-4bc6-9b00-15b57832811e" providerId="ADAL" clId="{E6E85769-52DB-4413-A615-0CA7839EA1A3}" dt="2025-04-16T20:58:41.875" v="378" actId="1076"/>
            <ac:picMkLst>
              <pc:docMk/>
              <pc:sldMasterMk cId="3547282768" sldId="2147483717"/>
              <pc:sldLayoutMk cId="3024834829" sldId="2147483737"/>
              <ac:picMk id="10" creationId="{FC23E774-BE11-A044-DB81-9C21CFAF5735}"/>
            </ac:picMkLst>
          </pc:picChg>
          <pc:picChg chg="mod">
            <ac:chgData name="Rahul Maske" userId="bb0ee42f-b759-4bc6-9b00-15b57832811e" providerId="ADAL" clId="{E6E85769-52DB-4413-A615-0CA7839EA1A3}" dt="2025-04-16T20:58:38.808" v="377" actId="1076"/>
            <ac:picMkLst>
              <pc:docMk/>
              <pc:sldMasterMk cId="3547282768" sldId="2147483717"/>
              <pc:sldLayoutMk cId="3024834829" sldId="2147483737"/>
              <ac:picMk id="11" creationId="{1F7FF565-EE2B-A624-A189-1B4D4B2C9CE4}"/>
            </ac:picMkLst>
          </pc:picChg>
        </pc:sldLayoutChg>
      </pc:sldMasterChg>
    </pc:docChg>
  </pc:docChgLst>
  <pc:docChgLst>
    <pc:chgData name="Shefali Oza" userId="S::soza@rtsl.org::b6d86925-c367-4057-9a73-a9633078c5cb" providerId="AD" clId="Web-{743FE5A9-F487-8B5F-E84A-461030D5CAFA}"/>
    <pc:docChg chg="modSld">
      <pc:chgData name="Shefali Oza" userId="S::soza@rtsl.org::b6d86925-c367-4057-9a73-a9633078c5cb" providerId="AD" clId="Web-{743FE5A9-F487-8B5F-E84A-461030D5CAFA}" dt="2024-12-18T19:20:07.611" v="2" actId="20577"/>
      <pc:docMkLst>
        <pc:docMk/>
      </pc:docMkLst>
      <pc:sldChg chg="modSp">
        <pc:chgData name="Shefali Oza" userId="S::soza@rtsl.org::b6d86925-c367-4057-9a73-a9633078c5cb" providerId="AD" clId="Web-{743FE5A9-F487-8B5F-E84A-461030D5CAFA}" dt="2024-12-18T19:20:07.611" v="2" actId="20577"/>
        <pc:sldMkLst>
          <pc:docMk/>
          <pc:sldMk cId="2350710030" sldId="325"/>
        </pc:sldMkLst>
      </pc:sldChg>
    </pc:docChg>
  </pc:docChgLst>
  <pc:docChgLst>
    <pc:chgData name="Shefali Oza" userId="b6d86925-c367-4057-9a73-a9633078c5cb" providerId="ADAL" clId="{CD031B72-951E-A343-874E-58DE282E3E1F}"/>
    <pc:docChg chg="">
      <pc:chgData name="Shefali Oza" userId="b6d86925-c367-4057-9a73-a9633078c5cb" providerId="ADAL" clId="{CD031B72-951E-A343-874E-58DE282E3E1F}" dt="2024-12-19T20:54:18.355" v="0"/>
      <pc:docMkLst>
        <pc:docMk/>
      </pc:docMkLst>
      <pc:sldChg chg="addCm">
        <pc:chgData name="Shefali Oza" userId="b6d86925-c367-4057-9a73-a9633078c5cb" providerId="ADAL" clId="{CD031B72-951E-A343-874E-58DE282E3E1F}" dt="2024-12-19T20:54:18.355" v="0"/>
        <pc:sldMkLst>
          <pc:docMk/>
          <pc:sldMk cId="2714141053" sldId="2145705793"/>
        </pc:sldMkLst>
        <pc:extLst>
          <p:ext xmlns:p="http://schemas.openxmlformats.org/presentationml/2006/main" uri="{D6D511B9-2390-475A-947B-AFAB55BFBCF1}">
            <pc226:cmChg xmlns:pc226="http://schemas.microsoft.com/office/powerpoint/2022/06/main/command" chg="add">
              <pc226:chgData name="Shefali Oza" userId="b6d86925-c367-4057-9a73-a9633078c5cb" providerId="ADAL" clId="{CD031B72-951E-A343-874E-58DE282E3E1F}" dt="2024-12-19T20:54:18.355" v="0"/>
              <pc2:cmMkLst xmlns:pc2="http://schemas.microsoft.com/office/powerpoint/2019/9/main/command">
                <pc:docMk/>
                <pc:sldMk cId="2714141053" sldId="2145705793"/>
                <pc2:cmMk id="{0F2C04D1-33DD-8849-9C7E-09193F23EA96}"/>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EAA51A80-7BF8-8345-918B-9FC2C61587FC}" type="datetimeFigureOut">
              <a:rPr lang="en-US" smtClean="0"/>
              <a:pPr/>
              <a:t>4/18/2025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A1E75C25-C22B-D14A-8C88-D3C1CFA09A77}" type="slidenum">
              <a:rPr lang="en-US" smtClean="0"/>
              <a:pPr/>
              <a:t>‹#›</a:t>
            </a:fld>
            <a:endParaRPr lang="en-US"/>
          </a:p>
        </p:txBody>
      </p:sp>
    </p:spTree>
    <p:extLst>
      <p:ext uri="{BB962C8B-B14F-4D97-AF65-F5344CB8AC3E}">
        <p14:creationId xmlns:p14="http://schemas.microsoft.com/office/powerpoint/2010/main" val="836754628"/>
      </p:ext>
    </p:extLst>
  </p:cSld>
  <p:clrMap bg1="lt1" tx1="dk1" bg2="lt2" tx2="dk2" accent1="accent1" accent2="accent2" accent3="accent3" accent4="accent4" accent5="accent5" accent6="accent6" hlink="hlink" folHlink="folHlink"/>
  <p:notesStyle>
    <a:lvl1pPr marL="0" algn="r" defTabSz="914400" rtl="1" eaLnBrk="1" latinLnBrk="0" hangingPunct="1">
      <a:defRPr sz="1200" b="0" i="0" kern="1200">
        <a:solidFill>
          <a:schemeClr val="tx1"/>
        </a:solidFill>
        <a:latin typeface="Arial" panose="020B0604020202020204" pitchFamily="34" charset="0"/>
        <a:ea typeface="+mn-ea"/>
        <a:cs typeface="+mn-cs"/>
      </a:defRPr>
    </a:lvl1pPr>
    <a:lvl2pPr marL="457200" algn="r" defTabSz="914400" rtl="1" eaLnBrk="1" latinLnBrk="0" hangingPunct="1">
      <a:defRPr sz="1200" b="0" i="0" kern="1200">
        <a:solidFill>
          <a:schemeClr val="tx1"/>
        </a:solidFill>
        <a:latin typeface="Arial" panose="020B0604020202020204" pitchFamily="34" charset="0"/>
        <a:ea typeface="+mn-ea"/>
        <a:cs typeface="+mn-cs"/>
      </a:defRPr>
    </a:lvl2pPr>
    <a:lvl3pPr marL="914400" algn="r" defTabSz="914400" rtl="1" eaLnBrk="1" latinLnBrk="0" hangingPunct="1">
      <a:defRPr sz="1200" b="0" i="0" kern="1200">
        <a:solidFill>
          <a:schemeClr val="tx1"/>
        </a:solidFill>
        <a:latin typeface="Arial" panose="020B0604020202020204" pitchFamily="34" charset="0"/>
        <a:ea typeface="+mn-ea"/>
        <a:cs typeface="+mn-cs"/>
      </a:defRPr>
    </a:lvl3pPr>
    <a:lvl4pPr marL="1371600" algn="r" defTabSz="914400" rtl="1" eaLnBrk="1" latinLnBrk="0" hangingPunct="1">
      <a:defRPr sz="1200" b="0" i="0" kern="1200">
        <a:solidFill>
          <a:schemeClr val="tx1"/>
        </a:solidFill>
        <a:latin typeface="Arial" panose="020B0604020202020204" pitchFamily="34" charset="0"/>
        <a:ea typeface="+mn-ea"/>
        <a:cs typeface="+mn-cs"/>
      </a:defRPr>
    </a:lvl4pPr>
    <a:lvl5pPr marL="1828800" algn="r" defTabSz="914400" rtl="1" eaLnBrk="1" latinLnBrk="0" hangingPunct="1">
      <a:defRPr sz="1200" b="0" i="0" kern="1200">
        <a:solidFill>
          <a:schemeClr val="tx1"/>
        </a:solidFill>
        <a:latin typeface="Arial" panose="020B0604020202020204" pitchFamily="34" charset="0"/>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a:t>
            </a:fld>
            <a:endParaRPr lang="en-US"/>
          </a:p>
        </p:txBody>
      </p:sp>
    </p:spTree>
    <p:extLst>
      <p:ext uri="{BB962C8B-B14F-4D97-AF65-F5344CB8AC3E}">
        <p14:creationId xmlns:p14="http://schemas.microsoft.com/office/powerpoint/2010/main" val="3236935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13</a:t>
            </a:fld>
            <a:endParaRPr lang="en-US"/>
          </a:p>
        </p:txBody>
      </p:sp>
    </p:spTree>
    <p:extLst>
      <p:ext uri="{BB962C8B-B14F-4D97-AF65-F5344CB8AC3E}">
        <p14:creationId xmlns:p14="http://schemas.microsoft.com/office/powerpoint/2010/main" val="381240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14</a:t>
            </a:fld>
            <a:endParaRPr lang="en-US"/>
          </a:p>
        </p:txBody>
      </p:sp>
    </p:spTree>
    <p:extLst>
      <p:ext uri="{BB962C8B-B14F-4D97-AF65-F5344CB8AC3E}">
        <p14:creationId xmlns:p14="http://schemas.microsoft.com/office/powerpoint/2010/main" val="3855606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15</a:t>
            </a:fld>
            <a:endParaRPr lang="en-US"/>
          </a:p>
        </p:txBody>
      </p:sp>
    </p:spTree>
    <p:extLst>
      <p:ext uri="{BB962C8B-B14F-4D97-AF65-F5344CB8AC3E}">
        <p14:creationId xmlns:p14="http://schemas.microsoft.com/office/powerpoint/2010/main" val="1560829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1E75C25-C22B-D14A-8C88-D3C1CFA09A7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18586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1E75C25-C22B-D14A-8C88-D3C1CFA09A7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67779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1E75C25-C22B-D14A-8C88-D3C1CFA09A7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411370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D8282-3F95-6F2B-9967-B424F28A7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054F3-A244-C95F-B698-1EF6B6C51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DFD0B-E129-CE8B-01B5-AE557F634FE0}"/>
              </a:ext>
            </a:extLst>
          </p:cNvPr>
          <p:cNvSpPr>
            <a:spLocks noGrp="1"/>
          </p:cNvSpPr>
          <p:nvPr>
            <p:ph type="body" idx="1"/>
          </p:nvPr>
        </p:nvSpPr>
        <p:spPr/>
        <p: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001">
                <a:effectLst/>
                <a:latin typeface="Helvetica Neue" panose="02000503000000020004" pitchFamily="2" charset="0"/>
              </a:rPr>
              <a:t>لدى تحالف 7-1-7 مجموعة متنوعة من حزم التدريب للبلدان الأعضاء والشركاء، بما في ذلك حزم للتوعية وللمنفذين ولتدريب المدربين</a:t>
            </a:r>
          </a:p>
          <a:p>
            <a:pPr algn="just"/>
            <a:endParaRPr lang="en-US">
              <a:cs typeface="Arial"/>
            </a:endParaRPr>
          </a:p>
          <a:p>
            <a:pPr algn="just"/>
            <a:endParaRPr lang="en-US">
              <a:cs typeface="Arial"/>
            </a:endParaRPr>
          </a:p>
          <a:p>
            <a:pPr algn="just"/>
            <a:r>
              <a:rPr lang="ar-001"/>
              <a:t>كما ولدينا أيضاً عينات موصى بها من جداول الأعمال متوفّرة استناداً إلى التعلم من الدورات التدريبية التي قدمناها نحن وبلدان التحالف.   </a:t>
            </a:r>
          </a:p>
        </p:txBody>
      </p:sp>
      <p:sp>
        <p:nvSpPr>
          <p:cNvPr id="4" name="Slide Number Placeholder 3">
            <a:extLst>
              <a:ext uri="{FF2B5EF4-FFF2-40B4-BE49-F238E27FC236}">
                <a16:creationId xmlns:a16="http://schemas.microsoft.com/office/drawing/2014/main" id="{9BB20497-22B4-4628-DD28-85DC241F57C4}"/>
              </a:ext>
            </a:extLst>
          </p:cNvPr>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1E75C25-C22B-D14A-8C88-D3C1CFA09A7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6904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001"/>
              <a:t>تستضيف أمانة تحالف 7-1-7 منظمة </a:t>
            </a:r>
            <a:r>
              <a:rPr lang="en-US"/>
              <a:t>”Resolve to Save Lives“</a:t>
            </a:r>
            <a:r>
              <a:rPr lang="ar-001"/>
              <a:t> وترأسها مجموعة توجيهية فنية مكونة من ممثلي الدول والشركاء.</a:t>
            </a:r>
          </a:p>
        </p:txBody>
      </p:sp>
      <p:sp>
        <p:nvSpPr>
          <p:cNvPr id="4" name="Slide Number Placeholder 3"/>
          <p:cNvSpPr>
            <a:spLocks noGrp="1"/>
          </p:cNvSpPr>
          <p:nvPr>
            <p:ph type="sldNum" sz="quarter" idx="5"/>
          </p:nvPr>
        </p:nvSpPr>
        <p:spPr/>
        <p:txBody>
          <a:bodyPr/>
          <a:lstStyle/>
          <a:p>
            <a:fld id="{A1E75C25-C22B-D14A-8C88-D3C1CFA09A77}" type="slidenum">
              <a:rPr lang="en-US" smtClean="0"/>
              <a:pPr/>
              <a:t>21</a:t>
            </a:fld>
            <a:endParaRPr lang="en-US"/>
          </a:p>
        </p:txBody>
      </p:sp>
    </p:spTree>
    <p:extLst>
      <p:ext uri="{BB962C8B-B14F-4D97-AF65-F5344CB8AC3E}">
        <p14:creationId xmlns:p14="http://schemas.microsoft.com/office/powerpoint/2010/main" val="4138861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C5E44-79F9-D06A-FAAC-B05737DB3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0D836A-C475-B816-1717-D90964651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01139-C955-8D00-F658-6F7E55F7B987}"/>
              </a:ext>
            </a:extLst>
          </p:cNvPr>
          <p:cNvSpPr>
            <a:spLocks noGrp="1"/>
          </p:cNvSpPr>
          <p:nvPr>
            <p:ph type="body" idx="1"/>
          </p:nvPr>
        </p:nvSpPr>
        <p:spPr/>
        <p: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001">
                <a:effectLst/>
                <a:latin typeface="Helvetica Neue" panose="02000503000000020004" pitchFamily="2" charset="0"/>
              </a:rPr>
              <a:t>لدى تحالف 7-1-7 مجموعة متنوعة من حزم التدريب للبلدان الأعضاء والشركاء، بما في ذلك حزم للتوعية وللمنفذين ولتدريب المدربين</a:t>
            </a:r>
          </a:p>
          <a:p>
            <a:pPr algn="just"/>
            <a:endParaRPr lang="en-US">
              <a:cs typeface="Arial"/>
            </a:endParaRPr>
          </a:p>
          <a:p>
            <a:pPr algn="just"/>
            <a:endParaRPr lang="en-US">
              <a:cs typeface="Arial"/>
            </a:endParaRPr>
          </a:p>
          <a:p>
            <a:pPr algn="just"/>
            <a:r>
              <a:rPr lang="ar-001"/>
              <a:t>كما ولدينا أيضاً عينات موصى بها من جداول الأعمال متوفّرة استناداً إلى التعلم من الدورات التدريبية التي قدمناها نحن وبلدان التحالف.   </a:t>
            </a:r>
          </a:p>
        </p:txBody>
      </p:sp>
      <p:sp>
        <p:nvSpPr>
          <p:cNvPr id="4" name="Slide Number Placeholder 3">
            <a:extLst>
              <a:ext uri="{FF2B5EF4-FFF2-40B4-BE49-F238E27FC236}">
                <a16:creationId xmlns:a16="http://schemas.microsoft.com/office/drawing/2014/main" id="{3DFFF0C1-B50B-1774-BF86-351657F6C40E}"/>
              </a:ext>
            </a:extLst>
          </p:cNvPr>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1E75C25-C22B-D14A-8C88-D3C1CFA09A7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5327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23</a:t>
            </a:fld>
            <a:endParaRPr lang="en-US"/>
          </a:p>
        </p:txBody>
      </p:sp>
    </p:spTree>
    <p:extLst>
      <p:ext uri="{BB962C8B-B14F-4D97-AF65-F5344CB8AC3E}">
        <p14:creationId xmlns:p14="http://schemas.microsoft.com/office/powerpoint/2010/main" val="1681371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ar-001" b="0" i="0" dirty="0">
                <a:latin typeface="Arial"/>
                <a:cs typeface="Arial"/>
              </a:rPr>
              <a:t>يركز الهدف 7-1-7 على كيفية تحسين سرعة رصد حالة التفشي والإبلاغ عنها والاستجابة لها من خلال إجراء التحسينات على مستوى النظام.  يشمل ذلك بشكل أساسي تقييم التوقيت وتحديد العوائق التي أدت إلى التأخير واتخاذ التدابير اللازمة.  </a:t>
            </a:r>
          </a:p>
        </p:txBody>
      </p:sp>
      <p:sp>
        <p:nvSpPr>
          <p:cNvPr id="4" name="Slide Number Placeholder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4879A4D4-9025-3946-9B5A-85AEB1B10EC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1751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001"/>
              <a:t>للاشتراك في أخبار تحالف 7-1-</a:t>
            </a:r>
            <a:r>
              <a:rPr lang="en-US"/>
              <a:t>7 https://717alliance.org/#subscribe</a:t>
            </a:r>
          </a:p>
        </p:txBody>
      </p:sp>
      <p:sp>
        <p:nvSpPr>
          <p:cNvPr id="4" name="Slide Number Placeholder 3"/>
          <p:cNvSpPr>
            <a:spLocks noGrp="1"/>
          </p:cNvSpPr>
          <p:nvPr>
            <p:ph type="sldNum" sz="quarter" idx="5"/>
          </p:nvPr>
        </p:nvSpPr>
        <p:spPr/>
        <p:txBody>
          <a:bodyPr/>
          <a:lstStyle/>
          <a:p>
            <a:fld id="{A1E75C25-C22B-D14A-8C88-D3C1CFA09A77}" type="slidenum">
              <a:rPr lang="en-US" smtClean="0"/>
              <a:pPr/>
              <a:t>24</a:t>
            </a:fld>
            <a:endParaRPr lang="en-US"/>
          </a:p>
        </p:txBody>
      </p:sp>
    </p:spTree>
    <p:extLst>
      <p:ext uri="{BB962C8B-B14F-4D97-AF65-F5344CB8AC3E}">
        <p14:creationId xmlns:p14="http://schemas.microsoft.com/office/powerpoint/2010/main" val="3534554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C7A4C-E440-19BA-0F6E-5E6C42E4C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C127D9-1736-4C4F-7D4F-912ADE1DB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A4198-645A-D4B3-E1BB-34EE3ACF8887}"/>
              </a:ext>
            </a:extLst>
          </p:cNvPr>
          <p:cNvSpPr>
            <a:spLocks noGrp="1"/>
          </p:cNvSpPr>
          <p:nvPr>
            <p:ph type="body" idx="1"/>
          </p:nvPr>
        </p:nvSpPr>
        <p:spPr/>
        <p: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001">
                <a:effectLst/>
                <a:latin typeface="Helvetica Neue" panose="02000503000000020004" pitchFamily="2" charset="0"/>
              </a:rPr>
              <a:t>لدى تحالف 7-1-7 مجموعة متنوعة من حزم التدريب للبلدان الأعضاء والشركاء، بما في ذلك حزم للتوعية وللمنفذين ولتدريب المدربين</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lang="ar-001">
                <a:effectLst/>
                <a:latin typeface="Helvetica Neue" panose="02000503000000020004" pitchFamily="2" charset="0"/>
              </a:rPr>
              <a:t>رابط الانضمام إلى مؤتمر الأطراف </a:t>
            </a:r>
            <a:r>
              <a:rPr lang="en-US">
                <a:effectLst/>
                <a:latin typeface="Helvetica Neue" panose="02000503000000020004" pitchFamily="2" charset="0"/>
              </a:rPr>
              <a:t>https://forms.office.com/r/mmEPY9RFRW</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algn="just"/>
            <a:endParaRPr lang="en-US" dirty="0">
              <a:cs typeface="Arial"/>
            </a:endParaRPr>
          </a:p>
          <a:p>
            <a:pPr algn="just"/>
            <a:endParaRPr lang="en-US" dirty="0">
              <a:cs typeface="Arial"/>
            </a:endParaRPr>
          </a:p>
          <a:p>
            <a:pPr algn="just"/>
            <a:r>
              <a:rPr lang="ar-001"/>
              <a:t>كما ولدينا أيضاً عينات موصى بها من جداول الأعمال متوفّرة استناداً إلى التعلم من الدورات التدريبية التي قدمناها نحن وبلدان التحالف.   </a:t>
            </a:r>
          </a:p>
        </p:txBody>
      </p:sp>
      <p:sp>
        <p:nvSpPr>
          <p:cNvPr id="4" name="Slide Number Placeholder 3">
            <a:extLst>
              <a:ext uri="{FF2B5EF4-FFF2-40B4-BE49-F238E27FC236}">
                <a16:creationId xmlns:a16="http://schemas.microsoft.com/office/drawing/2014/main" id="{04059BA4-D209-C0F3-5335-340937BAECC3}"/>
              </a:ext>
            </a:extLst>
          </p:cNvPr>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1E75C25-C22B-D14A-8C88-D3C1CFA09A7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6876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9A4D4-9025-3946-9B5A-85AEB1B10EC9}" type="slidenum">
              <a:rPr lang="en-US" smtClean="0"/>
              <a:pPr/>
              <a:t>28</a:t>
            </a:fld>
            <a:endParaRPr lang="en-US"/>
          </a:p>
        </p:txBody>
      </p:sp>
    </p:spTree>
    <p:extLst>
      <p:ext uri="{BB962C8B-B14F-4D97-AF65-F5344CB8AC3E}">
        <p14:creationId xmlns:p14="http://schemas.microsoft.com/office/powerpoint/2010/main" val="752777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9A4D4-9025-3946-9B5A-85AEB1B10EC9}" type="slidenum">
              <a:rPr lang="en-US" smtClean="0"/>
              <a:pPr/>
              <a:t>29</a:t>
            </a:fld>
            <a:endParaRPr lang="en-US"/>
          </a:p>
        </p:txBody>
      </p:sp>
    </p:spTree>
    <p:extLst>
      <p:ext uri="{BB962C8B-B14F-4D97-AF65-F5344CB8AC3E}">
        <p14:creationId xmlns:p14="http://schemas.microsoft.com/office/powerpoint/2010/main" val="4074633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001"/>
              <a:t>يمكن لوضع مجموعة بسيطة من مقاييس التوقيت، مع ما يقابلها من أهداف، أن تساعد السلطات المسؤولة على تحديد العوائق واقتراح إجراءات لمعالجتها، ما يعزز الجاهزية للجائحة</a:t>
            </a:r>
          </a:p>
          <a:p>
            <a:pPr algn="l"/>
            <a:endParaRPr lang="en-US" sz="1800" u="none" strike="noStrike" baseline="0">
              <a:solidFill>
                <a:srgbClr val="F4775C"/>
              </a:solidFill>
            </a:endParaRPr>
          </a:p>
          <a:p>
            <a:pPr algn="r"/>
            <a:r>
              <a:rPr lang="ar-001" sz="1800" u="none" strike="noStrike" baseline="0">
                <a:solidFill>
                  <a:srgbClr val="F4775C"/>
                </a:solidFill>
              </a:rPr>
              <a:t>يتطوي النهج 7-1-7 على ثلاثة مقاييس وأهداف للتوقيت المناسب:  </a:t>
            </a:r>
          </a:p>
          <a:p>
            <a:pPr algn="r"/>
            <a:r>
              <a:rPr lang="ar-001" sz="1800" u="none" strike="noStrike" baseline="0">
                <a:solidFill>
                  <a:srgbClr val="F4775C"/>
                </a:solidFill>
                <a:latin typeface="Arial" panose="020B0604020202020204" pitchFamily="34" charset="0"/>
                <a:ea typeface="Arial"/>
                <a:cs typeface="+mn-cs"/>
              </a:rPr>
              <a:t>1.   </a:t>
            </a:r>
            <a:r>
              <a:rPr lang="ar-001" sz="1200" i="0">
                <a:solidFill>
                  <a:schemeClr val="tx1"/>
                </a:solidFill>
                <a:latin typeface="Arial" panose="020B0604020202020204" pitchFamily="34" charset="0"/>
                <a:ea typeface="Arial"/>
                <a:cs typeface="+mn-cs"/>
              </a:rPr>
              <a:t>مدة الرصد:</a:t>
            </a:r>
            <a:r>
              <a:rPr lang="ar-001" sz="1200" b="0" i="0">
                <a:solidFill>
                  <a:schemeClr val="tx1"/>
                </a:solidFill>
                <a:latin typeface="Arial" panose="020B0604020202020204" pitchFamily="34" charset="0"/>
                <a:ea typeface="Arial"/>
                <a:cs typeface="+mn-cs"/>
              </a:rPr>
              <a:t> 7 أيام لتحديد تهديد مشتبه به على الصحة العامة (الوقت المنقضي بين ظهور التهديد للصحة العامة ورصده)</a:t>
            </a:r>
          </a:p>
          <a:p>
            <a:pPr marL="0" indent="0" algn="r" defTabSz="914400" rtl="1" eaLnBrk="1" latinLnBrk="0" hangingPunct="1">
              <a:buFont typeface="+mj-lt"/>
              <a:buNone/>
            </a:pPr>
            <a:r>
              <a:rPr lang="ar-001" sz="1200" b="0" i="0">
                <a:solidFill>
                  <a:schemeClr val="tx1"/>
                </a:solidFill>
                <a:latin typeface="Arial" panose="020B0604020202020204" pitchFamily="34" charset="0"/>
                <a:ea typeface="Arial"/>
                <a:cs typeface="+mn-cs"/>
              </a:rPr>
              <a:t>2.   </a:t>
            </a:r>
            <a:r>
              <a:rPr lang="ar-001" sz="1200" i="0">
                <a:solidFill>
                  <a:schemeClr val="tx1"/>
                </a:solidFill>
                <a:latin typeface="Arial" panose="020B0604020202020204" pitchFamily="34" charset="0"/>
                <a:ea typeface="Arial"/>
                <a:cs typeface="+mn-cs"/>
              </a:rPr>
              <a:t>مدة الابلاغ:</a:t>
            </a:r>
            <a:r>
              <a:rPr lang="ar-001" sz="1200" b="0" i="0">
                <a:solidFill>
                  <a:schemeClr val="tx1"/>
                </a:solidFill>
                <a:latin typeface="Arial" panose="020B0604020202020204" pitchFamily="34" charset="0"/>
                <a:ea typeface="Arial"/>
                <a:cs typeface="+mn-cs"/>
              </a:rPr>
              <a:t> يوم واحد لإبلاغ سلطات الصحة العامة المختصة (الوقت المنصرم بين رصد التهديد والإبلاغ عنه)</a:t>
            </a:r>
          </a:p>
          <a:p>
            <a:pPr marL="0" indent="0" algn="r" defTabSz="914400" rtl="1" eaLnBrk="1" latinLnBrk="0" hangingPunct="1">
              <a:buFont typeface="+mj-lt"/>
              <a:buNone/>
            </a:pPr>
            <a:r>
              <a:rPr lang="ar-001" sz="1200" b="0" i="0">
                <a:solidFill>
                  <a:schemeClr val="tx1"/>
                </a:solidFill>
                <a:latin typeface="Arial" panose="020B0604020202020204" pitchFamily="34" charset="0"/>
                <a:ea typeface="Arial"/>
                <a:cs typeface="+mn-cs"/>
              </a:rPr>
              <a:t>3.   </a:t>
            </a:r>
            <a:r>
              <a:rPr lang="ar-001" sz="1200" i="0">
                <a:solidFill>
                  <a:schemeClr val="tx1"/>
                </a:solidFill>
                <a:latin typeface="Arial" panose="020B0604020202020204" pitchFamily="34" charset="0"/>
                <a:ea typeface="Arial"/>
                <a:cs typeface="+mn-cs"/>
              </a:rPr>
              <a:t>مدة استكمال إجراءات الاستجابة المبكرة</a:t>
            </a:r>
            <a:r>
              <a:rPr lang="ar-001" sz="1200" b="0" i="0">
                <a:solidFill>
                  <a:schemeClr val="tx1"/>
                </a:solidFill>
                <a:latin typeface="Arial" panose="020B0604020202020204" pitchFamily="34" charset="0"/>
                <a:ea typeface="Arial"/>
                <a:cs typeface="+mn-cs"/>
              </a:rPr>
              <a:t> 7 أيام لإطلاق استجابة فعالة (الوقت المنصرم بين الإبلاغ واستكمال الاستجابة المبكرة)</a:t>
            </a:r>
          </a:p>
          <a:p>
            <a:endParaRPr lang="en-US"/>
          </a:p>
          <a:p>
            <a:pPr>
              <a:defRPr/>
            </a:pPr>
            <a:endParaRPr lang="en-US" b="0" i="0" kern="120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4879A4D4-9025-3946-9B5A-85AEB1B10EC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9446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5</a:t>
            </a:fld>
            <a:endParaRPr lang="en-US"/>
          </a:p>
        </p:txBody>
      </p:sp>
    </p:spTree>
    <p:extLst>
      <p:ext uri="{BB962C8B-B14F-4D97-AF65-F5344CB8AC3E}">
        <p14:creationId xmlns:p14="http://schemas.microsoft.com/office/powerpoint/2010/main" val="3541417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40000"/>
              </a:lnSpc>
              <a:buNone/>
            </a:pPr>
            <a:endParaRPr lang="en" sz="1200" b="0" i="0" kern="1200" noProof="0">
              <a:solidFill>
                <a:schemeClr val="tx1"/>
              </a:solidFill>
              <a:latin typeface="Arial" panose="020B0604020202020204" pitchFamily="34" charset="0"/>
              <a:ea typeface="+mn-ea"/>
              <a:cs typeface="+mn-cs"/>
              <a:sym typeface="Source Sans Pro"/>
            </a:endParaRPr>
          </a:p>
        </p:txBody>
      </p:sp>
      <p:sp>
        <p:nvSpPr>
          <p:cNvPr id="4" name="Slide Number Placeholder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8E98A503-4A27-4C8D-B552-B774F7E31C1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6553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001"/>
              <a:t>يوضح هذا الرسم البياني دورة حياة الهدف 7-1-7 - الخطوات المطلوبة للتنفيذ الفعال للهدف 7-1-7.</a:t>
            </a:r>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1E75C25-C22B-D14A-8C88-D3C1CFA09A7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480098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001"/>
              <a:t>يُعتبر دمج الهدف 7-1-7 في مسار العمل الحالي وإشراك أصحاب المصلحة الرئيسيين في اعتماده واستخدامه ضروريًا من أجل تعزيز فعاليته واستدامته.  </a:t>
            </a:r>
          </a:p>
          <a:p>
            <a:endParaRPr lang="en-US"/>
          </a:p>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9</a:t>
            </a:fld>
            <a:endParaRPr lang="en-US"/>
          </a:p>
        </p:txBody>
      </p:sp>
    </p:spTree>
    <p:extLst>
      <p:ext uri="{BB962C8B-B14F-4D97-AF65-F5344CB8AC3E}">
        <p14:creationId xmlns:p14="http://schemas.microsoft.com/office/powerpoint/2010/main" val="2498744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10</a:t>
            </a:fld>
            <a:endParaRPr lang="en-US"/>
          </a:p>
        </p:txBody>
      </p:sp>
    </p:spTree>
    <p:extLst>
      <p:ext uri="{BB962C8B-B14F-4D97-AF65-F5344CB8AC3E}">
        <p14:creationId xmlns:p14="http://schemas.microsoft.com/office/powerpoint/2010/main" val="477779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E75C25-C22B-D14A-8C88-D3C1CFA09A77}" type="slidenum">
              <a:rPr lang="en-US" smtClean="0"/>
              <a:pPr/>
              <a:t>11</a:t>
            </a:fld>
            <a:endParaRPr lang="en-US"/>
          </a:p>
        </p:txBody>
      </p:sp>
    </p:spTree>
    <p:extLst>
      <p:ext uri="{BB962C8B-B14F-4D97-AF65-F5344CB8AC3E}">
        <p14:creationId xmlns:p14="http://schemas.microsoft.com/office/powerpoint/2010/main" val="3296463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B992F8-DD08-3F62-30B9-304F033F4E7F}"/>
              </a:ext>
            </a:extLst>
          </p:cNvPr>
          <p:cNvSpPr/>
          <p:nvPr/>
        </p:nvSpPr>
        <p:spPr>
          <a:xfrm>
            <a:off x="0" y="162"/>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5" name="Round Same Side Corner Rectangle 24">
            <a:extLst>
              <a:ext uri="{FF2B5EF4-FFF2-40B4-BE49-F238E27FC236}">
                <a16:creationId xmlns:a16="http://schemas.microsoft.com/office/drawing/2014/main" id="{CA6E71AB-ED8E-FEED-B76B-4B73FCEB3D67}"/>
              </a:ext>
            </a:extLst>
          </p:cNvPr>
          <p:cNvSpPr/>
          <p:nvPr/>
        </p:nvSpPr>
        <p:spPr>
          <a:xfrm>
            <a:off x="1546290" y="1859615"/>
            <a:ext cx="10011266" cy="4689878"/>
          </a:xfrm>
          <a:prstGeom prst="round2SameRect">
            <a:avLst>
              <a:gd name="adj1" fmla="val 8748"/>
              <a:gd name="adj2" fmla="val 0"/>
            </a:avLst>
          </a:prstGeom>
          <a:solidFill>
            <a:schemeClr val="bg1"/>
          </a:solidFill>
          <a:ln>
            <a:noFill/>
          </a:ln>
          <a:effectLst>
            <a:outerShdw blurRad="173210" dist="50800" sx="99000" sy="99000" algn="ctr" rotWithShape="0">
              <a:srgbClr val="628393">
                <a:alpha val="27821"/>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4" name="Picture 13">
            <a:extLst>
              <a:ext uri="{FF2B5EF4-FFF2-40B4-BE49-F238E27FC236}">
                <a16:creationId xmlns:a16="http://schemas.microsoft.com/office/drawing/2014/main" id="{58A48999-82A6-0C7C-CDE3-E001425BCD2E}"/>
              </a:ext>
            </a:extLst>
          </p:cNvPr>
          <p:cNvPicPr>
            <a:picLocks noChangeAspect="1"/>
          </p:cNvPicPr>
          <p:nvPr/>
        </p:nvPicPr>
        <p:blipFill rotWithShape="1">
          <a:blip r:embed="rId2">
            <a:alphaModFix amt="32000"/>
          </a:blip>
          <a:srcRect l="29104"/>
          <a:stretch/>
        </p:blipFill>
        <p:spPr>
          <a:xfrm flipH="1">
            <a:off x="6096000" y="6000571"/>
            <a:ext cx="6096000" cy="873775"/>
          </a:xfrm>
          <a:prstGeom prst="rect">
            <a:avLst/>
          </a:prstGeom>
        </p:spPr>
      </p:pic>
      <p:pic>
        <p:nvPicPr>
          <p:cNvPr id="15" name="Picture 14">
            <a:extLst>
              <a:ext uri="{FF2B5EF4-FFF2-40B4-BE49-F238E27FC236}">
                <a16:creationId xmlns:a16="http://schemas.microsoft.com/office/drawing/2014/main" id="{7B2DF065-D7CF-BB28-A658-9C8048F37FF2}"/>
              </a:ext>
            </a:extLst>
          </p:cNvPr>
          <p:cNvPicPr>
            <a:picLocks noChangeAspect="1"/>
          </p:cNvPicPr>
          <p:nvPr/>
        </p:nvPicPr>
        <p:blipFill rotWithShape="1">
          <a:blip r:embed="rId2">
            <a:alphaModFix amt="32000"/>
          </a:blip>
          <a:srcRect r="50000"/>
          <a:stretch/>
        </p:blipFill>
        <p:spPr>
          <a:xfrm flipH="1">
            <a:off x="-1" y="6000571"/>
            <a:ext cx="4299285" cy="873775"/>
          </a:xfrm>
          <a:prstGeom prst="rect">
            <a:avLst/>
          </a:prstGeom>
        </p:spPr>
      </p:pic>
      <p:sp>
        <p:nvSpPr>
          <p:cNvPr id="13" name="Rectangle 12">
            <a:extLst>
              <a:ext uri="{FF2B5EF4-FFF2-40B4-BE49-F238E27FC236}">
                <a16:creationId xmlns:a16="http://schemas.microsoft.com/office/drawing/2014/main" id="{54520192-0E11-C838-559E-D7DC2BC63318}"/>
              </a:ext>
            </a:extLst>
          </p:cNvPr>
          <p:cNvSpPr/>
          <p:nvPr/>
        </p:nvSpPr>
        <p:spPr>
          <a:xfrm>
            <a:off x="0" y="6549655"/>
            <a:ext cx="12192000" cy="308345"/>
          </a:xfrm>
          <a:prstGeom prst="rect">
            <a:avLst/>
          </a:prstGeom>
          <a:solidFill>
            <a:srgbClr val="3D9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5" name="Picture 4" descr="A black and green text&#10;&#10;Description automatically generated">
            <a:extLst>
              <a:ext uri="{FF2B5EF4-FFF2-40B4-BE49-F238E27FC236}">
                <a16:creationId xmlns:a16="http://schemas.microsoft.com/office/drawing/2014/main" id="{32A75A90-AC3E-D04E-5F5B-FEB89F11DE3C}"/>
              </a:ext>
            </a:extLst>
          </p:cNvPr>
          <p:cNvPicPr>
            <a:picLocks noChangeAspect="1"/>
          </p:cNvPicPr>
          <p:nvPr/>
        </p:nvPicPr>
        <p:blipFill>
          <a:blip r:embed="rId3"/>
          <a:stretch>
            <a:fillRect/>
          </a:stretch>
        </p:blipFill>
        <p:spPr>
          <a:xfrm>
            <a:off x="7628722" y="662182"/>
            <a:ext cx="3314463" cy="535413"/>
          </a:xfrm>
          <a:prstGeom prst="rect">
            <a:avLst/>
          </a:prstGeom>
        </p:spPr>
      </p:pic>
      <p:pic>
        <p:nvPicPr>
          <p:cNvPr id="6" name="Picture 5">
            <a:extLst>
              <a:ext uri="{FF2B5EF4-FFF2-40B4-BE49-F238E27FC236}">
                <a16:creationId xmlns:a16="http://schemas.microsoft.com/office/drawing/2014/main" id="{F45F9369-0525-BCEC-4E46-62216FA7FAF1}"/>
              </a:ext>
            </a:extLst>
          </p:cNvPr>
          <p:cNvPicPr>
            <a:picLocks noChangeAspect="1"/>
          </p:cNvPicPr>
          <p:nvPr/>
        </p:nvPicPr>
        <p:blipFill rotWithShape="1">
          <a:blip r:embed="rId2">
            <a:alphaModFix amt="32000"/>
          </a:blip>
          <a:srcRect l="29104"/>
          <a:stretch/>
        </p:blipFill>
        <p:spPr>
          <a:xfrm flipH="1">
            <a:off x="6096000" y="6010470"/>
            <a:ext cx="6096000" cy="873775"/>
          </a:xfrm>
          <a:prstGeom prst="rect">
            <a:avLst/>
          </a:prstGeom>
        </p:spPr>
      </p:pic>
      <p:pic>
        <p:nvPicPr>
          <p:cNvPr id="9" name="Picture 8">
            <a:extLst>
              <a:ext uri="{FF2B5EF4-FFF2-40B4-BE49-F238E27FC236}">
                <a16:creationId xmlns:a16="http://schemas.microsoft.com/office/drawing/2014/main" id="{4C97901D-F583-2E85-AEF9-E22F606FF53A}"/>
              </a:ext>
            </a:extLst>
          </p:cNvPr>
          <p:cNvPicPr>
            <a:picLocks noChangeAspect="1"/>
          </p:cNvPicPr>
          <p:nvPr/>
        </p:nvPicPr>
        <p:blipFill rotWithShape="1">
          <a:blip r:embed="rId2">
            <a:alphaModFix amt="32000"/>
          </a:blip>
          <a:srcRect r="50000"/>
          <a:stretch/>
        </p:blipFill>
        <p:spPr>
          <a:xfrm flipH="1">
            <a:off x="0" y="6010096"/>
            <a:ext cx="4299285" cy="873775"/>
          </a:xfrm>
          <a:prstGeom prst="rect">
            <a:avLst/>
          </a:prstGeom>
        </p:spPr>
      </p:pic>
      <p:sp>
        <p:nvSpPr>
          <p:cNvPr id="10" name="Rectangle 9">
            <a:extLst>
              <a:ext uri="{FF2B5EF4-FFF2-40B4-BE49-F238E27FC236}">
                <a16:creationId xmlns:a16="http://schemas.microsoft.com/office/drawing/2014/main" id="{E7F1B2FE-1C28-B573-A7AE-59F6B88179E2}"/>
              </a:ext>
            </a:extLst>
          </p:cNvPr>
          <p:cNvSpPr/>
          <p:nvPr/>
        </p:nvSpPr>
        <p:spPr>
          <a:xfrm>
            <a:off x="0" y="6549655"/>
            <a:ext cx="12192000" cy="308345"/>
          </a:xfrm>
          <a:prstGeom prst="rect">
            <a:avLst/>
          </a:prstGeom>
          <a:solidFill>
            <a:srgbClr val="3BB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0" name="Text Placeholder 19">
            <a:extLst>
              <a:ext uri="{FF2B5EF4-FFF2-40B4-BE49-F238E27FC236}">
                <a16:creationId xmlns:a16="http://schemas.microsoft.com/office/drawing/2014/main" id="{419176F9-4656-945C-FEB1-7BAA0ABC3AF8}"/>
              </a:ext>
            </a:extLst>
          </p:cNvPr>
          <p:cNvSpPr>
            <a:spLocks noGrp="1"/>
          </p:cNvSpPr>
          <p:nvPr>
            <p:ph type="body" sz="quarter" idx="13" hasCustomPrompt="1"/>
          </p:nvPr>
        </p:nvSpPr>
        <p:spPr>
          <a:xfrm>
            <a:off x="952500" y="2271322"/>
            <a:ext cx="9166225" cy="1887026"/>
          </a:xfrm>
        </p:spPr>
        <p:txBody>
          <a:bodyPr>
            <a:normAutofit/>
          </a:bodyPr>
          <a:lstStyle>
            <a:lvl1pPr marL="0" indent="0">
              <a:buNone/>
              <a:defRPr sz="4800" b="1">
                <a:solidFill>
                  <a:srgbClr val="3BB042"/>
                </a:solidFill>
              </a:defRPr>
            </a:lvl1pPr>
          </a:lstStyle>
          <a:p>
            <a:pPr lvl="0"/>
            <a:r>
              <a:rPr lang="en-US"/>
              <a:t>Presentation Title Goes In This Placeholder Text Box</a:t>
            </a:r>
          </a:p>
        </p:txBody>
      </p:sp>
      <p:sp>
        <p:nvSpPr>
          <p:cNvPr id="22" name="Text Placeholder 21">
            <a:extLst>
              <a:ext uri="{FF2B5EF4-FFF2-40B4-BE49-F238E27FC236}">
                <a16:creationId xmlns:a16="http://schemas.microsoft.com/office/drawing/2014/main" id="{9DFBD846-F2CA-CF19-69D2-19CC8B917A25}"/>
              </a:ext>
            </a:extLst>
          </p:cNvPr>
          <p:cNvSpPr>
            <a:spLocks noGrp="1"/>
          </p:cNvSpPr>
          <p:nvPr>
            <p:ph type="body" sz="quarter" idx="14" hasCustomPrompt="1"/>
          </p:nvPr>
        </p:nvSpPr>
        <p:spPr>
          <a:xfrm>
            <a:off x="974725" y="4522788"/>
            <a:ext cx="9144000" cy="539750"/>
          </a:xfrm>
        </p:spPr>
        <p:txBody>
          <a:bodyPr anchor="b">
            <a:normAutofit/>
          </a:bodyPr>
          <a:lstStyle>
            <a:lvl1pPr marL="0" indent="0">
              <a:buNone/>
              <a:defRPr sz="2400" b="1">
                <a:solidFill>
                  <a:srgbClr val="628393"/>
                </a:solidFill>
              </a:defRPr>
            </a:lvl1pPr>
            <a:lvl2pPr marL="457200" indent="0">
              <a:buNone/>
              <a:defRPr b="1">
                <a:solidFill>
                  <a:srgbClr val="628393"/>
                </a:solidFill>
              </a:defRPr>
            </a:lvl2pPr>
            <a:lvl3pPr marL="914400" indent="0">
              <a:buNone/>
              <a:defRPr b="1">
                <a:solidFill>
                  <a:srgbClr val="628393"/>
                </a:solidFill>
              </a:defRPr>
            </a:lvl3pPr>
            <a:lvl4pPr marL="1371600" indent="0">
              <a:buNone/>
              <a:defRPr b="1">
                <a:solidFill>
                  <a:srgbClr val="628393"/>
                </a:solidFill>
              </a:defRPr>
            </a:lvl4pPr>
            <a:lvl5pPr marL="1828800" indent="0">
              <a:buNone/>
              <a:defRPr b="1">
                <a:solidFill>
                  <a:srgbClr val="628393"/>
                </a:solidFill>
              </a:defRPr>
            </a:lvl5pPr>
          </a:lstStyle>
          <a:p>
            <a:pPr lvl="0"/>
            <a:r>
              <a:rPr lang="en-US"/>
              <a:t>Presentation Subtitle Goes Here</a:t>
            </a:r>
          </a:p>
        </p:txBody>
      </p:sp>
      <p:sp>
        <p:nvSpPr>
          <p:cNvPr id="24" name="Text Placeholder 23">
            <a:extLst>
              <a:ext uri="{FF2B5EF4-FFF2-40B4-BE49-F238E27FC236}">
                <a16:creationId xmlns:a16="http://schemas.microsoft.com/office/drawing/2014/main" id="{2323E057-B213-6F1C-E3DA-70973D2EA5F0}"/>
              </a:ext>
            </a:extLst>
          </p:cNvPr>
          <p:cNvSpPr>
            <a:spLocks noGrp="1"/>
          </p:cNvSpPr>
          <p:nvPr>
            <p:ph type="body" sz="quarter" idx="15" hasCustomPrompt="1"/>
          </p:nvPr>
        </p:nvSpPr>
        <p:spPr>
          <a:xfrm>
            <a:off x="974724" y="5062538"/>
            <a:ext cx="9144000" cy="561975"/>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Month XX, 2023</a:t>
            </a:r>
          </a:p>
        </p:txBody>
      </p:sp>
    </p:spTree>
    <p:extLst>
      <p:ext uri="{BB962C8B-B14F-4D97-AF65-F5344CB8AC3E}">
        <p14:creationId xmlns:p14="http://schemas.microsoft.com/office/powerpoint/2010/main" val="2079394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1507170"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1</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hasCustomPrompt="1"/>
          </p:nvPr>
        </p:nvSpPr>
        <p:spPr>
          <a:xfrm>
            <a:off x="5067300"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2</a:t>
            </a:r>
          </a:p>
        </p:txBody>
      </p:sp>
      <p:sp>
        <p:nvSpPr>
          <p:cNvPr id="7" name="Text Placeholder 4">
            <a:extLst>
              <a:ext uri="{FF2B5EF4-FFF2-40B4-BE49-F238E27FC236}">
                <a16:creationId xmlns:a16="http://schemas.microsoft.com/office/drawing/2014/main" id="{0D4BBB3D-BD29-D027-AE92-5CD25D675890}"/>
              </a:ext>
            </a:extLst>
          </p:cNvPr>
          <p:cNvSpPr>
            <a:spLocks noGrp="1"/>
          </p:cNvSpPr>
          <p:nvPr>
            <p:ph type="body" sz="quarter" idx="10" hasCustomPrompt="1"/>
          </p:nvPr>
        </p:nvSpPr>
        <p:spPr>
          <a:xfrm>
            <a:off x="8608938"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3</a:t>
            </a:r>
          </a:p>
        </p:txBody>
      </p:sp>
      <p:cxnSp>
        <p:nvCxnSpPr>
          <p:cNvPr id="12" name="Straight Connector 11">
            <a:extLst>
              <a:ext uri="{FF2B5EF4-FFF2-40B4-BE49-F238E27FC236}">
                <a16:creationId xmlns:a16="http://schemas.microsoft.com/office/drawing/2014/main" id="{FCA3534B-E3A8-4D4A-ADE5-6E5F25C89F0B}"/>
              </a:ext>
            </a:extLst>
          </p:cNvPr>
          <p:cNvCxnSpPr/>
          <p:nvPr/>
        </p:nvCxnSpPr>
        <p:spPr>
          <a:xfrm>
            <a:off x="2535870" y="2921860"/>
            <a:ext cx="7111014" cy="0"/>
          </a:xfrm>
          <a:prstGeom prst="line">
            <a:avLst/>
          </a:prstGeom>
          <a:ln w="76200">
            <a:solidFill>
              <a:srgbClr val="628393"/>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6937E6E-929B-A8EE-42C2-748709CF492D}"/>
              </a:ext>
            </a:extLst>
          </p:cNvPr>
          <p:cNvSpPr/>
          <p:nvPr/>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Picture Placeholder 3">
            <a:extLst>
              <a:ext uri="{FF2B5EF4-FFF2-40B4-BE49-F238E27FC236}">
                <a16:creationId xmlns:a16="http://schemas.microsoft.com/office/drawing/2014/main" id="{A7A5DD1D-E03B-19E8-AF93-F817A60E4E51}"/>
              </a:ext>
            </a:extLst>
          </p:cNvPr>
          <p:cNvSpPr>
            <a:spLocks noGrp="1"/>
          </p:cNvSpPr>
          <p:nvPr>
            <p:ph type="pic" sz="quarter" idx="21"/>
          </p:nvPr>
        </p:nvSpPr>
        <p:spPr>
          <a:xfrm>
            <a:off x="1953910" y="2337468"/>
            <a:ext cx="1182412" cy="1222625"/>
          </a:xfrm>
        </p:spPr>
        <p:txBody>
          <a:bodyPr/>
          <a:lstStyle>
            <a:lvl1pPr>
              <a:buNone/>
              <a:defRPr>
                <a:solidFill>
                  <a:schemeClr val="bg1">
                    <a:lumMod val="85000"/>
                  </a:schemeClr>
                </a:solidFill>
              </a:defRPr>
            </a:lvl1pPr>
          </a:lstStyle>
          <a:p>
            <a:r>
              <a:rPr lang="en-US"/>
              <a:t>Click icon to add picture</a:t>
            </a:r>
          </a:p>
        </p:txBody>
      </p:sp>
      <p:sp>
        <p:nvSpPr>
          <p:cNvPr id="15" name="Oval 14">
            <a:extLst>
              <a:ext uri="{FF2B5EF4-FFF2-40B4-BE49-F238E27FC236}">
                <a16:creationId xmlns:a16="http://schemas.microsoft.com/office/drawing/2014/main" id="{C7F2B017-E499-C4E7-6F92-371410E44AFE}"/>
              </a:ext>
            </a:extLst>
          </p:cNvPr>
          <p:cNvSpPr/>
          <p:nvPr/>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Picture Placeholder 3">
            <a:extLst>
              <a:ext uri="{FF2B5EF4-FFF2-40B4-BE49-F238E27FC236}">
                <a16:creationId xmlns:a16="http://schemas.microsoft.com/office/drawing/2014/main" id="{6839C920-3711-499D-0A0B-B448BAE2447D}"/>
              </a:ext>
            </a:extLst>
          </p:cNvPr>
          <p:cNvSpPr>
            <a:spLocks noGrp="1"/>
          </p:cNvSpPr>
          <p:nvPr>
            <p:ph type="pic" sz="quarter" idx="22"/>
          </p:nvPr>
        </p:nvSpPr>
        <p:spPr>
          <a:xfrm>
            <a:off x="5500171" y="2310547"/>
            <a:ext cx="1182412" cy="1222625"/>
          </a:xfrm>
        </p:spPr>
        <p:txBody>
          <a:bodyPr/>
          <a:lstStyle>
            <a:lvl1pPr>
              <a:buNone/>
              <a:defRPr>
                <a:solidFill>
                  <a:schemeClr val="bg1">
                    <a:lumMod val="85000"/>
                  </a:schemeClr>
                </a:solidFill>
              </a:defRPr>
            </a:lvl1pPr>
          </a:lstStyle>
          <a:p>
            <a:r>
              <a:rPr lang="en-US"/>
              <a:t>Click icon to add picture</a:t>
            </a:r>
          </a:p>
        </p:txBody>
      </p:sp>
      <p:sp>
        <p:nvSpPr>
          <p:cNvPr id="17" name="Oval 16">
            <a:extLst>
              <a:ext uri="{FF2B5EF4-FFF2-40B4-BE49-F238E27FC236}">
                <a16:creationId xmlns:a16="http://schemas.microsoft.com/office/drawing/2014/main" id="{2EEEF7DA-3198-7FF2-16D4-3A21DEA08F6D}"/>
              </a:ext>
            </a:extLst>
          </p:cNvPr>
          <p:cNvSpPr/>
          <p:nvPr/>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8" name="Picture Placeholder 3">
            <a:extLst>
              <a:ext uri="{FF2B5EF4-FFF2-40B4-BE49-F238E27FC236}">
                <a16:creationId xmlns:a16="http://schemas.microsoft.com/office/drawing/2014/main" id="{65936B8C-E619-E63B-4703-FF6B8D5436EF}"/>
              </a:ext>
            </a:extLst>
          </p:cNvPr>
          <p:cNvSpPr>
            <a:spLocks noGrp="1"/>
          </p:cNvSpPr>
          <p:nvPr>
            <p:ph type="pic" sz="quarter" idx="23"/>
          </p:nvPr>
        </p:nvSpPr>
        <p:spPr>
          <a:xfrm>
            <a:off x="9046432" y="2299135"/>
            <a:ext cx="1182412" cy="1222625"/>
          </a:xfrm>
        </p:spPr>
        <p:txBody>
          <a:bodyPr/>
          <a:lstStyle>
            <a:lvl1pPr>
              <a:buNone/>
              <a:defRPr>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175670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734172"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1</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hasCustomPrompt="1"/>
          </p:nvPr>
        </p:nvSpPr>
        <p:spPr>
          <a:xfrm>
            <a:off x="3730767"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2</a:t>
            </a:r>
          </a:p>
        </p:txBody>
      </p:sp>
      <p:sp>
        <p:nvSpPr>
          <p:cNvPr id="7" name="Text Placeholder 4">
            <a:extLst>
              <a:ext uri="{FF2B5EF4-FFF2-40B4-BE49-F238E27FC236}">
                <a16:creationId xmlns:a16="http://schemas.microsoft.com/office/drawing/2014/main" id="{0D4BBB3D-BD29-D027-AE92-5CD25D675890}"/>
              </a:ext>
            </a:extLst>
          </p:cNvPr>
          <p:cNvSpPr>
            <a:spLocks noGrp="1"/>
          </p:cNvSpPr>
          <p:nvPr>
            <p:ph type="body" sz="quarter" idx="10" hasCustomPrompt="1"/>
          </p:nvPr>
        </p:nvSpPr>
        <p:spPr>
          <a:xfrm>
            <a:off x="6727362"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3</a:t>
            </a:r>
          </a:p>
        </p:txBody>
      </p:sp>
      <p:cxnSp>
        <p:nvCxnSpPr>
          <p:cNvPr id="12" name="Straight Connector 11">
            <a:extLst>
              <a:ext uri="{FF2B5EF4-FFF2-40B4-BE49-F238E27FC236}">
                <a16:creationId xmlns:a16="http://schemas.microsoft.com/office/drawing/2014/main" id="{FCA3534B-E3A8-4D4A-ADE5-6E5F25C89F0B}"/>
              </a:ext>
            </a:extLst>
          </p:cNvPr>
          <p:cNvCxnSpPr>
            <a:cxnSpLocks/>
          </p:cNvCxnSpPr>
          <p:nvPr/>
        </p:nvCxnSpPr>
        <p:spPr>
          <a:xfrm>
            <a:off x="1762872" y="2921860"/>
            <a:ext cx="9312497" cy="0"/>
          </a:xfrm>
          <a:prstGeom prst="line">
            <a:avLst/>
          </a:prstGeom>
          <a:ln w="76200">
            <a:solidFill>
              <a:srgbClr val="628393"/>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6937E6E-929B-A8EE-42C2-748709CF492D}"/>
              </a:ext>
            </a:extLst>
          </p:cNvPr>
          <p:cNvSpPr/>
          <p:nvPr/>
        </p:nvSpPr>
        <p:spPr>
          <a:xfrm>
            <a:off x="891751"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Picture Placeholder 3">
            <a:extLst>
              <a:ext uri="{FF2B5EF4-FFF2-40B4-BE49-F238E27FC236}">
                <a16:creationId xmlns:a16="http://schemas.microsoft.com/office/drawing/2014/main" id="{A7A5DD1D-E03B-19E8-AF93-F817A60E4E51}"/>
              </a:ext>
            </a:extLst>
          </p:cNvPr>
          <p:cNvSpPr>
            <a:spLocks noGrp="1"/>
          </p:cNvSpPr>
          <p:nvPr>
            <p:ph type="pic" sz="quarter" idx="21"/>
          </p:nvPr>
        </p:nvSpPr>
        <p:spPr>
          <a:xfrm>
            <a:off x="1180912" y="2337468"/>
            <a:ext cx="1182412" cy="1222625"/>
          </a:xfrm>
        </p:spPr>
        <p:txBody>
          <a:bodyPr/>
          <a:lstStyle>
            <a:lvl1pPr>
              <a:buNone/>
              <a:defRPr>
                <a:solidFill>
                  <a:schemeClr val="bg1">
                    <a:lumMod val="85000"/>
                  </a:schemeClr>
                </a:solidFill>
              </a:defRPr>
            </a:lvl1pPr>
          </a:lstStyle>
          <a:p>
            <a:r>
              <a:rPr lang="en-US"/>
              <a:t>Click icon to add picture</a:t>
            </a:r>
          </a:p>
        </p:txBody>
      </p:sp>
      <p:sp>
        <p:nvSpPr>
          <p:cNvPr id="15" name="Oval 14">
            <a:extLst>
              <a:ext uri="{FF2B5EF4-FFF2-40B4-BE49-F238E27FC236}">
                <a16:creationId xmlns:a16="http://schemas.microsoft.com/office/drawing/2014/main" id="{C7F2B017-E499-C4E7-6F92-371410E44AFE}"/>
              </a:ext>
            </a:extLst>
          </p:cNvPr>
          <p:cNvSpPr/>
          <p:nvPr/>
        </p:nvSpPr>
        <p:spPr>
          <a:xfrm>
            <a:off x="3895417"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Picture Placeholder 3">
            <a:extLst>
              <a:ext uri="{FF2B5EF4-FFF2-40B4-BE49-F238E27FC236}">
                <a16:creationId xmlns:a16="http://schemas.microsoft.com/office/drawing/2014/main" id="{6839C920-3711-499D-0A0B-B448BAE2447D}"/>
              </a:ext>
            </a:extLst>
          </p:cNvPr>
          <p:cNvSpPr>
            <a:spLocks noGrp="1"/>
          </p:cNvSpPr>
          <p:nvPr>
            <p:ph type="pic" sz="quarter" idx="22"/>
          </p:nvPr>
        </p:nvSpPr>
        <p:spPr>
          <a:xfrm>
            <a:off x="4163638" y="2310547"/>
            <a:ext cx="1182412" cy="1222625"/>
          </a:xfrm>
        </p:spPr>
        <p:txBody>
          <a:bodyPr/>
          <a:lstStyle>
            <a:lvl1pPr>
              <a:buNone/>
              <a:defRPr>
                <a:solidFill>
                  <a:schemeClr val="bg1">
                    <a:lumMod val="85000"/>
                  </a:schemeClr>
                </a:solidFill>
              </a:defRPr>
            </a:lvl1pPr>
          </a:lstStyle>
          <a:p>
            <a:r>
              <a:rPr lang="en-US"/>
              <a:t>Click icon to add picture</a:t>
            </a:r>
          </a:p>
        </p:txBody>
      </p:sp>
      <p:sp>
        <p:nvSpPr>
          <p:cNvPr id="17" name="Oval 16">
            <a:extLst>
              <a:ext uri="{FF2B5EF4-FFF2-40B4-BE49-F238E27FC236}">
                <a16:creationId xmlns:a16="http://schemas.microsoft.com/office/drawing/2014/main" id="{2EEEF7DA-3198-7FF2-16D4-3A21DEA08F6D}"/>
              </a:ext>
            </a:extLst>
          </p:cNvPr>
          <p:cNvSpPr/>
          <p:nvPr/>
        </p:nvSpPr>
        <p:spPr>
          <a:xfrm>
            <a:off x="6894187"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8" name="Picture Placeholder 3">
            <a:extLst>
              <a:ext uri="{FF2B5EF4-FFF2-40B4-BE49-F238E27FC236}">
                <a16:creationId xmlns:a16="http://schemas.microsoft.com/office/drawing/2014/main" id="{65936B8C-E619-E63B-4703-FF6B8D5436EF}"/>
              </a:ext>
            </a:extLst>
          </p:cNvPr>
          <p:cNvSpPr>
            <a:spLocks noGrp="1"/>
          </p:cNvSpPr>
          <p:nvPr>
            <p:ph type="pic" sz="quarter" idx="23"/>
          </p:nvPr>
        </p:nvSpPr>
        <p:spPr>
          <a:xfrm>
            <a:off x="7164856" y="2299135"/>
            <a:ext cx="1182412" cy="1222625"/>
          </a:xfrm>
        </p:spPr>
        <p:txBody>
          <a:bodyPr/>
          <a:lstStyle>
            <a:lvl1pPr>
              <a:buNone/>
              <a:defRPr>
                <a:solidFill>
                  <a:schemeClr val="bg1">
                    <a:lumMod val="85000"/>
                  </a:schemeClr>
                </a:solidFill>
              </a:defRPr>
            </a:lvl1pPr>
          </a:lstStyle>
          <a:p>
            <a:r>
              <a:rPr lang="en-US"/>
              <a:t>Click icon to add picture</a:t>
            </a:r>
          </a:p>
        </p:txBody>
      </p:sp>
      <p:sp>
        <p:nvSpPr>
          <p:cNvPr id="4" name="Text Placeholder 4">
            <a:extLst>
              <a:ext uri="{FF2B5EF4-FFF2-40B4-BE49-F238E27FC236}">
                <a16:creationId xmlns:a16="http://schemas.microsoft.com/office/drawing/2014/main" id="{3AE29F85-BD43-5F8A-F958-52754E2C59FB}"/>
              </a:ext>
            </a:extLst>
          </p:cNvPr>
          <p:cNvSpPr>
            <a:spLocks noGrp="1"/>
          </p:cNvSpPr>
          <p:nvPr>
            <p:ph type="body" sz="quarter" idx="24" hasCustomPrompt="1"/>
          </p:nvPr>
        </p:nvSpPr>
        <p:spPr>
          <a:xfrm>
            <a:off x="9455463" y="4022559"/>
            <a:ext cx="2057400" cy="725846"/>
          </a:xfrm>
        </p:spPr>
        <p:txBody>
          <a:bodyPr anchor="t"/>
          <a:lstStyle>
            <a:lvl1pPr marL="0" indent="0" algn="ctr">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item 4</a:t>
            </a:r>
          </a:p>
        </p:txBody>
      </p:sp>
      <p:sp>
        <p:nvSpPr>
          <p:cNvPr id="6" name="Oval 5">
            <a:extLst>
              <a:ext uri="{FF2B5EF4-FFF2-40B4-BE49-F238E27FC236}">
                <a16:creationId xmlns:a16="http://schemas.microsoft.com/office/drawing/2014/main" id="{2563E505-AA18-5B1F-CA0F-DFAB5C9881F2}"/>
              </a:ext>
            </a:extLst>
          </p:cNvPr>
          <p:cNvSpPr/>
          <p:nvPr/>
        </p:nvSpPr>
        <p:spPr>
          <a:xfrm>
            <a:off x="9622288"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8" name="Picture Placeholder 3">
            <a:extLst>
              <a:ext uri="{FF2B5EF4-FFF2-40B4-BE49-F238E27FC236}">
                <a16:creationId xmlns:a16="http://schemas.microsoft.com/office/drawing/2014/main" id="{2C799570-1A2E-71ED-2848-A76B986C183D}"/>
              </a:ext>
            </a:extLst>
          </p:cNvPr>
          <p:cNvSpPr>
            <a:spLocks noGrp="1"/>
          </p:cNvSpPr>
          <p:nvPr>
            <p:ph type="pic" sz="quarter" idx="25"/>
          </p:nvPr>
        </p:nvSpPr>
        <p:spPr>
          <a:xfrm>
            <a:off x="9892957" y="2299135"/>
            <a:ext cx="1182412" cy="1222625"/>
          </a:xfrm>
        </p:spPr>
        <p:txBody>
          <a:bodyPr/>
          <a:lstStyle>
            <a:lvl1pPr>
              <a:buNone/>
              <a:defRPr>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1905982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839788" y="168116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2205872"/>
            <a:ext cx="5157787" cy="1649683"/>
          </a:xfrm>
        </p:spPr>
        <p:txBody>
          <a:bodyPr/>
          <a:lstStyle/>
          <a:p>
            <a:pPr lvl="0"/>
            <a:r>
              <a:rPr lang="en-US"/>
              <a:t>Click to column text</a:t>
            </a:r>
          </a:p>
        </p:txBody>
      </p:sp>
      <p:cxnSp>
        <p:nvCxnSpPr>
          <p:cNvPr id="7" name="Straight Connector 6">
            <a:extLst>
              <a:ext uri="{FF2B5EF4-FFF2-40B4-BE49-F238E27FC236}">
                <a16:creationId xmlns:a16="http://schemas.microsoft.com/office/drawing/2014/main" id="{102A4481-CB14-AA4E-ED99-4C2EBE1AFF3F}"/>
              </a:ext>
            </a:extLst>
          </p:cNvPr>
          <p:cNvCxnSpPr>
            <a:cxnSpLocks/>
          </p:cNvCxnSpPr>
          <p:nvPr/>
        </p:nvCxnSpPr>
        <p:spPr>
          <a:xfrm>
            <a:off x="839788" y="4007582"/>
            <a:ext cx="10515600" cy="0"/>
          </a:xfrm>
          <a:prstGeom prst="line">
            <a:avLst/>
          </a:prstGeom>
          <a:ln>
            <a:solidFill>
              <a:srgbClr val="3BB04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848FCA-A3F5-D6C8-7865-97A03840426B}"/>
              </a:ext>
            </a:extLst>
          </p:cNvPr>
          <p:cNvCxnSpPr>
            <a:cxnSpLocks/>
          </p:cNvCxnSpPr>
          <p:nvPr/>
        </p:nvCxnSpPr>
        <p:spPr>
          <a:xfrm>
            <a:off x="6096000" y="1679384"/>
            <a:ext cx="0" cy="4702562"/>
          </a:xfrm>
          <a:prstGeom prst="line">
            <a:avLst/>
          </a:prstGeom>
          <a:ln>
            <a:solidFill>
              <a:srgbClr val="3BB042"/>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ADBB36AB-E026-1510-6E46-298EE2C04E43}"/>
              </a:ext>
            </a:extLst>
          </p:cNvPr>
          <p:cNvSpPr>
            <a:spLocks noGrp="1"/>
          </p:cNvSpPr>
          <p:nvPr>
            <p:ph type="body" idx="10" hasCustomPrompt="1"/>
          </p:nvPr>
        </p:nvSpPr>
        <p:spPr>
          <a:xfrm>
            <a:off x="839788" y="4207546"/>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3" name="Content Placeholder 3">
            <a:extLst>
              <a:ext uri="{FF2B5EF4-FFF2-40B4-BE49-F238E27FC236}">
                <a16:creationId xmlns:a16="http://schemas.microsoft.com/office/drawing/2014/main" id="{6DA6F56D-C80F-DF01-BA95-70AE7BBE71A6}"/>
              </a:ext>
            </a:extLst>
          </p:cNvPr>
          <p:cNvSpPr>
            <a:spLocks noGrp="1"/>
          </p:cNvSpPr>
          <p:nvPr>
            <p:ph sz="half" idx="11" hasCustomPrompt="1"/>
          </p:nvPr>
        </p:nvSpPr>
        <p:spPr>
          <a:xfrm>
            <a:off x="839788" y="4732255"/>
            <a:ext cx="5157787" cy="1649683"/>
          </a:xfrm>
        </p:spPr>
        <p:txBody>
          <a:bodyPr/>
          <a:lstStyle/>
          <a:p>
            <a:pPr lvl="0"/>
            <a:r>
              <a:rPr lang="en-US"/>
              <a:t>Click to column text</a:t>
            </a:r>
          </a:p>
        </p:txBody>
      </p:sp>
      <p:sp>
        <p:nvSpPr>
          <p:cNvPr id="14" name="Text Placeholder 2">
            <a:extLst>
              <a:ext uri="{FF2B5EF4-FFF2-40B4-BE49-F238E27FC236}">
                <a16:creationId xmlns:a16="http://schemas.microsoft.com/office/drawing/2014/main" id="{9A528C03-BBE2-CDFF-6E3B-693CB9729A77}"/>
              </a:ext>
            </a:extLst>
          </p:cNvPr>
          <p:cNvSpPr>
            <a:spLocks noGrp="1"/>
          </p:cNvSpPr>
          <p:nvPr>
            <p:ph type="body" idx="12" hasCustomPrompt="1"/>
          </p:nvPr>
        </p:nvSpPr>
        <p:spPr>
          <a:xfrm>
            <a:off x="6203640" y="168116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5" name="Content Placeholder 3">
            <a:extLst>
              <a:ext uri="{FF2B5EF4-FFF2-40B4-BE49-F238E27FC236}">
                <a16:creationId xmlns:a16="http://schemas.microsoft.com/office/drawing/2014/main" id="{E863AF9B-CD48-278A-B438-6E521E3BDA16}"/>
              </a:ext>
            </a:extLst>
          </p:cNvPr>
          <p:cNvSpPr>
            <a:spLocks noGrp="1"/>
          </p:cNvSpPr>
          <p:nvPr>
            <p:ph sz="half" idx="13" hasCustomPrompt="1"/>
          </p:nvPr>
        </p:nvSpPr>
        <p:spPr>
          <a:xfrm>
            <a:off x="6203640" y="2205872"/>
            <a:ext cx="5157787" cy="1649683"/>
          </a:xfrm>
        </p:spPr>
        <p:txBody>
          <a:bodyPr/>
          <a:lstStyle/>
          <a:p>
            <a:pPr lvl="0"/>
            <a:r>
              <a:rPr lang="en-US"/>
              <a:t>Click to column text</a:t>
            </a:r>
          </a:p>
        </p:txBody>
      </p:sp>
      <p:sp>
        <p:nvSpPr>
          <p:cNvPr id="16" name="Text Placeholder 2">
            <a:extLst>
              <a:ext uri="{FF2B5EF4-FFF2-40B4-BE49-F238E27FC236}">
                <a16:creationId xmlns:a16="http://schemas.microsoft.com/office/drawing/2014/main" id="{D690C8D7-AFA9-8F5A-A38E-20BBDB614866}"/>
              </a:ext>
            </a:extLst>
          </p:cNvPr>
          <p:cNvSpPr>
            <a:spLocks noGrp="1"/>
          </p:cNvSpPr>
          <p:nvPr>
            <p:ph type="body" idx="14" hasCustomPrompt="1"/>
          </p:nvPr>
        </p:nvSpPr>
        <p:spPr>
          <a:xfrm>
            <a:off x="6203640" y="4207546"/>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7" name="Content Placeholder 3">
            <a:extLst>
              <a:ext uri="{FF2B5EF4-FFF2-40B4-BE49-F238E27FC236}">
                <a16:creationId xmlns:a16="http://schemas.microsoft.com/office/drawing/2014/main" id="{F48E6950-0B6E-59EB-5413-7D03033B50BE}"/>
              </a:ext>
            </a:extLst>
          </p:cNvPr>
          <p:cNvSpPr>
            <a:spLocks noGrp="1"/>
          </p:cNvSpPr>
          <p:nvPr>
            <p:ph sz="half" idx="15" hasCustomPrompt="1"/>
          </p:nvPr>
        </p:nvSpPr>
        <p:spPr>
          <a:xfrm>
            <a:off x="6203640" y="4732255"/>
            <a:ext cx="5157787" cy="1649683"/>
          </a:xfrm>
        </p:spPr>
        <p:txBody>
          <a:bodyPr/>
          <a:lstStyle/>
          <a:p>
            <a:pPr lvl="0"/>
            <a:r>
              <a:rPr lang="en-US"/>
              <a:t>Click to column text</a:t>
            </a:r>
          </a:p>
        </p:txBody>
      </p:sp>
    </p:spTree>
    <p:extLst>
      <p:ext uri="{BB962C8B-B14F-4D97-AF65-F5344CB8AC3E}">
        <p14:creationId xmlns:p14="http://schemas.microsoft.com/office/powerpoint/2010/main" val="4237045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6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839788" y="168116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2205873"/>
            <a:ext cx="5157787" cy="763570"/>
          </a:xfrm>
        </p:spPr>
        <p:txBody>
          <a:bodyPr/>
          <a:lstStyle/>
          <a:p>
            <a:pPr lvl="0"/>
            <a:r>
              <a:rPr lang="en-US"/>
              <a:t>Click to column text</a:t>
            </a:r>
          </a:p>
        </p:txBody>
      </p:sp>
      <p:cxnSp>
        <p:nvCxnSpPr>
          <p:cNvPr id="7" name="Straight Connector 6">
            <a:extLst>
              <a:ext uri="{FF2B5EF4-FFF2-40B4-BE49-F238E27FC236}">
                <a16:creationId xmlns:a16="http://schemas.microsoft.com/office/drawing/2014/main" id="{102A4481-CB14-AA4E-ED99-4C2EBE1AFF3F}"/>
              </a:ext>
            </a:extLst>
          </p:cNvPr>
          <p:cNvCxnSpPr>
            <a:cxnSpLocks/>
          </p:cNvCxnSpPr>
          <p:nvPr/>
        </p:nvCxnSpPr>
        <p:spPr>
          <a:xfrm>
            <a:off x="839788" y="3168597"/>
            <a:ext cx="10515600" cy="0"/>
          </a:xfrm>
          <a:prstGeom prst="line">
            <a:avLst/>
          </a:prstGeom>
          <a:ln>
            <a:solidFill>
              <a:srgbClr val="3BB04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848FCA-A3F5-D6C8-7865-97A03840426B}"/>
              </a:ext>
            </a:extLst>
          </p:cNvPr>
          <p:cNvCxnSpPr>
            <a:cxnSpLocks/>
          </p:cNvCxnSpPr>
          <p:nvPr/>
        </p:nvCxnSpPr>
        <p:spPr>
          <a:xfrm>
            <a:off x="6096000" y="1679384"/>
            <a:ext cx="0" cy="4702562"/>
          </a:xfrm>
          <a:prstGeom prst="line">
            <a:avLst/>
          </a:prstGeom>
          <a:ln>
            <a:solidFill>
              <a:srgbClr val="3BB042"/>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9A528C03-BBE2-CDFF-6E3B-693CB9729A77}"/>
              </a:ext>
            </a:extLst>
          </p:cNvPr>
          <p:cNvSpPr>
            <a:spLocks noGrp="1"/>
          </p:cNvSpPr>
          <p:nvPr>
            <p:ph type="body" idx="12" hasCustomPrompt="1"/>
          </p:nvPr>
        </p:nvSpPr>
        <p:spPr>
          <a:xfrm>
            <a:off x="6203640" y="168116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5" name="Content Placeholder 3">
            <a:extLst>
              <a:ext uri="{FF2B5EF4-FFF2-40B4-BE49-F238E27FC236}">
                <a16:creationId xmlns:a16="http://schemas.microsoft.com/office/drawing/2014/main" id="{E863AF9B-CD48-278A-B438-6E521E3BDA16}"/>
              </a:ext>
            </a:extLst>
          </p:cNvPr>
          <p:cNvSpPr>
            <a:spLocks noGrp="1"/>
          </p:cNvSpPr>
          <p:nvPr>
            <p:ph sz="half" idx="13" hasCustomPrompt="1"/>
          </p:nvPr>
        </p:nvSpPr>
        <p:spPr>
          <a:xfrm>
            <a:off x="6203640" y="2205873"/>
            <a:ext cx="5157787" cy="763570"/>
          </a:xfrm>
        </p:spPr>
        <p:txBody>
          <a:bodyPr/>
          <a:lstStyle/>
          <a:p>
            <a:pPr lvl="0"/>
            <a:r>
              <a:rPr lang="en-US"/>
              <a:t>Click to column text</a:t>
            </a:r>
          </a:p>
        </p:txBody>
      </p:sp>
      <p:sp>
        <p:nvSpPr>
          <p:cNvPr id="5" name="Text Placeholder 2">
            <a:extLst>
              <a:ext uri="{FF2B5EF4-FFF2-40B4-BE49-F238E27FC236}">
                <a16:creationId xmlns:a16="http://schemas.microsoft.com/office/drawing/2014/main" id="{504B90D1-2D1F-EFD9-53D5-B7754EEA1914}"/>
              </a:ext>
            </a:extLst>
          </p:cNvPr>
          <p:cNvSpPr>
            <a:spLocks noGrp="1"/>
          </p:cNvSpPr>
          <p:nvPr>
            <p:ph type="body" idx="14" hasCustomPrompt="1"/>
          </p:nvPr>
        </p:nvSpPr>
        <p:spPr>
          <a:xfrm>
            <a:off x="839788" y="339684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6" name="Content Placeholder 3">
            <a:extLst>
              <a:ext uri="{FF2B5EF4-FFF2-40B4-BE49-F238E27FC236}">
                <a16:creationId xmlns:a16="http://schemas.microsoft.com/office/drawing/2014/main" id="{0915278E-33A7-A4F7-643B-000187FBA542}"/>
              </a:ext>
            </a:extLst>
          </p:cNvPr>
          <p:cNvSpPr>
            <a:spLocks noGrp="1"/>
          </p:cNvSpPr>
          <p:nvPr>
            <p:ph sz="half" idx="15" hasCustomPrompt="1"/>
          </p:nvPr>
        </p:nvSpPr>
        <p:spPr>
          <a:xfrm>
            <a:off x="839788" y="3921553"/>
            <a:ext cx="5157787" cy="763570"/>
          </a:xfrm>
        </p:spPr>
        <p:txBody>
          <a:bodyPr/>
          <a:lstStyle/>
          <a:p>
            <a:pPr lvl="0"/>
            <a:r>
              <a:rPr lang="en-US"/>
              <a:t>Click to column text</a:t>
            </a:r>
          </a:p>
        </p:txBody>
      </p:sp>
      <p:sp>
        <p:nvSpPr>
          <p:cNvPr id="9" name="Text Placeholder 2">
            <a:extLst>
              <a:ext uri="{FF2B5EF4-FFF2-40B4-BE49-F238E27FC236}">
                <a16:creationId xmlns:a16="http://schemas.microsoft.com/office/drawing/2014/main" id="{990EF022-5BFD-9C2B-04CC-E55C5CE9CF99}"/>
              </a:ext>
            </a:extLst>
          </p:cNvPr>
          <p:cNvSpPr>
            <a:spLocks noGrp="1"/>
          </p:cNvSpPr>
          <p:nvPr>
            <p:ph type="body" idx="16" hasCustomPrompt="1"/>
          </p:nvPr>
        </p:nvSpPr>
        <p:spPr>
          <a:xfrm>
            <a:off x="6203640" y="3396843"/>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0" name="Content Placeholder 3">
            <a:extLst>
              <a:ext uri="{FF2B5EF4-FFF2-40B4-BE49-F238E27FC236}">
                <a16:creationId xmlns:a16="http://schemas.microsoft.com/office/drawing/2014/main" id="{E7C2ED77-A9A3-3F45-BFC0-FF4B344BABDE}"/>
              </a:ext>
            </a:extLst>
          </p:cNvPr>
          <p:cNvSpPr>
            <a:spLocks noGrp="1"/>
          </p:cNvSpPr>
          <p:nvPr>
            <p:ph sz="half" idx="17" hasCustomPrompt="1"/>
          </p:nvPr>
        </p:nvSpPr>
        <p:spPr>
          <a:xfrm>
            <a:off x="6203640" y="3921553"/>
            <a:ext cx="5157787" cy="763570"/>
          </a:xfrm>
        </p:spPr>
        <p:txBody>
          <a:bodyPr/>
          <a:lstStyle/>
          <a:p>
            <a:pPr lvl="0"/>
            <a:r>
              <a:rPr lang="en-US"/>
              <a:t>Click to column text</a:t>
            </a:r>
          </a:p>
        </p:txBody>
      </p:sp>
      <p:sp>
        <p:nvSpPr>
          <p:cNvPr id="11" name="Text Placeholder 2">
            <a:extLst>
              <a:ext uri="{FF2B5EF4-FFF2-40B4-BE49-F238E27FC236}">
                <a16:creationId xmlns:a16="http://schemas.microsoft.com/office/drawing/2014/main" id="{36F84552-1D75-912E-12AC-BE7B5364AF00}"/>
              </a:ext>
            </a:extLst>
          </p:cNvPr>
          <p:cNvSpPr>
            <a:spLocks noGrp="1"/>
          </p:cNvSpPr>
          <p:nvPr>
            <p:ph type="body" idx="18" hasCustomPrompt="1"/>
          </p:nvPr>
        </p:nvSpPr>
        <p:spPr>
          <a:xfrm>
            <a:off x="839788" y="5093666"/>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8" name="Content Placeholder 3">
            <a:extLst>
              <a:ext uri="{FF2B5EF4-FFF2-40B4-BE49-F238E27FC236}">
                <a16:creationId xmlns:a16="http://schemas.microsoft.com/office/drawing/2014/main" id="{12514547-3E78-E132-959A-5394095067CA}"/>
              </a:ext>
            </a:extLst>
          </p:cNvPr>
          <p:cNvSpPr>
            <a:spLocks noGrp="1"/>
          </p:cNvSpPr>
          <p:nvPr>
            <p:ph sz="half" idx="19" hasCustomPrompt="1"/>
          </p:nvPr>
        </p:nvSpPr>
        <p:spPr>
          <a:xfrm>
            <a:off x="839788" y="5618376"/>
            <a:ext cx="5157787" cy="763570"/>
          </a:xfrm>
        </p:spPr>
        <p:txBody>
          <a:bodyPr/>
          <a:lstStyle/>
          <a:p>
            <a:pPr lvl="0"/>
            <a:r>
              <a:rPr lang="en-US"/>
              <a:t>Click to column text</a:t>
            </a:r>
          </a:p>
        </p:txBody>
      </p:sp>
      <p:sp>
        <p:nvSpPr>
          <p:cNvPr id="19" name="Text Placeholder 2">
            <a:extLst>
              <a:ext uri="{FF2B5EF4-FFF2-40B4-BE49-F238E27FC236}">
                <a16:creationId xmlns:a16="http://schemas.microsoft.com/office/drawing/2014/main" id="{2514D274-751F-78E2-B16D-3A05CF8838A2}"/>
              </a:ext>
            </a:extLst>
          </p:cNvPr>
          <p:cNvSpPr>
            <a:spLocks noGrp="1"/>
          </p:cNvSpPr>
          <p:nvPr>
            <p:ph type="body" idx="20" hasCustomPrompt="1"/>
          </p:nvPr>
        </p:nvSpPr>
        <p:spPr>
          <a:xfrm>
            <a:off x="6203640" y="5093666"/>
            <a:ext cx="5157787" cy="496429"/>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20" name="Content Placeholder 3">
            <a:extLst>
              <a:ext uri="{FF2B5EF4-FFF2-40B4-BE49-F238E27FC236}">
                <a16:creationId xmlns:a16="http://schemas.microsoft.com/office/drawing/2014/main" id="{DE254144-EE9E-2B30-2F5B-39291D234007}"/>
              </a:ext>
            </a:extLst>
          </p:cNvPr>
          <p:cNvSpPr>
            <a:spLocks noGrp="1"/>
          </p:cNvSpPr>
          <p:nvPr>
            <p:ph sz="half" idx="21" hasCustomPrompt="1"/>
          </p:nvPr>
        </p:nvSpPr>
        <p:spPr>
          <a:xfrm>
            <a:off x="6203640" y="5618376"/>
            <a:ext cx="5157787" cy="763570"/>
          </a:xfrm>
        </p:spPr>
        <p:txBody>
          <a:bodyPr/>
          <a:lstStyle/>
          <a:p>
            <a:pPr lvl="0"/>
            <a:r>
              <a:rPr lang="en-US"/>
              <a:t>Click to column text</a:t>
            </a:r>
          </a:p>
        </p:txBody>
      </p:sp>
      <p:cxnSp>
        <p:nvCxnSpPr>
          <p:cNvPr id="21" name="Straight Connector 20">
            <a:extLst>
              <a:ext uri="{FF2B5EF4-FFF2-40B4-BE49-F238E27FC236}">
                <a16:creationId xmlns:a16="http://schemas.microsoft.com/office/drawing/2014/main" id="{8B14914F-90B3-A75B-4AB3-C765CAF7F3DB}"/>
              </a:ext>
            </a:extLst>
          </p:cNvPr>
          <p:cNvCxnSpPr>
            <a:cxnSpLocks/>
          </p:cNvCxnSpPr>
          <p:nvPr/>
        </p:nvCxnSpPr>
        <p:spPr>
          <a:xfrm>
            <a:off x="839788" y="4884274"/>
            <a:ext cx="10515600" cy="0"/>
          </a:xfrm>
          <a:prstGeom prst="line">
            <a:avLst/>
          </a:prstGeom>
          <a:ln>
            <a:solidFill>
              <a:srgbClr val="3BB0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151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tatist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C0286-143B-DF77-3790-51DA88065108}"/>
              </a:ext>
            </a:extLst>
          </p:cNvPr>
          <p:cNvSpPr>
            <a:spLocks noGrp="1"/>
          </p:cNvSpPr>
          <p:nvPr>
            <p:ph type="title"/>
          </p:nvPr>
        </p:nvSpPr>
        <p:spPr/>
        <p:txBody>
          <a:bodyPr/>
          <a:lstStyle/>
          <a:p>
            <a:r>
              <a:rPr lang="en-US"/>
              <a:t>Click to edit Master title style</a:t>
            </a:r>
          </a:p>
        </p:txBody>
      </p:sp>
      <p:sp>
        <p:nvSpPr>
          <p:cNvPr id="7" name="Picture Placeholder 50">
            <a:extLst>
              <a:ext uri="{FF2B5EF4-FFF2-40B4-BE49-F238E27FC236}">
                <a16:creationId xmlns:a16="http://schemas.microsoft.com/office/drawing/2014/main" id="{EC7EB442-ED11-C4A2-FCA9-FC299157D0DA}"/>
              </a:ext>
            </a:extLst>
          </p:cNvPr>
          <p:cNvSpPr>
            <a:spLocks noGrp="1"/>
          </p:cNvSpPr>
          <p:nvPr>
            <p:ph type="pic" sz="quarter" idx="20"/>
          </p:nvPr>
        </p:nvSpPr>
        <p:spPr>
          <a:xfrm>
            <a:off x="3037173" y="2243035"/>
            <a:ext cx="1071841" cy="1095375"/>
          </a:xfrm>
        </p:spPr>
        <p:txBody>
          <a:bodyPr/>
          <a:lstStyle>
            <a:lvl1pPr marL="0" indent="0">
              <a:buNone/>
              <a:defRPr/>
            </a:lvl1pPr>
          </a:lstStyle>
          <a:p>
            <a:r>
              <a:rPr lang="en-US"/>
              <a:t>Click icon to add picture</a:t>
            </a:r>
          </a:p>
        </p:txBody>
      </p:sp>
      <p:cxnSp>
        <p:nvCxnSpPr>
          <p:cNvPr id="8" name="Straight Connector 7">
            <a:extLst>
              <a:ext uri="{FF2B5EF4-FFF2-40B4-BE49-F238E27FC236}">
                <a16:creationId xmlns:a16="http://schemas.microsoft.com/office/drawing/2014/main" id="{21F9DBCE-2E14-7BE6-383D-4F9CBF543AC0}"/>
              </a:ext>
            </a:extLst>
          </p:cNvPr>
          <p:cNvCxnSpPr>
            <a:cxnSpLocks/>
          </p:cNvCxnSpPr>
          <p:nvPr/>
        </p:nvCxnSpPr>
        <p:spPr>
          <a:xfrm>
            <a:off x="896513"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85130238-91C9-70FA-E27D-15BFC0B3AD51}"/>
              </a:ext>
            </a:extLst>
          </p:cNvPr>
          <p:cNvSpPr>
            <a:spLocks noGrp="1"/>
          </p:cNvSpPr>
          <p:nvPr>
            <p:ph type="body" sz="quarter" idx="27" hasCustomPrompt="1"/>
          </p:nvPr>
        </p:nvSpPr>
        <p:spPr>
          <a:xfrm>
            <a:off x="896938" y="2513090"/>
            <a:ext cx="2065337" cy="831850"/>
          </a:xfrm>
        </p:spPr>
        <p:txBody>
          <a:bodyPr anchor="b"/>
          <a:lstStyle>
            <a:lvl1pPr marL="0" indent="0">
              <a:buNone/>
              <a:defRPr sz="4400" b="1">
                <a:solidFill>
                  <a:srgbClr val="628393"/>
                </a:solidFill>
              </a:defRPr>
            </a:lvl1pPr>
          </a:lstStyle>
          <a:p>
            <a:pPr lvl="0"/>
            <a:r>
              <a:rPr lang="en-US"/>
              <a:t>Stat</a:t>
            </a:r>
          </a:p>
        </p:txBody>
      </p:sp>
      <p:sp>
        <p:nvSpPr>
          <p:cNvPr id="23" name="Text Placeholder 22">
            <a:extLst>
              <a:ext uri="{FF2B5EF4-FFF2-40B4-BE49-F238E27FC236}">
                <a16:creationId xmlns:a16="http://schemas.microsoft.com/office/drawing/2014/main" id="{062B2A3A-79DC-43E1-B948-9A4357230EFB}"/>
              </a:ext>
            </a:extLst>
          </p:cNvPr>
          <p:cNvSpPr>
            <a:spLocks noGrp="1"/>
          </p:cNvSpPr>
          <p:nvPr>
            <p:ph type="body" sz="quarter" idx="30" hasCustomPrompt="1"/>
          </p:nvPr>
        </p:nvSpPr>
        <p:spPr>
          <a:xfrm>
            <a:off x="896938" y="3821038"/>
            <a:ext cx="3211512" cy="13398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stat 1 details</a:t>
            </a:r>
          </a:p>
        </p:txBody>
      </p:sp>
      <p:sp>
        <p:nvSpPr>
          <p:cNvPr id="24" name="Picture Placeholder 50">
            <a:extLst>
              <a:ext uri="{FF2B5EF4-FFF2-40B4-BE49-F238E27FC236}">
                <a16:creationId xmlns:a16="http://schemas.microsoft.com/office/drawing/2014/main" id="{94DC4A98-FD4D-DE47-6494-ED36B4464EFC}"/>
              </a:ext>
            </a:extLst>
          </p:cNvPr>
          <p:cNvSpPr>
            <a:spLocks noGrp="1"/>
          </p:cNvSpPr>
          <p:nvPr>
            <p:ph type="pic" sz="quarter" idx="31"/>
          </p:nvPr>
        </p:nvSpPr>
        <p:spPr>
          <a:xfrm>
            <a:off x="6674895" y="2243035"/>
            <a:ext cx="1071841" cy="1095375"/>
          </a:xfrm>
        </p:spPr>
        <p:txBody>
          <a:bodyPr/>
          <a:lstStyle>
            <a:lvl1pPr marL="0" indent="0">
              <a:buNone/>
              <a:defRPr/>
            </a:lvl1pPr>
          </a:lstStyle>
          <a:p>
            <a:r>
              <a:rPr lang="en-US"/>
              <a:t>Click icon to add picture</a:t>
            </a:r>
          </a:p>
        </p:txBody>
      </p:sp>
      <p:cxnSp>
        <p:nvCxnSpPr>
          <p:cNvPr id="25" name="Straight Connector 24">
            <a:extLst>
              <a:ext uri="{FF2B5EF4-FFF2-40B4-BE49-F238E27FC236}">
                <a16:creationId xmlns:a16="http://schemas.microsoft.com/office/drawing/2014/main" id="{5CD96E39-50C2-DC18-1554-907E602E865E}"/>
              </a:ext>
            </a:extLst>
          </p:cNvPr>
          <p:cNvCxnSpPr>
            <a:cxnSpLocks/>
          </p:cNvCxnSpPr>
          <p:nvPr/>
        </p:nvCxnSpPr>
        <p:spPr>
          <a:xfrm>
            <a:off x="4534235"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Text Placeholder 18">
            <a:extLst>
              <a:ext uri="{FF2B5EF4-FFF2-40B4-BE49-F238E27FC236}">
                <a16:creationId xmlns:a16="http://schemas.microsoft.com/office/drawing/2014/main" id="{0819F305-6D57-5D6D-9D84-A758DD72985A}"/>
              </a:ext>
            </a:extLst>
          </p:cNvPr>
          <p:cNvSpPr>
            <a:spLocks noGrp="1"/>
          </p:cNvSpPr>
          <p:nvPr>
            <p:ph type="body" sz="quarter" idx="32" hasCustomPrompt="1"/>
          </p:nvPr>
        </p:nvSpPr>
        <p:spPr>
          <a:xfrm>
            <a:off x="4534660" y="2513090"/>
            <a:ext cx="2065337" cy="831850"/>
          </a:xfrm>
        </p:spPr>
        <p:txBody>
          <a:bodyPr anchor="b"/>
          <a:lstStyle>
            <a:lvl1pPr marL="0" indent="0">
              <a:buNone/>
              <a:defRPr sz="4400" b="1">
                <a:solidFill>
                  <a:srgbClr val="628393"/>
                </a:solidFill>
              </a:defRPr>
            </a:lvl1pPr>
          </a:lstStyle>
          <a:p>
            <a:pPr lvl="0"/>
            <a:r>
              <a:rPr lang="en-US"/>
              <a:t>Stat</a:t>
            </a:r>
          </a:p>
        </p:txBody>
      </p:sp>
      <p:sp>
        <p:nvSpPr>
          <p:cNvPr id="27" name="Text Placeholder 22">
            <a:extLst>
              <a:ext uri="{FF2B5EF4-FFF2-40B4-BE49-F238E27FC236}">
                <a16:creationId xmlns:a16="http://schemas.microsoft.com/office/drawing/2014/main" id="{1BA1953D-19DA-782A-97A4-6399FB480B75}"/>
              </a:ext>
            </a:extLst>
          </p:cNvPr>
          <p:cNvSpPr>
            <a:spLocks noGrp="1"/>
          </p:cNvSpPr>
          <p:nvPr>
            <p:ph type="body" sz="quarter" idx="33" hasCustomPrompt="1"/>
          </p:nvPr>
        </p:nvSpPr>
        <p:spPr>
          <a:xfrm>
            <a:off x="4534660" y="3821038"/>
            <a:ext cx="3211512" cy="13398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stat 2 details</a:t>
            </a:r>
          </a:p>
        </p:txBody>
      </p:sp>
      <p:sp>
        <p:nvSpPr>
          <p:cNvPr id="28" name="Picture Placeholder 50">
            <a:extLst>
              <a:ext uri="{FF2B5EF4-FFF2-40B4-BE49-F238E27FC236}">
                <a16:creationId xmlns:a16="http://schemas.microsoft.com/office/drawing/2014/main" id="{A8413AA0-C678-0AC8-68B9-EC938056991E}"/>
              </a:ext>
            </a:extLst>
          </p:cNvPr>
          <p:cNvSpPr>
            <a:spLocks noGrp="1"/>
          </p:cNvSpPr>
          <p:nvPr>
            <p:ph type="pic" sz="quarter" idx="34"/>
          </p:nvPr>
        </p:nvSpPr>
        <p:spPr>
          <a:xfrm>
            <a:off x="10312617" y="2243035"/>
            <a:ext cx="1071841" cy="1095375"/>
          </a:xfrm>
        </p:spPr>
        <p:txBody>
          <a:bodyPr/>
          <a:lstStyle>
            <a:lvl1pPr marL="0" indent="0">
              <a:buNone/>
              <a:defRPr/>
            </a:lvl1pPr>
          </a:lstStyle>
          <a:p>
            <a:r>
              <a:rPr lang="en-US"/>
              <a:t>Click icon to add picture</a:t>
            </a:r>
          </a:p>
        </p:txBody>
      </p:sp>
      <p:cxnSp>
        <p:nvCxnSpPr>
          <p:cNvPr id="29" name="Straight Connector 28">
            <a:extLst>
              <a:ext uri="{FF2B5EF4-FFF2-40B4-BE49-F238E27FC236}">
                <a16:creationId xmlns:a16="http://schemas.microsoft.com/office/drawing/2014/main" id="{A9ACF382-2405-E160-6D1F-835EA763EEB7}"/>
              </a:ext>
            </a:extLst>
          </p:cNvPr>
          <p:cNvCxnSpPr>
            <a:cxnSpLocks/>
          </p:cNvCxnSpPr>
          <p:nvPr/>
        </p:nvCxnSpPr>
        <p:spPr>
          <a:xfrm>
            <a:off x="8171957"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0" name="Text Placeholder 18">
            <a:extLst>
              <a:ext uri="{FF2B5EF4-FFF2-40B4-BE49-F238E27FC236}">
                <a16:creationId xmlns:a16="http://schemas.microsoft.com/office/drawing/2014/main" id="{4D22DCA4-7965-12E6-D9C1-369EB6F35CA9}"/>
              </a:ext>
            </a:extLst>
          </p:cNvPr>
          <p:cNvSpPr>
            <a:spLocks noGrp="1"/>
          </p:cNvSpPr>
          <p:nvPr>
            <p:ph type="body" sz="quarter" idx="35" hasCustomPrompt="1"/>
          </p:nvPr>
        </p:nvSpPr>
        <p:spPr>
          <a:xfrm>
            <a:off x="8172382" y="2513090"/>
            <a:ext cx="2065337" cy="831850"/>
          </a:xfrm>
        </p:spPr>
        <p:txBody>
          <a:bodyPr anchor="b"/>
          <a:lstStyle>
            <a:lvl1pPr marL="0" indent="0">
              <a:buNone/>
              <a:defRPr sz="4400" b="1">
                <a:solidFill>
                  <a:srgbClr val="628393"/>
                </a:solidFill>
              </a:defRPr>
            </a:lvl1pPr>
          </a:lstStyle>
          <a:p>
            <a:pPr lvl="0"/>
            <a:r>
              <a:rPr lang="en-US"/>
              <a:t>Stat</a:t>
            </a:r>
          </a:p>
        </p:txBody>
      </p:sp>
      <p:sp>
        <p:nvSpPr>
          <p:cNvPr id="31" name="Text Placeholder 22">
            <a:extLst>
              <a:ext uri="{FF2B5EF4-FFF2-40B4-BE49-F238E27FC236}">
                <a16:creationId xmlns:a16="http://schemas.microsoft.com/office/drawing/2014/main" id="{075E4253-E2FB-DCA7-3EC4-442DAC966FB5}"/>
              </a:ext>
            </a:extLst>
          </p:cNvPr>
          <p:cNvSpPr>
            <a:spLocks noGrp="1"/>
          </p:cNvSpPr>
          <p:nvPr>
            <p:ph type="body" sz="quarter" idx="36" hasCustomPrompt="1"/>
          </p:nvPr>
        </p:nvSpPr>
        <p:spPr>
          <a:xfrm>
            <a:off x="8172382" y="3821038"/>
            <a:ext cx="3211512" cy="13398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stat 3 details</a:t>
            </a:r>
          </a:p>
        </p:txBody>
      </p:sp>
    </p:spTree>
    <p:extLst>
      <p:ext uri="{BB962C8B-B14F-4D97-AF65-F5344CB8AC3E}">
        <p14:creationId xmlns:p14="http://schemas.microsoft.com/office/powerpoint/2010/main" val="1662462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C0286-143B-DF77-3790-51DA880651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4799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ide Title and Content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754CD7-2E29-F84B-0187-C0257FE59EDA}"/>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Round Same Side Corner Rectangle 8">
            <a:extLst>
              <a:ext uri="{FF2B5EF4-FFF2-40B4-BE49-F238E27FC236}">
                <a16:creationId xmlns:a16="http://schemas.microsoft.com/office/drawing/2014/main" id="{27294166-252A-F72D-161E-58D0B8DC2E9A}"/>
              </a:ext>
            </a:extLst>
          </p:cNvPr>
          <p:cNvSpPr/>
          <p:nvPr/>
        </p:nvSpPr>
        <p:spPr>
          <a:xfrm>
            <a:off x="295954" y="245097"/>
            <a:ext cx="7475456" cy="6612904"/>
          </a:xfrm>
          <a:prstGeom prst="round2SameRect">
            <a:avLst>
              <a:gd name="adj1" fmla="val 5777"/>
              <a:gd name="adj2" fmla="val 0"/>
            </a:avLst>
          </a:prstGeom>
          <a:solidFill>
            <a:schemeClr val="bg1"/>
          </a:solidFill>
          <a:ln>
            <a:noFill/>
          </a:ln>
          <a:effectLst>
            <a:outerShdw blurRad="173210" dist="50800" sx="99000" sy="99000" algn="ctr" rotWithShape="0">
              <a:srgbClr val="628393">
                <a:alpha val="27821"/>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959B1D3D-35CF-DDED-CEE8-E8AB25DD35DD}"/>
              </a:ext>
            </a:extLst>
          </p:cNvPr>
          <p:cNvSpPr>
            <a:spLocks noGrp="1"/>
          </p:cNvSpPr>
          <p:nvPr>
            <p:ph type="title"/>
          </p:nvPr>
        </p:nvSpPr>
        <p:spPr>
          <a:xfrm>
            <a:off x="566599" y="995363"/>
            <a:ext cx="3467083" cy="228280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F7FC43-A864-3854-C76D-4B78BD4C87DB}"/>
              </a:ext>
            </a:extLst>
          </p:cNvPr>
          <p:cNvSpPr>
            <a:spLocks noGrp="1"/>
          </p:cNvSpPr>
          <p:nvPr>
            <p:ph idx="1"/>
          </p:nvPr>
        </p:nvSpPr>
        <p:spPr>
          <a:xfrm>
            <a:off x="4835951" y="1131215"/>
            <a:ext cx="6693029" cy="5326145"/>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5C13A0-F24E-DC0E-5D44-F008440349BA}"/>
              </a:ext>
            </a:extLst>
          </p:cNvPr>
          <p:cNvSpPr>
            <a:spLocks noGrp="1"/>
          </p:cNvSpPr>
          <p:nvPr>
            <p:ph type="body" sz="half" idx="2" hasCustomPrompt="1"/>
          </p:nvPr>
        </p:nvSpPr>
        <p:spPr>
          <a:xfrm>
            <a:off x="566599" y="3429000"/>
            <a:ext cx="3467083" cy="3028361"/>
          </a:xfrm>
        </p:spPr>
        <p:txBody>
          <a:bodyPr/>
          <a:lstStyle>
            <a:lvl1pPr marL="0" indent="0">
              <a:buNone/>
              <a:defRPr sz="2000" b="1">
                <a:solidFill>
                  <a:srgbClr val="62839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subheading</a:t>
            </a:r>
          </a:p>
        </p:txBody>
      </p:sp>
      <p:sp>
        <p:nvSpPr>
          <p:cNvPr id="10" name="Text Placeholder 3">
            <a:extLst>
              <a:ext uri="{FF2B5EF4-FFF2-40B4-BE49-F238E27FC236}">
                <a16:creationId xmlns:a16="http://schemas.microsoft.com/office/drawing/2014/main" id="{2135BBC5-3478-7015-2838-2F69DF62B34B}"/>
              </a:ext>
            </a:extLst>
          </p:cNvPr>
          <p:cNvSpPr>
            <a:spLocks noGrp="1"/>
          </p:cNvSpPr>
          <p:nvPr>
            <p:ph type="body" sz="half" idx="10" hasCustomPrompt="1"/>
          </p:nvPr>
        </p:nvSpPr>
        <p:spPr>
          <a:xfrm>
            <a:off x="4835951" y="594724"/>
            <a:ext cx="6693029" cy="400639"/>
          </a:xfrm>
        </p:spPr>
        <p:txBody>
          <a:bodyPr/>
          <a:lstStyle>
            <a:lvl1pPr marL="0" indent="0">
              <a:buNone/>
              <a:defRPr sz="2000" b="1">
                <a:solidFill>
                  <a:srgbClr val="62839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heading</a:t>
            </a:r>
          </a:p>
        </p:txBody>
      </p:sp>
    </p:spTree>
    <p:extLst>
      <p:ext uri="{BB962C8B-B14F-4D97-AF65-F5344CB8AC3E}">
        <p14:creationId xmlns:p14="http://schemas.microsoft.com/office/powerpoint/2010/main" val="1634894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ide Title and Image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C3DAF6-D577-8476-A6B5-03BE74EEF190}"/>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Round Same Side Corner Rectangle 8">
            <a:extLst>
              <a:ext uri="{FF2B5EF4-FFF2-40B4-BE49-F238E27FC236}">
                <a16:creationId xmlns:a16="http://schemas.microsoft.com/office/drawing/2014/main" id="{F56B4D4B-F5AF-E1B4-47FA-D86A28BA4C80}"/>
              </a:ext>
            </a:extLst>
          </p:cNvPr>
          <p:cNvSpPr/>
          <p:nvPr/>
        </p:nvSpPr>
        <p:spPr>
          <a:xfrm flipH="1">
            <a:off x="295954" y="245097"/>
            <a:ext cx="7475456" cy="6612904"/>
          </a:xfrm>
          <a:prstGeom prst="round2SameRect">
            <a:avLst>
              <a:gd name="adj1" fmla="val 5777"/>
              <a:gd name="adj2" fmla="val 0"/>
            </a:avLst>
          </a:prstGeom>
          <a:solidFill>
            <a:schemeClr val="bg1"/>
          </a:solidFill>
          <a:ln>
            <a:noFill/>
          </a:ln>
          <a:effectLst>
            <a:outerShdw blurRad="173210" dist="50800" sx="99000" sy="99000" algn="ctr" rotWithShape="0">
              <a:srgbClr val="628393">
                <a:alpha val="27821"/>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Picture Placeholder 2">
            <a:extLst>
              <a:ext uri="{FF2B5EF4-FFF2-40B4-BE49-F238E27FC236}">
                <a16:creationId xmlns:a16="http://schemas.microsoft.com/office/drawing/2014/main" id="{F454123C-C545-C21B-08B4-C86EC9419E06}"/>
              </a:ext>
            </a:extLst>
          </p:cNvPr>
          <p:cNvSpPr>
            <a:spLocks noGrp="1"/>
          </p:cNvSpPr>
          <p:nvPr>
            <p:ph type="pic" idx="1"/>
          </p:nvPr>
        </p:nvSpPr>
        <p:spPr>
          <a:xfrm>
            <a:off x="4740127" y="582073"/>
            <a:ext cx="6885273" cy="6030830"/>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1">
            <a:extLst>
              <a:ext uri="{FF2B5EF4-FFF2-40B4-BE49-F238E27FC236}">
                <a16:creationId xmlns:a16="http://schemas.microsoft.com/office/drawing/2014/main" id="{8F9E9A12-3C39-8820-3FEA-ADEAC28BA7A6}"/>
              </a:ext>
            </a:extLst>
          </p:cNvPr>
          <p:cNvSpPr>
            <a:spLocks noGrp="1"/>
          </p:cNvSpPr>
          <p:nvPr>
            <p:ph type="title"/>
          </p:nvPr>
        </p:nvSpPr>
        <p:spPr>
          <a:xfrm>
            <a:off x="566599" y="995363"/>
            <a:ext cx="3467083" cy="2282808"/>
          </a:xfrm>
        </p:spPr>
        <p:txBody>
          <a:bodyPr anchor="b"/>
          <a:lstStyle>
            <a:lvl1pPr>
              <a:defRPr sz="3200"/>
            </a:lvl1pPr>
          </a:lstStyle>
          <a:p>
            <a:r>
              <a:rPr lang="en-US"/>
              <a:t>Click to edit Master title style</a:t>
            </a:r>
          </a:p>
        </p:txBody>
      </p:sp>
      <p:sp>
        <p:nvSpPr>
          <p:cNvPr id="11" name="Text Placeholder 3">
            <a:extLst>
              <a:ext uri="{FF2B5EF4-FFF2-40B4-BE49-F238E27FC236}">
                <a16:creationId xmlns:a16="http://schemas.microsoft.com/office/drawing/2014/main" id="{B337310D-FEEC-61C0-10C6-7ED668D08C09}"/>
              </a:ext>
            </a:extLst>
          </p:cNvPr>
          <p:cNvSpPr>
            <a:spLocks noGrp="1"/>
          </p:cNvSpPr>
          <p:nvPr>
            <p:ph type="body" sz="half" idx="2" hasCustomPrompt="1"/>
          </p:nvPr>
        </p:nvSpPr>
        <p:spPr>
          <a:xfrm>
            <a:off x="566599" y="3429000"/>
            <a:ext cx="3467083" cy="3028361"/>
          </a:xfrm>
        </p:spPr>
        <p:txBody>
          <a:bodyPr/>
          <a:lstStyle>
            <a:lvl1pPr marL="0" indent="0">
              <a:buNone/>
              <a:defRPr sz="2000" b="1">
                <a:solidFill>
                  <a:srgbClr val="62839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subheading</a:t>
            </a:r>
          </a:p>
        </p:txBody>
      </p:sp>
    </p:spTree>
    <p:extLst>
      <p:ext uri="{BB962C8B-B14F-4D97-AF65-F5344CB8AC3E}">
        <p14:creationId xmlns:p14="http://schemas.microsoft.com/office/powerpoint/2010/main" val="1526950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ide Content with Larg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54123C-C545-C21B-08B4-C86EC9419E06}"/>
              </a:ext>
            </a:extLst>
          </p:cNvPr>
          <p:cNvSpPr>
            <a:spLocks noGrp="1"/>
          </p:cNvSpPr>
          <p:nvPr>
            <p:ph type="pic" idx="1"/>
          </p:nvPr>
        </p:nvSpPr>
        <p:spPr>
          <a:xfrm>
            <a:off x="6447934" y="0"/>
            <a:ext cx="5744066" cy="6556342"/>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412F6D5-4F20-9FD2-922F-FB5757C5BF71}"/>
              </a:ext>
            </a:extLst>
          </p:cNvPr>
          <p:cNvSpPr>
            <a:spLocks noGrp="1"/>
          </p:cNvSpPr>
          <p:nvPr>
            <p:ph type="title"/>
          </p:nvPr>
        </p:nvSpPr>
        <p:spPr>
          <a:xfrm>
            <a:off x="486268" y="365126"/>
            <a:ext cx="4205139" cy="1001762"/>
          </a:xfrm>
        </p:spPr>
        <p:txBody>
          <a:bodyPr/>
          <a:lstStyle/>
          <a:p>
            <a:r>
              <a:rPr lang="en-US"/>
              <a:t>Click to edit Master title style</a:t>
            </a:r>
          </a:p>
        </p:txBody>
      </p:sp>
      <p:sp>
        <p:nvSpPr>
          <p:cNvPr id="4" name="Content Placeholder 2">
            <a:extLst>
              <a:ext uri="{FF2B5EF4-FFF2-40B4-BE49-F238E27FC236}">
                <a16:creationId xmlns:a16="http://schemas.microsoft.com/office/drawing/2014/main" id="{D1767193-1094-B18E-8C98-C42510023A03}"/>
              </a:ext>
            </a:extLst>
          </p:cNvPr>
          <p:cNvSpPr>
            <a:spLocks noGrp="1"/>
          </p:cNvSpPr>
          <p:nvPr>
            <p:ph sz="half" idx="10"/>
          </p:nvPr>
        </p:nvSpPr>
        <p:spPr>
          <a:xfrm>
            <a:off x="486267" y="1825625"/>
            <a:ext cx="547147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257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ide Content with 3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454123C-C545-C21B-08B4-C86EC9419E06}"/>
              </a:ext>
            </a:extLst>
          </p:cNvPr>
          <p:cNvSpPr>
            <a:spLocks noGrp="1"/>
          </p:cNvSpPr>
          <p:nvPr>
            <p:ph type="pic" idx="1"/>
          </p:nvPr>
        </p:nvSpPr>
        <p:spPr>
          <a:xfrm>
            <a:off x="6438507" y="3261674"/>
            <a:ext cx="5744066" cy="3294668"/>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412F6D5-4F20-9FD2-922F-FB5757C5BF71}"/>
              </a:ext>
            </a:extLst>
          </p:cNvPr>
          <p:cNvSpPr>
            <a:spLocks noGrp="1"/>
          </p:cNvSpPr>
          <p:nvPr>
            <p:ph type="title"/>
          </p:nvPr>
        </p:nvSpPr>
        <p:spPr>
          <a:xfrm>
            <a:off x="486268" y="365126"/>
            <a:ext cx="4205139" cy="1001762"/>
          </a:xfrm>
        </p:spPr>
        <p:txBody>
          <a:bodyPr/>
          <a:lstStyle/>
          <a:p>
            <a:r>
              <a:rPr lang="en-US"/>
              <a:t>Click to edit Master title style</a:t>
            </a:r>
          </a:p>
        </p:txBody>
      </p:sp>
      <p:sp>
        <p:nvSpPr>
          <p:cNvPr id="4" name="Content Placeholder 2">
            <a:extLst>
              <a:ext uri="{FF2B5EF4-FFF2-40B4-BE49-F238E27FC236}">
                <a16:creationId xmlns:a16="http://schemas.microsoft.com/office/drawing/2014/main" id="{D1767193-1094-B18E-8C98-C42510023A03}"/>
              </a:ext>
            </a:extLst>
          </p:cNvPr>
          <p:cNvSpPr>
            <a:spLocks noGrp="1"/>
          </p:cNvSpPr>
          <p:nvPr>
            <p:ph sz="half" idx="10"/>
          </p:nvPr>
        </p:nvSpPr>
        <p:spPr>
          <a:xfrm>
            <a:off x="486267" y="1825625"/>
            <a:ext cx="547147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84999A9B-991E-9DEF-F62C-92A485BEB8B8}"/>
              </a:ext>
            </a:extLst>
          </p:cNvPr>
          <p:cNvSpPr>
            <a:spLocks noGrp="1"/>
          </p:cNvSpPr>
          <p:nvPr>
            <p:ph type="pic" idx="11"/>
          </p:nvPr>
        </p:nvSpPr>
        <p:spPr>
          <a:xfrm>
            <a:off x="9389097" y="9427"/>
            <a:ext cx="2793476" cy="3082565"/>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406DC07E-7833-B573-7882-B1E203C18D2F}"/>
              </a:ext>
            </a:extLst>
          </p:cNvPr>
          <p:cNvSpPr>
            <a:spLocks noGrp="1"/>
          </p:cNvSpPr>
          <p:nvPr>
            <p:ph type="pic" idx="12"/>
          </p:nvPr>
        </p:nvSpPr>
        <p:spPr>
          <a:xfrm>
            <a:off x="6438507" y="9427"/>
            <a:ext cx="2793476" cy="3082565"/>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070503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E7082-960B-4000-42B8-788811EE1676}"/>
              </a:ext>
            </a:extLst>
          </p:cNvPr>
          <p:cNvSpPr>
            <a:spLocks noGrp="1"/>
          </p:cNvSpPr>
          <p:nvPr>
            <p:ph type="title"/>
          </p:nvPr>
        </p:nvSpPr>
        <p:spPr/>
        <p:txBody>
          <a:bodyPr anchor="t">
            <a:normAutofit/>
          </a:bodyPr>
          <a:lstStyle>
            <a:lvl1pPr>
              <a:lnSpc>
                <a:spcPct val="100000"/>
              </a:lnSpc>
              <a:defRPr sz="3200" b="1">
                <a:solidFill>
                  <a:srgbClr val="3BB04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F9564C6-957C-F233-1E98-9470B162A88D}"/>
              </a:ext>
            </a:extLst>
          </p:cNvPr>
          <p:cNvSpPr>
            <a:spLocks noGrp="1"/>
          </p:cNvSpPr>
          <p:nvPr>
            <p:ph idx="1"/>
          </p:nvPr>
        </p:nvSpPr>
        <p:spPr/>
        <p:txBody>
          <a:bodyPr/>
          <a:lstStyle>
            <a:lvl1pPr>
              <a:buClr>
                <a:srgbClr val="3BB042"/>
              </a:buClr>
              <a:defRPr>
                <a:solidFill>
                  <a:srgbClr val="394D56"/>
                </a:solidFill>
              </a:defRPr>
            </a:lvl1pPr>
            <a:lvl2pPr>
              <a:buClr>
                <a:srgbClr val="3BB042"/>
              </a:buClr>
              <a:defRPr>
                <a:solidFill>
                  <a:srgbClr val="394D56"/>
                </a:solidFill>
              </a:defRPr>
            </a:lvl2pPr>
            <a:lvl3pPr>
              <a:buClr>
                <a:srgbClr val="3BB042"/>
              </a:buClr>
              <a:defRPr>
                <a:solidFill>
                  <a:srgbClr val="394D56"/>
                </a:solidFill>
              </a:defRPr>
            </a:lvl3pPr>
            <a:lvl4pPr>
              <a:buClr>
                <a:srgbClr val="3BB042"/>
              </a:buClr>
              <a:defRPr>
                <a:solidFill>
                  <a:srgbClr val="394D56"/>
                </a:solidFill>
              </a:defRPr>
            </a:lvl4pPr>
            <a:lvl5pPr>
              <a:buClr>
                <a:srgbClr val="3BB042"/>
              </a:buClr>
              <a:defRPr>
                <a:solidFill>
                  <a:srgbClr val="394D5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1376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hank You E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2BE34F-69A5-B799-0393-6A53F2FC976F}"/>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Round Same Side Corner Rectangle 5">
            <a:extLst>
              <a:ext uri="{FF2B5EF4-FFF2-40B4-BE49-F238E27FC236}">
                <a16:creationId xmlns:a16="http://schemas.microsoft.com/office/drawing/2014/main" id="{9ED5D24F-CBC9-481A-549C-7AB65ADAD3C9}"/>
              </a:ext>
            </a:extLst>
          </p:cNvPr>
          <p:cNvSpPr/>
          <p:nvPr/>
        </p:nvSpPr>
        <p:spPr>
          <a:xfrm>
            <a:off x="2749484" y="1630353"/>
            <a:ext cx="6693031" cy="5227647"/>
          </a:xfrm>
          <a:prstGeom prst="round2SameRect">
            <a:avLst>
              <a:gd name="adj1" fmla="val 11123"/>
              <a:gd name="adj2" fmla="val 0"/>
            </a:avLst>
          </a:prstGeom>
          <a:solidFill>
            <a:schemeClr val="bg1"/>
          </a:solidFill>
          <a:ln>
            <a:noFill/>
          </a:ln>
          <a:effectLst>
            <a:outerShdw blurRad="173210" dist="50800" sx="99000" sy="99000" algn="ctr" rotWithShape="0">
              <a:srgbClr val="628393">
                <a:alpha val="27821"/>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B0A00890-3D88-1B77-8C8A-52F94DB640CD}"/>
              </a:ext>
            </a:extLst>
          </p:cNvPr>
          <p:cNvSpPr>
            <a:spLocks noGrp="1"/>
          </p:cNvSpPr>
          <p:nvPr>
            <p:ph type="title" hasCustomPrompt="1"/>
          </p:nvPr>
        </p:nvSpPr>
        <p:spPr>
          <a:xfrm>
            <a:off x="3415481" y="2077888"/>
            <a:ext cx="5361037" cy="2148666"/>
          </a:xfrm>
        </p:spPr>
        <p:txBody>
          <a:bodyPr anchor="b"/>
          <a:lstStyle>
            <a:lvl1pPr algn="ctr">
              <a:defRPr sz="6000"/>
            </a:lvl1pPr>
          </a:lstStyle>
          <a:p>
            <a:r>
              <a:rPr lang="en-US"/>
              <a:t>Thank you!</a:t>
            </a:r>
          </a:p>
        </p:txBody>
      </p:sp>
      <p:sp>
        <p:nvSpPr>
          <p:cNvPr id="3" name="Text Placeholder 2">
            <a:extLst>
              <a:ext uri="{FF2B5EF4-FFF2-40B4-BE49-F238E27FC236}">
                <a16:creationId xmlns:a16="http://schemas.microsoft.com/office/drawing/2014/main" id="{7FD83C5F-2703-AF53-45FF-F76125658E19}"/>
              </a:ext>
            </a:extLst>
          </p:cNvPr>
          <p:cNvSpPr>
            <a:spLocks noGrp="1"/>
          </p:cNvSpPr>
          <p:nvPr>
            <p:ph type="body" idx="1" hasCustomPrompt="1"/>
          </p:nvPr>
        </p:nvSpPr>
        <p:spPr>
          <a:xfrm>
            <a:off x="3415481" y="4308180"/>
            <a:ext cx="5361036" cy="931688"/>
          </a:xfrm>
        </p:spPr>
        <p:txBody>
          <a:bodyPr/>
          <a:lstStyle>
            <a:lvl1pPr marL="0" indent="0" algn="ctr">
              <a:buNone/>
              <a:defRPr sz="2400" b="1">
                <a:solidFill>
                  <a:srgbClr val="6283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subheading</a:t>
            </a:r>
          </a:p>
        </p:txBody>
      </p:sp>
      <p:pic>
        <p:nvPicPr>
          <p:cNvPr id="8" name="Picture 7" descr="A black and green text&#10;&#10;Description automatically generated">
            <a:extLst>
              <a:ext uri="{FF2B5EF4-FFF2-40B4-BE49-F238E27FC236}">
                <a16:creationId xmlns:a16="http://schemas.microsoft.com/office/drawing/2014/main" id="{E2EE594E-F898-2270-E5FA-67A5481A278A}"/>
              </a:ext>
            </a:extLst>
          </p:cNvPr>
          <p:cNvPicPr>
            <a:picLocks noChangeAspect="1"/>
          </p:cNvPicPr>
          <p:nvPr/>
        </p:nvPicPr>
        <p:blipFill>
          <a:blip r:embed="rId2"/>
          <a:stretch>
            <a:fillRect/>
          </a:stretch>
        </p:blipFill>
        <p:spPr>
          <a:xfrm>
            <a:off x="4438768" y="547470"/>
            <a:ext cx="3314463" cy="535413"/>
          </a:xfrm>
          <a:prstGeom prst="rect">
            <a:avLst/>
          </a:prstGeom>
        </p:spPr>
      </p:pic>
      <p:pic>
        <p:nvPicPr>
          <p:cNvPr id="10" name="Picture 9">
            <a:extLst>
              <a:ext uri="{FF2B5EF4-FFF2-40B4-BE49-F238E27FC236}">
                <a16:creationId xmlns:a16="http://schemas.microsoft.com/office/drawing/2014/main" id="{FC23E774-BE11-A044-DB81-9C21CFAF5735}"/>
              </a:ext>
            </a:extLst>
          </p:cNvPr>
          <p:cNvPicPr>
            <a:picLocks noChangeAspect="1"/>
          </p:cNvPicPr>
          <p:nvPr/>
        </p:nvPicPr>
        <p:blipFill rotWithShape="1">
          <a:blip r:embed="rId3">
            <a:alphaModFix amt="32000"/>
          </a:blip>
          <a:srcRect l="29104"/>
          <a:stretch/>
        </p:blipFill>
        <p:spPr>
          <a:xfrm flipH="1">
            <a:off x="6095999" y="6000571"/>
            <a:ext cx="6096000" cy="873775"/>
          </a:xfrm>
          <a:prstGeom prst="rect">
            <a:avLst/>
          </a:prstGeom>
        </p:spPr>
      </p:pic>
      <p:pic>
        <p:nvPicPr>
          <p:cNvPr id="11" name="Picture 10">
            <a:extLst>
              <a:ext uri="{FF2B5EF4-FFF2-40B4-BE49-F238E27FC236}">
                <a16:creationId xmlns:a16="http://schemas.microsoft.com/office/drawing/2014/main" id="{1F7FF565-EE2B-A624-A189-1B4D4B2C9CE4}"/>
              </a:ext>
            </a:extLst>
          </p:cNvPr>
          <p:cNvPicPr>
            <a:picLocks noChangeAspect="1"/>
          </p:cNvPicPr>
          <p:nvPr/>
        </p:nvPicPr>
        <p:blipFill rotWithShape="1">
          <a:blip r:embed="rId3">
            <a:alphaModFix amt="32000"/>
          </a:blip>
          <a:srcRect r="50000"/>
          <a:stretch/>
        </p:blipFill>
        <p:spPr>
          <a:xfrm flipH="1">
            <a:off x="-1" y="6000571"/>
            <a:ext cx="4299285" cy="873775"/>
          </a:xfrm>
          <a:prstGeom prst="rect">
            <a:avLst/>
          </a:prstGeom>
        </p:spPr>
      </p:pic>
      <p:sp>
        <p:nvSpPr>
          <p:cNvPr id="9" name="Rectangle 8">
            <a:extLst>
              <a:ext uri="{FF2B5EF4-FFF2-40B4-BE49-F238E27FC236}">
                <a16:creationId xmlns:a16="http://schemas.microsoft.com/office/drawing/2014/main" id="{AB4B18DC-E37A-4AEF-FCF0-CD9BC325FAA6}"/>
              </a:ext>
            </a:extLst>
          </p:cNvPr>
          <p:cNvSpPr/>
          <p:nvPr/>
        </p:nvSpPr>
        <p:spPr>
          <a:xfrm>
            <a:off x="0" y="6549655"/>
            <a:ext cx="12192000" cy="308345"/>
          </a:xfrm>
          <a:prstGeom prst="rect">
            <a:avLst/>
          </a:prstGeom>
          <a:solidFill>
            <a:srgbClr val="3D9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3024834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BDE9D3-05E5-F8E0-46C6-77E38612EC29}"/>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9F2F13A5-6240-37A5-4E8B-5EF5A680F594}"/>
              </a:ext>
            </a:extLst>
          </p:cNvPr>
          <p:cNvSpPr>
            <a:spLocks noGrp="1"/>
          </p:cNvSpPr>
          <p:nvPr>
            <p:ph type="ctrTitle"/>
          </p:nvPr>
        </p:nvSpPr>
        <p:spPr>
          <a:xfrm>
            <a:off x="1991809" y="2113393"/>
            <a:ext cx="8208381" cy="1980882"/>
          </a:xfrm>
        </p:spPr>
        <p:txBody>
          <a:bodyPr anchor="b"/>
          <a:lstStyle>
            <a:lvl1pPr algn="ctr">
              <a:defRPr sz="6000">
                <a:solidFill>
                  <a:srgbClr val="3D9D45"/>
                </a:solidFill>
              </a:defRPr>
            </a:lvl1pPr>
          </a:lstStyle>
          <a:p>
            <a:r>
              <a:rPr lang="en-US"/>
              <a:t>Click to edit Master title style</a:t>
            </a:r>
          </a:p>
        </p:txBody>
      </p:sp>
      <p:sp>
        <p:nvSpPr>
          <p:cNvPr id="3" name="Subtitle 2">
            <a:extLst>
              <a:ext uri="{FF2B5EF4-FFF2-40B4-BE49-F238E27FC236}">
                <a16:creationId xmlns:a16="http://schemas.microsoft.com/office/drawing/2014/main" id="{8F3A819B-E98A-3E5E-5F2F-6B714664C7B0}"/>
              </a:ext>
            </a:extLst>
          </p:cNvPr>
          <p:cNvSpPr>
            <a:spLocks noGrp="1"/>
          </p:cNvSpPr>
          <p:nvPr>
            <p:ph type="subTitle" idx="1"/>
          </p:nvPr>
        </p:nvSpPr>
        <p:spPr>
          <a:xfrm>
            <a:off x="2926465" y="4337454"/>
            <a:ext cx="6339068" cy="1419938"/>
          </a:xfrm>
        </p:spPr>
        <p:txBody>
          <a:bodyPr/>
          <a:lstStyle>
            <a:lvl1pPr marL="0" indent="0" algn="ctr">
              <a:buNone/>
              <a:defRPr sz="2400" b="0">
                <a:solidFill>
                  <a:srgbClr val="1F2A2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A black and green text&#10;&#10;Description automatically generated">
            <a:extLst>
              <a:ext uri="{FF2B5EF4-FFF2-40B4-BE49-F238E27FC236}">
                <a16:creationId xmlns:a16="http://schemas.microsoft.com/office/drawing/2014/main" id="{BF29C36D-4CFE-C969-69B2-DB6AA8EA0D3B}"/>
              </a:ext>
            </a:extLst>
          </p:cNvPr>
          <p:cNvPicPr>
            <a:picLocks noChangeAspect="1"/>
          </p:cNvPicPr>
          <p:nvPr userDrawn="1"/>
        </p:nvPicPr>
        <p:blipFill>
          <a:blip r:embed="rId2"/>
          <a:stretch>
            <a:fillRect/>
          </a:stretch>
        </p:blipFill>
        <p:spPr>
          <a:xfrm>
            <a:off x="4152901" y="786723"/>
            <a:ext cx="3886197" cy="627770"/>
          </a:xfrm>
          <a:prstGeom prst="rect">
            <a:avLst/>
          </a:prstGeom>
        </p:spPr>
      </p:pic>
      <p:pic>
        <p:nvPicPr>
          <p:cNvPr id="11" name="Picture 10">
            <a:extLst>
              <a:ext uri="{FF2B5EF4-FFF2-40B4-BE49-F238E27FC236}">
                <a16:creationId xmlns:a16="http://schemas.microsoft.com/office/drawing/2014/main" id="{70192C86-1B91-2D85-7C77-5BC9501B2F11}"/>
              </a:ext>
            </a:extLst>
          </p:cNvPr>
          <p:cNvPicPr>
            <a:picLocks noChangeAspect="1"/>
          </p:cNvPicPr>
          <p:nvPr userDrawn="1"/>
        </p:nvPicPr>
        <p:blipFill>
          <a:blip r:embed="rId3">
            <a:alphaModFix amt="32000"/>
          </a:blip>
          <a:stretch>
            <a:fillRect/>
          </a:stretch>
        </p:blipFill>
        <p:spPr>
          <a:xfrm>
            <a:off x="-2502569" y="6000571"/>
            <a:ext cx="8598569" cy="873775"/>
          </a:xfrm>
          <a:prstGeom prst="rect">
            <a:avLst/>
          </a:prstGeom>
        </p:spPr>
      </p:pic>
      <p:pic>
        <p:nvPicPr>
          <p:cNvPr id="12" name="Picture 11">
            <a:extLst>
              <a:ext uri="{FF2B5EF4-FFF2-40B4-BE49-F238E27FC236}">
                <a16:creationId xmlns:a16="http://schemas.microsoft.com/office/drawing/2014/main" id="{D58FA559-4AD6-BC68-7A1D-085B00CD47C7}"/>
              </a:ext>
            </a:extLst>
          </p:cNvPr>
          <p:cNvPicPr>
            <a:picLocks noChangeAspect="1"/>
          </p:cNvPicPr>
          <p:nvPr userDrawn="1"/>
        </p:nvPicPr>
        <p:blipFill>
          <a:blip r:embed="rId3">
            <a:alphaModFix amt="32000"/>
          </a:blip>
          <a:stretch>
            <a:fillRect/>
          </a:stretch>
        </p:blipFill>
        <p:spPr>
          <a:xfrm>
            <a:off x="7892715" y="6000571"/>
            <a:ext cx="8598569" cy="873775"/>
          </a:xfrm>
          <a:prstGeom prst="rect">
            <a:avLst/>
          </a:prstGeom>
        </p:spPr>
      </p:pic>
      <p:sp>
        <p:nvSpPr>
          <p:cNvPr id="10" name="Rectangle 9">
            <a:extLst>
              <a:ext uri="{FF2B5EF4-FFF2-40B4-BE49-F238E27FC236}">
                <a16:creationId xmlns:a16="http://schemas.microsoft.com/office/drawing/2014/main" id="{95558CA6-EDE3-9124-42E7-A1CC03637A1E}"/>
              </a:ext>
            </a:extLst>
          </p:cNvPr>
          <p:cNvSpPr/>
          <p:nvPr userDrawn="1"/>
        </p:nvSpPr>
        <p:spPr>
          <a:xfrm>
            <a:off x="0" y="6549655"/>
            <a:ext cx="12192000" cy="308345"/>
          </a:xfrm>
          <a:prstGeom prst="rect">
            <a:avLst/>
          </a:prstGeom>
          <a:solidFill>
            <a:srgbClr val="3D9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2424621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55EC6-78AB-C8DA-250E-8A6611568879}"/>
              </a:ext>
            </a:extLst>
          </p:cNvPr>
          <p:cNvSpPr>
            <a:spLocks noGrp="1"/>
          </p:cNvSpPr>
          <p:nvPr>
            <p:ph type="title"/>
          </p:nvPr>
        </p:nvSpPr>
        <p:spPr>
          <a:xfrm>
            <a:off x="399950" y="457200"/>
            <a:ext cx="3338673"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52067F1-7748-3EC5-D847-478B213BEF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E6A8C9-0AF3-7CA9-F91A-6182B3711FF8}"/>
              </a:ext>
            </a:extLst>
          </p:cNvPr>
          <p:cNvSpPr>
            <a:spLocks noGrp="1"/>
          </p:cNvSpPr>
          <p:nvPr>
            <p:ph type="body" sz="half" idx="2"/>
          </p:nvPr>
        </p:nvSpPr>
        <p:spPr>
          <a:xfrm>
            <a:off x="399950" y="2057400"/>
            <a:ext cx="3338673" cy="3811588"/>
          </a:xfrm>
        </p:spPr>
        <p:txBody>
          <a:bodyPr/>
          <a:lstStyle>
            <a:lvl1pPr marL="0" indent="0">
              <a:buNone/>
              <a:defRPr sz="1600">
                <a:solidFill>
                  <a:schemeClr val="accent6">
                    <a:lumMod val="40000"/>
                    <a:lumOff val="6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7D9AB9-0288-C4C9-3A00-7F3820F69E31}"/>
              </a:ext>
            </a:extLst>
          </p:cNvPr>
          <p:cNvSpPr>
            <a:spLocks noGrp="1"/>
          </p:cNvSpPr>
          <p:nvPr>
            <p:ph type="sldNum" sz="quarter" idx="12"/>
          </p:nvPr>
        </p:nvSpPr>
        <p:spPr/>
        <p:txBody>
          <a:bodyPr/>
          <a:lstStyle>
            <a:lvl1pPr>
              <a:defRPr b="0" i="0">
                <a:latin typeface="Arial" panose="020B0604020202020204" pitchFamily="34" charset="0"/>
              </a:defRPr>
            </a:lvl1pPr>
          </a:lstStyle>
          <a:p>
            <a:fld id="{D6632B84-2BCD-574C-A789-8EF95483F1D9}" type="slidenum">
              <a:rPr lang="en-US" smtClean="0"/>
              <a:pPr/>
              <a:t>‹#›</a:t>
            </a:fld>
            <a:endParaRPr lang="en-US"/>
          </a:p>
        </p:txBody>
      </p:sp>
    </p:spTree>
    <p:extLst>
      <p:ext uri="{BB962C8B-B14F-4D97-AF65-F5344CB8AC3E}">
        <p14:creationId xmlns:p14="http://schemas.microsoft.com/office/powerpoint/2010/main" val="2315250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4DD52F-055E-8368-C260-8542AED5DF89}"/>
              </a:ext>
            </a:extLst>
          </p:cNvPr>
          <p:cNvSpPr>
            <a:spLocks noGrp="1"/>
          </p:cNvSpPr>
          <p:nvPr>
            <p:ph type="sldNum" sz="quarter" idx="12"/>
          </p:nvPr>
        </p:nvSpPr>
        <p:spPr/>
        <p:txBody>
          <a:bodyPr/>
          <a:lstStyle>
            <a:lvl1pPr>
              <a:defRPr b="0" i="0">
                <a:latin typeface="Arial" panose="020B0604020202020204" pitchFamily="34" charset="0"/>
              </a:defRPr>
            </a:lvl1pPr>
          </a:lstStyle>
          <a:p>
            <a:fld id="{D6632B84-2BCD-574C-A789-8EF95483F1D9}" type="slidenum">
              <a:rPr lang="en-US" smtClean="0"/>
              <a:pPr/>
              <a:t>‹#›</a:t>
            </a:fld>
            <a:endParaRPr lang="en-US"/>
          </a:p>
        </p:txBody>
      </p:sp>
    </p:spTree>
    <p:extLst>
      <p:ext uri="{BB962C8B-B14F-4D97-AF65-F5344CB8AC3E}">
        <p14:creationId xmlns:p14="http://schemas.microsoft.com/office/powerpoint/2010/main" val="2787188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Picture with Caption" type="tx">
  <p:cSld name="1_Picture with Caption">
    <p:spTree>
      <p:nvGrpSpPr>
        <p:cNvPr id="1" name="Shape 73"/>
        <p:cNvGrpSpPr/>
        <p:nvPr/>
      </p:nvGrpSpPr>
      <p:grpSpPr>
        <a:xfrm>
          <a:off x="0" y="0"/>
          <a:ext cx="0" cy="0"/>
          <a:chOff x="0" y="0"/>
          <a:chExt cx="0" cy="0"/>
        </a:xfrm>
      </p:grpSpPr>
      <p:sp>
        <p:nvSpPr>
          <p:cNvPr id="74" name="Google Shape;74;p34"/>
          <p:cNvSpPr txBox="1">
            <a:spLocks noGrp="1"/>
          </p:cNvSpPr>
          <p:nvPr>
            <p:ph type="title"/>
          </p:nvPr>
        </p:nvSpPr>
        <p:spPr>
          <a:xfrm>
            <a:off x="839787" y="457200"/>
            <a:ext cx="3932240" cy="1600200"/>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lt1"/>
              </a:buClr>
              <a:buSzPts val="3200"/>
              <a:buFont typeface="Quattrocento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4"/>
          <p:cNvSpPr>
            <a:spLocks noGrp="1"/>
          </p:cNvSpPr>
          <p:nvPr>
            <p:ph type="pic" idx="2"/>
          </p:nvPr>
        </p:nvSpPr>
        <p:spPr>
          <a:xfrm>
            <a:off x="5183187" y="987425"/>
            <a:ext cx="6172202" cy="4873625"/>
          </a:xfrm>
          <a:prstGeom prst="rect">
            <a:avLst/>
          </a:prstGeom>
          <a:noFill/>
          <a:ln>
            <a:noFill/>
          </a:ln>
        </p:spPr>
      </p:sp>
      <p:sp>
        <p:nvSpPr>
          <p:cNvPr id="76" name="Google Shape;76;p34"/>
          <p:cNvSpPr txBox="1">
            <a:spLocks noGrp="1"/>
          </p:cNvSpPr>
          <p:nvPr>
            <p:ph type="body" idx="1"/>
          </p:nvPr>
        </p:nvSpPr>
        <p:spPr>
          <a:xfrm>
            <a:off x="839787" y="2057400"/>
            <a:ext cx="3932240" cy="3811588"/>
          </a:xfrm>
          <a:prstGeom prst="rect">
            <a:avLst/>
          </a:prstGeom>
          <a:noFill/>
          <a:ln>
            <a:noFill/>
          </a:ln>
        </p:spPr>
        <p:txBody>
          <a:bodyPr spcFirstLastPara="1" wrap="square" lIns="91425" tIns="45700" rIns="91425" bIns="45700" anchor="t" anchorCtr="0">
            <a:normAutofit/>
          </a:bodyPr>
          <a:lstStyle>
            <a:lvl1pPr marL="457200" lvl="0" indent="-228600" algn="r">
              <a:spcBef>
                <a:spcPts val="320"/>
              </a:spcBef>
              <a:spcAft>
                <a:spcPts val="0"/>
              </a:spcAft>
              <a:buClr>
                <a:srgbClr val="7F7F7F"/>
              </a:buClr>
              <a:buSzPts val="1600"/>
              <a:buFont typeface="Quattrocento Sans"/>
              <a:buNone/>
              <a:defRPr sz="1600"/>
            </a:lvl1pPr>
            <a:lvl2pPr marL="914400" lvl="1" indent="-228600" algn="r">
              <a:spcBef>
                <a:spcPts val="320"/>
              </a:spcBef>
              <a:spcAft>
                <a:spcPts val="0"/>
              </a:spcAft>
              <a:buClr>
                <a:srgbClr val="7F7F7F"/>
              </a:buClr>
              <a:buSzPts val="1600"/>
              <a:buFont typeface="Quattrocento Sans"/>
              <a:buNone/>
              <a:defRPr sz="1600"/>
            </a:lvl2pPr>
            <a:lvl3pPr marL="1371600" lvl="2" indent="-228600" algn="r">
              <a:spcBef>
                <a:spcPts val="320"/>
              </a:spcBef>
              <a:spcAft>
                <a:spcPts val="0"/>
              </a:spcAft>
              <a:buClr>
                <a:srgbClr val="7F7F7F"/>
              </a:buClr>
              <a:buSzPts val="1600"/>
              <a:buFont typeface="Quattrocento Sans"/>
              <a:buNone/>
              <a:defRPr sz="1600"/>
            </a:lvl3pPr>
            <a:lvl4pPr marL="1828800" lvl="3" indent="-228600" algn="r">
              <a:spcBef>
                <a:spcPts val="320"/>
              </a:spcBef>
              <a:spcAft>
                <a:spcPts val="0"/>
              </a:spcAft>
              <a:buClr>
                <a:srgbClr val="7F7F7F"/>
              </a:buClr>
              <a:buSzPts val="1600"/>
              <a:buFont typeface="Quattrocento Sans"/>
              <a:buNone/>
              <a:defRPr sz="1600"/>
            </a:lvl4pPr>
            <a:lvl5pPr marL="2286000" lvl="4" indent="-228600" algn="r">
              <a:spcBef>
                <a:spcPts val="320"/>
              </a:spcBef>
              <a:spcAft>
                <a:spcPts val="0"/>
              </a:spcAft>
              <a:buClr>
                <a:srgbClr val="7F7F7F"/>
              </a:buClr>
              <a:buSzPts val="1600"/>
              <a:buFont typeface="Quattrocento Sans"/>
              <a:buNone/>
              <a:defRPr sz="1600"/>
            </a:lvl5pPr>
            <a:lvl6pPr marL="2743200" lvl="5" indent="-342900" algn="r">
              <a:spcBef>
                <a:spcPts val="360"/>
              </a:spcBef>
              <a:spcAft>
                <a:spcPts val="0"/>
              </a:spcAft>
              <a:buClr>
                <a:schemeClr val="dk1"/>
              </a:buClr>
              <a:buSzPts val="1800"/>
              <a:buChar char="•"/>
              <a:defRPr/>
            </a:lvl6pPr>
            <a:lvl7pPr marL="3200400" lvl="6" indent="-342900" algn="r">
              <a:spcBef>
                <a:spcPts val="360"/>
              </a:spcBef>
              <a:spcAft>
                <a:spcPts val="0"/>
              </a:spcAft>
              <a:buClr>
                <a:schemeClr val="dk1"/>
              </a:buClr>
              <a:buSzPts val="1800"/>
              <a:buChar char="•"/>
              <a:defRPr/>
            </a:lvl7pPr>
            <a:lvl8pPr marL="3657600" lvl="7" indent="-342900" algn="r">
              <a:spcBef>
                <a:spcPts val="360"/>
              </a:spcBef>
              <a:spcAft>
                <a:spcPts val="0"/>
              </a:spcAft>
              <a:buClr>
                <a:schemeClr val="dk1"/>
              </a:buClr>
              <a:buSzPts val="1800"/>
              <a:buChar char="•"/>
              <a:defRPr/>
            </a:lvl8pPr>
            <a:lvl9pPr marL="4114800" lvl="8" indent="-342900" algn="r">
              <a:spcBef>
                <a:spcPts val="360"/>
              </a:spcBef>
              <a:spcAft>
                <a:spcPts val="0"/>
              </a:spcAft>
              <a:buClr>
                <a:schemeClr val="dk1"/>
              </a:buClr>
              <a:buSzPts val="1800"/>
              <a:buChar char="•"/>
              <a:defRPr/>
            </a:lvl9pPr>
          </a:lstStyle>
          <a:p>
            <a:endParaRPr/>
          </a:p>
        </p:txBody>
      </p:sp>
      <p:sp>
        <p:nvSpPr>
          <p:cNvPr id="77" name="Google Shape;77;p34"/>
          <p:cNvSpPr txBox="1">
            <a:spLocks noGrp="1"/>
          </p:cNvSpPr>
          <p:nvPr>
            <p:ph type="sldNum" idx="12"/>
          </p:nvPr>
        </p:nvSpPr>
        <p:spPr>
          <a:xfrm>
            <a:off x="8819819" y="6021289"/>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a:solidFill>
                  <a:srgbClr val="888888"/>
                </a:solidFill>
                <a:latin typeface="Arial" panose="020B0604020202020204" pitchFamily="34" charset="0"/>
              </a:defRPr>
            </a:lvl1pPr>
            <a:lvl2pPr marL="0" lvl="1" indent="0" algn="r">
              <a:spcBef>
                <a:spcPts val="0"/>
              </a:spcBef>
              <a:buNone/>
              <a:defRPr sz="1200">
                <a:solidFill>
                  <a:srgbClr val="888888"/>
                </a:solidFill>
              </a:defRPr>
            </a:lvl2pPr>
            <a:lvl3pPr marL="0" lvl="2" indent="0" algn="r">
              <a:spcBef>
                <a:spcPts val="0"/>
              </a:spcBef>
              <a:buNone/>
              <a:defRPr sz="1200">
                <a:solidFill>
                  <a:srgbClr val="888888"/>
                </a:solidFill>
              </a:defRPr>
            </a:lvl3pPr>
            <a:lvl4pPr marL="0" lvl="3" indent="0" algn="r">
              <a:spcBef>
                <a:spcPts val="0"/>
              </a:spcBef>
              <a:buNone/>
              <a:defRPr sz="1200">
                <a:solidFill>
                  <a:srgbClr val="888888"/>
                </a:solidFill>
              </a:defRPr>
            </a:lvl4pPr>
            <a:lvl5pPr marL="0" lvl="4" indent="0" algn="r">
              <a:spcBef>
                <a:spcPts val="0"/>
              </a:spcBef>
              <a:buNone/>
              <a:defRPr sz="1200">
                <a:solidFill>
                  <a:srgbClr val="888888"/>
                </a:solidFill>
              </a:defRPr>
            </a:lvl5pPr>
            <a:lvl6pPr marL="0" lvl="5" indent="0" algn="r">
              <a:spcBef>
                <a:spcPts val="0"/>
              </a:spcBef>
              <a:buNone/>
              <a:defRPr sz="1200">
                <a:solidFill>
                  <a:srgbClr val="888888"/>
                </a:solidFill>
              </a:defRPr>
            </a:lvl6pPr>
            <a:lvl7pPr marL="0" lvl="6" indent="0" algn="r">
              <a:spcBef>
                <a:spcPts val="0"/>
              </a:spcBef>
              <a:buNone/>
              <a:defRPr sz="1200">
                <a:solidFill>
                  <a:srgbClr val="888888"/>
                </a:solidFill>
              </a:defRPr>
            </a:lvl7pPr>
            <a:lvl8pPr marL="0" lvl="7" indent="0" algn="r">
              <a:spcBef>
                <a:spcPts val="0"/>
              </a:spcBef>
              <a:buNone/>
              <a:defRPr sz="1200">
                <a:solidFill>
                  <a:srgbClr val="888888"/>
                </a:solidFill>
              </a:defRPr>
            </a:lvl8pPr>
            <a:lvl9pPr marL="0" lvl="8" indent="0" algn="r">
              <a:spcBef>
                <a:spcPts val="0"/>
              </a:spcBef>
              <a:buNone/>
              <a:defRPr sz="1200">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48838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F77C00-282B-2A43-98C2-B324093BC270}"/>
              </a:ext>
            </a:extLst>
          </p:cNvPr>
          <p:cNvSpPr txBox="1"/>
          <p:nvPr userDrawn="1"/>
        </p:nvSpPr>
        <p:spPr>
          <a:xfrm>
            <a:off x="4111082" y="5341529"/>
            <a:ext cx="3969834" cy="461665"/>
          </a:xfrm>
          <a:prstGeom prst="rect">
            <a:avLst/>
          </a:prstGeom>
          <a:noFill/>
        </p:spPr>
        <p:txBody>
          <a:bodyPr wrap="square" rtlCol="0">
            <a:spAutoFit/>
          </a:bodyPr>
          <a:lstStyle/>
          <a:p>
            <a:pPr algn="ctr"/>
            <a:r>
              <a:rPr lang="en-US" sz="2400" b="0" i="0" cap="none" spc="10" baseline="0">
                <a:solidFill>
                  <a:schemeClr val="tx1"/>
                </a:solidFill>
                <a:latin typeface="Arial" panose="020B0604020202020204" pitchFamily="34" charset="0"/>
              </a:rPr>
              <a:t>717alliance.org</a:t>
            </a:r>
          </a:p>
        </p:txBody>
      </p:sp>
    </p:spTree>
    <p:extLst>
      <p:ext uri="{BB962C8B-B14F-4D97-AF65-F5344CB8AC3E}">
        <p14:creationId xmlns:p14="http://schemas.microsoft.com/office/powerpoint/2010/main" val="1338809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2BE34F-69A5-B799-0393-6A53F2FC976F}"/>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Round Same Side Corner Rectangle 5">
            <a:extLst>
              <a:ext uri="{FF2B5EF4-FFF2-40B4-BE49-F238E27FC236}">
                <a16:creationId xmlns:a16="http://schemas.microsoft.com/office/drawing/2014/main" id="{9ED5D24F-CBC9-481A-549C-7AB65ADAD3C9}"/>
              </a:ext>
            </a:extLst>
          </p:cNvPr>
          <p:cNvSpPr/>
          <p:nvPr/>
        </p:nvSpPr>
        <p:spPr>
          <a:xfrm rot="16200000" flipH="1">
            <a:off x="4256484" y="-1977228"/>
            <a:ext cx="4760663" cy="11110368"/>
          </a:xfrm>
          <a:prstGeom prst="round2SameRect">
            <a:avLst>
              <a:gd name="adj1" fmla="val 11123"/>
              <a:gd name="adj2" fmla="val 0"/>
            </a:avLst>
          </a:prstGeom>
          <a:solidFill>
            <a:schemeClr val="bg1"/>
          </a:solidFill>
          <a:ln>
            <a:noFill/>
          </a:ln>
          <a:effectLst>
            <a:outerShdw blurRad="173210" dist="50800" sx="99000" sy="99000" algn="ctr" rotWithShape="0">
              <a:srgbClr val="628393">
                <a:alpha val="27821"/>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B0A00890-3D88-1B77-8C8A-52F94DB640CD}"/>
              </a:ext>
            </a:extLst>
          </p:cNvPr>
          <p:cNvSpPr>
            <a:spLocks noGrp="1"/>
          </p:cNvSpPr>
          <p:nvPr>
            <p:ph type="title" hasCustomPrompt="1"/>
          </p:nvPr>
        </p:nvSpPr>
        <p:spPr>
          <a:xfrm>
            <a:off x="831850" y="1909720"/>
            <a:ext cx="9703980" cy="2148666"/>
          </a:xfrm>
        </p:spPr>
        <p:txBody>
          <a:bodyPr anchor="b"/>
          <a:lstStyle>
            <a:lvl1pPr>
              <a:defRPr sz="6000"/>
            </a:lvl1pPr>
          </a:lstStyle>
          <a:p>
            <a:r>
              <a:rPr lang="en-US"/>
              <a:t>Section Header</a:t>
            </a:r>
          </a:p>
        </p:txBody>
      </p:sp>
      <p:sp>
        <p:nvSpPr>
          <p:cNvPr id="3" name="Text Placeholder 2">
            <a:extLst>
              <a:ext uri="{FF2B5EF4-FFF2-40B4-BE49-F238E27FC236}">
                <a16:creationId xmlns:a16="http://schemas.microsoft.com/office/drawing/2014/main" id="{7FD83C5F-2703-AF53-45FF-F76125658E19}"/>
              </a:ext>
            </a:extLst>
          </p:cNvPr>
          <p:cNvSpPr>
            <a:spLocks noGrp="1"/>
          </p:cNvSpPr>
          <p:nvPr>
            <p:ph type="body" idx="1" hasCustomPrompt="1"/>
          </p:nvPr>
        </p:nvSpPr>
        <p:spPr>
          <a:xfrm>
            <a:off x="831850" y="4085375"/>
            <a:ext cx="9703980" cy="931688"/>
          </a:xfrm>
        </p:spPr>
        <p:txBody>
          <a:bodyPr/>
          <a:lstStyle>
            <a:lvl1pPr marL="0" indent="0">
              <a:buNone/>
              <a:defRPr sz="2400" b="1">
                <a:solidFill>
                  <a:srgbClr val="6283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subheading</a:t>
            </a:r>
          </a:p>
        </p:txBody>
      </p:sp>
      <p:pic>
        <p:nvPicPr>
          <p:cNvPr id="4" name="Picture 3">
            <a:extLst>
              <a:ext uri="{FF2B5EF4-FFF2-40B4-BE49-F238E27FC236}">
                <a16:creationId xmlns:a16="http://schemas.microsoft.com/office/drawing/2014/main" id="{232BC0C5-730C-0B26-8A56-5755E6EE224D}"/>
              </a:ext>
            </a:extLst>
          </p:cNvPr>
          <p:cNvPicPr>
            <a:picLocks noChangeAspect="1"/>
          </p:cNvPicPr>
          <p:nvPr userDrawn="1"/>
        </p:nvPicPr>
        <p:blipFill rotWithShape="1">
          <a:blip r:embed="rId2">
            <a:alphaModFix amt="32000"/>
          </a:blip>
          <a:srcRect l="29104"/>
          <a:stretch/>
        </p:blipFill>
        <p:spPr>
          <a:xfrm flipH="1">
            <a:off x="6089985" y="5548387"/>
            <a:ext cx="6096000" cy="873775"/>
          </a:xfrm>
          <a:prstGeom prst="rect">
            <a:avLst/>
          </a:prstGeom>
        </p:spPr>
      </p:pic>
      <p:pic>
        <p:nvPicPr>
          <p:cNvPr id="5" name="Picture 4">
            <a:extLst>
              <a:ext uri="{FF2B5EF4-FFF2-40B4-BE49-F238E27FC236}">
                <a16:creationId xmlns:a16="http://schemas.microsoft.com/office/drawing/2014/main" id="{A5A23049-5EAE-932F-71CC-A17650C19C8D}"/>
              </a:ext>
            </a:extLst>
          </p:cNvPr>
          <p:cNvPicPr>
            <a:picLocks noChangeAspect="1"/>
          </p:cNvPicPr>
          <p:nvPr userDrawn="1"/>
        </p:nvPicPr>
        <p:blipFill rotWithShape="1">
          <a:blip r:embed="rId2">
            <a:alphaModFix amt="32000"/>
          </a:blip>
          <a:srcRect r="50000"/>
          <a:stretch/>
        </p:blipFill>
        <p:spPr>
          <a:xfrm flipH="1">
            <a:off x="0" y="5548387"/>
            <a:ext cx="4299285" cy="873775"/>
          </a:xfrm>
          <a:prstGeom prst="rect">
            <a:avLst/>
          </a:prstGeom>
        </p:spPr>
      </p:pic>
    </p:spTree>
    <p:extLst>
      <p:ext uri="{BB962C8B-B14F-4D97-AF65-F5344CB8AC3E}">
        <p14:creationId xmlns:p14="http://schemas.microsoft.com/office/powerpoint/2010/main" val="121768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CA6E-E99A-672C-E8CE-8AF11E8774F9}"/>
              </a:ext>
            </a:extLst>
          </p:cNvPr>
          <p:cNvSpPr>
            <a:spLocks noGrp="1"/>
          </p:cNvSpPr>
          <p:nvPr>
            <p:ph type="title"/>
          </p:nvPr>
        </p:nvSpPr>
        <p:spPr>
          <a:xfrm>
            <a:off x="838200" y="365126"/>
            <a:ext cx="10515600" cy="100176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0577A63-BAB5-AAE6-E532-9652EA3B18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E8A793-90F1-9BCB-0B17-B7F518CAE9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56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2 Column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839788" y="1681163"/>
            <a:ext cx="515778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2505075"/>
            <a:ext cx="5157787" cy="3684588"/>
          </a:xfrm>
        </p:spPr>
        <p:txBody>
          <a:bodyPr/>
          <a:lstStyle/>
          <a:p>
            <a:pPr lvl="0"/>
            <a:r>
              <a:rPr lang="en-US"/>
              <a:t>Click to column text</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hasCustomPrompt="1"/>
          </p:nvPr>
        </p:nvSpPr>
        <p:spPr>
          <a:xfrm>
            <a:off x="6172200" y="1681163"/>
            <a:ext cx="5183188"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6" name="Content Placeholder 5">
            <a:extLst>
              <a:ext uri="{FF2B5EF4-FFF2-40B4-BE49-F238E27FC236}">
                <a16:creationId xmlns:a16="http://schemas.microsoft.com/office/drawing/2014/main" id="{05367918-8A2C-2CC3-371A-EF4EFF847E15}"/>
              </a:ext>
            </a:extLst>
          </p:cNvPr>
          <p:cNvSpPr>
            <a:spLocks noGrp="1"/>
          </p:cNvSpPr>
          <p:nvPr>
            <p:ph sz="quarter" idx="4" hasCustomPrompt="1"/>
          </p:nvPr>
        </p:nvSpPr>
        <p:spPr>
          <a:xfrm>
            <a:off x="6172200" y="2505075"/>
            <a:ext cx="5183188" cy="3684588"/>
          </a:xfrm>
        </p:spPr>
        <p:txBody>
          <a:bodyPr/>
          <a:lstStyle/>
          <a:p>
            <a:pPr lvl="0"/>
            <a:r>
              <a:rPr lang="en-US"/>
              <a:t>Click to edit column text</a:t>
            </a:r>
          </a:p>
        </p:txBody>
      </p:sp>
    </p:spTree>
    <p:extLst>
      <p:ext uri="{BB962C8B-B14F-4D97-AF65-F5344CB8AC3E}">
        <p14:creationId xmlns:p14="http://schemas.microsoft.com/office/powerpoint/2010/main" val="2198890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Column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p:nvPr>
        </p:nvSpPr>
        <p:spPr>
          <a:xfrm>
            <a:off x="839788" y="1681163"/>
            <a:ext cx="329782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2505075"/>
            <a:ext cx="3297827" cy="3684588"/>
          </a:xfrm>
        </p:spPr>
        <p:txBody>
          <a:bodyPr/>
          <a:lstStyle/>
          <a:p>
            <a:pPr lvl="0"/>
            <a:r>
              <a:rPr lang="en-US"/>
              <a:t>Click to edit column text</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p:nvPr>
        </p:nvSpPr>
        <p:spPr>
          <a:xfrm>
            <a:off x="4447095" y="1681163"/>
            <a:ext cx="329782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367918-8A2C-2CC3-371A-EF4EFF847E15}"/>
              </a:ext>
            </a:extLst>
          </p:cNvPr>
          <p:cNvSpPr>
            <a:spLocks noGrp="1"/>
          </p:cNvSpPr>
          <p:nvPr>
            <p:ph sz="quarter" idx="4" hasCustomPrompt="1"/>
          </p:nvPr>
        </p:nvSpPr>
        <p:spPr>
          <a:xfrm>
            <a:off x="4447095" y="2505075"/>
            <a:ext cx="3297827" cy="3684588"/>
          </a:xfrm>
        </p:spPr>
        <p:txBody>
          <a:bodyPr/>
          <a:lstStyle/>
          <a:p>
            <a:pPr lvl="0"/>
            <a:r>
              <a:rPr lang="en-US"/>
              <a:t>Click to edit column text</a:t>
            </a:r>
          </a:p>
        </p:txBody>
      </p:sp>
      <p:sp>
        <p:nvSpPr>
          <p:cNvPr id="7" name="Text Placeholder 4">
            <a:extLst>
              <a:ext uri="{FF2B5EF4-FFF2-40B4-BE49-F238E27FC236}">
                <a16:creationId xmlns:a16="http://schemas.microsoft.com/office/drawing/2014/main" id="{0D4BBB3D-BD29-D027-AE92-5CD25D675890}"/>
              </a:ext>
            </a:extLst>
          </p:cNvPr>
          <p:cNvSpPr>
            <a:spLocks noGrp="1"/>
          </p:cNvSpPr>
          <p:nvPr>
            <p:ph type="body" sz="quarter" idx="10"/>
          </p:nvPr>
        </p:nvSpPr>
        <p:spPr>
          <a:xfrm>
            <a:off x="8057561" y="1681163"/>
            <a:ext cx="329782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D5EA39C2-4126-6C54-3496-A52E9606F995}"/>
              </a:ext>
            </a:extLst>
          </p:cNvPr>
          <p:cNvSpPr>
            <a:spLocks noGrp="1"/>
          </p:cNvSpPr>
          <p:nvPr>
            <p:ph sz="quarter" idx="11" hasCustomPrompt="1"/>
          </p:nvPr>
        </p:nvSpPr>
        <p:spPr>
          <a:xfrm>
            <a:off x="8057561" y="2505075"/>
            <a:ext cx="3297827" cy="3684588"/>
          </a:xfrm>
        </p:spPr>
        <p:txBody>
          <a:bodyPr/>
          <a:lstStyle/>
          <a:p>
            <a:pPr lvl="0"/>
            <a:r>
              <a:rPr lang="en-US"/>
              <a:t>Click to edit column text</a:t>
            </a:r>
          </a:p>
        </p:txBody>
      </p:sp>
    </p:spTree>
    <p:extLst>
      <p:ext uri="{BB962C8B-B14F-4D97-AF65-F5344CB8AC3E}">
        <p14:creationId xmlns:p14="http://schemas.microsoft.com/office/powerpoint/2010/main" val="4222492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Column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p:nvPr>
        </p:nvSpPr>
        <p:spPr>
          <a:xfrm>
            <a:off x="839788" y="1681163"/>
            <a:ext cx="243928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2505075"/>
            <a:ext cx="2439287" cy="3684588"/>
          </a:xfrm>
        </p:spPr>
        <p:txBody>
          <a:bodyPr/>
          <a:lstStyle/>
          <a:p>
            <a:pPr lvl="0"/>
            <a:r>
              <a:rPr lang="en-US"/>
              <a:t>Click to edit column text</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p:nvPr>
        </p:nvSpPr>
        <p:spPr>
          <a:xfrm>
            <a:off x="3531892" y="1681163"/>
            <a:ext cx="243928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367918-8A2C-2CC3-371A-EF4EFF847E15}"/>
              </a:ext>
            </a:extLst>
          </p:cNvPr>
          <p:cNvSpPr>
            <a:spLocks noGrp="1"/>
          </p:cNvSpPr>
          <p:nvPr>
            <p:ph sz="quarter" idx="4" hasCustomPrompt="1"/>
          </p:nvPr>
        </p:nvSpPr>
        <p:spPr>
          <a:xfrm>
            <a:off x="3531892" y="2505075"/>
            <a:ext cx="2439287" cy="3684588"/>
          </a:xfrm>
        </p:spPr>
        <p:txBody>
          <a:bodyPr/>
          <a:lstStyle/>
          <a:p>
            <a:pPr lvl="0"/>
            <a:r>
              <a:rPr lang="en-US"/>
              <a:t>Click to edit column text</a:t>
            </a:r>
          </a:p>
        </p:txBody>
      </p:sp>
      <p:sp>
        <p:nvSpPr>
          <p:cNvPr id="7" name="Text Placeholder 4">
            <a:extLst>
              <a:ext uri="{FF2B5EF4-FFF2-40B4-BE49-F238E27FC236}">
                <a16:creationId xmlns:a16="http://schemas.microsoft.com/office/drawing/2014/main" id="{0D4BBB3D-BD29-D027-AE92-5CD25D675890}"/>
              </a:ext>
            </a:extLst>
          </p:cNvPr>
          <p:cNvSpPr>
            <a:spLocks noGrp="1"/>
          </p:cNvSpPr>
          <p:nvPr>
            <p:ph type="body" sz="quarter" idx="10"/>
          </p:nvPr>
        </p:nvSpPr>
        <p:spPr>
          <a:xfrm>
            <a:off x="6223996" y="1681163"/>
            <a:ext cx="243928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D5EA39C2-4126-6C54-3496-A52E9606F995}"/>
              </a:ext>
            </a:extLst>
          </p:cNvPr>
          <p:cNvSpPr>
            <a:spLocks noGrp="1"/>
          </p:cNvSpPr>
          <p:nvPr>
            <p:ph sz="quarter" idx="11" hasCustomPrompt="1"/>
          </p:nvPr>
        </p:nvSpPr>
        <p:spPr>
          <a:xfrm>
            <a:off x="6223996" y="2505075"/>
            <a:ext cx="2439287" cy="3684588"/>
          </a:xfrm>
        </p:spPr>
        <p:txBody>
          <a:bodyPr/>
          <a:lstStyle/>
          <a:p>
            <a:pPr lvl="0"/>
            <a:r>
              <a:rPr lang="en-US"/>
              <a:t>Click to edit column text</a:t>
            </a:r>
          </a:p>
        </p:txBody>
      </p:sp>
      <p:sp>
        <p:nvSpPr>
          <p:cNvPr id="9" name="Text Placeholder 4">
            <a:extLst>
              <a:ext uri="{FF2B5EF4-FFF2-40B4-BE49-F238E27FC236}">
                <a16:creationId xmlns:a16="http://schemas.microsoft.com/office/drawing/2014/main" id="{0C7AA1EB-4B62-3D92-555B-E26E0C3639F7}"/>
              </a:ext>
            </a:extLst>
          </p:cNvPr>
          <p:cNvSpPr>
            <a:spLocks noGrp="1"/>
          </p:cNvSpPr>
          <p:nvPr>
            <p:ph type="body" sz="quarter" idx="12"/>
          </p:nvPr>
        </p:nvSpPr>
        <p:spPr>
          <a:xfrm>
            <a:off x="8916100" y="1681163"/>
            <a:ext cx="2439287" cy="823912"/>
          </a:xfrm>
        </p:spPr>
        <p:txBody>
          <a:bodyPr anchor="b"/>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5">
            <a:extLst>
              <a:ext uri="{FF2B5EF4-FFF2-40B4-BE49-F238E27FC236}">
                <a16:creationId xmlns:a16="http://schemas.microsoft.com/office/drawing/2014/main" id="{A77466C3-AA6C-BC31-5FC3-1D66C3F8C6B7}"/>
              </a:ext>
            </a:extLst>
          </p:cNvPr>
          <p:cNvSpPr>
            <a:spLocks noGrp="1"/>
          </p:cNvSpPr>
          <p:nvPr>
            <p:ph sz="quarter" idx="13" hasCustomPrompt="1"/>
          </p:nvPr>
        </p:nvSpPr>
        <p:spPr>
          <a:xfrm>
            <a:off x="8916100" y="2505075"/>
            <a:ext cx="2439287" cy="3684588"/>
          </a:xfrm>
        </p:spPr>
        <p:txBody>
          <a:bodyPr/>
          <a:lstStyle/>
          <a:p>
            <a:pPr lvl="0"/>
            <a:r>
              <a:rPr lang="en-US"/>
              <a:t>Click to edit column text</a:t>
            </a:r>
          </a:p>
        </p:txBody>
      </p:sp>
    </p:spTree>
    <p:extLst>
      <p:ext uri="{BB962C8B-B14F-4D97-AF65-F5344CB8AC3E}">
        <p14:creationId xmlns:p14="http://schemas.microsoft.com/office/powerpoint/2010/main" val="3319583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Pictur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839788" y="2878367"/>
            <a:ext cx="329782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3702279"/>
            <a:ext cx="3297827" cy="2651387"/>
          </a:xfrm>
        </p:spPr>
        <p:txBody>
          <a:bodyPr/>
          <a:lstStyle/>
          <a:p>
            <a:pPr lvl="0"/>
            <a:r>
              <a:rPr lang="en-US"/>
              <a:t>Click to edit column text</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hasCustomPrompt="1"/>
          </p:nvPr>
        </p:nvSpPr>
        <p:spPr>
          <a:xfrm>
            <a:off x="4447095" y="2878367"/>
            <a:ext cx="329782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6" name="Content Placeholder 5">
            <a:extLst>
              <a:ext uri="{FF2B5EF4-FFF2-40B4-BE49-F238E27FC236}">
                <a16:creationId xmlns:a16="http://schemas.microsoft.com/office/drawing/2014/main" id="{05367918-8A2C-2CC3-371A-EF4EFF847E15}"/>
              </a:ext>
            </a:extLst>
          </p:cNvPr>
          <p:cNvSpPr>
            <a:spLocks noGrp="1"/>
          </p:cNvSpPr>
          <p:nvPr>
            <p:ph sz="quarter" idx="4" hasCustomPrompt="1"/>
          </p:nvPr>
        </p:nvSpPr>
        <p:spPr>
          <a:xfrm>
            <a:off x="4447095" y="3702279"/>
            <a:ext cx="3297827" cy="2651387"/>
          </a:xfrm>
        </p:spPr>
        <p:txBody>
          <a:bodyPr/>
          <a:lstStyle/>
          <a:p>
            <a:pPr lvl="0"/>
            <a:r>
              <a:rPr lang="en-US"/>
              <a:t>Click to edit column text</a:t>
            </a:r>
          </a:p>
        </p:txBody>
      </p:sp>
      <p:sp>
        <p:nvSpPr>
          <p:cNvPr id="7" name="Text Placeholder 4">
            <a:extLst>
              <a:ext uri="{FF2B5EF4-FFF2-40B4-BE49-F238E27FC236}">
                <a16:creationId xmlns:a16="http://schemas.microsoft.com/office/drawing/2014/main" id="{0D4BBB3D-BD29-D027-AE92-5CD25D675890}"/>
              </a:ext>
            </a:extLst>
          </p:cNvPr>
          <p:cNvSpPr>
            <a:spLocks noGrp="1"/>
          </p:cNvSpPr>
          <p:nvPr>
            <p:ph type="body" sz="quarter" idx="10" hasCustomPrompt="1"/>
          </p:nvPr>
        </p:nvSpPr>
        <p:spPr>
          <a:xfrm>
            <a:off x="8057561" y="2878367"/>
            <a:ext cx="329782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8" name="Content Placeholder 5">
            <a:extLst>
              <a:ext uri="{FF2B5EF4-FFF2-40B4-BE49-F238E27FC236}">
                <a16:creationId xmlns:a16="http://schemas.microsoft.com/office/drawing/2014/main" id="{D5EA39C2-4126-6C54-3496-A52E9606F995}"/>
              </a:ext>
            </a:extLst>
          </p:cNvPr>
          <p:cNvSpPr>
            <a:spLocks noGrp="1"/>
          </p:cNvSpPr>
          <p:nvPr>
            <p:ph sz="quarter" idx="11" hasCustomPrompt="1"/>
          </p:nvPr>
        </p:nvSpPr>
        <p:spPr>
          <a:xfrm>
            <a:off x="8057561" y="3702279"/>
            <a:ext cx="3297827" cy="2651387"/>
          </a:xfrm>
        </p:spPr>
        <p:txBody>
          <a:bodyPr/>
          <a:lstStyle/>
          <a:p>
            <a:pPr lvl="0"/>
            <a:r>
              <a:rPr lang="en-US"/>
              <a:t>Click to edit column text</a:t>
            </a:r>
          </a:p>
        </p:txBody>
      </p:sp>
      <p:sp>
        <p:nvSpPr>
          <p:cNvPr id="9" name="Picture Placeholder 2">
            <a:extLst>
              <a:ext uri="{FF2B5EF4-FFF2-40B4-BE49-F238E27FC236}">
                <a16:creationId xmlns:a16="http://schemas.microsoft.com/office/drawing/2014/main" id="{9F3D66C9-BE02-3AE8-C07B-748FBB391F45}"/>
              </a:ext>
            </a:extLst>
          </p:cNvPr>
          <p:cNvSpPr>
            <a:spLocks noGrp="1"/>
          </p:cNvSpPr>
          <p:nvPr>
            <p:ph type="pic" idx="12"/>
          </p:nvPr>
        </p:nvSpPr>
        <p:spPr>
          <a:xfrm>
            <a:off x="846038" y="1533443"/>
            <a:ext cx="3288401"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Picture Placeholder 2">
            <a:extLst>
              <a:ext uri="{FF2B5EF4-FFF2-40B4-BE49-F238E27FC236}">
                <a16:creationId xmlns:a16="http://schemas.microsoft.com/office/drawing/2014/main" id="{4A5A22DA-D8CE-78A2-538A-B239A7EACA7C}"/>
              </a:ext>
            </a:extLst>
          </p:cNvPr>
          <p:cNvSpPr>
            <a:spLocks noGrp="1"/>
          </p:cNvSpPr>
          <p:nvPr>
            <p:ph type="pic" idx="13"/>
          </p:nvPr>
        </p:nvSpPr>
        <p:spPr>
          <a:xfrm>
            <a:off x="4437650" y="1533443"/>
            <a:ext cx="3288401"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F3E16051-D31E-53E9-CA36-AC41E7C6532E}"/>
              </a:ext>
            </a:extLst>
          </p:cNvPr>
          <p:cNvSpPr>
            <a:spLocks noGrp="1"/>
          </p:cNvSpPr>
          <p:nvPr>
            <p:ph type="pic" idx="14"/>
          </p:nvPr>
        </p:nvSpPr>
        <p:spPr>
          <a:xfrm>
            <a:off x="8048116" y="1533443"/>
            <a:ext cx="3288401"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175797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Pictur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2A02-7054-9511-EBDC-1882DA1F349E}"/>
              </a:ext>
            </a:extLst>
          </p:cNvPr>
          <p:cNvSpPr>
            <a:spLocks noGrp="1"/>
          </p:cNvSpPr>
          <p:nvPr>
            <p:ph type="title"/>
          </p:nvPr>
        </p:nvSpPr>
        <p:spPr>
          <a:xfrm>
            <a:off x="839788" y="365126"/>
            <a:ext cx="10515600" cy="10017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1EF31-1AC7-3564-203D-393EF1692F1A}"/>
              </a:ext>
            </a:extLst>
          </p:cNvPr>
          <p:cNvSpPr>
            <a:spLocks noGrp="1"/>
          </p:cNvSpPr>
          <p:nvPr>
            <p:ph type="body" idx="1" hasCustomPrompt="1"/>
          </p:nvPr>
        </p:nvSpPr>
        <p:spPr>
          <a:xfrm>
            <a:off x="839788" y="2878367"/>
            <a:ext cx="243928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4" name="Content Placeholder 3">
            <a:extLst>
              <a:ext uri="{FF2B5EF4-FFF2-40B4-BE49-F238E27FC236}">
                <a16:creationId xmlns:a16="http://schemas.microsoft.com/office/drawing/2014/main" id="{8EE2D6F4-0B8A-F080-0E5C-6D98A0026855}"/>
              </a:ext>
            </a:extLst>
          </p:cNvPr>
          <p:cNvSpPr>
            <a:spLocks noGrp="1"/>
          </p:cNvSpPr>
          <p:nvPr>
            <p:ph sz="half" idx="2" hasCustomPrompt="1"/>
          </p:nvPr>
        </p:nvSpPr>
        <p:spPr>
          <a:xfrm>
            <a:off x="839788" y="3702279"/>
            <a:ext cx="2439287" cy="2651387"/>
          </a:xfrm>
        </p:spPr>
        <p:txBody>
          <a:bodyPr/>
          <a:lstStyle/>
          <a:p>
            <a:pPr lvl="0"/>
            <a:r>
              <a:rPr lang="en-US"/>
              <a:t>Click to edit column text</a:t>
            </a:r>
          </a:p>
        </p:txBody>
      </p:sp>
      <p:sp>
        <p:nvSpPr>
          <p:cNvPr id="5" name="Text Placeholder 4">
            <a:extLst>
              <a:ext uri="{FF2B5EF4-FFF2-40B4-BE49-F238E27FC236}">
                <a16:creationId xmlns:a16="http://schemas.microsoft.com/office/drawing/2014/main" id="{03F02513-7854-00EB-869A-D15DD067B9CA}"/>
              </a:ext>
            </a:extLst>
          </p:cNvPr>
          <p:cNvSpPr>
            <a:spLocks noGrp="1"/>
          </p:cNvSpPr>
          <p:nvPr>
            <p:ph type="body" sz="quarter" idx="3" hasCustomPrompt="1"/>
          </p:nvPr>
        </p:nvSpPr>
        <p:spPr>
          <a:xfrm>
            <a:off x="3541337" y="2878367"/>
            <a:ext cx="243928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6" name="Content Placeholder 5">
            <a:extLst>
              <a:ext uri="{FF2B5EF4-FFF2-40B4-BE49-F238E27FC236}">
                <a16:creationId xmlns:a16="http://schemas.microsoft.com/office/drawing/2014/main" id="{05367918-8A2C-2CC3-371A-EF4EFF847E15}"/>
              </a:ext>
            </a:extLst>
          </p:cNvPr>
          <p:cNvSpPr>
            <a:spLocks noGrp="1"/>
          </p:cNvSpPr>
          <p:nvPr>
            <p:ph sz="quarter" idx="4" hasCustomPrompt="1"/>
          </p:nvPr>
        </p:nvSpPr>
        <p:spPr>
          <a:xfrm>
            <a:off x="3541337" y="3702279"/>
            <a:ext cx="2439287" cy="2651387"/>
          </a:xfrm>
        </p:spPr>
        <p:txBody>
          <a:bodyPr/>
          <a:lstStyle/>
          <a:p>
            <a:pPr lvl="0"/>
            <a:r>
              <a:rPr lang="en-US"/>
              <a:t>Click to edit column text</a:t>
            </a:r>
          </a:p>
        </p:txBody>
      </p:sp>
      <p:sp>
        <p:nvSpPr>
          <p:cNvPr id="9" name="Picture Placeholder 2">
            <a:extLst>
              <a:ext uri="{FF2B5EF4-FFF2-40B4-BE49-F238E27FC236}">
                <a16:creationId xmlns:a16="http://schemas.microsoft.com/office/drawing/2014/main" id="{9F3D66C9-BE02-3AE8-C07B-748FBB391F45}"/>
              </a:ext>
            </a:extLst>
          </p:cNvPr>
          <p:cNvSpPr>
            <a:spLocks noGrp="1"/>
          </p:cNvSpPr>
          <p:nvPr>
            <p:ph type="pic" idx="12"/>
          </p:nvPr>
        </p:nvSpPr>
        <p:spPr>
          <a:xfrm>
            <a:off x="846038" y="1533443"/>
            <a:ext cx="2432315"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Picture Placeholder 2">
            <a:extLst>
              <a:ext uri="{FF2B5EF4-FFF2-40B4-BE49-F238E27FC236}">
                <a16:creationId xmlns:a16="http://schemas.microsoft.com/office/drawing/2014/main" id="{4A5A22DA-D8CE-78A2-538A-B239A7EACA7C}"/>
              </a:ext>
            </a:extLst>
          </p:cNvPr>
          <p:cNvSpPr>
            <a:spLocks noGrp="1"/>
          </p:cNvSpPr>
          <p:nvPr>
            <p:ph type="pic" idx="13"/>
          </p:nvPr>
        </p:nvSpPr>
        <p:spPr>
          <a:xfrm>
            <a:off x="3531892" y="1533443"/>
            <a:ext cx="2432315"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Text Placeholder 2">
            <a:extLst>
              <a:ext uri="{FF2B5EF4-FFF2-40B4-BE49-F238E27FC236}">
                <a16:creationId xmlns:a16="http://schemas.microsoft.com/office/drawing/2014/main" id="{50E8D924-A462-2F28-3970-DEF0A3A04D04}"/>
              </a:ext>
            </a:extLst>
          </p:cNvPr>
          <p:cNvSpPr>
            <a:spLocks noGrp="1"/>
          </p:cNvSpPr>
          <p:nvPr>
            <p:ph type="body" idx="14" hasCustomPrompt="1"/>
          </p:nvPr>
        </p:nvSpPr>
        <p:spPr>
          <a:xfrm>
            <a:off x="6220219" y="2878367"/>
            <a:ext cx="243928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7" name="Content Placeholder 3">
            <a:extLst>
              <a:ext uri="{FF2B5EF4-FFF2-40B4-BE49-F238E27FC236}">
                <a16:creationId xmlns:a16="http://schemas.microsoft.com/office/drawing/2014/main" id="{CCB3DA10-D7DF-B438-7A9C-C95E4BAE091D}"/>
              </a:ext>
            </a:extLst>
          </p:cNvPr>
          <p:cNvSpPr>
            <a:spLocks noGrp="1"/>
          </p:cNvSpPr>
          <p:nvPr>
            <p:ph sz="half" idx="15" hasCustomPrompt="1"/>
          </p:nvPr>
        </p:nvSpPr>
        <p:spPr>
          <a:xfrm>
            <a:off x="6220219" y="3702279"/>
            <a:ext cx="2439287" cy="2651387"/>
          </a:xfrm>
        </p:spPr>
        <p:txBody>
          <a:bodyPr/>
          <a:lstStyle/>
          <a:p>
            <a:pPr lvl="0"/>
            <a:r>
              <a:rPr lang="en-US"/>
              <a:t>Click to edit column text</a:t>
            </a:r>
          </a:p>
        </p:txBody>
      </p:sp>
      <p:sp>
        <p:nvSpPr>
          <p:cNvPr id="18" name="Text Placeholder 4">
            <a:extLst>
              <a:ext uri="{FF2B5EF4-FFF2-40B4-BE49-F238E27FC236}">
                <a16:creationId xmlns:a16="http://schemas.microsoft.com/office/drawing/2014/main" id="{2634D058-EFD9-DC0D-2D14-7C7469EF2652}"/>
              </a:ext>
            </a:extLst>
          </p:cNvPr>
          <p:cNvSpPr>
            <a:spLocks noGrp="1"/>
          </p:cNvSpPr>
          <p:nvPr>
            <p:ph type="body" sz="quarter" idx="16" hasCustomPrompt="1"/>
          </p:nvPr>
        </p:nvSpPr>
        <p:spPr>
          <a:xfrm>
            <a:off x="8916100" y="2878367"/>
            <a:ext cx="2439287" cy="725846"/>
          </a:xfrm>
        </p:spPr>
        <p:txBody>
          <a:bodyPr anchor="t"/>
          <a:lstStyle>
            <a:lvl1pPr marL="0" indent="0">
              <a:buNone/>
              <a:defRPr sz="2400" b="1">
                <a:solidFill>
                  <a:srgbClr val="62839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header</a:t>
            </a:r>
          </a:p>
        </p:txBody>
      </p:sp>
      <p:sp>
        <p:nvSpPr>
          <p:cNvPr id="19" name="Content Placeholder 5">
            <a:extLst>
              <a:ext uri="{FF2B5EF4-FFF2-40B4-BE49-F238E27FC236}">
                <a16:creationId xmlns:a16="http://schemas.microsoft.com/office/drawing/2014/main" id="{3D5896FD-2DF0-0AF2-4592-E4EF492274D9}"/>
              </a:ext>
            </a:extLst>
          </p:cNvPr>
          <p:cNvSpPr>
            <a:spLocks noGrp="1"/>
          </p:cNvSpPr>
          <p:nvPr>
            <p:ph sz="quarter" idx="17" hasCustomPrompt="1"/>
          </p:nvPr>
        </p:nvSpPr>
        <p:spPr>
          <a:xfrm>
            <a:off x="8916100" y="3702279"/>
            <a:ext cx="2439287" cy="2651387"/>
          </a:xfrm>
        </p:spPr>
        <p:txBody>
          <a:bodyPr/>
          <a:lstStyle/>
          <a:p>
            <a:pPr lvl="0"/>
            <a:r>
              <a:rPr lang="en-US"/>
              <a:t>Click to edit column text</a:t>
            </a:r>
          </a:p>
        </p:txBody>
      </p:sp>
      <p:sp>
        <p:nvSpPr>
          <p:cNvPr id="20" name="Picture Placeholder 2">
            <a:extLst>
              <a:ext uri="{FF2B5EF4-FFF2-40B4-BE49-F238E27FC236}">
                <a16:creationId xmlns:a16="http://schemas.microsoft.com/office/drawing/2014/main" id="{9F33B8E1-1CDB-6E40-CFCB-480EA6B48AD6}"/>
              </a:ext>
            </a:extLst>
          </p:cNvPr>
          <p:cNvSpPr>
            <a:spLocks noGrp="1"/>
          </p:cNvSpPr>
          <p:nvPr>
            <p:ph type="pic" idx="18"/>
          </p:nvPr>
        </p:nvSpPr>
        <p:spPr>
          <a:xfrm>
            <a:off x="6226469" y="1533443"/>
            <a:ext cx="2432315"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1" name="Picture Placeholder 2">
            <a:extLst>
              <a:ext uri="{FF2B5EF4-FFF2-40B4-BE49-F238E27FC236}">
                <a16:creationId xmlns:a16="http://schemas.microsoft.com/office/drawing/2014/main" id="{EB900533-BC42-4EA7-CFCF-5AC919E59317}"/>
              </a:ext>
            </a:extLst>
          </p:cNvPr>
          <p:cNvSpPr>
            <a:spLocks noGrp="1"/>
          </p:cNvSpPr>
          <p:nvPr>
            <p:ph type="pic" idx="19"/>
          </p:nvPr>
        </p:nvSpPr>
        <p:spPr>
          <a:xfrm>
            <a:off x="8906655" y="1533443"/>
            <a:ext cx="2432315" cy="1206631"/>
          </a:xfrm>
        </p:spPr>
        <p:txBody>
          <a:bodyPr/>
          <a:lstStyle>
            <a:lvl1pPr marL="0" indent="0">
              <a:buNone/>
              <a:defRPr sz="32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37285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9CFBB4-B12E-BEEB-F418-BE99C115FA98}"/>
              </a:ext>
            </a:extLst>
          </p:cNvPr>
          <p:cNvSpPr>
            <a:spLocks noGrp="1"/>
          </p:cNvSpPr>
          <p:nvPr>
            <p:ph type="title"/>
          </p:nvPr>
        </p:nvSpPr>
        <p:spPr>
          <a:xfrm>
            <a:off x="838200" y="365126"/>
            <a:ext cx="10515600" cy="1087808"/>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77E02F67-6C87-3F1D-1D8D-7B433C4DC07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EFBA889-2028-6C1B-AAAF-00C7004E94CA}"/>
              </a:ext>
            </a:extLst>
          </p:cNvPr>
          <p:cNvSpPr/>
          <p:nvPr/>
        </p:nvSpPr>
        <p:spPr>
          <a:xfrm>
            <a:off x="0" y="6549655"/>
            <a:ext cx="12192000" cy="308345"/>
          </a:xfrm>
          <a:prstGeom prst="rect">
            <a:avLst/>
          </a:prstGeom>
          <a:solidFill>
            <a:srgbClr val="F2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8" name="Picture 7">
            <a:extLst>
              <a:ext uri="{FF2B5EF4-FFF2-40B4-BE49-F238E27FC236}">
                <a16:creationId xmlns:a16="http://schemas.microsoft.com/office/drawing/2014/main" id="{ADB9F856-23FA-8F71-39ED-3A86FDB3198B}"/>
              </a:ext>
            </a:extLst>
          </p:cNvPr>
          <p:cNvPicPr>
            <a:picLocks noChangeAspect="1"/>
          </p:cNvPicPr>
          <p:nvPr/>
        </p:nvPicPr>
        <p:blipFill>
          <a:blip r:embed="rId27">
            <a:alphaModFix/>
          </a:blip>
          <a:stretch>
            <a:fillRect/>
          </a:stretch>
        </p:blipFill>
        <p:spPr>
          <a:xfrm>
            <a:off x="11488230" y="6677246"/>
            <a:ext cx="618894" cy="80227"/>
          </a:xfrm>
          <a:prstGeom prst="rect">
            <a:avLst/>
          </a:prstGeom>
        </p:spPr>
      </p:pic>
      <p:sp>
        <p:nvSpPr>
          <p:cNvPr id="4" name="Rectangle 3">
            <a:extLst>
              <a:ext uri="{FF2B5EF4-FFF2-40B4-BE49-F238E27FC236}">
                <a16:creationId xmlns:a16="http://schemas.microsoft.com/office/drawing/2014/main" id="{D193E08C-6832-01C1-EDAC-45AD91049D6D}"/>
              </a:ext>
            </a:extLst>
          </p:cNvPr>
          <p:cNvSpPr/>
          <p:nvPr/>
        </p:nvSpPr>
        <p:spPr>
          <a:xfrm>
            <a:off x="0" y="6549655"/>
            <a:ext cx="12192000" cy="308345"/>
          </a:xfrm>
          <a:prstGeom prst="rect">
            <a:avLst/>
          </a:prstGeom>
          <a:solidFill>
            <a:srgbClr val="F2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5" name="Picture 4">
            <a:extLst>
              <a:ext uri="{FF2B5EF4-FFF2-40B4-BE49-F238E27FC236}">
                <a16:creationId xmlns:a16="http://schemas.microsoft.com/office/drawing/2014/main" id="{14F0C5A4-3772-1AB6-98AF-67FD3CE20FEA}"/>
              </a:ext>
            </a:extLst>
          </p:cNvPr>
          <p:cNvPicPr>
            <a:picLocks noChangeAspect="1"/>
          </p:cNvPicPr>
          <p:nvPr/>
        </p:nvPicPr>
        <p:blipFill>
          <a:blip r:embed="rId27">
            <a:alphaModFix/>
          </a:blip>
          <a:stretch>
            <a:fillRect/>
          </a:stretch>
        </p:blipFill>
        <p:spPr>
          <a:xfrm>
            <a:off x="11488230" y="6677246"/>
            <a:ext cx="618894" cy="80227"/>
          </a:xfrm>
          <a:prstGeom prst="rect">
            <a:avLst/>
          </a:prstGeom>
        </p:spPr>
      </p:pic>
      <p:sp>
        <p:nvSpPr>
          <p:cNvPr id="6" name="Rectangle 5">
            <a:extLst>
              <a:ext uri="{FF2B5EF4-FFF2-40B4-BE49-F238E27FC236}">
                <a16:creationId xmlns:a16="http://schemas.microsoft.com/office/drawing/2014/main" id="{73B69277-C6D6-849E-1CBA-2529AD14D749}"/>
              </a:ext>
            </a:extLst>
          </p:cNvPr>
          <p:cNvSpPr/>
          <p:nvPr userDrawn="1"/>
        </p:nvSpPr>
        <p:spPr>
          <a:xfrm>
            <a:off x="0" y="6549655"/>
            <a:ext cx="12192000" cy="308345"/>
          </a:xfrm>
          <a:prstGeom prst="rect">
            <a:avLst/>
          </a:prstGeom>
          <a:solidFill>
            <a:srgbClr val="F2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9" name="Picture 8">
            <a:extLst>
              <a:ext uri="{FF2B5EF4-FFF2-40B4-BE49-F238E27FC236}">
                <a16:creationId xmlns:a16="http://schemas.microsoft.com/office/drawing/2014/main" id="{1FF6A649-F9A5-0D13-9FEF-40070391CE19}"/>
              </a:ext>
            </a:extLst>
          </p:cNvPr>
          <p:cNvPicPr>
            <a:picLocks noChangeAspect="1"/>
          </p:cNvPicPr>
          <p:nvPr userDrawn="1"/>
        </p:nvPicPr>
        <p:blipFill>
          <a:blip r:embed="rId27">
            <a:alphaModFix/>
          </a:blip>
          <a:stretch>
            <a:fillRect/>
          </a:stretch>
        </p:blipFill>
        <p:spPr>
          <a:xfrm>
            <a:off x="143106" y="6677246"/>
            <a:ext cx="618894" cy="80227"/>
          </a:xfrm>
          <a:prstGeom prst="rect">
            <a:avLst/>
          </a:prstGeom>
        </p:spPr>
      </p:pic>
    </p:spTree>
    <p:extLst>
      <p:ext uri="{BB962C8B-B14F-4D97-AF65-F5344CB8AC3E}">
        <p14:creationId xmlns:p14="http://schemas.microsoft.com/office/powerpoint/2010/main" val="354728276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671" r:id="rId25"/>
  </p:sldLayoutIdLst>
  <p:txStyles>
    <p:titleStyle>
      <a:lvl1pPr algn="r" defTabSz="914400" rtl="1"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p:titleStyle>
    <p:bodyStyle>
      <a:lvl1pPr marL="228600" indent="-228600" algn="r" defTabSz="914400" rtl="1"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r" defTabSz="914400" rtl="1"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4.sv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717alliance.org/" TargetMode="External"/><Relationship Id="rId7" Type="http://schemas.openxmlformats.org/officeDocument/2006/relationships/hyperlink" Target="https://717alliance.org/faq/"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hyperlink" Target="https://717alliance.org/resource-library/?category=advocacy-briefs" TargetMode="External"/><Relationship Id="rId5" Type="http://schemas.openxmlformats.org/officeDocument/2006/relationships/hyperlink" Target="https://717alliance.org/digital-toolkit/" TargetMode="External"/><Relationship Id="rId4" Type="http://schemas.openxmlformats.org/officeDocument/2006/relationships/hyperlink" Target="https://717alliance.org/get-started/" TargetMode="External"/><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mailto:717alliance@rtsl.org"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CB29A9-8F84-23F8-F74A-3915DFB6DB5A}"/>
              </a:ext>
            </a:extLst>
          </p:cNvPr>
          <p:cNvSpPr>
            <a:spLocks noGrp="1"/>
          </p:cNvSpPr>
          <p:nvPr>
            <p:ph type="body" sz="quarter" idx="13"/>
          </p:nvPr>
        </p:nvSpPr>
        <p:spPr>
          <a:xfrm>
            <a:off x="1785620" y="2651961"/>
            <a:ext cx="9166225" cy="1149334"/>
          </a:xfrm>
        </p:spPr>
        <p:txBody>
          <a:bodyPr>
            <a:normAutofit/>
          </a:bodyPr>
          <a:lstStyle/>
          <a:p>
            <a:pPr>
              <a:lnSpc>
                <a:spcPct val="110000"/>
              </a:lnSpc>
            </a:pPr>
            <a:r>
              <a:rPr lang="ar-001" sz="5400" dirty="0"/>
              <a:t>مقدمة حول الهدف 7-1-7</a:t>
            </a:r>
          </a:p>
        </p:txBody>
      </p:sp>
      <p:sp>
        <p:nvSpPr>
          <p:cNvPr id="4" name="Text Placeholder 3">
            <a:extLst>
              <a:ext uri="{FF2B5EF4-FFF2-40B4-BE49-F238E27FC236}">
                <a16:creationId xmlns:a16="http://schemas.microsoft.com/office/drawing/2014/main" id="{3698E797-04A5-B00D-DA79-3A4794CD4212}"/>
              </a:ext>
            </a:extLst>
          </p:cNvPr>
          <p:cNvSpPr>
            <a:spLocks noGrp="1"/>
          </p:cNvSpPr>
          <p:nvPr>
            <p:ph type="body" sz="quarter" idx="14"/>
          </p:nvPr>
        </p:nvSpPr>
        <p:spPr>
          <a:xfrm>
            <a:off x="3630228" y="3511427"/>
            <a:ext cx="7321617" cy="966803"/>
          </a:xfrm>
        </p:spPr>
        <p:txBody>
          <a:bodyPr>
            <a:normAutofit/>
          </a:bodyPr>
          <a:lstStyle/>
          <a:p>
            <a:pPr>
              <a:lnSpc>
                <a:spcPct val="100000"/>
              </a:lnSpc>
            </a:pPr>
            <a:r>
              <a:rPr lang="ar-001" dirty="0">
                <a:cs typeface="Arial"/>
              </a:rPr>
              <a:t>تعزيز الإجراءات المبكرة والفعالة لاحتواء حالات تفشي المرض من خلال الهدف 7-1-7</a:t>
            </a:r>
          </a:p>
        </p:txBody>
      </p:sp>
      <p:sp>
        <p:nvSpPr>
          <p:cNvPr id="6" name="Text Placeholder 5">
            <a:extLst>
              <a:ext uri="{FF2B5EF4-FFF2-40B4-BE49-F238E27FC236}">
                <a16:creationId xmlns:a16="http://schemas.microsoft.com/office/drawing/2014/main" id="{C81B69D4-F611-5AC9-7702-157D50930158}"/>
              </a:ext>
            </a:extLst>
          </p:cNvPr>
          <p:cNvSpPr>
            <a:spLocks noGrp="1"/>
          </p:cNvSpPr>
          <p:nvPr>
            <p:ph type="body" sz="quarter" idx="15"/>
          </p:nvPr>
        </p:nvSpPr>
        <p:spPr>
          <a:xfrm>
            <a:off x="1284489" y="5488183"/>
            <a:ext cx="2007442" cy="561975"/>
          </a:xfrm>
        </p:spPr>
        <p:txBody>
          <a:bodyPr vert="horz" lIns="91440" tIns="45720" rIns="91440" bIns="45720" rtlCol="0" anchor="t">
            <a:normAutofit/>
          </a:bodyPr>
          <a:lstStyle/>
          <a:p>
            <a:pPr algn="r"/>
            <a:r>
              <a:rPr lang="ar-001" sz="1400" dirty="0">
                <a:cs typeface="Arial"/>
              </a:rPr>
              <a:t>تاريخ العرض</a:t>
            </a:r>
          </a:p>
        </p:txBody>
      </p:sp>
    </p:spTree>
    <p:extLst>
      <p:ext uri="{BB962C8B-B14F-4D97-AF65-F5344CB8AC3E}">
        <p14:creationId xmlns:p14="http://schemas.microsoft.com/office/powerpoint/2010/main" val="2714141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a:extLst>
              <a:ext uri="{FF2B5EF4-FFF2-40B4-BE49-F238E27FC236}">
                <a16:creationId xmlns:a16="http://schemas.microsoft.com/office/drawing/2014/main" id="{CED389D4-0CC8-E11A-289B-6C3A486B52DA}"/>
              </a:ext>
            </a:extLst>
          </p:cNvPr>
          <p:cNvSpPr/>
          <p:nvPr/>
        </p:nvSpPr>
        <p:spPr>
          <a:xfrm>
            <a:off x="2895071" y="2358581"/>
            <a:ext cx="4724498" cy="3492271"/>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5770997D-89C2-C427-7B56-BC7F28A3B193}"/>
              </a:ext>
            </a:extLst>
          </p:cNvPr>
          <p:cNvSpPr>
            <a:spLocks noGrp="1"/>
          </p:cNvSpPr>
          <p:nvPr>
            <p:ph idx="4294967295"/>
          </p:nvPr>
        </p:nvSpPr>
        <p:spPr>
          <a:xfrm>
            <a:off x="2326511" y="943674"/>
            <a:ext cx="3449839" cy="918358"/>
          </a:xfrm>
        </p:spPr>
        <p:txBody>
          <a:bodyPr>
            <a:normAutofit lnSpcReduction="10000"/>
          </a:bodyPr>
          <a:lstStyle/>
          <a:p>
            <a:pPr marL="0" indent="0">
              <a:lnSpc>
                <a:spcPct val="100000"/>
              </a:lnSpc>
              <a:buNone/>
            </a:pPr>
            <a:r>
              <a:rPr lang="ar-001" sz="2000" dirty="0">
                <a:solidFill>
                  <a:schemeClr val="tx1"/>
                </a:solidFill>
              </a:rPr>
              <a:t>لكل حدث، قم بتوثيق التواريخ والسرديات الرئيسية وتقييم ما إذا كان قد تم تحقيق الهدف الكامل</a:t>
            </a:r>
          </a:p>
        </p:txBody>
      </p:sp>
      <p:pic>
        <p:nvPicPr>
          <p:cNvPr id="6" name="Picture 5">
            <a:extLst>
              <a:ext uri="{FF2B5EF4-FFF2-40B4-BE49-F238E27FC236}">
                <a16:creationId xmlns:a16="http://schemas.microsoft.com/office/drawing/2014/main" id="{0D007D72-00CF-B71B-B9F5-FEC11D1B888B}"/>
              </a:ext>
            </a:extLst>
          </p:cNvPr>
          <p:cNvPicPr>
            <a:picLocks noChangeAspect="1"/>
          </p:cNvPicPr>
          <p:nvPr/>
        </p:nvPicPr>
        <p:blipFill>
          <a:blip r:embed="rId3"/>
          <a:srcRect/>
          <a:stretch/>
        </p:blipFill>
        <p:spPr>
          <a:xfrm>
            <a:off x="3068476" y="2545618"/>
            <a:ext cx="4381430" cy="3014356"/>
          </a:xfrm>
          <a:prstGeom prst="rect">
            <a:avLst/>
          </a:prstGeom>
        </p:spPr>
      </p:pic>
      <p:sp>
        <p:nvSpPr>
          <p:cNvPr id="12" name="Round Same Side Corner Rectangle 11">
            <a:extLst>
              <a:ext uri="{FF2B5EF4-FFF2-40B4-BE49-F238E27FC236}">
                <a16:creationId xmlns:a16="http://schemas.microsoft.com/office/drawing/2014/main" id="{8F9D50D4-C695-B2A0-2530-0A013B6A0C06}"/>
              </a:ext>
            </a:extLst>
          </p:cNvPr>
          <p:cNvSpPr/>
          <p:nvPr/>
        </p:nvSpPr>
        <p:spPr>
          <a:xfrm>
            <a:off x="469260" y="3304309"/>
            <a:ext cx="5654331" cy="3230129"/>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9" name="Picture 8">
            <a:extLst>
              <a:ext uri="{FF2B5EF4-FFF2-40B4-BE49-F238E27FC236}">
                <a16:creationId xmlns:a16="http://schemas.microsoft.com/office/drawing/2014/main" id="{DFA682E4-892D-97DC-7DB0-368E5EC89D0C}"/>
              </a:ext>
            </a:extLst>
          </p:cNvPr>
          <p:cNvPicPr>
            <a:picLocks noChangeAspect="1"/>
          </p:cNvPicPr>
          <p:nvPr/>
        </p:nvPicPr>
        <p:blipFill>
          <a:blip r:embed="rId4"/>
          <a:srcRect/>
          <a:stretch/>
        </p:blipFill>
        <p:spPr>
          <a:xfrm>
            <a:off x="660583" y="3533834"/>
            <a:ext cx="5246409" cy="2836720"/>
          </a:xfrm>
          <a:prstGeom prst="rect">
            <a:avLst/>
          </a:prstGeom>
        </p:spPr>
      </p:pic>
      <p:pic>
        <p:nvPicPr>
          <p:cNvPr id="4" name="Picture 3">
            <a:extLst>
              <a:ext uri="{FF2B5EF4-FFF2-40B4-BE49-F238E27FC236}">
                <a16:creationId xmlns:a16="http://schemas.microsoft.com/office/drawing/2014/main" id="{00F15700-E888-7244-8120-B44186173038}"/>
              </a:ext>
            </a:extLst>
          </p:cNvPr>
          <p:cNvPicPr>
            <a:picLocks noChangeAspect="1"/>
          </p:cNvPicPr>
          <p:nvPr/>
        </p:nvPicPr>
        <p:blipFill>
          <a:blip r:embed="rId5"/>
          <a:srcRect/>
          <a:stretch/>
        </p:blipFill>
        <p:spPr>
          <a:xfrm>
            <a:off x="8895575" y="1035801"/>
            <a:ext cx="3296425" cy="5300879"/>
          </a:xfrm>
          <a:prstGeom prst="rect">
            <a:avLst/>
          </a:prstGeom>
        </p:spPr>
      </p:pic>
      <p:sp>
        <p:nvSpPr>
          <p:cNvPr id="7" name="Content Placeholder 2">
            <a:extLst>
              <a:ext uri="{FF2B5EF4-FFF2-40B4-BE49-F238E27FC236}">
                <a16:creationId xmlns:a16="http://schemas.microsoft.com/office/drawing/2014/main" id="{B06B7743-C318-9050-79A5-B27679E99F0E}"/>
              </a:ext>
            </a:extLst>
          </p:cNvPr>
          <p:cNvSpPr txBox="1">
            <a:spLocks/>
          </p:cNvSpPr>
          <p:nvPr/>
        </p:nvSpPr>
        <p:spPr>
          <a:xfrm>
            <a:off x="3230467" y="2025915"/>
            <a:ext cx="4381431" cy="1489291"/>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r" defTabSz="914400" rtl="1"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ar-001" sz="1400" i="1" dirty="0">
                <a:solidFill>
                  <a:schemeClr val="tx1"/>
                </a:solidFill>
              </a:rPr>
              <a:t>أداة التقييم للهدف7-1-7</a:t>
            </a:r>
          </a:p>
        </p:txBody>
      </p:sp>
      <p:sp>
        <p:nvSpPr>
          <p:cNvPr id="8" name="Title 7">
            <a:extLst>
              <a:ext uri="{FF2B5EF4-FFF2-40B4-BE49-F238E27FC236}">
                <a16:creationId xmlns:a16="http://schemas.microsoft.com/office/drawing/2014/main" id="{1857C328-B7F8-F229-950D-5813A8A755A7}"/>
              </a:ext>
            </a:extLst>
          </p:cNvPr>
          <p:cNvSpPr>
            <a:spLocks noGrp="1"/>
          </p:cNvSpPr>
          <p:nvPr>
            <p:ph type="title"/>
          </p:nvPr>
        </p:nvSpPr>
        <p:spPr/>
        <p:txBody>
          <a:bodyPr/>
          <a:lstStyle/>
          <a:p>
            <a:r>
              <a:rPr lang="ar-001" dirty="0">
                <a:cs typeface="Arial"/>
              </a:rPr>
              <a:t>الخطوات الرئيسية لاستخدام الهدف 7-1-7</a:t>
            </a:r>
          </a:p>
        </p:txBody>
      </p:sp>
    </p:spTree>
    <p:extLst>
      <p:ext uri="{BB962C8B-B14F-4D97-AF65-F5344CB8AC3E}">
        <p14:creationId xmlns:p14="http://schemas.microsoft.com/office/powerpoint/2010/main" val="1784651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10037C6B-8A84-D9A6-694E-CF1FB4DDF6DA}"/>
              </a:ext>
            </a:extLst>
          </p:cNvPr>
          <p:cNvSpPr/>
          <p:nvPr/>
        </p:nvSpPr>
        <p:spPr>
          <a:xfrm>
            <a:off x="842980" y="2597727"/>
            <a:ext cx="6390408" cy="3936711"/>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7" name="Picture 6">
            <a:extLst>
              <a:ext uri="{FF2B5EF4-FFF2-40B4-BE49-F238E27FC236}">
                <a16:creationId xmlns:a16="http://schemas.microsoft.com/office/drawing/2014/main" id="{224EC18F-E37E-3D72-7293-AFE13C5873D5}"/>
              </a:ext>
            </a:extLst>
          </p:cNvPr>
          <p:cNvPicPr>
            <a:picLocks noChangeAspect="1"/>
          </p:cNvPicPr>
          <p:nvPr/>
        </p:nvPicPr>
        <p:blipFill>
          <a:blip r:embed="rId3"/>
          <a:srcRect/>
          <a:stretch/>
        </p:blipFill>
        <p:spPr>
          <a:xfrm>
            <a:off x="1050798" y="2780318"/>
            <a:ext cx="5971713" cy="3561375"/>
          </a:xfrm>
          <a:prstGeom prst="rect">
            <a:avLst/>
          </a:prstGeom>
        </p:spPr>
      </p:pic>
      <p:pic>
        <p:nvPicPr>
          <p:cNvPr id="9" name="Picture 8">
            <a:extLst>
              <a:ext uri="{FF2B5EF4-FFF2-40B4-BE49-F238E27FC236}">
                <a16:creationId xmlns:a16="http://schemas.microsoft.com/office/drawing/2014/main" id="{17011D38-2679-8C27-14EF-31899FCE9C3B}"/>
              </a:ext>
            </a:extLst>
          </p:cNvPr>
          <p:cNvPicPr>
            <a:picLocks noChangeAspect="1"/>
          </p:cNvPicPr>
          <p:nvPr/>
        </p:nvPicPr>
        <p:blipFill>
          <a:blip r:embed="rId4"/>
          <a:srcRect/>
          <a:stretch/>
        </p:blipFill>
        <p:spPr>
          <a:xfrm>
            <a:off x="8565677" y="517363"/>
            <a:ext cx="3615759" cy="5823273"/>
          </a:xfrm>
          <a:prstGeom prst="rect">
            <a:avLst/>
          </a:prstGeom>
        </p:spPr>
      </p:pic>
      <p:sp>
        <p:nvSpPr>
          <p:cNvPr id="10" name="Content Placeholder 2">
            <a:extLst>
              <a:ext uri="{FF2B5EF4-FFF2-40B4-BE49-F238E27FC236}">
                <a16:creationId xmlns:a16="http://schemas.microsoft.com/office/drawing/2014/main" id="{B4AFB593-14FA-05A8-2EC2-44C9715F9FBE}"/>
              </a:ext>
            </a:extLst>
          </p:cNvPr>
          <p:cNvSpPr txBox="1">
            <a:spLocks/>
          </p:cNvSpPr>
          <p:nvPr/>
        </p:nvSpPr>
        <p:spPr>
          <a:xfrm>
            <a:off x="2746519" y="2252361"/>
            <a:ext cx="4381431" cy="1489291"/>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r" defTabSz="914400" rtl="1"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ar-001" sz="1400" i="1" dirty="0">
                <a:solidFill>
                  <a:schemeClr val="tx1"/>
                </a:solidFill>
              </a:rPr>
              <a:t>أداة التقييم للهدف7-1-7</a:t>
            </a:r>
          </a:p>
        </p:txBody>
      </p:sp>
      <p:sp>
        <p:nvSpPr>
          <p:cNvPr id="14" name="TextBox 13">
            <a:extLst>
              <a:ext uri="{FF2B5EF4-FFF2-40B4-BE49-F238E27FC236}">
                <a16:creationId xmlns:a16="http://schemas.microsoft.com/office/drawing/2014/main" id="{BFC10D3B-C8BE-9B87-C200-B17EEFA2622B}"/>
              </a:ext>
            </a:extLst>
          </p:cNvPr>
          <p:cNvSpPr txBox="1"/>
          <p:nvPr/>
        </p:nvSpPr>
        <p:spPr>
          <a:xfrm>
            <a:off x="2167197" y="776071"/>
            <a:ext cx="5066191" cy="1015663"/>
          </a:xfrm>
          <a:prstGeom prst="rect">
            <a:avLst/>
          </a:prstGeom>
          <a:noFill/>
        </p:spPr>
        <p:txBody>
          <a:bodyPr wrap="square">
            <a:spAutoFit/>
          </a:bodyPr>
          <a:lstStyle/>
          <a:p>
            <a:r>
              <a:rPr lang="ar-001" sz="2000" b="0" i="0" dirty="0">
                <a:effectLst/>
                <a:highlight>
                  <a:srgbClr val="FFFFFF"/>
                </a:highlight>
                <a:latin typeface="Arial" panose="020B0604020202020204" pitchFamily="34" charset="0"/>
              </a:rPr>
              <a:t>يُعتبر الوصول إلى الأسباب الجذرية للعوائق بغاية الأهمية لتحديد الأنظمة أو العمليات المحددة التي ينبغي تعزيزها</a:t>
            </a:r>
          </a:p>
        </p:txBody>
      </p:sp>
    </p:spTree>
    <p:extLst>
      <p:ext uri="{BB962C8B-B14F-4D97-AF65-F5344CB8AC3E}">
        <p14:creationId xmlns:p14="http://schemas.microsoft.com/office/powerpoint/2010/main" val="1957918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7D0CD69A-F0ED-38F3-47A0-2AA0DF3D862D}"/>
              </a:ext>
            </a:extLst>
          </p:cNvPr>
          <p:cNvSpPr/>
          <p:nvPr/>
        </p:nvSpPr>
        <p:spPr>
          <a:xfrm>
            <a:off x="844912" y="3224645"/>
            <a:ext cx="6761018" cy="3315607"/>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5770997D-89C2-C427-7B56-BC7F28A3B193}"/>
              </a:ext>
            </a:extLst>
          </p:cNvPr>
          <p:cNvSpPr>
            <a:spLocks noGrp="1"/>
          </p:cNvSpPr>
          <p:nvPr>
            <p:ph idx="4294967295"/>
          </p:nvPr>
        </p:nvSpPr>
        <p:spPr>
          <a:xfrm>
            <a:off x="2074480" y="1228922"/>
            <a:ext cx="5249602" cy="1012825"/>
          </a:xfrm>
        </p:spPr>
        <p:txBody>
          <a:bodyPr vert="horz" lIns="91440" tIns="45720" rIns="91440" bIns="45720" rtlCol="0" anchor="t">
            <a:normAutofit/>
          </a:bodyPr>
          <a:lstStyle/>
          <a:p>
            <a:pPr marL="0" indent="0">
              <a:buNone/>
            </a:pPr>
            <a:r>
              <a:rPr lang="ar-001" sz="2000" dirty="0">
                <a:solidFill>
                  <a:schemeClr val="tx1"/>
                </a:solidFill>
                <a:cs typeface="Arial"/>
              </a:rPr>
              <a:t>يمكن اتخاذ بعض هذه الإجراءات على الفور، أمّا البعض الآخر فقد يتطلب تخطيطاً واستثماراً على المدى الأطول</a:t>
            </a:r>
          </a:p>
        </p:txBody>
      </p:sp>
      <p:pic>
        <p:nvPicPr>
          <p:cNvPr id="2" name="Picture 1">
            <a:extLst>
              <a:ext uri="{FF2B5EF4-FFF2-40B4-BE49-F238E27FC236}">
                <a16:creationId xmlns:a16="http://schemas.microsoft.com/office/drawing/2014/main" id="{A929F758-54ED-D874-44C9-ADB2F46A3F1F}"/>
              </a:ext>
            </a:extLst>
          </p:cNvPr>
          <p:cNvPicPr>
            <a:picLocks noChangeAspect="1"/>
          </p:cNvPicPr>
          <p:nvPr/>
        </p:nvPicPr>
        <p:blipFill>
          <a:blip r:embed="rId2"/>
          <a:srcRect/>
          <a:stretch/>
        </p:blipFill>
        <p:spPr>
          <a:xfrm>
            <a:off x="8433940" y="517362"/>
            <a:ext cx="3615759" cy="5823273"/>
          </a:xfrm>
          <a:prstGeom prst="rect">
            <a:avLst/>
          </a:prstGeom>
        </p:spPr>
      </p:pic>
      <p:sp>
        <p:nvSpPr>
          <p:cNvPr id="9" name="Content Placeholder 2">
            <a:extLst>
              <a:ext uri="{FF2B5EF4-FFF2-40B4-BE49-F238E27FC236}">
                <a16:creationId xmlns:a16="http://schemas.microsoft.com/office/drawing/2014/main" id="{473F047A-5B2B-51CA-D6CE-96060107A88C}"/>
              </a:ext>
            </a:extLst>
          </p:cNvPr>
          <p:cNvSpPr txBox="1">
            <a:spLocks/>
          </p:cNvSpPr>
          <p:nvPr/>
        </p:nvSpPr>
        <p:spPr>
          <a:xfrm>
            <a:off x="3200436" y="2906988"/>
            <a:ext cx="4381431" cy="1489291"/>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r" defTabSz="914400" rtl="1"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ar-001" sz="1400" i="1" dirty="0">
                <a:solidFill>
                  <a:schemeClr val="tx1"/>
                </a:solidFill>
              </a:rPr>
              <a:t>أداة التقييم للهدف7-1-7</a:t>
            </a:r>
          </a:p>
        </p:txBody>
      </p:sp>
      <p:pic>
        <p:nvPicPr>
          <p:cNvPr id="5" name="Picture 4">
            <a:extLst>
              <a:ext uri="{FF2B5EF4-FFF2-40B4-BE49-F238E27FC236}">
                <a16:creationId xmlns:a16="http://schemas.microsoft.com/office/drawing/2014/main" id="{5743C3D6-40E8-2D08-E827-A0518D1ADA12}"/>
              </a:ext>
            </a:extLst>
          </p:cNvPr>
          <p:cNvPicPr>
            <a:picLocks noChangeAspect="1"/>
          </p:cNvPicPr>
          <p:nvPr/>
        </p:nvPicPr>
        <p:blipFill>
          <a:blip r:embed="rId3"/>
          <a:srcRect t="289" b="289"/>
          <a:stretch/>
        </p:blipFill>
        <p:spPr>
          <a:xfrm>
            <a:off x="1068575" y="3475552"/>
            <a:ext cx="6355251" cy="2848822"/>
          </a:xfrm>
          <a:prstGeom prst="rect">
            <a:avLst/>
          </a:prstGeom>
        </p:spPr>
      </p:pic>
    </p:spTree>
    <p:extLst>
      <p:ext uri="{BB962C8B-B14F-4D97-AF65-F5344CB8AC3E}">
        <p14:creationId xmlns:p14="http://schemas.microsoft.com/office/powerpoint/2010/main" val="345564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70997D-89C2-C427-7B56-BC7F28A3B193}"/>
              </a:ext>
            </a:extLst>
          </p:cNvPr>
          <p:cNvSpPr>
            <a:spLocks noGrp="1"/>
          </p:cNvSpPr>
          <p:nvPr>
            <p:ph idx="4294967295"/>
          </p:nvPr>
        </p:nvSpPr>
        <p:spPr>
          <a:xfrm>
            <a:off x="1659916" y="721041"/>
            <a:ext cx="5317744" cy="2707958"/>
          </a:xfrm>
        </p:spPr>
        <p:txBody>
          <a:bodyPr vert="horz" lIns="91440" tIns="45720" rIns="91440" bIns="45720" rtlCol="0" anchor="ctr">
            <a:noAutofit/>
          </a:bodyPr>
          <a:lstStyle/>
          <a:p>
            <a:pPr marL="0" indent="0">
              <a:lnSpc>
                <a:spcPct val="110000"/>
              </a:lnSpc>
              <a:spcBef>
                <a:spcPts val="1600"/>
              </a:spcBef>
              <a:buNone/>
            </a:pPr>
            <a:r>
              <a:rPr lang="ar-001" sz="2000" dirty="0">
                <a:solidFill>
                  <a:schemeClr val="tx1"/>
                </a:solidFill>
                <a:cs typeface="Arial"/>
              </a:rPr>
              <a:t>إشراك أصحاب المصلحة ومناقشة العوائق والعوامل الممكنة والإجراءات التصحيحية لكل حالة تفشٍ وتوحيد البيانات عبر حالات التفشي</a:t>
            </a:r>
          </a:p>
        </p:txBody>
      </p:sp>
      <p:sp>
        <p:nvSpPr>
          <p:cNvPr id="2" name="Round Same Side Corner Rectangle 1">
            <a:extLst>
              <a:ext uri="{FF2B5EF4-FFF2-40B4-BE49-F238E27FC236}">
                <a16:creationId xmlns:a16="http://schemas.microsoft.com/office/drawing/2014/main" id="{36C8F2A3-BC5A-2F91-466E-DDAEFFFC1400}"/>
              </a:ext>
            </a:extLst>
          </p:cNvPr>
          <p:cNvSpPr/>
          <p:nvPr/>
        </p:nvSpPr>
        <p:spPr>
          <a:xfrm>
            <a:off x="1636496" y="3539811"/>
            <a:ext cx="5317744" cy="3011474"/>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5" name="Picture 4" descr="A group of people sitting at a table&#10;&#10;Description automatically generated">
            <a:extLst>
              <a:ext uri="{FF2B5EF4-FFF2-40B4-BE49-F238E27FC236}">
                <a16:creationId xmlns:a16="http://schemas.microsoft.com/office/drawing/2014/main" id="{BF900B4F-9CDB-9F01-AF01-981FE516DB42}"/>
              </a:ext>
            </a:extLst>
          </p:cNvPr>
          <p:cNvPicPr>
            <a:picLocks noChangeAspect="1"/>
          </p:cNvPicPr>
          <p:nvPr/>
        </p:nvPicPr>
        <p:blipFill rotWithShape="1">
          <a:blip r:embed="rId3"/>
          <a:srcRect t="19501"/>
          <a:stretch/>
        </p:blipFill>
        <p:spPr>
          <a:xfrm>
            <a:off x="1904968" y="3814823"/>
            <a:ext cx="4827640" cy="2526870"/>
          </a:xfrm>
          <a:prstGeom prst="rect">
            <a:avLst/>
          </a:prstGeom>
        </p:spPr>
      </p:pic>
      <p:pic>
        <p:nvPicPr>
          <p:cNvPr id="9" name="Picture 8">
            <a:extLst>
              <a:ext uri="{FF2B5EF4-FFF2-40B4-BE49-F238E27FC236}">
                <a16:creationId xmlns:a16="http://schemas.microsoft.com/office/drawing/2014/main" id="{3D587812-B84D-BC6E-5995-71E2C194B7E1}"/>
              </a:ext>
            </a:extLst>
          </p:cNvPr>
          <p:cNvPicPr>
            <a:picLocks noChangeAspect="1"/>
          </p:cNvPicPr>
          <p:nvPr/>
        </p:nvPicPr>
        <p:blipFill>
          <a:blip r:embed="rId4"/>
          <a:srcRect/>
          <a:stretch/>
        </p:blipFill>
        <p:spPr>
          <a:xfrm>
            <a:off x="8273333" y="516305"/>
            <a:ext cx="3607552" cy="5825388"/>
          </a:xfrm>
          <a:prstGeom prst="rect">
            <a:avLst/>
          </a:prstGeom>
        </p:spPr>
      </p:pic>
    </p:spTree>
    <p:extLst>
      <p:ext uri="{BB962C8B-B14F-4D97-AF65-F5344CB8AC3E}">
        <p14:creationId xmlns:p14="http://schemas.microsoft.com/office/powerpoint/2010/main" val="4011943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a:extLst>
              <a:ext uri="{FF2B5EF4-FFF2-40B4-BE49-F238E27FC236}">
                <a16:creationId xmlns:a16="http://schemas.microsoft.com/office/drawing/2014/main" id="{E34D1B3D-2729-2509-73E0-279DCB4A97CA}"/>
              </a:ext>
            </a:extLst>
          </p:cNvPr>
          <p:cNvSpPr/>
          <p:nvPr/>
        </p:nvSpPr>
        <p:spPr>
          <a:xfrm>
            <a:off x="455828" y="3579011"/>
            <a:ext cx="7069516" cy="2951267"/>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5770997D-89C2-C427-7B56-BC7F28A3B193}"/>
              </a:ext>
            </a:extLst>
          </p:cNvPr>
          <p:cNvSpPr>
            <a:spLocks noGrp="1"/>
          </p:cNvSpPr>
          <p:nvPr>
            <p:ph idx="4294967295"/>
          </p:nvPr>
        </p:nvSpPr>
        <p:spPr>
          <a:xfrm>
            <a:off x="988212" y="1256962"/>
            <a:ext cx="5820805" cy="1616075"/>
          </a:xfrm>
        </p:spPr>
        <p:txBody>
          <a:bodyPr>
            <a:noAutofit/>
          </a:bodyPr>
          <a:lstStyle/>
          <a:p>
            <a:pPr marL="0" indent="0" algn="r" rtl="1">
              <a:lnSpc>
                <a:spcPct val="115000"/>
              </a:lnSpc>
              <a:spcAft>
                <a:spcPts val="800"/>
              </a:spcAft>
              <a:buNone/>
            </a:pPr>
            <a:r>
              <a:rPr lang="ar-SA" sz="1800" kern="100" dirty="0">
                <a:effectLst/>
                <a:ea typeface="DengXian" panose="02010600030101010101" pitchFamily="2" charset="-122"/>
                <a:cs typeface="Arial" panose="020B0604020202020204" pitchFamily="34" charset="0"/>
              </a:rPr>
              <a:t>قبل كل دورة تخطيط تشغيلي، استخلاص الدروس المستفادة من الهدف</a:t>
            </a:r>
            <a:br>
              <a:rPr lang="en-IN" sz="1800" kern="100" dirty="0">
                <a:effectLst/>
                <a:ea typeface="DengXian" panose="02010600030101010101" pitchFamily="2" charset="-122"/>
                <a:cs typeface="Arial" panose="020B0604020202020204" pitchFamily="34" charset="0"/>
              </a:rPr>
            </a:br>
            <a:r>
              <a:rPr lang="ar-SA" sz="1800" kern="100" dirty="0">
                <a:effectLst/>
                <a:ea typeface="DengXian" panose="02010600030101010101" pitchFamily="2" charset="-122"/>
                <a:cs typeface="Arial" panose="020B0604020202020204" pitchFamily="34" charset="0"/>
              </a:rPr>
              <a:t> 7-1-7 واستخدمها لتحديد أولويات أنشطة التمويل، إلى جانب التقييمات الأخرى (تقرير التقييم الذاتي السنوي للدول الأعضاء (</a:t>
            </a:r>
            <a:r>
              <a:rPr lang="en-IN" sz="1800" kern="100" dirty="0">
                <a:effectLst/>
                <a:ea typeface="DengXian" panose="02010600030101010101" pitchFamily="2" charset="-122"/>
                <a:cs typeface="Arial" panose="020B0604020202020204" pitchFamily="34" charset="0"/>
              </a:rPr>
              <a:t>SPAR</a:t>
            </a:r>
            <a:r>
              <a:rPr lang="ar-SA" sz="1800" kern="100" dirty="0">
                <a:effectLst/>
                <a:ea typeface="DengXian" panose="02010600030101010101" pitchFamily="2" charset="-122"/>
                <a:cs typeface="Arial" panose="020B0604020202020204" pitchFamily="34" charset="0"/>
              </a:rPr>
              <a:t>)، والتقييم الخارجي المشترك (</a:t>
            </a:r>
            <a:r>
              <a:rPr lang="en-IN" sz="1800" kern="100" dirty="0">
                <a:effectLst/>
                <a:ea typeface="DengXian" panose="02010600030101010101" pitchFamily="2" charset="-122"/>
                <a:cs typeface="Arial" panose="020B0604020202020204" pitchFamily="34" charset="0"/>
              </a:rPr>
              <a:t>JEE</a:t>
            </a:r>
            <a:r>
              <a:rPr lang="ar-SA" sz="1800" kern="100" dirty="0">
                <a:effectLst/>
                <a:ea typeface="DengXian" panose="02010600030101010101" pitchFamily="2" charset="-122"/>
                <a:cs typeface="Arial" panose="020B0604020202020204" pitchFamily="34" charset="0"/>
              </a:rPr>
              <a:t>)، واستعراض ما بعد التنفيذ (</a:t>
            </a:r>
            <a:r>
              <a:rPr lang="en-IN" sz="1800" kern="100" dirty="0">
                <a:effectLst/>
                <a:ea typeface="DengXian" panose="02010600030101010101" pitchFamily="2" charset="-122"/>
                <a:cs typeface="Arial" panose="020B0604020202020204" pitchFamily="34" charset="0"/>
              </a:rPr>
              <a:t>AAR</a:t>
            </a:r>
            <a:r>
              <a:rPr lang="ar-SA" sz="1800" kern="100" dirty="0">
                <a:effectLst/>
                <a:ea typeface="DengXian" panose="02010600030101010101" pitchFamily="2" charset="-122"/>
                <a:cs typeface="Arial" panose="020B0604020202020204" pitchFamily="34" charset="0"/>
              </a:rPr>
              <a:t>) وغيرها).</a:t>
            </a:r>
            <a:endParaRPr lang="en-IN" sz="1800" kern="100" dirty="0">
              <a:effectLst/>
              <a:ea typeface="DengXian"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6880D165-6622-A83B-4136-71F9EC8A5168}"/>
              </a:ext>
            </a:extLst>
          </p:cNvPr>
          <p:cNvPicPr>
            <a:picLocks noChangeAspect="1"/>
          </p:cNvPicPr>
          <p:nvPr/>
        </p:nvPicPr>
        <p:blipFill>
          <a:blip r:embed="rId3"/>
          <a:srcRect/>
          <a:stretch/>
        </p:blipFill>
        <p:spPr>
          <a:xfrm>
            <a:off x="651035" y="3783138"/>
            <a:ext cx="6679102" cy="2683101"/>
          </a:xfrm>
          <a:prstGeom prst="rect">
            <a:avLst/>
          </a:prstGeom>
        </p:spPr>
      </p:pic>
      <p:pic>
        <p:nvPicPr>
          <p:cNvPr id="2" name="Picture 1">
            <a:extLst>
              <a:ext uri="{FF2B5EF4-FFF2-40B4-BE49-F238E27FC236}">
                <a16:creationId xmlns:a16="http://schemas.microsoft.com/office/drawing/2014/main" id="{FA0582F0-255C-EB67-6022-E45C7269F0ED}"/>
              </a:ext>
            </a:extLst>
          </p:cNvPr>
          <p:cNvPicPr>
            <a:picLocks noChangeAspect="1"/>
          </p:cNvPicPr>
          <p:nvPr/>
        </p:nvPicPr>
        <p:blipFill>
          <a:blip r:embed="rId4"/>
          <a:srcRect/>
          <a:stretch/>
        </p:blipFill>
        <p:spPr>
          <a:xfrm>
            <a:off x="8205518" y="516305"/>
            <a:ext cx="3607552" cy="5825388"/>
          </a:xfrm>
          <a:prstGeom prst="rect">
            <a:avLst/>
          </a:prstGeom>
        </p:spPr>
      </p:pic>
      <p:sp>
        <p:nvSpPr>
          <p:cNvPr id="14" name="Content Placeholder 2">
            <a:extLst>
              <a:ext uri="{FF2B5EF4-FFF2-40B4-BE49-F238E27FC236}">
                <a16:creationId xmlns:a16="http://schemas.microsoft.com/office/drawing/2014/main" id="{3DBC0DEF-AF3B-16E5-95E0-1FC3B48C4D47}"/>
              </a:ext>
            </a:extLst>
          </p:cNvPr>
          <p:cNvSpPr txBox="1">
            <a:spLocks/>
          </p:cNvSpPr>
          <p:nvPr/>
        </p:nvSpPr>
        <p:spPr>
          <a:xfrm>
            <a:off x="3143913" y="3278989"/>
            <a:ext cx="4381431" cy="1489291"/>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r" defTabSz="914400" rtl="1"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ar-001" sz="1400" i="1" dirty="0">
                <a:solidFill>
                  <a:schemeClr val="tx1"/>
                </a:solidFill>
              </a:rPr>
              <a:t>التقرير التوليفي للهدف 7-1-7</a:t>
            </a:r>
          </a:p>
        </p:txBody>
      </p:sp>
    </p:spTree>
    <p:extLst>
      <p:ext uri="{BB962C8B-B14F-4D97-AF65-F5344CB8AC3E}">
        <p14:creationId xmlns:p14="http://schemas.microsoft.com/office/powerpoint/2010/main" val="384675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72739286-2C50-599A-A609-E13EC10E6A4D}"/>
              </a:ext>
            </a:extLst>
          </p:cNvPr>
          <p:cNvSpPr/>
          <p:nvPr/>
        </p:nvSpPr>
        <p:spPr>
          <a:xfrm>
            <a:off x="497658" y="3719945"/>
            <a:ext cx="6945697" cy="2821640"/>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5770997D-89C2-C427-7B56-BC7F28A3B193}"/>
              </a:ext>
            </a:extLst>
          </p:cNvPr>
          <p:cNvSpPr>
            <a:spLocks noGrp="1"/>
          </p:cNvSpPr>
          <p:nvPr>
            <p:ph idx="1"/>
          </p:nvPr>
        </p:nvSpPr>
        <p:spPr>
          <a:xfrm>
            <a:off x="1566925" y="1367453"/>
            <a:ext cx="5700178" cy="1500261"/>
          </a:xfrm>
        </p:spPr>
        <p:txBody>
          <a:bodyPr>
            <a:normAutofit/>
          </a:bodyPr>
          <a:lstStyle/>
          <a:p>
            <a:pPr marL="0" indent="0">
              <a:lnSpc>
                <a:spcPct val="100000"/>
              </a:lnSpc>
              <a:spcBef>
                <a:spcPts val="2200"/>
              </a:spcBef>
              <a:buNone/>
            </a:pPr>
            <a:r>
              <a:rPr lang="ar-001" sz="2000" dirty="0">
                <a:solidFill>
                  <a:schemeClr val="tx1"/>
                </a:solidFill>
              </a:rPr>
              <a:t>ترجمة نتائج الهدف 7-1-7 إلى طلبات للمناصرة والتوعية بشأن الاستثمارات أو التغييرات اللازمة في السياسات، وبناء الثقة في أن هذه الاستثمارات ستؤدي إلى آثار قابلة للقياس</a:t>
            </a:r>
          </a:p>
        </p:txBody>
      </p:sp>
      <p:pic>
        <p:nvPicPr>
          <p:cNvPr id="6" name="Picture 5">
            <a:extLst>
              <a:ext uri="{FF2B5EF4-FFF2-40B4-BE49-F238E27FC236}">
                <a16:creationId xmlns:a16="http://schemas.microsoft.com/office/drawing/2014/main" id="{B90C69E2-8DDC-ADC6-4B53-62CE13B3A4BC}"/>
              </a:ext>
            </a:extLst>
          </p:cNvPr>
          <p:cNvPicPr>
            <a:picLocks noChangeAspect="1"/>
          </p:cNvPicPr>
          <p:nvPr/>
        </p:nvPicPr>
        <p:blipFill>
          <a:blip r:embed="rId3"/>
          <a:srcRect/>
          <a:stretch/>
        </p:blipFill>
        <p:spPr>
          <a:xfrm>
            <a:off x="680259" y="3924146"/>
            <a:ext cx="6586844" cy="2417546"/>
          </a:xfrm>
          <a:prstGeom prst="rect">
            <a:avLst/>
          </a:prstGeom>
        </p:spPr>
      </p:pic>
      <p:pic>
        <p:nvPicPr>
          <p:cNvPr id="2" name="Picture 1">
            <a:extLst>
              <a:ext uri="{FF2B5EF4-FFF2-40B4-BE49-F238E27FC236}">
                <a16:creationId xmlns:a16="http://schemas.microsoft.com/office/drawing/2014/main" id="{80D26724-12B2-1CD7-04A7-26BB41F87E75}"/>
              </a:ext>
            </a:extLst>
          </p:cNvPr>
          <p:cNvPicPr>
            <a:picLocks noChangeAspect="1"/>
          </p:cNvPicPr>
          <p:nvPr/>
        </p:nvPicPr>
        <p:blipFill>
          <a:blip r:embed="rId4"/>
          <a:srcRect/>
          <a:stretch/>
        </p:blipFill>
        <p:spPr>
          <a:xfrm>
            <a:off x="8082686" y="516305"/>
            <a:ext cx="3607553" cy="5825389"/>
          </a:xfrm>
          <a:prstGeom prst="rect">
            <a:avLst/>
          </a:prstGeom>
        </p:spPr>
      </p:pic>
      <p:sp>
        <p:nvSpPr>
          <p:cNvPr id="9" name="Content Placeholder 2">
            <a:extLst>
              <a:ext uri="{FF2B5EF4-FFF2-40B4-BE49-F238E27FC236}">
                <a16:creationId xmlns:a16="http://schemas.microsoft.com/office/drawing/2014/main" id="{CFABAA87-3CC1-1753-6E8A-44461E62B7FA}"/>
              </a:ext>
            </a:extLst>
          </p:cNvPr>
          <p:cNvSpPr txBox="1">
            <a:spLocks/>
          </p:cNvSpPr>
          <p:nvPr/>
        </p:nvSpPr>
        <p:spPr>
          <a:xfrm>
            <a:off x="2973798" y="3406499"/>
            <a:ext cx="4381431" cy="1489291"/>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r" defTabSz="914400" rtl="1"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ar-001" sz="1400" i="1" dirty="0">
                <a:solidFill>
                  <a:schemeClr val="tx1"/>
                </a:solidFill>
              </a:rPr>
              <a:t>التقرير التوليفي للهدف 7-1-7</a:t>
            </a:r>
          </a:p>
        </p:txBody>
      </p:sp>
    </p:spTree>
    <p:extLst>
      <p:ext uri="{BB962C8B-B14F-4D97-AF65-F5344CB8AC3E}">
        <p14:creationId xmlns:p14="http://schemas.microsoft.com/office/powerpoint/2010/main" val="1294805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02356D52-3DA1-202B-2776-3C963F40D842}"/>
              </a:ext>
            </a:extLst>
          </p:cNvPr>
          <p:cNvSpPr/>
          <p:nvPr/>
        </p:nvSpPr>
        <p:spPr>
          <a:xfrm>
            <a:off x="179055" y="1600174"/>
            <a:ext cx="4422583" cy="4892699"/>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5D9F7BBF-5B60-2A24-B0BF-03B983F2F666}"/>
              </a:ext>
            </a:extLst>
          </p:cNvPr>
          <p:cNvSpPr>
            <a:spLocks noGrp="1"/>
          </p:cNvSpPr>
          <p:nvPr>
            <p:ph sz="half" idx="10"/>
          </p:nvPr>
        </p:nvSpPr>
        <p:spPr>
          <a:xfrm>
            <a:off x="4792050" y="1472032"/>
            <a:ext cx="6801067" cy="5708073"/>
          </a:xfrm>
        </p:spPr>
        <p:txBody>
          <a:bodyPr vert="horz" lIns="91440" tIns="45720" rIns="91440" bIns="45720" rtlCol="0" anchor="t">
            <a:normAutofit/>
          </a:bodyPr>
          <a:lstStyle/>
          <a:p>
            <a:pPr>
              <a:lnSpc>
                <a:spcPct val="100000"/>
              </a:lnSpc>
            </a:pPr>
            <a:r>
              <a:rPr lang="ar-001" sz="2000" dirty="0">
                <a:cs typeface="Arial"/>
              </a:rPr>
              <a:t>استخدام الهدف 7-1-7 على الدوام لتحسين الأداء </a:t>
            </a:r>
            <a:r>
              <a:rPr lang="ar-001" sz="2000" b="1" dirty="0">
                <a:cs typeface="Arial"/>
              </a:rPr>
              <a:t>بشكلٍ مستمر.</a:t>
            </a:r>
          </a:p>
          <a:p>
            <a:pPr>
              <a:lnSpc>
                <a:spcPct val="100000"/>
              </a:lnSpc>
            </a:pPr>
            <a:r>
              <a:rPr lang="ar-001" sz="2000" dirty="0">
                <a:cs typeface="Arial"/>
              </a:rPr>
              <a:t>يتمثّل الغرض من الهدف 7-1-7 في أن يكون فرصة </a:t>
            </a:r>
            <a:r>
              <a:rPr lang="ar-001" sz="2000" b="1" dirty="0">
                <a:cs typeface="Arial"/>
              </a:rPr>
              <a:t>للتعلم</a:t>
            </a:r>
            <a:r>
              <a:rPr lang="ar-001" sz="2000" dirty="0">
                <a:cs typeface="Arial"/>
              </a:rPr>
              <a:t> وهو يتواءم بشكل أفضل مع التقييم غير العقابي والصادق والشفاف.</a:t>
            </a:r>
          </a:p>
          <a:p>
            <a:pPr>
              <a:lnSpc>
                <a:spcPct val="100000"/>
              </a:lnSpc>
            </a:pPr>
            <a:r>
              <a:rPr lang="ar-001" sz="2000" dirty="0">
                <a:cs typeface="Arial"/>
              </a:rPr>
              <a:t>تُعدّ كلّ مرحلة من مراحل الهدف 7-1-7 - الرصد، والإبلاغ، والاستجابة المبكرة - ضروريةً.</a:t>
            </a:r>
          </a:p>
          <a:p>
            <a:pPr>
              <a:lnSpc>
                <a:spcPct val="100000"/>
              </a:lnSpc>
            </a:pPr>
            <a:r>
              <a:rPr lang="ar-001" sz="2000" dirty="0">
                <a:cs typeface="Arial"/>
              </a:rPr>
              <a:t>كلما استُخدم الهدف 7-1-7 </a:t>
            </a:r>
            <a:r>
              <a:rPr lang="ar-001" sz="2000" b="1" dirty="0">
                <a:cs typeface="Arial"/>
              </a:rPr>
              <a:t>بشكلٍ أبكر</a:t>
            </a:r>
            <a:r>
              <a:rPr lang="ar-001" sz="2000" dirty="0">
                <a:cs typeface="Arial"/>
              </a:rPr>
              <a:t>، كلما زادت الفرصة لتكييف الاستجابة لحالات التفشي بشكلٍ أفضل.</a:t>
            </a:r>
          </a:p>
          <a:p>
            <a:pPr>
              <a:lnSpc>
                <a:spcPct val="100000"/>
              </a:lnSpc>
            </a:pPr>
            <a:r>
              <a:rPr lang="ar-001" sz="2000" dirty="0">
                <a:cs typeface="Arial"/>
              </a:rPr>
              <a:t>إن الهدف 7-1-7 قابلٌ للإدماج </a:t>
            </a:r>
            <a:r>
              <a:rPr lang="ar-001" sz="2000" b="1" dirty="0">
                <a:cs typeface="Arial"/>
              </a:rPr>
              <a:t>بمرونة</a:t>
            </a:r>
            <a:r>
              <a:rPr lang="ar-001" sz="2000" dirty="0">
                <a:cs typeface="Arial"/>
              </a:rPr>
              <a:t> في النظم ومسارات العمل القائمة؛ والتخطيط؛ وأطر العمل.</a:t>
            </a:r>
          </a:p>
          <a:p>
            <a:pPr>
              <a:lnSpc>
                <a:spcPct val="100000"/>
              </a:lnSpc>
            </a:pPr>
            <a:r>
              <a:rPr lang="ar-001" sz="2000" dirty="0">
                <a:cs typeface="Arial"/>
              </a:rPr>
              <a:t>إشراك مجموعة </a:t>
            </a:r>
            <a:r>
              <a:rPr lang="ar-001" sz="2000" b="1" dirty="0">
                <a:cs typeface="Arial"/>
              </a:rPr>
              <a:t>واسعة</a:t>
            </a:r>
            <a:r>
              <a:rPr lang="ar-001" sz="2000" dirty="0">
                <a:cs typeface="Arial"/>
              </a:rPr>
              <a:t> من أصحاب المصلحة لأن الهدف 7-1-7 يركز على معالجة مجموعة واسعة من العوائق النظامية.</a:t>
            </a:r>
          </a:p>
        </p:txBody>
      </p:sp>
      <p:pic>
        <p:nvPicPr>
          <p:cNvPr id="8" name="Picture 7">
            <a:extLst>
              <a:ext uri="{FF2B5EF4-FFF2-40B4-BE49-F238E27FC236}">
                <a16:creationId xmlns:a16="http://schemas.microsoft.com/office/drawing/2014/main" id="{8085EE3F-DB5A-255A-A296-C8E72AB30FE6}"/>
              </a:ext>
            </a:extLst>
          </p:cNvPr>
          <p:cNvPicPr>
            <a:picLocks noChangeAspect="1"/>
          </p:cNvPicPr>
          <p:nvPr/>
        </p:nvPicPr>
        <p:blipFill rotWithShape="1">
          <a:blip r:embed="rId3"/>
          <a:srcRect l="35014" t="16114" r="19162" b="4996"/>
          <a:stretch/>
        </p:blipFill>
        <p:spPr>
          <a:xfrm>
            <a:off x="470514" y="1881619"/>
            <a:ext cx="3851002" cy="4398843"/>
          </a:xfrm>
          <a:prstGeom prst="rect">
            <a:avLst/>
          </a:prstGeom>
        </p:spPr>
      </p:pic>
      <p:sp>
        <p:nvSpPr>
          <p:cNvPr id="10" name="Title 9">
            <a:extLst>
              <a:ext uri="{FF2B5EF4-FFF2-40B4-BE49-F238E27FC236}">
                <a16:creationId xmlns:a16="http://schemas.microsoft.com/office/drawing/2014/main" id="{0EAA2C43-C90F-AF6D-94B8-6EF8BA06D0AE}"/>
              </a:ext>
            </a:extLst>
          </p:cNvPr>
          <p:cNvSpPr>
            <a:spLocks noGrp="1"/>
          </p:cNvSpPr>
          <p:nvPr>
            <p:ph type="title"/>
          </p:nvPr>
        </p:nvSpPr>
        <p:spPr>
          <a:xfrm>
            <a:off x="3596276" y="365126"/>
            <a:ext cx="8096900" cy="1001762"/>
          </a:xfrm>
        </p:spPr>
        <p:txBody>
          <a:bodyPr/>
          <a:lstStyle/>
          <a:p>
            <a:r>
              <a:rPr lang="ar-001" dirty="0">
                <a:cs typeface="Arial"/>
              </a:rPr>
              <a:t>المبادئ الرئيسية للاستخدام الفعال للهدف 7-1-7</a:t>
            </a:r>
          </a:p>
        </p:txBody>
      </p:sp>
    </p:spTree>
    <p:extLst>
      <p:ext uri="{BB962C8B-B14F-4D97-AF65-F5344CB8AC3E}">
        <p14:creationId xmlns:p14="http://schemas.microsoft.com/office/powerpoint/2010/main" val="1555556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E70835-57CB-0B15-0EA3-5878462E2EBD}"/>
              </a:ext>
            </a:extLst>
          </p:cNvPr>
          <p:cNvSpPr>
            <a:spLocks noGrp="1"/>
          </p:cNvSpPr>
          <p:nvPr>
            <p:ph type="title"/>
          </p:nvPr>
        </p:nvSpPr>
        <p:spPr>
          <a:xfrm>
            <a:off x="8305577" y="742949"/>
            <a:ext cx="3467083" cy="1079491"/>
          </a:xfrm>
        </p:spPr>
        <p:txBody>
          <a:bodyPr/>
          <a:lstStyle/>
          <a:p>
            <a:r>
              <a:rPr lang="ar-001" dirty="0">
                <a:cs typeface="Arial"/>
              </a:rPr>
              <a:t>التنفيذ القطري</a:t>
            </a:r>
          </a:p>
        </p:txBody>
      </p:sp>
      <p:sp>
        <p:nvSpPr>
          <p:cNvPr id="3" name="Content Placeholder 2">
            <a:extLst>
              <a:ext uri="{FF2B5EF4-FFF2-40B4-BE49-F238E27FC236}">
                <a16:creationId xmlns:a16="http://schemas.microsoft.com/office/drawing/2014/main" id="{5D9F7BBF-5B60-2A24-B0BF-03B983F2F666}"/>
              </a:ext>
            </a:extLst>
          </p:cNvPr>
          <p:cNvSpPr>
            <a:spLocks noGrp="1"/>
          </p:cNvSpPr>
          <p:nvPr>
            <p:ph type="body" sz="half" idx="2"/>
          </p:nvPr>
        </p:nvSpPr>
        <p:spPr>
          <a:xfrm>
            <a:off x="8385909" y="2310726"/>
            <a:ext cx="3386751" cy="3804325"/>
          </a:xfrm>
        </p:spPr>
        <p:txBody>
          <a:bodyPr vert="horz" lIns="91440" tIns="45720" rIns="91440" bIns="45720" rtlCol="0" anchor="t">
            <a:noAutofit/>
          </a:bodyPr>
          <a:lstStyle/>
          <a:p>
            <a:pPr marL="228600" indent="-228600">
              <a:lnSpc>
                <a:spcPct val="110000"/>
              </a:lnSpc>
              <a:spcBef>
                <a:spcPts val="1600"/>
              </a:spcBef>
              <a:buFont typeface="Arial" panose="020B0604020202020204" pitchFamily="34" charset="0"/>
              <a:buChar char="•"/>
            </a:pPr>
            <a:r>
              <a:rPr lang="ar-001" b="0" dirty="0">
                <a:solidFill>
                  <a:schemeClr val="tx1"/>
                </a:solidFill>
                <a:cs typeface="Arial"/>
              </a:rPr>
              <a:t>تمت تجربته في أوغندا ونيجيريا وإثيوبيا وسيراليون ورواندا وليبيريا والبرازيل والولايات المتحدة الأمريكية </a:t>
            </a:r>
          </a:p>
          <a:p>
            <a:pPr marL="228600" indent="-228600">
              <a:lnSpc>
                <a:spcPct val="110000"/>
              </a:lnSpc>
              <a:spcBef>
                <a:spcPts val="1600"/>
              </a:spcBef>
              <a:buFont typeface="Arial" panose="020B0604020202020204" pitchFamily="34" charset="0"/>
              <a:buChar char="•"/>
            </a:pPr>
            <a:r>
              <a:rPr lang="ar-001" b="0" dirty="0">
                <a:solidFill>
                  <a:schemeClr val="tx1"/>
                </a:solidFill>
                <a:cs typeface="Arial"/>
              </a:rPr>
              <a:t>وبات أكثر من 20 دولة الآن تستخدم الهدف 7-1-7، بما في ذلك في أفريقيا والأمريكتين ومنطقة جنوب شرق آسيا والمحيط الهادئ.</a:t>
            </a:r>
          </a:p>
        </p:txBody>
      </p:sp>
      <p:sp>
        <p:nvSpPr>
          <p:cNvPr id="5" name="TextBox 4">
            <a:extLst>
              <a:ext uri="{FF2B5EF4-FFF2-40B4-BE49-F238E27FC236}">
                <a16:creationId xmlns:a16="http://schemas.microsoft.com/office/drawing/2014/main" id="{E8A68CDC-5ABC-621B-B00E-470E08066429}"/>
              </a:ext>
            </a:extLst>
          </p:cNvPr>
          <p:cNvSpPr txBox="1"/>
          <p:nvPr/>
        </p:nvSpPr>
        <p:spPr>
          <a:xfrm>
            <a:off x="-98978" y="1453108"/>
            <a:ext cx="6096000" cy="392672"/>
          </a:xfrm>
          <a:prstGeom prst="rect">
            <a:avLst/>
          </a:prstGeom>
          <a:noFill/>
        </p:spPr>
        <p:txBody>
          <a:bodyPr wrap="square">
            <a:spAutoFit/>
          </a:bodyPr>
          <a:lstStyle/>
          <a:p>
            <a:pPr>
              <a:lnSpc>
                <a:spcPct val="115000"/>
              </a:lnSpc>
              <a:spcAft>
                <a:spcPts val="800"/>
              </a:spcAft>
            </a:pPr>
            <a:r>
              <a:rPr lang="ar-SA" sz="1800" b="1" kern="100" dirty="0">
                <a:effectLst/>
                <a:latin typeface="Arial" panose="020B0604020202020204" pitchFamily="34" charset="0"/>
                <a:ea typeface="DengXian" panose="02010600030101010101" pitchFamily="2" charset="-122"/>
                <a:cs typeface="Arial" panose="020B0604020202020204" pitchFamily="34" charset="0"/>
              </a:rPr>
              <a:t>مجتمع الممارسة العالمي للهدف 7-1-7 (ديسمبر 2024)</a:t>
            </a:r>
            <a:endParaRPr lang="en-IN" sz="1800" b="1" kern="100" dirty="0">
              <a:effectLst/>
              <a:latin typeface="Arial" panose="020B0604020202020204" pitchFamily="34" charset="0"/>
              <a:ea typeface="DengXian" panose="02010600030101010101" pitchFamily="2" charset="-122"/>
              <a:cs typeface="Arial" panose="020B0604020202020204" pitchFamily="34" charset="0"/>
            </a:endParaRPr>
          </a:p>
        </p:txBody>
      </p:sp>
      <p:pic>
        <p:nvPicPr>
          <p:cNvPr id="10" name="Graphic 9">
            <a:extLst>
              <a:ext uri="{FF2B5EF4-FFF2-40B4-BE49-F238E27FC236}">
                <a16:creationId xmlns:a16="http://schemas.microsoft.com/office/drawing/2014/main" id="{840D7C98-4549-9076-0B1C-E563AF426DF4}"/>
              </a:ext>
            </a:extLst>
          </p:cNvPr>
          <p:cNvPicPr>
            <a:picLocks noChangeAspect="1"/>
          </p:cNvPicPr>
          <p:nvPr/>
        </p:nvPicPr>
        <p:blipFill>
          <a:blip r:embed="rId3"/>
          <a:srcRect/>
          <a:stretch/>
        </p:blipFill>
        <p:spPr>
          <a:xfrm>
            <a:off x="688745" y="2004702"/>
            <a:ext cx="6719743" cy="3400190"/>
          </a:xfrm>
          <a:prstGeom prst="rect">
            <a:avLst/>
          </a:prstGeom>
        </p:spPr>
      </p:pic>
    </p:spTree>
    <p:extLst>
      <p:ext uri="{BB962C8B-B14F-4D97-AF65-F5344CB8AC3E}">
        <p14:creationId xmlns:p14="http://schemas.microsoft.com/office/powerpoint/2010/main" val="1696931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group of people in a classroom raising their hand&#10;&#10;Description automatically generated">
            <a:extLst>
              <a:ext uri="{FF2B5EF4-FFF2-40B4-BE49-F238E27FC236}">
                <a16:creationId xmlns:a16="http://schemas.microsoft.com/office/drawing/2014/main" id="{D9D50BF6-BA48-7A2B-7CF5-FB152A5A1FC6}"/>
              </a:ext>
            </a:extLst>
          </p:cNvPr>
          <p:cNvPicPr>
            <a:picLocks noGrp="1" noChangeAspect="1"/>
          </p:cNvPicPr>
          <p:nvPr>
            <p:ph type="pic" idx="1"/>
          </p:nvPr>
        </p:nvPicPr>
        <p:blipFill rotWithShape="1">
          <a:blip r:embed="rId3"/>
          <a:srcRect l="39222" r="2398"/>
          <a:stretch/>
        </p:blipFill>
        <p:spPr>
          <a:xfrm>
            <a:off x="0" y="0"/>
            <a:ext cx="5744066" cy="6556342"/>
          </a:xfrm>
        </p:spPr>
      </p:pic>
      <p:sp>
        <p:nvSpPr>
          <p:cNvPr id="13" name="Title 12">
            <a:extLst>
              <a:ext uri="{FF2B5EF4-FFF2-40B4-BE49-F238E27FC236}">
                <a16:creationId xmlns:a16="http://schemas.microsoft.com/office/drawing/2014/main" id="{49487CED-B950-EC7D-9110-08D1C5C75132}"/>
              </a:ext>
            </a:extLst>
          </p:cNvPr>
          <p:cNvSpPr>
            <a:spLocks noGrp="1"/>
          </p:cNvSpPr>
          <p:nvPr>
            <p:ph type="title"/>
          </p:nvPr>
        </p:nvSpPr>
        <p:spPr>
          <a:xfrm>
            <a:off x="7241895" y="681037"/>
            <a:ext cx="4205139" cy="1001762"/>
          </a:xfrm>
        </p:spPr>
        <p:txBody>
          <a:bodyPr/>
          <a:lstStyle/>
          <a:p>
            <a:r>
              <a:rPr lang="ar-001" dirty="0">
                <a:latin typeface="Arial"/>
                <a:cs typeface="Arial"/>
              </a:rPr>
              <a:t>الدروس المستفادة</a:t>
            </a:r>
          </a:p>
        </p:txBody>
      </p:sp>
      <p:sp>
        <p:nvSpPr>
          <p:cNvPr id="3" name="Content Placeholder 2">
            <a:extLst>
              <a:ext uri="{FF2B5EF4-FFF2-40B4-BE49-F238E27FC236}">
                <a16:creationId xmlns:a16="http://schemas.microsoft.com/office/drawing/2014/main" id="{5D9F7BBF-5B60-2A24-B0BF-03B983F2F666}"/>
              </a:ext>
            </a:extLst>
          </p:cNvPr>
          <p:cNvSpPr>
            <a:spLocks noGrp="1"/>
          </p:cNvSpPr>
          <p:nvPr>
            <p:ph sz="half" idx="10"/>
          </p:nvPr>
        </p:nvSpPr>
        <p:spPr>
          <a:xfrm>
            <a:off x="6223323" y="1682799"/>
            <a:ext cx="5385896" cy="4597083"/>
          </a:xfrm>
        </p:spPr>
        <p:txBody>
          <a:bodyPr vert="horz" lIns="91440" tIns="45720" rIns="91440" bIns="45720" rtlCol="0" anchor="t">
            <a:normAutofit/>
          </a:bodyPr>
          <a:lstStyle/>
          <a:p>
            <a:pPr>
              <a:lnSpc>
                <a:spcPct val="100000"/>
              </a:lnSpc>
            </a:pPr>
            <a:r>
              <a:rPr lang="ar-001" dirty="0">
                <a:latin typeface="Arial"/>
                <a:cs typeface="Arial"/>
              </a:rPr>
              <a:t>الوصول إلى الهدف 7-1-7 </a:t>
            </a:r>
            <a:r>
              <a:rPr lang="ar-001" b="1" dirty="0">
                <a:latin typeface="Arial"/>
                <a:cs typeface="Arial"/>
              </a:rPr>
              <a:t>ممكن</a:t>
            </a:r>
            <a:r>
              <a:rPr lang="ar-001" dirty="0">
                <a:latin typeface="Arial"/>
                <a:cs typeface="Arial"/>
              </a:rPr>
              <a:t> في معظم حالات التفشي</a:t>
            </a:r>
          </a:p>
          <a:p>
            <a:pPr>
              <a:lnSpc>
                <a:spcPct val="100000"/>
              </a:lnSpc>
            </a:pPr>
            <a:r>
              <a:rPr lang="ar-001" dirty="0">
                <a:latin typeface="Arial"/>
                <a:cs typeface="Arial"/>
              </a:rPr>
              <a:t>إن وجود </a:t>
            </a:r>
            <a:r>
              <a:rPr lang="ar-001" b="1" dirty="0">
                <a:latin typeface="Arial"/>
                <a:cs typeface="Arial"/>
              </a:rPr>
              <a:t>مسؤول للمناصرة</a:t>
            </a:r>
            <a:r>
              <a:rPr lang="ar-001" dirty="0">
                <a:latin typeface="Arial"/>
                <a:cs typeface="Arial"/>
              </a:rPr>
              <a:t> أمر بالغ الأهمية لحشد التأييد والتنفيذ على المستوى الرفيع </a:t>
            </a:r>
          </a:p>
          <a:p>
            <a:pPr>
              <a:lnSpc>
                <a:spcPct val="100000"/>
              </a:lnSpc>
            </a:pPr>
            <a:r>
              <a:rPr lang="ar-001" dirty="0">
                <a:latin typeface="Arial"/>
                <a:cs typeface="Arial"/>
              </a:rPr>
              <a:t>يتوجب على الجهات الفاعلة المعنية ب</a:t>
            </a:r>
            <a:r>
              <a:rPr lang="ar-001" b="1" dirty="0">
                <a:latin typeface="Arial"/>
                <a:cs typeface="Arial"/>
              </a:rPr>
              <a:t>المراقبة والاستجابة</a:t>
            </a:r>
            <a:r>
              <a:rPr lang="ar-001" dirty="0">
                <a:latin typeface="Arial"/>
                <a:cs typeface="Arial"/>
              </a:rPr>
              <a:t> العمل معًا لتحقيق الهدف 7-1-7</a:t>
            </a:r>
          </a:p>
          <a:p>
            <a:pPr>
              <a:lnSpc>
                <a:spcPct val="100000"/>
              </a:lnSpc>
            </a:pPr>
            <a:r>
              <a:rPr lang="ar-001" dirty="0">
                <a:latin typeface="Arial"/>
                <a:cs typeface="Arial"/>
              </a:rPr>
              <a:t>يمكن معالجة العديد من العوائق الرئيسية </a:t>
            </a:r>
            <a:r>
              <a:rPr lang="ar-001" b="1" dirty="0">
                <a:latin typeface="Arial"/>
                <a:cs typeface="Arial"/>
              </a:rPr>
              <a:t>بكلفةٍ قليلة أو بدون أي كلفة</a:t>
            </a:r>
          </a:p>
        </p:txBody>
      </p:sp>
    </p:spTree>
    <p:extLst>
      <p:ext uri="{BB962C8B-B14F-4D97-AF65-F5344CB8AC3E}">
        <p14:creationId xmlns:p14="http://schemas.microsoft.com/office/powerpoint/2010/main" val="3508003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41543-981E-2587-F731-8F1375E5BA0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F6FB2B8-EB62-F8AA-703F-968B1D98C0CE}"/>
              </a:ext>
            </a:extLst>
          </p:cNvPr>
          <p:cNvSpPr>
            <a:spLocks noGrp="1"/>
          </p:cNvSpPr>
          <p:nvPr>
            <p:ph type="title"/>
          </p:nvPr>
        </p:nvSpPr>
        <p:spPr>
          <a:xfrm>
            <a:off x="8222322" y="1758676"/>
            <a:ext cx="3846829" cy="2282808"/>
          </a:xfrm>
        </p:spPr>
        <p:txBody>
          <a:bodyPr/>
          <a:lstStyle/>
          <a:p>
            <a:pPr algn="ctr"/>
            <a:r>
              <a:rPr lang="ar-001" dirty="0"/>
              <a:t> الانتشار العالمي</a:t>
            </a:r>
          </a:p>
        </p:txBody>
      </p:sp>
      <p:pic>
        <p:nvPicPr>
          <p:cNvPr id="19" name="Content Placeholder 4" descr="A blue cover with white text and blue stars&#10;&#10;Description automatically generated">
            <a:extLst>
              <a:ext uri="{FF2B5EF4-FFF2-40B4-BE49-F238E27FC236}">
                <a16:creationId xmlns:a16="http://schemas.microsoft.com/office/drawing/2014/main" id="{B8992E82-41E6-48F4-FF9A-BAE8685E4007}"/>
              </a:ext>
            </a:extLst>
          </p:cNvPr>
          <p:cNvPicPr>
            <a:picLocks noChangeAspect="1"/>
          </p:cNvPicPr>
          <p:nvPr/>
        </p:nvPicPr>
        <p:blipFill rotWithShape="1">
          <a:blip r:embed="rId3"/>
          <a:srcRect l="1" r="1352" b="5523"/>
          <a:stretch/>
        </p:blipFill>
        <p:spPr>
          <a:xfrm>
            <a:off x="746909" y="2569885"/>
            <a:ext cx="991503" cy="1206636"/>
          </a:xfrm>
          <a:prstGeom prst="rect">
            <a:avLst/>
          </a:prstGeom>
          <a:noFill/>
        </p:spPr>
      </p:pic>
      <p:sp>
        <p:nvSpPr>
          <p:cNvPr id="34" name="Content Placeholder 3">
            <a:extLst>
              <a:ext uri="{FF2B5EF4-FFF2-40B4-BE49-F238E27FC236}">
                <a16:creationId xmlns:a16="http://schemas.microsoft.com/office/drawing/2014/main" id="{A268E8FD-6A49-5E8C-601D-D6C3434BE161}"/>
              </a:ext>
            </a:extLst>
          </p:cNvPr>
          <p:cNvSpPr txBox="1">
            <a:spLocks/>
          </p:cNvSpPr>
          <p:nvPr/>
        </p:nvSpPr>
        <p:spPr>
          <a:xfrm>
            <a:off x="4930847" y="2751163"/>
            <a:ext cx="5297395" cy="1217861"/>
          </a:xfrm>
          <a:prstGeom prst="rect">
            <a:avLst/>
          </a:prstGeom>
          <a:noFill/>
        </p:spPr>
        <p:txBody>
          <a:bodyPr vert="horz" lIns="91440" tIns="45720" rIns="91440" bIns="45720" rtlCol="0" anchor="t">
            <a:noAutofit/>
          </a:bodyPr>
          <a:lstStyle>
            <a:lvl1pPr marL="228600" indent="-228600" algn="r" defTabSz="914400" rtl="1"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r" defTabSz="914400" rtl="1"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sz="1600" dirty="0">
              <a:solidFill>
                <a:schemeClr val="tx1"/>
              </a:solidFill>
              <a:cs typeface="Arial"/>
            </a:endParaRPr>
          </a:p>
        </p:txBody>
      </p:sp>
      <p:sp>
        <p:nvSpPr>
          <p:cNvPr id="35" name="Content Placeholder 3">
            <a:extLst>
              <a:ext uri="{FF2B5EF4-FFF2-40B4-BE49-F238E27FC236}">
                <a16:creationId xmlns:a16="http://schemas.microsoft.com/office/drawing/2014/main" id="{0FEFB61C-64DC-EC90-6EC4-3436BACF5B0F}"/>
              </a:ext>
            </a:extLst>
          </p:cNvPr>
          <p:cNvSpPr txBox="1">
            <a:spLocks/>
          </p:cNvSpPr>
          <p:nvPr/>
        </p:nvSpPr>
        <p:spPr>
          <a:xfrm>
            <a:off x="4930847" y="4056863"/>
            <a:ext cx="5214890" cy="1130081"/>
          </a:xfrm>
          <a:prstGeom prst="rect">
            <a:avLst/>
          </a:prstGeom>
          <a:noFill/>
        </p:spPr>
        <p:txBody>
          <a:bodyPr vert="horz" lIns="91440" tIns="45720" rIns="91440" bIns="45720" rtlCol="0" anchor="t">
            <a:noAutofit/>
          </a:bodyPr>
          <a:lstStyle>
            <a:lvl1pPr marL="228600" indent="-228600" algn="r" defTabSz="914400" rtl="1"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r" defTabSz="914400" rtl="1"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US" dirty="0">
              <a:solidFill>
                <a:schemeClr val="tx1"/>
              </a:solidFill>
            </a:endParaRPr>
          </a:p>
        </p:txBody>
      </p:sp>
      <p:sp>
        <p:nvSpPr>
          <p:cNvPr id="38" name="Content Placeholder 3">
            <a:extLst>
              <a:ext uri="{FF2B5EF4-FFF2-40B4-BE49-F238E27FC236}">
                <a16:creationId xmlns:a16="http://schemas.microsoft.com/office/drawing/2014/main" id="{806A4617-691F-D2C9-3F35-28865B239DE2}"/>
              </a:ext>
            </a:extLst>
          </p:cNvPr>
          <p:cNvSpPr txBox="1">
            <a:spLocks/>
          </p:cNvSpPr>
          <p:nvPr/>
        </p:nvSpPr>
        <p:spPr>
          <a:xfrm>
            <a:off x="1963759" y="1107751"/>
            <a:ext cx="5402066" cy="4892999"/>
          </a:xfrm>
          <a:prstGeom prst="rect">
            <a:avLst/>
          </a:prstGeom>
          <a:noFill/>
          <a:ln>
            <a:noFill/>
          </a:ln>
        </p:spPr>
        <p:txBody>
          <a:bodyPr vert="horz" lIns="91440" tIns="45720" rIns="91440" bIns="45720" rtlCol="0" anchor="t">
            <a:noAutofit/>
          </a:bodyPr>
          <a:lstStyle>
            <a:lvl1pPr marL="228600" indent="-228600" algn="r" defTabSz="914400" rtl="1"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r" defTabSz="914400" rtl="1"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ar-001" sz="1600" b="1" dirty="0">
                <a:solidFill>
                  <a:schemeClr val="tx1"/>
                </a:solidFill>
                <a:cs typeface="Arial"/>
              </a:rPr>
              <a:t>برنامج العمل العالمي لمنظمة الصحة العالمية (</a:t>
            </a:r>
            <a:r>
              <a:rPr lang="en-US" sz="1600" b="1" dirty="0">
                <a:solidFill>
                  <a:schemeClr val="tx1"/>
                </a:solidFill>
                <a:cs typeface="Arial"/>
              </a:rPr>
              <a:t>GPW14</a:t>
            </a:r>
            <a:r>
              <a:rPr lang="ar-001" sz="1600" b="1" dirty="0">
                <a:solidFill>
                  <a:schemeClr val="tx1"/>
                </a:solidFill>
                <a:cs typeface="Arial"/>
              </a:rPr>
              <a:t>):</a:t>
            </a:r>
            <a:r>
              <a:rPr lang="ar-001" sz="1600" dirty="0">
                <a:solidFill>
                  <a:schemeClr val="tx1"/>
                </a:solidFill>
                <a:cs typeface="Arial"/>
              </a:rPr>
              <a:t> يشمل الهدف</a:t>
            </a:r>
            <a:br>
              <a:rPr lang="en-US" sz="1600" dirty="0">
                <a:solidFill>
                  <a:schemeClr val="tx1"/>
                </a:solidFill>
                <a:cs typeface="Arial"/>
              </a:rPr>
            </a:br>
            <a:r>
              <a:rPr lang="ar-001" sz="1600" dirty="0">
                <a:solidFill>
                  <a:schemeClr val="tx1"/>
                </a:solidFill>
                <a:cs typeface="Arial"/>
              </a:rPr>
              <a:t> 7-1-7 كمؤشرٍ مشترك عن النتائج.</a:t>
            </a:r>
          </a:p>
          <a:p>
            <a:pPr>
              <a:lnSpc>
                <a:spcPct val="100000"/>
              </a:lnSpc>
              <a:spcBef>
                <a:spcPts val="0"/>
              </a:spcBef>
            </a:pPr>
            <a:endParaRPr lang="en-US" sz="1600" dirty="0">
              <a:solidFill>
                <a:schemeClr val="tx1"/>
              </a:solidFill>
              <a:cs typeface="Arial"/>
            </a:endParaRPr>
          </a:p>
          <a:p>
            <a:pPr>
              <a:lnSpc>
                <a:spcPct val="100000"/>
              </a:lnSpc>
              <a:spcBef>
                <a:spcPts val="0"/>
              </a:spcBef>
            </a:pPr>
            <a:r>
              <a:rPr lang="ar-001" sz="1600" b="1" dirty="0">
                <a:solidFill>
                  <a:schemeClr val="tx1"/>
                </a:solidFill>
                <a:cs typeface="Arial"/>
              </a:rPr>
              <a:t>استعراضات العمل المبكر لمنظمة الصحة العالمية:</a:t>
            </a:r>
            <a:r>
              <a:rPr lang="ar-001" sz="1600" dirty="0">
                <a:solidFill>
                  <a:schemeClr val="tx1"/>
                </a:solidFill>
                <a:cs typeface="Arial"/>
              </a:rPr>
              <a:t> دمج منهجية وأدوات الهدف 7-1-7 من أجل تحقيق تحسينات سريعة في رصد حالات التفشي والاستجابة لها.</a:t>
            </a:r>
          </a:p>
          <a:p>
            <a:pPr>
              <a:lnSpc>
                <a:spcPct val="100000"/>
              </a:lnSpc>
              <a:spcBef>
                <a:spcPts val="0"/>
              </a:spcBef>
            </a:pPr>
            <a:endParaRPr lang="en-US" sz="1600" dirty="0">
              <a:solidFill>
                <a:schemeClr val="tx1"/>
              </a:solidFill>
              <a:cs typeface="Arial"/>
            </a:endParaRPr>
          </a:p>
          <a:p>
            <a:pPr>
              <a:lnSpc>
                <a:spcPct val="100000"/>
              </a:lnSpc>
              <a:spcBef>
                <a:spcPts val="0"/>
              </a:spcBef>
            </a:pPr>
            <a:r>
              <a:rPr lang="ar-001" sz="1600" b="1" dirty="0">
                <a:solidFill>
                  <a:schemeClr val="tx1"/>
                </a:solidFill>
                <a:cs typeface="Arial"/>
              </a:rPr>
              <a:t>استراتيجية الولايات المتحدة للأمن الصحي العالمي:</a:t>
            </a:r>
            <a:r>
              <a:rPr lang="ar-001" sz="1600" dirty="0">
                <a:solidFill>
                  <a:schemeClr val="tx1"/>
                </a:solidFill>
                <a:cs typeface="Arial"/>
              </a:rPr>
              <a:t> تسلط الضوء على تحليلات العوائق بحسب الهدف 7-1-7 كطريقة رئيسية لرصد وتقييم التقدم المحرز نحو بناء قدرات النظام المنسق عالميًا.</a:t>
            </a:r>
          </a:p>
          <a:p>
            <a:pPr>
              <a:lnSpc>
                <a:spcPct val="100000"/>
              </a:lnSpc>
              <a:spcBef>
                <a:spcPts val="0"/>
              </a:spcBef>
            </a:pPr>
            <a:endParaRPr lang="en-US" sz="1600" dirty="0">
              <a:solidFill>
                <a:schemeClr val="tx1"/>
              </a:solidFill>
              <a:cs typeface="Arial"/>
            </a:endParaRPr>
          </a:p>
          <a:p>
            <a:pPr>
              <a:lnSpc>
                <a:spcPct val="100000"/>
              </a:lnSpc>
              <a:spcBef>
                <a:spcPts val="0"/>
              </a:spcBef>
            </a:pPr>
            <a:r>
              <a:rPr lang="ar-001" sz="1600" b="1" dirty="0">
                <a:solidFill>
                  <a:schemeClr val="tx1"/>
                </a:solidFill>
                <a:cs typeface="Arial"/>
              </a:rPr>
              <a:t>صندوق الجائحات:</a:t>
            </a:r>
            <a:r>
              <a:rPr lang="ar-001" sz="1600" dirty="0">
                <a:solidFill>
                  <a:schemeClr val="tx1"/>
                </a:solidFill>
                <a:cs typeface="Arial"/>
              </a:rPr>
              <a:t> أُدرج الهدف 7-1-7 في إطار النتائج مع مؤشرين تحت العنصر 1.</a:t>
            </a:r>
          </a:p>
          <a:p>
            <a:pPr marL="0" indent="0">
              <a:lnSpc>
                <a:spcPct val="100000"/>
              </a:lnSpc>
              <a:spcBef>
                <a:spcPts val="0"/>
              </a:spcBef>
              <a:buNone/>
            </a:pPr>
            <a:endParaRPr lang="en-US" sz="1600" dirty="0">
              <a:solidFill>
                <a:schemeClr val="tx1"/>
              </a:solidFill>
              <a:cs typeface="Arial"/>
            </a:endParaRPr>
          </a:p>
          <a:p>
            <a:pPr>
              <a:lnSpc>
                <a:spcPct val="100000"/>
              </a:lnSpc>
              <a:spcBef>
                <a:spcPts val="0"/>
              </a:spcBef>
            </a:pPr>
            <a:r>
              <a:rPr lang="ar-001" sz="1600" dirty="0">
                <a:solidFill>
                  <a:schemeClr val="tx1"/>
                </a:solidFill>
                <a:cs typeface="Arial"/>
              </a:rPr>
              <a:t> كما تتضمن منح البنك الدولي الأخرى ذات النهج البرنامجي متعدد المراحل الهدف 7-1-7.</a:t>
            </a:r>
          </a:p>
          <a:p>
            <a:pPr>
              <a:lnSpc>
                <a:spcPct val="100000"/>
              </a:lnSpc>
              <a:spcBef>
                <a:spcPts val="0"/>
              </a:spcBef>
            </a:pPr>
            <a:endParaRPr lang="en-US" sz="1600" dirty="0">
              <a:solidFill>
                <a:schemeClr val="tx1"/>
              </a:solidFill>
              <a:cs typeface="Arial"/>
            </a:endParaRPr>
          </a:p>
          <a:p>
            <a:pPr>
              <a:lnSpc>
                <a:spcPct val="100000"/>
              </a:lnSpc>
              <a:spcBef>
                <a:spcPts val="0"/>
              </a:spcBef>
            </a:pPr>
            <a:r>
              <a:rPr lang="ar-001" sz="1600" b="1" dirty="0">
                <a:solidFill>
                  <a:schemeClr val="tx1"/>
                </a:solidFill>
              </a:rPr>
              <a:t>الصندوق العالمي:</a:t>
            </a:r>
            <a:r>
              <a:rPr lang="ar-001" sz="1600" dirty="0">
                <a:solidFill>
                  <a:schemeClr val="tx1"/>
                </a:solidFill>
              </a:rPr>
              <a:t> يدرج الهدف 7-1-7 في إطار الرصد والتقييم الخاص به. </a:t>
            </a:r>
          </a:p>
          <a:p>
            <a:pPr>
              <a:lnSpc>
                <a:spcPct val="100000"/>
              </a:lnSpc>
              <a:spcBef>
                <a:spcPts val="0"/>
              </a:spcBef>
            </a:pPr>
            <a:endParaRPr lang="en-US" sz="1200" dirty="0">
              <a:solidFill>
                <a:schemeClr val="tx1"/>
              </a:solidFill>
            </a:endParaRPr>
          </a:p>
          <a:p>
            <a:pPr>
              <a:lnSpc>
                <a:spcPct val="100000"/>
              </a:lnSpc>
              <a:spcBef>
                <a:spcPts val="0"/>
              </a:spcBef>
            </a:pPr>
            <a:endParaRPr lang="en-US" sz="1200" dirty="0">
              <a:solidFill>
                <a:schemeClr val="tx1"/>
              </a:solidFill>
            </a:endParaRPr>
          </a:p>
          <a:p>
            <a:pPr>
              <a:lnSpc>
                <a:spcPct val="100000"/>
              </a:lnSpc>
              <a:spcBef>
                <a:spcPts val="0"/>
              </a:spcBef>
            </a:pPr>
            <a:endParaRPr lang="en-US" sz="1600" dirty="0">
              <a:solidFill>
                <a:schemeClr val="tx1"/>
              </a:solidFill>
              <a:cs typeface="Arial"/>
            </a:endParaRPr>
          </a:p>
          <a:p>
            <a:pPr>
              <a:lnSpc>
                <a:spcPct val="100000"/>
              </a:lnSpc>
              <a:spcBef>
                <a:spcPts val="0"/>
              </a:spcBef>
            </a:pPr>
            <a:endParaRPr lang="en-US" sz="1600" dirty="0">
              <a:solidFill>
                <a:schemeClr val="tx1"/>
              </a:solidFill>
              <a:cs typeface="Arial"/>
            </a:endParaRPr>
          </a:p>
        </p:txBody>
      </p:sp>
      <p:grpSp>
        <p:nvGrpSpPr>
          <p:cNvPr id="40" name="Group 39">
            <a:extLst>
              <a:ext uri="{FF2B5EF4-FFF2-40B4-BE49-F238E27FC236}">
                <a16:creationId xmlns:a16="http://schemas.microsoft.com/office/drawing/2014/main" id="{B78ECBD1-28FC-225D-6EDD-111C9D47EBF4}"/>
              </a:ext>
            </a:extLst>
          </p:cNvPr>
          <p:cNvGrpSpPr/>
          <p:nvPr/>
        </p:nvGrpSpPr>
        <p:grpSpPr>
          <a:xfrm>
            <a:off x="757913" y="1068626"/>
            <a:ext cx="969497" cy="1283089"/>
            <a:chOff x="5242221" y="2300247"/>
            <a:chExt cx="2613306" cy="3241275"/>
          </a:xfrm>
        </p:grpSpPr>
        <p:pic>
          <p:nvPicPr>
            <p:cNvPr id="41" name="Picture Placeholder 5" descr="A cover of a book&#10;&#10;Description automatically generated">
              <a:extLst>
                <a:ext uri="{FF2B5EF4-FFF2-40B4-BE49-F238E27FC236}">
                  <a16:creationId xmlns:a16="http://schemas.microsoft.com/office/drawing/2014/main" id="{89C649A5-82F9-D93D-5B79-CA82C4A7501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0361"/>
            <a:stretch/>
          </p:blipFill>
          <p:spPr>
            <a:xfrm>
              <a:off x="5242221" y="2300247"/>
              <a:ext cx="2613306" cy="1485138"/>
            </a:xfrm>
            <a:prstGeom prst="rect">
              <a:avLst/>
            </a:prstGeom>
            <a:noFill/>
          </p:spPr>
        </p:pic>
        <p:pic>
          <p:nvPicPr>
            <p:cNvPr id="42" name="Picture Placeholder 5" descr="A cover of a book&#10;&#10;Description automatically generated">
              <a:extLst>
                <a:ext uri="{FF2B5EF4-FFF2-40B4-BE49-F238E27FC236}">
                  <a16:creationId xmlns:a16="http://schemas.microsoft.com/office/drawing/2014/main" id="{36DB3240-1C62-539F-150B-0F35A0CBA6C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1649"/>
            <a:stretch/>
          </p:blipFill>
          <p:spPr>
            <a:xfrm>
              <a:off x="5242221" y="3729965"/>
              <a:ext cx="2613306" cy="1811557"/>
            </a:xfrm>
            <a:prstGeom prst="rect">
              <a:avLst/>
            </a:prstGeom>
            <a:noFill/>
          </p:spPr>
        </p:pic>
      </p:grpSp>
      <p:pic>
        <p:nvPicPr>
          <p:cNvPr id="43" name="Picture Placeholder 13">
            <a:extLst>
              <a:ext uri="{FF2B5EF4-FFF2-40B4-BE49-F238E27FC236}">
                <a16:creationId xmlns:a16="http://schemas.microsoft.com/office/drawing/2014/main" id="{644ED6EF-16B7-5DAA-566B-D0D448970D97}"/>
              </a:ext>
            </a:extLst>
          </p:cNvPr>
          <p:cNvPicPr>
            <a:picLocks noChangeAspect="1"/>
          </p:cNvPicPr>
          <p:nvPr/>
        </p:nvPicPr>
        <p:blipFill rotWithShape="1">
          <a:blip r:embed="rId5"/>
          <a:srcRect l="1581" t="8827" r="51866" b="12396"/>
          <a:stretch/>
        </p:blipFill>
        <p:spPr>
          <a:xfrm>
            <a:off x="728289" y="3885289"/>
            <a:ext cx="1038699" cy="1001652"/>
          </a:xfrm>
          <a:prstGeom prst="rect">
            <a:avLst/>
          </a:prstGeom>
        </p:spPr>
      </p:pic>
      <p:pic>
        <p:nvPicPr>
          <p:cNvPr id="44" name="Picture 43" descr="The Global Fund">
            <a:extLst>
              <a:ext uri="{FF2B5EF4-FFF2-40B4-BE49-F238E27FC236}">
                <a16:creationId xmlns:a16="http://schemas.microsoft.com/office/drawing/2014/main" id="{4B542830-017A-8D6D-01C7-B84F9C0FB660}"/>
              </a:ext>
            </a:extLst>
          </p:cNvPr>
          <p:cNvPicPr>
            <a:picLocks noChangeAspect="1"/>
          </p:cNvPicPr>
          <p:nvPr/>
        </p:nvPicPr>
        <p:blipFill>
          <a:blip r:embed="rId6"/>
          <a:stretch>
            <a:fillRect/>
          </a:stretch>
        </p:blipFill>
        <p:spPr>
          <a:xfrm>
            <a:off x="775233" y="4872653"/>
            <a:ext cx="934855" cy="1001653"/>
          </a:xfrm>
          <a:prstGeom prst="rect">
            <a:avLst/>
          </a:prstGeom>
        </p:spPr>
      </p:pic>
      <p:pic>
        <p:nvPicPr>
          <p:cNvPr id="5" name="Graphic 4">
            <a:extLst>
              <a:ext uri="{FF2B5EF4-FFF2-40B4-BE49-F238E27FC236}">
                <a16:creationId xmlns:a16="http://schemas.microsoft.com/office/drawing/2014/main" id="{4DE52167-33D5-1A41-6B01-C7D96708C8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8536" y="2442880"/>
            <a:ext cx="914400" cy="914400"/>
          </a:xfrm>
          <a:prstGeom prst="rect">
            <a:avLst/>
          </a:prstGeom>
        </p:spPr>
      </p:pic>
    </p:spTree>
    <p:extLst>
      <p:ext uri="{BB962C8B-B14F-4D97-AF65-F5344CB8AC3E}">
        <p14:creationId xmlns:p14="http://schemas.microsoft.com/office/powerpoint/2010/main" val="333716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1C27F-0FFD-C088-D70D-30E8F03D99BA}"/>
              </a:ext>
            </a:extLst>
          </p:cNvPr>
          <p:cNvSpPr>
            <a:spLocks noGrp="1"/>
          </p:cNvSpPr>
          <p:nvPr>
            <p:ph type="title"/>
          </p:nvPr>
        </p:nvSpPr>
        <p:spPr>
          <a:xfrm>
            <a:off x="1664970" y="2614055"/>
            <a:ext cx="9703980" cy="2148666"/>
          </a:xfrm>
        </p:spPr>
        <p:txBody>
          <a:bodyPr/>
          <a:lstStyle/>
          <a:p>
            <a:r>
              <a:rPr lang="ar-001" sz="5000" b="1" dirty="0"/>
              <a:t>ماذا لو شكلت كل حالة تفشٍ فرصة للتعلم والتحسين؟</a:t>
            </a:r>
          </a:p>
        </p:txBody>
      </p:sp>
    </p:spTree>
    <p:extLst>
      <p:ext uri="{BB962C8B-B14F-4D97-AF65-F5344CB8AC3E}">
        <p14:creationId xmlns:p14="http://schemas.microsoft.com/office/powerpoint/2010/main" val="3166591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7422-9542-449F-7F0D-E7B17710E09A}"/>
              </a:ext>
            </a:extLst>
          </p:cNvPr>
          <p:cNvSpPr>
            <a:spLocks noGrp="1"/>
          </p:cNvSpPr>
          <p:nvPr>
            <p:ph type="title"/>
          </p:nvPr>
        </p:nvSpPr>
        <p:spPr>
          <a:xfrm>
            <a:off x="1493331" y="1909720"/>
            <a:ext cx="9703980" cy="2148666"/>
          </a:xfrm>
        </p:spPr>
        <p:txBody>
          <a:bodyPr>
            <a:normAutofit/>
          </a:bodyPr>
          <a:lstStyle/>
          <a:p>
            <a:r>
              <a:rPr lang="ar-001" dirty="0">
                <a:cs typeface="Arial"/>
              </a:rPr>
              <a:t>تحالف 7-1-7</a:t>
            </a:r>
          </a:p>
        </p:txBody>
      </p:sp>
      <p:sp>
        <p:nvSpPr>
          <p:cNvPr id="5" name="Text Placeholder 4">
            <a:extLst>
              <a:ext uri="{FF2B5EF4-FFF2-40B4-BE49-F238E27FC236}">
                <a16:creationId xmlns:a16="http://schemas.microsoft.com/office/drawing/2014/main" id="{3C91C52E-B7F2-AD2B-B038-C82047B74B41}"/>
              </a:ext>
            </a:extLst>
          </p:cNvPr>
          <p:cNvSpPr>
            <a:spLocks noGrp="1"/>
          </p:cNvSpPr>
          <p:nvPr>
            <p:ph type="body" idx="1"/>
          </p:nvPr>
        </p:nvSpPr>
        <p:spPr>
          <a:xfrm>
            <a:off x="1493331" y="4085375"/>
            <a:ext cx="9703980" cy="931688"/>
          </a:xfrm>
        </p:spPr>
        <p:txBody>
          <a:bodyPr/>
          <a:lstStyle/>
          <a:p>
            <a:r>
              <a:rPr lang="ar-001" sz="3600"/>
              <a:t>ماذا الذي نقدمه وكيف يمكننا المساعدة</a:t>
            </a:r>
          </a:p>
        </p:txBody>
      </p:sp>
    </p:spTree>
    <p:extLst>
      <p:ext uri="{BB962C8B-B14F-4D97-AF65-F5344CB8AC3E}">
        <p14:creationId xmlns:p14="http://schemas.microsoft.com/office/powerpoint/2010/main" val="623248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4D125-14D0-4841-0EC2-5071A549E0CC}"/>
              </a:ext>
            </a:extLst>
          </p:cNvPr>
          <p:cNvSpPr>
            <a:spLocks noGrp="1"/>
          </p:cNvSpPr>
          <p:nvPr>
            <p:ph type="title"/>
          </p:nvPr>
        </p:nvSpPr>
        <p:spPr>
          <a:xfrm>
            <a:off x="908774" y="494112"/>
            <a:ext cx="10515600" cy="1001762"/>
          </a:xfrm>
        </p:spPr>
        <p:txBody>
          <a:bodyPr anchor="t">
            <a:normAutofit/>
          </a:bodyPr>
          <a:lstStyle/>
          <a:p>
            <a:r>
              <a:rPr lang="ar-001" dirty="0"/>
              <a:t>ما الذي يقدمه تحالف 7-1-7</a:t>
            </a:r>
          </a:p>
        </p:txBody>
      </p:sp>
      <p:sp>
        <p:nvSpPr>
          <p:cNvPr id="3" name="Content Placeholder 2">
            <a:extLst>
              <a:ext uri="{FF2B5EF4-FFF2-40B4-BE49-F238E27FC236}">
                <a16:creationId xmlns:a16="http://schemas.microsoft.com/office/drawing/2014/main" id="{F838CAEB-AD83-8A4F-EE5F-0B9CEA5ABF55}"/>
              </a:ext>
            </a:extLst>
          </p:cNvPr>
          <p:cNvSpPr>
            <a:spLocks noGrp="1"/>
          </p:cNvSpPr>
          <p:nvPr>
            <p:ph sz="half" idx="1"/>
          </p:nvPr>
        </p:nvSpPr>
        <p:spPr>
          <a:xfrm>
            <a:off x="466927" y="1377919"/>
            <a:ext cx="10624223" cy="2290314"/>
          </a:xfrm>
        </p:spPr>
        <p:txBody>
          <a:bodyPr vert="horz" lIns="91440" tIns="45720" rIns="91440" bIns="45720" numCol="2" rtlCol="1" anchor="t">
            <a:normAutofit/>
          </a:bodyPr>
          <a:lstStyle/>
          <a:p>
            <a:pPr>
              <a:lnSpc>
                <a:spcPct val="120000"/>
              </a:lnSpc>
              <a:spcBef>
                <a:spcPts val="1600"/>
              </a:spcBef>
            </a:pPr>
            <a:r>
              <a:rPr lang="ar-001" dirty="0">
                <a:cs typeface="Arial"/>
              </a:rPr>
              <a:t>توفير وتيسير المساعدة التقنية والتدريب</a:t>
            </a:r>
            <a:r>
              <a:rPr lang="ar-001" dirty="0">
                <a:solidFill>
                  <a:schemeClr val="tx1"/>
                </a:solidFill>
                <a:cs typeface="Arial"/>
              </a:rPr>
              <a:t> </a:t>
            </a:r>
          </a:p>
          <a:p>
            <a:pPr>
              <a:lnSpc>
                <a:spcPct val="120000"/>
              </a:lnSpc>
              <a:spcBef>
                <a:spcPts val="1600"/>
              </a:spcBef>
              <a:buFont typeface="Arial" panose="020B0604020202020204" pitchFamily="34" charset="0"/>
              <a:buChar char="•"/>
            </a:pPr>
            <a:r>
              <a:rPr lang="ar-001" dirty="0">
                <a:cs typeface="Arial"/>
              </a:rPr>
              <a:t>تقديم منح قطرية صغيرة</a:t>
            </a:r>
          </a:p>
          <a:p>
            <a:pPr>
              <a:lnSpc>
                <a:spcPct val="120000"/>
              </a:lnSpc>
              <a:spcBef>
                <a:spcPts val="1600"/>
              </a:spcBef>
              <a:buFont typeface="Arial" panose="020B0604020202020204" pitchFamily="34" charset="0"/>
              <a:buChar char="•"/>
            </a:pPr>
            <a:r>
              <a:rPr lang="ar-001" dirty="0">
                <a:cs typeface="Arial"/>
              </a:rPr>
              <a:t>إشراك الشركاء في مجتمعات الممارسة وشبكات التعلم الإقليمية</a:t>
            </a:r>
          </a:p>
          <a:p>
            <a:pPr>
              <a:lnSpc>
                <a:spcPct val="120000"/>
              </a:lnSpc>
              <a:spcBef>
                <a:spcPts val="1600"/>
              </a:spcBef>
              <a:buFont typeface="Arial" panose="020B0604020202020204" pitchFamily="34" charset="0"/>
              <a:buChar char="•"/>
            </a:pPr>
            <a:r>
              <a:rPr lang="ar-001" dirty="0">
                <a:cs typeface="Arial"/>
              </a:rPr>
              <a:t>تطوير الموارد واستضافة مركزٍ إلكتروني يحتوي على التوجيهات والأدوات والمواد التدريبية ومجموعات النقاش</a:t>
            </a:r>
          </a:p>
          <a:p>
            <a:pPr>
              <a:lnSpc>
                <a:spcPct val="120000"/>
              </a:lnSpc>
              <a:spcBef>
                <a:spcPts val="1600"/>
              </a:spcBef>
              <a:buFont typeface="Arial" panose="020B0604020202020204" pitchFamily="34" charset="0"/>
              <a:buChar char="•"/>
            </a:pPr>
            <a:r>
              <a:rPr lang="ar-001" dirty="0">
                <a:cs typeface="Arial"/>
              </a:rPr>
              <a:t>توليد أدلة جديدة من خلال البحوث التشغيلية</a:t>
            </a:r>
          </a:p>
        </p:txBody>
      </p:sp>
      <p:pic>
        <p:nvPicPr>
          <p:cNvPr id="5" name="Picture 4" descr="A picture containing text, person&#10;&#10;Description automatically generated">
            <a:extLst>
              <a:ext uri="{FF2B5EF4-FFF2-40B4-BE49-F238E27FC236}">
                <a16:creationId xmlns:a16="http://schemas.microsoft.com/office/drawing/2014/main" id="{1941980A-B3EC-3F38-A4FB-0CEF3F2D7163}"/>
              </a:ext>
            </a:extLst>
          </p:cNvPr>
          <p:cNvPicPr>
            <a:picLocks noChangeAspect="1"/>
          </p:cNvPicPr>
          <p:nvPr/>
        </p:nvPicPr>
        <p:blipFill>
          <a:blip r:embed="rId3"/>
          <a:stretch>
            <a:fillRect/>
          </a:stretch>
        </p:blipFill>
        <p:spPr>
          <a:xfrm flipH="1">
            <a:off x="307266" y="3668233"/>
            <a:ext cx="11718617" cy="2881423"/>
          </a:xfrm>
          <a:prstGeom prst="rect">
            <a:avLst/>
          </a:prstGeom>
        </p:spPr>
      </p:pic>
    </p:spTree>
    <p:extLst>
      <p:ext uri="{BB962C8B-B14F-4D97-AF65-F5344CB8AC3E}">
        <p14:creationId xmlns:p14="http://schemas.microsoft.com/office/powerpoint/2010/main" val="2028511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99A3E-0513-4619-B614-762A73A7FCAC}"/>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5253AF35-D3D6-0FE8-85A1-987721687601}"/>
              </a:ext>
            </a:extLst>
          </p:cNvPr>
          <p:cNvSpPr txBox="1"/>
          <p:nvPr/>
        </p:nvSpPr>
        <p:spPr>
          <a:xfrm>
            <a:off x="1209789" y="569497"/>
            <a:ext cx="6097904" cy="430887"/>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001" sz="2200" b="1" i="0" u="none" strike="noStrike" cap="none" normalizeH="0" noProof="0" dirty="0">
                <a:ln>
                  <a:noFill/>
                </a:ln>
                <a:solidFill>
                  <a:srgbClr val="618393"/>
                </a:solidFill>
                <a:effectLst/>
                <a:uLnTx/>
                <a:uFillTx/>
                <a:latin typeface="Arial" panose="020B0604020202020204" pitchFamily="34" charset="0"/>
                <a:ea typeface="Arial"/>
                <a:cs typeface="Arial" panose="020B0604020202020204" pitchFamily="34" charset="0"/>
              </a:rPr>
              <a:t>المواد التدريبية المدعومة من قبل تحالف 7-1-7</a:t>
            </a:r>
          </a:p>
        </p:txBody>
      </p:sp>
      <p:sp>
        <p:nvSpPr>
          <p:cNvPr id="6" name="Title 1">
            <a:extLst>
              <a:ext uri="{FF2B5EF4-FFF2-40B4-BE49-F238E27FC236}">
                <a16:creationId xmlns:a16="http://schemas.microsoft.com/office/drawing/2014/main" id="{157E2789-436A-2D18-F937-D248B04B1664}"/>
              </a:ext>
            </a:extLst>
          </p:cNvPr>
          <p:cNvSpPr>
            <a:spLocks noGrp="1"/>
          </p:cNvSpPr>
          <p:nvPr>
            <p:ph type="title"/>
          </p:nvPr>
        </p:nvSpPr>
        <p:spPr>
          <a:xfrm>
            <a:off x="7841152" y="1774055"/>
            <a:ext cx="3846829" cy="2282808"/>
          </a:xfrm>
        </p:spPr>
        <p:txBody>
          <a:bodyPr/>
          <a:lstStyle/>
          <a:p>
            <a:pPr algn="ctr"/>
            <a:r>
              <a:rPr lang="ar-001"/>
              <a:t>المواد التدريبية</a:t>
            </a:r>
          </a:p>
        </p:txBody>
      </p:sp>
      <p:sp>
        <p:nvSpPr>
          <p:cNvPr id="12" name="Content Placeholder 2">
            <a:extLst>
              <a:ext uri="{FF2B5EF4-FFF2-40B4-BE49-F238E27FC236}">
                <a16:creationId xmlns:a16="http://schemas.microsoft.com/office/drawing/2014/main" id="{FCDE0666-8833-D13E-51E0-378152ADC7C1}"/>
              </a:ext>
            </a:extLst>
          </p:cNvPr>
          <p:cNvSpPr>
            <a:spLocks noGrp="1"/>
          </p:cNvSpPr>
          <p:nvPr>
            <p:ph idx="1"/>
          </p:nvPr>
        </p:nvSpPr>
        <p:spPr>
          <a:xfrm>
            <a:off x="1209789" y="1196247"/>
            <a:ext cx="6138537" cy="312395"/>
          </a:xfrm>
        </p:spPr>
        <p:txBody>
          <a:bodyPr/>
          <a:lstStyle/>
          <a:p>
            <a:pPr marL="0" indent="0">
              <a:buNone/>
            </a:pPr>
            <a:r>
              <a:rPr lang="ar-001" sz="1800" b="1">
                <a:solidFill>
                  <a:schemeClr val="tx2"/>
                </a:solidFill>
                <a:cs typeface="Arial" panose="020B0604020202020204" pitchFamily="34" charset="0"/>
              </a:rPr>
              <a:t>حزم التدريب</a:t>
            </a:r>
          </a:p>
          <a:p>
            <a:endParaRPr lang="en-US"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a:p>
            <a:endParaRPr lang="en-US" dirty="0">
              <a:cs typeface="Arial" panose="020B0604020202020204" pitchFamily="34" charset="0"/>
            </a:endParaRPr>
          </a:p>
        </p:txBody>
      </p:sp>
      <p:sp>
        <p:nvSpPr>
          <p:cNvPr id="13" name="Rounded Rectangle 12">
            <a:extLst>
              <a:ext uri="{FF2B5EF4-FFF2-40B4-BE49-F238E27FC236}">
                <a16:creationId xmlns:a16="http://schemas.microsoft.com/office/drawing/2014/main" id="{8A757EC4-7409-3BD0-4432-4ED0832BC2E6}"/>
              </a:ext>
            </a:extLst>
          </p:cNvPr>
          <p:cNvSpPr>
            <a:spLocks/>
          </p:cNvSpPr>
          <p:nvPr/>
        </p:nvSpPr>
        <p:spPr>
          <a:xfrm>
            <a:off x="5906065" y="1682552"/>
            <a:ext cx="1645920" cy="1117798"/>
          </a:xfrm>
          <a:prstGeom prst="round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001" sz="1650" b="0" i="0" u="none" strike="noStrike" cap="none" normalizeH="0" noProof="0" dirty="0">
                <a:ln>
                  <a:noFill/>
                </a:ln>
                <a:solidFill>
                  <a:srgbClr val="FFFFFF"/>
                </a:solidFill>
                <a:effectLst/>
                <a:uLnTx/>
                <a:uFillTx/>
                <a:latin typeface="Arial" panose="020B0604020202020204" pitchFamily="34" charset="0"/>
                <a:ea typeface="Arial"/>
                <a:cs typeface="Arial" panose="020B0604020202020204" pitchFamily="34" charset="0"/>
              </a:rPr>
              <a:t>حزمة التوعية</a:t>
            </a:r>
          </a:p>
        </p:txBody>
      </p:sp>
      <p:sp>
        <p:nvSpPr>
          <p:cNvPr id="14" name="Rounded Rectangle 13">
            <a:extLst>
              <a:ext uri="{FF2B5EF4-FFF2-40B4-BE49-F238E27FC236}">
                <a16:creationId xmlns:a16="http://schemas.microsoft.com/office/drawing/2014/main" id="{8F7ECCF0-99AA-1407-B857-C0F62E5DC04C}"/>
              </a:ext>
            </a:extLst>
          </p:cNvPr>
          <p:cNvSpPr>
            <a:spLocks/>
          </p:cNvSpPr>
          <p:nvPr/>
        </p:nvSpPr>
        <p:spPr>
          <a:xfrm>
            <a:off x="4173861" y="1682552"/>
            <a:ext cx="1645920" cy="1117798"/>
          </a:xfrm>
          <a:prstGeom prst="round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001" sz="1650" b="0" i="0" u="none" strike="noStrike" cap="none" normalizeH="0" noProof="0" dirty="0">
                <a:ln>
                  <a:noFill/>
                </a:ln>
                <a:solidFill>
                  <a:srgbClr val="FFFFFF"/>
                </a:solidFill>
                <a:effectLst/>
                <a:uLnTx/>
                <a:uFillTx/>
                <a:latin typeface="Arial" panose="020B0604020202020204" pitchFamily="34" charset="0"/>
                <a:ea typeface="Arial"/>
                <a:cs typeface="Arial" panose="020B0604020202020204" pitchFamily="34" charset="0"/>
              </a:rPr>
              <a:t>حزمة المنفذين</a:t>
            </a:r>
          </a:p>
        </p:txBody>
      </p:sp>
      <p:sp>
        <p:nvSpPr>
          <p:cNvPr id="15" name="Rounded Rectangle 14">
            <a:extLst>
              <a:ext uri="{FF2B5EF4-FFF2-40B4-BE49-F238E27FC236}">
                <a16:creationId xmlns:a16="http://schemas.microsoft.com/office/drawing/2014/main" id="{27F2DD7F-922B-740A-8D40-9A5E6E04AF3A}"/>
              </a:ext>
            </a:extLst>
          </p:cNvPr>
          <p:cNvSpPr>
            <a:spLocks/>
          </p:cNvSpPr>
          <p:nvPr/>
        </p:nvSpPr>
        <p:spPr>
          <a:xfrm>
            <a:off x="2427433" y="1696840"/>
            <a:ext cx="1645920" cy="1117798"/>
          </a:xfrm>
          <a:prstGeom prst="round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001" sz="1650" b="0" i="0" u="none" strike="noStrike" cap="none" normalizeH="0" noProof="0">
                <a:ln>
                  <a:noFill/>
                </a:ln>
                <a:solidFill>
                  <a:srgbClr val="FFFFFF"/>
                </a:solidFill>
                <a:effectLst/>
                <a:uLnTx/>
                <a:uFillTx/>
                <a:latin typeface="Arial" panose="020B0604020202020204" pitchFamily="34" charset="0"/>
                <a:ea typeface="Arial"/>
                <a:cs typeface="Arial" panose="020B0604020202020204" pitchFamily="34" charset="0"/>
              </a:rPr>
              <a:t>حزمة تدريب المدربين</a:t>
            </a:r>
          </a:p>
        </p:txBody>
      </p:sp>
      <p:sp>
        <p:nvSpPr>
          <p:cNvPr id="17" name="Rounded Rectangle 16">
            <a:extLst>
              <a:ext uri="{FF2B5EF4-FFF2-40B4-BE49-F238E27FC236}">
                <a16:creationId xmlns:a16="http://schemas.microsoft.com/office/drawing/2014/main" id="{F2A81815-A759-1E52-01C4-762E469AADF4}"/>
              </a:ext>
            </a:extLst>
          </p:cNvPr>
          <p:cNvSpPr>
            <a:spLocks/>
          </p:cNvSpPr>
          <p:nvPr/>
        </p:nvSpPr>
        <p:spPr>
          <a:xfrm>
            <a:off x="681005" y="1682552"/>
            <a:ext cx="1645920" cy="1132086"/>
          </a:xfrm>
          <a:prstGeom prst="round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dirty="0">
                <a:latin typeface="Arial" panose="020B0604020202020204" pitchFamily="34" charset="0"/>
              </a:rPr>
              <a:t>حزمة القيادة (قريباً)</a:t>
            </a:r>
            <a:endParaRPr lang="en-IN" dirty="0">
              <a:latin typeface="Arial" panose="020B0604020202020204" pitchFamily="34" charset="0"/>
            </a:endParaRPr>
          </a:p>
        </p:txBody>
      </p:sp>
      <p:sp>
        <p:nvSpPr>
          <p:cNvPr id="24" name="TextBox 23">
            <a:extLst>
              <a:ext uri="{FF2B5EF4-FFF2-40B4-BE49-F238E27FC236}">
                <a16:creationId xmlns:a16="http://schemas.microsoft.com/office/drawing/2014/main" id="{8D76D7F1-E844-0195-A2D4-546790DF0B25}"/>
              </a:ext>
            </a:extLst>
          </p:cNvPr>
          <p:cNvSpPr txBox="1"/>
          <p:nvPr/>
        </p:nvSpPr>
        <p:spPr>
          <a:xfrm>
            <a:off x="1382999" y="3274100"/>
            <a:ext cx="6258809" cy="369332"/>
          </a:xfrm>
          <a:prstGeom prst="rect">
            <a:avLst/>
          </a:prstGeom>
          <a:noFill/>
        </p:spPr>
        <p:txBody>
          <a:bodyPr wrap="square">
            <a:spAutoFit/>
          </a:bodyPr>
          <a:lstStyle/>
          <a:p>
            <a:pPr marL="187325" marR="0" lvl="1" indent="0" algn="r" defTabSz="914400" rtl="1" eaLnBrk="1" fontAlgn="auto" latinLnBrk="0" hangingPunct="1">
              <a:lnSpc>
                <a:spcPct val="100000"/>
              </a:lnSpc>
              <a:spcBef>
                <a:spcPts val="0"/>
              </a:spcBef>
              <a:spcAft>
                <a:spcPts val="0"/>
              </a:spcAft>
              <a:buClrTx/>
              <a:buSzTx/>
              <a:buFontTx/>
              <a:buNone/>
              <a:tabLst/>
              <a:defRPr/>
            </a:pPr>
            <a:r>
              <a:rPr kumimoji="0" lang="ar-001" sz="1800" b="1" i="0" u="none" strike="noStrike" cap="none" normalizeH="0" noProof="0" dirty="0">
                <a:ln>
                  <a:noFill/>
                </a:ln>
                <a:solidFill>
                  <a:srgbClr val="618393"/>
                </a:solidFill>
                <a:effectLst/>
                <a:uLnTx/>
                <a:uFillTx/>
                <a:latin typeface="Arial" panose="020B0604020202020204" pitchFamily="34" charset="0"/>
                <a:ea typeface="Arial"/>
                <a:cs typeface="Arial" panose="020B0604020202020204" pitchFamily="34" charset="0"/>
              </a:rPr>
              <a:t>تتألف الحزم التدريبية من وحداتٍ قابلة للتكييف من العروض والأنشطة</a:t>
            </a:r>
          </a:p>
        </p:txBody>
      </p:sp>
      <p:grpSp>
        <p:nvGrpSpPr>
          <p:cNvPr id="33" name="Group 32">
            <a:extLst>
              <a:ext uri="{FF2B5EF4-FFF2-40B4-BE49-F238E27FC236}">
                <a16:creationId xmlns:a16="http://schemas.microsoft.com/office/drawing/2014/main" id="{26A59752-CB0A-0A13-4258-39D67B8347E9}"/>
              </a:ext>
            </a:extLst>
          </p:cNvPr>
          <p:cNvGrpSpPr/>
          <p:nvPr/>
        </p:nvGrpSpPr>
        <p:grpSpPr>
          <a:xfrm>
            <a:off x="810165" y="4139547"/>
            <a:ext cx="6616636" cy="1963212"/>
            <a:chOff x="4876621" y="4249224"/>
            <a:chExt cx="6616636" cy="1963212"/>
          </a:xfrm>
        </p:grpSpPr>
        <p:sp>
          <p:nvSpPr>
            <p:cNvPr id="25" name="Rounded Rectangle 24">
              <a:extLst>
                <a:ext uri="{FF2B5EF4-FFF2-40B4-BE49-F238E27FC236}">
                  <a16:creationId xmlns:a16="http://schemas.microsoft.com/office/drawing/2014/main" id="{E72EB010-85BB-101A-BC4E-81D4C4E69896}"/>
                </a:ext>
              </a:extLst>
            </p:cNvPr>
            <p:cNvSpPr/>
            <p:nvPr/>
          </p:nvSpPr>
          <p:spPr>
            <a:xfrm>
              <a:off x="8928016" y="52980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001" sz="1400" b="0" i="0" u="none" strike="noStrike" cap="none" normalizeH="0" noProof="0">
                  <a:ln>
                    <a:noFill/>
                  </a:ln>
                  <a:solidFill>
                    <a:srgbClr val="000000"/>
                  </a:solidFill>
                  <a:effectLst/>
                  <a:uLnTx/>
                  <a:uFillTx/>
                  <a:latin typeface="Arial" panose="020B0604020202020204" pitchFamily="34" charset="0"/>
                  <a:ea typeface="Arial"/>
                  <a:cs typeface="Arial" panose="020B0604020202020204" pitchFamily="34" charset="0"/>
                </a:rPr>
                <a:t>نشاط تحليل التفشي الخاص</a:t>
              </a:r>
            </a:p>
          </p:txBody>
        </p:sp>
        <p:sp>
          <p:nvSpPr>
            <p:cNvPr id="26" name="Rounded Rectangle 25">
              <a:extLst>
                <a:ext uri="{FF2B5EF4-FFF2-40B4-BE49-F238E27FC236}">
                  <a16:creationId xmlns:a16="http://schemas.microsoft.com/office/drawing/2014/main" id="{78E7FFE3-EF34-3C1B-E84A-61250C228707}"/>
                </a:ext>
              </a:extLst>
            </p:cNvPr>
            <p:cNvSpPr/>
            <p:nvPr/>
          </p:nvSpPr>
          <p:spPr>
            <a:xfrm>
              <a:off x="6222170" y="52980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001" sz="1400" b="0" i="0" u="none" strike="noStrike" cap="none" normalizeH="0" noProof="0">
                  <a:ln>
                    <a:noFill/>
                  </a:ln>
                  <a:solidFill>
                    <a:srgbClr val="000000"/>
                  </a:solidFill>
                  <a:effectLst/>
                  <a:uLnTx/>
                  <a:uFillTx/>
                  <a:latin typeface="Arial" panose="020B0604020202020204" pitchFamily="34" charset="0"/>
                  <a:ea typeface="Arial"/>
                  <a:cs typeface="Arial" panose="020B0604020202020204" pitchFamily="34" charset="0"/>
                </a:rPr>
                <a:t>محادثات حول التجارب القطرية</a:t>
              </a:r>
            </a:p>
          </p:txBody>
        </p:sp>
        <p:sp>
          <p:nvSpPr>
            <p:cNvPr id="27" name="Rounded Rectangle 26">
              <a:extLst>
                <a:ext uri="{FF2B5EF4-FFF2-40B4-BE49-F238E27FC236}">
                  <a16:creationId xmlns:a16="http://schemas.microsoft.com/office/drawing/2014/main" id="{5D599A34-DB85-362E-DFA4-B724783963F1}"/>
                </a:ext>
              </a:extLst>
            </p:cNvPr>
            <p:cNvSpPr/>
            <p:nvPr/>
          </p:nvSpPr>
          <p:spPr>
            <a:xfrm>
              <a:off x="10258817" y="52980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001" sz="1400" b="0" i="0" u="none" strike="noStrike" cap="none" normalizeH="0" noProof="0">
                  <a:ln>
                    <a:noFill/>
                  </a:ln>
                  <a:solidFill>
                    <a:srgbClr val="000000"/>
                  </a:solidFill>
                  <a:effectLst/>
                  <a:uLnTx/>
                  <a:uFillTx/>
                  <a:latin typeface="Arial" panose="020B0604020202020204" pitchFamily="34" charset="0"/>
                  <a:ea typeface="Arial"/>
                  <a:cs typeface="Arial" panose="020B0604020202020204" pitchFamily="34" charset="0"/>
                </a:rPr>
                <a:t>محادثات + أنشطة حول تدريب المدربين</a:t>
              </a:r>
            </a:p>
          </p:txBody>
        </p:sp>
        <p:sp>
          <p:nvSpPr>
            <p:cNvPr id="29" name="Rounded Rectangle 28">
              <a:extLst>
                <a:ext uri="{FF2B5EF4-FFF2-40B4-BE49-F238E27FC236}">
                  <a16:creationId xmlns:a16="http://schemas.microsoft.com/office/drawing/2014/main" id="{74385929-43FA-4905-51B9-CDC8B4F6839A}"/>
                </a:ext>
              </a:extLst>
            </p:cNvPr>
            <p:cNvSpPr/>
            <p:nvPr/>
          </p:nvSpPr>
          <p:spPr>
            <a:xfrm>
              <a:off x="7567719" y="52980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001" sz="1400" b="0" i="0" u="none" strike="noStrike" cap="none" normalizeH="0" noProof="0">
                  <a:ln>
                    <a:noFill/>
                  </a:ln>
                  <a:solidFill>
                    <a:srgbClr val="000000"/>
                  </a:solidFill>
                  <a:effectLst/>
                  <a:uLnTx/>
                  <a:uFillTx/>
                  <a:latin typeface="Arial" panose="020B0604020202020204" pitchFamily="34" charset="0"/>
                  <a:ea typeface="Arial"/>
                  <a:cs typeface="Arial" panose="020B0604020202020204" pitchFamily="34" charset="0"/>
                </a:rPr>
                <a:t>دراسات حالة</a:t>
              </a:r>
            </a:p>
          </p:txBody>
        </p:sp>
        <p:sp>
          <p:nvSpPr>
            <p:cNvPr id="30" name="Rounded Rectangle 29">
              <a:extLst>
                <a:ext uri="{FF2B5EF4-FFF2-40B4-BE49-F238E27FC236}">
                  <a16:creationId xmlns:a16="http://schemas.microsoft.com/office/drawing/2014/main" id="{5BCFDADB-7A65-A220-BC49-BE7B92124210}"/>
                </a:ext>
              </a:extLst>
            </p:cNvPr>
            <p:cNvSpPr/>
            <p:nvPr/>
          </p:nvSpPr>
          <p:spPr>
            <a:xfrm>
              <a:off x="4876621" y="52980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001" sz="1400" b="0" i="0" u="none" strike="noStrike" cap="none" normalizeH="0" noProof="0">
                  <a:ln>
                    <a:noFill/>
                  </a:ln>
                  <a:solidFill>
                    <a:srgbClr val="000000"/>
                  </a:solidFill>
                  <a:effectLst/>
                  <a:uLnTx/>
                  <a:uFillTx/>
                  <a:latin typeface="Arial" panose="020B0604020202020204" pitchFamily="34" charset="0"/>
                  <a:ea typeface="Arial"/>
                  <a:cs typeface="Arial" panose="020B0604020202020204" pitchFamily="34" charset="0"/>
                </a:rPr>
                <a:t>…</a:t>
              </a:r>
            </a:p>
          </p:txBody>
        </p:sp>
        <p:grpSp>
          <p:nvGrpSpPr>
            <p:cNvPr id="32" name="Group 31">
              <a:extLst>
                <a:ext uri="{FF2B5EF4-FFF2-40B4-BE49-F238E27FC236}">
                  <a16:creationId xmlns:a16="http://schemas.microsoft.com/office/drawing/2014/main" id="{E3331A18-46BE-2753-88DF-3B84EC05C6F7}"/>
                </a:ext>
              </a:extLst>
            </p:cNvPr>
            <p:cNvGrpSpPr/>
            <p:nvPr/>
          </p:nvGrpSpPr>
          <p:grpSpPr>
            <a:xfrm>
              <a:off x="4876621" y="4249224"/>
              <a:ext cx="6616636" cy="920312"/>
              <a:chOff x="4844386" y="4255136"/>
              <a:chExt cx="6616636" cy="920312"/>
            </a:xfrm>
          </p:grpSpPr>
          <p:sp>
            <p:nvSpPr>
              <p:cNvPr id="20" name="Rounded Rectangle 19">
                <a:extLst>
                  <a:ext uri="{FF2B5EF4-FFF2-40B4-BE49-F238E27FC236}">
                    <a16:creationId xmlns:a16="http://schemas.microsoft.com/office/drawing/2014/main" id="{2A7A17EE-F1CB-D412-70D9-2AA9586E2DB1}"/>
                  </a:ext>
                </a:extLst>
              </p:cNvPr>
              <p:cNvSpPr/>
              <p:nvPr/>
            </p:nvSpPr>
            <p:spPr>
              <a:xfrm>
                <a:off x="10226582" y="42551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001" sz="1400" b="0" i="0" u="none" strike="noStrike" cap="none" normalizeH="0" noProof="0" dirty="0">
                    <a:ln>
                      <a:noFill/>
                    </a:ln>
                    <a:solidFill>
                      <a:srgbClr val="000000"/>
                    </a:solidFill>
                    <a:effectLst/>
                    <a:uLnTx/>
                    <a:uFillTx/>
                    <a:latin typeface="Arial" panose="020B0604020202020204" pitchFamily="34" charset="0"/>
                    <a:ea typeface="Arial"/>
                    <a:cs typeface="Arial" panose="020B0604020202020204" pitchFamily="34" charset="0"/>
                  </a:rPr>
                  <a:t>مقدمة حول الهدف 7-1-7</a:t>
                </a:r>
              </a:p>
            </p:txBody>
          </p:sp>
          <p:sp>
            <p:nvSpPr>
              <p:cNvPr id="22" name="Rounded Rectangle 21">
                <a:extLst>
                  <a:ext uri="{FF2B5EF4-FFF2-40B4-BE49-F238E27FC236}">
                    <a16:creationId xmlns:a16="http://schemas.microsoft.com/office/drawing/2014/main" id="{569A0E0E-8B59-7F1D-B63A-523129E46831}"/>
                  </a:ext>
                </a:extLst>
              </p:cNvPr>
              <p:cNvSpPr/>
              <p:nvPr/>
            </p:nvSpPr>
            <p:spPr>
              <a:xfrm>
                <a:off x="8895781" y="4261048"/>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pPr>
                <a:r>
                  <a:rPr lang="ar-SA" sz="1400" dirty="0">
                    <a:solidFill>
                      <a:srgbClr val="000000"/>
                    </a:solidFill>
                    <a:latin typeface="Arial" panose="020B0604020202020204" pitchFamily="34" charset="0"/>
                    <a:cs typeface="Arial" panose="020B0604020202020204" pitchFamily="34" charset="0"/>
                  </a:rPr>
                  <a:t>سيمكس </a:t>
                </a:r>
                <a:br>
                  <a:rPr lang="en-US" sz="1400" dirty="0">
                    <a:solidFill>
                      <a:srgbClr val="000000"/>
                    </a:solidFill>
                    <a:latin typeface="Arial" panose="020B0604020202020204" pitchFamily="34" charset="0"/>
                    <a:cs typeface="Arial" panose="020B0604020202020204" pitchFamily="34" charset="0"/>
                  </a:rPr>
                </a:br>
                <a:r>
                  <a:rPr lang="ar-SA" sz="1400" dirty="0">
                    <a:solidFill>
                      <a:srgbClr val="000000"/>
                    </a:solidFill>
                    <a:latin typeface="Arial" panose="020B0604020202020204" pitchFamily="34" charset="0"/>
                    <a:cs typeface="Arial" panose="020B0604020202020204" pitchFamily="34" charset="0"/>
                  </a:rPr>
                  <a:t>(المواد + تدريب الميسرين)</a:t>
                </a:r>
                <a:endParaRPr lang="en-IN" sz="1400" dirty="0">
                  <a:solidFill>
                    <a:srgbClr val="000000"/>
                  </a:solidFill>
                  <a:latin typeface="Arial" panose="020B0604020202020204" pitchFamily="34" charset="0"/>
                  <a:cs typeface="Arial" panose="020B0604020202020204" pitchFamily="34" charset="0"/>
                </a:endParaRPr>
              </a:p>
            </p:txBody>
          </p:sp>
          <p:sp>
            <p:nvSpPr>
              <p:cNvPr id="23" name="Rounded Rectangle 22">
                <a:extLst>
                  <a:ext uri="{FF2B5EF4-FFF2-40B4-BE49-F238E27FC236}">
                    <a16:creationId xmlns:a16="http://schemas.microsoft.com/office/drawing/2014/main" id="{29E0429B-4837-59EB-056A-BC0A714C0B47}"/>
                  </a:ext>
                </a:extLst>
              </p:cNvPr>
              <p:cNvSpPr/>
              <p:nvPr/>
            </p:nvSpPr>
            <p:spPr>
              <a:xfrm>
                <a:off x="6189935" y="42551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001" sz="1400" b="0" i="0" u="none" strike="noStrike" cap="none" normalizeH="0" noProof="0" dirty="0">
                    <a:ln>
                      <a:noFill/>
                    </a:ln>
                    <a:solidFill>
                      <a:srgbClr val="000000"/>
                    </a:solidFill>
                    <a:effectLst/>
                    <a:uLnTx/>
                    <a:uFillTx/>
                    <a:latin typeface="Arial" panose="020B0604020202020204" pitchFamily="34" charset="0"/>
                    <a:ea typeface="Arial"/>
                    <a:cs typeface="Arial" panose="020B0604020202020204" pitchFamily="34" charset="0"/>
                  </a:rPr>
                  <a:t>محادثات + أنشطة حول استخدام 7-1-7</a:t>
                </a:r>
              </a:p>
            </p:txBody>
          </p:sp>
          <p:sp>
            <p:nvSpPr>
              <p:cNvPr id="28" name="Rounded Rectangle 27">
                <a:extLst>
                  <a:ext uri="{FF2B5EF4-FFF2-40B4-BE49-F238E27FC236}">
                    <a16:creationId xmlns:a16="http://schemas.microsoft.com/office/drawing/2014/main" id="{C97F6417-97A5-3FEE-B9CD-0D5AA86A9F1A}"/>
                  </a:ext>
                </a:extLst>
              </p:cNvPr>
              <p:cNvSpPr/>
              <p:nvPr/>
            </p:nvSpPr>
            <p:spPr>
              <a:xfrm>
                <a:off x="7535484" y="42551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001" sz="1400" b="0" i="0" u="none" strike="noStrike" cap="none" normalizeH="0" noProof="0" dirty="0">
                    <a:ln>
                      <a:noFill/>
                    </a:ln>
                    <a:solidFill>
                      <a:srgbClr val="000000"/>
                    </a:solidFill>
                    <a:effectLst/>
                    <a:uLnTx/>
                    <a:uFillTx/>
                    <a:latin typeface="Arial" panose="020B0604020202020204" pitchFamily="34" charset="0"/>
                    <a:ea typeface="Arial"/>
                    <a:cs typeface="Arial" panose="020B0604020202020204" pitchFamily="34" charset="0"/>
                  </a:rPr>
                  <a:t>نقاش/أنشطة حول المبادئ الأساسية</a:t>
                </a:r>
              </a:p>
            </p:txBody>
          </p:sp>
          <p:sp>
            <p:nvSpPr>
              <p:cNvPr id="31" name="Rounded Rectangle 30">
                <a:extLst>
                  <a:ext uri="{FF2B5EF4-FFF2-40B4-BE49-F238E27FC236}">
                    <a16:creationId xmlns:a16="http://schemas.microsoft.com/office/drawing/2014/main" id="{EBE67111-6361-1C24-3B10-F25375F9C38D}"/>
                  </a:ext>
                </a:extLst>
              </p:cNvPr>
              <p:cNvSpPr/>
              <p:nvPr/>
            </p:nvSpPr>
            <p:spPr>
              <a:xfrm>
                <a:off x="4844386" y="4255136"/>
                <a:ext cx="1234440" cy="914400"/>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001" sz="1400" b="0" i="0" u="none" strike="noStrike" cap="none" normalizeH="0" noProof="0" dirty="0">
                    <a:ln>
                      <a:noFill/>
                    </a:ln>
                    <a:solidFill>
                      <a:srgbClr val="000000"/>
                    </a:solidFill>
                    <a:effectLst/>
                    <a:uLnTx/>
                    <a:uFillTx/>
                    <a:latin typeface="Arial" panose="020B0604020202020204" pitchFamily="34" charset="0"/>
                    <a:ea typeface="Arial"/>
                    <a:cs typeface="Arial" panose="020B0604020202020204" pitchFamily="34" charset="0"/>
                  </a:rPr>
                  <a:t>محادثات + أنشطة حول اعتماد الهدف</a:t>
                </a:r>
                <a:br>
                  <a:rPr kumimoji="0" lang="en-IN" sz="1400" b="0" i="0" u="none" strike="noStrike" cap="none" normalizeH="0" noProof="0" dirty="0">
                    <a:ln>
                      <a:noFill/>
                    </a:ln>
                    <a:solidFill>
                      <a:srgbClr val="000000"/>
                    </a:solidFill>
                    <a:effectLst/>
                    <a:uLnTx/>
                    <a:uFillTx/>
                    <a:latin typeface="Arial" panose="020B0604020202020204" pitchFamily="34" charset="0"/>
                    <a:ea typeface="Arial"/>
                    <a:cs typeface="Arial" panose="020B0604020202020204" pitchFamily="34" charset="0"/>
                  </a:rPr>
                </a:br>
                <a:r>
                  <a:rPr kumimoji="0" lang="ar-001" sz="1400" b="0" i="0" u="none" strike="noStrike" cap="none" normalizeH="0" noProof="0" dirty="0">
                    <a:ln>
                      <a:noFill/>
                    </a:ln>
                    <a:solidFill>
                      <a:srgbClr val="000000"/>
                    </a:solidFill>
                    <a:effectLst/>
                    <a:uLnTx/>
                    <a:uFillTx/>
                    <a:latin typeface="Arial" panose="020B0604020202020204" pitchFamily="34" charset="0"/>
                    <a:ea typeface="Arial"/>
                    <a:cs typeface="Arial" panose="020B0604020202020204" pitchFamily="34" charset="0"/>
                  </a:rPr>
                  <a:t> 7-1-7</a:t>
                </a:r>
              </a:p>
            </p:txBody>
          </p:sp>
        </p:grpSp>
      </p:grpSp>
      <p:pic>
        <p:nvPicPr>
          <p:cNvPr id="3" name="Graphic 2">
            <a:extLst>
              <a:ext uri="{FF2B5EF4-FFF2-40B4-BE49-F238E27FC236}">
                <a16:creationId xmlns:a16="http://schemas.microsoft.com/office/drawing/2014/main" id="{6970CC3E-B2C3-760C-0568-7FC1F34B37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07366" y="2359700"/>
            <a:ext cx="914400" cy="914400"/>
          </a:xfrm>
          <a:prstGeom prst="rect">
            <a:avLst/>
          </a:prstGeom>
        </p:spPr>
      </p:pic>
    </p:spTree>
    <p:extLst>
      <p:ext uri="{BB962C8B-B14F-4D97-AF65-F5344CB8AC3E}">
        <p14:creationId xmlns:p14="http://schemas.microsoft.com/office/powerpoint/2010/main" val="5985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animBg="1"/>
      <p:bldP spid="14" grpId="0" animBg="1"/>
      <p:bldP spid="15" grpId="0" animBg="1"/>
      <p:bldP spid="17"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8D4F0-110A-86B7-978C-D4ABFE55D362}"/>
              </a:ext>
            </a:extLst>
          </p:cNvPr>
          <p:cNvSpPr>
            <a:spLocks noGrp="1"/>
          </p:cNvSpPr>
          <p:nvPr>
            <p:ph type="title"/>
          </p:nvPr>
        </p:nvSpPr>
        <p:spPr>
          <a:xfrm>
            <a:off x="7830017" y="401053"/>
            <a:ext cx="3467083" cy="630286"/>
          </a:xfrm>
        </p:spPr>
        <p:txBody>
          <a:bodyPr/>
          <a:lstStyle/>
          <a:p>
            <a:r>
              <a:rPr lang="ar-001">
                <a:cs typeface="Arial"/>
              </a:rPr>
              <a:t>مواردنا</a:t>
            </a:r>
          </a:p>
        </p:txBody>
      </p:sp>
      <p:sp>
        <p:nvSpPr>
          <p:cNvPr id="5" name="Content Placeholder 4">
            <a:extLst>
              <a:ext uri="{FF2B5EF4-FFF2-40B4-BE49-F238E27FC236}">
                <a16:creationId xmlns:a16="http://schemas.microsoft.com/office/drawing/2014/main" id="{E45B53E3-1695-9D84-A8D0-1124D49D8DD3}"/>
              </a:ext>
            </a:extLst>
          </p:cNvPr>
          <p:cNvSpPr>
            <a:spLocks noGrp="1"/>
          </p:cNvSpPr>
          <p:nvPr>
            <p:ph type="body" sz="half" idx="2"/>
          </p:nvPr>
        </p:nvSpPr>
        <p:spPr>
          <a:xfrm>
            <a:off x="8392193" y="1574644"/>
            <a:ext cx="3467084" cy="4882303"/>
          </a:xfrm>
        </p:spPr>
        <p:txBody>
          <a:bodyPr vert="horz" lIns="91440" tIns="45720" rIns="91440" bIns="45720" rtlCol="0" anchor="t">
            <a:normAutofit/>
          </a:bodyPr>
          <a:lstStyle/>
          <a:p>
            <a:pPr>
              <a:lnSpc>
                <a:spcPct val="110000"/>
              </a:lnSpc>
            </a:pPr>
            <a:r>
              <a:rPr lang="ar-001" dirty="0"/>
              <a:t>إن الموارد الخاصة بدعم تنفيذ الهدف 7-1-7 متوفرة على:</a:t>
            </a:r>
            <a:br>
              <a:rPr lang="ar-001" dirty="0"/>
            </a:br>
            <a:r>
              <a:rPr lang="en-US" b="0" dirty="0">
                <a:solidFill>
                  <a:srgbClr val="39B142"/>
                </a:solidFill>
                <a:hlinkClick r:id="rId3">
                  <a:extLst>
                    <a:ext uri="{A12FA001-AC4F-418D-AE19-62706E023703}">
                      <ahyp:hlinkClr xmlns:ahyp="http://schemas.microsoft.com/office/drawing/2018/hyperlinkcolor" val="tx"/>
                    </a:ext>
                  </a:extLst>
                </a:hlinkClick>
              </a:rPr>
              <a:t>717alliance.org</a:t>
            </a:r>
          </a:p>
          <a:p>
            <a:pPr>
              <a:lnSpc>
                <a:spcPct val="110000"/>
              </a:lnSpc>
            </a:pPr>
            <a:endParaRPr lang="en-US" dirty="0">
              <a:solidFill>
                <a:srgbClr val="39B142"/>
              </a:solidFill>
            </a:endParaRPr>
          </a:p>
          <a:p>
            <a:pPr>
              <a:lnSpc>
                <a:spcPct val="110000"/>
              </a:lnSpc>
            </a:pPr>
            <a:r>
              <a:rPr lang="ar-001" b="1" dirty="0"/>
              <a:t>الروابط السريعة:</a:t>
            </a:r>
          </a:p>
          <a:p>
            <a:pPr>
              <a:lnSpc>
                <a:spcPct val="110000"/>
              </a:lnSpc>
            </a:pPr>
            <a:r>
              <a:rPr lang="ar-001" sz="1800" b="0" dirty="0">
                <a:solidFill>
                  <a:srgbClr val="39B142"/>
                </a:solidFill>
                <a:cs typeface="Arial"/>
                <a:hlinkClick r:id="rId4">
                  <a:extLst>
                    <a:ext uri="{A12FA001-AC4F-418D-AE19-62706E023703}">
                      <ahyp:hlinkClr xmlns:ahyp="http://schemas.microsoft.com/office/drawing/2018/hyperlinkcolor" val="tx"/>
                    </a:ext>
                  </a:extLst>
                </a:hlinkClick>
              </a:rPr>
              <a:t>إبدأ هنا</a:t>
            </a:r>
          </a:p>
          <a:p>
            <a:pPr>
              <a:lnSpc>
                <a:spcPct val="110000"/>
              </a:lnSpc>
            </a:pPr>
            <a:r>
              <a:rPr lang="ar-001" sz="1800" b="0" dirty="0">
                <a:solidFill>
                  <a:srgbClr val="39B142"/>
                </a:solidFill>
                <a:cs typeface="Arial"/>
                <a:hlinkClick r:id="rId5">
                  <a:extLst>
                    <a:ext uri="{A12FA001-AC4F-418D-AE19-62706E023703}">
                      <ahyp:hlinkClr xmlns:ahyp="http://schemas.microsoft.com/office/drawing/2018/hyperlinkcolor" val="tx"/>
                    </a:ext>
                  </a:extLst>
                </a:hlinkClick>
              </a:rPr>
              <a:t>حزمة الأدوات للهدف 7-1-7</a:t>
            </a:r>
            <a:r>
              <a:rPr lang="ar-001" sz="1800" b="0" dirty="0">
                <a:solidFill>
                  <a:srgbClr val="39B142"/>
                </a:solidFill>
                <a:cs typeface="Arial"/>
              </a:rPr>
              <a:t> </a:t>
            </a:r>
          </a:p>
          <a:p>
            <a:pPr>
              <a:lnSpc>
                <a:spcPct val="110000"/>
              </a:lnSpc>
            </a:pPr>
            <a:r>
              <a:rPr lang="ar-001" sz="1800" b="0" dirty="0">
                <a:solidFill>
                  <a:srgbClr val="3CB142"/>
                </a:solidFill>
                <a:cs typeface="Arial"/>
                <a:hlinkClick r:id="rId6">
                  <a:extLst>
                    <a:ext uri="{A12FA001-AC4F-418D-AE19-62706E023703}">
                      <ahyp:hlinkClr xmlns:ahyp="http://schemas.microsoft.com/office/drawing/2018/hyperlinkcolor" val="tx"/>
                    </a:ext>
                  </a:extLst>
                </a:hlinkClick>
              </a:rPr>
              <a:t>إحاطات المناصرة لصناع القرار</a:t>
            </a:r>
          </a:p>
          <a:p>
            <a:pPr>
              <a:lnSpc>
                <a:spcPct val="110000"/>
              </a:lnSpc>
            </a:pPr>
            <a:r>
              <a:rPr lang="ar-001" sz="1800" b="0" dirty="0">
                <a:solidFill>
                  <a:srgbClr val="39B142"/>
                </a:solidFill>
                <a:cs typeface="Arial"/>
                <a:hlinkClick r:id="rId7">
                  <a:extLst>
                    <a:ext uri="{A12FA001-AC4F-418D-AE19-62706E023703}">
                      <ahyp:hlinkClr xmlns:ahyp="http://schemas.microsoft.com/office/drawing/2018/hyperlinkcolor" val="tx"/>
                    </a:ext>
                  </a:extLst>
                </a:hlinkClick>
              </a:rPr>
              <a:t>الأسئلة الشائعة</a:t>
            </a:r>
          </a:p>
          <a:p>
            <a:pPr marL="457200" indent="-457200">
              <a:lnSpc>
                <a:spcPct val="110000"/>
              </a:lnSpc>
              <a:buFont typeface="Arial" panose="020B0604020202020204" pitchFamily="34" charset="0"/>
              <a:buChar char="•"/>
            </a:pPr>
            <a:endParaRPr lang="en-US" dirty="0"/>
          </a:p>
          <a:p>
            <a:pPr marL="457200" indent="-457200">
              <a:lnSpc>
                <a:spcPct val="110000"/>
              </a:lnSpc>
              <a:buFont typeface="Arial" panose="020B0604020202020204" pitchFamily="34" charset="0"/>
              <a:buChar char="•"/>
            </a:pPr>
            <a:endParaRPr lang="en-US" dirty="0"/>
          </a:p>
        </p:txBody>
      </p:sp>
      <p:pic>
        <p:nvPicPr>
          <p:cNvPr id="10" name="Picture 9" descr="A computer with a blank screen&#10;&#10;Description automatically generated">
            <a:extLst>
              <a:ext uri="{FF2B5EF4-FFF2-40B4-BE49-F238E27FC236}">
                <a16:creationId xmlns:a16="http://schemas.microsoft.com/office/drawing/2014/main" id="{3DD941F6-9AF7-DB8A-D120-0ABB0FDDD3B4}"/>
              </a:ext>
            </a:extLst>
          </p:cNvPr>
          <p:cNvPicPr>
            <a:picLocks noChangeAspect="1"/>
          </p:cNvPicPr>
          <p:nvPr/>
        </p:nvPicPr>
        <p:blipFill>
          <a:blip r:embed="rId8"/>
          <a:stretch>
            <a:fillRect/>
          </a:stretch>
        </p:blipFill>
        <p:spPr>
          <a:xfrm>
            <a:off x="274851" y="1352181"/>
            <a:ext cx="7478251" cy="4675407"/>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5364DD88-34A9-BBE1-3538-6FAE5294FF9A}"/>
              </a:ext>
            </a:extLst>
          </p:cNvPr>
          <p:cNvPicPr>
            <a:picLocks noChangeAspect="1"/>
          </p:cNvPicPr>
          <p:nvPr/>
        </p:nvPicPr>
        <p:blipFill rotWithShape="1">
          <a:blip r:embed="rId9"/>
          <a:srcRect l="208" t="9588" r="-208" b="2063"/>
          <a:stretch/>
        </p:blipFill>
        <p:spPr>
          <a:xfrm>
            <a:off x="1268588" y="1959508"/>
            <a:ext cx="5513728" cy="3546311"/>
          </a:xfrm>
          <a:prstGeom prst="rect">
            <a:avLst/>
          </a:prstGeom>
        </p:spPr>
      </p:pic>
    </p:spTree>
    <p:extLst>
      <p:ext uri="{BB962C8B-B14F-4D97-AF65-F5344CB8AC3E}">
        <p14:creationId xmlns:p14="http://schemas.microsoft.com/office/powerpoint/2010/main" val="4229499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C96CEC3-595B-A974-4BEA-05120BE83316}"/>
              </a:ext>
            </a:extLst>
          </p:cNvPr>
          <p:cNvSpPr/>
          <p:nvPr/>
        </p:nvSpPr>
        <p:spPr>
          <a:xfrm>
            <a:off x="0" y="-26646"/>
            <a:ext cx="12192000" cy="68846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6" name="Picture 5" descr="A yellow circle with black background&#10;&#10;Description automatically generated">
            <a:extLst>
              <a:ext uri="{FF2B5EF4-FFF2-40B4-BE49-F238E27FC236}">
                <a16:creationId xmlns:a16="http://schemas.microsoft.com/office/drawing/2014/main" id="{B82AB18A-1AF5-BFBC-7751-159EC8437DC2}"/>
              </a:ext>
            </a:extLst>
          </p:cNvPr>
          <p:cNvPicPr>
            <a:picLocks noChangeAspect="1"/>
          </p:cNvPicPr>
          <p:nvPr/>
        </p:nvPicPr>
        <p:blipFill rotWithShape="1">
          <a:blip r:embed="rId3"/>
          <a:srcRect b="38107"/>
          <a:stretch/>
        </p:blipFill>
        <p:spPr>
          <a:xfrm>
            <a:off x="939784" y="493479"/>
            <a:ext cx="1824842" cy="6364522"/>
          </a:xfrm>
          <a:prstGeom prst="rect">
            <a:avLst/>
          </a:prstGeom>
        </p:spPr>
      </p:pic>
      <p:sp>
        <p:nvSpPr>
          <p:cNvPr id="17" name="Round Same Side Corner Rectangle 16">
            <a:extLst>
              <a:ext uri="{FF2B5EF4-FFF2-40B4-BE49-F238E27FC236}">
                <a16:creationId xmlns:a16="http://schemas.microsoft.com/office/drawing/2014/main" id="{A1578067-1374-DC28-8AEA-29DE09B22ACD}"/>
              </a:ext>
            </a:extLst>
          </p:cNvPr>
          <p:cNvSpPr/>
          <p:nvPr/>
        </p:nvSpPr>
        <p:spPr>
          <a:xfrm>
            <a:off x="1771693" y="1856321"/>
            <a:ext cx="9225197" cy="5001680"/>
          </a:xfrm>
          <a:prstGeom prst="round2SameRect">
            <a:avLst>
              <a:gd name="adj1" fmla="val 4441"/>
              <a:gd name="adj2" fmla="val 0"/>
            </a:avLst>
          </a:prstGeom>
          <a:solidFill>
            <a:schemeClr val="bg1"/>
          </a:solidFill>
          <a:ln>
            <a:noFill/>
          </a:ln>
          <a:effectLst>
            <a:outerShdw blurRad="1016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Content Placeholder 2">
            <a:extLst>
              <a:ext uri="{FF2B5EF4-FFF2-40B4-BE49-F238E27FC236}">
                <a16:creationId xmlns:a16="http://schemas.microsoft.com/office/drawing/2014/main" id="{3714D3FA-5C75-0729-3CFF-A46006B5CC4B}"/>
              </a:ext>
            </a:extLst>
          </p:cNvPr>
          <p:cNvSpPr>
            <a:spLocks noGrp="1"/>
          </p:cNvSpPr>
          <p:nvPr>
            <p:ph sz="half" idx="1"/>
          </p:nvPr>
        </p:nvSpPr>
        <p:spPr>
          <a:xfrm>
            <a:off x="3045468" y="2779286"/>
            <a:ext cx="7486428" cy="880174"/>
          </a:xfrm>
        </p:spPr>
        <p:txBody>
          <a:bodyPr vert="horz" lIns="91440" tIns="45720" rIns="91440" bIns="45720" rtlCol="0" anchor="t">
            <a:noAutofit/>
          </a:bodyPr>
          <a:lstStyle/>
          <a:p>
            <a:pPr marL="0" indent="0">
              <a:lnSpc>
                <a:spcPct val="100000"/>
              </a:lnSpc>
              <a:buNone/>
            </a:pPr>
            <a:r>
              <a:rPr lang="ar-001" b="1" dirty="0">
                <a:cs typeface="Arial"/>
              </a:rPr>
              <a:t>لكي تصبح شريكاً في التحالف وتحصل على الدعم الفني</a:t>
            </a:r>
          </a:p>
        </p:txBody>
      </p:sp>
      <p:sp>
        <p:nvSpPr>
          <p:cNvPr id="9" name="Content Placeholder 2">
            <a:extLst>
              <a:ext uri="{FF2B5EF4-FFF2-40B4-BE49-F238E27FC236}">
                <a16:creationId xmlns:a16="http://schemas.microsoft.com/office/drawing/2014/main" id="{FD3B2048-691F-FAAC-2240-4A4DD87A5324}"/>
              </a:ext>
            </a:extLst>
          </p:cNvPr>
          <p:cNvSpPr txBox="1">
            <a:spLocks/>
          </p:cNvSpPr>
          <p:nvPr/>
        </p:nvSpPr>
        <p:spPr>
          <a:xfrm>
            <a:off x="2457173" y="5482773"/>
            <a:ext cx="6483747" cy="326154"/>
          </a:xfrm>
          <a:prstGeom prst="rect">
            <a:avLst/>
          </a:prstGeom>
        </p:spPr>
        <p:txBody>
          <a:bodyPr vert="horz" lIns="91440" tIns="45720" rIns="91440" bIns="45720" rtlCol="0" anchor="t">
            <a:noAutofit/>
          </a:bodyPr>
          <a:lstStyle>
            <a:lvl1pPr marL="228600" indent="-228600" algn="r" defTabSz="914400" rtl="1"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r" defTabSz="914400" rtl="1"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001" sz="1800" dirty="0">
                <a:cs typeface="Arial"/>
              </a:rPr>
              <a:t> أخبار التحالف وانضموا إلى شبكة التعلم العالمية الخاصة بنا</a:t>
            </a:r>
          </a:p>
        </p:txBody>
      </p:sp>
      <p:sp>
        <p:nvSpPr>
          <p:cNvPr id="10" name="Content Placeholder 2">
            <a:extLst>
              <a:ext uri="{FF2B5EF4-FFF2-40B4-BE49-F238E27FC236}">
                <a16:creationId xmlns:a16="http://schemas.microsoft.com/office/drawing/2014/main" id="{05F5E7F4-2A55-18A2-2680-411BDD00BF76}"/>
              </a:ext>
            </a:extLst>
          </p:cNvPr>
          <p:cNvSpPr txBox="1">
            <a:spLocks/>
          </p:cNvSpPr>
          <p:nvPr/>
        </p:nvSpPr>
        <p:spPr>
          <a:xfrm>
            <a:off x="2721886" y="3574180"/>
            <a:ext cx="4217068" cy="335334"/>
          </a:xfrm>
          <a:prstGeom prst="rect">
            <a:avLst/>
          </a:prstGeom>
        </p:spPr>
        <p:txBody>
          <a:bodyPr vert="horz" lIns="91440" tIns="45720" rIns="91440" bIns="45720" rtlCol="0" anchor="t">
            <a:noAutofit/>
          </a:bodyPr>
          <a:lstStyle>
            <a:lvl1pPr marL="228600" indent="-228600" algn="r" defTabSz="914400" rtl="1"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r" defTabSz="914400" rtl="1"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cs typeface="Arial"/>
                <a:hlinkClick r:id="rId4"/>
              </a:rPr>
              <a:t> contact@717alliance.org</a:t>
            </a:r>
            <a:r>
              <a:rPr lang="ar-001" sz="1800" dirty="0">
                <a:cs typeface="Arial"/>
              </a:rPr>
              <a:t> لبدء العملية</a:t>
            </a:r>
          </a:p>
        </p:txBody>
      </p:sp>
      <p:sp>
        <p:nvSpPr>
          <p:cNvPr id="5" name="Content Placeholder 2">
            <a:extLst>
              <a:ext uri="{FF2B5EF4-FFF2-40B4-BE49-F238E27FC236}">
                <a16:creationId xmlns:a16="http://schemas.microsoft.com/office/drawing/2014/main" id="{CB10D054-900F-6082-878D-436EBD637168}"/>
              </a:ext>
            </a:extLst>
          </p:cNvPr>
          <p:cNvSpPr txBox="1">
            <a:spLocks/>
          </p:cNvSpPr>
          <p:nvPr/>
        </p:nvSpPr>
        <p:spPr>
          <a:xfrm>
            <a:off x="3079140" y="4685695"/>
            <a:ext cx="7452756" cy="728437"/>
          </a:xfrm>
          <a:prstGeom prst="rect">
            <a:avLst/>
          </a:prstGeom>
        </p:spPr>
        <p:txBody>
          <a:bodyPr vert="horz" lIns="91440" tIns="45720" rIns="91440" bIns="45720" rtlCol="0" anchor="t">
            <a:noAutofit/>
          </a:bodyPr>
          <a:lstStyle>
            <a:lvl1pPr marL="228600" indent="-228600" algn="r" defTabSz="914400" rtl="1"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r" defTabSz="914400" rtl="1"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ar-001" b="1" dirty="0">
                <a:cs typeface="Arial"/>
              </a:rPr>
              <a:t>للبقاء على اطلاع دائم بالأخبار والفرص المتاحة</a:t>
            </a:r>
          </a:p>
        </p:txBody>
      </p:sp>
      <p:sp>
        <p:nvSpPr>
          <p:cNvPr id="4" name="Rounded Rectangle 3">
            <a:extLst>
              <a:ext uri="{FF2B5EF4-FFF2-40B4-BE49-F238E27FC236}">
                <a16:creationId xmlns:a16="http://schemas.microsoft.com/office/drawing/2014/main" id="{9BA21D4A-4B3C-48F3-75E0-0DDCE51B0CE3}"/>
              </a:ext>
            </a:extLst>
          </p:cNvPr>
          <p:cNvSpPr/>
          <p:nvPr/>
        </p:nvSpPr>
        <p:spPr>
          <a:xfrm>
            <a:off x="7087386" y="3413746"/>
            <a:ext cx="3415742" cy="685800"/>
          </a:xfrm>
          <a:prstGeom prst="roundRect">
            <a:avLst/>
          </a:prstGeom>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8" name="TextBox 7">
            <a:extLst>
              <a:ext uri="{FF2B5EF4-FFF2-40B4-BE49-F238E27FC236}">
                <a16:creationId xmlns:a16="http://schemas.microsoft.com/office/drawing/2014/main" id="{0A7742B2-A3C7-B818-1BD8-45DA72587666}"/>
              </a:ext>
            </a:extLst>
          </p:cNvPr>
          <p:cNvSpPr txBox="1"/>
          <p:nvPr/>
        </p:nvSpPr>
        <p:spPr>
          <a:xfrm>
            <a:off x="7087385" y="3489636"/>
            <a:ext cx="3415743" cy="646331"/>
          </a:xfrm>
          <a:prstGeom prst="rect">
            <a:avLst/>
          </a:prstGeom>
          <a:noFill/>
        </p:spPr>
        <p:txBody>
          <a:bodyPr wrap="square" rtlCol="0">
            <a:spAutoFit/>
          </a:bodyPr>
          <a:lstStyle/>
          <a:p>
            <a:pPr algn="ctr"/>
            <a:r>
              <a:rPr lang="ar-001" dirty="0">
                <a:solidFill>
                  <a:schemeClr val="bg1"/>
                </a:solidFill>
                <a:latin typeface="Arial" panose="020B0604020202020204" pitchFamily="34" charset="0"/>
                <a:cs typeface="Arial" panose="020B0604020202020204" pitchFamily="34" charset="0"/>
              </a:rPr>
              <a:t>يرجى مراسلة أمانة التحالف عبر البريد الإلكتروني</a:t>
            </a:r>
          </a:p>
        </p:txBody>
      </p:sp>
      <p:sp>
        <p:nvSpPr>
          <p:cNvPr id="13" name="Rounded Rectangle 12">
            <a:extLst>
              <a:ext uri="{FF2B5EF4-FFF2-40B4-BE49-F238E27FC236}">
                <a16:creationId xmlns:a16="http://schemas.microsoft.com/office/drawing/2014/main" id="{FDBB5FD9-2B40-6D71-E157-17F350BCCCFB}"/>
              </a:ext>
            </a:extLst>
          </p:cNvPr>
          <p:cNvSpPr/>
          <p:nvPr/>
        </p:nvSpPr>
        <p:spPr>
          <a:xfrm>
            <a:off x="9058127" y="5302950"/>
            <a:ext cx="1445001" cy="685800"/>
          </a:xfrm>
          <a:prstGeom prst="roundRect">
            <a:avLst/>
          </a:prstGeom>
          <a:ln cap="rnd">
            <a:no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 name="TextBox 13">
            <a:extLst>
              <a:ext uri="{FF2B5EF4-FFF2-40B4-BE49-F238E27FC236}">
                <a16:creationId xmlns:a16="http://schemas.microsoft.com/office/drawing/2014/main" id="{839DD607-F69D-7C0B-D5B2-21EA0E577487}"/>
              </a:ext>
            </a:extLst>
          </p:cNvPr>
          <p:cNvSpPr txBox="1"/>
          <p:nvPr/>
        </p:nvSpPr>
        <p:spPr>
          <a:xfrm>
            <a:off x="9268307" y="5459257"/>
            <a:ext cx="1024639" cy="369332"/>
          </a:xfrm>
          <a:prstGeom prst="rect">
            <a:avLst/>
          </a:prstGeom>
          <a:noFill/>
        </p:spPr>
        <p:txBody>
          <a:bodyPr wrap="none" rtlCol="0">
            <a:spAutoFit/>
          </a:bodyPr>
          <a:lstStyle/>
          <a:p>
            <a:pPr algn="ctr"/>
            <a:r>
              <a:rPr lang="ar-001">
                <a:solidFill>
                  <a:schemeClr val="bg1"/>
                </a:solidFill>
                <a:latin typeface="Arial" panose="020B0604020202020204" pitchFamily="34" charset="0"/>
                <a:cs typeface="Arial" panose="020B0604020202020204" pitchFamily="34" charset="0"/>
              </a:rPr>
              <a:t>اشتركوا في</a:t>
            </a:r>
          </a:p>
        </p:txBody>
      </p:sp>
      <p:sp>
        <p:nvSpPr>
          <p:cNvPr id="23" name="Title 1">
            <a:extLst>
              <a:ext uri="{FF2B5EF4-FFF2-40B4-BE49-F238E27FC236}">
                <a16:creationId xmlns:a16="http://schemas.microsoft.com/office/drawing/2014/main" id="{561D5D80-4F7F-D36F-1CCA-FDDB273B8528}"/>
              </a:ext>
            </a:extLst>
          </p:cNvPr>
          <p:cNvSpPr txBox="1">
            <a:spLocks/>
          </p:cNvSpPr>
          <p:nvPr/>
        </p:nvSpPr>
        <p:spPr>
          <a:xfrm>
            <a:off x="1054759" y="494112"/>
            <a:ext cx="10515600" cy="1001762"/>
          </a:xfrm>
          <a:prstGeom prst="rect">
            <a:avLst/>
          </a:prstGeom>
        </p:spPr>
        <p:txBody>
          <a:bodyPr anchor="t">
            <a:normAutofit/>
          </a:bodyPr>
          <a:lstStyle>
            <a:lvl1pPr algn="r" defTabSz="914400" rtl="1"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r>
              <a:rPr lang="ar-001" dirty="0"/>
              <a:t>إنضمّوا إلى التحالف</a:t>
            </a:r>
          </a:p>
        </p:txBody>
      </p:sp>
    </p:spTree>
    <p:extLst>
      <p:ext uri="{BB962C8B-B14F-4D97-AF65-F5344CB8AC3E}">
        <p14:creationId xmlns:p14="http://schemas.microsoft.com/office/powerpoint/2010/main" val="590888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8F070-795B-96F7-5378-59E02A7FB48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7252F89-3A57-30B7-D042-BB5CFD6EA08B}"/>
              </a:ext>
            </a:extLst>
          </p:cNvPr>
          <p:cNvSpPr>
            <a:spLocks noGrp="1"/>
          </p:cNvSpPr>
          <p:nvPr>
            <p:ph type="title"/>
          </p:nvPr>
        </p:nvSpPr>
        <p:spPr>
          <a:xfrm>
            <a:off x="8371309" y="1774055"/>
            <a:ext cx="3351281" cy="2282808"/>
          </a:xfrm>
        </p:spPr>
        <p:txBody>
          <a:bodyPr/>
          <a:lstStyle/>
          <a:p>
            <a:r>
              <a:rPr lang="ar-001" dirty="0"/>
              <a:t>إنضموا إلى مجتمع الممارسة العالمي للهدف 7-1-7</a:t>
            </a:r>
          </a:p>
        </p:txBody>
      </p:sp>
      <p:sp>
        <p:nvSpPr>
          <p:cNvPr id="12" name="Content Placeholder 2">
            <a:extLst>
              <a:ext uri="{FF2B5EF4-FFF2-40B4-BE49-F238E27FC236}">
                <a16:creationId xmlns:a16="http://schemas.microsoft.com/office/drawing/2014/main" id="{8B9B6030-E1E1-E1A1-646E-9DC484CC2701}"/>
              </a:ext>
            </a:extLst>
          </p:cNvPr>
          <p:cNvSpPr>
            <a:spLocks noGrp="1"/>
          </p:cNvSpPr>
          <p:nvPr>
            <p:ph idx="1"/>
          </p:nvPr>
        </p:nvSpPr>
        <p:spPr>
          <a:xfrm>
            <a:off x="1411249" y="2279834"/>
            <a:ext cx="5869227" cy="1271249"/>
          </a:xfrm>
        </p:spPr>
        <p:txBody>
          <a:bodyPr/>
          <a:lstStyle/>
          <a:p>
            <a:pPr marL="0" indent="0">
              <a:lnSpc>
                <a:spcPct val="100000"/>
              </a:lnSpc>
              <a:buNone/>
            </a:pPr>
            <a:r>
              <a:rPr lang="ar-001" b="1" dirty="0">
                <a:solidFill>
                  <a:schemeClr val="tx2"/>
                </a:solidFill>
                <a:cs typeface="Arial"/>
              </a:rPr>
              <a:t>يستضيف تحالف 7-1-7 مجتمع ممارسةٍ عالمي لتسريع التعلم ونجاح التنفيذ</a:t>
            </a:r>
          </a:p>
          <a:p>
            <a:endParaRPr lang="en-US" dirty="0">
              <a:solidFill>
                <a:schemeClr val="tx2"/>
              </a:solidFill>
              <a:cs typeface="Arial" panose="020B0604020202020204" pitchFamily="34" charset="0"/>
            </a:endParaRPr>
          </a:p>
          <a:p>
            <a:endParaRPr lang="en-US" dirty="0">
              <a:solidFill>
                <a:schemeClr val="tx2"/>
              </a:solidFill>
              <a:cs typeface="Arial" panose="020B0604020202020204" pitchFamily="34" charset="0"/>
            </a:endParaRPr>
          </a:p>
          <a:p>
            <a:endParaRPr lang="en-US" dirty="0">
              <a:solidFill>
                <a:schemeClr val="tx2"/>
              </a:solidFill>
              <a:cs typeface="Arial" panose="020B0604020202020204" pitchFamily="34" charset="0"/>
            </a:endParaRPr>
          </a:p>
        </p:txBody>
      </p:sp>
      <p:grpSp>
        <p:nvGrpSpPr>
          <p:cNvPr id="43" name="Group 42">
            <a:extLst>
              <a:ext uri="{FF2B5EF4-FFF2-40B4-BE49-F238E27FC236}">
                <a16:creationId xmlns:a16="http://schemas.microsoft.com/office/drawing/2014/main" id="{735D602A-A2D7-7864-98FA-5F0A79B7C990}"/>
              </a:ext>
            </a:extLst>
          </p:cNvPr>
          <p:cNvGrpSpPr/>
          <p:nvPr/>
        </p:nvGrpSpPr>
        <p:grpSpPr>
          <a:xfrm>
            <a:off x="533701" y="4416250"/>
            <a:ext cx="7091129" cy="646331"/>
            <a:chOff x="4657911" y="3237981"/>
            <a:chExt cx="7091129" cy="646331"/>
          </a:xfrm>
        </p:grpSpPr>
        <p:sp>
          <p:nvSpPr>
            <p:cNvPr id="9" name="TextBox 8">
              <a:extLst>
                <a:ext uri="{FF2B5EF4-FFF2-40B4-BE49-F238E27FC236}">
                  <a16:creationId xmlns:a16="http://schemas.microsoft.com/office/drawing/2014/main" id="{07C0B75C-C934-8BB8-3757-60FFC86DB9CE}"/>
                </a:ext>
              </a:extLst>
            </p:cNvPr>
            <p:cNvSpPr txBox="1"/>
            <p:nvPr/>
          </p:nvSpPr>
          <p:spPr>
            <a:xfrm>
              <a:off x="9568553" y="3237981"/>
              <a:ext cx="2180487" cy="646331"/>
            </a:xfrm>
            <a:prstGeom prst="rect">
              <a:avLst/>
            </a:prstGeom>
            <a:noFill/>
          </p:spPr>
          <p:txBody>
            <a:bodyPr wrap="square">
              <a:spAutoFit/>
            </a:bodyPr>
            <a:lstStyle/>
            <a:p>
              <a:pPr algn="ctr"/>
              <a:r>
                <a:rPr lang="ar-001" dirty="0">
                  <a:solidFill>
                    <a:srgbClr val="29373D"/>
                  </a:solidFill>
                  <a:latin typeface="Arial" panose="020B0604020202020204" pitchFamily="34" charset="0"/>
                  <a:cs typeface="Arial" panose="020B0604020202020204" pitchFamily="34" charset="0"/>
                </a:rPr>
                <a:t>مصمم للفرق الفنية التي تستخدم الهدف 7-1-7</a:t>
              </a:r>
              <a:r>
                <a:rPr lang="ar-001" b="0" i="0" dirty="0">
                  <a:solidFill>
                    <a:srgbClr val="29373D"/>
                  </a:solidFill>
                  <a:effectLst/>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7901EDB9-17B8-E5B0-352D-C8FFAF7AB113}"/>
                </a:ext>
              </a:extLst>
            </p:cNvPr>
            <p:cNvSpPr txBox="1"/>
            <p:nvPr/>
          </p:nvSpPr>
          <p:spPr>
            <a:xfrm>
              <a:off x="7064746" y="3237981"/>
              <a:ext cx="2277459" cy="646331"/>
            </a:xfrm>
            <a:prstGeom prst="rect">
              <a:avLst/>
            </a:prstGeom>
            <a:noFill/>
          </p:spPr>
          <p:txBody>
            <a:bodyPr wrap="square">
              <a:spAutoFit/>
            </a:bodyPr>
            <a:lstStyle/>
            <a:p>
              <a:pPr algn="ctr"/>
              <a:r>
                <a:rPr lang="ar-001" dirty="0">
                  <a:solidFill>
                    <a:srgbClr val="29373D"/>
                  </a:solidFill>
                  <a:latin typeface="Arial" panose="020B0604020202020204" pitchFamily="34" charset="0"/>
                  <a:cs typeface="Arial" panose="020B0604020202020204" pitchFamily="34" charset="0"/>
                </a:rPr>
                <a:t>مشاركات مجتمعية منتظمة مع تسليط الضوء على الدول</a:t>
              </a:r>
            </a:p>
          </p:txBody>
        </p:sp>
        <p:sp>
          <p:nvSpPr>
            <p:cNvPr id="11" name="TextBox 10">
              <a:extLst>
                <a:ext uri="{FF2B5EF4-FFF2-40B4-BE49-F238E27FC236}">
                  <a16:creationId xmlns:a16="http://schemas.microsoft.com/office/drawing/2014/main" id="{A7F2BC40-FE0A-7213-EDD2-E1D7E6CC28A9}"/>
                </a:ext>
              </a:extLst>
            </p:cNvPr>
            <p:cNvSpPr txBox="1"/>
            <p:nvPr/>
          </p:nvSpPr>
          <p:spPr>
            <a:xfrm>
              <a:off x="4657911" y="3237981"/>
              <a:ext cx="2180487" cy="369332"/>
            </a:xfrm>
            <a:prstGeom prst="rect">
              <a:avLst/>
            </a:prstGeom>
            <a:noFill/>
          </p:spPr>
          <p:txBody>
            <a:bodyPr wrap="square">
              <a:spAutoFit/>
            </a:bodyPr>
            <a:lstStyle/>
            <a:p>
              <a:pPr algn="ctr"/>
              <a:r>
                <a:rPr lang="ar-001" dirty="0">
                  <a:solidFill>
                    <a:srgbClr val="29373D"/>
                  </a:solidFill>
                  <a:latin typeface="Arial" panose="020B0604020202020204" pitchFamily="34" charset="0"/>
                  <a:cs typeface="Arial" panose="020B0604020202020204" pitchFamily="34" charset="0"/>
                </a:rPr>
                <a:t>موارد ومنصات حصرية</a:t>
              </a:r>
            </a:p>
          </p:txBody>
        </p:sp>
      </p:grpSp>
      <p:pic>
        <p:nvPicPr>
          <p:cNvPr id="3" name="Graphic 2">
            <a:extLst>
              <a:ext uri="{FF2B5EF4-FFF2-40B4-BE49-F238E27FC236}">
                <a16:creationId xmlns:a16="http://schemas.microsoft.com/office/drawing/2014/main" id="{66831A32-3ED6-865C-4E54-911B2AE90B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4317" y="3361546"/>
            <a:ext cx="914400" cy="914400"/>
          </a:xfrm>
          <a:prstGeom prst="rect">
            <a:avLst/>
          </a:prstGeom>
        </p:spPr>
      </p:pic>
      <p:pic>
        <p:nvPicPr>
          <p:cNvPr id="5" name="Graphic 4">
            <a:extLst>
              <a:ext uri="{FF2B5EF4-FFF2-40B4-BE49-F238E27FC236}">
                <a16:creationId xmlns:a16="http://schemas.microsoft.com/office/drawing/2014/main" id="{D2C20C64-A491-8880-6BBA-2E22423597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2066" y="3399104"/>
            <a:ext cx="914400" cy="914400"/>
          </a:xfrm>
          <a:prstGeom prst="rect">
            <a:avLst/>
          </a:prstGeom>
        </p:spPr>
      </p:pic>
      <p:pic>
        <p:nvPicPr>
          <p:cNvPr id="8" name="Graphic 7">
            <a:extLst>
              <a:ext uri="{FF2B5EF4-FFF2-40B4-BE49-F238E27FC236}">
                <a16:creationId xmlns:a16="http://schemas.microsoft.com/office/drawing/2014/main" id="{8490259B-D6AB-3935-9CC0-CF91243D30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89778" y="3361546"/>
            <a:ext cx="914400" cy="914400"/>
          </a:xfrm>
          <a:prstGeom prst="rect">
            <a:avLst/>
          </a:prstGeom>
        </p:spPr>
      </p:pic>
    </p:spTree>
    <p:extLst>
      <p:ext uri="{BB962C8B-B14F-4D97-AF65-F5344CB8AC3E}">
        <p14:creationId xmlns:p14="http://schemas.microsoft.com/office/powerpoint/2010/main" val="1508906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FBA50-3C65-C83A-AE49-18B46BFB18F2}"/>
              </a:ext>
            </a:extLst>
          </p:cNvPr>
          <p:cNvSpPr>
            <a:spLocks noGrp="1"/>
          </p:cNvSpPr>
          <p:nvPr>
            <p:ph type="title"/>
          </p:nvPr>
        </p:nvSpPr>
        <p:spPr/>
        <p:txBody>
          <a:bodyPr/>
          <a:lstStyle/>
          <a:p>
            <a:r>
              <a:rPr lang="ar-001">
                <a:latin typeface="Arial"/>
                <a:cs typeface="Arial"/>
              </a:rPr>
              <a:t>شكرًا</a:t>
            </a:r>
          </a:p>
        </p:txBody>
      </p:sp>
    </p:spTree>
    <p:extLst>
      <p:ext uri="{BB962C8B-B14F-4D97-AF65-F5344CB8AC3E}">
        <p14:creationId xmlns:p14="http://schemas.microsoft.com/office/powerpoint/2010/main" val="2726359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17422-9542-449F-7F0D-E7B17710E09A}"/>
              </a:ext>
            </a:extLst>
          </p:cNvPr>
          <p:cNvSpPr>
            <a:spLocks noGrp="1"/>
          </p:cNvSpPr>
          <p:nvPr>
            <p:ph type="title"/>
          </p:nvPr>
        </p:nvSpPr>
        <p:spPr>
          <a:xfrm>
            <a:off x="1473876" y="2066888"/>
            <a:ext cx="9703980" cy="2148666"/>
          </a:xfrm>
        </p:spPr>
        <p:txBody>
          <a:bodyPr>
            <a:normAutofit/>
          </a:bodyPr>
          <a:lstStyle/>
          <a:p>
            <a:r>
              <a:rPr lang="ar-001" dirty="0"/>
              <a:t>الشرائح الإضافية</a:t>
            </a:r>
          </a:p>
        </p:txBody>
      </p:sp>
      <p:sp>
        <p:nvSpPr>
          <p:cNvPr id="4" name="Text Placeholder 3">
            <a:extLst>
              <a:ext uri="{FF2B5EF4-FFF2-40B4-BE49-F238E27FC236}">
                <a16:creationId xmlns:a16="http://schemas.microsoft.com/office/drawing/2014/main" id="{85677E22-A15B-DB43-6FFD-02164C1D520E}"/>
              </a:ext>
            </a:extLst>
          </p:cNvPr>
          <p:cNvSpPr>
            <a:spLocks noGrp="1"/>
          </p:cNvSpPr>
          <p:nvPr>
            <p:ph type="body" idx="1"/>
          </p:nvPr>
        </p:nvSpPr>
        <p:spPr>
          <a:xfrm>
            <a:off x="1473876" y="4142527"/>
            <a:ext cx="9703980" cy="931688"/>
          </a:xfrm>
        </p:spPr>
        <p:txBody>
          <a:bodyPr/>
          <a:lstStyle/>
          <a:p>
            <a:r>
              <a:rPr lang="ar-001" sz="3600"/>
              <a:t>تعريفات المحطات الرئيسية للهدف 7-1-7</a:t>
            </a:r>
          </a:p>
        </p:txBody>
      </p:sp>
    </p:spTree>
    <p:extLst>
      <p:ext uri="{BB962C8B-B14F-4D97-AF65-F5344CB8AC3E}">
        <p14:creationId xmlns:p14="http://schemas.microsoft.com/office/powerpoint/2010/main" val="2456732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1D6C71-0077-4152-B497-46A551A6DBC0}"/>
              </a:ext>
            </a:extLst>
          </p:cNvPr>
          <p:cNvSpPr>
            <a:spLocks noGrp="1"/>
          </p:cNvSpPr>
          <p:nvPr>
            <p:ph idx="1"/>
          </p:nvPr>
        </p:nvSpPr>
        <p:spPr>
          <a:xfrm>
            <a:off x="967409" y="1199312"/>
            <a:ext cx="10386391" cy="4459377"/>
          </a:xfrm>
        </p:spPr>
        <p:txBody>
          <a:bodyPr>
            <a:noAutofit/>
          </a:bodyPr>
          <a:lstStyle/>
          <a:p>
            <a:pPr marR="0">
              <a:lnSpc>
                <a:spcPct val="110000"/>
              </a:lnSpc>
              <a:spcBef>
                <a:spcPts val="0"/>
              </a:spcBef>
              <a:spcAft>
                <a:spcPts val="0"/>
              </a:spcAft>
            </a:pPr>
            <a:r>
              <a:rPr lang="ar-001" sz="1800" b="1" u="none">
                <a:solidFill>
                  <a:srgbClr val="4C4C4F"/>
                </a:solidFill>
                <a:effectLst/>
                <a:ea typeface=""/>
              </a:rPr>
              <a:t>للأمراض المتوطنة:</a:t>
            </a:r>
            <a:r>
              <a:rPr lang="ar-001" sz="1800">
                <a:solidFill>
                  <a:srgbClr val="4C4C4F"/>
                </a:solidFill>
                <a:effectLst/>
                <a:ea typeface=""/>
              </a:rPr>
              <a:t> التاريخ الذي برزت فيه زيادة محددة مسبقًا في حالات الإصابة عن المعدلات الأساسية</a:t>
            </a:r>
            <a:br>
              <a:rPr lang="ar-001" sz="1800">
                <a:solidFill>
                  <a:srgbClr val="4C4C4F"/>
                </a:solidFill>
                <a:effectLst/>
                <a:ea typeface=""/>
              </a:rPr>
            </a:br>
            <a:r>
              <a:rPr lang="ar-001" sz="1800" b="1" u="none">
                <a:solidFill>
                  <a:srgbClr val="4C4C4F"/>
                </a:solidFill>
                <a:effectLst/>
                <a:ea typeface=""/>
              </a:rPr>
              <a:t>لأحداث الصحة العامة الأخرى:</a:t>
            </a:r>
            <a:r>
              <a:rPr lang="ar-001" sz="1800">
                <a:solidFill>
                  <a:srgbClr val="4C4C4F"/>
                </a:solidFill>
                <a:effectLst/>
                <a:ea typeface=""/>
              </a:rPr>
              <a:t> التاريخ الذي استوفى فيه التهديد للمرة الأولى المعايير اللازمة كحدث قابل للإبلاغ بناءً على معايير الإبلاغ القطرية</a:t>
            </a:r>
          </a:p>
          <a:p>
            <a:pPr marR="0">
              <a:lnSpc>
                <a:spcPct val="110000"/>
              </a:lnSpc>
              <a:spcBef>
                <a:spcPts val="0"/>
              </a:spcBef>
              <a:spcAft>
                <a:spcPts val="0"/>
              </a:spcAft>
            </a:pPr>
            <a:r>
              <a:rPr lang="ar-001" sz="1800" b="1"/>
              <a:t>للأمراض غير المتوطنة:</a:t>
            </a:r>
            <a:r>
              <a:rPr lang="ar-001" sz="1800"/>
              <a:t> التاريخ الذي اختبرت فيه الحالة المرجعية أو الحالة الأولى المرتبطة بالوباء الأعراض للمرة الأولى</a:t>
            </a:r>
          </a:p>
        </p:txBody>
      </p:sp>
      <p:pic>
        <p:nvPicPr>
          <p:cNvPr id="2" name="Picture 1">
            <a:extLst>
              <a:ext uri="{FF2B5EF4-FFF2-40B4-BE49-F238E27FC236}">
                <a16:creationId xmlns:a16="http://schemas.microsoft.com/office/drawing/2014/main" id="{192C0AE1-8CE6-AB83-1872-ADEB29A09DB6}"/>
              </a:ext>
            </a:extLst>
          </p:cNvPr>
          <p:cNvPicPr>
            <a:picLocks noChangeAspect="1"/>
          </p:cNvPicPr>
          <p:nvPr/>
        </p:nvPicPr>
        <p:blipFill>
          <a:blip r:embed="rId3"/>
          <a:srcRect/>
          <a:stretch/>
        </p:blipFill>
        <p:spPr>
          <a:xfrm>
            <a:off x="1768999" y="3524745"/>
            <a:ext cx="8654001" cy="2644138"/>
          </a:xfrm>
          <a:prstGeom prst="rect">
            <a:avLst/>
          </a:prstGeom>
        </p:spPr>
      </p:pic>
      <p:sp>
        <p:nvSpPr>
          <p:cNvPr id="4" name="Oval 3">
            <a:extLst>
              <a:ext uri="{FF2B5EF4-FFF2-40B4-BE49-F238E27FC236}">
                <a16:creationId xmlns:a16="http://schemas.microsoft.com/office/drawing/2014/main" id="{226EC3E6-A0A3-A706-D836-B25F773B5422}"/>
              </a:ext>
            </a:extLst>
          </p:cNvPr>
          <p:cNvSpPr/>
          <p:nvPr/>
        </p:nvSpPr>
        <p:spPr>
          <a:xfrm>
            <a:off x="8342621" y="5495577"/>
            <a:ext cx="2149993" cy="767774"/>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TextBox 5">
            <a:extLst>
              <a:ext uri="{FF2B5EF4-FFF2-40B4-BE49-F238E27FC236}">
                <a16:creationId xmlns:a16="http://schemas.microsoft.com/office/drawing/2014/main" id="{53FBB832-3337-2F92-144C-3AA56E23E14C}"/>
              </a:ext>
            </a:extLst>
          </p:cNvPr>
          <p:cNvSpPr txBox="1"/>
          <p:nvPr/>
        </p:nvSpPr>
        <p:spPr>
          <a:xfrm>
            <a:off x="8206000" y="1199311"/>
            <a:ext cx="3575420" cy="743152"/>
          </a:xfrm>
          <a:prstGeom prst="rect">
            <a:avLst/>
          </a:prstGeom>
          <a:noFill/>
        </p:spPr>
        <p:txBody>
          <a:bodyPr wrap="square">
            <a:spAutoFit/>
          </a:bodyPr>
          <a:lstStyle/>
          <a:p>
            <a:pPr marL="0" marR="0" indent="0">
              <a:lnSpc>
                <a:spcPct val="110000"/>
              </a:lnSpc>
              <a:spcBef>
                <a:spcPts val="0"/>
              </a:spcBef>
              <a:spcAft>
                <a:spcPts val="0"/>
              </a:spcAft>
              <a:buNone/>
            </a:pPr>
            <a:br>
              <a:rPr lang="ar-001" sz="2000">
                <a:solidFill>
                  <a:srgbClr val="4C4C4F"/>
                </a:solidFill>
                <a:effectLst/>
                <a:latin typeface="Arial" panose="020B0604020202020204" pitchFamily="34" charset="0"/>
                <a:ea typeface="Arial"/>
                <a:cs typeface="Arial" panose="020B0604020202020204" pitchFamily="34" charset="0"/>
              </a:rPr>
            </a:br>
            <a:endParaRPr lang="ar-001" sz="2000">
              <a:solidFill>
                <a:srgbClr val="4C4C4F"/>
              </a:solidFill>
              <a:effectLst/>
              <a:latin typeface="Arial" panose="020B0604020202020204" pitchFamily="34" charset="0"/>
              <a:ea typeface="Arial"/>
              <a:cs typeface="Arial" panose="020B0604020202020204" pitchFamily="34" charset="0"/>
            </a:endParaRPr>
          </a:p>
        </p:txBody>
      </p:sp>
      <p:sp>
        <p:nvSpPr>
          <p:cNvPr id="7" name="Title 6">
            <a:extLst>
              <a:ext uri="{FF2B5EF4-FFF2-40B4-BE49-F238E27FC236}">
                <a16:creationId xmlns:a16="http://schemas.microsoft.com/office/drawing/2014/main" id="{C7FE8EFA-5899-3FF0-FED5-436483DFA2EC}"/>
              </a:ext>
            </a:extLst>
          </p:cNvPr>
          <p:cNvSpPr>
            <a:spLocks noGrp="1"/>
          </p:cNvSpPr>
          <p:nvPr>
            <p:ph type="title"/>
          </p:nvPr>
        </p:nvSpPr>
        <p:spPr/>
        <p:txBody>
          <a:bodyPr/>
          <a:lstStyle/>
          <a:p>
            <a:r>
              <a:rPr lang="ar-001" dirty="0"/>
              <a:t>تاريخ الظهور</a:t>
            </a:r>
          </a:p>
        </p:txBody>
      </p:sp>
    </p:spTree>
    <p:extLst>
      <p:ext uri="{BB962C8B-B14F-4D97-AF65-F5344CB8AC3E}">
        <p14:creationId xmlns:p14="http://schemas.microsoft.com/office/powerpoint/2010/main" val="2378694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339E60-771D-458E-BBC4-BF2F8438FD3D}"/>
              </a:ext>
            </a:extLst>
          </p:cNvPr>
          <p:cNvSpPr>
            <a:spLocks noGrp="1"/>
          </p:cNvSpPr>
          <p:nvPr>
            <p:ph idx="1"/>
          </p:nvPr>
        </p:nvSpPr>
        <p:spPr>
          <a:xfrm>
            <a:off x="1589527" y="1179682"/>
            <a:ext cx="9485124" cy="4286602"/>
          </a:xfrm>
        </p:spPr>
        <p:txBody>
          <a:bodyPr vert="horz" lIns="91440" tIns="45720" rIns="91440" bIns="45720" rtlCol="0" anchor="t">
            <a:normAutofit/>
          </a:bodyPr>
          <a:lstStyle/>
          <a:p>
            <a:pPr marL="0" indent="0" algn="r">
              <a:buNone/>
            </a:pPr>
            <a:r>
              <a:rPr lang="ar-001" dirty="0">
                <a:solidFill>
                  <a:srgbClr val="4C4C4F"/>
                </a:solidFill>
                <a:effectLst/>
                <a:ea typeface=""/>
              </a:rPr>
              <a:t>تاريخ تسجيل الحدث للمرة الأولى من قبل أي مصدر أو في أي نظام</a:t>
            </a:r>
          </a:p>
          <a:p>
            <a:pPr marL="457200" indent="-457200">
              <a:buFont typeface="Arial" panose="020B0604020202020204" pitchFamily="34" charset="0"/>
              <a:buChar char="•"/>
            </a:pPr>
            <a:r>
              <a:rPr lang="ar-001" dirty="0">
                <a:solidFill>
                  <a:srgbClr val="4C4C4F"/>
                </a:solidFill>
                <a:latin typeface="Arial"/>
                <a:cs typeface="Arial"/>
              </a:rPr>
              <a:t>قد يحدث الرصد في بيئة مجتمعية، أو في أحد مرافق الرعاية الصحية، أو في المختبر، أو عن طريق أحد نظم المراقبة</a:t>
            </a:r>
          </a:p>
          <a:p>
            <a:pPr algn="l"/>
            <a:endParaRPr lang="en-US" sz="2600" dirty="0"/>
          </a:p>
        </p:txBody>
      </p:sp>
      <p:pic>
        <p:nvPicPr>
          <p:cNvPr id="2" name="Picture 1">
            <a:extLst>
              <a:ext uri="{FF2B5EF4-FFF2-40B4-BE49-F238E27FC236}">
                <a16:creationId xmlns:a16="http://schemas.microsoft.com/office/drawing/2014/main" id="{F657149F-51F8-C43F-1339-582F7B660C0A}"/>
              </a:ext>
            </a:extLst>
          </p:cNvPr>
          <p:cNvPicPr>
            <a:picLocks noChangeAspect="1"/>
          </p:cNvPicPr>
          <p:nvPr/>
        </p:nvPicPr>
        <p:blipFill>
          <a:blip r:embed="rId3"/>
          <a:srcRect/>
          <a:stretch/>
        </p:blipFill>
        <p:spPr>
          <a:xfrm>
            <a:off x="1274055" y="3110635"/>
            <a:ext cx="9643890" cy="2946587"/>
          </a:xfrm>
          <a:prstGeom prst="rect">
            <a:avLst/>
          </a:prstGeom>
        </p:spPr>
      </p:pic>
      <p:sp>
        <p:nvSpPr>
          <p:cNvPr id="4" name="Oval 3">
            <a:extLst>
              <a:ext uri="{FF2B5EF4-FFF2-40B4-BE49-F238E27FC236}">
                <a16:creationId xmlns:a16="http://schemas.microsoft.com/office/drawing/2014/main" id="{DBC8A99F-AFF3-BAC4-92B2-2E853AB7BC94}"/>
              </a:ext>
            </a:extLst>
          </p:cNvPr>
          <p:cNvSpPr/>
          <p:nvPr/>
        </p:nvSpPr>
        <p:spPr>
          <a:xfrm>
            <a:off x="6723528" y="5307562"/>
            <a:ext cx="1255776" cy="741511"/>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Title 5">
            <a:extLst>
              <a:ext uri="{FF2B5EF4-FFF2-40B4-BE49-F238E27FC236}">
                <a16:creationId xmlns:a16="http://schemas.microsoft.com/office/drawing/2014/main" id="{66EEE5E8-B81B-9488-9B7C-F35D87C116ED}"/>
              </a:ext>
            </a:extLst>
          </p:cNvPr>
          <p:cNvSpPr>
            <a:spLocks noGrp="1"/>
          </p:cNvSpPr>
          <p:nvPr>
            <p:ph type="title"/>
          </p:nvPr>
        </p:nvSpPr>
        <p:spPr/>
        <p:txBody>
          <a:bodyPr/>
          <a:lstStyle/>
          <a:p>
            <a:r>
              <a:rPr lang="ar-001" dirty="0"/>
              <a:t>تاريخ الرصد</a:t>
            </a:r>
          </a:p>
        </p:txBody>
      </p:sp>
    </p:spTree>
    <p:extLst>
      <p:ext uri="{BB962C8B-B14F-4D97-AF65-F5344CB8AC3E}">
        <p14:creationId xmlns:p14="http://schemas.microsoft.com/office/powerpoint/2010/main" val="2955945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descr="Arrow Right with solid fill">
            <a:extLst>
              <a:ext uri="{FF2B5EF4-FFF2-40B4-BE49-F238E27FC236}">
                <a16:creationId xmlns:a16="http://schemas.microsoft.com/office/drawing/2014/main" id="{C21EA616-8D27-6178-D36E-7BEB1E2875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44009" y="2795420"/>
            <a:ext cx="914400" cy="914400"/>
          </a:xfrm>
          <a:prstGeom prst="rect">
            <a:avLst/>
          </a:prstGeom>
        </p:spPr>
      </p:pic>
      <p:sp>
        <p:nvSpPr>
          <p:cNvPr id="24" name="Rectangle 23">
            <a:extLst>
              <a:ext uri="{FF2B5EF4-FFF2-40B4-BE49-F238E27FC236}">
                <a16:creationId xmlns:a16="http://schemas.microsoft.com/office/drawing/2014/main" id="{3642F5D0-E3E5-6A5D-7F17-F3A6466A9B40}"/>
              </a:ext>
            </a:extLst>
          </p:cNvPr>
          <p:cNvSpPr/>
          <p:nvPr/>
        </p:nvSpPr>
        <p:spPr>
          <a:xfrm>
            <a:off x="8290443" y="4139720"/>
            <a:ext cx="2481943"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001" sz="2400" b="0" i="0" u="none" strike="noStrike" cap="none" normalizeH="0" noProof="0">
                <a:ln>
                  <a:noFill/>
                </a:ln>
                <a:solidFill>
                  <a:schemeClr val="tx1"/>
                </a:solidFill>
                <a:effectLst/>
                <a:uLnTx/>
                <a:uFillTx/>
                <a:latin typeface="Arial" panose="020B0604020202020204" pitchFamily="34" charset="0"/>
                <a:ea typeface="Arial"/>
                <a:cs typeface="Arial" panose="020B0604020202020204" pitchFamily="34" charset="0"/>
              </a:rPr>
              <a:t>تقييم التوقيت</a:t>
            </a:r>
          </a:p>
        </p:txBody>
      </p:sp>
      <p:sp>
        <p:nvSpPr>
          <p:cNvPr id="26" name="Rectangle 25">
            <a:extLst>
              <a:ext uri="{FF2B5EF4-FFF2-40B4-BE49-F238E27FC236}">
                <a16:creationId xmlns:a16="http://schemas.microsoft.com/office/drawing/2014/main" id="{DD45D316-5580-FB4F-DCE6-520EEBE2B03A}"/>
              </a:ext>
            </a:extLst>
          </p:cNvPr>
          <p:cNvSpPr/>
          <p:nvPr/>
        </p:nvSpPr>
        <p:spPr>
          <a:xfrm>
            <a:off x="1956497" y="4139720"/>
            <a:ext cx="1508579"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001" sz="2400" b="0" i="0" u="none" strike="noStrike" cap="none" normalizeH="0" noProof="0">
                <a:ln>
                  <a:noFill/>
                </a:ln>
                <a:solidFill>
                  <a:schemeClr val="tx1"/>
                </a:solidFill>
                <a:effectLst/>
                <a:uLnTx/>
                <a:uFillTx/>
                <a:latin typeface="Arial" panose="020B0604020202020204" pitchFamily="34" charset="0"/>
                <a:ea typeface="Arial"/>
                <a:cs typeface="Arial" panose="020B0604020202020204" pitchFamily="34" charset="0"/>
              </a:rPr>
              <a:t>اتخاذ التدابير</a:t>
            </a:r>
          </a:p>
        </p:txBody>
      </p:sp>
      <p:pic>
        <p:nvPicPr>
          <p:cNvPr id="27" name="Graphic 26" descr="Arrow Right with solid fill">
            <a:extLst>
              <a:ext uri="{FF2B5EF4-FFF2-40B4-BE49-F238E27FC236}">
                <a16:creationId xmlns:a16="http://schemas.microsoft.com/office/drawing/2014/main" id="{044787E2-AB2D-1EE1-0E7C-05C51D7BEA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2317" y="2815860"/>
            <a:ext cx="914400" cy="914400"/>
          </a:xfrm>
          <a:prstGeom prst="rect">
            <a:avLst/>
          </a:prstGeom>
        </p:spPr>
      </p:pic>
      <p:sp>
        <p:nvSpPr>
          <p:cNvPr id="34" name="Rectangle 33">
            <a:extLst>
              <a:ext uri="{FF2B5EF4-FFF2-40B4-BE49-F238E27FC236}">
                <a16:creationId xmlns:a16="http://schemas.microsoft.com/office/drawing/2014/main" id="{74DC17AD-22DB-C700-D4D0-A42E89EA9F23}"/>
              </a:ext>
            </a:extLst>
          </p:cNvPr>
          <p:cNvSpPr/>
          <p:nvPr/>
        </p:nvSpPr>
        <p:spPr>
          <a:xfrm>
            <a:off x="4679391" y="4139720"/>
            <a:ext cx="2481943"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001" sz="2400" b="0" i="0" u="none" strike="noStrike" cap="none" normalizeH="0" noProof="0">
                <a:ln>
                  <a:noFill/>
                </a:ln>
                <a:solidFill>
                  <a:schemeClr val="tx1"/>
                </a:solidFill>
                <a:effectLst/>
                <a:uLnTx/>
                <a:uFillTx/>
                <a:latin typeface="Arial" panose="020B0604020202020204" pitchFamily="34" charset="0"/>
                <a:ea typeface="Arial"/>
                <a:cs typeface="Arial" panose="020B0604020202020204" pitchFamily="34" charset="0"/>
              </a:rPr>
              <a:t>تحديد العوائق</a:t>
            </a:r>
          </a:p>
        </p:txBody>
      </p:sp>
      <p:sp>
        <p:nvSpPr>
          <p:cNvPr id="5" name="Title 4">
            <a:extLst>
              <a:ext uri="{FF2B5EF4-FFF2-40B4-BE49-F238E27FC236}">
                <a16:creationId xmlns:a16="http://schemas.microsoft.com/office/drawing/2014/main" id="{68E271F2-2B82-EA31-B33B-DB42EFEFB630}"/>
              </a:ext>
            </a:extLst>
          </p:cNvPr>
          <p:cNvSpPr>
            <a:spLocks noGrp="1"/>
          </p:cNvSpPr>
          <p:nvPr>
            <p:ph type="title"/>
          </p:nvPr>
        </p:nvSpPr>
        <p:spPr/>
        <p:txBody>
          <a:bodyPr/>
          <a:lstStyle/>
          <a:p>
            <a:r>
              <a:rPr lang="ar-001" dirty="0">
                <a:cs typeface="Arial"/>
              </a:rPr>
              <a:t> الهدف 7-1-7: نهج قائم على النظم لتحسين سرعة رصد حالات التفشي والإبلاغ عنها والاستجابة لها.</a:t>
            </a:r>
          </a:p>
        </p:txBody>
      </p:sp>
      <p:pic>
        <p:nvPicPr>
          <p:cNvPr id="4" name="Graphic 3">
            <a:extLst>
              <a:ext uri="{FF2B5EF4-FFF2-40B4-BE49-F238E27FC236}">
                <a16:creationId xmlns:a16="http://schemas.microsoft.com/office/drawing/2014/main" id="{A10E019C-2DFC-F722-FB9C-9F0812FB5F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27327" y="2546782"/>
            <a:ext cx="1408176" cy="1408176"/>
          </a:xfrm>
          <a:prstGeom prst="rect">
            <a:avLst/>
          </a:prstGeom>
        </p:spPr>
      </p:pic>
      <p:pic>
        <p:nvPicPr>
          <p:cNvPr id="7" name="Graphic 6">
            <a:extLst>
              <a:ext uri="{FF2B5EF4-FFF2-40B4-BE49-F238E27FC236}">
                <a16:creationId xmlns:a16="http://schemas.microsoft.com/office/drawing/2014/main" id="{7F0ECDED-89B0-2233-3646-1B0B32F5C4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6275" y="2546782"/>
            <a:ext cx="1408176" cy="1408176"/>
          </a:xfrm>
          <a:prstGeom prst="rect">
            <a:avLst/>
          </a:prstGeom>
        </p:spPr>
      </p:pic>
      <p:pic>
        <p:nvPicPr>
          <p:cNvPr id="9" name="Graphic 8">
            <a:extLst>
              <a:ext uri="{FF2B5EF4-FFF2-40B4-BE49-F238E27FC236}">
                <a16:creationId xmlns:a16="http://schemas.microsoft.com/office/drawing/2014/main" id="{F24A562C-6BAC-B0E0-2225-B65AE765BB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6699" y="2546782"/>
            <a:ext cx="1408176" cy="1408176"/>
          </a:xfrm>
          <a:prstGeom prst="rect">
            <a:avLst/>
          </a:prstGeom>
        </p:spPr>
      </p:pic>
    </p:spTree>
    <p:extLst>
      <p:ext uri="{BB962C8B-B14F-4D97-AF65-F5344CB8AC3E}">
        <p14:creationId xmlns:p14="http://schemas.microsoft.com/office/powerpoint/2010/main" val="159800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167A9E-4EA6-4536-9E97-B5B0F8AC9B8D}"/>
              </a:ext>
            </a:extLst>
          </p:cNvPr>
          <p:cNvSpPr>
            <a:spLocks noGrp="1"/>
          </p:cNvSpPr>
          <p:nvPr>
            <p:ph idx="1"/>
          </p:nvPr>
        </p:nvSpPr>
        <p:spPr>
          <a:xfrm>
            <a:off x="505838" y="1151055"/>
            <a:ext cx="10696526" cy="3734291"/>
          </a:xfrm>
        </p:spPr>
        <p:txBody>
          <a:bodyPr vert="horz" lIns="91440" tIns="45720" rIns="91440" bIns="45720" rtlCol="0" anchor="t">
            <a:normAutofit/>
          </a:bodyPr>
          <a:lstStyle/>
          <a:p>
            <a:pPr marL="0" indent="0" algn="r">
              <a:buNone/>
            </a:pPr>
            <a:r>
              <a:rPr lang="ar-001" dirty="0">
                <a:solidFill>
                  <a:srgbClr val="4C4C4F"/>
                </a:solidFill>
                <a:effectLst/>
                <a:latin typeface="Arial" panose="020B0604020202020204" pitchFamily="34" charset="0"/>
                <a:ea typeface="Arial"/>
              </a:rPr>
              <a:t>تاريخ الإبلاغ عن الحدث للمرة الأولى إلى هيئة الصحة العامة المسؤولة عن اتخاذ الإجراءات اللازمة</a:t>
            </a:r>
          </a:p>
          <a:p>
            <a:pPr marL="457200" indent="-457200" algn="r">
              <a:buFont typeface="Arial" panose="020B0604020202020204" pitchFamily="34" charset="0"/>
              <a:buChar char="•"/>
            </a:pPr>
            <a:r>
              <a:rPr lang="ar-SA" dirty="0">
                <a:effectLst/>
                <a:latin typeface="Aptos" panose="020B0004020202020204" pitchFamily="34" charset="0"/>
                <a:ea typeface="DengXian" panose="02010600030101010101" pitchFamily="2" charset="-122"/>
                <a:cs typeface="Arial" panose="020B0604020202020204" pitchFamily="34" charset="0"/>
              </a:rPr>
              <a:t>قد تكون هيئة الصحة العامة على أي مستوى (مثلًا، البلدية أو المقاطعة أو الولاية أو المنطقة أو المستوى الفيدرالي) إذا كانت مسؤولة عن اتخاذ الاجراءات</a:t>
            </a:r>
            <a:endParaRPr lang="ar-001" dirty="0">
              <a:latin typeface="Arial"/>
              <a:cs typeface="Arial"/>
            </a:endParaRPr>
          </a:p>
        </p:txBody>
      </p:sp>
      <p:pic>
        <p:nvPicPr>
          <p:cNvPr id="2" name="Picture 1">
            <a:extLst>
              <a:ext uri="{FF2B5EF4-FFF2-40B4-BE49-F238E27FC236}">
                <a16:creationId xmlns:a16="http://schemas.microsoft.com/office/drawing/2014/main" id="{74376E29-F2A6-1342-67B4-D5026E092FEC}"/>
              </a:ext>
            </a:extLst>
          </p:cNvPr>
          <p:cNvPicPr>
            <a:picLocks noChangeAspect="1"/>
          </p:cNvPicPr>
          <p:nvPr/>
        </p:nvPicPr>
        <p:blipFill>
          <a:blip r:embed="rId2"/>
          <a:srcRect/>
          <a:stretch/>
        </p:blipFill>
        <p:spPr>
          <a:xfrm>
            <a:off x="1123588" y="2965111"/>
            <a:ext cx="9944823" cy="3038535"/>
          </a:xfrm>
          <a:prstGeom prst="rect">
            <a:avLst/>
          </a:prstGeom>
        </p:spPr>
      </p:pic>
      <p:sp>
        <p:nvSpPr>
          <p:cNvPr id="5" name="Oval 4">
            <a:extLst>
              <a:ext uri="{FF2B5EF4-FFF2-40B4-BE49-F238E27FC236}">
                <a16:creationId xmlns:a16="http://schemas.microsoft.com/office/drawing/2014/main" id="{86811640-9DA1-5B51-5E92-DCC5C8754C15}"/>
              </a:ext>
            </a:extLst>
          </p:cNvPr>
          <p:cNvSpPr/>
          <p:nvPr/>
        </p:nvSpPr>
        <p:spPr>
          <a:xfrm>
            <a:off x="5463751" y="5208040"/>
            <a:ext cx="1264496" cy="795606"/>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Title 5">
            <a:extLst>
              <a:ext uri="{FF2B5EF4-FFF2-40B4-BE49-F238E27FC236}">
                <a16:creationId xmlns:a16="http://schemas.microsoft.com/office/drawing/2014/main" id="{5AE16F9D-EA5D-61A4-F6D0-E0964F89AC8A}"/>
              </a:ext>
            </a:extLst>
          </p:cNvPr>
          <p:cNvSpPr>
            <a:spLocks noGrp="1"/>
          </p:cNvSpPr>
          <p:nvPr>
            <p:ph type="title"/>
          </p:nvPr>
        </p:nvSpPr>
        <p:spPr/>
        <p:txBody>
          <a:bodyPr/>
          <a:lstStyle/>
          <a:p>
            <a:r>
              <a:rPr lang="ar-001"/>
              <a:t>تاريخ الإبلاغ</a:t>
            </a:r>
          </a:p>
        </p:txBody>
      </p:sp>
    </p:spTree>
    <p:extLst>
      <p:ext uri="{BB962C8B-B14F-4D97-AF65-F5344CB8AC3E}">
        <p14:creationId xmlns:p14="http://schemas.microsoft.com/office/powerpoint/2010/main" val="1039050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CFD937-EE9D-479F-8A1A-8157DC20E03D}"/>
              </a:ext>
            </a:extLst>
          </p:cNvPr>
          <p:cNvSpPr>
            <a:spLocks noGrp="1"/>
          </p:cNvSpPr>
          <p:nvPr>
            <p:ph idx="1"/>
          </p:nvPr>
        </p:nvSpPr>
        <p:spPr>
          <a:xfrm>
            <a:off x="629622" y="4762900"/>
            <a:ext cx="10932755" cy="1753643"/>
          </a:xfrm>
        </p:spPr>
        <p:txBody>
          <a:bodyPr vert="horz" lIns="91440" tIns="45720" rIns="91440" bIns="45720" numCol="2" rtlCol="1" anchor="t">
            <a:normAutofit/>
          </a:bodyPr>
          <a:lstStyle/>
          <a:p>
            <a:pPr algn="r">
              <a:lnSpc>
                <a:spcPct val="100000"/>
              </a:lnSpc>
              <a:buFont typeface="Wingdings" pitchFamily="2" charset="2"/>
              <a:buChar char="ü"/>
            </a:pPr>
            <a:r>
              <a:rPr lang="ar-001" sz="1600" dirty="0">
                <a:solidFill>
                  <a:srgbClr val="4C4C4F"/>
                </a:solidFill>
                <a:ea typeface=""/>
              </a:rPr>
              <a:t>إطلاق التحقيق أو نشر فريق التحقيق/الاستجابة</a:t>
            </a:r>
          </a:p>
          <a:p>
            <a:pPr algn="r">
              <a:lnSpc>
                <a:spcPct val="100000"/>
              </a:lnSpc>
              <a:buFont typeface="Wingdings" pitchFamily="2" charset="2"/>
              <a:buChar char="ü"/>
            </a:pPr>
            <a:r>
              <a:rPr lang="ar-001" sz="1600" dirty="0">
                <a:solidFill>
                  <a:srgbClr val="4C4C4F"/>
                </a:solidFill>
                <a:effectLst/>
                <a:latin typeface="Arial"/>
                <a:ea typeface="Arial"/>
                <a:cs typeface="Arial"/>
              </a:rPr>
              <a:t>إجراء تحليل وبائي وتقييم أولي للمخاطر</a:t>
            </a:r>
          </a:p>
          <a:p>
            <a:pPr algn="r">
              <a:lnSpc>
                <a:spcPct val="100000"/>
              </a:lnSpc>
              <a:buFont typeface="Wingdings" pitchFamily="2" charset="2"/>
              <a:buChar char="ü"/>
            </a:pPr>
            <a:r>
              <a:rPr lang="ar-001" sz="1600" b="0" dirty="0">
                <a:solidFill>
                  <a:srgbClr val="4C4C4F"/>
                </a:solidFill>
                <a:ea typeface=""/>
              </a:rPr>
              <a:t>الحصول</a:t>
            </a:r>
            <a:r>
              <a:rPr lang="ar-001" sz="1600" dirty="0">
                <a:solidFill>
                  <a:srgbClr val="4C4C4F"/>
                </a:solidFill>
                <a:ea typeface=""/>
              </a:rPr>
              <a:t> على تأكيد مخبري لسبب التفشي؛</a:t>
            </a:r>
          </a:p>
          <a:p>
            <a:pPr algn="r">
              <a:lnSpc>
                <a:spcPct val="100000"/>
              </a:lnSpc>
              <a:buFont typeface="Wingdings" pitchFamily="2" charset="2"/>
              <a:buChar char="ü"/>
            </a:pPr>
            <a:r>
              <a:rPr lang="ar-001" sz="1600" dirty="0">
                <a:solidFill>
                  <a:srgbClr val="4C4C4F"/>
                </a:solidFill>
                <a:effectLst/>
                <a:latin typeface="Arial" panose="020B0604020202020204" pitchFamily="34" charset="0"/>
                <a:ea typeface="Arial"/>
              </a:rPr>
              <a:t>تفعيل آلية إدارة الحالات المناسبة وتدابير الوقاية من العدوى</a:t>
            </a:r>
            <a:br>
              <a:rPr lang="en-US" sz="1600" dirty="0">
                <a:solidFill>
                  <a:srgbClr val="4C4C4F"/>
                </a:solidFill>
                <a:effectLst/>
                <a:latin typeface="Arial" panose="020B0604020202020204" pitchFamily="34" charset="0"/>
                <a:ea typeface="Arial"/>
              </a:rPr>
            </a:br>
            <a:r>
              <a:rPr lang="ar-001" sz="1600" dirty="0">
                <a:solidFill>
                  <a:srgbClr val="4C4C4F"/>
                </a:solidFill>
                <a:effectLst/>
                <a:latin typeface="Arial" panose="020B0604020202020204" pitchFamily="34" charset="0"/>
                <a:ea typeface="Arial"/>
              </a:rPr>
              <a:t> ومكافحتها في المرافق الصحية</a:t>
            </a:r>
          </a:p>
          <a:p>
            <a:pPr algn="r">
              <a:lnSpc>
                <a:spcPct val="100000"/>
              </a:lnSpc>
              <a:buFont typeface="Wingdings" pitchFamily="2" charset="2"/>
              <a:buChar char="ü"/>
            </a:pPr>
            <a:r>
              <a:rPr lang="ar-001" sz="1600" dirty="0">
                <a:solidFill>
                  <a:srgbClr val="4C4C4F"/>
                </a:solidFill>
                <a:ea typeface=""/>
              </a:rPr>
              <a:t>اعتماد تدابير الصحة العامة المضادة المناسبة في المجتمعات المتضررة</a:t>
            </a:r>
          </a:p>
          <a:p>
            <a:pPr algn="r">
              <a:lnSpc>
                <a:spcPct val="100000"/>
              </a:lnSpc>
              <a:buFont typeface="Wingdings" pitchFamily="2" charset="2"/>
              <a:buChar char="ü"/>
            </a:pPr>
            <a:r>
              <a:rPr lang="ar-001" sz="1600" dirty="0">
                <a:solidFill>
                  <a:srgbClr val="4C4C4F"/>
                </a:solidFill>
                <a:latin typeface="Arial" panose="020B0604020202020204" pitchFamily="34" charset="0"/>
                <a:ea typeface="Arial"/>
              </a:rPr>
              <a:t>إطلاق الأنشطة المناسبة للإبلاغ عن المخاطر والمشاركة المجتمعية</a:t>
            </a:r>
          </a:p>
          <a:p>
            <a:pPr algn="r">
              <a:lnSpc>
                <a:spcPct val="100000"/>
              </a:lnSpc>
              <a:buFont typeface="Wingdings" pitchFamily="2" charset="2"/>
              <a:buChar char="ü"/>
            </a:pPr>
            <a:r>
              <a:rPr lang="ar-001" sz="1600" b="0" dirty="0">
                <a:solidFill>
                  <a:srgbClr val="4C4C4F"/>
                </a:solidFill>
                <a:latin typeface="Arial" panose="020B0604020202020204" pitchFamily="34" charset="0"/>
                <a:ea typeface="Arial"/>
              </a:rPr>
              <a:t>إنشاء</a:t>
            </a:r>
            <a:r>
              <a:rPr lang="ar-001" sz="1600" dirty="0">
                <a:solidFill>
                  <a:srgbClr val="4C4C4F"/>
                </a:solidFill>
                <a:latin typeface="Arial" panose="020B0604020202020204" pitchFamily="34" charset="0"/>
                <a:ea typeface="Arial"/>
              </a:rPr>
              <a:t> آلية تنسيق.</a:t>
            </a:r>
          </a:p>
        </p:txBody>
      </p:sp>
      <p:sp>
        <p:nvSpPr>
          <p:cNvPr id="6" name="Content Placeholder 2">
            <a:extLst>
              <a:ext uri="{FF2B5EF4-FFF2-40B4-BE49-F238E27FC236}">
                <a16:creationId xmlns:a16="http://schemas.microsoft.com/office/drawing/2014/main" id="{3FF1832F-6355-47DD-AA99-ABF4EAAD08FD}"/>
              </a:ext>
            </a:extLst>
          </p:cNvPr>
          <p:cNvSpPr txBox="1">
            <a:spLocks/>
          </p:cNvSpPr>
          <p:nvPr/>
        </p:nvSpPr>
        <p:spPr>
          <a:xfrm>
            <a:off x="528082" y="5951991"/>
            <a:ext cx="11663918" cy="1047024"/>
          </a:xfrm>
          <a:prstGeom prst="rect">
            <a:avLst/>
          </a:prstGeom>
        </p:spPr>
        <p:txBody>
          <a:bodyPr vert="horz" lIns="91440" tIns="45720" rIns="91440" bIns="45720" rtlCol="0">
            <a:normAutofit/>
          </a:bodyPr>
          <a:lstStyle>
            <a:lvl1pPr marL="228600" indent="-228600" algn="r" defTabSz="914400" rtl="1"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HK Grotesk Pro" panose="00000800000000000000" pitchFamily="2" charset="0"/>
                <a:ea typeface="+mn-ea"/>
                <a:cs typeface="+mn-cs"/>
              </a:defRPr>
            </a:lvl1pPr>
            <a:lvl2pPr marL="685800" indent="-228600" algn="r" defTabSz="914400" rtl="1" eaLnBrk="1" latinLnBrk="0" hangingPunct="1">
              <a:lnSpc>
                <a:spcPct val="120000"/>
              </a:lnSpc>
              <a:spcBef>
                <a:spcPts val="500"/>
              </a:spcBef>
              <a:buFont typeface="Arial" panose="020B0604020202020204" pitchFamily="34" charset="0"/>
              <a:buChar char="•"/>
              <a:defRPr sz="2400" b="1" i="0" kern="1200" baseline="0">
                <a:solidFill>
                  <a:schemeClr val="tx1"/>
                </a:solidFill>
                <a:latin typeface="HK Grotesk Pro" panose="00000800000000000000" pitchFamily="2" charset="0"/>
                <a:ea typeface="+mn-ea"/>
                <a:cs typeface="+mn-cs"/>
              </a:defRPr>
            </a:lvl2pPr>
            <a:lvl3pPr marL="1143000" indent="-228600" algn="r" defTabSz="914400" rtl="1" eaLnBrk="1" latinLnBrk="0" hangingPunct="1">
              <a:lnSpc>
                <a:spcPct val="120000"/>
              </a:lnSpc>
              <a:spcBef>
                <a:spcPts val="500"/>
              </a:spcBef>
              <a:buFont typeface="Arial" panose="020B0604020202020204" pitchFamily="34" charset="0"/>
              <a:buChar char="•"/>
              <a:defRPr sz="2000" b="1" i="0" kern="1200" baseline="0">
                <a:solidFill>
                  <a:schemeClr val="tx1"/>
                </a:solidFill>
                <a:latin typeface="HK Grotesk Pro" panose="00000800000000000000" pitchFamily="2" charset="0"/>
                <a:ea typeface="+mn-ea"/>
                <a:cs typeface="+mn-cs"/>
              </a:defRPr>
            </a:lvl3pPr>
            <a:lvl4pPr marL="1600200" indent="-228600" algn="r" defTabSz="914400" rtl="1" eaLnBrk="1" latinLnBrk="0" hangingPunct="1">
              <a:lnSpc>
                <a:spcPct val="120000"/>
              </a:lnSpc>
              <a:spcBef>
                <a:spcPts val="500"/>
              </a:spcBef>
              <a:buFont typeface="Arial" panose="020B0604020202020204" pitchFamily="34" charset="0"/>
              <a:buChar char="•"/>
              <a:defRPr sz="1800" b="1" i="0" kern="1200" baseline="0">
                <a:solidFill>
                  <a:schemeClr val="tx1"/>
                </a:solidFill>
                <a:latin typeface="HK Grotesk Pro" panose="00000800000000000000" pitchFamily="2" charset="0"/>
                <a:ea typeface="+mn-ea"/>
                <a:cs typeface="+mn-cs"/>
              </a:defRPr>
            </a:lvl4pPr>
            <a:lvl5pPr marL="2057400" indent="-228600" algn="r" defTabSz="914400" rtl="1" eaLnBrk="1" latinLnBrk="0" hangingPunct="1">
              <a:lnSpc>
                <a:spcPct val="120000"/>
              </a:lnSpc>
              <a:spcBef>
                <a:spcPts val="500"/>
              </a:spcBef>
              <a:buFont typeface="Arial" panose="020B0604020202020204" pitchFamily="34" charset="0"/>
              <a:buChar char="•"/>
              <a:defRPr sz="1800" b="1" i="0" kern="1200" baseline="0">
                <a:solidFill>
                  <a:schemeClr val="tx1"/>
                </a:solidFill>
                <a:latin typeface="HK Grotesk Pro" panose="00000800000000000000" pitchFamily="2"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b="0">
              <a:latin typeface="Arial" panose="020B0604020202020204" pitchFamily="34" charset="0"/>
            </a:endParaRPr>
          </a:p>
        </p:txBody>
      </p:sp>
      <p:pic>
        <p:nvPicPr>
          <p:cNvPr id="7" name="Picture 6">
            <a:extLst>
              <a:ext uri="{FF2B5EF4-FFF2-40B4-BE49-F238E27FC236}">
                <a16:creationId xmlns:a16="http://schemas.microsoft.com/office/drawing/2014/main" id="{B451C95F-40F5-4CDF-7217-A0055499C53A}"/>
              </a:ext>
            </a:extLst>
          </p:cNvPr>
          <p:cNvPicPr>
            <a:picLocks noChangeAspect="1"/>
          </p:cNvPicPr>
          <p:nvPr/>
        </p:nvPicPr>
        <p:blipFill>
          <a:blip r:embed="rId2"/>
          <a:srcRect/>
          <a:stretch/>
        </p:blipFill>
        <p:spPr>
          <a:xfrm>
            <a:off x="2057639" y="1797958"/>
            <a:ext cx="8076720" cy="2467756"/>
          </a:xfrm>
          <a:prstGeom prst="rect">
            <a:avLst/>
          </a:prstGeom>
        </p:spPr>
      </p:pic>
      <p:sp>
        <p:nvSpPr>
          <p:cNvPr id="8" name="Oval 7">
            <a:extLst>
              <a:ext uri="{FF2B5EF4-FFF2-40B4-BE49-F238E27FC236}">
                <a16:creationId xmlns:a16="http://schemas.microsoft.com/office/drawing/2014/main" id="{26A4F612-D1DF-D9A4-2D56-C24A71CF9314}"/>
              </a:ext>
            </a:extLst>
          </p:cNvPr>
          <p:cNvSpPr/>
          <p:nvPr/>
        </p:nvSpPr>
        <p:spPr>
          <a:xfrm>
            <a:off x="2154243" y="3677126"/>
            <a:ext cx="1842778" cy="588588"/>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 name="TextBox 4">
            <a:extLst>
              <a:ext uri="{FF2B5EF4-FFF2-40B4-BE49-F238E27FC236}">
                <a16:creationId xmlns:a16="http://schemas.microsoft.com/office/drawing/2014/main" id="{1DF91894-B6E2-3266-20E8-45B0677CEA78}"/>
              </a:ext>
            </a:extLst>
          </p:cNvPr>
          <p:cNvSpPr txBox="1"/>
          <p:nvPr/>
        </p:nvSpPr>
        <p:spPr>
          <a:xfrm>
            <a:off x="2793221" y="1152999"/>
            <a:ext cx="8281958" cy="400110"/>
          </a:xfrm>
          <a:prstGeom prst="rect">
            <a:avLst/>
          </a:prstGeom>
          <a:noFill/>
        </p:spPr>
        <p:txBody>
          <a:bodyPr wrap="square">
            <a:spAutoFit/>
          </a:bodyPr>
          <a:lstStyle/>
          <a:p>
            <a:pPr marL="0" indent="0" algn="r">
              <a:buNone/>
            </a:pPr>
            <a:r>
              <a:rPr lang="ar-001" sz="2000" dirty="0">
                <a:solidFill>
                  <a:srgbClr val="4C4C4F"/>
                </a:solidFill>
                <a:effectLst/>
                <a:latin typeface="Arial" panose="020B0604020202020204" pitchFamily="34" charset="0"/>
                <a:ea typeface="Arial"/>
              </a:rPr>
              <a:t>تاريخ استكمال جميع إجراءات الاستجابة المبكرة السارية</a:t>
            </a:r>
          </a:p>
        </p:txBody>
      </p:sp>
      <p:sp>
        <p:nvSpPr>
          <p:cNvPr id="9" name="Title 8">
            <a:extLst>
              <a:ext uri="{FF2B5EF4-FFF2-40B4-BE49-F238E27FC236}">
                <a16:creationId xmlns:a16="http://schemas.microsoft.com/office/drawing/2014/main" id="{006CDD43-EB03-51D0-2B52-75479B5A727B}"/>
              </a:ext>
            </a:extLst>
          </p:cNvPr>
          <p:cNvSpPr>
            <a:spLocks noGrp="1"/>
          </p:cNvSpPr>
          <p:nvPr>
            <p:ph type="title"/>
          </p:nvPr>
        </p:nvSpPr>
        <p:spPr>
          <a:xfrm>
            <a:off x="838200" y="365126"/>
            <a:ext cx="10515600" cy="699276"/>
          </a:xfrm>
        </p:spPr>
        <p:txBody>
          <a:bodyPr/>
          <a:lstStyle/>
          <a:p>
            <a:r>
              <a:rPr lang="ar-001" dirty="0"/>
              <a:t>تاريخ استكمال إجراءات الاستجابة المبكرة</a:t>
            </a:r>
          </a:p>
        </p:txBody>
      </p:sp>
      <p:sp>
        <p:nvSpPr>
          <p:cNvPr id="11" name="TextBox 10">
            <a:extLst>
              <a:ext uri="{FF2B5EF4-FFF2-40B4-BE49-F238E27FC236}">
                <a16:creationId xmlns:a16="http://schemas.microsoft.com/office/drawing/2014/main" id="{78D25CB8-1CCF-C7BF-3484-54103ABEFA81}"/>
              </a:ext>
            </a:extLst>
          </p:cNvPr>
          <p:cNvSpPr txBox="1"/>
          <p:nvPr/>
        </p:nvSpPr>
        <p:spPr>
          <a:xfrm>
            <a:off x="838200" y="4325363"/>
            <a:ext cx="6096000" cy="369332"/>
          </a:xfrm>
          <a:prstGeom prst="rect">
            <a:avLst/>
          </a:prstGeom>
          <a:noFill/>
        </p:spPr>
        <p:txBody>
          <a:bodyPr wrap="square">
            <a:spAutoFit/>
          </a:bodyPr>
          <a:lstStyle/>
          <a:p>
            <a:r>
              <a:rPr lang="ar-001" b="1" dirty="0">
                <a:solidFill>
                  <a:srgbClr val="3CB142"/>
                </a:solidFill>
              </a:rPr>
              <a:t>إجراءات الاستجابة المبكرة للهدف 7-1-7</a:t>
            </a:r>
          </a:p>
        </p:txBody>
      </p:sp>
    </p:spTree>
    <p:extLst>
      <p:ext uri="{BB962C8B-B14F-4D97-AF65-F5344CB8AC3E}">
        <p14:creationId xmlns:p14="http://schemas.microsoft.com/office/powerpoint/2010/main" val="2350710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C94328-1A42-D674-7E3A-4EA931BC1D3B}"/>
              </a:ext>
            </a:extLst>
          </p:cNvPr>
          <p:cNvPicPr>
            <a:picLocks noChangeAspect="1"/>
          </p:cNvPicPr>
          <p:nvPr/>
        </p:nvPicPr>
        <p:blipFill>
          <a:blip r:embed="rId3"/>
          <a:srcRect/>
          <a:stretch/>
        </p:blipFill>
        <p:spPr>
          <a:xfrm>
            <a:off x="255103" y="2010374"/>
            <a:ext cx="11579087" cy="3537866"/>
          </a:xfrm>
          <a:prstGeom prst="rect">
            <a:avLst/>
          </a:prstGeom>
          <a:solidFill>
            <a:srgbClr val="C963F7"/>
          </a:solidFill>
        </p:spPr>
      </p:pic>
      <p:sp>
        <p:nvSpPr>
          <p:cNvPr id="5" name="Title 4">
            <a:extLst>
              <a:ext uri="{FF2B5EF4-FFF2-40B4-BE49-F238E27FC236}">
                <a16:creationId xmlns:a16="http://schemas.microsoft.com/office/drawing/2014/main" id="{07BA9E62-40CC-76C2-A0FB-35D7369C1182}"/>
              </a:ext>
            </a:extLst>
          </p:cNvPr>
          <p:cNvSpPr>
            <a:spLocks noGrp="1"/>
          </p:cNvSpPr>
          <p:nvPr>
            <p:ph type="title"/>
          </p:nvPr>
        </p:nvSpPr>
        <p:spPr/>
        <p:txBody>
          <a:bodyPr/>
          <a:lstStyle/>
          <a:p>
            <a:r>
              <a:rPr lang="ar-001" dirty="0">
                <a:latin typeface="Arial"/>
                <a:cs typeface="Arial"/>
              </a:rPr>
              <a:t>  مقاييس التوقيت والمحطات الرئيسية بحسب الهدف 7-1-7</a:t>
            </a:r>
          </a:p>
        </p:txBody>
      </p:sp>
    </p:spTree>
    <p:extLst>
      <p:ext uri="{BB962C8B-B14F-4D97-AF65-F5344CB8AC3E}">
        <p14:creationId xmlns:p14="http://schemas.microsoft.com/office/powerpoint/2010/main" val="315815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46E12830-970C-84FE-5485-F1937EFCFD9B}"/>
              </a:ext>
            </a:extLst>
          </p:cNvPr>
          <p:cNvSpPr>
            <a:spLocks noGrp="1"/>
          </p:cNvSpPr>
          <p:nvPr>
            <p:ph type="title"/>
          </p:nvPr>
        </p:nvSpPr>
        <p:spPr>
          <a:xfrm>
            <a:off x="838200" y="365126"/>
            <a:ext cx="10515600" cy="1087808"/>
          </a:xfrm>
        </p:spPr>
        <p:txBody>
          <a:bodyPr/>
          <a:lstStyle/>
          <a:p>
            <a:r>
              <a:rPr lang="ar-001">
                <a:cs typeface="Arial"/>
              </a:rPr>
              <a:t> إجراءات الاستجابة المبكرة للهدف 7-1-7</a:t>
            </a:r>
          </a:p>
        </p:txBody>
      </p:sp>
      <p:sp>
        <p:nvSpPr>
          <p:cNvPr id="3" name="Content Placeholder 2">
            <a:extLst>
              <a:ext uri="{FF2B5EF4-FFF2-40B4-BE49-F238E27FC236}">
                <a16:creationId xmlns:a16="http://schemas.microsoft.com/office/drawing/2014/main" id="{B1CFD937-EE9D-479F-8A1A-8157DC20E03D}"/>
              </a:ext>
            </a:extLst>
          </p:cNvPr>
          <p:cNvSpPr>
            <a:spLocks noGrp="1"/>
          </p:cNvSpPr>
          <p:nvPr>
            <p:ph idx="1"/>
          </p:nvPr>
        </p:nvSpPr>
        <p:spPr>
          <a:xfrm>
            <a:off x="696596" y="1346322"/>
            <a:ext cx="10947661" cy="4941277"/>
          </a:xfrm>
        </p:spPr>
        <p:txBody>
          <a:bodyPr vert="horz" lIns="91440" tIns="45720" rIns="91440" bIns="45720" rtlCol="0" anchor="t">
            <a:noAutofit/>
          </a:bodyPr>
          <a:lstStyle/>
          <a:p>
            <a:pPr marL="514350" indent="-514350" algn="r">
              <a:lnSpc>
                <a:spcPct val="100000"/>
              </a:lnSpc>
              <a:buAutoNum type="arabicPeriod"/>
            </a:pPr>
            <a:r>
              <a:rPr lang="ar-001" sz="2400" b="0" dirty="0">
                <a:solidFill>
                  <a:srgbClr val="4C4C4F"/>
                </a:solidFill>
                <a:ea typeface=""/>
              </a:rPr>
              <a:t>بدء</a:t>
            </a:r>
            <a:r>
              <a:rPr lang="ar-001" sz="2400" b="1" dirty="0">
                <a:solidFill>
                  <a:srgbClr val="4C4C4F"/>
                </a:solidFill>
                <a:ea typeface=""/>
              </a:rPr>
              <a:t> التحقيق</a:t>
            </a:r>
            <a:r>
              <a:rPr lang="ar-001" sz="2400" dirty="0">
                <a:solidFill>
                  <a:srgbClr val="4C4C4F"/>
                </a:solidFill>
                <a:ea typeface=""/>
              </a:rPr>
              <a:t> أو </a:t>
            </a:r>
            <a:r>
              <a:rPr lang="ar-001" sz="2400" b="1" dirty="0">
                <a:solidFill>
                  <a:srgbClr val="4C4C4F"/>
                </a:solidFill>
                <a:ea typeface=""/>
              </a:rPr>
              <a:t>نشر فريق التحقيق/الاستجابة</a:t>
            </a:r>
            <a:r>
              <a:rPr lang="ar-001" sz="2400" dirty="0">
                <a:solidFill>
                  <a:srgbClr val="4C4C4F"/>
                </a:solidFill>
                <a:ea typeface=""/>
              </a:rPr>
              <a:t>؛</a:t>
            </a:r>
          </a:p>
          <a:p>
            <a:pPr marL="514350" indent="-514350" algn="r">
              <a:lnSpc>
                <a:spcPct val="100000"/>
              </a:lnSpc>
              <a:buAutoNum type="arabicPeriod"/>
            </a:pPr>
            <a:r>
              <a:rPr lang="ar-001" sz="2400" dirty="0">
                <a:solidFill>
                  <a:srgbClr val="4C4C4F"/>
                </a:solidFill>
                <a:effectLst/>
                <a:ea typeface="Arial"/>
              </a:rPr>
              <a:t>إجراء </a:t>
            </a:r>
            <a:r>
              <a:rPr lang="ar-001" sz="2400" b="1" dirty="0">
                <a:solidFill>
                  <a:srgbClr val="4C4C4F"/>
                </a:solidFill>
                <a:effectLst/>
                <a:ea typeface="Arial"/>
              </a:rPr>
              <a:t>تحليل</a:t>
            </a:r>
            <a:r>
              <a:rPr lang="ar-001" sz="2400" dirty="0">
                <a:solidFill>
                  <a:srgbClr val="4C4C4F"/>
                </a:solidFill>
                <a:effectLst/>
                <a:ea typeface="Arial"/>
              </a:rPr>
              <a:t> وبائي و</a:t>
            </a:r>
            <a:r>
              <a:rPr lang="ar-001" sz="2400" b="1" dirty="0">
                <a:solidFill>
                  <a:srgbClr val="4C4C4F"/>
                </a:solidFill>
                <a:effectLst/>
                <a:ea typeface="Arial"/>
              </a:rPr>
              <a:t>تقييم أولي للمخاطر</a:t>
            </a:r>
          </a:p>
          <a:p>
            <a:pPr marL="514350" indent="-514350" algn="r">
              <a:lnSpc>
                <a:spcPct val="100000"/>
              </a:lnSpc>
              <a:buAutoNum type="arabicPeriod"/>
            </a:pPr>
            <a:r>
              <a:rPr lang="ar-001" sz="2400" b="0" dirty="0">
                <a:solidFill>
                  <a:srgbClr val="4C4C4F"/>
                </a:solidFill>
                <a:ea typeface=""/>
              </a:rPr>
              <a:t>الحصول</a:t>
            </a:r>
            <a:r>
              <a:rPr lang="ar-001" sz="2400" dirty="0">
                <a:solidFill>
                  <a:srgbClr val="4C4C4F"/>
                </a:solidFill>
                <a:ea typeface=""/>
              </a:rPr>
              <a:t> على </a:t>
            </a:r>
            <a:r>
              <a:rPr lang="ar-001" sz="2400" b="1" dirty="0">
                <a:solidFill>
                  <a:srgbClr val="4C4C4F"/>
                </a:solidFill>
                <a:ea typeface=""/>
              </a:rPr>
              <a:t>تأكيد مخبري</a:t>
            </a:r>
            <a:r>
              <a:rPr lang="ar-001" sz="2400" dirty="0">
                <a:solidFill>
                  <a:srgbClr val="4C4C4F"/>
                </a:solidFill>
                <a:ea typeface=""/>
              </a:rPr>
              <a:t> لسبب التفشي؛</a:t>
            </a:r>
          </a:p>
          <a:p>
            <a:pPr marL="514350" indent="-514350">
              <a:lnSpc>
                <a:spcPct val="100000"/>
              </a:lnSpc>
              <a:buAutoNum type="arabicPeriod"/>
            </a:pPr>
            <a:r>
              <a:rPr lang="ar-001" sz="2400" dirty="0">
                <a:solidFill>
                  <a:srgbClr val="4C4C4F"/>
                </a:solidFill>
                <a:effectLst/>
                <a:ea typeface="Arial"/>
              </a:rPr>
              <a:t>تفعيل آلية إدارة الحالات المناسبة و</a:t>
            </a:r>
            <a:r>
              <a:rPr lang="ar-001" sz="2400" b="1" dirty="0">
                <a:solidFill>
                  <a:srgbClr val="4C4C4F"/>
                </a:solidFill>
                <a:effectLst/>
                <a:ea typeface="Arial"/>
              </a:rPr>
              <a:t>تدابير الوقاية من العدوى ومكافحتها</a:t>
            </a:r>
            <a:r>
              <a:rPr lang="ar-001" sz="2400" dirty="0">
                <a:solidFill>
                  <a:srgbClr val="4C4C4F"/>
                </a:solidFill>
                <a:effectLst/>
                <a:ea typeface="Arial"/>
              </a:rPr>
              <a:t> في المرافق الصحية؛</a:t>
            </a:r>
          </a:p>
          <a:p>
            <a:pPr marL="514350" indent="-514350">
              <a:lnSpc>
                <a:spcPct val="100000"/>
              </a:lnSpc>
              <a:buAutoNum type="arabicPeriod"/>
            </a:pPr>
            <a:r>
              <a:rPr lang="ar-001" sz="2400" dirty="0">
                <a:solidFill>
                  <a:srgbClr val="4C4C4F"/>
                </a:solidFill>
                <a:ea typeface=""/>
              </a:rPr>
              <a:t>تفعيل </a:t>
            </a:r>
            <a:r>
              <a:rPr lang="ar-001" sz="2400" b="1" dirty="0">
                <a:solidFill>
                  <a:srgbClr val="4C4C4F"/>
                </a:solidFill>
                <a:ea typeface=""/>
              </a:rPr>
              <a:t>تدابير الصحة العامة المضادة</a:t>
            </a:r>
            <a:r>
              <a:rPr lang="ar-001" sz="2400" dirty="0">
                <a:solidFill>
                  <a:srgbClr val="4C4C4F"/>
                </a:solidFill>
                <a:ea typeface=""/>
              </a:rPr>
              <a:t> المناسبة في المجتمعات المتضررة؛</a:t>
            </a:r>
          </a:p>
          <a:p>
            <a:pPr marL="514350" indent="-514350">
              <a:lnSpc>
                <a:spcPct val="100000"/>
              </a:lnSpc>
              <a:buAutoNum type="arabicPeriod"/>
            </a:pPr>
            <a:r>
              <a:rPr lang="ar-001" sz="2400" dirty="0">
                <a:solidFill>
                  <a:srgbClr val="4C4C4F"/>
                </a:solidFill>
                <a:ea typeface=""/>
              </a:rPr>
              <a:t>تنفيذ الأنشطة المناسبة </a:t>
            </a:r>
            <a:r>
              <a:rPr lang="ar-001" sz="2400" b="1" dirty="0">
                <a:solidFill>
                  <a:srgbClr val="4C4C4F"/>
                </a:solidFill>
                <a:ea typeface=""/>
              </a:rPr>
              <a:t>للإبلاغ عن المخاطر والمشاركة المجتمعية</a:t>
            </a:r>
          </a:p>
          <a:p>
            <a:pPr marL="514350" indent="-514350">
              <a:lnSpc>
                <a:spcPct val="100000"/>
              </a:lnSpc>
              <a:buAutoNum type="arabicPeriod"/>
            </a:pPr>
            <a:r>
              <a:rPr lang="ar-001" sz="2400" b="0" dirty="0">
                <a:solidFill>
                  <a:srgbClr val="4C4C4F"/>
                </a:solidFill>
                <a:ea typeface=""/>
              </a:rPr>
              <a:t>إنشاء</a:t>
            </a:r>
            <a:r>
              <a:rPr lang="ar-001" sz="2400" b="1" dirty="0">
                <a:solidFill>
                  <a:srgbClr val="4C4C4F"/>
                </a:solidFill>
                <a:ea typeface=""/>
              </a:rPr>
              <a:t> آلية تنسيق</a:t>
            </a:r>
            <a:r>
              <a:rPr lang="ar-001" sz="2400" dirty="0">
                <a:solidFill>
                  <a:srgbClr val="4C4C4F"/>
                </a:solidFill>
                <a:ea typeface=""/>
              </a:rPr>
              <a:t>.</a:t>
            </a:r>
          </a:p>
        </p:txBody>
      </p:sp>
      <p:sp>
        <p:nvSpPr>
          <p:cNvPr id="9" name="Content Placeholder 2">
            <a:extLst>
              <a:ext uri="{FF2B5EF4-FFF2-40B4-BE49-F238E27FC236}">
                <a16:creationId xmlns:a16="http://schemas.microsoft.com/office/drawing/2014/main" id="{0FEFCCE2-58DB-DAC8-5590-EE45010E1D9D}"/>
              </a:ext>
            </a:extLst>
          </p:cNvPr>
          <p:cNvSpPr txBox="1">
            <a:spLocks/>
          </p:cNvSpPr>
          <p:nvPr/>
        </p:nvSpPr>
        <p:spPr>
          <a:xfrm>
            <a:off x="5658904" y="4038443"/>
            <a:ext cx="5985353" cy="2498094"/>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buClr>
                <a:srgbClr val="3BB042"/>
              </a:buClr>
              <a:buFont typeface="Arial" panose="020B0604020202020204" pitchFamily="34" charset="0"/>
              <a:buChar char="•"/>
              <a:defRPr sz="2200" b="0" i="0" kern="1200">
                <a:solidFill>
                  <a:srgbClr val="394D56"/>
                </a:solidFill>
                <a:latin typeface="Arial" panose="020B0604020202020204" pitchFamily="34" charset="0"/>
                <a:ea typeface="+mn-ea"/>
                <a:cs typeface="+mn-cs"/>
              </a:defRPr>
            </a:lvl1pPr>
            <a:lvl2pPr marL="685800" indent="-228600" algn="r" defTabSz="914400" rtl="1" eaLnBrk="1" latinLnBrk="0" hangingPunct="1">
              <a:lnSpc>
                <a:spcPct val="90000"/>
              </a:lnSpc>
              <a:spcBef>
                <a:spcPts val="500"/>
              </a:spcBef>
              <a:buClr>
                <a:srgbClr val="3BB042"/>
              </a:buClr>
              <a:buFont typeface="Arial" panose="020B0604020202020204" pitchFamily="34" charset="0"/>
              <a:buChar char="•"/>
              <a:defRPr sz="2000" b="0" i="0" kern="1200">
                <a:solidFill>
                  <a:srgbClr val="394D56"/>
                </a:solidFill>
                <a:latin typeface="Arial" panose="020B0604020202020204" pitchFamily="34" charset="0"/>
                <a:ea typeface="+mn-ea"/>
                <a:cs typeface="+mn-cs"/>
              </a:defRPr>
            </a:lvl2pPr>
            <a:lvl3pPr marL="11430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3pPr>
            <a:lvl4pPr marL="16002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4pPr>
            <a:lvl5pPr marL="2057400" indent="-228600" algn="r" defTabSz="914400" rtl="1" eaLnBrk="1" latinLnBrk="0" hangingPunct="1">
              <a:lnSpc>
                <a:spcPct val="90000"/>
              </a:lnSpc>
              <a:spcBef>
                <a:spcPts val="500"/>
              </a:spcBef>
              <a:buClr>
                <a:srgbClr val="3BB042"/>
              </a:buClr>
              <a:buFont typeface="Arial" panose="020B0604020202020204" pitchFamily="34" charset="0"/>
              <a:buChar char="•"/>
              <a:defRPr sz="1800" b="0" i="0" kern="1200">
                <a:solidFill>
                  <a:srgbClr val="394D56"/>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1800">
              <a:solidFill>
                <a:srgbClr val="4C4C4F"/>
              </a:solidFill>
              <a:ea typeface="Calibri" panose="020F0502020204030204" pitchFamily="34" charset="0"/>
            </a:endParaRPr>
          </a:p>
        </p:txBody>
      </p:sp>
    </p:spTree>
    <p:extLst>
      <p:ext uri="{BB962C8B-B14F-4D97-AF65-F5344CB8AC3E}">
        <p14:creationId xmlns:p14="http://schemas.microsoft.com/office/powerpoint/2010/main" val="2064225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852701-1633-4A4D-6E35-2757D0DE3E7C}"/>
              </a:ext>
            </a:extLst>
          </p:cNvPr>
          <p:cNvSpPr/>
          <p:nvPr/>
        </p:nvSpPr>
        <p:spPr>
          <a:xfrm>
            <a:off x="0" y="1099930"/>
            <a:ext cx="12192000" cy="575807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extLst>
              <a:ext uri="{FF2B5EF4-FFF2-40B4-BE49-F238E27FC236}">
                <a16:creationId xmlns:a16="http://schemas.microsoft.com/office/drawing/2014/main" id="{FA002738-BFB2-A2DB-8AFD-3CFC201F90F2}"/>
              </a:ext>
            </a:extLst>
          </p:cNvPr>
          <p:cNvSpPr/>
          <p:nvPr/>
        </p:nvSpPr>
        <p:spPr>
          <a:xfrm>
            <a:off x="526847" y="1490061"/>
            <a:ext cx="7202556"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noProof="0">
              <a:ln>
                <a:noFill/>
              </a:ln>
              <a:solidFill>
                <a:prstClr val="white"/>
              </a:solidFill>
              <a:effectLst/>
              <a:uLnTx/>
              <a:uFillTx/>
              <a:latin typeface="Arial" panose="020B0604020202020204" pitchFamily="34" charset="0"/>
              <a:ea typeface="+mn-ea"/>
              <a:cs typeface="+mn-cs"/>
            </a:endParaRPr>
          </a:p>
        </p:txBody>
      </p:sp>
      <p:sp>
        <p:nvSpPr>
          <p:cNvPr id="30" name="Фигура">
            <a:extLst>
              <a:ext uri="{FF2B5EF4-FFF2-40B4-BE49-F238E27FC236}">
                <a16:creationId xmlns:a16="http://schemas.microsoft.com/office/drawing/2014/main" id="{C40F4427-5354-0950-B62A-BA1D46D339E0}"/>
              </a:ext>
            </a:extLst>
          </p:cNvPr>
          <p:cNvSpPr>
            <a:spLocks/>
          </p:cNvSpPr>
          <p:nvPr/>
        </p:nvSpPr>
        <p:spPr bwMode="auto">
          <a:xfrm>
            <a:off x="7374721" y="1477024"/>
            <a:ext cx="4290432" cy="1362456"/>
          </a:xfrm>
          <a:prstGeom prst="roundRect">
            <a:avLst/>
          </a:prstGeom>
          <a:solidFill>
            <a:schemeClr val="tx2"/>
          </a:solidFill>
          <a:ln>
            <a:noFill/>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noProof="0">
              <a:ln>
                <a:noFill/>
              </a:ln>
              <a:solidFill>
                <a:prstClr val="black"/>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a16="http://schemas.microsoft.com/office/drawing/2014/main" id="{F82D71F0-7212-6FAC-D93D-EF71080809C0}"/>
              </a:ext>
            </a:extLst>
          </p:cNvPr>
          <p:cNvSpPr/>
          <p:nvPr/>
        </p:nvSpPr>
        <p:spPr>
          <a:xfrm>
            <a:off x="526847" y="5041198"/>
            <a:ext cx="7202556" cy="132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noProof="0">
              <a:ln>
                <a:noFill/>
              </a:ln>
              <a:solidFill>
                <a:prstClr val="white"/>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B856570A-22BB-7D91-6EBA-035910914E2C}"/>
              </a:ext>
            </a:extLst>
          </p:cNvPr>
          <p:cNvSpPr/>
          <p:nvPr/>
        </p:nvSpPr>
        <p:spPr>
          <a:xfrm>
            <a:off x="526847" y="3262647"/>
            <a:ext cx="7202556" cy="1325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noProof="0">
              <a:ln>
                <a:noFill/>
              </a:ln>
              <a:solidFill>
                <a:prstClr val="white"/>
              </a:solidFill>
              <a:effectLst/>
              <a:uLnTx/>
              <a:uFillTx/>
              <a:latin typeface="Arial" panose="020B0604020202020204" pitchFamily="34" charset="0"/>
              <a:ea typeface="+mn-ea"/>
              <a:cs typeface="+mn-cs"/>
            </a:endParaRPr>
          </a:p>
        </p:txBody>
      </p:sp>
      <p:sp>
        <p:nvSpPr>
          <p:cNvPr id="32" name="Фигура">
            <a:extLst>
              <a:ext uri="{FF2B5EF4-FFF2-40B4-BE49-F238E27FC236}">
                <a16:creationId xmlns:a16="http://schemas.microsoft.com/office/drawing/2014/main" id="{B19D7AFD-394A-37C5-3161-F6DBBEA17E9E}"/>
              </a:ext>
            </a:extLst>
          </p:cNvPr>
          <p:cNvSpPr>
            <a:spLocks/>
          </p:cNvSpPr>
          <p:nvPr/>
        </p:nvSpPr>
        <p:spPr bwMode="auto">
          <a:xfrm>
            <a:off x="7374721" y="3248110"/>
            <a:ext cx="4290432" cy="1362456"/>
          </a:xfrm>
          <a:prstGeom prst="roundRect">
            <a:avLst/>
          </a:prstGeom>
          <a:solidFill>
            <a:schemeClr val="tx2"/>
          </a:solidFill>
          <a:ln>
            <a:noFill/>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noProof="0">
              <a:ln>
                <a:noFill/>
              </a:ln>
              <a:solidFill>
                <a:prstClr val="black"/>
              </a:solidFill>
              <a:effectLst/>
              <a:uLnTx/>
              <a:uFillTx/>
              <a:latin typeface="Arial" panose="020B0604020202020204" pitchFamily="34" charset="0"/>
              <a:ea typeface="+mn-ea"/>
              <a:cs typeface="+mn-cs"/>
            </a:endParaRPr>
          </a:p>
        </p:txBody>
      </p:sp>
      <p:sp>
        <p:nvSpPr>
          <p:cNvPr id="33" name="Фигура">
            <a:extLst>
              <a:ext uri="{FF2B5EF4-FFF2-40B4-BE49-F238E27FC236}">
                <a16:creationId xmlns:a16="http://schemas.microsoft.com/office/drawing/2014/main" id="{EDDAB9D5-CAAA-EBB5-7881-0872D8AEDFA5}"/>
              </a:ext>
            </a:extLst>
          </p:cNvPr>
          <p:cNvSpPr>
            <a:spLocks/>
          </p:cNvSpPr>
          <p:nvPr/>
        </p:nvSpPr>
        <p:spPr bwMode="auto">
          <a:xfrm>
            <a:off x="7374721" y="5026956"/>
            <a:ext cx="4290432" cy="1365494"/>
          </a:xfrm>
          <a:prstGeom prst="roundRect">
            <a:avLst/>
          </a:prstGeom>
          <a:solidFill>
            <a:schemeClr val="tx2"/>
          </a:solidFill>
          <a:ln>
            <a:noFill/>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noProof="0">
              <a:ln>
                <a:noFill/>
              </a:ln>
              <a:solidFill>
                <a:prstClr val="black"/>
              </a:solidFill>
              <a:effectLst/>
              <a:uLnTx/>
              <a:uFillTx/>
              <a:latin typeface="Arial" panose="020B0604020202020204" pitchFamily="34" charset="0"/>
              <a:ea typeface="+mn-ea"/>
              <a:cs typeface="+mn-cs"/>
            </a:endParaRPr>
          </a:p>
        </p:txBody>
      </p:sp>
      <p:sp>
        <p:nvSpPr>
          <p:cNvPr id="2" name="Content Placeholder 2">
            <a:extLst>
              <a:ext uri="{FF2B5EF4-FFF2-40B4-BE49-F238E27FC236}">
                <a16:creationId xmlns:a16="http://schemas.microsoft.com/office/drawing/2014/main" id="{E3A56ADE-4E46-BD7C-A3E3-C45C29EC5789}"/>
              </a:ext>
            </a:extLst>
          </p:cNvPr>
          <p:cNvSpPr txBox="1">
            <a:spLocks/>
          </p:cNvSpPr>
          <p:nvPr/>
        </p:nvSpPr>
        <p:spPr>
          <a:xfrm>
            <a:off x="7584774" y="1673568"/>
            <a:ext cx="3811981" cy="890463"/>
          </a:xfrm>
          <a:prstGeom prst="rect">
            <a:avLst/>
          </a:prstGeom>
          <a:ln>
            <a:noFill/>
          </a:ln>
        </p:spPr>
        <p:txBody>
          <a:bodyPr anchor="ctr">
            <a:noAutofit/>
          </a:bodyPr>
          <a:lstStyle>
            <a:lvl1pPr marL="228600" indent="-228600" algn="r" defTabSz="914400" rtl="1"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r" defTabSz="914400" rtl="1"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r" defTabSz="914400" rtl="1"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r" defTabSz="914400" rtl="1"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r" defTabSz="914400" rtl="1"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ar-001" sz="2400" b="1" i="0" u="none" strike="noStrike" cap="none" normalizeH="0" noProof="0" dirty="0">
                <a:ln>
                  <a:noFill/>
                </a:ln>
                <a:solidFill>
                  <a:schemeClr val="bg1"/>
                </a:solidFill>
                <a:effectLst/>
                <a:uLnTx/>
                <a:uFillTx/>
                <a:ea typeface="Arial"/>
                <a:cs typeface="+mn-cs"/>
              </a:rPr>
              <a:t>تحسين الأداء</a:t>
            </a:r>
          </a:p>
        </p:txBody>
      </p:sp>
      <p:sp>
        <p:nvSpPr>
          <p:cNvPr id="17" name="Content Placeholder 2">
            <a:extLst>
              <a:ext uri="{FF2B5EF4-FFF2-40B4-BE49-F238E27FC236}">
                <a16:creationId xmlns:a16="http://schemas.microsoft.com/office/drawing/2014/main" id="{5DFC57A0-9ECF-78F1-5B8F-F032A5032FDD}"/>
              </a:ext>
            </a:extLst>
          </p:cNvPr>
          <p:cNvSpPr txBox="1">
            <a:spLocks/>
          </p:cNvSpPr>
          <p:nvPr/>
        </p:nvSpPr>
        <p:spPr>
          <a:xfrm>
            <a:off x="795246" y="1591812"/>
            <a:ext cx="6201828" cy="1054024"/>
          </a:xfrm>
          <a:prstGeom prst="rect">
            <a:avLst/>
          </a:prstGeom>
        </p:spPr>
        <p:txBody>
          <a:bodyPr lIns="91440" tIns="45720" rIns="91440" bIns="45720" anchor="t">
            <a:noAutofit/>
          </a:bodyPr>
          <a:lstStyle>
            <a:lvl1pPr marL="228600" indent="-228600" algn="r" defTabSz="914400" rtl="1"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r" defTabSz="914400" rtl="1"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r" defTabSz="914400" rtl="1"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r" defTabSz="914400" rtl="1"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r" defTabSz="914400" rtl="1"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ar-001" sz="1800" b="0" dirty="0">
                <a:cs typeface="Arial"/>
              </a:rPr>
              <a:t>يتم تحديد العوائق بسهولة، وتؤدي الإجراءات قصيرة وطويلة الأمد إلى تحسن سريع ومستمر مع كل حالة تفشي.</a:t>
            </a:r>
          </a:p>
        </p:txBody>
      </p:sp>
      <p:sp>
        <p:nvSpPr>
          <p:cNvPr id="5" name="Content Placeholder 2">
            <a:extLst>
              <a:ext uri="{FF2B5EF4-FFF2-40B4-BE49-F238E27FC236}">
                <a16:creationId xmlns:a16="http://schemas.microsoft.com/office/drawing/2014/main" id="{28BC689D-28EC-E8CC-C219-9C5771DAECED}"/>
              </a:ext>
            </a:extLst>
          </p:cNvPr>
          <p:cNvSpPr txBox="1">
            <a:spLocks/>
          </p:cNvSpPr>
          <p:nvPr/>
        </p:nvSpPr>
        <p:spPr>
          <a:xfrm>
            <a:off x="7584774" y="3695232"/>
            <a:ext cx="3811981" cy="443838"/>
          </a:xfrm>
          <a:prstGeom prst="rect">
            <a:avLst/>
          </a:prstGeom>
        </p:spPr>
        <p:txBody>
          <a:bodyPr>
            <a:noAutofit/>
          </a:bodyPr>
          <a:lstStyle>
            <a:lvl1pPr marL="228600" indent="-228600" algn="r" defTabSz="914400" rtl="1"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r" defTabSz="914400" rtl="1"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r" defTabSz="914400" rtl="1"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r" defTabSz="914400" rtl="1"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r" defTabSz="914400" rtl="1"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ar-001" sz="2400" b="1" i="0" u="none" strike="noStrike" cap="none" normalizeH="0" noProof="0">
                <a:ln>
                  <a:noFill/>
                </a:ln>
                <a:solidFill>
                  <a:schemeClr val="bg1"/>
                </a:solidFill>
                <a:effectLst/>
                <a:uLnTx/>
                <a:uFillTx/>
                <a:ea typeface="Arial"/>
                <a:cs typeface="+mn-cs"/>
              </a:rPr>
              <a:t>المناصرة:</a:t>
            </a:r>
          </a:p>
        </p:txBody>
      </p:sp>
      <p:sp>
        <p:nvSpPr>
          <p:cNvPr id="6" name="Content Placeholder 2">
            <a:extLst>
              <a:ext uri="{FF2B5EF4-FFF2-40B4-BE49-F238E27FC236}">
                <a16:creationId xmlns:a16="http://schemas.microsoft.com/office/drawing/2014/main" id="{7E9C8FE1-665B-4CC1-BE79-9FCF49560F3C}"/>
              </a:ext>
            </a:extLst>
          </p:cNvPr>
          <p:cNvSpPr txBox="1">
            <a:spLocks/>
          </p:cNvSpPr>
          <p:nvPr/>
        </p:nvSpPr>
        <p:spPr>
          <a:xfrm>
            <a:off x="795245" y="3560796"/>
            <a:ext cx="6201829" cy="742000"/>
          </a:xfrm>
          <a:prstGeom prst="rect">
            <a:avLst/>
          </a:prstGeom>
        </p:spPr>
        <p:txBody>
          <a:bodyPr>
            <a:noAutofit/>
          </a:bodyPr>
          <a:lstStyle>
            <a:lvl1pPr marL="228600" indent="-228600" algn="r" defTabSz="914400" rtl="1"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r" defTabSz="914400" rtl="1"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r" defTabSz="914400" rtl="1"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r" defTabSz="914400" rtl="1"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r" defTabSz="914400" rtl="1"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ar-001" sz="1800" b="0" i="0" u="none" strike="noStrike" cap="none" normalizeH="0" noProof="0" dirty="0">
                <a:ln>
                  <a:noFill/>
                </a:ln>
                <a:effectLst/>
                <a:uLnTx/>
                <a:uFillTx/>
                <a:ea typeface="Arial"/>
                <a:cs typeface="+mn-cs"/>
              </a:rPr>
              <a:t>تساعد البيانات الواضحة التي تستند إلى مقاييس بسيطة في تحديد الأولويات وتظهر الحاجة إلى الموارد والتدخلات على مستوى السياسات.</a:t>
            </a:r>
          </a:p>
        </p:txBody>
      </p:sp>
      <p:sp>
        <p:nvSpPr>
          <p:cNvPr id="3" name="Content Placeholder 2">
            <a:extLst>
              <a:ext uri="{FF2B5EF4-FFF2-40B4-BE49-F238E27FC236}">
                <a16:creationId xmlns:a16="http://schemas.microsoft.com/office/drawing/2014/main" id="{801F0A04-14A5-D3C6-06DD-3623FC6E1A9B}"/>
              </a:ext>
            </a:extLst>
          </p:cNvPr>
          <p:cNvSpPr txBox="1">
            <a:spLocks/>
          </p:cNvSpPr>
          <p:nvPr/>
        </p:nvSpPr>
        <p:spPr>
          <a:xfrm>
            <a:off x="7584774" y="5488221"/>
            <a:ext cx="3811981" cy="442963"/>
          </a:xfrm>
          <a:prstGeom prst="rect">
            <a:avLst/>
          </a:prstGeom>
        </p:spPr>
        <p:txBody>
          <a:bodyPr>
            <a:noAutofit/>
          </a:bodyPr>
          <a:lstStyle>
            <a:lvl1pPr marL="228600" indent="-228600" algn="r" defTabSz="914400" rtl="1"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r" defTabSz="914400" rtl="1"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r" defTabSz="914400" rtl="1"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r" defTabSz="914400" rtl="1"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r" defTabSz="914400" rtl="1"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ar-001" sz="2400" b="1" i="0" u="none" strike="noStrike" cap="none" normalizeH="0" noProof="0">
                <a:ln>
                  <a:noFill/>
                </a:ln>
                <a:solidFill>
                  <a:schemeClr val="bg1"/>
                </a:solidFill>
                <a:effectLst/>
                <a:uLnTx/>
                <a:uFillTx/>
                <a:ea typeface="Arial"/>
                <a:cs typeface="+mn-cs"/>
              </a:rPr>
              <a:t>المساءلة: </a:t>
            </a:r>
            <a:br>
              <a:rPr kumimoji="0" lang="ar-001" sz="2400" b="1" i="0" u="none" strike="noStrike" cap="none" normalizeH="0" noProof="0">
                <a:ln>
                  <a:noFill/>
                </a:ln>
                <a:solidFill>
                  <a:schemeClr val="bg1"/>
                </a:solidFill>
                <a:effectLst/>
                <a:uLnTx/>
                <a:uFillTx/>
                <a:ea typeface="Arial"/>
                <a:cs typeface="+mn-cs"/>
              </a:rPr>
            </a:br>
            <a:endParaRPr kumimoji="0" lang="ar-001" sz="2400" b="1" i="0" u="none" strike="noStrike" cap="none" normalizeH="0" noProof="0">
              <a:ln>
                <a:noFill/>
              </a:ln>
              <a:solidFill>
                <a:schemeClr val="bg1"/>
              </a:solidFill>
              <a:effectLst/>
              <a:uLnTx/>
              <a:uFillTx/>
              <a:ea typeface="Arial"/>
              <a:cs typeface="+mn-cs"/>
            </a:endParaRPr>
          </a:p>
        </p:txBody>
      </p:sp>
      <p:sp>
        <p:nvSpPr>
          <p:cNvPr id="20" name="Content Placeholder 2">
            <a:extLst>
              <a:ext uri="{FF2B5EF4-FFF2-40B4-BE49-F238E27FC236}">
                <a16:creationId xmlns:a16="http://schemas.microsoft.com/office/drawing/2014/main" id="{F2E6B7FC-DB6D-579C-334A-2F061B742C97}"/>
              </a:ext>
            </a:extLst>
          </p:cNvPr>
          <p:cNvSpPr txBox="1">
            <a:spLocks/>
          </p:cNvSpPr>
          <p:nvPr/>
        </p:nvSpPr>
        <p:spPr>
          <a:xfrm>
            <a:off x="795245" y="5125096"/>
            <a:ext cx="6201828" cy="1163222"/>
          </a:xfrm>
          <a:prstGeom prst="rect">
            <a:avLst/>
          </a:prstGeom>
        </p:spPr>
        <p:txBody>
          <a:bodyPr>
            <a:noAutofit/>
          </a:bodyPr>
          <a:lstStyle>
            <a:lvl1pPr marL="228600" indent="-228600" algn="r" defTabSz="914400" rtl="1" eaLnBrk="1" latinLnBrk="0" hangingPunct="1">
              <a:lnSpc>
                <a:spcPct val="120000"/>
              </a:lnSpc>
              <a:spcBef>
                <a:spcPts val="1000"/>
              </a:spcBef>
              <a:buFont typeface="Arial" panose="020B0604020202020204" pitchFamily="34" charset="0"/>
              <a:buChar char="•"/>
              <a:defRPr sz="2800" b="1" i="0" kern="1200" baseline="0">
                <a:solidFill>
                  <a:schemeClr val="tx1"/>
                </a:solidFill>
                <a:latin typeface="Arial" panose="020B0604020202020204" pitchFamily="34" charset="0"/>
                <a:ea typeface="+mn-ea"/>
                <a:cs typeface="+mn-cs"/>
              </a:defRPr>
            </a:lvl1pPr>
            <a:lvl2pPr marL="685800" indent="-228600" algn="r" defTabSz="914400" rtl="1" eaLnBrk="1" latinLnBrk="0" hangingPunct="1">
              <a:lnSpc>
                <a:spcPct val="120000"/>
              </a:lnSpc>
              <a:spcBef>
                <a:spcPts val="500"/>
              </a:spcBef>
              <a:buFont typeface="Arial" panose="020B0604020202020204" pitchFamily="34" charset="0"/>
              <a:buChar char="•"/>
              <a:defRPr sz="2400" b="0" i="0" kern="1200" baseline="0">
                <a:solidFill>
                  <a:schemeClr val="tx1"/>
                </a:solidFill>
                <a:latin typeface="Arial" panose="020B0604020202020204" pitchFamily="34" charset="0"/>
                <a:ea typeface="+mn-ea"/>
                <a:cs typeface="+mn-cs"/>
              </a:defRPr>
            </a:lvl2pPr>
            <a:lvl3pPr marL="1143000" indent="-228600" algn="r" defTabSz="914400" rtl="1" eaLnBrk="1" latinLnBrk="0" hangingPunct="1">
              <a:lnSpc>
                <a:spcPct val="120000"/>
              </a:lnSpc>
              <a:spcBef>
                <a:spcPts val="500"/>
              </a:spcBef>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3pPr>
            <a:lvl4pPr marL="1600200" indent="-228600" algn="r" defTabSz="914400" rtl="1"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4pPr>
            <a:lvl5pPr marL="2057400" indent="-228600" algn="r" defTabSz="914400" rtl="1" eaLnBrk="1" latinLnBrk="0" hangingPunct="1">
              <a:lnSpc>
                <a:spcPct val="120000"/>
              </a:lnSpc>
              <a:spcBef>
                <a:spcPts val="500"/>
              </a:spcBef>
              <a:buFont typeface="Arial" panose="020B0604020202020204" pitchFamily="34" charset="0"/>
              <a:buChar char="•"/>
              <a:defRPr sz="1800" b="0" i="0" kern="1200" baseline="0">
                <a:solidFill>
                  <a:schemeClr val="tx1"/>
                </a:solidFill>
                <a:latin typeface="Arial" panose="020B0604020202020204"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ar-001" sz="1800" b="0" i="0" u="none" strike="noStrike" cap="none" normalizeH="0" noProof="0">
                <a:ln>
                  <a:noFill/>
                </a:ln>
                <a:effectLst/>
                <a:uLnTx/>
                <a:uFillTx/>
                <a:ea typeface="Arial"/>
                <a:cs typeface="+mn-cs"/>
              </a:rPr>
              <a:t>يبسّط تقييم الأداء مقابل مقاييس بسيطة عملية المراقبة ويحسن الشفافية في إعداد التقارير، مما يسهل إثبات تأثير التدخلات.</a:t>
            </a:r>
          </a:p>
        </p:txBody>
      </p:sp>
      <p:sp>
        <p:nvSpPr>
          <p:cNvPr id="13" name="Title 12">
            <a:extLst>
              <a:ext uri="{FF2B5EF4-FFF2-40B4-BE49-F238E27FC236}">
                <a16:creationId xmlns:a16="http://schemas.microsoft.com/office/drawing/2014/main" id="{E5681C2E-C58F-2469-AD4E-65C4F23FD5DD}"/>
              </a:ext>
            </a:extLst>
          </p:cNvPr>
          <p:cNvSpPr>
            <a:spLocks noGrp="1"/>
          </p:cNvSpPr>
          <p:nvPr>
            <p:ph type="title"/>
          </p:nvPr>
        </p:nvSpPr>
        <p:spPr/>
        <p:txBody>
          <a:bodyPr>
            <a:normAutofit/>
          </a:bodyPr>
          <a:lstStyle/>
          <a:p>
            <a:r>
              <a:rPr lang="ar-001">
                <a:cs typeface="Arial"/>
              </a:rPr>
              <a:t>كيف يمكن لنهج 7-1-7 أن يحسن الاستجابة لحالات تفشي الأمراض؟</a:t>
            </a:r>
            <a:br>
              <a:rPr lang="ar-001" sz="3200"/>
            </a:br>
            <a:endParaRPr lang="ar-001" sz="3200"/>
          </a:p>
        </p:txBody>
      </p:sp>
    </p:spTree>
    <p:extLst>
      <p:ext uri="{BB962C8B-B14F-4D97-AF65-F5344CB8AC3E}">
        <p14:creationId xmlns:p14="http://schemas.microsoft.com/office/powerpoint/2010/main" val="594510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D10B1C48-7445-4FA2-357B-77D024D7EEC2}"/>
              </a:ext>
            </a:extLst>
          </p:cNvPr>
          <p:cNvSpPr txBox="1">
            <a:spLocks/>
          </p:cNvSpPr>
          <p:nvPr/>
        </p:nvSpPr>
        <p:spPr>
          <a:xfrm>
            <a:off x="1804124" y="2354667"/>
            <a:ext cx="9703980" cy="2148666"/>
          </a:xfrm>
          <a:prstGeom prst="rect">
            <a:avLst/>
          </a:prstGeom>
        </p:spPr>
        <p:txBody>
          <a:bodyPr vert="horz" lIns="91440" tIns="45720" rIns="91440" bIns="45720" rtlCol="0" anchor="b">
            <a:noAutofit/>
          </a:bodyPr>
          <a:lstStyle>
            <a:lvl1pPr algn="r" defTabSz="914400" rtl="1" eaLnBrk="1" latinLnBrk="0" hangingPunct="1">
              <a:lnSpc>
                <a:spcPct val="100000"/>
              </a:lnSpc>
              <a:spcBef>
                <a:spcPct val="0"/>
              </a:spcBef>
              <a:buNone/>
              <a:defRPr sz="6000" b="1" i="0" kern="1200">
                <a:solidFill>
                  <a:srgbClr val="3BB042"/>
                </a:solidFill>
                <a:latin typeface="Arial" panose="020B0604020202020204" pitchFamily="34" charset="0"/>
                <a:ea typeface="+mj-ea"/>
                <a:cs typeface="+mj-cs"/>
              </a:defRPr>
            </a:lvl1pPr>
          </a:lstStyle>
          <a:p>
            <a:r>
              <a:rPr lang="ar-001" dirty="0">
                <a:latin typeface="Arial"/>
                <a:cs typeface="Arial"/>
              </a:rPr>
              <a:t>اعتماد واستخدام الهدف 7-1-7</a:t>
            </a:r>
          </a:p>
        </p:txBody>
      </p:sp>
    </p:spTree>
    <p:extLst>
      <p:ext uri="{BB962C8B-B14F-4D97-AF65-F5344CB8AC3E}">
        <p14:creationId xmlns:p14="http://schemas.microsoft.com/office/powerpoint/2010/main" val="1721611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C3A33D-36E3-AAC1-9FBA-762610664B08}"/>
              </a:ext>
            </a:extLst>
          </p:cNvPr>
          <p:cNvPicPr>
            <a:picLocks noChangeAspect="1"/>
          </p:cNvPicPr>
          <p:nvPr/>
        </p:nvPicPr>
        <p:blipFill>
          <a:blip r:embed="rId3"/>
          <a:srcRect/>
          <a:stretch/>
        </p:blipFill>
        <p:spPr>
          <a:xfrm>
            <a:off x="807580" y="280554"/>
            <a:ext cx="10576840" cy="5974773"/>
          </a:xfrm>
          <a:prstGeom prst="rect">
            <a:avLst/>
          </a:prstGeom>
          <a:noFill/>
        </p:spPr>
      </p:pic>
    </p:spTree>
    <p:extLst>
      <p:ext uri="{BB962C8B-B14F-4D97-AF65-F5344CB8AC3E}">
        <p14:creationId xmlns:p14="http://schemas.microsoft.com/office/powerpoint/2010/main" val="566914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760361-7B2A-F12F-DC58-00427E033239}"/>
              </a:ext>
            </a:extLst>
          </p:cNvPr>
          <p:cNvSpPr txBox="1">
            <a:spLocks/>
          </p:cNvSpPr>
          <p:nvPr/>
        </p:nvSpPr>
        <p:spPr>
          <a:xfrm>
            <a:off x="8101414" y="2745435"/>
            <a:ext cx="2518667" cy="1282691"/>
          </a:xfrm>
          <a:prstGeom prst="rect">
            <a:avLst/>
          </a:prstGeom>
          <a:ln>
            <a:noFill/>
          </a:ln>
        </p:spPr>
        <p:txBody>
          <a:bodyPr vert="horz" lIns="91440" tIns="45720" rIns="91440" bIns="45720" rtlCol="0" anchor="t">
            <a:noAutofit/>
          </a:bodyPr>
          <a:lstStyle>
            <a:lvl1pPr algn="r" defTabSz="914400" rtl="1"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001" sz="2000" b="0" i="0" u="none" strike="noStrike" cap="none" normalizeH="0" noProof="0" dirty="0">
                <a:ln>
                  <a:noFill/>
                </a:ln>
                <a:solidFill>
                  <a:schemeClr val="tx1"/>
                </a:solidFill>
                <a:effectLst/>
                <a:uLnTx/>
                <a:uFillTx/>
                <a:ea typeface="Arial"/>
                <a:cs typeface="+mj-cs"/>
              </a:rPr>
              <a:t>إدخال الهدف 7-1-7 في نظام الصحة العامة</a:t>
            </a:r>
          </a:p>
        </p:txBody>
      </p:sp>
      <p:sp>
        <p:nvSpPr>
          <p:cNvPr id="8" name="Title 1">
            <a:extLst>
              <a:ext uri="{FF2B5EF4-FFF2-40B4-BE49-F238E27FC236}">
                <a16:creationId xmlns:a16="http://schemas.microsoft.com/office/drawing/2014/main" id="{67869C37-5589-02E5-F94A-48334B7687EB}"/>
              </a:ext>
            </a:extLst>
          </p:cNvPr>
          <p:cNvSpPr txBox="1">
            <a:spLocks/>
          </p:cNvSpPr>
          <p:nvPr/>
        </p:nvSpPr>
        <p:spPr>
          <a:xfrm>
            <a:off x="4995709" y="2720915"/>
            <a:ext cx="2345358" cy="956103"/>
          </a:xfrm>
          <a:prstGeom prst="rect">
            <a:avLst/>
          </a:prstGeom>
        </p:spPr>
        <p:txBody>
          <a:bodyPr vert="horz" lIns="91440" tIns="45720" rIns="91440" bIns="45720" rtlCol="0" anchor="t">
            <a:noAutofit/>
          </a:bodyPr>
          <a:lstStyle>
            <a:lvl1pPr algn="r" defTabSz="914400" rtl="1"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001" sz="2000" b="0" i="0" u="none" strike="noStrike" cap="none" normalizeH="0" noProof="0" dirty="0">
                <a:ln>
                  <a:noFill/>
                </a:ln>
                <a:solidFill>
                  <a:schemeClr val="tx1"/>
                </a:solidFill>
                <a:effectLst/>
                <a:uLnTx/>
                <a:uFillTx/>
                <a:ea typeface="Arial"/>
                <a:cs typeface="+mj-cs"/>
              </a:rPr>
              <a:t>تحديد أصحاب المصلحة والنظم القائمة</a:t>
            </a:r>
          </a:p>
        </p:txBody>
      </p:sp>
      <p:sp>
        <p:nvSpPr>
          <p:cNvPr id="10" name="Title 1">
            <a:extLst>
              <a:ext uri="{FF2B5EF4-FFF2-40B4-BE49-F238E27FC236}">
                <a16:creationId xmlns:a16="http://schemas.microsoft.com/office/drawing/2014/main" id="{BBB3AABD-1703-E504-8B65-FC356E2D3E62}"/>
              </a:ext>
            </a:extLst>
          </p:cNvPr>
          <p:cNvSpPr txBox="1">
            <a:spLocks/>
          </p:cNvSpPr>
          <p:nvPr/>
        </p:nvSpPr>
        <p:spPr>
          <a:xfrm>
            <a:off x="1571919" y="2727782"/>
            <a:ext cx="2518667" cy="941847"/>
          </a:xfrm>
          <a:prstGeom prst="rect">
            <a:avLst/>
          </a:prstGeom>
        </p:spPr>
        <p:txBody>
          <a:bodyPr vert="horz" lIns="91440" tIns="45720" rIns="91440" bIns="45720" rtlCol="0" anchor="t">
            <a:noAutofit/>
          </a:bodyPr>
          <a:lstStyle>
            <a:lvl1pPr algn="r" defTabSz="914400" rtl="1"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001" sz="2000" b="0" i="0" u="none" strike="noStrike" cap="none" normalizeH="0" noProof="0" dirty="0">
                <a:ln>
                  <a:noFill/>
                </a:ln>
                <a:solidFill>
                  <a:schemeClr val="tx1"/>
                </a:solidFill>
                <a:effectLst/>
                <a:uLnTx/>
                <a:uFillTx/>
                <a:ea typeface="Arial"/>
                <a:cs typeface="+mj-cs"/>
              </a:rPr>
              <a:t>إشراك أصحاب المصلحة</a:t>
            </a:r>
          </a:p>
        </p:txBody>
      </p:sp>
      <p:sp>
        <p:nvSpPr>
          <p:cNvPr id="14" name="Title 1">
            <a:extLst>
              <a:ext uri="{FF2B5EF4-FFF2-40B4-BE49-F238E27FC236}">
                <a16:creationId xmlns:a16="http://schemas.microsoft.com/office/drawing/2014/main" id="{7177E6A0-DE91-21EE-BBD0-F5AA1C074BF3}"/>
              </a:ext>
            </a:extLst>
          </p:cNvPr>
          <p:cNvSpPr txBox="1">
            <a:spLocks/>
          </p:cNvSpPr>
          <p:nvPr/>
        </p:nvSpPr>
        <p:spPr>
          <a:xfrm>
            <a:off x="5289097" y="5151753"/>
            <a:ext cx="1613805" cy="676125"/>
          </a:xfrm>
          <a:prstGeom prst="rect">
            <a:avLst/>
          </a:prstGeom>
        </p:spPr>
        <p:txBody>
          <a:bodyPr vert="horz" lIns="91440" tIns="45720" rIns="91440" bIns="45720" rtlCol="0" anchor="t">
            <a:noAutofit/>
          </a:bodyPr>
          <a:lstStyle>
            <a:lvl1pPr algn="r" defTabSz="914400" rtl="1"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001" sz="2000" b="0" i="0" u="none" strike="noStrike" cap="none" normalizeH="0" noProof="0" dirty="0">
                <a:ln>
                  <a:noFill/>
                </a:ln>
                <a:solidFill>
                  <a:schemeClr val="tx1"/>
                </a:solidFill>
                <a:effectLst/>
                <a:uLnTx/>
                <a:uFillTx/>
                <a:ea typeface="Arial"/>
                <a:cs typeface="+mj-cs"/>
              </a:rPr>
              <a:t>تدريب الموظفين</a:t>
            </a:r>
          </a:p>
        </p:txBody>
      </p:sp>
      <p:sp>
        <p:nvSpPr>
          <p:cNvPr id="16" name="Title 1">
            <a:extLst>
              <a:ext uri="{FF2B5EF4-FFF2-40B4-BE49-F238E27FC236}">
                <a16:creationId xmlns:a16="http://schemas.microsoft.com/office/drawing/2014/main" id="{94CC4F4F-E2B6-2DA3-1BF0-21A622AA0D09}"/>
              </a:ext>
            </a:extLst>
          </p:cNvPr>
          <p:cNvSpPr txBox="1">
            <a:spLocks/>
          </p:cNvSpPr>
          <p:nvPr/>
        </p:nvSpPr>
        <p:spPr>
          <a:xfrm>
            <a:off x="8030603" y="5151753"/>
            <a:ext cx="2660290" cy="858991"/>
          </a:xfrm>
          <a:prstGeom prst="rect">
            <a:avLst/>
          </a:prstGeom>
        </p:spPr>
        <p:txBody>
          <a:bodyPr vert="horz" lIns="91440" tIns="45720" rIns="91440" bIns="45720" rtlCol="0" anchor="t">
            <a:noAutofit/>
          </a:bodyPr>
          <a:lstStyle>
            <a:lvl1pPr algn="r" defTabSz="914400" rtl="1"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001" sz="2000" b="0" i="0" u="none" strike="noStrike" cap="none" normalizeH="0" noProof="0">
                <a:ln>
                  <a:noFill/>
                </a:ln>
                <a:solidFill>
                  <a:schemeClr val="tx1"/>
                </a:solidFill>
                <a:effectLst/>
                <a:uLnTx/>
                <a:uFillTx/>
                <a:ea typeface="Arial"/>
                <a:cs typeface="+mj-cs"/>
              </a:rPr>
              <a:t>دمج الهدف 7-1-7 في مسارات العمل</a:t>
            </a:r>
          </a:p>
        </p:txBody>
      </p:sp>
      <p:sp>
        <p:nvSpPr>
          <p:cNvPr id="20" name="Title 1">
            <a:extLst>
              <a:ext uri="{FF2B5EF4-FFF2-40B4-BE49-F238E27FC236}">
                <a16:creationId xmlns:a16="http://schemas.microsoft.com/office/drawing/2014/main" id="{B5964994-E7E3-ECE1-83FC-8F0579DB1999}"/>
              </a:ext>
            </a:extLst>
          </p:cNvPr>
          <p:cNvSpPr txBox="1">
            <a:spLocks/>
          </p:cNvSpPr>
          <p:nvPr/>
        </p:nvSpPr>
        <p:spPr>
          <a:xfrm>
            <a:off x="1953298" y="5151753"/>
            <a:ext cx="1755908" cy="858991"/>
          </a:xfrm>
          <a:prstGeom prst="rect">
            <a:avLst/>
          </a:prstGeom>
        </p:spPr>
        <p:txBody>
          <a:bodyPr vert="horz" lIns="91440" tIns="45720" rIns="91440" bIns="45720" rtlCol="0" anchor="t">
            <a:noAutofit/>
          </a:bodyPr>
          <a:lstStyle>
            <a:lvl1pPr algn="r" defTabSz="914400" rtl="1" eaLnBrk="1" latinLnBrk="0" hangingPunct="1">
              <a:lnSpc>
                <a:spcPct val="100000"/>
              </a:lnSpc>
              <a:spcBef>
                <a:spcPct val="0"/>
              </a:spcBef>
              <a:buNone/>
              <a:defRPr sz="3200" b="1" i="0" kern="1200">
                <a:solidFill>
                  <a:srgbClr val="3BB042"/>
                </a:solidFill>
                <a:latin typeface="Arial" panose="020B0604020202020204" pitchFamily="34" charset="0"/>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ar-001" sz="2000" b="0" dirty="0">
                <a:solidFill>
                  <a:schemeClr val="tx1"/>
                </a:solidFill>
              </a:rPr>
              <a:t>الاستخدام التجريبي</a:t>
            </a:r>
          </a:p>
        </p:txBody>
      </p:sp>
      <p:pic>
        <p:nvPicPr>
          <p:cNvPr id="3" name="Graphic 2">
            <a:extLst>
              <a:ext uri="{FF2B5EF4-FFF2-40B4-BE49-F238E27FC236}">
                <a16:creationId xmlns:a16="http://schemas.microsoft.com/office/drawing/2014/main" id="{9E262878-268E-B7BF-B58B-68098C1EB1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12108" y="1485116"/>
            <a:ext cx="1097280" cy="1097280"/>
          </a:xfrm>
          <a:prstGeom prst="rect">
            <a:avLst/>
          </a:prstGeom>
        </p:spPr>
      </p:pic>
      <p:pic>
        <p:nvPicPr>
          <p:cNvPr id="7" name="Graphic 6">
            <a:extLst>
              <a:ext uri="{FF2B5EF4-FFF2-40B4-BE49-F238E27FC236}">
                <a16:creationId xmlns:a16="http://schemas.microsoft.com/office/drawing/2014/main" id="{DCBD97BD-E0BD-C37B-A49C-547E4F49FA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82613" y="1486151"/>
            <a:ext cx="1097280" cy="1097280"/>
          </a:xfrm>
          <a:prstGeom prst="rect">
            <a:avLst/>
          </a:prstGeom>
        </p:spPr>
      </p:pic>
      <p:pic>
        <p:nvPicPr>
          <p:cNvPr id="11" name="Graphic 10">
            <a:extLst>
              <a:ext uri="{FF2B5EF4-FFF2-40B4-BE49-F238E27FC236}">
                <a16:creationId xmlns:a16="http://schemas.microsoft.com/office/drawing/2014/main" id="{761A1781-B58A-4963-C8F2-B147DEA83D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19749" y="1496804"/>
            <a:ext cx="1097280" cy="1097280"/>
          </a:xfrm>
          <a:prstGeom prst="rect">
            <a:avLst/>
          </a:prstGeom>
        </p:spPr>
      </p:pic>
      <p:pic>
        <p:nvPicPr>
          <p:cNvPr id="13" name="Graphic 12">
            <a:extLst>
              <a:ext uri="{FF2B5EF4-FFF2-40B4-BE49-F238E27FC236}">
                <a16:creationId xmlns:a16="http://schemas.microsoft.com/office/drawing/2014/main" id="{73070CDE-E4E7-8AB3-E3C9-E0A6E4C05A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14379" y="3887899"/>
            <a:ext cx="1097280" cy="1097280"/>
          </a:xfrm>
          <a:prstGeom prst="rect">
            <a:avLst/>
          </a:prstGeom>
        </p:spPr>
      </p:pic>
      <p:pic>
        <p:nvPicPr>
          <p:cNvPr id="17" name="Graphic 16">
            <a:extLst>
              <a:ext uri="{FF2B5EF4-FFF2-40B4-BE49-F238E27FC236}">
                <a16:creationId xmlns:a16="http://schemas.microsoft.com/office/drawing/2014/main" id="{37B8299F-87DA-910C-87CA-C7700E7776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0326" y="3887899"/>
            <a:ext cx="1097280" cy="1097280"/>
          </a:xfrm>
          <a:prstGeom prst="rect">
            <a:avLst/>
          </a:prstGeom>
        </p:spPr>
      </p:pic>
      <p:pic>
        <p:nvPicPr>
          <p:cNvPr id="19" name="Graphic 18">
            <a:extLst>
              <a:ext uri="{FF2B5EF4-FFF2-40B4-BE49-F238E27FC236}">
                <a16:creationId xmlns:a16="http://schemas.microsoft.com/office/drawing/2014/main" id="{102401FD-5BEA-3CCA-4857-8EB27C476ED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82613" y="3887899"/>
            <a:ext cx="1097280" cy="1097280"/>
          </a:xfrm>
          <a:prstGeom prst="rect">
            <a:avLst/>
          </a:prstGeom>
        </p:spPr>
      </p:pic>
      <p:sp>
        <p:nvSpPr>
          <p:cNvPr id="22" name="Title 21">
            <a:extLst>
              <a:ext uri="{FF2B5EF4-FFF2-40B4-BE49-F238E27FC236}">
                <a16:creationId xmlns:a16="http://schemas.microsoft.com/office/drawing/2014/main" id="{304A8A04-A5A7-1FF6-B2C7-FBD594F03A27}"/>
              </a:ext>
            </a:extLst>
          </p:cNvPr>
          <p:cNvSpPr>
            <a:spLocks noGrp="1"/>
          </p:cNvSpPr>
          <p:nvPr>
            <p:ph type="title"/>
          </p:nvPr>
        </p:nvSpPr>
        <p:spPr/>
        <p:txBody>
          <a:bodyPr/>
          <a:lstStyle/>
          <a:p>
            <a:r>
              <a:rPr lang="ar-001" dirty="0">
                <a:cs typeface="Arial"/>
              </a:rPr>
              <a:t>المكونات الرئيسية لاعتماد الهدف 7-1-7</a:t>
            </a:r>
          </a:p>
        </p:txBody>
      </p:sp>
    </p:spTree>
    <p:extLst>
      <p:ext uri="{BB962C8B-B14F-4D97-AF65-F5344CB8AC3E}">
        <p14:creationId xmlns:p14="http://schemas.microsoft.com/office/powerpoint/2010/main" val="3150801543"/>
      </p:ext>
    </p:extLst>
  </p:cSld>
  <p:clrMapOvr>
    <a:masterClrMapping/>
  </p:clrMapOvr>
</p:sld>
</file>

<file path=ppt/theme/theme1.xml><?xml version="1.0" encoding="utf-8"?>
<a:theme xmlns:a="http://schemas.openxmlformats.org/drawingml/2006/main" name="717 Alliance 2">
  <a:themeElements>
    <a:clrScheme name="Custom 8">
      <a:dk1>
        <a:srgbClr val="384D56"/>
      </a:dk1>
      <a:lt1>
        <a:srgbClr val="FFFFFF"/>
      </a:lt1>
      <a:dk2>
        <a:srgbClr val="618393"/>
      </a:dk2>
      <a:lt2>
        <a:srgbClr val="EDF3F7"/>
      </a:lt2>
      <a:accent1>
        <a:srgbClr val="3BB041"/>
      </a:accent1>
      <a:accent2>
        <a:srgbClr val="CF2E2E"/>
      </a:accent2>
      <a:accent3>
        <a:srgbClr val="FCB900"/>
      </a:accent3>
      <a:accent4>
        <a:srgbClr val="ABB8C3"/>
      </a:accent4>
      <a:accent5>
        <a:srgbClr val="9E1E61"/>
      </a:accent5>
      <a:accent6>
        <a:srgbClr val="9B51E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717 Alliance 2" id="{5CD86E0D-B647-1743-ABD3-4309D260961D}" vid="{51DD4CE6-BF4A-6B43-B7C4-F7722CCFE0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278d6d4-1e95-49d0-ad8b-8a60c47dc760">
      <Terms xmlns="http://schemas.microsoft.com/office/infopath/2007/PartnerControls"/>
    </lcf76f155ced4ddcb4097134ff3c332f>
    <SharedWithUsers xmlns="c5613cd5-748e-412e-9a2f-bebdac0f41fd">
      <UserInfo>
        <DisplayName>Shefali Oza</DisplayName>
        <AccountId>727</AccountId>
        <AccountType/>
      </UserInfo>
      <UserInfo>
        <DisplayName>Mohammed Lamorde</DisplayName>
        <AccountId>1199</AccountId>
        <AccountType/>
      </UserInfo>
      <UserInfo>
        <DisplayName>Tyler Porth</DisplayName>
        <AccountId>1102</AccountId>
        <AccountType/>
      </UserInfo>
      <UserInfo>
        <DisplayName>Kaylee Errecaborde</DisplayName>
        <AccountId>1231</AccountId>
        <AccountType/>
      </UserInfo>
      <UserInfo>
        <DisplayName>Aaron Bochner</DisplayName>
        <AccountId>220</AccountId>
        <AccountType/>
      </UserInfo>
      <UserInfo>
        <DisplayName>Andrew Gall</DisplayName>
        <AccountId>265</AccountId>
        <AccountType/>
      </UserInfo>
    </SharedWithUsers>
    <TaxCatchAll xmlns="c5613cd5-748e-412e-9a2f-bebdac0f41f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A98D7AD805988241A52A665B6AA36C68" ma:contentTypeVersion="19" ma:contentTypeDescription="Crie um novo documento." ma:contentTypeScope="" ma:versionID="354f3334e2ba7cd8c13090777dfd4604">
  <xsd:schema xmlns:xsd="http://www.w3.org/2001/XMLSchema" xmlns:xs="http://www.w3.org/2001/XMLSchema" xmlns:p="http://schemas.microsoft.com/office/2006/metadata/properties" xmlns:ns2="c5613cd5-748e-412e-9a2f-bebdac0f41fd" xmlns:ns3="d278d6d4-1e95-49d0-ad8b-8a60c47dc760" targetNamespace="http://schemas.microsoft.com/office/2006/metadata/properties" ma:root="true" ma:fieldsID="e326f80f864a41881980b423fc35ec77" ns2:_="" ns3:_="">
    <xsd:import namespace="c5613cd5-748e-412e-9a2f-bebdac0f41fd"/>
    <xsd:import namespace="d278d6d4-1e95-49d0-ad8b-8a60c47dc760"/>
    <xsd:element name="properties">
      <xsd:complexType>
        <xsd:sequence>
          <xsd:element name="documentManagement">
            <xsd:complexType>
              <xsd:all>
                <xsd:element ref="ns2:SharedWithDetails" minOccurs="0"/>
                <xsd:element ref="ns2:SharedWithUser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613cd5-748e-412e-9a2f-bebdac0f41fd" elementFormDefault="qualified">
    <xsd:import namespace="http://schemas.microsoft.com/office/2006/documentManagement/types"/>
    <xsd:import namespace="http://schemas.microsoft.com/office/infopath/2007/PartnerControls"/>
    <xsd:element name="SharedWithDetails" ma:index="8" nillable="true" ma:displayName="Detalhes de Compartilhado Com" ma:internalName="SharedWithDetails" ma:readOnly="true">
      <xsd:simpleType>
        <xsd:restriction base="dms:Note">
          <xsd:maxLength value="255"/>
        </xsd:restriction>
      </xsd:simpleType>
    </xsd:element>
    <xsd:element name="SharedWithUsers" ma:index="9"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3" nillable="true" ma:displayName="Taxonomy Catch All Column" ma:hidden="true" ma:list="{7678fdb5-15a0-45f6-9f42-8696b8acf5d3}" ma:internalName="TaxCatchAll" ma:showField="CatchAllData" ma:web="c5613cd5-748e-412e-9a2f-bebdac0f41f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278d6d4-1e95-49d0-ad8b-8a60c47dc76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Marcações de imagem" ma:readOnly="false" ma:fieldId="{5cf76f15-5ced-4ddc-b409-7134ff3c332f}" ma:taxonomyMulti="true" ma:sspId="1cf68270-cecd-437c-a722-d2c64fb9eb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1F4A09-1546-4EDA-A191-DAA6C9960091}">
  <ds:schemaRefs>
    <ds:schemaRef ds:uri="http://schemas.microsoft.com/office/2006/metadata/properties"/>
    <ds:schemaRef ds:uri="http://purl.org/dc/terms/"/>
    <ds:schemaRef ds:uri="d27c8f07-e503-4122-80c5-e52ee84151d4"/>
    <ds:schemaRef ds:uri="http://schemas.openxmlformats.org/package/2006/metadata/core-properties"/>
    <ds:schemaRef ds:uri="ca299543-0ab4-429f-8927-bf8e8716a0c2"/>
    <ds:schemaRef ds:uri="http://schemas.microsoft.com/office/2006/documentManagement/types"/>
    <ds:schemaRef ds:uri="http://purl.org/dc/elements/1.1/"/>
    <ds:schemaRef ds:uri="http://schemas.microsoft.com/office/infopath/2007/PartnerControls"/>
    <ds:schemaRef ds:uri="http://www.w3.org/XML/1998/namespace"/>
    <ds:schemaRef ds:uri="http://purl.org/dc/dcmitype/"/>
    <ds:schemaRef ds:uri="d278d6d4-1e95-49d0-ad8b-8a60c47dc760"/>
    <ds:schemaRef ds:uri="c5613cd5-748e-412e-9a2f-bebdac0f41fd"/>
  </ds:schemaRefs>
</ds:datastoreItem>
</file>

<file path=customXml/itemProps2.xml><?xml version="1.0" encoding="utf-8"?>
<ds:datastoreItem xmlns:ds="http://schemas.openxmlformats.org/officeDocument/2006/customXml" ds:itemID="{54DDFDC1-8E7F-4A35-9AC8-0F2F57A42E56}">
  <ds:schemaRefs>
    <ds:schemaRef ds:uri="http://schemas.microsoft.com/sharepoint/v3/contenttype/forms"/>
  </ds:schemaRefs>
</ds:datastoreItem>
</file>

<file path=customXml/itemProps3.xml><?xml version="1.0" encoding="utf-8"?>
<ds:datastoreItem xmlns:ds="http://schemas.openxmlformats.org/officeDocument/2006/customXml" ds:itemID="{5542EB5B-0D0F-4EBF-BB03-77F87B590FB0}"/>
</file>

<file path=docProps/app.xml><?xml version="1.0" encoding="utf-8"?>
<Properties xmlns="http://schemas.openxmlformats.org/officeDocument/2006/extended-properties" xmlns:vt="http://schemas.openxmlformats.org/officeDocument/2006/docPropsVTypes">
  <Template>717 Alliance 2</Template>
  <TotalTime>10386</TotalTime>
  <Words>1570</Words>
  <Application>Microsoft Office PowerPoint</Application>
  <PresentationFormat>Widescreen</PresentationFormat>
  <Paragraphs>195</Paragraphs>
  <Slides>31</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DengXian</vt:lpstr>
      <vt:lpstr>Aptos</vt:lpstr>
      <vt:lpstr>Arial</vt:lpstr>
      <vt:lpstr>Calibri</vt:lpstr>
      <vt:lpstr>Helvetica Neue</vt:lpstr>
      <vt:lpstr>Quattrocento Sans</vt:lpstr>
      <vt:lpstr>Wingdings</vt:lpstr>
      <vt:lpstr>717 Alliance 2</vt:lpstr>
      <vt:lpstr>PowerPoint Presentation</vt:lpstr>
      <vt:lpstr>ماذا لو شكلت كل حالة تفشٍ فرصة للتعلم والتحسين؟</vt:lpstr>
      <vt:lpstr> الهدف 7-1-7: نهج قائم على النظم لتحسين سرعة رصد حالات التفشي والإبلاغ عنها والاستجابة لها.</vt:lpstr>
      <vt:lpstr>  مقاييس التوقيت والمحطات الرئيسية بحسب الهدف 7-1-7</vt:lpstr>
      <vt:lpstr> إجراءات الاستجابة المبكرة للهدف 7-1-7</vt:lpstr>
      <vt:lpstr>كيف يمكن لنهج 7-1-7 أن يحسن الاستجابة لحالات تفشي الأمراض؟ </vt:lpstr>
      <vt:lpstr>PowerPoint Presentation</vt:lpstr>
      <vt:lpstr>PowerPoint Presentation</vt:lpstr>
      <vt:lpstr>المكونات الرئيسية لاعتماد الهدف 7-1-7</vt:lpstr>
      <vt:lpstr>الخطوات الرئيسية لاستخدام الهدف 7-1-7</vt:lpstr>
      <vt:lpstr>PowerPoint Presentation</vt:lpstr>
      <vt:lpstr>PowerPoint Presentation</vt:lpstr>
      <vt:lpstr>PowerPoint Presentation</vt:lpstr>
      <vt:lpstr>PowerPoint Presentation</vt:lpstr>
      <vt:lpstr>PowerPoint Presentation</vt:lpstr>
      <vt:lpstr>المبادئ الرئيسية للاستخدام الفعال للهدف 7-1-7</vt:lpstr>
      <vt:lpstr>التنفيذ القطري</vt:lpstr>
      <vt:lpstr>الدروس المستفادة</vt:lpstr>
      <vt:lpstr> الانتشار العالمي</vt:lpstr>
      <vt:lpstr>تحالف 7-1-7</vt:lpstr>
      <vt:lpstr>ما الذي يقدمه تحالف 7-1-7</vt:lpstr>
      <vt:lpstr>المواد التدريبية</vt:lpstr>
      <vt:lpstr>مواردنا</vt:lpstr>
      <vt:lpstr>PowerPoint Presentation</vt:lpstr>
      <vt:lpstr>إنضموا إلى مجتمع الممارسة العالمي للهدف 7-1-7</vt:lpstr>
      <vt:lpstr>شكرًا</vt:lpstr>
      <vt:lpstr>الشرائح الإضافية</vt:lpstr>
      <vt:lpstr>تاريخ الظهور</vt:lpstr>
      <vt:lpstr>تاريخ الرصد</vt:lpstr>
      <vt:lpstr>تاريخ الإبلاغ</vt:lpstr>
      <vt:lpstr>تاريخ استكمال إجراءات الاستجابة المبكرة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of the “7-1-7” approach</dc:title>
  <dc:creator>Hani Mahmoud</dc:creator>
  <cp:lastModifiedBy>Rahul Maske</cp:lastModifiedBy>
  <cp:revision>1</cp:revision>
  <dcterms:created xsi:type="dcterms:W3CDTF">2023-01-09T02:59:24Z</dcterms:created>
  <dcterms:modified xsi:type="dcterms:W3CDTF">2025-04-18T16:16:43Z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2023-01-12T20:15:26Z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762de5b4-45da-4234-a5e1-ee3e978f8a57</vt:lpwstr>
  </property>
  <property fmtid="{D5CDD505-2E9C-101B-9397-08002B2CF9AE}" pid="7" name="MSIP_Label_defa4170-0d19-0005-0004-bc88714345d2_ActionId">
    <vt:lpwstr>4948c2f2-1728-49f6-8390-cf0ba65a21f2</vt:lpwstr>
  </property>
  <property fmtid="{D5CDD505-2E9C-101B-9397-08002B2CF9AE}" pid="8" name="MSIP_Label_defa4170-0d19-0005-0004-bc88714345d2_ContentBits">
    <vt:lpwstr>0</vt:lpwstr>
  </property>
  <property fmtid="{D5CDD505-2E9C-101B-9397-08002B2CF9AE}" pid="9" name="ContentTypeId">
    <vt:lpwstr>0x010100A98D7AD805988241A52A665B6AA36C68</vt:lpwstr>
  </property>
  <property fmtid="{D5CDD505-2E9C-101B-9397-08002B2CF9AE}" pid="10" name="MediaServiceImageTags">
    <vt:lpwstr/>
  </property>
  <property fmtid="{D5CDD505-2E9C-101B-9397-08002B2CF9AE}" pid="11" name="_dlc_DocIdItemGuid">
    <vt:lpwstr>ca4a3571-e83c-41ed-bcf6-04ed3da460ee</vt:lpwstr>
  </property>
</Properties>
</file>