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tags/tag1.xml" ContentType="application/vnd.openxmlformats-officedocument.presentationml.tags+xml"/>
  <Override PartName="/ppt/notesSlides/notesSlide55.xml" ContentType="application/vnd.openxmlformats-officedocument.presentationml.notesSlide+xml"/>
  <Override PartName="/ppt/tags/tag2.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883" r:id="rId5"/>
    <p:sldMasterId id="2147484095" r:id="rId6"/>
  </p:sldMasterIdLst>
  <p:notesMasterIdLst>
    <p:notesMasterId r:id="rId130"/>
  </p:notesMasterIdLst>
  <p:sldIdLst>
    <p:sldId id="2147480400" r:id="rId7"/>
    <p:sldId id="2147481445" r:id="rId8"/>
    <p:sldId id="2147481218" r:id="rId9"/>
    <p:sldId id="2147481462" r:id="rId10"/>
    <p:sldId id="2147481203" r:id="rId11"/>
    <p:sldId id="2147481427" r:id="rId12"/>
    <p:sldId id="2147481428" r:id="rId13"/>
    <p:sldId id="2147481429" r:id="rId14"/>
    <p:sldId id="2147481430" r:id="rId15"/>
    <p:sldId id="2147481408" r:id="rId16"/>
    <p:sldId id="2147481463" r:id="rId17"/>
    <p:sldId id="2147481446" r:id="rId18"/>
    <p:sldId id="2147481054" r:id="rId19"/>
    <p:sldId id="2147481260" r:id="rId20"/>
    <p:sldId id="2147481261" r:id="rId21"/>
    <p:sldId id="2147481265" r:id="rId22"/>
    <p:sldId id="2147480543" r:id="rId23"/>
    <p:sldId id="2147480546" r:id="rId24"/>
    <p:sldId id="2145705904" r:id="rId25"/>
    <p:sldId id="2147480542" r:id="rId26"/>
    <p:sldId id="2147480519" r:id="rId27"/>
    <p:sldId id="2147481431" r:id="rId28"/>
    <p:sldId id="2147481258" r:id="rId29"/>
    <p:sldId id="2145705787" r:id="rId30"/>
    <p:sldId id="2147481403" r:id="rId31"/>
    <p:sldId id="2147481404" r:id="rId32"/>
    <p:sldId id="2145705831" r:id="rId33"/>
    <p:sldId id="2147481406" r:id="rId34"/>
    <p:sldId id="2147480914" r:id="rId35"/>
    <p:sldId id="2145705835" r:id="rId36"/>
    <p:sldId id="2147481447" r:id="rId37"/>
    <p:sldId id="2145705813" r:id="rId38"/>
    <p:sldId id="2147481268" r:id="rId39"/>
    <p:sldId id="2145705817" r:id="rId40"/>
    <p:sldId id="2147481267" r:id="rId41"/>
    <p:sldId id="2147480987" r:id="rId42"/>
    <p:sldId id="2147481407" r:id="rId43"/>
    <p:sldId id="2147481114" r:id="rId44"/>
    <p:sldId id="2147480341" r:id="rId45"/>
    <p:sldId id="2147481465" r:id="rId46"/>
    <p:sldId id="2147481115" r:id="rId47"/>
    <p:sldId id="2147481116" r:id="rId48"/>
    <p:sldId id="2147481117" r:id="rId49"/>
    <p:sldId id="2147481118" r:id="rId50"/>
    <p:sldId id="2147481119" r:id="rId51"/>
    <p:sldId id="2147481120" r:id="rId52"/>
    <p:sldId id="2145706043" r:id="rId53"/>
    <p:sldId id="2147481466" r:id="rId54"/>
    <p:sldId id="2147481467" r:id="rId55"/>
    <p:sldId id="2147481362" r:id="rId56"/>
    <p:sldId id="2147481455" r:id="rId57"/>
    <p:sldId id="2147481440" r:id="rId58"/>
    <p:sldId id="2147481458" r:id="rId59"/>
    <p:sldId id="2147481471" r:id="rId60"/>
    <p:sldId id="2147480598" r:id="rId61"/>
    <p:sldId id="2147480565" r:id="rId62"/>
    <p:sldId id="2147481122" r:id="rId63"/>
    <p:sldId id="2147481125" r:id="rId64"/>
    <p:sldId id="2147481128" r:id="rId65"/>
    <p:sldId id="2147481127" r:id="rId66"/>
    <p:sldId id="2147481129" r:id="rId67"/>
    <p:sldId id="2147481130" r:id="rId68"/>
    <p:sldId id="2147481131" r:id="rId69"/>
    <p:sldId id="2147481132" r:id="rId70"/>
    <p:sldId id="2147481133" r:id="rId71"/>
    <p:sldId id="2147481126" r:id="rId72"/>
    <p:sldId id="2147481124" r:id="rId73"/>
    <p:sldId id="2147481397" r:id="rId74"/>
    <p:sldId id="2147481394" r:id="rId75"/>
    <p:sldId id="2147481456" r:id="rId76"/>
    <p:sldId id="2147480351" r:id="rId77"/>
    <p:sldId id="2145706129" r:id="rId78"/>
    <p:sldId id="2147481099" r:id="rId79"/>
    <p:sldId id="2145706137" r:id="rId80"/>
    <p:sldId id="2147481100" r:id="rId81"/>
    <p:sldId id="2147481101" r:id="rId82"/>
    <p:sldId id="2147480307" r:id="rId83"/>
    <p:sldId id="2147481102" r:id="rId84"/>
    <p:sldId id="2147481103" r:id="rId85"/>
    <p:sldId id="2147481104" r:id="rId86"/>
    <p:sldId id="2147481469" r:id="rId87"/>
    <p:sldId id="2145706326" r:id="rId88"/>
    <p:sldId id="2147480425" r:id="rId89"/>
    <p:sldId id="2147480656" r:id="rId90"/>
    <p:sldId id="2145705973" r:id="rId91"/>
    <p:sldId id="2147481402" r:id="rId92"/>
    <p:sldId id="2147480691" r:id="rId93"/>
    <p:sldId id="2147309668" r:id="rId94"/>
    <p:sldId id="2145705974" r:id="rId95"/>
    <p:sldId id="2147481388" r:id="rId96"/>
    <p:sldId id="2145706118" r:id="rId97"/>
    <p:sldId id="2147480672" r:id="rId98"/>
    <p:sldId id="2147481393" r:id="rId99"/>
    <p:sldId id="2147480667" r:id="rId100"/>
    <p:sldId id="2147481449" r:id="rId101"/>
    <p:sldId id="2145706119" r:id="rId102"/>
    <p:sldId id="2147481206" r:id="rId103"/>
    <p:sldId id="2145705957" r:id="rId104"/>
    <p:sldId id="2145705849" r:id="rId105"/>
    <p:sldId id="2147481434" r:id="rId106"/>
    <p:sldId id="2147481464" r:id="rId107"/>
    <p:sldId id="2147481470" r:id="rId108"/>
    <p:sldId id="2147481368" r:id="rId109"/>
    <p:sldId id="2147481454" r:id="rId110"/>
    <p:sldId id="2147481451" r:id="rId111"/>
    <p:sldId id="2147481460" r:id="rId112"/>
    <p:sldId id="2147481253" r:id="rId113"/>
    <p:sldId id="2147481254" r:id="rId114"/>
    <p:sldId id="2145705809" r:id="rId115"/>
    <p:sldId id="2147481255" r:id="rId116"/>
    <p:sldId id="2147481395" r:id="rId117"/>
    <p:sldId id="390" r:id="rId118"/>
    <p:sldId id="2147481257" r:id="rId119"/>
    <p:sldId id="2147481442" r:id="rId120"/>
    <p:sldId id="2147481409" r:id="rId121"/>
    <p:sldId id="2147481443" r:id="rId122"/>
    <p:sldId id="2147481444" r:id="rId123"/>
    <p:sldId id="2145705821" r:id="rId124"/>
    <p:sldId id="2145705815" r:id="rId125"/>
    <p:sldId id="322" r:id="rId126"/>
    <p:sldId id="323" r:id="rId127"/>
    <p:sldId id="324" r:id="rId128"/>
    <p:sldId id="325" r:id="rId1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Bienvenida, objetivos de aprendizaje y actividad para romper el hielo" id="{CDF9D438-C8EA-8A42-9B34-E1EBE66B2E84}">
          <p14:sldIdLst>
            <p14:sldId id="2147480400"/>
            <p14:sldId id="2147481445"/>
            <p14:sldId id="2147481218"/>
            <p14:sldId id="2147481462"/>
            <p14:sldId id="2147481203"/>
            <p14:sldId id="2147481427"/>
            <p14:sldId id="2147481428"/>
            <p14:sldId id="2147481429"/>
            <p14:sldId id="2147481430"/>
            <p14:sldId id="2147481408"/>
            <p14:sldId id="2147481463"/>
            <p14:sldId id="2147481446"/>
            <p14:sldId id="2147481054"/>
          </p14:sldIdLst>
        </p14:section>
        <p14:section name="Introducción al 7-1-7" id="{92E4C532-A9BC-3A4B-BC47-F6EFCADE9604}">
          <p14:sldIdLst>
            <p14:sldId id="2147481260"/>
            <p14:sldId id="2147481261"/>
            <p14:sldId id="2147481265"/>
            <p14:sldId id="2147480543"/>
            <p14:sldId id="2147480546"/>
            <p14:sldId id="2145705904"/>
            <p14:sldId id="2147480542"/>
            <p14:sldId id="2147480519"/>
            <p14:sldId id="2147481431"/>
            <p14:sldId id="2147481258"/>
            <p14:sldId id="2145705787"/>
            <p14:sldId id="2147481403"/>
            <p14:sldId id="2147481404"/>
            <p14:sldId id="2145705831"/>
            <p14:sldId id="2147481406"/>
            <p14:sldId id="2147480914"/>
            <p14:sldId id="2145705835"/>
            <p14:sldId id="2147481447"/>
            <p14:sldId id="2145705813"/>
            <p14:sldId id="2147481268"/>
            <p14:sldId id="2145705817"/>
            <p14:sldId id="2147481267"/>
            <p14:sldId id="2147480987"/>
          </p14:sldIdLst>
        </p14:section>
        <p14:section name="Pausa" id="{3EA4E4AA-1015-1D4F-9633-BF3E676BD0F0}">
          <p14:sldIdLst>
            <p14:sldId id="2147481407"/>
          </p14:sldIdLst>
        </p14:section>
        <p14:section name="Introducción al trabajo en grupo" id="{B426AE03-E642-4E46-AA30-022637F6D7F4}">
          <p14:sldIdLst>
            <p14:sldId id="2147481114"/>
            <p14:sldId id="2147480341"/>
          </p14:sldIdLst>
        </p14:section>
        <p14:section name="Diapositivas de ejercicio de simulacro 7-1-7" id="{6575F2A7-8857-DA43-95BF-8CC19AAD2404}">
          <p14:sldIdLst>
            <p14:sldId id="2147481465"/>
            <p14:sldId id="2147481115"/>
            <p14:sldId id="2147481116"/>
            <p14:sldId id="2147481117"/>
            <p14:sldId id="2147481118"/>
            <p14:sldId id="2147481119"/>
          </p14:sldIdLst>
        </p14:section>
        <p14:section name="Informe plenario de ejercicio de simulacro" id="{4B7D290F-4D5D-E640-9F80-9DECEE314E05}">
          <p14:sldIdLst>
            <p14:sldId id="2147481120"/>
          </p14:sldIdLst>
        </p14:section>
        <p14:section name="Almuerzo" id="{87F4E8ED-ED25-0545-8DB8-464395E10AED}">
          <p14:sldIdLst>
            <p14:sldId id="2145706043"/>
          </p14:sldIdLst>
        </p14:section>
        <p14:section name="Actividad para romper el hielo de la tarde" id="{7FF07BD6-F027-1B48-BAF6-EBAA3F1EA269}">
          <p14:sldIdLst>
            <p14:sldId id="2147481466"/>
          </p14:sldIdLst>
        </p14:section>
        <p14:section name="Lista de preguntas pendientes/preguntas y respuestas" id="{35433E07-98DA-B444-81FF-AE0566142ABE}">
          <p14:sldIdLst>
            <p14:sldId id="2147481467"/>
            <p14:sldId id="2147481362"/>
            <p14:sldId id="2147481455"/>
          </p14:sldIdLst>
        </p14:section>
        <p14:section name="Debate grupal (o presentación específica del taller) n.º 1." id="{E2527729-9A4E-6546-8F68-BE5D105A8192}">
          <p14:sldIdLst>
            <p14:sldId id="2147481440"/>
            <p14:sldId id="2147481458"/>
          </p14:sldIdLst>
        </p14:section>
        <p14:section name="Cómo 7-1-7 crea el cambio" id="{B8EB41C2-7358-AC4E-805C-35034167AD4A}">
          <p14:sldIdLst>
            <p14:sldId id="2147481471"/>
            <p14:sldId id="2147480598"/>
            <p14:sldId id="2147480565"/>
            <p14:sldId id="2147481122"/>
            <p14:sldId id="2147481125"/>
            <p14:sldId id="2147481128"/>
            <p14:sldId id="2147481127"/>
            <p14:sldId id="2147481129"/>
            <p14:sldId id="2147481130"/>
            <p14:sldId id="2147481131"/>
            <p14:sldId id="2147481132"/>
            <p14:sldId id="2147481133"/>
            <p14:sldId id="2147481126"/>
            <p14:sldId id="2147481124"/>
            <p14:sldId id="2147481397"/>
            <p14:sldId id="2147481394"/>
            <p14:sldId id="2147481456"/>
          </p14:sldIdLst>
        </p14:section>
        <p14:section name="Actividad de principios básicos 7-1-7" id="{B4BC4124-37D9-7245-AA42-B415AC382C16}">
          <p14:sldIdLst>
            <p14:sldId id="2147480351"/>
            <p14:sldId id="2145706129"/>
            <p14:sldId id="2147481099"/>
            <p14:sldId id="2145706137"/>
            <p14:sldId id="2147481100"/>
            <p14:sldId id="2147481101"/>
            <p14:sldId id="2147480307"/>
            <p14:sldId id="2147481102"/>
            <p14:sldId id="2147481103"/>
            <p14:sldId id="2147481104"/>
          </p14:sldIdLst>
        </p14:section>
        <p14:section name="Pausa" id="{04FFA800-A466-8243-A22B-3FBE941B2C36}">
          <p14:sldIdLst>
            <p14:sldId id="2147481469"/>
          </p14:sldIdLst>
        </p14:section>
        <p14:section name="Uso del enfoque 7-1-7 para eventos de brotes únicos y múltiples" id="{78293F98-5487-504D-A2F0-553DFF6B23E0}">
          <p14:sldIdLst>
            <p14:sldId id="2145706326"/>
            <p14:sldId id="2147480425"/>
            <p14:sldId id="2147480656"/>
            <p14:sldId id="2145705973"/>
            <p14:sldId id="2147481402"/>
            <p14:sldId id="2147480691"/>
            <p14:sldId id="2147309668"/>
            <p14:sldId id="2145705974"/>
            <p14:sldId id="2147481388"/>
            <p14:sldId id="2145706118"/>
            <p14:sldId id="2147480672"/>
            <p14:sldId id="2147481393"/>
            <p14:sldId id="2147480667"/>
            <p14:sldId id="2147481449"/>
            <p14:sldId id="2145706119"/>
            <p14:sldId id="2147481206"/>
            <p14:sldId id="2145705957"/>
            <p14:sldId id="2145705849"/>
          </p14:sldIdLst>
        </p14:section>
        <p14:section name="Enfoque 7-1-7 y brotes en las noticias" id="{32CD29A4-2441-644B-A2CA-135E910DA11A}">
          <p14:sldIdLst>
            <p14:sldId id="2147481434"/>
            <p14:sldId id="2147481464"/>
          </p14:sldIdLst>
        </p14:section>
        <p14:section name="Lista de preguntas pendientes/preguntas y respuestas" id="{13620998-818E-DA40-AAF0-06152F9A2CC3}">
          <p14:sldIdLst>
            <p14:sldId id="2147481470"/>
            <p14:sldId id="2147481368"/>
            <p14:sldId id="2147481454"/>
          </p14:sldIdLst>
        </p14:section>
        <p14:section name="Debate grupal" id="{EFA7C81C-7772-614B-9F9D-FC8F83B1361A}">
          <p14:sldIdLst>
            <p14:sldId id="2147481451"/>
            <p14:sldId id="2147481460"/>
          </p14:sldIdLst>
        </p14:section>
        <p14:section name="Acerca de 7-1-7 Alliance" id="{0C751E3F-73C6-064B-AFCF-EF94EA775120}">
          <p14:sldIdLst>
            <p14:sldId id="2147481253"/>
            <p14:sldId id="2147481254"/>
            <p14:sldId id="2145705809"/>
            <p14:sldId id="2147481255"/>
            <p14:sldId id="2147481395"/>
            <p14:sldId id="390"/>
            <p14:sldId id="2147481257"/>
          </p14:sldIdLst>
        </p14:section>
        <p14:section name="Cierre y próximos pasos" id="{44489C46-C638-B646-B8F8-C57711FB7609}">
          <p14:sldIdLst>
            <p14:sldId id="2147481442"/>
            <p14:sldId id="2147481409"/>
            <p14:sldId id="2147481443"/>
            <p14:sldId id="2147481444"/>
            <p14:sldId id="2145705821"/>
            <p14:sldId id="2145705815"/>
            <p14:sldId id="322"/>
            <p14:sldId id="323"/>
            <p14:sldId id="324"/>
            <p14:sldId id="32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9745B44-E52C-3C9B-F550-CF8BD8940271}" name="caitlynbradburn@gmail.com" initials="ca" userId="S::urn:spo:guest#caitlynbradburn@gmail.com::" providerId="AD"/>
  <p188:author id="{71C30F46-2127-0053-54B2-C4CE55F58D37}" name="Mohammed Lamorde" initials="ML" userId="S::mlamorde@rtsl.org::811aea39-42ce-484b-8de4-43838b3df523" providerId="AD"/>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A68219A6-A213-2528-E14A-CCFEF55C2A3F}" name="Caitlyn Bradburn" initials="CB" userId="S::cbradburn@rtsl.org::fbf6e58d-f431-4c1d-a40b-11815d7b2a7a"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E2E38"/>
    <a:srgbClr val="D864C8"/>
    <a:srgbClr val="F79736"/>
    <a:srgbClr val="000000"/>
    <a:srgbClr val="0192BC"/>
    <a:srgbClr val="ABA142"/>
    <a:srgbClr val="DA9932"/>
    <a:srgbClr val="B1A042"/>
    <a:srgbClr val="E18F5F"/>
    <a:srgbClr val="DC749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C4F289-4341-704D-AD73-E33407F2B5E4}" v="1" dt="2025-06-02T17:50:23.8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257" autoAdjust="0"/>
    <p:restoredTop sz="95036" autoAdjust="0"/>
  </p:normalViewPr>
  <p:slideViewPr>
    <p:cSldViewPr snapToGrid="0">
      <p:cViewPr varScale="1">
        <p:scale>
          <a:sx n="113" d="100"/>
          <a:sy n="113" d="100"/>
        </p:scale>
        <p:origin x="208" y="5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1.xml"/><Relationship Id="rId21" Type="http://schemas.openxmlformats.org/officeDocument/2006/relationships/slide" Target="slides/slide15.xml"/><Relationship Id="rId42" Type="http://schemas.openxmlformats.org/officeDocument/2006/relationships/slide" Target="slides/slide36.xml"/><Relationship Id="rId63" Type="http://schemas.openxmlformats.org/officeDocument/2006/relationships/slide" Target="slides/slide57.xml"/><Relationship Id="rId84" Type="http://schemas.openxmlformats.org/officeDocument/2006/relationships/slide" Target="slides/slide78.xml"/><Relationship Id="rId16" Type="http://schemas.openxmlformats.org/officeDocument/2006/relationships/slide" Target="slides/slide10.xml"/><Relationship Id="rId107" Type="http://schemas.openxmlformats.org/officeDocument/2006/relationships/slide" Target="slides/slide101.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102" Type="http://schemas.openxmlformats.org/officeDocument/2006/relationships/slide" Target="slides/slide96.xml"/><Relationship Id="rId123" Type="http://schemas.openxmlformats.org/officeDocument/2006/relationships/slide" Target="slides/slide117.xml"/><Relationship Id="rId128" Type="http://schemas.openxmlformats.org/officeDocument/2006/relationships/slide" Target="slides/slide122.xml"/><Relationship Id="rId5" Type="http://schemas.openxmlformats.org/officeDocument/2006/relationships/slideMaster" Target="slideMasters/slideMaster2.xml"/><Relationship Id="rId90" Type="http://schemas.openxmlformats.org/officeDocument/2006/relationships/slide" Target="slides/slide84.xml"/><Relationship Id="rId95" Type="http://schemas.openxmlformats.org/officeDocument/2006/relationships/slide" Target="slides/slide89.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113" Type="http://schemas.openxmlformats.org/officeDocument/2006/relationships/slide" Target="slides/slide107.xml"/><Relationship Id="rId118" Type="http://schemas.openxmlformats.org/officeDocument/2006/relationships/slide" Target="slides/slide112.xml"/><Relationship Id="rId134" Type="http://schemas.openxmlformats.org/officeDocument/2006/relationships/tableStyles" Target="tableStyles.xml"/><Relationship Id="rId80" Type="http://schemas.openxmlformats.org/officeDocument/2006/relationships/slide" Target="slides/slide74.xml"/><Relationship Id="rId85" Type="http://schemas.openxmlformats.org/officeDocument/2006/relationships/slide" Target="slides/slide79.xml"/><Relationship Id="rId12" Type="http://schemas.openxmlformats.org/officeDocument/2006/relationships/slide" Target="slides/slide6.xml"/><Relationship Id="rId17" Type="http://schemas.openxmlformats.org/officeDocument/2006/relationships/slide" Target="slides/slide11.xml"/><Relationship Id="rId33" Type="http://schemas.openxmlformats.org/officeDocument/2006/relationships/slide" Target="slides/slide27.xml"/><Relationship Id="rId38" Type="http://schemas.openxmlformats.org/officeDocument/2006/relationships/slide" Target="slides/slide32.xml"/><Relationship Id="rId59" Type="http://schemas.openxmlformats.org/officeDocument/2006/relationships/slide" Target="slides/slide53.xml"/><Relationship Id="rId103" Type="http://schemas.openxmlformats.org/officeDocument/2006/relationships/slide" Target="slides/slide97.xml"/><Relationship Id="rId108" Type="http://schemas.openxmlformats.org/officeDocument/2006/relationships/slide" Target="slides/slide102.xml"/><Relationship Id="rId124" Type="http://schemas.openxmlformats.org/officeDocument/2006/relationships/slide" Target="slides/slide118.xml"/><Relationship Id="rId129" Type="http://schemas.openxmlformats.org/officeDocument/2006/relationships/slide" Target="slides/slide123.xml"/><Relationship Id="rId54" Type="http://schemas.openxmlformats.org/officeDocument/2006/relationships/slide" Target="slides/slide48.xml"/><Relationship Id="rId70" Type="http://schemas.openxmlformats.org/officeDocument/2006/relationships/slide" Target="slides/slide64.xml"/><Relationship Id="rId75" Type="http://schemas.openxmlformats.org/officeDocument/2006/relationships/slide" Target="slides/slide69.xml"/><Relationship Id="rId91" Type="http://schemas.openxmlformats.org/officeDocument/2006/relationships/slide" Target="slides/slide85.xml"/><Relationship Id="rId96" Type="http://schemas.openxmlformats.org/officeDocument/2006/relationships/slide" Target="slides/slide90.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7.xml"/><Relationship Id="rId28" Type="http://schemas.openxmlformats.org/officeDocument/2006/relationships/slide" Target="slides/slide22.xml"/><Relationship Id="rId49" Type="http://schemas.openxmlformats.org/officeDocument/2006/relationships/slide" Target="slides/slide43.xml"/><Relationship Id="rId114" Type="http://schemas.openxmlformats.org/officeDocument/2006/relationships/slide" Target="slides/slide108.xml"/><Relationship Id="rId119" Type="http://schemas.openxmlformats.org/officeDocument/2006/relationships/slide" Target="slides/slide113.xml"/><Relationship Id="rId44" Type="http://schemas.openxmlformats.org/officeDocument/2006/relationships/slide" Target="slides/slide38.xml"/><Relationship Id="rId60" Type="http://schemas.openxmlformats.org/officeDocument/2006/relationships/slide" Target="slides/slide54.xml"/><Relationship Id="rId65" Type="http://schemas.openxmlformats.org/officeDocument/2006/relationships/slide" Target="slides/slide59.xml"/><Relationship Id="rId81" Type="http://schemas.openxmlformats.org/officeDocument/2006/relationships/slide" Target="slides/slide75.xml"/><Relationship Id="rId86" Type="http://schemas.openxmlformats.org/officeDocument/2006/relationships/slide" Target="slides/slide80.xml"/><Relationship Id="rId130" Type="http://schemas.openxmlformats.org/officeDocument/2006/relationships/notesMaster" Target="notesMasters/notesMaster1.xml"/><Relationship Id="rId135" Type="http://schemas.microsoft.com/office/2016/11/relationships/changesInfo" Target="changesInfos/changesInfo1.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109" Type="http://schemas.openxmlformats.org/officeDocument/2006/relationships/slide" Target="slides/slide10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97" Type="http://schemas.openxmlformats.org/officeDocument/2006/relationships/slide" Target="slides/slide91.xml"/><Relationship Id="rId104" Type="http://schemas.openxmlformats.org/officeDocument/2006/relationships/slide" Target="slides/slide98.xml"/><Relationship Id="rId120" Type="http://schemas.openxmlformats.org/officeDocument/2006/relationships/slide" Target="slides/slide114.xml"/><Relationship Id="rId125" Type="http://schemas.openxmlformats.org/officeDocument/2006/relationships/slide" Target="slides/slide119.xml"/><Relationship Id="rId7" Type="http://schemas.openxmlformats.org/officeDocument/2006/relationships/slide" Target="slides/slide1.xml"/><Relationship Id="rId71" Type="http://schemas.openxmlformats.org/officeDocument/2006/relationships/slide" Target="slides/slide65.xml"/><Relationship Id="rId92" Type="http://schemas.openxmlformats.org/officeDocument/2006/relationships/slide" Target="slides/slide86.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slide" Target="slides/slide81.xml"/><Relationship Id="rId110" Type="http://schemas.openxmlformats.org/officeDocument/2006/relationships/slide" Target="slides/slide104.xml"/><Relationship Id="rId115" Type="http://schemas.openxmlformats.org/officeDocument/2006/relationships/slide" Target="slides/slide109.xml"/><Relationship Id="rId131" Type="http://schemas.openxmlformats.org/officeDocument/2006/relationships/presProps" Target="presProps.xml"/><Relationship Id="rId136" Type="http://schemas.microsoft.com/office/2015/10/relationships/revisionInfo" Target="revisionInfo.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 Id="rId100" Type="http://schemas.openxmlformats.org/officeDocument/2006/relationships/slide" Target="slides/slide94.xml"/><Relationship Id="rId105" Type="http://schemas.openxmlformats.org/officeDocument/2006/relationships/slide" Target="slides/slide99.xml"/><Relationship Id="rId126" Type="http://schemas.openxmlformats.org/officeDocument/2006/relationships/slide" Target="slides/slide120.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93" Type="http://schemas.openxmlformats.org/officeDocument/2006/relationships/slide" Target="slides/slide87.xml"/><Relationship Id="rId98" Type="http://schemas.openxmlformats.org/officeDocument/2006/relationships/slide" Target="slides/slide92.xml"/><Relationship Id="rId121" Type="http://schemas.openxmlformats.org/officeDocument/2006/relationships/slide" Target="slides/slide115.xml"/><Relationship Id="rId3" Type="http://schemas.openxmlformats.org/officeDocument/2006/relationships/customXml" Target="../customXml/item3.xml"/><Relationship Id="rId25" Type="http://schemas.openxmlformats.org/officeDocument/2006/relationships/slide" Target="slides/slide19.xml"/><Relationship Id="rId46" Type="http://schemas.openxmlformats.org/officeDocument/2006/relationships/slide" Target="slides/slide40.xml"/><Relationship Id="rId67" Type="http://schemas.openxmlformats.org/officeDocument/2006/relationships/slide" Target="slides/slide61.xml"/><Relationship Id="rId116" Type="http://schemas.openxmlformats.org/officeDocument/2006/relationships/slide" Target="slides/slide110.xml"/><Relationship Id="rId137" Type="http://schemas.microsoft.com/office/2018/10/relationships/authors" Target="authors.xml"/><Relationship Id="rId20" Type="http://schemas.openxmlformats.org/officeDocument/2006/relationships/slide" Target="slides/slide14.xml"/><Relationship Id="rId41" Type="http://schemas.openxmlformats.org/officeDocument/2006/relationships/slide" Target="slides/slide35.xml"/><Relationship Id="rId62" Type="http://schemas.openxmlformats.org/officeDocument/2006/relationships/slide" Target="slides/slide56.xml"/><Relationship Id="rId83" Type="http://schemas.openxmlformats.org/officeDocument/2006/relationships/slide" Target="slides/slide77.xml"/><Relationship Id="rId88" Type="http://schemas.openxmlformats.org/officeDocument/2006/relationships/slide" Target="slides/slide82.xml"/><Relationship Id="rId111" Type="http://schemas.openxmlformats.org/officeDocument/2006/relationships/slide" Target="slides/slide105.xml"/><Relationship Id="rId132" Type="http://schemas.openxmlformats.org/officeDocument/2006/relationships/viewProps" Target="viewProps.xml"/><Relationship Id="rId15" Type="http://schemas.openxmlformats.org/officeDocument/2006/relationships/slide" Target="slides/slide9.xml"/><Relationship Id="rId36" Type="http://schemas.openxmlformats.org/officeDocument/2006/relationships/slide" Target="slides/slide30.xml"/><Relationship Id="rId57" Type="http://schemas.openxmlformats.org/officeDocument/2006/relationships/slide" Target="slides/slide51.xml"/><Relationship Id="rId106" Type="http://schemas.openxmlformats.org/officeDocument/2006/relationships/slide" Target="slides/slide100.xml"/><Relationship Id="rId127" Type="http://schemas.openxmlformats.org/officeDocument/2006/relationships/slide" Target="slides/slide121.xml"/><Relationship Id="rId10" Type="http://schemas.openxmlformats.org/officeDocument/2006/relationships/slide" Target="slides/slide4.xml"/><Relationship Id="rId31" Type="http://schemas.openxmlformats.org/officeDocument/2006/relationships/slide" Target="slides/slide25.xml"/><Relationship Id="rId52" Type="http://schemas.openxmlformats.org/officeDocument/2006/relationships/slide" Target="slides/slide46.xml"/><Relationship Id="rId73" Type="http://schemas.openxmlformats.org/officeDocument/2006/relationships/slide" Target="slides/slide67.xml"/><Relationship Id="rId78" Type="http://schemas.openxmlformats.org/officeDocument/2006/relationships/slide" Target="slides/slide72.xml"/><Relationship Id="rId94" Type="http://schemas.openxmlformats.org/officeDocument/2006/relationships/slide" Target="slides/slide88.xml"/><Relationship Id="rId99" Type="http://schemas.openxmlformats.org/officeDocument/2006/relationships/slide" Target="slides/slide93.xml"/><Relationship Id="rId101" Type="http://schemas.openxmlformats.org/officeDocument/2006/relationships/slide" Target="slides/slide95.xml"/><Relationship Id="rId122" Type="http://schemas.openxmlformats.org/officeDocument/2006/relationships/slide" Target="slides/slide116.xml"/><Relationship Id="rId4" Type="http://schemas.openxmlformats.org/officeDocument/2006/relationships/slideMaster" Target="slideMasters/slideMaster1.xml"/><Relationship Id="rId9" Type="http://schemas.openxmlformats.org/officeDocument/2006/relationships/slide" Target="slides/slide3.xml"/><Relationship Id="rId26" Type="http://schemas.openxmlformats.org/officeDocument/2006/relationships/slide" Target="slides/slide20.xml"/><Relationship Id="rId47" Type="http://schemas.openxmlformats.org/officeDocument/2006/relationships/slide" Target="slides/slide41.xml"/><Relationship Id="rId68" Type="http://schemas.openxmlformats.org/officeDocument/2006/relationships/slide" Target="slides/slide62.xml"/><Relationship Id="rId89" Type="http://schemas.openxmlformats.org/officeDocument/2006/relationships/slide" Target="slides/slide83.xml"/><Relationship Id="rId112" Type="http://schemas.openxmlformats.org/officeDocument/2006/relationships/slide" Target="slides/slide106.xml"/><Relationship Id="rId13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itlyn Bradburn" userId="S::cbradburn@rtsl.org::fbf6e58d-f431-4c1d-a40b-11815d7b2a7a" providerId="AD" clId="Web-{6047F941-66D1-FD25-080D-89FA768A7A03}"/>
    <pc:docChg chg="modSld">
      <pc:chgData name="Caitlyn Bradburn" userId="S::cbradburn@rtsl.org::fbf6e58d-f431-4c1d-a40b-11815d7b2a7a" providerId="AD" clId="Web-{6047F941-66D1-FD25-080D-89FA768A7A03}" dt="2024-10-03T20:35:39.159" v="107" actId="20577"/>
      <pc:docMkLst>
        <pc:docMk/>
      </pc:docMkLst>
      <pc:sldChg chg="addSp modSp">
        <pc:chgData name="Caitlyn Bradburn" userId="S::cbradburn@rtsl.org::fbf6e58d-f431-4c1d-a40b-11815d7b2a7a" providerId="AD" clId="Web-{6047F941-66D1-FD25-080D-89FA768A7A03}" dt="2024-10-03T20:35:39.159" v="107" actId="20577"/>
        <pc:sldMkLst>
          <pc:docMk/>
          <pc:sldMk cId="1721611785" sldId="2145705835"/>
        </pc:sldMkLst>
      </pc:sldChg>
    </pc:docChg>
  </pc:docChgLst>
  <pc:docChgLst>
    <pc:chgData name="pxi6@cdc.gov" userId="S::urn:spo:guest#pxi6@cdc.gov::" providerId="AD" clId="Web-{9C78213C-0BD8-8EF4-7D8D-2DD96CD0C8BA}"/>
    <pc:docChg chg="modSld">
      <pc:chgData name="pxi6@cdc.gov" userId="S::urn:spo:guest#pxi6@cdc.gov::" providerId="AD" clId="Web-{9C78213C-0BD8-8EF4-7D8D-2DD96CD0C8BA}" dt="2024-08-18T14:25:19.695" v="21"/>
      <pc:docMkLst>
        <pc:docMk/>
      </pc:docMkLst>
      <pc:sldChg chg="addSp delSp modSp">
        <pc:chgData name="pxi6@cdc.gov" userId="S::urn:spo:guest#pxi6@cdc.gov::" providerId="AD" clId="Web-{9C78213C-0BD8-8EF4-7D8D-2DD96CD0C8BA}" dt="2024-08-18T14:25:19.695" v="21"/>
        <pc:sldMkLst>
          <pc:docMk/>
          <pc:sldMk cId="420891057" sldId="2147481205"/>
        </pc:sldMkLst>
      </pc:sldChg>
    </pc:docChg>
  </pc:docChgLst>
  <pc:docChgLst>
    <pc:chgData name="Caitlyn Bradburn" userId="S::cbradburn@rtsl.org::fbf6e58d-f431-4c1d-a40b-11815d7b2a7a" providerId="AD" clId="Web-{3FDC1F11-A9E9-1871-D359-63C5C0A96B51}"/>
    <pc:docChg chg="modSld">
      <pc:chgData name="Caitlyn Bradburn" userId="S::cbradburn@rtsl.org::fbf6e58d-f431-4c1d-a40b-11815d7b2a7a" providerId="AD" clId="Web-{3FDC1F11-A9E9-1871-D359-63C5C0A96B51}" dt="2024-10-07T19:42:56.179" v="24" actId="20577"/>
      <pc:docMkLst>
        <pc:docMk/>
      </pc:docMkLst>
      <pc:sldChg chg="addSp modSp">
        <pc:chgData name="Caitlyn Bradburn" userId="S::cbradburn@rtsl.org::fbf6e58d-f431-4c1d-a40b-11815d7b2a7a" providerId="AD" clId="Web-{3FDC1F11-A9E9-1871-D359-63C5C0A96B51}" dt="2024-10-07T19:42:56.179" v="24" actId="20577"/>
        <pc:sldMkLst>
          <pc:docMk/>
          <pc:sldMk cId="3135837286" sldId="2145706326"/>
        </pc:sldMkLst>
      </pc:sldChg>
    </pc:docChg>
  </pc:docChgLst>
  <pc:docChgLst>
    <pc:chgData name="Shefali Oza" userId="S::soza@rtsl.org::b6d86925-c367-4057-9a73-a9633078c5cb" providerId="AD" clId="Web-{59850796-1FFF-236B-2ECA-C884DAECDDF6}"/>
    <pc:docChg chg="modSld">
      <pc:chgData name="Shefali Oza" userId="S::soza@rtsl.org::b6d86925-c367-4057-9a73-a9633078c5cb" providerId="AD" clId="Web-{59850796-1FFF-236B-2ECA-C884DAECDDF6}" dt="2025-02-07T15:52:15.755" v="878"/>
      <pc:docMkLst>
        <pc:docMk/>
      </pc:docMkLst>
      <pc:sldChg chg="modSp modNotes">
        <pc:chgData name="Shefali Oza" userId="S::soza@rtsl.org::b6d86925-c367-4057-9a73-a9633078c5cb" providerId="AD" clId="Web-{59850796-1FFF-236B-2ECA-C884DAECDDF6}" dt="2025-02-07T15:49:49.722" v="513"/>
        <pc:sldMkLst>
          <pc:docMk/>
          <pc:sldMk cId="3133819496" sldId="2145706137"/>
        </pc:sldMkLst>
      </pc:sldChg>
      <pc:sldChg chg="modNotes">
        <pc:chgData name="Shefali Oza" userId="S::soza@rtsl.org::b6d86925-c367-4057-9a73-a9633078c5cb" providerId="AD" clId="Web-{59850796-1FFF-236B-2ECA-C884DAECDDF6}" dt="2025-02-07T15:52:15.755" v="878"/>
        <pc:sldMkLst>
          <pc:docMk/>
          <pc:sldMk cId="367152968" sldId="2147481099"/>
        </pc:sldMkLst>
      </pc:sldChg>
      <pc:sldChg chg="modNotes">
        <pc:chgData name="Shefali Oza" userId="S::soza@rtsl.org::b6d86925-c367-4057-9a73-a9633078c5cb" providerId="AD" clId="Web-{59850796-1FFF-236B-2ECA-C884DAECDDF6}" dt="2025-02-07T15:52:00.708" v="876"/>
        <pc:sldMkLst>
          <pc:docMk/>
          <pc:sldMk cId="1859634047" sldId="2147481434"/>
        </pc:sldMkLst>
      </pc:sldChg>
      <pc:sldChg chg="modNotes">
        <pc:chgData name="Shefali Oza" userId="S::soza@rtsl.org::b6d86925-c367-4057-9a73-a9633078c5cb" providerId="AD" clId="Web-{59850796-1FFF-236B-2ECA-C884DAECDDF6}" dt="2025-02-07T15:51:40.317" v="805"/>
        <pc:sldMkLst>
          <pc:docMk/>
          <pc:sldMk cId="2545578653" sldId="2147481460"/>
        </pc:sldMkLst>
      </pc:sldChg>
    </pc:docChg>
  </pc:docChgLst>
  <pc:docChgLst>
    <pc:chgData name="Shefali Oza" userId="S::soza@rtsl.org::b6d86925-c367-4057-9a73-a9633078c5cb" providerId="AD" clId="Web-{4D73242D-5558-F644-15D2-32A6984391E8}"/>
    <pc:docChg chg="modSld">
      <pc:chgData name="Shefali Oza" userId="S::soza@rtsl.org::b6d86925-c367-4057-9a73-a9633078c5cb" providerId="AD" clId="Web-{4D73242D-5558-F644-15D2-32A6984391E8}" dt="2024-09-06T18:27:55.909" v="2" actId="20577"/>
      <pc:docMkLst>
        <pc:docMk/>
      </pc:docMkLst>
      <pc:sldChg chg="modSp">
        <pc:chgData name="Shefali Oza" userId="S::soza@rtsl.org::b6d86925-c367-4057-9a73-a9633078c5cb" providerId="AD" clId="Web-{4D73242D-5558-F644-15D2-32A6984391E8}" dt="2024-09-06T18:27:55.909" v="2" actId="20577"/>
        <pc:sldMkLst>
          <pc:docMk/>
          <pc:sldMk cId="3813543224" sldId="2147481090"/>
        </pc:sldMkLst>
      </pc:sldChg>
    </pc:docChg>
  </pc:docChgLst>
  <pc:docChgLst>
    <pc:chgData name="Mohammed Lamorde" userId="S::mlamorde@rtsl.org::811aea39-42ce-484b-8de4-43838b3df523" providerId="AD" clId="Web-{0DA2C892-2658-96EA-944E-272A83EF22D6}"/>
    <pc:docChg chg="sldOrd">
      <pc:chgData name="Mohammed Lamorde" userId="S::mlamorde@rtsl.org::811aea39-42ce-484b-8de4-43838b3df523" providerId="AD" clId="Web-{0DA2C892-2658-96EA-944E-272A83EF22D6}" dt="2025-02-10T11:21:03.002" v="0"/>
      <pc:docMkLst>
        <pc:docMk/>
      </pc:docMkLst>
      <pc:sldChg chg="ord">
        <pc:chgData name="Mohammed Lamorde" userId="S::mlamorde@rtsl.org::811aea39-42ce-484b-8de4-43838b3df523" providerId="AD" clId="Web-{0DA2C892-2658-96EA-944E-272A83EF22D6}" dt="2025-02-10T11:21:03.002" v="0"/>
        <pc:sldMkLst>
          <pc:docMk/>
          <pc:sldMk cId="1143194202" sldId="2147480667"/>
        </pc:sldMkLst>
      </pc:sldChg>
    </pc:docChg>
  </pc:docChgLst>
  <pc:docChgLst>
    <pc:chgData name="Marie Deveaux" userId="S::mdeveaux@rtsl.org::9fc0be8f-9df8-4ccb-8fb2-ba99b4811463" providerId="AD" clId="Web-{F2A0C5A5-97AA-6ECE-D024-19E70266554C}"/>
    <pc:docChg chg="modSld">
      <pc:chgData name="Marie Deveaux" userId="S::mdeveaux@rtsl.org::9fc0be8f-9df8-4ccb-8fb2-ba99b4811463" providerId="AD" clId="Web-{F2A0C5A5-97AA-6ECE-D024-19E70266554C}" dt="2025-02-07T20:51:08.884" v="54"/>
      <pc:docMkLst>
        <pc:docMk/>
      </pc:docMkLst>
      <pc:sldChg chg="modSp">
        <pc:chgData name="Marie Deveaux" userId="S::mdeveaux@rtsl.org::9fc0be8f-9df8-4ccb-8fb2-ba99b4811463" providerId="AD" clId="Web-{F2A0C5A5-97AA-6ECE-D024-19E70266554C}" dt="2025-02-07T20:49:18.431" v="33" actId="20577"/>
        <pc:sldMkLst>
          <pc:docMk/>
          <pc:sldMk cId="3133819496" sldId="2145706137"/>
        </pc:sldMkLst>
      </pc:sldChg>
      <pc:sldChg chg="modSp">
        <pc:chgData name="Marie Deveaux" userId="S::mdeveaux@rtsl.org::9fc0be8f-9df8-4ccb-8fb2-ba99b4811463" providerId="AD" clId="Web-{F2A0C5A5-97AA-6ECE-D024-19E70266554C}" dt="2025-02-07T20:51:08.884" v="54"/>
        <pc:sldMkLst>
          <pc:docMk/>
          <pc:sldMk cId="4219040155" sldId="2147480341"/>
        </pc:sldMkLst>
      </pc:sldChg>
      <pc:sldChg chg="modSp">
        <pc:chgData name="Marie Deveaux" userId="S::mdeveaux@rtsl.org::9fc0be8f-9df8-4ccb-8fb2-ba99b4811463" providerId="AD" clId="Web-{F2A0C5A5-97AA-6ECE-D024-19E70266554C}" dt="2025-02-07T20:35:41.790" v="0" actId="20577"/>
        <pc:sldMkLst>
          <pc:docMk/>
          <pc:sldMk cId="2520067028" sldId="2147481464"/>
        </pc:sldMkLst>
      </pc:sldChg>
    </pc:docChg>
  </pc:docChgLst>
  <pc:docChgLst>
    <pc:chgData name="Rahul Maske" userId="bb0ee42f-b759-4bc6-9b00-15b57832811e" providerId="ADAL" clId="{7BE6DEA6-9C48-49A2-8F70-3041C4AD10E4}"/>
    <pc:docChg chg="undo redo custSel modSld">
      <pc:chgData name="Rahul Maske" userId="bb0ee42f-b759-4bc6-9b00-15b57832811e" providerId="ADAL" clId="{7BE6DEA6-9C48-49A2-8F70-3041C4AD10E4}" dt="2025-05-29T14:54:05.207" v="133" actId="14826"/>
      <pc:docMkLst>
        <pc:docMk/>
      </pc:docMkLst>
      <pc:sldChg chg="modSp mod">
        <pc:chgData name="Rahul Maske" userId="bb0ee42f-b759-4bc6-9b00-15b57832811e" providerId="ADAL" clId="{7BE6DEA6-9C48-49A2-8F70-3041C4AD10E4}" dt="2025-05-29T14:25:45.967" v="57" actId="14100"/>
        <pc:sldMkLst>
          <pc:docMk/>
          <pc:sldMk cId="2378694261" sldId="322"/>
        </pc:sldMkLst>
        <pc:spChg chg="mod">
          <ac:chgData name="Rahul Maske" userId="bb0ee42f-b759-4bc6-9b00-15b57832811e" providerId="ADAL" clId="{7BE6DEA6-9C48-49A2-8F70-3041C4AD10E4}" dt="2025-05-29T14:25:45.967" v="57" actId="14100"/>
          <ac:spMkLst>
            <pc:docMk/>
            <pc:sldMk cId="2378694261" sldId="322"/>
            <ac:spMk id="4" creationId="{226EC3E6-A0A3-A706-D836-B25F773B5422}"/>
          </ac:spMkLst>
        </pc:spChg>
        <pc:picChg chg="mod">
          <ac:chgData name="Rahul Maske" userId="bb0ee42f-b759-4bc6-9b00-15b57832811e" providerId="ADAL" clId="{7BE6DEA6-9C48-49A2-8F70-3041C4AD10E4}" dt="2025-05-29T14:25:42.022" v="56" actId="14826"/>
          <ac:picMkLst>
            <pc:docMk/>
            <pc:sldMk cId="2378694261" sldId="322"/>
            <ac:picMk id="2" creationId="{192C0AE1-8CE6-AB83-1872-ADEB29A09DB6}"/>
          </ac:picMkLst>
        </pc:picChg>
      </pc:sldChg>
      <pc:sldChg chg="modSp">
        <pc:chgData name="Rahul Maske" userId="bb0ee42f-b759-4bc6-9b00-15b57832811e" providerId="ADAL" clId="{7BE6DEA6-9C48-49A2-8F70-3041C4AD10E4}" dt="2025-05-29T14:25:54.955" v="58" actId="14826"/>
        <pc:sldMkLst>
          <pc:docMk/>
          <pc:sldMk cId="2955945839" sldId="323"/>
        </pc:sldMkLst>
        <pc:picChg chg="mod">
          <ac:chgData name="Rahul Maske" userId="bb0ee42f-b759-4bc6-9b00-15b57832811e" providerId="ADAL" clId="{7BE6DEA6-9C48-49A2-8F70-3041C4AD10E4}" dt="2025-05-29T14:25:54.955" v="58" actId="14826"/>
          <ac:picMkLst>
            <pc:docMk/>
            <pc:sldMk cId="2955945839" sldId="323"/>
            <ac:picMk id="2" creationId="{F657149F-51F8-C43F-1339-582F7B660C0A}"/>
          </ac:picMkLst>
        </pc:picChg>
      </pc:sldChg>
      <pc:sldChg chg="modSp">
        <pc:chgData name="Rahul Maske" userId="bb0ee42f-b759-4bc6-9b00-15b57832811e" providerId="ADAL" clId="{7BE6DEA6-9C48-49A2-8F70-3041C4AD10E4}" dt="2025-05-29T14:26:03.244" v="59" actId="14826"/>
        <pc:sldMkLst>
          <pc:docMk/>
          <pc:sldMk cId="1039050350" sldId="324"/>
        </pc:sldMkLst>
        <pc:picChg chg="mod">
          <ac:chgData name="Rahul Maske" userId="bb0ee42f-b759-4bc6-9b00-15b57832811e" providerId="ADAL" clId="{7BE6DEA6-9C48-49A2-8F70-3041C4AD10E4}" dt="2025-05-29T14:26:03.244" v="59" actId="14826"/>
          <ac:picMkLst>
            <pc:docMk/>
            <pc:sldMk cId="1039050350" sldId="324"/>
            <ac:picMk id="2" creationId="{74376E29-F2A6-1342-67B4-D5026E092FEC}"/>
          </ac:picMkLst>
        </pc:picChg>
      </pc:sldChg>
      <pc:sldChg chg="modSp">
        <pc:chgData name="Rahul Maske" userId="bb0ee42f-b759-4bc6-9b00-15b57832811e" providerId="ADAL" clId="{7BE6DEA6-9C48-49A2-8F70-3041C4AD10E4}" dt="2025-05-29T14:26:11.236" v="60" actId="14826"/>
        <pc:sldMkLst>
          <pc:docMk/>
          <pc:sldMk cId="2350710030" sldId="325"/>
        </pc:sldMkLst>
        <pc:picChg chg="mod">
          <ac:chgData name="Rahul Maske" userId="bb0ee42f-b759-4bc6-9b00-15b57832811e" providerId="ADAL" clId="{7BE6DEA6-9C48-49A2-8F70-3041C4AD10E4}" dt="2025-05-29T14:26:11.236" v="60" actId="14826"/>
          <ac:picMkLst>
            <pc:docMk/>
            <pc:sldMk cId="2350710030" sldId="325"/>
            <ac:picMk id="7" creationId="{B451C95F-40F5-4CDF-7217-A0055499C53A}"/>
          </ac:picMkLst>
        </pc:picChg>
      </pc:sldChg>
      <pc:sldChg chg="modSp">
        <pc:chgData name="Rahul Maske" userId="bb0ee42f-b759-4bc6-9b00-15b57832811e" providerId="ADAL" clId="{7BE6DEA6-9C48-49A2-8F70-3041C4AD10E4}" dt="2025-05-29T14:35:10.996" v="62" actId="14826"/>
        <pc:sldMkLst>
          <pc:docMk/>
          <pc:sldMk cId="566914440" sldId="2145705813"/>
        </pc:sldMkLst>
        <pc:picChg chg="mod">
          <ac:chgData name="Rahul Maske" userId="bb0ee42f-b759-4bc6-9b00-15b57832811e" providerId="ADAL" clId="{7BE6DEA6-9C48-49A2-8F70-3041C4AD10E4}" dt="2025-05-29T14:35:10.996" v="62" actId="14826"/>
          <ac:picMkLst>
            <pc:docMk/>
            <pc:sldMk cId="566914440" sldId="2145705813"/>
            <ac:picMk id="7" creationId="{1EC3A33D-36E3-AAC1-9FBA-762610664B08}"/>
          </ac:picMkLst>
        </pc:picChg>
      </pc:sldChg>
      <pc:sldChg chg="modSp">
        <pc:chgData name="Rahul Maske" userId="bb0ee42f-b759-4bc6-9b00-15b57832811e" providerId="ADAL" clId="{7BE6DEA6-9C48-49A2-8F70-3041C4AD10E4}" dt="2025-05-29T14:17:11.684" v="3" actId="14826"/>
        <pc:sldMkLst>
          <pc:docMk/>
          <pc:sldMk cId="2950782117" sldId="2145705831"/>
        </pc:sldMkLst>
        <pc:picChg chg="mod">
          <ac:chgData name="Rahul Maske" userId="bb0ee42f-b759-4bc6-9b00-15b57832811e" providerId="ADAL" clId="{7BE6DEA6-9C48-49A2-8F70-3041C4AD10E4}" dt="2025-05-29T14:17:11.684" v="3" actId="14826"/>
          <ac:picMkLst>
            <pc:docMk/>
            <pc:sldMk cId="2950782117" sldId="2145705831"/>
            <ac:picMk id="6" creationId="{AEA9A87E-198E-CD20-AB50-F2C177D95496}"/>
          </ac:picMkLst>
        </pc:picChg>
      </pc:sldChg>
      <pc:sldChg chg="modSp mod">
        <pc:chgData name="Rahul Maske" userId="bb0ee42f-b759-4bc6-9b00-15b57832811e" providerId="ADAL" clId="{7BE6DEA6-9C48-49A2-8F70-3041C4AD10E4}" dt="2025-05-29T14:26:32.050" v="61" actId="1076"/>
        <pc:sldMkLst>
          <pc:docMk/>
          <pc:sldMk cId="1119122011" sldId="2147480400"/>
        </pc:sldMkLst>
        <pc:spChg chg="mod">
          <ac:chgData name="Rahul Maske" userId="bb0ee42f-b759-4bc6-9b00-15b57832811e" providerId="ADAL" clId="{7BE6DEA6-9C48-49A2-8F70-3041C4AD10E4}" dt="2025-05-29T14:26:32.050" v="61" actId="1076"/>
          <ac:spMkLst>
            <pc:docMk/>
            <pc:sldMk cId="1119122011" sldId="2147480400"/>
            <ac:spMk id="3" creationId="{6FCB29A9-8F84-23F8-F74A-3915DFB6DB5A}"/>
          </ac:spMkLst>
        </pc:spChg>
      </pc:sldChg>
      <pc:sldChg chg="modSp">
        <pc:chgData name="Rahul Maske" userId="bb0ee42f-b759-4bc6-9b00-15b57832811e" providerId="ADAL" clId="{7BE6DEA6-9C48-49A2-8F70-3041C4AD10E4}" dt="2025-05-29T14:22:35.367" v="39" actId="14826"/>
        <pc:sldMkLst>
          <pc:docMk/>
          <pc:sldMk cId="3158156056" sldId="2147480546"/>
        </pc:sldMkLst>
        <pc:picChg chg="mod">
          <ac:chgData name="Rahul Maske" userId="bb0ee42f-b759-4bc6-9b00-15b57832811e" providerId="ADAL" clId="{7BE6DEA6-9C48-49A2-8F70-3041C4AD10E4}" dt="2025-05-29T14:22:35.367" v="39" actId="14826"/>
          <ac:picMkLst>
            <pc:docMk/>
            <pc:sldMk cId="3158156056" sldId="2147480546"/>
            <ac:picMk id="8" creationId="{32C94328-1A42-D674-7E3A-4EA931BC1D3B}"/>
          </ac:picMkLst>
        </pc:picChg>
      </pc:sldChg>
      <pc:sldChg chg="addSp delSp modSp mod delAnim">
        <pc:chgData name="Rahul Maske" userId="bb0ee42f-b759-4bc6-9b00-15b57832811e" providerId="ADAL" clId="{7BE6DEA6-9C48-49A2-8F70-3041C4AD10E4}" dt="2025-05-29T14:20:24.925" v="37" actId="1076"/>
        <pc:sldMkLst>
          <pc:docMk/>
          <pc:sldMk cId="1143194202" sldId="2147480667"/>
        </pc:sldMkLst>
        <pc:spChg chg="mod">
          <ac:chgData name="Rahul Maske" userId="bb0ee42f-b759-4bc6-9b00-15b57832811e" providerId="ADAL" clId="{7BE6DEA6-9C48-49A2-8F70-3041C4AD10E4}" dt="2025-05-29T14:20:24.925" v="37" actId="1076"/>
          <ac:spMkLst>
            <pc:docMk/>
            <pc:sldMk cId="1143194202" sldId="2147480667"/>
            <ac:spMk id="9" creationId="{4184F3EC-1F61-C07D-B3A1-8BB206949860}"/>
          </ac:spMkLst>
        </pc:spChg>
        <pc:spChg chg="mod">
          <ac:chgData name="Rahul Maske" userId="bb0ee42f-b759-4bc6-9b00-15b57832811e" providerId="ADAL" clId="{7BE6DEA6-9C48-49A2-8F70-3041C4AD10E4}" dt="2025-05-29T14:20:12.527" v="34" actId="1076"/>
          <ac:spMkLst>
            <pc:docMk/>
            <pc:sldMk cId="1143194202" sldId="2147480667"/>
            <ac:spMk id="10" creationId="{F801F57C-0E19-2BEA-B28D-5871864B5084}"/>
          </ac:spMkLst>
        </pc:spChg>
        <pc:picChg chg="mod">
          <ac:chgData name="Rahul Maske" userId="bb0ee42f-b759-4bc6-9b00-15b57832811e" providerId="ADAL" clId="{7BE6DEA6-9C48-49A2-8F70-3041C4AD10E4}" dt="2025-05-29T14:19:31.723" v="18" actId="14826"/>
          <ac:picMkLst>
            <pc:docMk/>
            <pc:sldMk cId="1143194202" sldId="2147480667"/>
            <ac:picMk id="4" creationId="{183EDFC8-61E1-A563-B516-6E28D5A2850C}"/>
          </ac:picMkLst>
        </pc:picChg>
        <pc:picChg chg="mod">
          <ac:chgData name="Rahul Maske" userId="bb0ee42f-b759-4bc6-9b00-15b57832811e" providerId="ADAL" clId="{7BE6DEA6-9C48-49A2-8F70-3041C4AD10E4}" dt="2025-05-29T14:19:24.640" v="17" actId="14826"/>
          <ac:picMkLst>
            <pc:docMk/>
            <pc:sldMk cId="1143194202" sldId="2147480667"/>
            <ac:picMk id="5" creationId="{EDBF90CD-2FDF-B898-E2FA-DE55303B1C47}"/>
          </ac:picMkLst>
        </pc:picChg>
        <pc:picChg chg="add mod">
          <ac:chgData name="Rahul Maske" userId="bb0ee42f-b759-4bc6-9b00-15b57832811e" providerId="ADAL" clId="{7BE6DEA6-9C48-49A2-8F70-3041C4AD10E4}" dt="2025-05-29T14:20:17.382" v="35" actId="1076"/>
          <ac:picMkLst>
            <pc:docMk/>
            <pc:sldMk cId="1143194202" sldId="2147480667"/>
            <ac:picMk id="15" creationId="{643C3540-4D36-B683-AA8B-F28CA78F09B7}"/>
          </ac:picMkLst>
        </pc:picChg>
        <pc:picChg chg="add mod">
          <ac:chgData name="Rahul Maske" userId="bb0ee42f-b759-4bc6-9b00-15b57832811e" providerId="ADAL" clId="{7BE6DEA6-9C48-49A2-8F70-3041C4AD10E4}" dt="2025-05-29T14:20:09.320" v="33" actId="1076"/>
          <ac:picMkLst>
            <pc:docMk/>
            <pc:sldMk cId="1143194202" sldId="2147480667"/>
            <ac:picMk id="16" creationId="{204A66D9-D485-444B-DF90-A2C3951ADF83}"/>
          </ac:picMkLst>
        </pc:picChg>
      </pc:sldChg>
      <pc:sldChg chg="modSp mod">
        <pc:chgData name="Rahul Maske" userId="bb0ee42f-b759-4bc6-9b00-15b57832811e" providerId="ADAL" clId="{7BE6DEA6-9C48-49A2-8F70-3041C4AD10E4}" dt="2025-05-29T14:25:21.248" v="55" actId="1035"/>
        <pc:sldMkLst>
          <pc:docMk/>
          <pc:sldMk cId="1799871911" sldId="2147480672"/>
        </pc:sldMkLst>
        <pc:spChg chg="mod">
          <ac:chgData name="Rahul Maske" userId="bb0ee42f-b759-4bc6-9b00-15b57832811e" providerId="ADAL" clId="{7BE6DEA6-9C48-49A2-8F70-3041C4AD10E4}" dt="2025-05-29T14:25:21.248" v="55" actId="1035"/>
          <ac:spMkLst>
            <pc:docMk/>
            <pc:sldMk cId="1799871911" sldId="2147480672"/>
            <ac:spMk id="8" creationId="{96FF04F5-128B-8FBE-8CB1-27FBECC55901}"/>
          </ac:spMkLst>
        </pc:spChg>
        <pc:picChg chg="mod">
          <ac:chgData name="Rahul Maske" userId="bb0ee42f-b759-4bc6-9b00-15b57832811e" providerId="ADAL" clId="{7BE6DEA6-9C48-49A2-8F70-3041C4AD10E4}" dt="2025-05-29T14:18:41.641" v="16" actId="14826"/>
          <ac:picMkLst>
            <pc:docMk/>
            <pc:sldMk cId="1799871911" sldId="2147480672"/>
            <ac:picMk id="4" creationId="{5A1FD7A8-8A5E-CE48-3187-DCF8187CC76A}"/>
          </ac:picMkLst>
        </pc:picChg>
      </pc:sldChg>
      <pc:sldChg chg="addSp delSp modSp mod">
        <pc:chgData name="Rahul Maske" userId="bb0ee42f-b759-4bc6-9b00-15b57832811e" providerId="ADAL" clId="{7BE6DEA6-9C48-49A2-8F70-3041C4AD10E4}" dt="2025-05-29T14:17:59.501" v="14" actId="14826"/>
        <pc:sldMkLst>
          <pc:docMk/>
          <pc:sldMk cId="3337162292" sldId="2147480914"/>
        </pc:sldMkLst>
        <pc:picChg chg="add mod">
          <ac:chgData name="Rahul Maske" userId="bb0ee42f-b759-4bc6-9b00-15b57832811e" providerId="ADAL" clId="{7BE6DEA6-9C48-49A2-8F70-3041C4AD10E4}" dt="2025-05-29T14:17:53.371" v="13"/>
          <ac:picMkLst>
            <pc:docMk/>
            <pc:sldMk cId="3337162292" sldId="2147480914"/>
            <ac:picMk id="4" creationId="{12484E4A-BFDE-DB84-FC52-39D50458276C}"/>
          </ac:picMkLst>
        </pc:picChg>
        <pc:picChg chg="mod">
          <ac:chgData name="Rahul Maske" userId="bb0ee42f-b759-4bc6-9b00-15b57832811e" providerId="ADAL" clId="{7BE6DEA6-9C48-49A2-8F70-3041C4AD10E4}" dt="2025-05-29T14:17:59.501" v="14" actId="14826"/>
          <ac:picMkLst>
            <pc:docMk/>
            <pc:sldMk cId="3337162292" sldId="2147480914"/>
            <ac:picMk id="19" creationId="{B8992E82-41E6-48F4-FF9A-BAE8685E4007}"/>
          </ac:picMkLst>
        </pc:picChg>
      </pc:sldChg>
      <pc:sldChg chg="modSp">
        <pc:chgData name="Rahul Maske" userId="bb0ee42f-b759-4bc6-9b00-15b57832811e" providerId="ADAL" clId="{7BE6DEA6-9C48-49A2-8F70-3041C4AD10E4}" dt="2025-05-29T14:16:36.806" v="0" actId="14826"/>
        <pc:sldMkLst>
          <pc:docMk/>
          <pc:sldMk cId="1720213632" sldId="2147481054"/>
        </pc:sldMkLst>
        <pc:picChg chg="mod">
          <ac:chgData name="Rahul Maske" userId="bb0ee42f-b759-4bc6-9b00-15b57832811e" providerId="ADAL" clId="{7BE6DEA6-9C48-49A2-8F70-3041C4AD10E4}" dt="2025-05-29T14:16:36.806" v="0" actId="14826"/>
          <ac:picMkLst>
            <pc:docMk/>
            <pc:sldMk cId="1720213632" sldId="2147481054"/>
            <ac:picMk id="4" creationId="{4D91E695-B811-EF58-E167-44D6FA68CD4B}"/>
          </ac:picMkLst>
        </pc:picChg>
      </pc:sldChg>
      <pc:sldChg chg="modSp">
        <pc:chgData name="Rahul Maske" userId="bb0ee42f-b759-4bc6-9b00-15b57832811e" providerId="ADAL" clId="{7BE6DEA6-9C48-49A2-8F70-3041C4AD10E4}" dt="2025-05-29T14:47:05.647" v="130" actId="14826"/>
        <pc:sldMkLst>
          <pc:docMk/>
          <pc:sldMk cId="1760486604" sldId="2147481118"/>
        </pc:sldMkLst>
        <pc:picChg chg="mod">
          <ac:chgData name="Rahul Maske" userId="bb0ee42f-b759-4bc6-9b00-15b57832811e" providerId="ADAL" clId="{7BE6DEA6-9C48-49A2-8F70-3041C4AD10E4}" dt="2025-05-29T14:18:20.438" v="15" actId="14826"/>
          <ac:picMkLst>
            <pc:docMk/>
            <pc:sldMk cId="1760486604" sldId="2147481118"/>
            <ac:picMk id="2" creationId="{795EF4ED-2892-C26B-7D35-D1CBD319DF6C}"/>
          </ac:picMkLst>
        </pc:picChg>
        <pc:picChg chg="mod">
          <ac:chgData name="Rahul Maske" userId="bb0ee42f-b759-4bc6-9b00-15b57832811e" providerId="ADAL" clId="{7BE6DEA6-9C48-49A2-8F70-3041C4AD10E4}" dt="2025-05-29T14:46:13.596" v="125" actId="14826"/>
          <ac:picMkLst>
            <pc:docMk/>
            <pc:sldMk cId="1760486604" sldId="2147481118"/>
            <ac:picMk id="5" creationId="{BF17F98A-725F-2EF8-082D-8AD7DB163BC9}"/>
          </ac:picMkLst>
        </pc:picChg>
        <pc:picChg chg="mod">
          <ac:chgData name="Rahul Maske" userId="bb0ee42f-b759-4bc6-9b00-15b57832811e" providerId="ADAL" clId="{7BE6DEA6-9C48-49A2-8F70-3041C4AD10E4}" dt="2025-05-29T14:47:05.647" v="130" actId="14826"/>
          <ac:picMkLst>
            <pc:docMk/>
            <pc:sldMk cId="1760486604" sldId="2147481118"/>
            <ac:picMk id="6" creationId="{D1C4582E-9557-2D4C-01F8-F901AA8BC229}"/>
          </ac:picMkLst>
        </pc:picChg>
      </pc:sldChg>
      <pc:sldChg chg="modSp">
        <pc:chgData name="Rahul Maske" userId="bb0ee42f-b759-4bc6-9b00-15b57832811e" providerId="ADAL" clId="{7BE6DEA6-9C48-49A2-8F70-3041C4AD10E4}" dt="2025-05-29T14:47:47.276" v="132" actId="14826"/>
        <pc:sldMkLst>
          <pc:docMk/>
          <pc:sldMk cId="2763143106" sldId="2147481119"/>
        </pc:sldMkLst>
        <pc:picChg chg="mod">
          <ac:chgData name="Rahul Maske" userId="bb0ee42f-b759-4bc6-9b00-15b57832811e" providerId="ADAL" clId="{7BE6DEA6-9C48-49A2-8F70-3041C4AD10E4}" dt="2025-05-29T14:47:47.276" v="132" actId="14826"/>
          <ac:picMkLst>
            <pc:docMk/>
            <pc:sldMk cId="2763143106" sldId="2147481119"/>
            <ac:picMk id="6" creationId="{70915407-AF57-2C12-D8BC-2BBD0A60D778}"/>
          </ac:picMkLst>
        </pc:picChg>
        <pc:picChg chg="mod">
          <ac:chgData name="Rahul Maske" userId="bb0ee42f-b759-4bc6-9b00-15b57832811e" providerId="ADAL" clId="{7BE6DEA6-9C48-49A2-8F70-3041C4AD10E4}" dt="2025-05-29T14:47:23.900" v="131" actId="14826"/>
          <ac:picMkLst>
            <pc:docMk/>
            <pc:sldMk cId="2763143106" sldId="2147481119"/>
            <ac:picMk id="11" creationId="{8AB9E57D-C47A-FD65-2EF8-6337CEA6ADAA}"/>
          </ac:picMkLst>
        </pc:picChg>
      </pc:sldChg>
      <pc:sldChg chg="modSp mod">
        <pc:chgData name="Rahul Maske" userId="bb0ee42f-b759-4bc6-9b00-15b57832811e" providerId="ADAL" clId="{7BE6DEA6-9C48-49A2-8F70-3041C4AD10E4}" dt="2025-05-29T14:36:02.311" v="72" actId="1035"/>
        <pc:sldMkLst>
          <pc:docMk/>
          <pc:sldMk cId="2228880971" sldId="2147481122"/>
        </pc:sldMkLst>
        <pc:spChg chg="mod">
          <ac:chgData name="Rahul Maske" userId="bb0ee42f-b759-4bc6-9b00-15b57832811e" providerId="ADAL" clId="{7BE6DEA6-9C48-49A2-8F70-3041C4AD10E4}" dt="2025-05-29T14:35:44.995" v="65" actId="14100"/>
          <ac:spMkLst>
            <pc:docMk/>
            <pc:sldMk cId="2228880971" sldId="2147481122"/>
            <ac:spMk id="5" creationId="{2AB0739C-B0F5-723D-4DE8-15E0F192E67A}"/>
          </ac:spMkLst>
        </pc:spChg>
        <pc:spChg chg="mod">
          <ac:chgData name="Rahul Maske" userId="bb0ee42f-b759-4bc6-9b00-15b57832811e" providerId="ADAL" clId="{7BE6DEA6-9C48-49A2-8F70-3041C4AD10E4}" dt="2025-05-29T14:35:46.941" v="66" actId="14100"/>
          <ac:spMkLst>
            <pc:docMk/>
            <pc:sldMk cId="2228880971" sldId="2147481122"/>
            <ac:spMk id="6" creationId="{2FAD35B5-4161-BB1E-3FF5-913CEE94A4FE}"/>
          </ac:spMkLst>
        </pc:spChg>
        <pc:spChg chg="mod">
          <ac:chgData name="Rahul Maske" userId="bb0ee42f-b759-4bc6-9b00-15b57832811e" providerId="ADAL" clId="{7BE6DEA6-9C48-49A2-8F70-3041C4AD10E4}" dt="2025-05-29T14:35:38.630" v="63" actId="14826"/>
          <ac:spMkLst>
            <pc:docMk/>
            <pc:sldMk cId="2228880971" sldId="2147481122"/>
            <ac:spMk id="7" creationId="{2E1FA231-51BD-1ABE-BDC2-0BABB5DC650A}"/>
          </ac:spMkLst>
        </pc:spChg>
        <pc:spChg chg="mod">
          <ac:chgData name="Rahul Maske" userId="bb0ee42f-b759-4bc6-9b00-15b57832811e" providerId="ADAL" clId="{7BE6DEA6-9C48-49A2-8F70-3041C4AD10E4}" dt="2025-05-29T14:35:38.630" v="63" actId="14826"/>
          <ac:spMkLst>
            <pc:docMk/>
            <pc:sldMk cId="2228880971" sldId="2147481122"/>
            <ac:spMk id="8" creationId="{41BDE6CF-235D-C6A8-7C2A-6CCC65533D80}"/>
          </ac:spMkLst>
        </pc:spChg>
        <pc:spChg chg="mod">
          <ac:chgData name="Rahul Maske" userId="bb0ee42f-b759-4bc6-9b00-15b57832811e" providerId="ADAL" clId="{7BE6DEA6-9C48-49A2-8F70-3041C4AD10E4}" dt="2025-05-29T14:35:38.630" v="63" actId="14826"/>
          <ac:spMkLst>
            <pc:docMk/>
            <pc:sldMk cId="2228880971" sldId="2147481122"/>
            <ac:spMk id="9" creationId="{6EC61A05-D5B0-E4A7-B1E4-AE3D4423B401}"/>
          </ac:spMkLst>
        </pc:spChg>
        <pc:spChg chg="mod">
          <ac:chgData name="Rahul Maske" userId="bb0ee42f-b759-4bc6-9b00-15b57832811e" providerId="ADAL" clId="{7BE6DEA6-9C48-49A2-8F70-3041C4AD10E4}" dt="2025-05-29T14:35:38.630" v="63" actId="14826"/>
          <ac:spMkLst>
            <pc:docMk/>
            <pc:sldMk cId="2228880971" sldId="2147481122"/>
            <ac:spMk id="10" creationId="{A207C8C6-2BB8-BF27-493E-678CA2EE605D}"/>
          </ac:spMkLst>
        </pc:spChg>
        <pc:spChg chg="mod">
          <ac:chgData name="Rahul Maske" userId="bb0ee42f-b759-4bc6-9b00-15b57832811e" providerId="ADAL" clId="{7BE6DEA6-9C48-49A2-8F70-3041C4AD10E4}" dt="2025-05-29T14:36:02.311" v="72" actId="1035"/>
          <ac:spMkLst>
            <pc:docMk/>
            <pc:sldMk cId="2228880971" sldId="2147481122"/>
            <ac:spMk id="11" creationId="{E44A3791-74D9-D938-46B7-24B8F3F0843E}"/>
          </ac:spMkLst>
        </pc:spChg>
        <pc:spChg chg="mod">
          <ac:chgData name="Rahul Maske" userId="bb0ee42f-b759-4bc6-9b00-15b57832811e" providerId="ADAL" clId="{7BE6DEA6-9C48-49A2-8F70-3041C4AD10E4}" dt="2025-05-29T14:35:53.357" v="69" actId="1076"/>
          <ac:spMkLst>
            <pc:docMk/>
            <pc:sldMk cId="2228880971" sldId="2147481122"/>
            <ac:spMk id="12" creationId="{C126FF71-EB04-BCE0-DAC0-DE99AA9045A7}"/>
          </ac:spMkLst>
        </pc:spChg>
        <pc:grpChg chg="mod">
          <ac:chgData name="Rahul Maske" userId="bb0ee42f-b759-4bc6-9b00-15b57832811e" providerId="ADAL" clId="{7BE6DEA6-9C48-49A2-8F70-3041C4AD10E4}" dt="2025-05-29T14:35:38.630" v="63" actId="14826"/>
          <ac:grpSpMkLst>
            <pc:docMk/>
            <pc:sldMk cId="2228880971" sldId="2147481122"/>
            <ac:grpSpMk id="13" creationId="{73B14E73-9D64-48D1-9B34-C8D9462ABC69}"/>
          </ac:grpSpMkLst>
        </pc:grpChg>
        <pc:picChg chg="mod">
          <ac:chgData name="Rahul Maske" userId="bb0ee42f-b759-4bc6-9b00-15b57832811e" providerId="ADAL" clId="{7BE6DEA6-9C48-49A2-8F70-3041C4AD10E4}" dt="2025-05-29T14:35:38.630" v="63" actId="14826"/>
          <ac:picMkLst>
            <pc:docMk/>
            <pc:sldMk cId="2228880971" sldId="2147481122"/>
            <ac:picMk id="4" creationId="{E0BA4C68-119C-EA89-FBF4-25EEA8DCDBD4}"/>
          </ac:picMkLst>
        </pc:picChg>
      </pc:sldChg>
      <pc:sldChg chg="modSp">
        <pc:chgData name="Rahul Maske" userId="bb0ee42f-b759-4bc6-9b00-15b57832811e" providerId="ADAL" clId="{7BE6DEA6-9C48-49A2-8F70-3041C4AD10E4}" dt="2025-05-29T14:40:11.851" v="124" actId="14826"/>
        <pc:sldMkLst>
          <pc:docMk/>
          <pc:sldMk cId="1317018823" sldId="2147481124"/>
        </pc:sldMkLst>
        <pc:picChg chg="mod">
          <ac:chgData name="Rahul Maske" userId="bb0ee42f-b759-4bc6-9b00-15b57832811e" providerId="ADAL" clId="{7BE6DEA6-9C48-49A2-8F70-3041C4AD10E4}" dt="2025-05-29T14:40:11.851" v="124" actId="14826"/>
          <ac:picMkLst>
            <pc:docMk/>
            <pc:sldMk cId="1317018823" sldId="2147481124"/>
            <ac:picMk id="4" creationId="{E0BA4C68-119C-EA89-FBF4-25EEA8DCDBD4}"/>
          </ac:picMkLst>
        </pc:picChg>
      </pc:sldChg>
      <pc:sldChg chg="modSp mod">
        <pc:chgData name="Rahul Maske" userId="bb0ee42f-b759-4bc6-9b00-15b57832811e" providerId="ADAL" clId="{7BE6DEA6-9C48-49A2-8F70-3041C4AD10E4}" dt="2025-05-29T14:36:37.063" v="80" actId="14100"/>
        <pc:sldMkLst>
          <pc:docMk/>
          <pc:sldMk cId="4132231346" sldId="2147481125"/>
        </pc:sldMkLst>
        <pc:spChg chg="mod">
          <ac:chgData name="Rahul Maske" userId="bb0ee42f-b759-4bc6-9b00-15b57832811e" providerId="ADAL" clId="{7BE6DEA6-9C48-49A2-8F70-3041C4AD10E4}" dt="2025-05-29T14:36:18.076" v="74" actId="14100"/>
          <ac:spMkLst>
            <pc:docMk/>
            <pc:sldMk cId="4132231346" sldId="2147481125"/>
            <ac:spMk id="6" creationId="{2FAD35B5-4161-BB1E-3FF5-913CEE94A4FE}"/>
          </ac:spMkLst>
        </pc:spChg>
        <pc:spChg chg="mod">
          <ac:chgData name="Rahul Maske" userId="bb0ee42f-b759-4bc6-9b00-15b57832811e" providerId="ADAL" clId="{7BE6DEA6-9C48-49A2-8F70-3041C4AD10E4}" dt="2025-05-29T14:36:37.063" v="80" actId="14100"/>
          <ac:spMkLst>
            <pc:docMk/>
            <pc:sldMk cId="4132231346" sldId="2147481125"/>
            <ac:spMk id="11" creationId="{E44A3791-74D9-D938-46B7-24B8F3F0843E}"/>
          </ac:spMkLst>
        </pc:spChg>
        <pc:picChg chg="mod">
          <ac:chgData name="Rahul Maske" userId="bb0ee42f-b759-4bc6-9b00-15b57832811e" providerId="ADAL" clId="{7BE6DEA6-9C48-49A2-8F70-3041C4AD10E4}" dt="2025-05-29T14:36:14.363" v="73" actId="14826"/>
          <ac:picMkLst>
            <pc:docMk/>
            <pc:sldMk cId="4132231346" sldId="2147481125"/>
            <ac:picMk id="13" creationId="{2DF73717-1D29-44F2-6FC6-AE2AA19280CD}"/>
          </ac:picMkLst>
        </pc:picChg>
      </pc:sldChg>
      <pc:sldChg chg="modSp mod">
        <pc:chgData name="Rahul Maske" userId="bb0ee42f-b759-4bc6-9b00-15b57832811e" providerId="ADAL" clId="{7BE6DEA6-9C48-49A2-8F70-3041C4AD10E4}" dt="2025-05-29T14:40:03.350" v="123" actId="14100"/>
        <pc:sldMkLst>
          <pc:docMk/>
          <pc:sldMk cId="3602216449" sldId="2147481126"/>
        </pc:sldMkLst>
        <pc:spChg chg="mod">
          <ac:chgData name="Rahul Maske" userId="bb0ee42f-b759-4bc6-9b00-15b57832811e" providerId="ADAL" clId="{7BE6DEA6-9C48-49A2-8F70-3041C4AD10E4}" dt="2025-05-29T14:39:57.036" v="120" actId="14100"/>
          <ac:spMkLst>
            <pc:docMk/>
            <pc:sldMk cId="3602216449" sldId="2147481126"/>
            <ac:spMk id="5" creationId="{2AB0739C-B0F5-723D-4DE8-15E0F192E67A}"/>
          </ac:spMkLst>
        </pc:spChg>
        <pc:spChg chg="mod">
          <ac:chgData name="Rahul Maske" userId="bb0ee42f-b759-4bc6-9b00-15b57832811e" providerId="ADAL" clId="{7BE6DEA6-9C48-49A2-8F70-3041C4AD10E4}" dt="2025-05-29T14:40:03.350" v="123" actId="14100"/>
          <ac:spMkLst>
            <pc:docMk/>
            <pc:sldMk cId="3602216449" sldId="2147481126"/>
            <ac:spMk id="6" creationId="{2FAD35B5-4161-BB1E-3FF5-913CEE94A4FE}"/>
          </ac:spMkLst>
        </pc:spChg>
        <pc:spChg chg="mod">
          <ac:chgData name="Rahul Maske" userId="bb0ee42f-b759-4bc6-9b00-15b57832811e" providerId="ADAL" clId="{7BE6DEA6-9C48-49A2-8F70-3041C4AD10E4}" dt="2025-05-29T14:40:01.475" v="122" actId="14100"/>
          <ac:spMkLst>
            <pc:docMk/>
            <pc:sldMk cId="3602216449" sldId="2147481126"/>
            <ac:spMk id="11" creationId="{E44A3791-74D9-D938-46B7-24B8F3F0843E}"/>
          </ac:spMkLst>
        </pc:spChg>
        <pc:picChg chg="mod">
          <ac:chgData name="Rahul Maske" userId="bb0ee42f-b759-4bc6-9b00-15b57832811e" providerId="ADAL" clId="{7BE6DEA6-9C48-49A2-8F70-3041C4AD10E4}" dt="2025-05-29T14:39:52.566" v="117" actId="14826"/>
          <ac:picMkLst>
            <pc:docMk/>
            <pc:sldMk cId="3602216449" sldId="2147481126"/>
            <ac:picMk id="13" creationId="{336E3FED-ECDF-9801-8AE3-7047292160EA}"/>
          </ac:picMkLst>
        </pc:picChg>
      </pc:sldChg>
      <pc:sldChg chg="modSp mod">
        <pc:chgData name="Rahul Maske" userId="bb0ee42f-b759-4bc6-9b00-15b57832811e" providerId="ADAL" clId="{7BE6DEA6-9C48-49A2-8F70-3041C4AD10E4}" dt="2025-05-29T14:37:20.618" v="90" actId="14100"/>
        <pc:sldMkLst>
          <pc:docMk/>
          <pc:sldMk cId="2450310673" sldId="2147481127"/>
        </pc:sldMkLst>
        <pc:spChg chg="mod">
          <ac:chgData name="Rahul Maske" userId="bb0ee42f-b759-4bc6-9b00-15b57832811e" providerId="ADAL" clId="{7BE6DEA6-9C48-49A2-8F70-3041C4AD10E4}" dt="2025-05-29T14:37:20.618" v="90" actId="14100"/>
          <ac:spMkLst>
            <pc:docMk/>
            <pc:sldMk cId="2450310673" sldId="2147481127"/>
            <ac:spMk id="4" creationId="{AF95339E-CA48-D67C-216A-051DCB1D4537}"/>
          </ac:spMkLst>
        </pc:spChg>
        <pc:spChg chg="mod">
          <ac:chgData name="Rahul Maske" userId="bb0ee42f-b759-4bc6-9b00-15b57832811e" providerId="ADAL" clId="{7BE6DEA6-9C48-49A2-8F70-3041C4AD10E4}" dt="2025-05-29T14:37:18.697" v="89" actId="14100"/>
          <ac:spMkLst>
            <pc:docMk/>
            <pc:sldMk cId="2450310673" sldId="2147481127"/>
            <ac:spMk id="5" creationId="{2AB0739C-B0F5-723D-4DE8-15E0F192E67A}"/>
          </ac:spMkLst>
        </pc:spChg>
        <pc:picChg chg="mod">
          <ac:chgData name="Rahul Maske" userId="bb0ee42f-b759-4bc6-9b00-15b57832811e" providerId="ADAL" clId="{7BE6DEA6-9C48-49A2-8F70-3041C4AD10E4}" dt="2025-05-29T14:37:15.053" v="87" actId="14826"/>
          <ac:picMkLst>
            <pc:docMk/>
            <pc:sldMk cId="2450310673" sldId="2147481127"/>
            <ac:picMk id="13" creationId="{37FB75D8-1972-FAE4-68D3-7E9423FCA7E5}"/>
          </ac:picMkLst>
        </pc:picChg>
      </pc:sldChg>
      <pc:sldChg chg="modSp mod">
        <pc:chgData name="Rahul Maske" userId="bb0ee42f-b759-4bc6-9b00-15b57832811e" providerId="ADAL" clId="{7BE6DEA6-9C48-49A2-8F70-3041C4AD10E4}" dt="2025-05-29T14:37:03.075" v="86" actId="14100"/>
        <pc:sldMkLst>
          <pc:docMk/>
          <pc:sldMk cId="1027152178" sldId="2147481128"/>
        </pc:sldMkLst>
        <pc:spChg chg="mod">
          <ac:chgData name="Rahul Maske" userId="bb0ee42f-b759-4bc6-9b00-15b57832811e" providerId="ADAL" clId="{7BE6DEA6-9C48-49A2-8F70-3041C4AD10E4}" dt="2025-05-29T14:36:55.784" v="83" actId="14100"/>
          <ac:spMkLst>
            <pc:docMk/>
            <pc:sldMk cId="1027152178" sldId="2147481128"/>
            <ac:spMk id="21" creationId="{3E310F69-E3F7-D2C8-1678-4A177D81A0DA}"/>
          </ac:spMkLst>
        </pc:spChg>
        <pc:spChg chg="mod">
          <ac:chgData name="Rahul Maske" userId="bb0ee42f-b759-4bc6-9b00-15b57832811e" providerId="ADAL" clId="{7BE6DEA6-9C48-49A2-8F70-3041C4AD10E4}" dt="2025-05-29T14:36:58.011" v="84" actId="14100"/>
          <ac:spMkLst>
            <pc:docMk/>
            <pc:sldMk cId="1027152178" sldId="2147481128"/>
            <ac:spMk id="22" creationId="{E39E85FC-1382-CA32-8070-A7568D5053B3}"/>
          </ac:spMkLst>
        </pc:spChg>
        <pc:spChg chg="mod">
          <ac:chgData name="Rahul Maske" userId="bb0ee42f-b759-4bc6-9b00-15b57832811e" providerId="ADAL" clId="{7BE6DEA6-9C48-49A2-8F70-3041C4AD10E4}" dt="2025-05-29T14:37:03.075" v="86" actId="14100"/>
          <ac:spMkLst>
            <pc:docMk/>
            <pc:sldMk cId="1027152178" sldId="2147481128"/>
            <ac:spMk id="28" creationId="{BEDE3152-7EEC-E6FD-A006-D7106A136083}"/>
          </ac:spMkLst>
        </pc:spChg>
        <pc:picChg chg="mod">
          <ac:chgData name="Rahul Maske" userId="bb0ee42f-b759-4bc6-9b00-15b57832811e" providerId="ADAL" clId="{7BE6DEA6-9C48-49A2-8F70-3041C4AD10E4}" dt="2025-05-29T14:36:51.383" v="81" actId="14826"/>
          <ac:picMkLst>
            <pc:docMk/>
            <pc:sldMk cId="1027152178" sldId="2147481128"/>
            <ac:picMk id="4" creationId="{E0BA4C68-119C-EA89-FBF4-25EEA8DCDBD4}"/>
          </ac:picMkLst>
        </pc:picChg>
      </pc:sldChg>
      <pc:sldChg chg="modSp mod">
        <pc:chgData name="Rahul Maske" userId="bb0ee42f-b759-4bc6-9b00-15b57832811e" providerId="ADAL" clId="{7BE6DEA6-9C48-49A2-8F70-3041C4AD10E4}" dt="2025-05-29T14:37:46.810" v="94" actId="14100"/>
        <pc:sldMkLst>
          <pc:docMk/>
          <pc:sldMk cId="3723154630" sldId="2147481129"/>
        </pc:sldMkLst>
        <pc:spChg chg="mod">
          <ac:chgData name="Rahul Maske" userId="bb0ee42f-b759-4bc6-9b00-15b57832811e" providerId="ADAL" clId="{7BE6DEA6-9C48-49A2-8F70-3041C4AD10E4}" dt="2025-05-29T14:37:41.372" v="93" actId="14100"/>
          <ac:spMkLst>
            <pc:docMk/>
            <pc:sldMk cId="3723154630" sldId="2147481129"/>
            <ac:spMk id="5" creationId="{2AB0739C-B0F5-723D-4DE8-15E0F192E67A}"/>
          </ac:spMkLst>
        </pc:spChg>
        <pc:spChg chg="mod">
          <ac:chgData name="Rahul Maske" userId="bb0ee42f-b759-4bc6-9b00-15b57832811e" providerId="ADAL" clId="{7BE6DEA6-9C48-49A2-8F70-3041C4AD10E4}" dt="2025-05-29T14:37:46.810" v="94" actId="14100"/>
          <ac:spMkLst>
            <pc:docMk/>
            <pc:sldMk cId="3723154630" sldId="2147481129"/>
            <ac:spMk id="6" creationId="{E5582003-6456-91B9-4947-634093C20521}"/>
          </ac:spMkLst>
        </pc:spChg>
        <pc:picChg chg="mod">
          <ac:chgData name="Rahul Maske" userId="bb0ee42f-b759-4bc6-9b00-15b57832811e" providerId="ADAL" clId="{7BE6DEA6-9C48-49A2-8F70-3041C4AD10E4}" dt="2025-05-29T14:37:35.890" v="91" actId="14826"/>
          <ac:picMkLst>
            <pc:docMk/>
            <pc:sldMk cId="3723154630" sldId="2147481129"/>
            <ac:picMk id="4" creationId="{15CD639C-E39F-1EB3-AA92-813A5F8B9DD6}"/>
          </ac:picMkLst>
        </pc:picChg>
      </pc:sldChg>
      <pc:sldChg chg="modSp mod">
        <pc:chgData name="Rahul Maske" userId="bb0ee42f-b759-4bc6-9b00-15b57832811e" providerId="ADAL" clId="{7BE6DEA6-9C48-49A2-8F70-3041C4AD10E4}" dt="2025-05-29T14:38:03.868" v="98" actId="14100"/>
        <pc:sldMkLst>
          <pc:docMk/>
          <pc:sldMk cId="2279079723" sldId="2147481130"/>
        </pc:sldMkLst>
        <pc:spChg chg="mod">
          <ac:chgData name="Rahul Maske" userId="bb0ee42f-b759-4bc6-9b00-15b57832811e" providerId="ADAL" clId="{7BE6DEA6-9C48-49A2-8F70-3041C4AD10E4}" dt="2025-05-29T14:38:01.898" v="97" actId="14100"/>
          <ac:spMkLst>
            <pc:docMk/>
            <pc:sldMk cId="2279079723" sldId="2147481130"/>
            <ac:spMk id="5" creationId="{2AB0739C-B0F5-723D-4DE8-15E0F192E67A}"/>
          </ac:spMkLst>
        </pc:spChg>
        <pc:spChg chg="mod">
          <ac:chgData name="Rahul Maske" userId="bb0ee42f-b759-4bc6-9b00-15b57832811e" providerId="ADAL" clId="{7BE6DEA6-9C48-49A2-8F70-3041C4AD10E4}" dt="2025-05-29T14:38:03.868" v="98" actId="14100"/>
          <ac:spMkLst>
            <pc:docMk/>
            <pc:sldMk cId="2279079723" sldId="2147481130"/>
            <ac:spMk id="6" creationId="{1FA1380F-2AE2-B743-C06C-D837C5B8D9F8}"/>
          </ac:spMkLst>
        </pc:spChg>
        <pc:picChg chg="mod">
          <ac:chgData name="Rahul Maske" userId="bb0ee42f-b759-4bc6-9b00-15b57832811e" providerId="ADAL" clId="{7BE6DEA6-9C48-49A2-8F70-3041C4AD10E4}" dt="2025-05-29T14:37:57.631" v="95" actId="14826"/>
          <ac:picMkLst>
            <pc:docMk/>
            <pc:sldMk cId="2279079723" sldId="2147481130"/>
            <ac:picMk id="4" creationId="{816AD674-F883-B7EF-B884-4933CA07537D}"/>
          </ac:picMkLst>
        </pc:picChg>
      </pc:sldChg>
      <pc:sldChg chg="modSp mod">
        <pc:chgData name="Rahul Maske" userId="bb0ee42f-b759-4bc6-9b00-15b57832811e" providerId="ADAL" clId="{7BE6DEA6-9C48-49A2-8F70-3041C4AD10E4}" dt="2025-05-29T14:38:23.494" v="102" actId="14100"/>
        <pc:sldMkLst>
          <pc:docMk/>
          <pc:sldMk cId="1192941222" sldId="2147481131"/>
        </pc:sldMkLst>
        <pc:spChg chg="mod">
          <ac:chgData name="Rahul Maske" userId="bb0ee42f-b759-4bc6-9b00-15b57832811e" providerId="ADAL" clId="{7BE6DEA6-9C48-49A2-8F70-3041C4AD10E4}" dt="2025-05-29T14:38:21.365" v="101" actId="14100"/>
          <ac:spMkLst>
            <pc:docMk/>
            <pc:sldMk cId="1192941222" sldId="2147481131"/>
            <ac:spMk id="5" creationId="{2AB0739C-B0F5-723D-4DE8-15E0F192E67A}"/>
          </ac:spMkLst>
        </pc:spChg>
        <pc:spChg chg="mod">
          <ac:chgData name="Rahul Maske" userId="bb0ee42f-b759-4bc6-9b00-15b57832811e" providerId="ADAL" clId="{7BE6DEA6-9C48-49A2-8F70-3041C4AD10E4}" dt="2025-05-29T14:38:23.494" v="102" actId="14100"/>
          <ac:spMkLst>
            <pc:docMk/>
            <pc:sldMk cId="1192941222" sldId="2147481131"/>
            <ac:spMk id="8" creationId="{98D65F8D-2CAC-2EF2-9753-451D81C3DCE2}"/>
          </ac:spMkLst>
        </pc:spChg>
        <pc:picChg chg="mod">
          <ac:chgData name="Rahul Maske" userId="bb0ee42f-b759-4bc6-9b00-15b57832811e" providerId="ADAL" clId="{7BE6DEA6-9C48-49A2-8F70-3041C4AD10E4}" dt="2025-05-29T14:38:17.227" v="99" actId="14826"/>
          <ac:picMkLst>
            <pc:docMk/>
            <pc:sldMk cId="1192941222" sldId="2147481131"/>
            <ac:picMk id="4" creationId="{A71C4C98-311F-9B45-D2C9-2CFCAE39DA34}"/>
          </ac:picMkLst>
        </pc:picChg>
      </pc:sldChg>
      <pc:sldChg chg="modSp mod">
        <pc:chgData name="Rahul Maske" userId="bb0ee42f-b759-4bc6-9b00-15b57832811e" providerId="ADAL" clId="{7BE6DEA6-9C48-49A2-8F70-3041C4AD10E4}" dt="2025-05-29T14:38:46.157" v="105" actId="14100"/>
        <pc:sldMkLst>
          <pc:docMk/>
          <pc:sldMk cId="1340157615" sldId="2147481132"/>
        </pc:sldMkLst>
        <pc:spChg chg="mod">
          <ac:chgData name="Rahul Maske" userId="bb0ee42f-b759-4bc6-9b00-15b57832811e" providerId="ADAL" clId="{7BE6DEA6-9C48-49A2-8F70-3041C4AD10E4}" dt="2025-05-29T14:38:46.157" v="105" actId="14100"/>
          <ac:spMkLst>
            <pc:docMk/>
            <pc:sldMk cId="1340157615" sldId="2147481132"/>
            <ac:spMk id="5" creationId="{2AB0739C-B0F5-723D-4DE8-15E0F192E67A}"/>
          </ac:spMkLst>
        </pc:spChg>
        <pc:picChg chg="mod">
          <ac:chgData name="Rahul Maske" userId="bb0ee42f-b759-4bc6-9b00-15b57832811e" providerId="ADAL" clId="{7BE6DEA6-9C48-49A2-8F70-3041C4AD10E4}" dt="2025-05-29T14:38:42.213" v="103" actId="14826"/>
          <ac:picMkLst>
            <pc:docMk/>
            <pc:sldMk cId="1340157615" sldId="2147481132"/>
            <ac:picMk id="6" creationId="{6241B9F6-3C94-22B3-F9B7-775442EEE225}"/>
          </ac:picMkLst>
        </pc:picChg>
      </pc:sldChg>
      <pc:sldChg chg="modSp mod">
        <pc:chgData name="Rahul Maske" userId="bb0ee42f-b759-4bc6-9b00-15b57832811e" providerId="ADAL" clId="{7BE6DEA6-9C48-49A2-8F70-3041C4AD10E4}" dt="2025-05-29T14:39:37.574" v="116" actId="14100"/>
        <pc:sldMkLst>
          <pc:docMk/>
          <pc:sldMk cId="1459979458" sldId="2147481133"/>
        </pc:sldMkLst>
        <pc:spChg chg="mod">
          <ac:chgData name="Rahul Maske" userId="bb0ee42f-b759-4bc6-9b00-15b57832811e" providerId="ADAL" clId="{7BE6DEA6-9C48-49A2-8F70-3041C4AD10E4}" dt="2025-05-29T14:39:37.574" v="116" actId="14100"/>
          <ac:spMkLst>
            <pc:docMk/>
            <pc:sldMk cId="1459979458" sldId="2147481133"/>
            <ac:spMk id="21" creationId="{3E310F69-E3F7-D2C8-1678-4A177D81A0DA}"/>
          </ac:spMkLst>
        </pc:spChg>
        <pc:picChg chg="mod">
          <ac:chgData name="Rahul Maske" userId="bb0ee42f-b759-4bc6-9b00-15b57832811e" providerId="ADAL" clId="{7BE6DEA6-9C48-49A2-8F70-3041C4AD10E4}" dt="2025-05-29T14:39:35.472" v="114" actId="14826"/>
          <ac:picMkLst>
            <pc:docMk/>
            <pc:sldMk cId="1459979458" sldId="2147481133"/>
            <ac:picMk id="4" creationId="{E0BA4C68-119C-EA89-FBF4-25EEA8DCDBD4}"/>
          </ac:picMkLst>
        </pc:picChg>
      </pc:sldChg>
      <pc:sldChg chg="modSp">
        <pc:chgData name="Rahul Maske" userId="bb0ee42f-b759-4bc6-9b00-15b57832811e" providerId="ADAL" clId="{7BE6DEA6-9C48-49A2-8F70-3041C4AD10E4}" dt="2025-05-29T14:24:29.614" v="45" actId="14826"/>
        <pc:sldMkLst>
          <pc:docMk/>
          <pc:sldMk cId="316463321" sldId="2147481268"/>
        </pc:sldMkLst>
        <pc:picChg chg="mod">
          <ac:chgData name="Rahul Maske" userId="bb0ee42f-b759-4bc6-9b00-15b57832811e" providerId="ADAL" clId="{7BE6DEA6-9C48-49A2-8F70-3041C4AD10E4}" dt="2025-05-29T14:24:29.614" v="45" actId="14826"/>
          <ac:picMkLst>
            <pc:docMk/>
            <pc:sldMk cId="316463321" sldId="2147481268"/>
            <ac:picMk id="10" creationId="{840D7C98-4549-9076-0B1C-E563AF426DF4}"/>
          </ac:picMkLst>
        </pc:picChg>
      </pc:sldChg>
      <pc:sldChg chg="modSp">
        <pc:chgData name="Rahul Maske" userId="bb0ee42f-b759-4bc6-9b00-15b57832811e" providerId="ADAL" clId="{7BE6DEA6-9C48-49A2-8F70-3041C4AD10E4}" dt="2025-05-29T14:54:05.207" v="133" actId="14826"/>
        <pc:sldMkLst>
          <pc:docMk/>
          <pc:sldMk cId="1222485294" sldId="2147481388"/>
        </pc:sldMkLst>
        <pc:picChg chg="mod">
          <ac:chgData name="Rahul Maske" userId="bb0ee42f-b759-4bc6-9b00-15b57832811e" providerId="ADAL" clId="{7BE6DEA6-9C48-49A2-8F70-3041C4AD10E4}" dt="2025-05-29T14:54:05.207" v="133" actId="14826"/>
          <ac:picMkLst>
            <pc:docMk/>
            <pc:sldMk cId="1222485294" sldId="2147481388"/>
            <ac:picMk id="9" creationId="{786DD723-CD40-A657-BED7-BDFAF8EED8E6}"/>
          </ac:picMkLst>
        </pc:picChg>
      </pc:sldChg>
      <pc:sldChg chg="modSp mod">
        <pc:chgData name="Rahul Maske" userId="bb0ee42f-b759-4bc6-9b00-15b57832811e" providerId="ADAL" clId="{7BE6DEA6-9C48-49A2-8F70-3041C4AD10E4}" dt="2025-05-29T14:23:44.917" v="40" actId="1076"/>
        <pc:sldMkLst>
          <pc:docMk/>
          <pc:sldMk cId="3675091316" sldId="2147481403"/>
        </pc:sldMkLst>
        <pc:spChg chg="mod">
          <ac:chgData name="Rahul Maske" userId="bb0ee42f-b759-4bc6-9b00-15b57832811e" providerId="ADAL" clId="{7BE6DEA6-9C48-49A2-8F70-3041C4AD10E4}" dt="2025-05-29T14:17:03.030" v="2" actId="1076"/>
          <ac:spMkLst>
            <pc:docMk/>
            <pc:sldMk cId="3675091316" sldId="2147481403"/>
            <ac:spMk id="74" creationId="{F749DD63-40E7-A49E-35C4-D82E38C2FBC0}"/>
          </ac:spMkLst>
        </pc:spChg>
        <pc:spChg chg="mod">
          <ac:chgData name="Rahul Maske" userId="bb0ee42f-b759-4bc6-9b00-15b57832811e" providerId="ADAL" clId="{7BE6DEA6-9C48-49A2-8F70-3041C4AD10E4}" dt="2025-05-29T14:23:44.917" v="40" actId="1076"/>
          <ac:spMkLst>
            <pc:docMk/>
            <pc:sldMk cId="3675091316" sldId="2147481403"/>
            <ac:spMk id="76" creationId="{8E055726-0A20-E76D-A452-EEEB5977D920}"/>
          </ac:spMkLst>
        </pc:spChg>
      </pc:sldChg>
      <pc:sldChg chg="modSp">
        <pc:chgData name="Rahul Maske" userId="bb0ee42f-b759-4bc6-9b00-15b57832811e" providerId="ADAL" clId="{7BE6DEA6-9C48-49A2-8F70-3041C4AD10E4}" dt="2025-05-29T14:21:46.463" v="38" actId="14826"/>
        <pc:sldMkLst>
          <pc:docMk/>
          <pc:sldMk cId="325933951" sldId="2147481406"/>
        </pc:sldMkLst>
        <pc:picChg chg="mod">
          <ac:chgData name="Rahul Maske" userId="bb0ee42f-b759-4bc6-9b00-15b57832811e" providerId="ADAL" clId="{7BE6DEA6-9C48-49A2-8F70-3041C4AD10E4}" dt="2025-05-29T14:21:46.463" v="38" actId="14826"/>
          <ac:picMkLst>
            <pc:docMk/>
            <pc:sldMk cId="325933951" sldId="2147481406"/>
            <ac:picMk id="10" creationId="{5B7E4AAB-5373-F48C-5824-D610D06FE029}"/>
          </ac:picMkLst>
        </pc:picChg>
        <pc:picChg chg="mod">
          <ac:chgData name="Rahul Maske" userId="bb0ee42f-b759-4bc6-9b00-15b57832811e" providerId="ADAL" clId="{7BE6DEA6-9C48-49A2-8F70-3041C4AD10E4}" dt="2025-05-29T14:17:21.252" v="4" actId="14826"/>
          <ac:picMkLst>
            <pc:docMk/>
            <pc:sldMk cId="325933951" sldId="2147481406"/>
            <ac:picMk id="29" creationId="{F5B0EC7C-9FB4-9E2F-1848-B3CB41DA9BC4}"/>
          </ac:picMkLst>
        </pc:picChg>
      </pc:sldChg>
    </pc:docChg>
  </pc:docChgLst>
  <pc:docChgLst>
    <pc:chgData name="pxi6@cdc.gov" userId="S::urn:spo:guest#pxi6@cdc.gov::" providerId="AD" clId="Web-{4ED068B7-4050-0085-7E77-5CFE4FC401BF}"/>
    <pc:docChg chg="addSld">
      <pc:chgData name="pxi6@cdc.gov" userId="S::urn:spo:guest#pxi6@cdc.gov::" providerId="AD" clId="Web-{4ED068B7-4050-0085-7E77-5CFE4FC401BF}" dt="2024-08-13T18:53:40.465" v="16"/>
      <pc:docMkLst>
        <pc:docMk/>
      </pc:docMkLst>
      <pc:sldChg chg="add">
        <pc:chgData name="pxi6@cdc.gov" userId="S::urn:spo:guest#pxi6@cdc.gov::" providerId="AD" clId="Web-{4ED068B7-4050-0085-7E77-5CFE4FC401BF}" dt="2024-08-13T18:53:40.356" v="11"/>
        <pc:sldMkLst>
          <pc:docMk/>
          <pc:sldMk cId="2290295521" sldId="257"/>
        </pc:sldMkLst>
      </pc:sldChg>
      <pc:sldChg chg="add">
        <pc:chgData name="pxi6@cdc.gov" userId="S::urn:spo:guest#pxi6@cdc.gov::" providerId="AD" clId="Web-{4ED068B7-4050-0085-7E77-5CFE4FC401BF}" dt="2024-08-13T18:53:40.387" v="12"/>
        <pc:sldMkLst>
          <pc:docMk/>
          <pc:sldMk cId="2768519110" sldId="762"/>
        </pc:sldMkLst>
      </pc:sldChg>
      <pc:sldChg chg="add">
        <pc:chgData name="pxi6@cdc.gov" userId="S::urn:spo:guest#pxi6@cdc.gov::" providerId="AD" clId="Web-{4ED068B7-4050-0085-7E77-5CFE4FC401BF}" dt="2024-08-13T18:48:41.255" v="0"/>
        <pc:sldMkLst>
          <pc:docMk/>
          <pc:sldMk cId="1818770098" sldId="773"/>
        </pc:sldMkLst>
      </pc:sldChg>
      <pc:sldChg chg="add">
        <pc:chgData name="pxi6@cdc.gov" userId="S::urn:spo:guest#pxi6@cdc.gov::" providerId="AD" clId="Web-{4ED068B7-4050-0085-7E77-5CFE4FC401BF}" dt="2024-08-13T18:53:40.403" v="13"/>
        <pc:sldMkLst>
          <pc:docMk/>
          <pc:sldMk cId="70317963" sldId="776"/>
        </pc:sldMkLst>
      </pc:sldChg>
      <pc:sldChg chg="add">
        <pc:chgData name="pxi6@cdc.gov" userId="S::urn:spo:guest#pxi6@cdc.gov::" providerId="AD" clId="Web-{4ED068B7-4050-0085-7E77-5CFE4FC401BF}" dt="2024-08-13T18:53:40.419" v="14"/>
        <pc:sldMkLst>
          <pc:docMk/>
          <pc:sldMk cId="4205740728" sldId="777"/>
        </pc:sldMkLst>
      </pc:sldChg>
      <pc:sldChg chg="add">
        <pc:chgData name="pxi6@cdc.gov" userId="S::urn:spo:guest#pxi6@cdc.gov::" providerId="AD" clId="Web-{4ED068B7-4050-0085-7E77-5CFE4FC401BF}" dt="2024-08-13T18:53:40.450" v="15"/>
        <pc:sldMkLst>
          <pc:docMk/>
          <pc:sldMk cId="1889124066" sldId="778"/>
        </pc:sldMkLst>
      </pc:sldChg>
      <pc:sldChg chg="add">
        <pc:chgData name="pxi6@cdc.gov" userId="S::urn:spo:guest#pxi6@cdc.gov::" providerId="AD" clId="Web-{4ED068B7-4050-0085-7E77-5CFE4FC401BF}" dt="2024-08-13T18:48:41.521" v="10"/>
        <pc:sldMkLst>
          <pc:docMk/>
          <pc:sldMk cId="3926757733" sldId="779"/>
        </pc:sldMkLst>
      </pc:sldChg>
      <pc:sldChg chg="add">
        <pc:chgData name="pxi6@cdc.gov" userId="S::urn:spo:guest#pxi6@cdc.gov::" providerId="AD" clId="Web-{4ED068B7-4050-0085-7E77-5CFE4FC401BF}" dt="2024-08-13T18:48:41.458" v="9"/>
        <pc:sldMkLst>
          <pc:docMk/>
          <pc:sldMk cId="2294098875" sldId="867"/>
        </pc:sldMkLst>
      </pc:sldChg>
      <pc:sldChg chg="add">
        <pc:chgData name="pxi6@cdc.gov" userId="S::urn:spo:guest#pxi6@cdc.gov::" providerId="AD" clId="Web-{4ED068B7-4050-0085-7E77-5CFE4FC401BF}" dt="2024-08-13T18:48:41.271" v="1"/>
        <pc:sldMkLst>
          <pc:docMk/>
          <pc:sldMk cId="1591699250" sldId="905"/>
        </pc:sldMkLst>
      </pc:sldChg>
      <pc:sldChg chg="add">
        <pc:chgData name="pxi6@cdc.gov" userId="S::urn:spo:guest#pxi6@cdc.gov::" providerId="AD" clId="Web-{4ED068B7-4050-0085-7E77-5CFE4FC401BF}" dt="2024-08-13T18:48:41.349" v="4"/>
        <pc:sldMkLst>
          <pc:docMk/>
          <pc:sldMk cId="1101862867" sldId="915"/>
        </pc:sldMkLst>
      </pc:sldChg>
      <pc:sldChg chg="add">
        <pc:chgData name="pxi6@cdc.gov" userId="S::urn:spo:guest#pxi6@cdc.gov::" providerId="AD" clId="Web-{4ED068B7-4050-0085-7E77-5CFE4FC401BF}" dt="2024-08-13T18:48:41.364" v="5"/>
        <pc:sldMkLst>
          <pc:docMk/>
          <pc:sldMk cId="2758384262" sldId="916"/>
        </pc:sldMkLst>
      </pc:sldChg>
      <pc:sldChg chg="add">
        <pc:chgData name="pxi6@cdc.gov" userId="S::urn:spo:guest#pxi6@cdc.gov::" providerId="AD" clId="Web-{4ED068B7-4050-0085-7E77-5CFE4FC401BF}" dt="2024-08-13T18:48:41.396" v="6"/>
        <pc:sldMkLst>
          <pc:docMk/>
          <pc:sldMk cId="964403722" sldId="917"/>
        </pc:sldMkLst>
      </pc:sldChg>
      <pc:sldChg chg="add">
        <pc:chgData name="pxi6@cdc.gov" userId="S::urn:spo:guest#pxi6@cdc.gov::" providerId="AD" clId="Web-{4ED068B7-4050-0085-7E77-5CFE4FC401BF}" dt="2024-08-13T18:48:41.411" v="7"/>
        <pc:sldMkLst>
          <pc:docMk/>
          <pc:sldMk cId="733659970" sldId="918"/>
        </pc:sldMkLst>
      </pc:sldChg>
      <pc:sldChg chg="add">
        <pc:chgData name="pxi6@cdc.gov" userId="S::urn:spo:guest#pxi6@cdc.gov::" providerId="AD" clId="Web-{4ED068B7-4050-0085-7E77-5CFE4FC401BF}" dt="2024-08-13T18:48:41.427" v="8"/>
        <pc:sldMkLst>
          <pc:docMk/>
          <pc:sldMk cId="3402122263" sldId="919"/>
        </pc:sldMkLst>
      </pc:sldChg>
      <pc:sldChg chg="add">
        <pc:chgData name="pxi6@cdc.gov" userId="S::urn:spo:guest#pxi6@cdc.gov::" providerId="AD" clId="Web-{4ED068B7-4050-0085-7E77-5CFE4FC401BF}" dt="2024-08-13T18:48:41.318" v="3"/>
        <pc:sldMkLst>
          <pc:docMk/>
          <pc:sldMk cId="3402684632" sldId="930"/>
        </pc:sldMkLst>
      </pc:sldChg>
      <pc:sldChg chg="add">
        <pc:chgData name="pxi6@cdc.gov" userId="S::urn:spo:guest#pxi6@cdc.gov::" providerId="AD" clId="Web-{4ED068B7-4050-0085-7E77-5CFE4FC401BF}" dt="2024-08-13T18:48:41.302" v="2"/>
        <pc:sldMkLst>
          <pc:docMk/>
          <pc:sldMk cId="1897227008" sldId="2147474569"/>
        </pc:sldMkLst>
      </pc:sldChg>
      <pc:sldChg chg="add">
        <pc:chgData name="pxi6@cdc.gov" userId="S::urn:spo:guest#pxi6@cdc.gov::" providerId="AD" clId="Web-{4ED068B7-4050-0085-7E77-5CFE4FC401BF}" dt="2024-08-13T18:53:40.465" v="16"/>
        <pc:sldMkLst>
          <pc:docMk/>
          <pc:sldMk cId="4281949950" sldId="2147481183"/>
        </pc:sldMkLst>
      </pc:sldChg>
      <pc:sldMasterChg chg="addSldLayout">
        <pc:chgData name="pxi6@cdc.gov" userId="S::urn:spo:guest#pxi6@cdc.gov::" providerId="AD" clId="Web-{4ED068B7-4050-0085-7E77-5CFE4FC401BF}" dt="2024-08-13T18:48:41.458" v="9"/>
        <pc:sldMasterMkLst>
          <pc:docMk/>
          <pc:sldMasterMk cId="3547282768" sldId="2147483717"/>
        </pc:sldMasterMkLst>
        <pc:sldLayoutChg chg="add">
          <pc:chgData name="pxi6@cdc.gov" userId="S::urn:spo:guest#pxi6@cdc.gov::" providerId="AD" clId="Web-{4ED068B7-4050-0085-7E77-5CFE4FC401BF}" dt="2024-08-13T18:48:41.458" v="9"/>
          <pc:sldLayoutMkLst>
            <pc:docMk/>
            <pc:sldMasterMk cId="3547282768" sldId="2147483717"/>
            <pc:sldLayoutMk cId="3996245666" sldId="2147484053"/>
          </pc:sldLayoutMkLst>
        </pc:sldLayoutChg>
      </pc:sldMasterChg>
    </pc:docChg>
  </pc:docChgLst>
  <pc:docChgLst>
    <pc:chgData name="ofi0@cdc.gov" userId="S::urn:spo:guest#ofi0@cdc.gov::" providerId="AD" clId="Web-{1713B272-AD8C-CC67-DEDC-5BC4AD2679C9}"/>
    <pc:docChg chg="modSld">
      <pc:chgData name="ofi0@cdc.gov" userId="S::urn:spo:guest#ofi0@cdc.gov::" providerId="AD" clId="Web-{1713B272-AD8C-CC67-DEDC-5BC4AD2679C9}" dt="2024-08-14T13:28:35.236" v="41" actId="1076"/>
      <pc:docMkLst>
        <pc:docMk/>
      </pc:docMkLst>
      <pc:sldChg chg="modSp">
        <pc:chgData name="ofi0@cdc.gov" userId="S::urn:spo:guest#ofi0@cdc.gov::" providerId="AD" clId="Web-{1713B272-AD8C-CC67-DEDC-5BC4AD2679C9}" dt="2024-08-14T13:27:45.923" v="39" actId="20577"/>
        <pc:sldMkLst>
          <pc:docMk/>
          <pc:sldMk cId="3266634995" sldId="256"/>
        </pc:sldMkLst>
      </pc:sldChg>
      <pc:sldChg chg="modSp">
        <pc:chgData name="ofi0@cdc.gov" userId="S::urn:spo:guest#ofi0@cdc.gov::" providerId="AD" clId="Web-{1713B272-AD8C-CC67-DEDC-5BC4AD2679C9}" dt="2024-08-14T13:27:59.470" v="40" actId="1076"/>
        <pc:sldMkLst>
          <pc:docMk/>
          <pc:sldMk cId="2587551107" sldId="2145705982"/>
        </pc:sldMkLst>
      </pc:sldChg>
      <pc:sldChg chg="modSp">
        <pc:chgData name="ofi0@cdc.gov" userId="S::urn:spo:guest#ofi0@cdc.gov::" providerId="AD" clId="Web-{1713B272-AD8C-CC67-DEDC-5BC4AD2679C9}" dt="2024-08-14T13:28:35.236" v="41" actId="1076"/>
        <pc:sldMkLst>
          <pc:docMk/>
          <pc:sldMk cId="1450479416" sldId="2147480339"/>
        </pc:sldMkLst>
      </pc:sldChg>
    </pc:docChg>
  </pc:docChgLst>
  <pc:docChgLst>
    <pc:chgData name="Shefali Oza" userId="b6d86925-c367-4057-9a73-a9633078c5cb" providerId="ADAL" clId="{7355B17E-D0B2-4A4A-9E4D-370FDD55016D}"/>
    <pc:docChg chg="undo custSel addSld modSld">
      <pc:chgData name="Shefali Oza" userId="b6d86925-c367-4057-9a73-a9633078c5cb" providerId="ADAL" clId="{7355B17E-D0B2-4A4A-9E4D-370FDD55016D}" dt="2025-02-26T13:26:54.024" v="1194" actId="20577"/>
      <pc:docMkLst>
        <pc:docMk/>
      </pc:docMkLst>
      <pc:sldChg chg="addSp delSp modSp add mod modNotesTx">
        <pc:chgData name="Shefali Oza" userId="b6d86925-c367-4057-9a73-a9633078c5cb" providerId="ADAL" clId="{7355B17E-D0B2-4A4A-9E4D-370FDD55016D}" dt="2025-02-26T11:34:46.643" v="1189"/>
        <pc:sldMkLst>
          <pc:docMk/>
          <pc:sldMk cId="2950782117" sldId="2145705831"/>
        </pc:sldMkLst>
      </pc:sldChg>
      <pc:sldChg chg="modNotesTx">
        <pc:chgData name="Shefali Oza" userId="b6d86925-c367-4057-9a73-a9633078c5cb" providerId="ADAL" clId="{7355B17E-D0B2-4A4A-9E4D-370FDD55016D}" dt="2025-02-25T23:58:22.927" v="248" actId="20577"/>
        <pc:sldMkLst>
          <pc:docMk/>
          <pc:sldMk cId="3277635913" sldId="2145706129"/>
        </pc:sldMkLst>
      </pc:sldChg>
      <pc:sldChg chg="modSp mod">
        <pc:chgData name="Shefali Oza" userId="b6d86925-c367-4057-9a73-a9633078c5cb" providerId="ADAL" clId="{7355B17E-D0B2-4A4A-9E4D-370FDD55016D}" dt="2025-02-26T00:01:23.941" v="357" actId="20577"/>
        <pc:sldMkLst>
          <pc:docMk/>
          <pc:sldMk cId="3133819496" sldId="2145706137"/>
        </pc:sldMkLst>
      </pc:sldChg>
      <pc:sldChg chg="modSp mod modNotesTx">
        <pc:chgData name="Shefali Oza" userId="b6d86925-c367-4057-9a73-a9633078c5cb" providerId="ADAL" clId="{7355B17E-D0B2-4A4A-9E4D-370FDD55016D}" dt="2025-02-25T23:58:45.983" v="294"/>
        <pc:sldMkLst>
          <pc:docMk/>
          <pc:sldMk cId="2585748456" sldId="2147309668"/>
        </pc:sldMkLst>
      </pc:sldChg>
      <pc:sldChg chg="modNotesTx">
        <pc:chgData name="Shefali Oza" userId="b6d86925-c367-4057-9a73-a9633078c5cb" providerId="ADAL" clId="{7355B17E-D0B2-4A4A-9E4D-370FDD55016D}" dt="2025-02-25T23:55:45.954" v="58" actId="20577"/>
        <pc:sldMkLst>
          <pc:docMk/>
          <pc:sldMk cId="4219040155" sldId="2147480341"/>
        </pc:sldMkLst>
      </pc:sldChg>
      <pc:sldChg chg="modNotesTx">
        <pc:chgData name="Shefali Oza" userId="b6d86925-c367-4057-9a73-a9633078c5cb" providerId="ADAL" clId="{7355B17E-D0B2-4A4A-9E4D-370FDD55016D}" dt="2025-02-25T23:55:13.568" v="19" actId="20577"/>
        <pc:sldMkLst>
          <pc:docMk/>
          <pc:sldMk cId="1119122011" sldId="2147480400"/>
        </pc:sldMkLst>
      </pc:sldChg>
      <pc:sldChg chg="modSp mod">
        <pc:chgData name="Shefali Oza" userId="b6d86925-c367-4057-9a73-a9633078c5cb" providerId="ADAL" clId="{7355B17E-D0B2-4A4A-9E4D-370FDD55016D}" dt="2025-02-26T01:18:10.852" v="525" actId="20577"/>
        <pc:sldMkLst>
          <pc:docMk/>
          <pc:sldMk cId="3337162292" sldId="2147480914"/>
        </pc:sldMkLst>
      </pc:sldChg>
      <pc:sldChg chg="addSp delSp mod">
        <pc:chgData name="Shefali Oza" userId="b6d86925-c367-4057-9a73-a9633078c5cb" providerId="ADAL" clId="{7355B17E-D0B2-4A4A-9E4D-370FDD55016D}" dt="2025-02-26T00:01:03.500" v="340" actId="22"/>
        <pc:sldMkLst>
          <pc:docMk/>
          <pc:sldMk cId="367152968" sldId="2147481099"/>
        </pc:sldMkLst>
      </pc:sldChg>
      <pc:sldChg chg="modSp mod modNotesTx">
        <pc:chgData name="Shefali Oza" userId="b6d86925-c367-4057-9a73-a9633078c5cb" providerId="ADAL" clId="{7355B17E-D0B2-4A4A-9E4D-370FDD55016D}" dt="2025-02-26T00:02:52.676" v="428" actId="20577"/>
        <pc:sldMkLst>
          <pc:docMk/>
          <pc:sldMk cId="2777834603" sldId="2147481115"/>
        </pc:sldMkLst>
      </pc:sldChg>
      <pc:sldChg chg="modSp mod modNotesTx">
        <pc:chgData name="Shefali Oza" userId="b6d86925-c367-4057-9a73-a9633078c5cb" providerId="ADAL" clId="{7355B17E-D0B2-4A4A-9E4D-370FDD55016D}" dt="2025-02-26T00:55:47.701" v="472" actId="20577"/>
        <pc:sldMkLst>
          <pc:docMk/>
          <pc:sldMk cId="2740370190" sldId="2147481116"/>
        </pc:sldMkLst>
      </pc:sldChg>
      <pc:sldChg chg="modSp modNotesTx">
        <pc:chgData name="Shefali Oza" userId="b6d86925-c367-4057-9a73-a9633078c5cb" providerId="ADAL" clId="{7355B17E-D0B2-4A4A-9E4D-370FDD55016D}" dt="2025-02-26T00:56:00.538" v="478" actId="20577"/>
        <pc:sldMkLst>
          <pc:docMk/>
          <pc:sldMk cId="2033365070" sldId="2147481117"/>
        </pc:sldMkLst>
      </pc:sldChg>
      <pc:sldChg chg="addSp delSp modSp mod modNotesTx">
        <pc:chgData name="Shefali Oza" userId="b6d86925-c367-4057-9a73-a9633078c5cb" providerId="ADAL" clId="{7355B17E-D0B2-4A4A-9E4D-370FDD55016D}" dt="2025-02-26T00:58:16.804" v="493"/>
        <pc:sldMkLst>
          <pc:docMk/>
          <pc:sldMk cId="1760486604" sldId="2147481118"/>
        </pc:sldMkLst>
      </pc:sldChg>
      <pc:sldChg chg="addSp delSp modSp mod modNotesTx">
        <pc:chgData name="Shefali Oza" userId="b6d86925-c367-4057-9a73-a9633078c5cb" providerId="ADAL" clId="{7355B17E-D0B2-4A4A-9E4D-370FDD55016D}" dt="2025-02-26T00:59:44.656" v="517" actId="478"/>
        <pc:sldMkLst>
          <pc:docMk/>
          <pc:sldMk cId="2763143106" sldId="2147481119"/>
        </pc:sldMkLst>
      </pc:sldChg>
      <pc:sldChg chg="modSp mod">
        <pc:chgData name="Shefali Oza" userId="b6d86925-c367-4057-9a73-a9633078c5cb" providerId="ADAL" clId="{7355B17E-D0B2-4A4A-9E4D-370FDD55016D}" dt="2025-02-25T23:58:07.834" v="231" actId="1076"/>
        <pc:sldMkLst>
          <pc:docMk/>
          <pc:sldMk cId="1219877394" sldId="2147481120"/>
        </pc:sldMkLst>
      </pc:sldChg>
      <pc:sldChg chg="modNotesTx">
        <pc:chgData name="Shefali Oza" userId="b6d86925-c367-4057-9a73-a9633078c5cb" providerId="ADAL" clId="{7355B17E-D0B2-4A4A-9E4D-370FDD55016D}" dt="2025-02-25T23:59:50" v="330" actId="20577"/>
        <pc:sldMkLst>
          <pc:docMk/>
          <pc:sldMk cId="1231306740" sldId="2147481408"/>
        </pc:sldMkLst>
      </pc:sldChg>
      <pc:sldChg chg="modNotesTx">
        <pc:chgData name="Shefali Oza" userId="b6d86925-c367-4057-9a73-a9633078c5cb" providerId="ADAL" clId="{7355B17E-D0B2-4A4A-9E4D-370FDD55016D}" dt="2025-02-26T00:01:35.576" v="365" actId="20577"/>
        <pc:sldMkLst>
          <pc:docMk/>
          <pc:sldMk cId="1859634047" sldId="2147481434"/>
        </pc:sldMkLst>
      </pc:sldChg>
      <pc:sldChg chg="modNotesTx">
        <pc:chgData name="Shefali Oza" userId="b6d86925-c367-4057-9a73-a9633078c5cb" providerId="ADAL" clId="{7355B17E-D0B2-4A4A-9E4D-370FDD55016D}" dt="2025-02-26T13:26:54.024" v="1194" actId="20577"/>
        <pc:sldMkLst>
          <pc:docMk/>
          <pc:sldMk cId="1124383892" sldId="2147481446"/>
        </pc:sldMkLst>
      </pc:sldChg>
      <pc:sldChg chg="modNotesTx">
        <pc:chgData name="Shefali Oza" userId="b6d86925-c367-4057-9a73-a9633078c5cb" providerId="ADAL" clId="{7355B17E-D0B2-4A4A-9E4D-370FDD55016D}" dt="2025-02-26T00:03:00.781" v="435" actId="20577"/>
        <pc:sldMkLst>
          <pc:docMk/>
          <pc:sldMk cId="1921951158" sldId="2147481458"/>
        </pc:sldMkLst>
      </pc:sldChg>
      <pc:sldChg chg="modNotesTx">
        <pc:chgData name="Shefali Oza" userId="b6d86925-c367-4057-9a73-a9633078c5cb" providerId="ADAL" clId="{7355B17E-D0B2-4A4A-9E4D-370FDD55016D}" dt="2025-02-26T00:02:34.528" v="412" actId="20577"/>
        <pc:sldMkLst>
          <pc:docMk/>
          <pc:sldMk cId="2545578653" sldId="2147481460"/>
        </pc:sldMkLst>
      </pc:sldChg>
      <pc:sldChg chg="modSp mod modNotesTx">
        <pc:chgData name="Shefali Oza" userId="b6d86925-c367-4057-9a73-a9633078c5cb" providerId="ADAL" clId="{7355B17E-D0B2-4A4A-9E4D-370FDD55016D}" dt="2025-02-26T00:01:48.757" v="373" actId="20577"/>
        <pc:sldMkLst>
          <pc:docMk/>
          <pc:sldMk cId="2248977275" sldId="2147481465"/>
        </pc:sldMkLst>
      </pc:sldChg>
    </pc:docChg>
  </pc:docChgLst>
  <pc:docChgLst>
    <pc:chgData name="pxi6@cdc.gov" userId="S::urn:spo:guest#pxi6@cdc.gov::" providerId="AD" clId="Web-{F06DB59D-821F-5C7A-00E4-C9C807B337EF}"/>
    <pc:docChg chg="addSld delSld modSld">
      <pc:chgData name="pxi6@cdc.gov" userId="S::urn:spo:guest#pxi6@cdc.gov::" providerId="AD" clId="Web-{F06DB59D-821F-5C7A-00E4-C9C807B337EF}" dt="2024-08-15T17:41:42.456" v="17"/>
      <pc:docMkLst>
        <pc:docMk/>
      </pc:docMkLst>
      <pc:sldChg chg="modSp">
        <pc:chgData name="pxi6@cdc.gov" userId="S::urn:spo:guest#pxi6@cdc.gov::" providerId="AD" clId="Web-{F06DB59D-821F-5C7A-00E4-C9C807B337EF}" dt="2024-08-15T17:40:15.063" v="11"/>
        <pc:sldMkLst>
          <pc:docMk/>
          <pc:sldMk cId="1371621767" sldId="330"/>
        </pc:sldMkLst>
      </pc:sldChg>
      <pc:sldChg chg="modSp">
        <pc:chgData name="pxi6@cdc.gov" userId="S::urn:spo:guest#pxi6@cdc.gov::" providerId="AD" clId="Web-{F06DB59D-821F-5C7A-00E4-C9C807B337EF}" dt="2024-08-15T17:41:42.456" v="17"/>
        <pc:sldMkLst>
          <pc:docMk/>
          <pc:sldMk cId="1553399931" sldId="689"/>
        </pc:sldMkLst>
      </pc:sldChg>
      <pc:sldChg chg="modSp">
        <pc:chgData name="pxi6@cdc.gov" userId="S::urn:spo:guest#pxi6@cdc.gov::" providerId="AD" clId="Web-{F06DB59D-821F-5C7A-00E4-C9C807B337EF}" dt="2024-08-15T17:40:04.438" v="10"/>
        <pc:sldMkLst>
          <pc:docMk/>
          <pc:sldMk cId="3588436117" sldId="774"/>
        </pc:sldMkLst>
      </pc:sldChg>
      <pc:sldChg chg="del">
        <pc:chgData name="pxi6@cdc.gov" userId="S::urn:spo:guest#pxi6@cdc.gov::" providerId="AD" clId="Web-{F06DB59D-821F-5C7A-00E4-C9C807B337EF}" dt="2024-08-15T16:43:40.560" v="1"/>
        <pc:sldMkLst>
          <pc:docMk/>
          <pc:sldMk cId="120461179" sldId="2147480538"/>
        </pc:sldMkLst>
      </pc:sldChg>
      <pc:sldChg chg="add">
        <pc:chgData name="pxi6@cdc.gov" userId="S::urn:spo:guest#pxi6@cdc.gov::" providerId="AD" clId="Web-{F06DB59D-821F-5C7A-00E4-C9C807B337EF}" dt="2024-08-15T16:43:35.653" v="0"/>
        <pc:sldMkLst>
          <pc:docMk/>
          <pc:sldMk cId="172890187" sldId="2147481204"/>
        </pc:sldMkLst>
      </pc:sldChg>
      <pc:sldChg chg="add del">
        <pc:chgData name="pxi6@cdc.gov" userId="S::urn:spo:guest#pxi6@cdc.gov::" providerId="AD" clId="Web-{F06DB59D-821F-5C7A-00E4-C9C807B337EF}" dt="2024-08-15T17:39:48.171" v="9"/>
        <pc:sldMkLst>
          <pc:docMk/>
          <pc:sldMk cId="304387766" sldId="2147481206"/>
        </pc:sldMkLst>
      </pc:sldChg>
      <pc:sldChg chg="add del">
        <pc:chgData name="pxi6@cdc.gov" userId="S::urn:spo:guest#pxi6@cdc.gov::" providerId="AD" clId="Web-{F06DB59D-821F-5C7A-00E4-C9C807B337EF}" dt="2024-08-15T17:39:48.156" v="8"/>
        <pc:sldMkLst>
          <pc:docMk/>
          <pc:sldMk cId="3551000973" sldId="2147481207"/>
        </pc:sldMkLst>
      </pc:sldChg>
      <pc:sldChg chg="add del">
        <pc:chgData name="pxi6@cdc.gov" userId="S::urn:spo:guest#pxi6@cdc.gov::" providerId="AD" clId="Web-{F06DB59D-821F-5C7A-00E4-C9C807B337EF}" dt="2024-08-15T17:39:48.156" v="7"/>
        <pc:sldMkLst>
          <pc:docMk/>
          <pc:sldMk cId="1722764013" sldId="2147481208"/>
        </pc:sldMkLst>
      </pc:sldChg>
      <pc:sldChg chg="add del">
        <pc:chgData name="pxi6@cdc.gov" userId="S::urn:spo:guest#pxi6@cdc.gov::" providerId="AD" clId="Web-{F06DB59D-821F-5C7A-00E4-C9C807B337EF}" dt="2024-08-15T17:39:48.140" v="6"/>
        <pc:sldMkLst>
          <pc:docMk/>
          <pc:sldMk cId="2370422568" sldId="2147481209"/>
        </pc:sldMkLst>
      </pc:sldChg>
    </pc:docChg>
  </pc:docChgLst>
  <pc:docChgLst>
    <pc:chgData name="Marie Deveaux" userId="S::mdeveaux@rtsl.org::9fc0be8f-9df8-4ccb-8fb2-ba99b4811463" providerId="AD" clId="Web-{5740A4D5-B9E8-B158-F86E-394F3B386A74}"/>
    <pc:docChg chg="modSld">
      <pc:chgData name="Marie Deveaux" userId="S::mdeveaux@rtsl.org::9fc0be8f-9df8-4ccb-8fb2-ba99b4811463" providerId="AD" clId="Web-{5740A4D5-B9E8-B158-F86E-394F3B386A74}" dt="2025-02-19T15:54:08.779" v="11" actId="1076"/>
      <pc:docMkLst>
        <pc:docMk/>
      </pc:docMkLst>
      <pc:sldChg chg="modSp">
        <pc:chgData name="Marie Deveaux" userId="S::mdeveaux@rtsl.org::9fc0be8f-9df8-4ccb-8fb2-ba99b4811463" providerId="AD" clId="Web-{5740A4D5-B9E8-B158-F86E-394F3B386A74}" dt="2025-02-19T15:54:08.779" v="11" actId="1076"/>
        <pc:sldMkLst>
          <pc:docMk/>
          <pc:sldMk cId="903335531" sldId="2147480987"/>
        </pc:sldMkLst>
      </pc:sldChg>
    </pc:docChg>
  </pc:docChgLst>
  <pc:docChgLst>
    <pc:chgData name="Caitlyn Bradburn" userId="S::cbradburn@rtsl.org::fbf6e58d-f431-4c1d-a40b-11815d7b2a7a" providerId="AD" clId="Web-{BD1166BD-091A-5564-D42A-7B7DB03D42C0}"/>
    <pc:docChg chg="modSld">
      <pc:chgData name="Caitlyn Bradburn" userId="S::cbradburn@rtsl.org::fbf6e58d-f431-4c1d-a40b-11815d7b2a7a" providerId="AD" clId="Web-{BD1166BD-091A-5564-D42A-7B7DB03D42C0}" dt="2024-10-04T19:48:21.574" v="0"/>
      <pc:docMkLst>
        <pc:docMk/>
      </pc:docMkLst>
      <pc:sldChg chg="delSp">
        <pc:chgData name="Caitlyn Bradburn" userId="S::cbradburn@rtsl.org::fbf6e58d-f431-4c1d-a40b-11815d7b2a7a" providerId="AD" clId="Web-{BD1166BD-091A-5564-D42A-7B7DB03D42C0}" dt="2024-10-04T19:48:21.574" v="0"/>
        <pc:sldMkLst>
          <pc:docMk/>
          <pc:sldMk cId="1721611785" sldId="2145705835"/>
        </pc:sldMkLst>
      </pc:sldChg>
    </pc:docChg>
  </pc:docChgLst>
  <pc:docChgLst>
    <pc:chgData name="Shefali Oza" userId="S::soza@rtsl.org::b6d86925-c367-4057-9a73-a9633078c5cb" providerId="AD" clId="Web-{DC201999-FC5B-900D-63A0-D138B576467E}"/>
    <pc:docChg chg="modSld">
      <pc:chgData name="Shefali Oza" userId="S::soza@rtsl.org::b6d86925-c367-4057-9a73-a9633078c5cb" providerId="AD" clId="Web-{DC201999-FC5B-900D-63A0-D138B576467E}" dt="2025-01-22T19:41:52.692" v="1"/>
      <pc:docMkLst>
        <pc:docMk/>
      </pc:docMkLst>
      <pc:sldChg chg="modNotes">
        <pc:chgData name="Shefali Oza" userId="S::soza@rtsl.org::b6d86925-c367-4057-9a73-a9633078c5cb" providerId="AD" clId="Web-{DC201999-FC5B-900D-63A0-D138B576467E}" dt="2025-01-22T19:41:52.692" v="1"/>
        <pc:sldMkLst>
          <pc:docMk/>
          <pc:sldMk cId="1219877394" sldId="2147481120"/>
        </pc:sldMkLst>
      </pc:sldChg>
    </pc:docChg>
  </pc:docChgLst>
  <pc:docChgLst>
    <pc:chgData name="pxi6@cdc.gov" userId="S::urn:spo:guest#pxi6@cdc.gov::" providerId="AD" clId="Web-{C4F0D9E6-0689-7021-961D-48CC03F5CBAF}"/>
    <pc:docChg chg="addSld delSld">
      <pc:chgData name="pxi6@cdc.gov" userId="S::urn:spo:guest#pxi6@cdc.gov::" providerId="AD" clId="Web-{C4F0D9E6-0689-7021-961D-48CC03F5CBAF}" dt="2024-08-13T19:49:29.378" v="25"/>
      <pc:docMkLst>
        <pc:docMk/>
      </pc:docMkLst>
      <pc:sldChg chg="add del">
        <pc:chgData name="pxi6@cdc.gov" userId="S::urn:spo:guest#pxi6@cdc.gov::" providerId="AD" clId="Web-{C4F0D9E6-0689-7021-961D-48CC03F5CBAF}" dt="2024-08-13T19:49:29.347" v="22"/>
        <pc:sldMkLst>
          <pc:docMk/>
          <pc:sldMk cId="3925601776" sldId="277"/>
        </pc:sldMkLst>
      </pc:sldChg>
      <pc:sldChg chg="add">
        <pc:chgData name="pxi6@cdc.gov" userId="S::urn:spo:guest#pxi6@cdc.gov::" providerId="AD" clId="Web-{C4F0D9E6-0689-7021-961D-48CC03F5CBAF}" dt="2024-08-13T19:46:40.748" v="14"/>
        <pc:sldMkLst>
          <pc:docMk/>
          <pc:sldMk cId="1371621767" sldId="330"/>
        </pc:sldMkLst>
      </pc:sldChg>
      <pc:sldChg chg="add">
        <pc:chgData name="pxi6@cdc.gov" userId="S::urn:spo:guest#pxi6@cdc.gov::" providerId="AD" clId="Web-{C4F0D9E6-0689-7021-961D-48CC03F5CBAF}" dt="2024-08-13T19:46:40.779" v="15"/>
        <pc:sldMkLst>
          <pc:docMk/>
          <pc:sldMk cId="1553399931" sldId="689"/>
        </pc:sldMkLst>
      </pc:sldChg>
      <pc:sldChg chg="add del">
        <pc:chgData name="pxi6@cdc.gov" userId="S::urn:spo:guest#pxi6@cdc.gov::" providerId="AD" clId="Web-{C4F0D9E6-0689-7021-961D-48CC03F5CBAF}" dt="2024-08-13T19:49:29.347" v="21"/>
        <pc:sldMkLst>
          <pc:docMk/>
          <pc:sldMk cId="2321987754" sldId="698"/>
        </pc:sldMkLst>
      </pc:sldChg>
      <pc:sldChg chg="add del">
        <pc:chgData name="pxi6@cdc.gov" userId="S::urn:spo:guest#pxi6@cdc.gov::" providerId="AD" clId="Web-{C4F0D9E6-0689-7021-961D-48CC03F5CBAF}" dt="2024-08-13T19:49:29.362" v="24"/>
        <pc:sldMkLst>
          <pc:docMk/>
          <pc:sldMk cId="1920256385" sldId="720"/>
        </pc:sldMkLst>
      </pc:sldChg>
      <pc:sldChg chg="add del">
        <pc:chgData name="pxi6@cdc.gov" userId="S::urn:spo:guest#pxi6@cdc.gov::" providerId="AD" clId="Web-{C4F0D9E6-0689-7021-961D-48CC03F5CBAF}" dt="2024-08-13T19:49:29.378" v="25"/>
        <pc:sldMkLst>
          <pc:docMk/>
          <pc:sldMk cId="2074274896" sldId="721"/>
        </pc:sldMkLst>
      </pc:sldChg>
      <pc:sldChg chg="add del">
        <pc:chgData name="pxi6@cdc.gov" userId="S::urn:spo:guest#pxi6@cdc.gov::" providerId="AD" clId="Web-{C4F0D9E6-0689-7021-961D-48CC03F5CBAF}" dt="2024-08-13T19:49:29.362" v="23"/>
        <pc:sldMkLst>
          <pc:docMk/>
          <pc:sldMk cId="3632640136" sldId="731"/>
        </pc:sldMkLst>
      </pc:sldChg>
      <pc:sldChg chg="add">
        <pc:chgData name="pxi6@cdc.gov" userId="S::urn:spo:guest#pxi6@cdc.gov::" providerId="AD" clId="Web-{C4F0D9E6-0689-7021-961D-48CC03F5CBAF}" dt="2024-08-13T19:45:53.887" v="2"/>
        <pc:sldMkLst>
          <pc:docMk/>
          <pc:sldMk cId="3867262008" sldId="763"/>
        </pc:sldMkLst>
      </pc:sldChg>
      <pc:sldChg chg="add">
        <pc:chgData name="pxi6@cdc.gov" userId="S::urn:spo:guest#pxi6@cdc.gov::" providerId="AD" clId="Web-{C4F0D9E6-0689-7021-961D-48CC03F5CBAF}" dt="2024-08-13T19:45:53.919" v="3"/>
        <pc:sldMkLst>
          <pc:docMk/>
          <pc:sldMk cId="28085949" sldId="764"/>
        </pc:sldMkLst>
      </pc:sldChg>
      <pc:sldChg chg="add">
        <pc:chgData name="pxi6@cdc.gov" userId="S::urn:spo:guest#pxi6@cdc.gov::" providerId="AD" clId="Web-{C4F0D9E6-0689-7021-961D-48CC03F5CBAF}" dt="2024-08-13T19:46:40.623" v="9"/>
        <pc:sldMkLst>
          <pc:docMk/>
          <pc:sldMk cId="862311520" sldId="772"/>
        </pc:sldMkLst>
      </pc:sldChg>
      <pc:sldChg chg="add">
        <pc:chgData name="pxi6@cdc.gov" userId="S::urn:spo:guest#pxi6@cdc.gov::" providerId="AD" clId="Web-{C4F0D9E6-0689-7021-961D-48CC03F5CBAF}" dt="2024-08-13T19:46:40.717" v="13"/>
        <pc:sldMkLst>
          <pc:docMk/>
          <pc:sldMk cId="3588436117" sldId="774"/>
        </pc:sldMkLst>
      </pc:sldChg>
      <pc:sldChg chg="add">
        <pc:chgData name="pxi6@cdc.gov" userId="S::urn:spo:guest#pxi6@cdc.gov::" providerId="AD" clId="Web-{C4F0D9E6-0689-7021-961D-48CC03F5CBAF}" dt="2024-08-13T19:45:53.856" v="0"/>
        <pc:sldMkLst>
          <pc:docMk/>
          <pc:sldMk cId="1634527828" sldId="2147481184"/>
        </pc:sldMkLst>
      </pc:sldChg>
      <pc:sldChg chg="add">
        <pc:chgData name="pxi6@cdc.gov" userId="S::urn:spo:guest#pxi6@cdc.gov::" providerId="AD" clId="Web-{C4F0D9E6-0689-7021-961D-48CC03F5CBAF}" dt="2024-08-13T19:45:53.872" v="1"/>
        <pc:sldMkLst>
          <pc:docMk/>
          <pc:sldMk cId="1484991888" sldId="2147481185"/>
        </pc:sldMkLst>
      </pc:sldChg>
      <pc:sldChg chg="add">
        <pc:chgData name="pxi6@cdc.gov" userId="S::urn:spo:guest#pxi6@cdc.gov::" providerId="AD" clId="Web-{C4F0D9E6-0689-7021-961D-48CC03F5CBAF}" dt="2024-08-13T19:46:06.278" v="4"/>
        <pc:sldMkLst>
          <pc:docMk/>
          <pc:sldMk cId="3916884057" sldId="2147481186"/>
        </pc:sldMkLst>
      </pc:sldChg>
      <pc:sldChg chg="add">
        <pc:chgData name="pxi6@cdc.gov" userId="S::urn:spo:guest#pxi6@cdc.gov::" providerId="AD" clId="Web-{C4F0D9E6-0689-7021-961D-48CC03F5CBAF}" dt="2024-08-13T19:46:06.294" v="5"/>
        <pc:sldMkLst>
          <pc:docMk/>
          <pc:sldMk cId="926866068" sldId="2147481187"/>
        </pc:sldMkLst>
      </pc:sldChg>
      <pc:sldChg chg="add">
        <pc:chgData name="pxi6@cdc.gov" userId="S::urn:spo:guest#pxi6@cdc.gov::" providerId="AD" clId="Web-{C4F0D9E6-0689-7021-961D-48CC03F5CBAF}" dt="2024-08-13T19:46:06.325" v="6"/>
        <pc:sldMkLst>
          <pc:docMk/>
          <pc:sldMk cId="3194936581" sldId="2147481188"/>
        </pc:sldMkLst>
      </pc:sldChg>
      <pc:sldChg chg="add">
        <pc:chgData name="pxi6@cdc.gov" userId="S::urn:spo:guest#pxi6@cdc.gov::" providerId="AD" clId="Web-{C4F0D9E6-0689-7021-961D-48CC03F5CBAF}" dt="2024-08-13T19:46:06.341" v="7"/>
        <pc:sldMkLst>
          <pc:docMk/>
          <pc:sldMk cId="1219320983" sldId="2147481189"/>
        </pc:sldMkLst>
      </pc:sldChg>
      <pc:sldChg chg="add">
        <pc:chgData name="pxi6@cdc.gov" userId="S::urn:spo:guest#pxi6@cdc.gov::" providerId="AD" clId="Web-{C4F0D9E6-0689-7021-961D-48CC03F5CBAF}" dt="2024-08-13T19:46:40.592" v="8"/>
        <pc:sldMkLst>
          <pc:docMk/>
          <pc:sldMk cId="1160771604" sldId="2147481190"/>
        </pc:sldMkLst>
      </pc:sldChg>
      <pc:sldChg chg="add">
        <pc:chgData name="pxi6@cdc.gov" userId="S::urn:spo:guest#pxi6@cdc.gov::" providerId="AD" clId="Web-{C4F0D9E6-0689-7021-961D-48CC03F5CBAF}" dt="2024-08-13T19:46:40.639" v="10"/>
        <pc:sldMkLst>
          <pc:docMk/>
          <pc:sldMk cId="267471621" sldId="2147481191"/>
        </pc:sldMkLst>
      </pc:sldChg>
      <pc:sldChg chg="add">
        <pc:chgData name="pxi6@cdc.gov" userId="S::urn:spo:guest#pxi6@cdc.gov::" providerId="AD" clId="Web-{C4F0D9E6-0689-7021-961D-48CC03F5CBAF}" dt="2024-08-13T19:46:40.670" v="11"/>
        <pc:sldMkLst>
          <pc:docMk/>
          <pc:sldMk cId="652607718" sldId="2147481192"/>
        </pc:sldMkLst>
      </pc:sldChg>
      <pc:sldChg chg="add">
        <pc:chgData name="pxi6@cdc.gov" userId="S::urn:spo:guest#pxi6@cdc.gov::" providerId="AD" clId="Web-{C4F0D9E6-0689-7021-961D-48CC03F5CBAF}" dt="2024-08-13T19:46:40.701" v="12"/>
        <pc:sldMkLst>
          <pc:docMk/>
          <pc:sldMk cId="1093026212" sldId="2147481193"/>
        </pc:sldMkLst>
      </pc:sldChg>
      <pc:sldMasterChg chg="addSldLayout">
        <pc:chgData name="pxi6@cdc.gov" userId="S::urn:spo:guest#pxi6@cdc.gov::" providerId="AD" clId="Web-{C4F0D9E6-0689-7021-961D-48CC03F5CBAF}" dt="2024-08-13T19:46:40.748" v="14"/>
        <pc:sldMasterMkLst>
          <pc:docMk/>
          <pc:sldMasterMk cId="4176289477" sldId="2147483883"/>
        </pc:sldMasterMkLst>
        <pc:sldLayoutChg chg="add">
          <pc:chgData name="pxi6@cdc.gov" userId="S::urn:spo:guest#pxi6@cdc.gov::" providerId="AD" clId="Web-{C4F0D9E6-0689-7021-961D-48CC03F5CBAF}" dt="2024-08-13T19:46:06.278" v="4"/>
          <pc:sldLayoutMkLst>
            <pc:docMk/>
            <pc:sldMasterMk cId="4176289477" sldId="2147483883"/>
            <pc:sldLayoutMk cId="648435349" sldId="2147484080"/>
          </pc:sldLayoutMkLst>
        </pc:sldLayoutChg>
        <pc:sldLayoutChg chg="add">
          <pc:chgData name="pxi6@cdc.gov" userId="S::urn:spo:guest#pxi6@cdc.gov::" providerId="AD" clId="Web-{C4F0D9E6-0689-7021-961D-48CC03F5CBAF}" dt="2024-08-13T19:46:40.748" v="14"/>
          <pc:sldLayoutMkLst>
            <pc:docMk/>
            <pc:sldMasterMk cId="4176289477" sldId="2147483883"/>
            <pc:sldLayoutMk cId="1116793358" sldId="2147484081"/>
          </pc:sldLayoutMkLst>
        </pc:sldLayoutChg>
      </pc:sldMasterChg>
    </pc:docChg>
  </pc:docChgLst>
  <pc:docChgLst>
    <pc:chgData name="Marie Deveaux" userId="S::mdeveaux@rtsl.org::9fc0be8f-9df8-4ccb-8fb2-ba99b4811463" providerId="AD" clId="Web-{BA554C3A-812F-FDC3-AADC-70AC010A7D96}"/>
    <pc:docChg chg="addSld delSld modSection">
      <pc:chgData name="Marie Deveaux" userId="S::mdeveaux@rtsl.org::9fc0be8f-9df8-4ccb-8fb2-ba99b4811463" providerId="AD" clId="Web-{BA554C3A-812F-FDC3-AADC-70AC010A7D96}" dt="2025-02-14T21:03:28.940" v="1"/>
      <pc:docMkLst>
        <pc:docMk/>
      </pc:docMkLst>
      <pc:sldChg chg="add del replId">
        <pc:chgData name="Marie Deveaux" userId="S::mdeveaux@rtsl.org::9fc0be8f-9df8-4ccb-8fb2-ba99b4811463" providerId="AD" clId="Web-{BA554C3A-812F-FDC3-AADC-70AC010A7D96}" dt="2025-02-14T21:03:28.940" v="1"/>
        <pc:sldMkLst>
          <pc:docMk/>
          <pc:sldMk cId="3820848326" sldId="2147481472"/>
        </pc:sldMkLst>
      </pc:sldChg>
    </pc:docChg>
  </pc:docChgLst>
  <pc:docChgLst>
    <pc:chgData name="pxi6@cdc.gov" userId="S::urn:spo:guest#pxi6@cdc.gov::" providerId="AD" clId="Web-{73A37486-2ABA-301E-0191-95A76FAF035C}"/>
    <pc:docChg chg="modSld">
      <pc:chgData name="pxi6@cdc.gov" userId="S::urn:spo:guest#pxi6@cdc.gov::" providerId="AD" clId="Web-{73A37486-2ABA-301E-0191-95A76FAF035C}" dt="2024-08-14T17:30:03.895" v="53" actId="1076"/>
      <pc:docMkLst>
        <pc:docMk/>
      </pc:docMkLst>
      <pc:sldChg chg="modSp">
        <pc:chgData name="pxi6@cdc.gov" userId="S::urn:spo:guest#pxi6@cdc.gov::" providerId="AD" clId="Web-{73A37486-2ABA-301E-0191-95A76FAF035C}" dt="2024-08-14T17:30:03.895" v="53" actId="1076"/>
        <pc:sldMkLst>
          <pc:docMk/>
          <pc:sldMk cId="1786291085" sldId="2145705963"/>
        </pc:sldMkLst>
      </pc:sldChg>
    </pc:docChg>
  </pc:docChgLst>
  <pc:docChgLst>
    <pc:chgData name="ofi0@cdc.gov" userId="S::urn:spo:guest#ofi0@cdc.gov::" providerId="AD" clId="Web-{77CDE070-B8FF-B973-95D9-9284920AECF3}"/>
    <pc:docChg chg="addSld modSld sldOrd">
      <pc:chgData name="ofi0@cdc.gov" userId="S::urn:spo:guest#ofi0@cdc.gov::" providerId="AD" clId="Web-{77CDE070-B8FF-B973-95D9-9284920AECF3}" dt="2024-08-15T17:37:44.675" v="525" actId="20577"/>
      <pc:docMkLst>
        <pc:docMk/>
      </pc:docMkLst>
      <pc:sldChg chg="modSp">
        <pc:chgData name="ofi0@cdc.gov" userId="S::urn:spo:guest#ofi0@cdc.gov::" providerId="AD" clId="Web-{77CDE070-B8FF-B973-95D9-9284920AECF3}" dt="2024-08-15T17:24:21.787" v="471"/>
        <pc:sldMkLst>
          <pc:docMk/>
          <pc:sldMk cId="28085949" sldId="764"/>
        </pc:sldMkLst>
      </pc:sldChg>
      <pc:sldChg chg="modSp">
        <pc:chgData name="ofi0@cdc.gov" userId="S::urn:spo:guest#ofi0@cdc.gov::" providerId="AD" clId="Web-{77CDE070-B8FF-B973-95D9-9284920AECF3}" dt="2024-08-15T17:01:18.186" v="66" actId="20577"/>
        <pc:sldMkLst>
          <pc:docMk/>
          <pc:sldMk cId="2093196941" sldId="2145705988"/>
        </pc:sldMkLst>
      </pc:sldChg>
      <pc:sldChg chg="modSp">
        <pc:chgData name="ofi0@cdc.gov" userId="S::urn:spo:guest#ofi0@cdc.gov::" providerId="AD" clId="Web-{77CDE070-B8FF-B973-95D9-9284920AECF3}" dt="2024-08-15T17:02:13.421" v="75" actId="20577"/>
        <pc:sldMkLst>
          <pc:docMk/>
          <pc:sldMk cId="3067727701" sldId="2145705989"/>
        </pc:sldMkLst>
      </pc:sldChg>
      <pc:sldChg chg="delSp modSp">
        <pc:chgData name="ofi0@cdc.gov" userId="S::urn:spo:guest#ofi0@cdc.gov::" providerId="AD" clId="Web-{77CDE070-B8FF-B973-95D9-9284920AECF3}" dt="2024-08-15T17:24:07.786" v="465" actId="20577"/>
        <pc:sldMkLst>
          <pc:docMk/>
          <pc:sldMk cId="1614380982" sldId="2147480516"/>
        </pc:sldMkLst>
      </pc:sldChg>
      <pc:sldChg chg="delSp modSp">
        <pc:chgData name="ofi0@cdc.gov" userId="S::urn:spo:guest#ofi0@cdc.gov::" providerId="AD" clId="Web-{77CDE070-B8FF-B973-95D9-9284920AECF3}" dt="2024-08-15T17:20:28.470" v="292" actId="20577"/>
        <pc:sldMkLst>
          <pc:docMk/>
          <pc:sldMk cId="3936016213" sldId="2147481138"/>
        </pc:sldMkLst>
      </pc:sldChg>
      <pc:sldChg chg="modSp">
        <pc:chgData name="ofi0@cdc.gov" userId="S::urn:spo:guest#ofi0@cdc.gov::" providerId="AD" clId="Web-{77CDE070-B8FF-B973-95D9-9284920AECF3}" dt="2024-08-15T17:23:25.676" v="404" actId="20577"/>
        <pc:sldMkLst>
          <pc:docMk/>
          <pc:sldMk cId="1835819963" sldId="2147481142"/>
        </pc:sldMkLst>
      </pc:sldChg>
      <pc:sldChg chg="modSp">
        <pc:chgData name="ofi0@cdc.gov" userId="S::urn:spo:guest#ofi0@cdc.gov::" providerId="AD" clId="Web-{77CDE070-B8FF-B973-95D9-9284920AECF3}" dt="2024-08-15T17:37:44.675" v="525" actId="20577"/>
        <pc:sldMkLst>
          <pc:docMk/>
          <pc:sldMk cId="926866068" sldId="2147481187"/>
        </pc:sldMkLst>
      </pc:sldChg>
      <pc:sldChg chg="delSp">
        <pc:chgData name="ofi0@cdc.gov" userId="S::urn:spo:guest#ofi0@cdc.gov::" providerId="AD" clId="Web-{77CDE070-B8FF-B973-95D9-9284920AECF3}" dt="2024-08-15T17:04:13.923" v="76"/>
        <pc:sldMkLst>
          <pc:docMk/>
          <pc:sldMk cId="2870305030" sldId="2147481194"/>
        </pc:sldMkLst>
      </pc:sldChg>
      <pc:sldChg chg="delSp modSp">
        <pc:chgData name="ofi0@cdc.gov" userId="S::urn:spo:guest#ofi0@cdc.gov::" providerId="AD" clId="Web-{77CDE070-B8FF-B973-95D9-9284920AECF3}" dt="2024-08-15T17:13:42.354" v="199" actId="14100"/>
        <pc:sldMkLst>
          <pc:docMk/>
          <pc:sldMk cId="3886605166" sldId="2147481197"/>
        </pc:sldMkLst>
      </pc:sldChg>
      <pc:sldChg chg="modSp new ord">
        <pc:chgData name="ofi0@cdc.gov" userId="S::urn:spo:guest#ofi0@cdc.gov::" providerId="AD" clId="Web-{77CDE070-B8FF-B973-95D9-9284920AECF3}" dt="2024-08-15T16:58:56.011" v="29" actId="20577"/>
        <pc:sldMkLst>
          <pc:docMk/>
          <pc:sldMk cId="420891057" sldId="2147481205"/>
        </pc:sldMkLst>
      </pc:sldChg>
    </pc:docChg>
  </pc:docChgLst>
  <pc:docChgLst>
    <pc:chgData name="Shefali Oza" userId="b6d86925-c367-4057-9a73-a9633078c5cb" providerId="ADAL" clId="{974CC366-D2AB-2F42-84D0-FA308FAFE0F8}"/>
    <pc:docChg chg="undo custSel addSld delSld modSld sldOrd addSection delSection modSection">
      <pc:chgData name="Shefali Oza" userId="b6d86925-c367-4057-9a73-a9633078c5cb" providerId="ADAL" clId="{974CC366-D2AB-2F42-84D0-FA308FAFE0F8}" dt="2025-02-07T00:24:23.052" v="28775" actId="20577"/>
      <pc:docMkLst>
        <pc:docMk/>
      </pc:docMkLst>
      <pc:sldChg chg="addSp modSp add">
        <pc:chgData name="Shefali Oza" userId="b6d86925-c367-4057-9a73-a9633078c5cb" providerId="ADAL" clId="{974CC366-D2AB-2F42-84D0-FA308FAFE0F8}" dt="2025-01-29T04:12:25.908" v="13725"/>
        <pc:sldMkLst>
          <pc:docMk/>
          <pc:sldMk cId="2378694261" sldId="322"/>
        </pc:sldMkLst>
      </pc:sldChg>
      <pc:sldChg chg="addSp modSp add">
        <pc:chgData name="Shefali Oza" userId="b6d86925-c367-4057-9a73-a9633078c5cb" providerId="ADAL" clId="{974CC366-D2AB-2F42-84D0-FA308FAFE0F8}" dt="2025-01-29T04:12:26.520" v="13726"/>
        <pc:sldMkLst>
          <pc:docMk/>
          <pc:sldMk cId="2955945839" sldId="323"/>
        </pc:sldMkLst>
      </pc:sldChg>
      <pc:sldChg chg="addSp modSp add">
        <pc:chgData name="Shefali Oza" userId="b6d86925-c367-4057-9a73-a9633078c5cb" providerId="ADAL" clId="{974CC366-D2AB-2F42-84D0-FA308FAFE0F8}" dt="2025-01-29T04:12:27.768" v="13727"/>
        <pc:sldMkLst>
          <pc:docMk/>
          <pc:sldMk cId="1039050350" sldId="324"/>
        </pc:sldMkLst>
      </pc:sldChg>
      <pc:sldChg chg="addSp modSp add">
        <pc:chgData name="Shefali Oza" userId="b6d86925-c367-4057-9a73-a9633078c5cb" providerId="ADAL" clId="{974CC366-D2AB-2F42-84D0-FA308FAFE0F8}" dt="2025-01-29T04:12:29.378" v="13728"/>
        <pc:sldMkLst>
          <pc:docMk/>
          <pc:sldMk cId="2350710030" sldId="325"/>
        </pc:sldMkLst>
      </pc:sldChg>
      <pc:sldChg chg="addSp modSp add modNotesTx">
        <pc:chgData name="Shefali Oza" userId="b6d86925-c367-4057-9a73-a9633078c5cb" providerId="ADAL" clId="{974CC366-D2AB-2F42-84D0-FA308FAFE0F8}" dt="2025-01-29T04:12:23.749" v="13724"/>
        <pc:sldMkLst>
          <pc:docMk/>
          <pc:sldMk cId="2456732276" sldId="2145705815"/>
        </pc:sldMkLst>
      </pc:sldChg>
      <pc:sldChg chg="addSp modSp modNotesTx">
        <pc:chgData name="Shefali Oza" userId="b6d86925-c367-4057-9a73-a9633078c5cb" providerId="ADAL" clId="{974CC366-D2AB-2F42-84D0-FA308FAFE0F8}" dt="2025-01-29T04:12:20.419" v="13723"/>
        <pc:sldMkLst>
          <pc:docMk/>
          <pc:sldMk cId="2726359537" sldId="2145705821"/>
        </pc:sldMkLst>
      </pc:sldChg>
      <pc:sldChg chg="addSp delSp modSp mod modAnim modNotesTx">
        <pc:chgData name="Shefali Oza" userId="b6d86925-c367-4057-9a73-a9633078c5cb" providerId="ADAL" clId="{974CC366-D2AB-2F42-84D0-FA308FAFE0F8}" dt="2025-02-06T14:43:22.796" v="28758" actId="20577"/>
        <pc:sldMkLst>
          <pc:docMk/>
          <pc:sldMk cId="2081374030" sldId="2145705849"/>
        </pc:sldMkLst>
      </pc:sldChg>
      <pc:sldChg chg="modNotesTx">
        <pc:chgData name="Shefali Oza" userId="b6d86925-c367-4057-9a73-a9633078c5cb" providerId="ADAL" clId="{974CC366-D2AB-2F42-84D0-FA308FAFE0F8}" dt="2025-02-06T14:40:41.076" v="28581" actId="313"/>
        <pc:sldMkLst>
          <pc:docMk/>
          <pc:sldMk cId="3265119177" sldId="2145705957"/>
        </pc:sldMkLst>
      </pc:sldChg>
      <pc:sldChg chg="addSp modSp add del">
        <pc:chgData name="Shefali Oza" userId="b6d86925-c367-4057-9a73-a9633078c5cb" providerId="ADAL" clId="{974CC366-D2AB-2F42-84D0-FA308FAFE0F8}" dt="2025-01-27T17:09:58.859" v="899" actId="2696"/>
        <pc:sldMkLst>
          <pc:docMk/>
          <pc:sldMk cId="3146183954" sldId="2145705987"/>
        </pc:sldMkLst>
      </pc:sldChg>
      <pc:sldChg chg="addSp modSp add del ord modNotesTx">
        <pc:chgData name="Shefali Oza" userId="b6d86925-c367-4057-9a73-a9633078c5cb" providerId="ADAL" clId="{974CC366-D2AB-2F42-84D0-FA308FAFE0F8}" dt="2025-01-27T17:18:29.981" v="1549" actId="2696"/>
        <pc:sldMkLst>
          <pc:docMk/>
          <pc:sldMk cId="2093196941" sldId="2145705988"/>
        </pc:sldMkLst>
      </pc:sldChg>
      <pc:sldChg chg="addSp modSp add del">
        <pc:chgData name="Shefali Oza" userId="b6d86925-c367-4057-9a73-a9633078c5cb" providerId="ADAL" clId="{974CC366-D2AB-2F42-84D0-FA308FAFE0F8}" dt="2025-01-27T17:10:29.434" v="901" actId="2696"/>
        <pc:sldMkLst>
          <pc:docMk/>
          <pc:sldMk cId="3067727701" sldId="2145705989"/>
        </pc:sldMkLst>
      </pc:sldChg>
      <pc:sldChg chg="modSp add mod modNotesTx">
        <pc:chgData name="Shefali Oza" userId="b6d86925-c367-4057-9a73-a9633078c5cb" providerId="ADAL" clId="{974CC366-D2AB-2F42-84D0-FA308FAFE0F8}" dt="2025-01-28T03:21:11.232" v="4752" actId="20577"/>
        <pc:sldMkLst>
          <pc:docMk/>
          <pc:sldMk cId="2948868882" sldId="2145706043"/>
        </pc:sldMkLst>
      </pc:sldChg>
      <pc:sldChg chg="addSp delSp modSp mod modAnim modNotesTx">
        <pc:chgData name="Shefali Oza" userId="b6d86925-c367-4057-9a73-a9633078c5cb" providerId="ADAL" clId="{974CC366-D2AB-2F42-84D0-FA308FAFE0F8}" dt="2025-02-06T14:27:15.179" v="27994" actId="20577"/>
        <pc:sldMkLst>
          <pc:docMk/>
          <pc:sldMk cId="550351851" sldId="2145706118"/>
        </pc:sldMkLst>
      </pc:sldChg>
      <pc:sldChg chg="modNotesTx">
        <pc:chgData name="Shefali Oza" userId="b6d86925-c367-4057-9a73-a9633078c5cb" providerId="ADAL" clId="{974CC366-D2AB-2F42-84D0-FA308FAFE0F8}" dt="2025-02-06T03:16:58.777" v="26742" actId="20577"/>
        <pc:sldMkLst>
          <pc:docMk/>
          <pc:sldMk cId="3277635913" sldId="2145706129"/>
        </pc:sldMkLst>
      </pc:sldChg>
      <pc:sldChg chg="modSp mod modNotesTx">
        <pc:chgData name="Shefali Oza" userId="b6d86925-c367-4057-9a73-a9633078c5cb" providerId="ADAL" clId="{974CC366-D2AB-2F42-84D0-FA308FAFE0F8}" dt="2025-01-31T20:28:00.667" v="17985" actId="20577"/>
        <pc:sldMkLst>
          <pc:docMk/>
          <pc:sldMk cId="3133819496" sldId="2145706137"/>
        </pc:sldMkLst>
      </pc:sldChg>
      <pc:sldChg chg="addSp delSp modSp mod">
        <pc:chgData name="Shefali Oza" userId="b6d86925-c367-4057-9a73-a9633078c5cb" providerId="ADAL" clId="{974CC366-D2AB-2F42-84D0-FA308FAFE0F8}" dt="2025-02-06T03:17:37.206" v="26743" actId="478"/>
        <pc:sldMkLst>
          <pc:docMk/>
          <pc:sldMk cId="3135837286" sldId="2145706326"/>
        </pc:sldMkLst>
      </pc:sldChg>
      <pc:sldChg chg="addSp modSp add del">
        <pc:chgData name="Shefali Oza" userId="b6d86925-c367-4057-9a73-a9633078c5cb" providerId="ADAL" clId="{974CC366-D2AB-2F42-84D0-FA308FAFE0F8}" dt="2025-01-27T17:09:52.943" v="898" actId="2696"/>
        <pc:sldMkLst>
          <pc:docMk/>
          <pc:sldMk cId="1419561316" sldId="2145706334"/>
        </pc:sldMkLst>
      </pc:sldChg>
      <pc:sldChg chg="addSp delSp modSp add del mod modNotesTx">
        <pc:chgData name="Shefali Oza" userId="b6d86925-c367-4057-9a73-a9633078c5cb" providerId="ADAL" clId="{974CC366-D2AB-2F42-84D0-FA308FAFE0F8}" dt="2025-01-25T01:45:19.844" v="65" actId="2696"/>
        <pc:sldMkLst>
          <pc:docMk/>
          <pc:sldMk cId="1450479416" sldId="2147480339"/>
        </pc:sldMkLst>
      </pc:sldChg>
      <pc:sldChg chg="addSp modSp add mod ord modNotesTx">
        <pc:chgData name="Shefali Oza" userId="b6d86925-c367-4057-9a73-a9633078c5cb" providerId="ADAL" clId="{974CC366-D2AB-2F42-84D0-FA308FAFE0F8}" dt="2025-01-28T13:21:36.218" v="9019" actId="207"/>
        <pc:sldMkLst>
          <pc:docMk/>
          <pc:sldMk cId="4219040155" sldId="2147480341"/>
        </pc:sldMkLst>
      </pc:sldChg>
      <pc:sldChg chg="addSp modSp add del ord modNotesTx">
        <pc:chgData name="Shefali Oza" userId="b6d86925-c367-4057-9a73-a9633078c5cb" providerId="ADAL" clId="{974CC366-D2AB-2F42-84D0-FA308FAFE0F8}" dt="2025-01-28T20:56:17.994" v="9042" actId="2696"/>
        <pc:sldMkLst>
          <pc:docMk/>
          <pc:sldMk cId="2485615626" sldId="2147480342"/>
        </pc:sldMkLst>
      </pc:sldChg>
      <pc:sldChg chg="addSp modSp add mod ord modNotesTx">
        <pc:chgData name="Shefali Oza" userId="b6d86925-c367-4057-9a73-a9633078c5cb" providerId="ADAL" clId="{974CC366-D2AB-2F42-84D0-FA308FAFE0F8}" dt="2025-01-28T13:19:34.588" v="8880" actId="20577"/>
        <pc:sldMkLst>
          <pc:docMk/>
          <pc:sldMk cId="794378156" sldId="2147480346"/>
        </pc:sldMkLst>
      </pc:sldChg>
      <pc:sldChg chg="addSp modSp add del mod modNotesTx">
        <pc:chgData name="Shefali Oza" userId="b6d86925-c367-4057-9a73-a9633078c5cb" providerId="ADAL" clId="{974CC366-D2AB-2F42-84D0-FA308FAFE0F8}" dt="2025-02-03T22:12:59.768" v="21643" actId="2696"/>
        <pc:sldMkLst>
          <pc:docMk/>
          <pc:sldMk cId="3108552736" sldId="2147480391"/>
        </pc:sldMkLst>
      </pc:sldChg>
      <pc:sldChg chg="addSp delSp modSp mod modNotesTx">
        <pc:chgData name="Shefali Oza" userId="b6d86925-c367-4057-9a73-a9633078c5cb" providerId="ADAL" clId="{974CC366-D2AB-2F42-84D0-FA308FAFE0F8}" dt="2025-02-06T03:02:23.351" v="25633" actId="20577"/>
        <pc:sldMkLst>
          <pc:docMk/>
          <pc:sldMk cId="1119122011" sldId="2147480400"/>
        </pc:sldMkLst>
      </pc:sldChg>
      <pc:sldChg chg="modNotesTx">
        <pc:chgData name="Shefali Oza" userId="b6d86925-c367-4057-9a73-a9633078c5cb" providerId="ADAL" clId="{974CC366-D2AB-2F42-84D0-FA308FAFE0F8}" dt="2025-02-05T16:32:03.541" v="25532" actId="20577"/>
        <pc:sldMkLst>
          <pc:docMk/>
          <pc:sldMk cId="1342443144" sldId="2147480425"/>
        </pc:sldMkLst>
      </pc:sldChg>
      <pc:sldChg chg="modNotesTx">
        <pc:chgData name="Shefali Oza" userId="b6d86925-c367-4057-9a73-a9633078c5cb" providerId="ADAL" clId="{974CC366-D2AB-2F42-84D0-FA308FAFE0F8}" dt="2025-02-06T03:04:26.650" v="25662"/>
        <pc:sldMkLst>
          <pc:docMk/>
          <pc:sldMk cId="2531928082" sldId="2147480519"/>
        </pc:sldMkLst>
      </pc:sldChg>
      <pc:sldChg chg="modNotesTx">
        <pc:chgData name="Shefali Oza" userId="b6d86925-c367-4057-9a73-a9633078c5cb" providerId="ADAL" clId="{974CC366-D2AB-2F42-84D0-FA308FAFE0F8}" dt="2025-02-06T03:04:17.380" v="25661" actId="20577"/>
        <pc:sldMkLst>
          <pc:docMk/>
          <pc:sldMk cId="1483953649" sldId="2147480542"/>
        </pc:sldMkLst>
      </pc:sldChg>
      <pc:sldChg chg="modAnim">
        <pc:chgData name="Shefali Oza" userId="b6d86925-c367-4057-9a73-a9633078c5cb" providerId="ADAL" clId="{974CC366-D2AB-2F42-84D0-FA308FAFE0F8}" dt="2025-02-05T17:41:15.539" v="25542"/>
        <pc:sldMkLst>
          <pc:docMk/>
          <pc:sldMk cId="1598004526" sldId="2147480543"/>
        </pc:sldMkLst>
      </pc:sldChg>
      <pc:sldChg chg="modNotesTx">
        <pc:chgData name="Shefali Oza" userId="b6d86925-c367-4057-9a73-a9633078c5cb" providerId="ADAL" clId="{974CC366-D2AB-2F42-84D0-FA308FAFE0F8}" dt="2025-02-06T03:04:08.104" v="25656" actId="20577"/>
        <pc:sldMkLst>
          <pc:docMk/>
          <pc:sldMk cId="3158156056" sldId="2147480546"/>
        </pc:sldMkLst>
      </pc:sldChg>
      <pc:sldChg chg="ord modNotesTx">
        <pc:chgData name="Shefali Oza" userId="b6d86925-c367-4057-9a73-a9633078c5cb" providerId="ADAL" clId="{974CC366-D2AB-2F42-84D0-FA308FAFE0F8}" dt="2025-02-06T03:16:05.798" v="26702"/>
        <pc:sldMkLst>
          <pc:docMk/>
          <pc:sldMk cId="624685678" sldId="2147480565"/>
        </pc:sldMkLst>
      </pc:sldChg>
      <pc:sldChg chg="ord modNotesTx">
        <pc:chgData name="Shefali Oza" userId="b6d86925-c367-4057-9a73-a9633078c5cb" providerId="ADAL" clId="{974CC366-D2AB-2F42-84D0-FA308FAFE0F8}" dt="2025-02-06T03:15:30.386" v="26679"/>
        <pc:sldMkLst>
          <pc:docMk/>
          <pc:sldMk cId="3480886557" sldId="2147480598"/>
        </pc:sldMkLst>
      </pc:sldChg>
      <pc:sldChg chg="modNotesTx">
        <pc:chgData name="Shefali Oza" userId="b6d86925-c367-4057-9a73-a9633078c5cb" providerId="ADAL" clId="{974CC366-D2AB-2F42-84D0-FA308FAFE0F8}" dt="2025-02-06T03:17:55.684" v="26748" actId="20577"/>
        <pc:sldMkLst>
          <pc:docMk/>
          <pc:sldMk cId="3181357382" sldId="2147480656"/>
        </pc:sldMkLst>
      </pc:sldChg>
      <pc:sldChg chg="addSp delSp modSp mod modAnim modNotesTx">
        <pc:chgData name="Shefali Oza" userId="b6d86925-c367-4057-9a73-a9633078c5cb" providerId="ADAL" clId="{974CC366-D2AB-2F42-84D0-FA308FAFE0F8}" dt="2025-02-06T14:34:59.149" v="28524" actId="20577"/>
        <pc:sldMkLst>
          <pc:docMk/>
          <pc:sldMk cId="1143194202" sldId="2147480667"/>
        </pc:sldMkLst>
      </pc:sldChg>
      <pc:sldChg chg="modNotesTx">
        <pc:chgData name="Shefali Oza" userId="b6d86925-c367-4057-9a73-a9633078c5cb" providerId="ADAL" clId="{974CC366-D2AB-2F42-84D0-FA308FAFE0F8}" dt="2025-02-06T03:18:08.978" v="26749" actId="20577"/>
        <pc:sldMkLst>
          <pc:docMk/>
          <pc:sldMk cId="303973958" sldId="2147480691"/>
        </pc:sldMkLst>
      </pc:sldChg>
      <pc:sldChg chg="addSp delSp add del mod">
        <pc:chgData name="Shefali Oza" userId="b6d86925-c367-4057-9a73-a9633078c5cb" providerId="ADAL" clId="{974CC366-D2AB-2F42-84D0-FA308FAFE0F8}" dt="2025-01-31T18:24:36.298" v="15659" actId="2696"/>
        <pc:sldMkLst>
          <pc:docMk/>
          <pc:sldMk cId="1770448859" sldId="2147480964"/>
        </pc:sldMkLst>
      </pc:sldChg>
      <pc:sldChg chg="modSp mod">
        <pc:chgData name="Shefali Oza" userId="b6d86925-c367-4057-9a73-a9633078c5cb" providerId="ADAL" clId="{974CC366-D2AB-2F42-84D0-FA308FAFE0F8}" dt="2025-02-05T18:05:03.273" v="25558" actId="20577"/>
        <pc:sldMkLst>
          <pc:docMk/>
          <pc:sldMk cId="903335531" sldId="2147480987"/>
        </pc:sldMkLst>
      </pc:sldChg>
      <pc:sldChg chg="addSp delSp modSp add mod modNotesTx">
        <pc:chgData name="Shefali Oza" userId="b6d86925-c367-4057-9a73-a9633078c5cb" providerId="ADAL" clId="{974CC366-D2AB-2F42-84D0-FA308FAFE0F8}" dt="2025-01-28T12:55:52.981" v="6237"/>
        <pc:sldMkLst>
          <pc:docMk/>
          <pc:sldMk cId="2660521446" sldId="2147481053"/>
        </pc:sldMkLst>
      </pc:sldChg>
      <pc:sldChg chg="addSp modSp add mod modNotesTx">
        <pc:chgData name="Shefali Oza" userId="b6d86925-c367-4057-9a73-a9633078c5cb" providerId="ADAL" clId="{974CC366-D2AB-2F42-84D0-FA308FAFE0F8}" dt="2025-01-28T20:40:46.361" v="9023" actId="20577"/>
        <pc:sldMkLst>
          <pc:docMk/>
          <pc:sldMk cId="1720213632" sldId="2147481054"/>
        </pc:sldMkLst>
      </pc:sldChg>
      <pc:sldChg chg="ord">
        <pc:chgData name="Shefali Oza" userId="b6d86925-c367-4057-9a73-a9633078c5cb" providerId="ADAL" clId="{974CC366-D2AB-2F42-84D0-FA308FAFE0F8}" dt="2025-01-27T17:42:18.015" v="2286"/>
        <pc:sldMkLst>
          <pc:docMk/>
          <pc:sldMk cId="1935130632" sldId="2147481114"/>
        </pc:sldMkLst>
      </pc:sldChg>
      <pc:sldChg chg="ord modAnim modNotesTx">
        <pc:chgData name="Shefali Oza" userId="b6d86925-c367-4057-9a73-a9633078c5cb" providerId="ADAL" clId="{974CC366-D2AB-2F42-84D0-FA308FAFE0F8}" dt="2025-02-06T03:06:31.830" v="25679"/>
        <pc:sldMkLst>
          <pc:docMk/>
          <pc:sldMk cId="2777834603" sldId="2147481115"/>
        </pc:sldMkLst>
      </pc:sldChg>
      <pc:sldChg chg="ord">
        <pc:chgData name="Shefali Oza" userId="b6d86925-c367-4057-9a73-a9633078c5cb" providerId="ADAL" clId="{974CC366-D2AB-2F42-84D0-FA308FAFE0F8}" dt="2025-01-27T17:42:18.015" v="2286"/>
        <pc:sldMkLst>
          <pc:docMk/>
          <pc:sldMk cId="2740370190" sldId="2147481116"/>
        </pc:sldMkLst>
      </pc:sldChg>
      <pc:sldChg chg="modSp ord modNotesTx">
        <pc:chgData name="Shefali Oza" userId="b6d86925-c367-4057-9a73-a9633078c5cb" providerId="ADAL" clId="{974CC366-D2AB-2F42-84D0-FA308FAFE0F8}" dt="2025-02-06T03:11:23.737" v="26296" actId="20577"/>
        <pc:sldMkLst>
          <pc:docMk/>
          <pc:sldMk cId="2033365070" sldId="2147481117"/>
        </pc:sldMkLst>
      </pc:sldChg>
      <pc:sldChg chg="ord modNotesTx">
        <pc:chgData name="Shefali Oza" userId="b6d86925-c367-4057-9a73-a9633078c5cb" providerId="ADAL" clId="{974CC366-D2AB-2F42-84D0-FA308FAFE0F8}" dt="2025-02-06T03:12:14.987" v="26298" actId="20577"/>
        <pc:sldMkLst>
          <pc:docMk/>
          <pc:sldMk cId="1760486604" sldId="2147481118"/>
        </pc:sldMkLst>
      </pc:sldChg>
      <pc:sldChg chg="addSp delSp mod ord">
        <pc:chgData name="Shefali Oza" userId="b6d86925-c367-4057-9a73-a9633078c5cb" providerId="ADAL" clId="{974CC366-D2AB-2F42-84D0-FA308FAFE0F8}" dt="2025-01-27T20:32:55.005" v="2629" actId="22"/>
        <pc:sldMkLst>
          <pc:docMk/>
          <pc:sldMk cId="2763143106" sldId="2147481119"/>
        </pc:sldMkLst>
      </pc:sldChg>
      <pc:sldChg chg="addSp delSp modSp mod ord">
        <pc:chgData name="Shefali Oza" userId="b6d86925-c367-4057-9a73-a9633078c5cb" providerId="ADAL" clId="{974CC366-D2AB-2F42-84D0-FA308FAFE0F8}" dt="2025-01-27T20:33:56.855" v="2635" actId="22"/>
        <pc:sldMkLst>
          <pc:docMk/>
          <pc:sldMk cId="1219877394" sldId="2147481120"/>
        </pc:sldMkLst>
      </pc:sldChg>
      <pc:sldChg chg="ord">
        <pc:chgData name="Shefali Oza" userId="b6d86925-c367-4057-9a73-a9633078c5cb" providerId="ADAL" clId="{974CC366-D2AB-2F42-84D0-FA308FAFE0F8}" dt="2025-01-27T17:50:38.983" v="2324"/>
        <pc:sldMkLst>
          <pc:docMk/>
          <pc:sldMk cId="141875807" sldId="2147481121"/>
        </pc:sldMkLst>
      </pc:sldChg>
      <pc:sldChg chg="ord">
        <pc:chgData name="Shefali Oza" userId="b6d86925-c367-4057-9a73-a9633078c5cb" providerId="ADAL" clId="{974CC366-D2AB-2F42-84D0-FA308FAFE0F8}" dt="2025-01-27T17:50:38.983" v="2324"/>
        <pc:sldMkLst>
          <pc:docMk/>
          <pc:sldMk cId="2228880971" sldId="2147481122"/>
        </pc:sldMkLst>
      </pc:sldChg>
      <pc:sldChg chg="ord">
        <pc:chgData name="Shefali Oza" userId="b6d86925-c367-4057-9a73-a9633078c5cb" providerId="ADAL" clId="{974CC366-D2AB-2F42-84D0-FA308FAFE0F8}" dt="2025-01-27T17:50:38.983" v="2324"/>
        <pc:sldMkLst>
          <pc:docMk/>
          <pc:sldMk cId="1317018823" sldId="2147481124"/>
        </pc:sldMkLst>
      </pc:sldChg>
      <pc:sldChg chg="ord">
        <pc:chgData name="Shefali Oza" userId="b6d86925-c367-4057-9a73-a9633078c5cb" providerId="ADAL" clId="{974CC366-D2AB-2F42-84D0-FA308FAFE0F8}" dt="2025-01-27T17:50:38.983" v="2324"/>
        <pc:sldMkLst>
          <pc:docMk/>
          <pc:sldMk cId="4132231346" sldId="2147481125"/>
        </pc:sldMkLst>
      </pc:sldChg>
      <pc:sldChg chg="ord">
        <pc:chgData name="Shefali Oza" userId="b6d86925-c367-4057-9a73-a9633078c5cb" providerId="ADAL" clId="{974CC366-D2AB-2F42-84D0-FA308FAFE0F8}" dt="2025-01-27T17:50:38.983" v="2324"/>
        <pc:sldMkLst>
          <pc:docMk/>
          <pc:sldMk cId="3602216449" sldId="2147481126"/>
        </pc:sldMkLst>
      </pc:sldChg>
      <pc:sldChg chg="ord">
        <pc:chgData name="Shefali Oza" userId="b6d86925-c367-4057-9a73-a9633078c5cb" providerId="ADAL" clId="{974CC366-D2AB-2F42-84D0-FA308FAFE0F8}" dt="2025-01-27T17:50:38.983" v="2324"/>
        <pc:sldMkLst>
          <pc:docMk/>
          <pc:sldMk cId="2450310673" sldId="2147481127"/>
        </pc:sldMkLst>
      </pc:sldChg>
      <pc:sldChg chg="ord">
        <pc:chgData name="Shefali Oza" userId="b6d86925-c367-4057-9a73-a9633078c5cb" providerId="ADAL" clId="{974CC366-D2AB-2F42-84D0-FA308FAFE0F8}" dt="2025-01-27T17:50:38.983" v="2324"/>
        <pc:sldMkLst>
          <pc:docMk/>
          <pc:sldMk cId="1027152178" sldId="2147481128"/>
        </pc:sldMkLst>
      </pc:sldChg>
      <pc:sldChg chg="ord">
        <pc:chgData name="Shefali Oza" userId="b6d86925-c367-4057-9a73-a9633078c5cb" providerId="ADAL" clId="{974CC366-D2AB-2F42-84D0-FA308FAFE0F8}" dt="2025-01-27T17:50:38.983" v="2324"/>
        <pc:sldMkLst>
          <pc:docMk/>
          <pc:sldMk cId="3723154630" sldId="2147481129"/>
        </pc:sldMkLst>
      </pc:sldChg>
      <pc:sldChg chg="ord">
        <pc:chgData name="Shefali Oza" userId="b6d86925-c367-4057-9a73-a9633078c5cb" providerId="ADAL" clId="{974CC366-D2AB-2F42-84D0-FA308FAFE0F8}" dt="2025-01-27T17:50:38.983" v="2324"/>
        <pc:sldMkLst>
          <pc:docMk/>
          <pc:sldMk cId="2279079723" sldId="2147481130"/>
        </pc:sldMkLst>
      </pc:sldChg>
      <pc:sldChg chg="ord">
        <pc:chgData name="Shefali Oza" userId="b6d86925-c367-4057-9a73-a9633078c5cb" providerId="ADAL" clId="{974CC366-D2AB-2F42-84D0-FA308FAFE0F8}" dt="2025-01-27T17:50:38.983" v="2324"/>
        <pc:sldMkLst>
          <pc:docMk/>
          <pc:sldMk cId="1192941222" sldId="2147481131"/>
        </pc:sldMkLst>
      </pc:sldChg>
      <pc:sldChg chg="ord">
        <pc:chgData name="Shefali Oza" userId="b6d86925-c367-4057-9a73-a9633078c5cb" providerId="ADAL" clId="{974CC366-D2AB-2F42-84D0-FA308FAFE0F8}" dt="2025-01-27T17:50:38.983" v="2324"/>
        <pc:sldMkLst>
          <pc:docMk/>
          <pc:sldMk cId="1340157615" sldId="2147481132"/>
        </pc:sldMkLst>
      </pc:sldChg>
      <pc:sldChg chg="ord">
        <pc:chgData name="Shefali Oza" userId="b6d86925-c367-4057-9a73-a9633078c5cb" providerId="ADAL" clId="{974CC366-D2AB-2F42-84D0-FA308FAFE0F8}" dt="2025-01-27T17:50:38.983" v="2324"/>
        <pc:sldMkLst>
          <pc:docMk/>
          <pc:sldMk cId="1459979458" sldId="2147481133"/>
        </pc:sldMkLst>
      </pc:sldChg>
      <pc:sldChg chg="addSp delSp modSp add mod modNotesTx">
        <pc:chgData name="Shefali Oza" userId="b6d86925-c367-4057-9a73-a9633078c5cb" providerId="ADAL" clId="{974CC366-D2AB-2F42-84D0-FA308FAFE0F8}" dt="2025-02-06T03:03:03.206" v="25637" actId="20577"/>
        <pc:sldMkLst>
          <pc:docMk/>
          <pc:sldMk cId="3507705027" sldId="2147481203"/>
        </pc:sldMkLst>
      </pc:sldChg>
      <pc:sldChg chg="addSp delSp modSp mod modAnim modNotesTx">
        <pc:chgData name="Shefali Oza" userId="b6d86925-c367-4057-9a73-a9633078c5cb" providerId="ADAL" clId="{974CC366-D2AB-2F42-84D0-FA308FAFE0F8}" dt="2025-02-06T14:39:56.597" v="28578" actId="20577"/>
        <pc:sldMkLst>
          <pc:docMk/>
          <pc:sldMk cId="1287638631" sldId="2147481206"/>
        </pc:sldMkLst>
      </pc:sldChg>
      <pc:sldChg chg="addSp modSp add modNotesTx">
        <pc:chgData name="Shefali Oza" userId="b6d86925-c367-4057-9a73-a9633078c5cb" providerId="ADAL" clId="{974CC366-D2AB-2F42-84D0-FA308FAFE0F8}" dt="2025-01-28T12:55:43.969" v="6229"/>
        <pc:sldMkLst>
          <pc:docMk/>
          <pc:sldMk cId="459369758" sldId="2147481218"/>
        </pc:sldMkLst>
      </pc:sldChg>
      <pc:sldChg chg="addSp modSp add modNotesTx">
        <pc:chgData name="Shefali Oza" userId="b6d86925-c367-4057-9a73-a9633078c5cb" providerId="ADAL" clId="{974CC366-D2AB-2F42-84D0-FA308FAFE0F8}" dt="2025-01-28T12:55:44.999" v="6230"/>
        <pc:sldMkLst>
          <pc:docMk/>
          <pc:sldMk cId="1170057028" sldId="2147481251"/>
        </pc:sldMkLst>
      </pc:sldChg>
      <pc:sldChg chg="addSp delSp modSp mod modNotesTx">
        <pc:chgData name="Shefali Oza" userId="b6d86925-c367-4057-9a73-a9633078c5cb" providerId="ADAL" clId="{974CC366-D2AB-2F42-84D0-FA308FAFE0F8}" dt="2025-01-28T13:12:39.179" v="8195" actId="20577"/>
        <pc:sldMkLst>
          <pc:docMk/>
          <pc:sldMk cId="3828014345" sldId="2147481260"/>
        </pc:sldMkLst>
      </pc:sldChg>
      <pc:sldChg chg="addSp delSp modSp add mod ord modNotesTx">
        <pc:chgData name="Shefali Oza" userId="b6d86925-c367-4057-9a73-a9633078c5cb" providerId="ADAL" clId="{974CC366-D2AB-2F42-84D0-FA308FAFE0F8}" dt="2025-02-06T03:29:56.817" v="27614" actId="478"/>
        <pc:sldMkLst>
          <pc:docMk/>
          <pc:sldMk cId="385381610" sldId="2147481362"/>
        </pc:sldMkLst>
      </pc:sldChg>
      <pc:sldChg chg="modSp add del modAnim modNotesTx">
        <pc:chgData name="Shefali Oza" userId="b6d86925-c367-4057-9a73-a9633078c5cb" providerId="ADAL" clId="{974CC366-D2AB-2F42-84D0-FA308FAFE0F8}" dt="2025-01-27T17:20:27.558" v="1765" actId="2696"/>
        <pc:sldMkLst>
          <pc:docMk/>
          <pc:sldMk cId="3966422422" sldId="2147481365"/>
        </pc:sldMkLst>
      </pc:sldChg>
      <pc:sldChg chg="addSp delSp modSp add mod modNotesTx">
        <pc:chgData name="Shefali Oza" userId="b6d86925-c367-4057-9a73-a9633078c5cb" providerId="ADAL" clId="{974CC366-D2AB-2F42-84D0-FA308FAFE0F8}" dt="2025-02-06T03:33:33.536" v="27803" actId="478"/>
        <pc:sldMkLst>
          <pc:docMk/>
          <pc:sldMk cId="71452369" sldId="2147481368"/>
        </pc:sldMkLst>
      </pc:sldChg>
      <pc:sldChg chg="addSp modSp add del">
        <pc:chgData name="Shefali Oza" userId="b6d86925-c367-4057-9a73-a9633078c5cb" providerId="ADAL" clId="{974CC366-D2AB-2F42-84D0-FA308FAFE0F8}" dt="2025-01-28T21:08:40.183" v="11227" actId="2696"/>
        <pc:sldMkLst>
          <pc:docMk/>
          <pc:sldMk cId="575728351" sldId="2147481368"/>
        </pc:sldMkLst>
      </pc:sldChg>
      <pc:sldChg chg="addSp modSp add del mod">
        <pc:chgData name="Shefali Oza" userId="b6d86925-c367-4057-9a73-a9633078c5cb" providerId="ADAL" clId="{974CC366-D2AB-2F42-84D0-FA308FAFE0F8}" dt="2025-01-30T21:28:37.735" v="15501" actId="2696"/>
        <pc:sldMkLst>
          <pc:docMk/>
          <pc:sldMk cId="381666934" sldId="2147481380"/>
        </pc:sldMkLst>
      </pc:sldChg>
      <pc:sldChg chg="addSp delSp modSp mod modNotesTx">
        <pc:chgData name="Shefali Oza" userId="b6d86925-c367-4057-9a73-a9633078c5cb" providerId="ADAL" clId="{974CC366-D2AB-2F42-84D0-FA308FAFE0F8}" dt="2025-02-06T03:20:05.918" v="26781" actId="478"/>
        <pc:sldMkLst>
          <pc:docMk/>
          <pc:sldMk cId="215450717" sldId="2147481393"/>
        </pc:sldMkLst>
      </pc:sldChg>
      <pc:sldChg chg="ord">
        <pc:chgData name="Shefali Oza" userId="b6d86925-c367-4057-9a73-a9633078c5cb" providerId="ADAL" clId="{974CC366-D2AB-2F42-84D0-FA308FAFE0F8}" dt="2025-01-27T17:50:38.983" v="2324"/>
        <pc:sldMkLst>
          <pc:docMk/>
          <pc:sldMk cId="3150801543" sldId="2147481394"/>
        </pc:sldMkLst>
      </pc:sldChg>
      <pc:sldChg chg="ord">
        <pc:chgData name="Shefali Oza" userId="b6d86925-c367-4057-9a73-a9633078c5cb" providerId="ADAL" clId="{974CC366-D2AB-2F42-84D0-FA308FAFE0F8}" dt="2025-01-27T17:50:38.983" v="2324"/>
        <pc:sldMkLst>
          <pc:docMk/>
          <pc:sldMk cId="1454040348" sldId="2147481397"/>
        </pc:sldMkLst>
      </pc:sldChg>
      <pc:sldChg chg="modNotesTx">
        <pc:chgData name="Shefali Oza" userId="b6d86925-c367-4057-9a73-a9633078c5cb" providerId="ADAL" clId="{974CC366-D2AB-2F42-84D0-FA308FAFE0F8}" dt="2025-02-06T03:04:51.002" v="25671" actId="20577"/>
        <pc:sldMkLst>
          <pc:docMk/>
          <pc:sldMk cId="3675091316" sldId="2147481403"/>
        </pc:sldMkLst>
      </pc:sldChg>
      <pc:sldChg chg="addSp delSp modSp add mod ord modNotesTx">
        <pc:chgData name="Shefali Oza" userId="b6d86925-c367-4057-9a73-a9633078c5cb" providerId="ADAL" clId="{974CC366-D2AB-2F42-84D0-FA308FAFE0F8}" dt="2025-01-28T13:15:53.636" v="8611" actId="11529"/>
        <pc:sldMkLst>
          <pc:docMk/>
          <pc:sldMk cId="594574113" sldId="2147481407"/>
        </pc:sldMkLst>
      </pc:sldChg>
      <pc:sldChg chg="add del">
        <pc:chgData name="Shefali Oza" userId="b6d86925-c367-4057-9a73-a9633078c5cb" providerId="ADAL" clId="{974CC366-D2AB-2F42-84D0-FA308FAFE0F8}" dt="2025-01-25T01:52:15.154" v="76" actId="2696"/>
        <pc:sldMkLst>
          <pc:docMk/>
          <pc:sldMk cId="3954840026" sldId="2147481407"/>
        </pc:sldMkLst>
      </pc:sldChg>
      <pc:sldChg chg="addSp delSp modSp add mod modNotesTx">
        <pc:chgData name="Shefali Oza" userId="b6d86925-c367-4057-9a73-a9633078c5cb" providerId="ADAL" clId="{974CC366-D2AB-2F42-84D0-FA308FAFE0F8}" dt="2025-02-03T15:38:09.166" v="20871" actId="20577"/>
        <pc:sldMkLst>
          <pc:docMk/>
          <pc:sldMk cId="1231306740" sldId="2147481408"/>
        </pc:sldMkLst>
      </pc:sldChg>
      <pc:sldChg chg="addSp delSp modSp add mod modNotesTx">
        <pc:chgData name="Shefali Oza" userId="b6d86925-c367-4057-9a73-a9633078c5cb" providerId="ADAL" clId="{974CC366-D2AB-2F42-84D0-FA308FAFE0F8}" dt="2025-01-31T18:53:17.252" v="17978" actId="1076"/>
        <pc:sldMkLst>
          <pc:docMk/>
          <pc:sldMk cId="1491471742" sldId="2147481409"/>
        </pc:sldMkLst>
      </pc:sldChg>
      <pc:sldChg chg="modSp add del mod">
        <pc:chgData name="Shefali Oza" userId="b6d86925-c367-4057-9a73-a9633078c5cb" providerId="ADAL" clId="{974CC366-D2AB-2F42-84D0-FA308FAFE0F8}" dt="2025-01-28T03:56:36.741" v="5580" actId="2696"/>
        <pc:sldMkLst>
          <pc:docMk/>
          <pc:sldMk cId="2442971308" sldId="2147481410"/>
        </pc:sldMkLst>
      </pc:sldChg>
      <pc:sldChg chg="addSp delSp add mod ord modNotesTx">
        <pc:chgData name="Shefali Oza" userId="b6d86925-c367-4057-9a73-a9633078c5cb" providerId="ADAL" clId="{974CC366-D2AB-2F42-84D0-FA308FAFE0F8}" dt="2025-01-27T20:36:39.070" v="2648" actId="22"/>
        <pc:sldMkLst>
          <pc:docMk/>
          <pc:sldMk cId="2545981635" sldId="2147481424"/>
        </pc:sldMkLst>
      </pc:sldChg>
      <pc:sldChg chg="modSp add del modAnim">
        <pc:chgData name="Shefali Oza" userId="b6d86925-c367-4057-9a73-a9633078c5cb" providerId="ADAL" clId="{974CC366-D2AB-2F42-84D0-FA308FAFE0F8}" dt="2025-01-27T17:15:24.273" v="1173" actId="2696"/>
        <pc:sldMkLst>
          <pc:docMk/>
          <pc:sldMk cId="795672188" sldId="2147481425"/>
        </pc:sldMkLst>
      </pc:sldChg>
      <pc:sldChg chg="add del modAnim modNotesTx">
        <pc:chgData name="Shefali Oza" userId="b6d86925-c367-4057-9a73-a9633078c5cb" providerId="ADAL" clId="{974CC366-D2AB-2F42-84D0-FA308FAFE0F8}" dt="2025-01-27T17:22:22.034" v="1970" actId="2696"/>
        <pc:sldMkLst>
          <pc:docMk/>
          <pc:sldMk cId="3360789937" sldId="2147481426"/>
        </pc:sldMkLst>
      </pc:sldChg>
      <pc:sldChg chg="addSp delSp modSp add mod modAnim modNotesTx">
        <pc:chgData name="Shefali Oza" userId="b6d86925-c367-4057-9a73-a9633078c5cb" providerId="ADAL" clId="{974CC366-D2AB-2F42-84D0-FA308FAFE0F8}" dt="2025-01-28T12:55:47.826" v="6232"/>
        <pc:sldMkLst>
          <pc:docMk/>
          <pc:sldMk cId="1442843386" sldId="2147481427"/>
        </pc:sldMkLst>
      </pc:sldChg>
      <pc:sldChg chg="addSp delSp modSp add mod">
        <pc:chgData name="Shefali Oza" userId="b6d86925-c367-4057-9a73-a9633078c5cb" providerId="ADAL" clId="{974CC366-D2AB-2F42-84D0-FA308FAFE0F8}" dt="2025-01-28T12:55:48.552" v="6233"/>
        <pc:sldMkLst>
          <pc:docMk/>
          <pc:sldMk cId="353133884" sldId="2147481428"/>
        </pc:sldMkLst>
      </pc:sldChg>
      <pc:sldChg chg="addSp delSp modSp add mod modAnim modNotesTx">
        <pc:chgData name="Shefali Oza" userId="b6d86925-c367-4057-9a73-a9633078c5cb" providerId="ADAL" clId="{974CC366-D2AB-2F42-84D0-FA308FAFE0F8}" dt="2025-02-05T17:40:40.995" v="25537"/>
        <pc:sldMkLst>
          <pc:docMk/>
          <pc:sldMk cId="916327830" sldId="2147481429"/>
        </pc:sldMkLst>
      </pc:sldChg>
      <pc:sldChg chg="addSp modSp add modAnim">
        <pc:chgData name="Shefali Oza" userId="b6d86925-c367-4057-9a73-a9633078c5cb" providerId="ADAL" clId="{974CC366-D2AB-2F42-84D0-FA308FAFE0F8}" dt="2025-01-28T12:55:50.992" v="6235"/>
        <pc:sldMkLst>
          <pc:docMk/>
          <pc:sldMk cId="3169970496" sldId="2147481430"/>
        </pc:sldMkLst>
      </pc:sldChg>
      <pc:sldChg chg="addSp modSp add mod modNotesTx">
        <pc:chgData name="Shefali Oza" userId="b6d86925-c367-4057-9a73-a9633078c5cb" providerId="ADAL" clId="{974CC366-D2AB-2F42-84D0-FA308FAFE0F8}" dt="2025-02-05T16:31:21.057" v="25524" actId="6549"/>
        <pc:sldMkLst>
          <pc:docMk/>
          <pc:sldMk cId="1212876658" sldId="2147481431"/>
        </pc:sldMkLst>
      </pc:sldChg>
      <pc:sldChg chg="add del">
        <pc:chgData name="Shefali Oza" userId="b6d86925-c367-4057-9a73-a9633078c5cb" providerId="ADAL" clId="{974CC366-D2AB-2F42-84D0-FA308FAFE0F8}" dt="2025-01-27T17:52:06.105" v="2332"/>
        <pc:sldMkLst>
          <pc:docMk/>
          <pc:sldMk cId="216676753" sldId="2147481432"/>
        </pc:sldMkLst>
      </pc:sldChg>
      <pc:sldChg chg="add del">
        <pc:chgData name="Shefali Oza" userId="b6d86925-c367-4057-9a73-a9633078c5cb" providerId="ADAL" clId="{974CC366-D2AB-2F42-84D0-FA308FAFE0F8}" dt="2025-01-27T17:51:27.372" v="2326"/>
        <pc:sldMkLst>
          <pc:docMk/>
          <pc:sldMk cId="1589627692" sldId="2147481432"/>
        </pc:sldMkLst>
      </pc:sldChg>
      <pc:sldChg chg="add del">
        <pc:chgData name="Shefali Oza" userId="b6d86925-c367-4057-9a73-a9633078c5cb" providerId="ADAL" clId="{974CC366-D2AB-2F42-84D0-FA308FAFE0F8}" dt="2025-01-27T17:51:51.598" v="2330"/>
        <pc:sldMkLst>
          <pc:docMk/>
          <pc:sldMk cId="2687609904" sldId="2147481432"/>
        </pc:sldMkLst>
      </pc:sldChg>
      <pc:sldChg chg="add del">
        <pc:chgData name="Shefali Oza" userId="b6d86925-c367-4057-9a73-a9633078c5cb" providerId="ADAL" clId="{974CC366-D2AB-2F42-84D0-FA308FAFE0F8}" dt="2025-01-27T17:51:45.077" v="2328"/>
        <pc:sldMkLst>
          <pc:docMk/>
          <pc:sldMk cId="2696508168" sldId="2147481432"/>
        </pc:sldMkLst>
      </pc:sldChg>
      <pc:sldChg chg="add del">
        <pc:chgData name="Shefali Oza" userId="b6d86925-c367-4057-9a73-a9633078c5cb" providerId="ADAL" clId="{974CC366-D2AB-2F42-84D0-FA308FAFE0F8}" dt="2025-01-28T03:18:30.563" v="4362" actId="2696"/>
        <pc:sldMkLst>
          <pc:docMk/>
          <pc:sldMk cId="3693729620" sldId="2147481432"/>
        </pc:sldMkLst>
      </pc:sldChg>
      <pc:sldChg chg="new del">
        <pc:chgData name="Shefali Oza" userId="b6d86925-c367-4057-9a73-a9633078c5cb" providerId="ADAL" clId="{974CC366-D2AB-2F42-84D0-FA308FAFE0F8}" dt="2025-01-27T20:39:09.972" v="2659" actId="2696"/>
        <pc:sldMkLst>
          <pc:docMk/>
          <pc:sldMk cId="1007350592" sldId="2147481433"/>
        </pc:sldMkLst>
      </pc:sldChg>
      <pc:sldChg chg="new del">
        <pc:chgData name="Shefali Oza" userId="b6d86925-c367-4057-9a73-a9633078c5cb" providerId="ADAL" clId="{974CC366-D2AB-2F42-84D0-FA308FAFE0F8}" dt="2025-01-27T20:34:51.491" v="2640" actId="2696"/>
        <pc:sldMkLst>
          <pc:docMk/>
          <pc:sldMk cId="1330391291" sldId="2147481433"/>
        </pc:sldMkLst>
      </pc:sldChg>
      <pc:sldChg chg="addSp modSp add del mod">
        <pc:chgData name="Shefali Oza" userId="b6d86925-c367-4057-9a73-a9633078c5cb" providerId="ADAL" clId="{974CC366-D2AB-2F42-84D0-FA308FAFE0F8}" dt="2025-01-27T20:48:57.918" v="2724" actId="2696"/>
        <pc:sldMkLst>
          <pc:docMk/>
          <pc:sldMk cId="3554077137" sldId="2147481433"/>
        </pc:sldMkLst>
      </pc:sldChg>
      <pc:sldChg chg="add del">
        <pc:chgData name="Shefali Oza" userId="b6d86925-c367-4057-9a73-a9633078c5cb" providerId="ADAL" clId="{974CC366-D2AB-2F42-84D0-FA308FAFE0F8}" dt="2025-01-27T20:41:27.662" v="2666"/>
        <pc:sldMkLst>
          <pc:docMk/>
          <pc:sldMk cId="282664078" sldId="2147481434"/>
        </pc:sldMkLst>
      </pc:sldChg>
      <pc:sldChg chg="addSp delSp modSp add mod modNotesTx">
        <pc:chgData name="Shefali Oza" userId="b6d86925-c367-4057-9a73-a9633078c5cb" providerId="ADAL" clId="{974CC366-D2AB-2F42-84D0-FA308FAFE0F8}" dt="2025-02-06T03:21:14.621" v="26796" actId="478"/>
        <pc:sldMkLst>
          <pc:docMk/>
          <pc:sldMk cId="1859634047" sldId="2147481434"/>
        </pc:sldMkLst>
      </pc:sldChg>
      <pc:sldChg chg="add del">
        <pc:chgData name="Shefali Oza" userId="b6d86925-c367-4057-9a73-a9633078c5cb" providerId="ADAL" clId="{974CC366-D2AB-2F42-84D0-FA308FAFE0F8}" dt="2025-01-27T20:41:27.662" v="2666"/>
        <pc:sldMkLst>
          <pc:docMk/>
          <pc:sldMk cId="934933580" sldId="2147481435"/>
        </pc:sldMkLst>
      </pc:sldChg>
      <pc:sldChg chg="addSp delSp modSp add del mod">
        <pc:chgData name="Shefali Oza" userId="b6d86925-c367-4057-9a73-a9633078c5cb" providerId="ADAL" clId="{974CC366-D2AB-2F42-84D0-FA308FAFE0F8}" dt="2025-02-03T15:38:46.415" v="20872" actId="2696"/>
        <pc:sldMkLst>
          <pc:docMk/>
          <pc:sldMk cId="1831443528" sldId="2147481435"/>
        </pc:sldMkLst>
      </pc:sldChg>
      <pc:sldChg chg="add del">
        <pc:chgData name="Shefali Oza" userId="b6d86925-c367-4057-9a73-a9633078c5cb" providerId="ADAL" clId="{974CC366-D2AB-2F42-84D0-FA308FAFE0F8}" dt="2025-01-27T20:44:58.681" v="2713" actId="2696"/>
        <pc:sldMkLst>
          <pc:docMk/>
          <pc:sldMk cId="1791077942" sldId="2147481436"/>
        </pc:sldMkLst>
      </pc:sldChg>
      <pc:sldChg chg="add del">
        <pc:chgData name="Shefali Oza" userId="b6d86925-c367-4057-9a73-a9633078c5cb" providerId="ADAL" clId="{974CC366-D2AB-2F42-84D0-FA308FAFE0F8}" dt="2025-01-27T20:44:58.690" v="2714" actId="2696"/>
        <pc:sldMkLst>
          <pc:docMk/>
          <pc:sldMk cId="16381536" sldId="2147481437"/>
        </pc:sldMkLst>
      </pc:sldChg>
      <pc:sldChg chg="add del">
        <pc:chgData name="Shefali Oza" userId="b6d86925-c367-4057-9a73-a9633078c5cb" providerId="ADAL" clId="{974CC366-D2AB-2F42-84D0-FA308FAFE0F8}" dt="2025-01-27T20:44:58.697" v="2715" actId="2696"/>
        <pc:sldMkLst>
          <pc:docMk/>
          <pc:sldMk cId="1987074138" sldId="2147481438"/>
        </pc:sldMkLst>
      </pc:sldChg>
      <pc:sldChg chg="new del">
        <pc:chgData name="Shefali Oza" userId="b6d86925-c367-4057-9a73-a9633078c5cb" providerId="ADAL" clId="{974CC366-D2AB-2F42-84D0-FA308FAFE0F8}" dt="2025-01-27T20:44:40.817" v="2693" actId="2696"/>
        <pc:sldMkLst>
          <pc:docMk/>
          <pc:sldMk cId="403950825" sldId="2147481439"/>
        </pc:sldMkLst>
      </pc:sldChg>
      <pc:sldChg chg="addSp delSp modSp add mod ord modNotesTx">
        <pc:chgData name="Shefali Oza" userId="b6d86925-c367-4057-9a73-a9633078c5cb" providerId="ADAL" clId="{974CC366-D2AB-2F42-84D0-FA308FAFE0F8}" dt="2025-02-03T14:59:13.355" v="18094" actId="11529"/>
        <pc:sldMkLst>
          <pc:docMk/>
          <pc:sldMk cId="1442799816" sldId="2147481439"/>
        </pc:sldMkLst>
      </pc:sldChg>
      <pc:sldChg chg="addSp delSp modSp add del mod modNotesTx">
        <pc:chgData name="Shefali Oza" userId="b6d86925-c367-4057-9a73-a9633078c5cb" providerId="ADAL" clId="{974CC366-D2AB-2F42-84D0-FA308FAFE0F8}" dt="2025-02-03T15:28:41.735" v="19864" actId="20577"/>
        <pc:sldMkLst>
          <pc:docMk/>
          <pc:sldMk cId="2280787750" sldId="2147481440"/>
        </pc:sldMkLst>
      </pc:sldChg>
      <pc:sldChg chg="delSp modSp add del mod modNotesTx">
        <pc:chgData name="Shefali Oza" userId="b6d86925-c367-4057-9a73-a9633078c5cb" providerId="ADAL" clId="{974CC366-D2AB-2F42-84D0-FA308FAFE0F8}" dt="2025-01-31T18:32:47.752" v="16062" actId="2696"/>
        <pc:sldMkLst>
          <pc:docMk/>
          <pc:sldMk cId="209533235" sldId="2147481441"/>
        </pc:sldMkLst>
      </pc:sldChg>
      <pc:sldChg chg="addSp delSp modSp new mod modNotesTx">
        <pc:chgData name="Shefali Oza" userId="b6d86925-c367-4057-9a73-a9633078c5cb" providerId="ADAL" clId="{974CC366-D2AB-2F42-84D0-FA308FAFE0F8}" dt="2025-01-29T04:06:19.646" v="13471" actId="478"/>
        <pc:sldMkLst>
          <pc:docMk/>
          <pc:sldMk cId="3162613219" sldId="2147481442"/>
        </pc:sldMkLst>
      </pc:sldChg>
      <pc:sldChg chg="new del">
        <pc:chgData name="Shefali Oza" userId="b6d86925-c367-4057-9a73-a9633078c5cb" providerId="ADAL" clId="{974CC366-D2AB-2F42-84D0-FA308FAFE0F8}" dt="2025-01-27T20:51:50.683" v="2728" actId="680"/>
        <pc:sldMkLst>
          <pc:docMk/>
          <pc:sldMk cId="4214662224" sldId="2147481442"/>
        </pc:sldMkLst>
      </pc:sldChg>
      <pc:sldChg chg="modSp add mod modNotesTx">
        <pc:chgData name="Shefali Oza" userId="b6d86925-c367-4057-9a73-a9633078c5cb" providerId="ADAL" clId="{974CC366-D2AB-2F42-84D0-FA308FAFE0F8}" dt="2025-01-29T04:14:58.309" v="14183" actId="207"/>
        <pc:sldMkLst>
          <pc:docMk/>
          <pc:sldMk cId="569426734" sldId="2147481443"/>
        </pc:sldMkLst>
      </pc:sldChg>
      <pc:sldChg chg="addSp modSp new mod modNotesTx">
        <pc:chgData name="Shefali Oza" userId="b6d86925-c367-4057-9a73-a9633078c5cb" providerId="ADAL" clId="{974CC366-D2AB-2F42-84D0-FA308FAFE0F8}" dt="2025-01-29T04:11:08.785" v="13488" actId="11529"/>
        <pc:sldMkLst>
          <pc:docMk/>
          <pc:sldMk cId="2734067288" sldId="2147481444"/>
        </pc:sldMkLst>
      </pc:sldChg>
      <pc:sldChg chg="addSp delSp modSp add mod modNotesTx">
        <pc:chgData name="Shefali Oza" userId="b6d86925-c367-4057-9a73-a9633078c5cb" providerId="ADAL" clId="{974CC366-D2AB-2F42-84D0-FA308FAFE0F8}" dt="2025-01-28T12:55:40.690" v="6228" actId="11529"/>
        <pc:sldMkLst>
          <pc:docMk/>
          <pc:sldMk cId="1205807255" sldId="2147481445"/>
        </pc:sldMkLst>
      </pc:sldChg>
      <pc:sldChg chg="addSp delSp modSp add mod modNotesTx">
        <pc:chgData name="Shefali Oza" userId="b6d86925-c367-4057-9a73-a9633078c5cb" providerId="ADAL" clId="{974CC366-D2AB-2F42-84D0-FA308FAFE0F8}" dt="2025-01-28T13:07:47.820" v="7749" actId="20577"/>
        <pc:sldMkLst>
          <pc:docMk/>
          <pc:sldMk cId="1124383892" sldId="2147481446"/>
        </pc:sldMkLst>
      </pc:sldChg>
      <pc:sldChg chg="delSp modSp add del mod modNotesTx">
        <pc:chgData name="Shefali Oza" userId="b6d86925-c367-4057-9a73-a9633078c5cb" providerId="ADAL" clId="{974CC366-D2AB-2F42-84D0-FA308FAFE0F8}" dt="2025-02-06T03:05:18.574" v="25672" actId="478"/>
        <pc:sldMkLst>
          <pc:docMk/>
          <pc:sldMk cId="3378831884" sldId="2147481447"/>
        </pc:sldMkLst>
      </pc:sldChg>
      <pc:sldChg chg="add">
        <pc:chgData name="Shefali Oza" userId="b6d86925-c367-4057-9a73-a9633078c5cb" providerId="ADAL" clId="{974CC366-D2AB-2F42-84D0-FA308FAFE0F8}" dt="2025-01-28T03:18:29.339" v="4361"/>
        <pc:sldMkLst>
          <pc:docMk/>
          <pc:sldMk cId="2445388910" sldId="2147481448"/>
        </pc:sldMkLst>
      </pc:sldChg>
      <pc:sldChg chg="addSp modSp add mod modNotesTx">
        <pc:chgData name="Shefali Oza" userId="b6d86925-c367-4057-9a73-a9633078c5cb" providerId="ADAL" clId="{974CC366-D2AB-2F42-84D0-FA308FAFE0F8}" dt="2025-02-05T16:32:12.393" v="25536" actId="20577"/>
        <pc:sldMkLst>
          <pc:docMk/>
          <pc:sldMk cId="1067816865" sldId="2147481449"/>
        </pc:sldMkLst>
      </pc:sldChg>
      <pc:sldChg chg="addSp modSp new del mod">
        <pc:chgData name="Shefali Oza" userId="b6d86925-c367-4057-9a73-a9633078c5cb" providerId="ADAL" clId="{974CC366-D2AB-2F42-84D0-FA308FAFE0F8}" dt="2025-01-28T03:26:25.958" v="4814" actId="2696"/>
        <pc:sldMkLst>
          <pc:docMk/>
          <pc:sldMk cId="2202065015" sldId="2147481449"/>
        </pc:sldMkLst>
      </pc:sldChg>
      <pc:sldChg chg="add del">
        <pc:chgData name="Shefali Oza" userId="b6d86925-c367-4057-9a73-a9633078c5cb" providerId="ADAL" clId="{974CC366-D2AB-2F42-84D0-FA308FAFE0F8}" dt="2025-01-28T03:19:44.034" v="4464"/>
        <pc:sldMkLst>
          <pc:docMk/>
          <pc:sldMk cId="3576122184" sldId="2147481449"/>
        </pc:sldMkLst>
      </pc:sldChg>
      <pc:sldChg chg="add del">
        <pc:chgData name="Shefali Oza" userId="b6d86925-c367-4057-9a73-a9633078c5cb" providerId="ADAL" clId="{974CC366-D2AB-2F42-84D0-FA308FAFE0F8}" dt="2025-01-28T03:19:49.730" v="4466" actId="2696"/>
        <pc:sldMkLst>
          <pc:docMk/>
          <pc:sldMk cId="3949402929" sldId="2147481449"/>
        </pc:sldMkLst>
      </pc:sldChg>
      <pc:sldChg chg="add del">
        <pc:chgData name="Shefali Oza" userId="b6d86925-c367-4057-9a73-a9633078c5cb" providerId="ADAL" clId="{974CC366-D2AB-2F42-84D0-FA308FAFE0F8}" dt="2025-01-31T18:54:52.578" v="17979" actId="2696"/>
        <pc:sldMkLst>
          <pc:docMk/>
          <pc:sldMk cId="2968987282" sldId="2147481450"/>
        </pc:sldMkLst>
      </pc:sldChg>
      <pc:sldChg chg="modSp add del mod">
        <pc:chgData name="Shefali Oza" userId="b6d86925-c367-4057-9a73-a9633078c5cb" providerId="ADAL" clId="{974CC366-D2AB-2F42-84D0-FA308FAFE0F8}" dt="2025-01-28T03:51:22.404" v="5572" actId="2696"/>
        <pc:sldMkLst>
          <pc:docMk/>
          <pc:sldMk cId="3118127887" sldId="2147481450"/>
        </pc:sldMkLst>
      </pc:sldChg>
      <pc:sldChg chg="addSp delSp modSp add mod modNotesTx">
        <pc:chgData name="Shefali Oza" userId="b6d86925-c367-4057-9a73-a9633078c5cb" providerId="ADAL" clId="{974CC366-D2AB-2F42-84D0-FA308FAFE0F8}" dt="2025-02-03T15:29:28.402" v="19902" actId="20577"/>
        <pc:sldMkLst>
          <pc:docMk/>
          <pc:sldMk cId="2970027100" sldId="2147481451"/>
        </pc:sldMkLst>
      </pc:sldChg>
      <pc:sldChg chg="delSp modSp add del mod">
        <pc:chgData name="Shefali Oza" userId="b6d86925-c367-4057-9a73-a9633078c5cb" providerId="ADAL" clId="{974CC366-D2AB-2F42-84D0-FA308FAFE0F8}" dt="2025-02-05T15:54:47.290" v="25463" actId="2696"/>
        <pc:sldMkLst>
          <pc:docMk/>
          <pc:sldMk cId="4176802096" sldId="2147481452"/>
        </pc:sldMkLst>
      </pc:sldChg>
      <pc:sldChg chg="addSp delSp modSp add mod ord modNotesTx">
        <pc:chgData name="Shefali Oza" userId="b6d86925-c367-4057-9a73-a9633078c5cb" providerId="ADAL" clId="{974CC366-D2AB-2F42-84D0-FA308FAFE0F8}" dt="2025-01-30T21:19:13.116" v="14456" actId="11529"/>
        <pc:sldMkLst>
          <pc:docMk/>
          <pc:sldMk cId="1438057907" sldId="2147481453"/>
        </pc:sldMkLst>
      </pc:sldChg>
      <pc:sldChg chg="addSp delSp modSp add mod modAnim modNotesTx">
        <pc:chgData name="Shefali Oza" userId="b6d86925-c367-4057-9a73-a9633078c5cb" providerId="ADAL" clId="{974CC366-D2AB-2F42-84D0-FA308FAFE0F8}" dt="2025-02-06T03:34:37.649" v="27870" actId="20577"/>
        <pc:sldMkLst>
          <pc:docMk/>
          <pc:sldMk cId="1703805322" sldId="2147481454"/>
        </pc:sldMkLst>
      </pc:sldChg>
      <pc:sldChg chg="addSp delSp modSp add mod modAnim modNotesTx">
        <pc:chgData name="Shefali Oza" userId="b6d86925-c367-4057-9a73-a9633078c5cb" providerId="ADAL" clId="{974CC366-D2AB-2F42-84D0-FA308FAFE0F8}" dt="2025-02-06T03:31:23.332" v="27712" actId="478"/>
        <pc:sldMkLst>
          <pc:docMk/>
          <pc:sldMk cId="123477651" sldId="2147481455"/>
        </pc:sldMkLst>
      </pc:sldChg>
      <pc:sldChg chg="modSp add del mod">
        <pc:chgData name="Shefali Oza" userId="b6d86925-c367-4057-9a73-a9633078c5cb" providerId="ADAL" clId="{974CC366-D2AB-2F42-84D0-FA308FAFE0F8}" dt="2025-01-30T21:39:44.207" v="15531"/>
        <pc:sldMkLst>
          <pc:docMk/>
          <pc:sldMk cId="2308476893" sldId="2147481456"/>
        </pc:sldMkLst>
      </pc:sldChg>
      <pc:sldChg chg="modSp add mod modNotesTx">
        <pc:chgData name="Shefali Oza" userId="b6d86925-c367-4057-9a73-a9633078c5cb" providerId="ADAL" clId="{974CC366-D2AB-2F42-84D0-FA308FAFE0F8}" dt="2025-02-05T16:31:45.303" v="25528" actId="20577"/>
        <pc:sldMkLst>
          <pc:docMk/>
          <pc:sldMk cId="2614381195" sldId="2147481456"/>
        </pc:sldMkLst>
      </pc:sldChg>
      <pc:sldChg chg="addSp modSp add del mod delAnim modNotesTx">
        <pc:chgData name="Shefali Oza" userId="b6d86925-c367-4057-9a73-a9633078c5cb" providerId="ADAL" clId="{974CC366-D2AB-2F42-84D0-FA308FAFE0F8}" dt="2025-01-31T18:37:56.293" v="16524" actId="2696"/>
        <pc:sldMkLst>
          <pc:docMk/>
          <pc:sldMk cId="3498827623" sldId="2147481457"/>
        </pc:sldMkLst>
      </pc:sldChg>
      <pc:sldChg chg="addSp modSp add mod modNotesTx">
        <pc:chgData name="Shefali Oza" userId="b6d86925-c367-4057-9a73-a9633078c5cb" providerId="ADAL" clId="{974CC366-D2AB-2F42-84D0-FA308FAFE0F8}" dt="2025-01-31T18:41:05.516" v="16973"/>
        <pc:sldMkLst>
          <pc:docMk/>
          <pc:sldMk cId="1921951158" sldId="2147481458"/>
        </pc:sldMkLst>
      </pc:sldChg>
      <pc:sldChg chg="add del">
        <pc:chgData name="Shefali Oza" userId="b6d86925-c367-4057-9a73-a9633078c5cb" providerId="ADAL" clId="{974CC366-D2AB-2F42-84D0-FA308FAFE0F8}" dt="2025-02-03T15:07:18.268" v="18222" actId="2696"/>
        <pc:sldMkLst>
          <pc:docMk/>
          <pc:sldMk cId="1346413370" sldId="2147481459"/>
        </pc:sldMkLst>
      </pc:sldChg>
      <pc:sldChg chg="add del">
        <pc:chgData name="Shefali Oza" userId="b6d86925-c367-4057-9a73-a9633078c5cb" providerId="ADAL" clId="{974CC366-D2AB-2F42-84D0-FA308FAFE0F8}" dt="2025-02-03T15:26:22.891" v="19491" actId="2696"/>
        <pc:sldMkLst>
          <pc:docMk/>
          <pc:sldMk cId="1892890122" sldId="2147481459"/>
        </pc:sldMkLst>
      </pc:sldChg>
      <pc:sldChg chg="add del">
        <pc:chgData name="Shefali Oza" userId="b6d86925-c367-4057-9a73-a9633078c5cb" providerId="ADAL" clId="{974CC366-D2AB-2F42-84D0-FA308FAFE0F8}" dt="2025-02-03T15:07:19.739" v="18223" actId="2696"/>
        <pc:sldMkLst>
          <pc:docMk/>
          <pc:sldMk cId="2144761356" sldId="2147481460"/>
        </pc:sldMkLst>
      </pc:sldChg>
      <pc:sldChg chg="modSp add mod modNotesTx">
        <pc:chgData name="Shefali Oza" userId="b6d86925-c367-4057-9a73-a9633078c5cb" providerId="ADAL" clId="{974CC366-D2AB-2F42-84D0-FA308FAFE0F8}" dt="2025-02-03T15:33:12.892" v="20351" actId="20577"/>
        <pc:sldMkLst>
          <pc:docMk/>
          <pc:sldMk cId="2545578653" sldId="2147481460"/>
        </pc:sldMkLst>
      </pc:sldChg>
      <pc:sldChg chg="modSp add del mod">
        <pc:chgData name="Shefali Oza" userId="b6d86925-c367-4057-9a73-a9633078c5cb" providerId="ADAL" clId="{974CC366-D2AB-2F42-84D0-FA308FAFE0F8}" dt="2025-02-05T15:54:43.570" v="25462" actId="2696"/>
        <pc:sldMkLst>
          <pc:docMk/>
          <pc:sldMk cId="3393538325" sldId="2147481461"/>
        </pc:sldMkLst>
      </pc:sldChg>
      <pc:sldChg chg="modSp add mod modNotesTx">
        <pc:chgData name="Shefali Oza" userId="b6d86925-c367-4057-9a73-a9633078c5cb" providerId="ADAL" clId="{974CC366-D2AB-2F42-84D0-FA308FAFE0F8}" dt="2025-02-07T00:24:23.052" v="28775" actId="20577"/>
        <pc:sldMkLst>
          <pc:docMk/>
          <pc:sldMk cId="2520067028" sldId="2147481464"/>
        </pc:sldMkLst>
      </pc:sldChg>
      <pc:sldChg chg="addSp delSp modSp mod">
        <pc:chgData name="Shefali Oza" userId="b6d86925-c367-4057-9a73-a9633078c5cb" providerId="ADAL" clId="{974CC366-D2AB-2F42-84D0-FA308FAFE0F8}" dt="2025-02-06T03:24:06.652" v="26936" actId="21"/>
        <pc:sldMkLst>
          <pc:docMk/>
          <pc:sldMk cId="19463089" sldId="2147481470"/>
        </pc:sldMkLst>
      </pc:sldChg>
    </pc:docChg>
  </pc:docChgLst>
  <pc:docChgLst>
    <pc:chgData name="Shefali Oza" userId="b6d86925-c367-4057-9a73-a9633078c5cb" providerId="ADAL" clId="{DE763555-020A-F849-9173-D5E66C2846BD}"/>
    <pc:docChg chg="undo custSel addSld delSld modSld modSection">
      <pc:chgData name="Shefali Oza" userId="b6d86925-c367-4057-9a73-a9633078c5cb" providerId="ADAL" clId="{DE763555-020A-F849-9173-D5E66C2846BD}" dt="2025-01-24T23:06:46.222" v="1580" actId="2056"/>
      <pc:docMkLst>
        <pc:docMk/>
      </pc:docMkLst>
      <pc:sldChg chg="del mod modShow">
        <pc:chgData name="Shefali Oza" userId="b6d86925-c367-4057-9a73-a9633078c5cb" providerId="ADAL" clId="{DE763555-020A-F849-9173-D5E66C2846BD}" dt="2025-01-17T22:29:39.432" v="1248" actId="2696"/>
        <pc:sldMkLst>
          <pc:docMk/>
          <pc:sldMk cId="3709726639" sldId="284"/>
        </pc:sldMkLst>
      </pc:sldChg>
      <pc:sldChg chg="mod modShow">
        <pc:chgData name="Shefali Oza" userId="b6d86925-c367-4057-9a73-a9633078c5cb" providerId="ADAL" clId="{DE763555-020A-F849-9173-D5E66C2846BD}" dt="2025-01-17T16:22:52.876" v="1" actId="729"/>
        <pc:sldMkLst>
          <pc:docMk/>
          <pc:sldMk cId="988625258" sldId="2145705784"/>
        </pc:sldMkLst>
      </pc:sldChg>
      <pc:sldChg chg="delSp modSp mod">
        <pc:chgData name="Shefali Oza" userId="b6d86925-c367-4057-9a73-a9633078c5cb" providerId="ADAL" clId="{DE763555-020A-F849-9173-D5E66C2846BD}" dt="2025-01-17T22:25:00.607" v="1187" actId="478"/>
        <pc:sldMkLst>
          <pc:docMk/>
          <pc:sldMk cId="2714141053" sldId="2145705793"/>
        </pc:sldMkLst>
      </pc:sldChg>
      <pc:sldChg chg="modNotesTx">
        <pc:chgData name="Shefali Oza" userId="b6d86925-c367-4057-9a73-a9633078c5cb" providerId="ADAL" clId="{DE763555-020A-F849-9173-D5E66C2846BD}" dt="2025-01-17T16:32:46.915" v="938" actId="20577"/>
        <pc:sldMkLst>
          <pc:docMk/>
          <pc:sldMk cId="4229499426" sldId="2145705809"/>
        </pc:sldMkLst>
      </pc:sldChg>
      <pc:sldChg chg="addSp delSp modSp add modNotesTx">
        <pc:chgData name="Shefali Oza" userId="b6d86925-c367-4057-9a73-a9633078c5cb" providerId="ADAL" clId="{DE763555-020A-F849-9173-D5E66C2846BD}" dt="2025-01-17T22:31:33.073" v="1520"/>
        <pc:sldMkLst>
          <pc:docMk/>
          <pc:sldMk cId="2064225488" sldId="2145705904"/>
        </pc:sldMkLst>
      </pc:sldChg>
      <pc:sldChg chg="modNotesTx">
        <pc:chgData name="Shefali Oza" userId="b6d86925-c367-4057-9a73-a9633078c5cb" providerId="ADAL" clId="{DE763555-020A-F849-9173-D5E66C2846BD}" dt="2025-01-17T16:34:23.248" v="1004" actId="20577"/>
        <pc:sldMkLst>
          <pc:docMk/>
          <pc:sldMk cId="3298706404" sldId="2147480460"/>
        </pc:sldMkLst>
      </pc:sldChg>
      <pc:sldChg chg="modNotesTx">
        <pc:chgData name="Shefali Oza" userId="b6d86925-c367-4057-9a73-a9633078c5cb" providerId="ADAL" clId="{DE763555-020A-F849-9173-D5E66C2846BD}" dt="2025-01-17T22:32:32.136" v="1579" actId="6549"/>
        <pc:sldMkLst>
          <pc:docMk/>
          <pc:sldMk cId="2531928082" sldId="2147480519"/>
        </pc:sldMkLst>
      </pc:sldChg>
      <pc:sldChg chg="addSp modSp modNotesTx">
        <pc:chgData name="Shefali Oza" userId="b6d86925-c367-4057-9a73-a9633078c5cb" providerId="ADAL" clId="{DE763555-020A-F849-9173-D5E66C2846BD}" dt="2025-01-17T22:31:50.056" v="1559" actId="6549"/>
        <pc:sldMkLst>
          <pc:docMk/>
          <pc:sldMk cId="1483953649" sldId="2147480542"/>
        </pc:sldMkLst>
      </pc:sldChg>
      <pc:sldChg chg="addSp modSp add mod modNotesTx">
        <pc:chgData name="Shefali Oza" userId="b6d86925-c367-4057-9a73-a9633078c5cb" providerId="ADAL" clId="{DE763555-020A-F849-9173-D5E66C2846BD}" dt="2025-01-17T22:31:30.218" v="1518" actId="1076"/>
        <pc:sldMkLst>
          <pc:docMk/>
          <pc:sldMk cId="3158156056" sldId="2147480546"/>
        </pc:sldMkLst>
      </pc:sldChg>
      <pc:sldChg chg="add">
        <pc:chgData name="Shefali Oza" userId="b6d86925-c367-4057-9a73-a9633078c5cb" providerId="ADAL" clId="{DE763555-020A-F849-9173-D5E66C2846BD}" dt="2025-01-17T16:22:47.145" v="0"/>
        <pc:sldMkLst>
          <pc:docMk/>
          <pc:sldMk cId="3166591586" sldId="2147480560"/>
        </pc:sldMkLst>
      </pc:sldChg>
      <pc:sldChg chg="modNotesTx">
        <pc:chgData name="Shefali Oza" userId="b6d86925-c367-4057-9a73-a9633078c5cb" providerId="ADAL" clId="{DE763555-020A-F849-9173-D5E66C2846BD}" dt="2025-01-17T16:35:11.830" v="1185" actId="20577"/>
        <pc:sldMkLst>
          <pc:docMk/>
          <pc:sldMk cId="4203309374" sldId="2147480601"/>
        </pc:sldMkLst>
      </pc:sldChg>
      <pc:sldChg chg="modCm">
        <pc:chgData name="Shefali Oza" userId="b6d86925-c367-4057-9a73-a9633078c5cb" providerId="ADAL" clId="{DE763555-020A-F849-9173-D5E66C2846BD}" dt="2025-01-24T23:06:46.222" v="1580" actId="2056"/>
        <pc:sldMkLst>
          <pc:docMk/>
          <pc:sldMk cId="1454040348" sldId="2147481397"/>
        </pc:sldMkLst>
        <pc:extLst>
          <p:ext xmlns:p="http://schemas.openxmlformats.org/presentationml/2006/main" uri="{D6D511B9-2390-475A-947B-AFAB55BFBCF1}">
            <pc226:cmChg xmlns:pc226="http://schemas.microsoft.com/office/powerpoint/2022/06/main/command" chg="mod">
              <pc226:chgData name="Shefali Oza" userId="b6d86925-c367-4057-9a73-a9633078c5cb" providerId="ADAL" clId="{DE763555-020A-F849-9173-D5E66C2846BD}" dt="2025-01-24T23:06:46.222" v="1580" actId="2056"/>
              <pc2:cmMkLst xmlns:pc2="http://schemas.microsoft.com/office/powerpoint/2019/9/main/command">
                <pc:docMk/>
                <pc:sldMk cId="1454040348" sldId="2147481397"/>
                <pc2:cmMk id="{9A58C7AB-8506-1D47-9B21-E8835CFABE7A}"/>
              </pc2:cmMkLst>
            </pc226:cmChg>
          </p:ext>
        </pc:extLst>
      </pc:sldChg>
    </pc:docChg>
  </pc:docChgLst>
  <pc:docChgLst>
    <pc:chgData name="Marie Deveaux" userId="S::mdeveaux@rtsl.org::9fc0be8f-9df8-4ccb-8fb2-ba99b4811463" providerId="AD" clId="Web-{AFED7096-D929-65ED-3F27-43728E39BDF1}"/>
    <pc:docChg chg="addSld delSld modSld sldOrd modSection">
      <pc:chgData name="Marie Deveaux" userId="S::mdeveaux@rtsl.org::9fc0be8f-9df8-4ccb-8fb2-ba99b4811463" providerId="AD" clId="Web-{AFED7096-D929-65ED-3F27-43728E39BDF1}" dt="2025-01-24T23:13:31.705" v="578" actId="1076"/>
      <pc:docMkLst>
        <pc:docMk/>
      </pc:docMkLst>
      <pc:sldChg chg="modSp">
        <pc:chgData name="Marie Deveaux" userId="S::mdeveaux@rtsl.org::9fc0be8f-9df8-4ccb-8fb2-ba99b4811463" providerId="AD" clId="Web-{AFED7096-D929-65ED-3F27-43728E39BDF1}" dt="2025-01-24T23:13:22.158" v="576" actId="1076"/>
        <pc:sldMkLst>
          <pc:docMk/>
          <pc:sldMk cId="1598004526" sldId="2147480543"/>
        </pc:sldMkLst>
      </pc:sldChg>
      <pc:sldChg chg="modSp">
        <pc:chgData name="Marie Deveaux" userId="S::mdeveaux@rtsl.org::9fc0be8f-9df8-4ccb-8fb2-ba99b4811463" providerId="AD" clId="Web-{AFED7096-D929-65ED-3F27-43728E39BDF1}" dt="2025-01-24T23:13:31.705" v="578" actId="1076"/>
        <pc:sldMkLst>
          <pc:docMk/>
          <pc:sldMk cId="3158156056" sldId="2147480546"/>
        </pc:sldMkLst>
      </pc:sldChg>
      <pc:sldChg chg="del">
        <pc:chgData name="Marie Deveaux" userId="S::mdeveaux@rtsl.org::9fc0be8f-9df8-4ccb-8fb2-ba99b4811463" providerId="AD" clId="Web-{AFED7096-D929-65ED-3F27-43728E39BDF1}" dt="2025-01-24T23:05:25.331" v="515"/>
        <pc:sldMkLst>
          <pc:docMk/>
          <pc:sldMk cId="225528398" sldId="2147480599"/>
        </pc:sldMkLst>
      </pc:sldChg>
      <pc:sldChg chg="addSp delSp modSp">
        <pc:chgData name="Marie Deveaux" userId="S::mdeveaux@rtsl.org::9fc0be8f-9df8-4ccb-8fb2-ba99b4811463" providerId="AD" clId="Web-{AFED7096-D929-65ED-3F27-43728E39BDF1}" dt="2025-01-24T23:11:54.468" v="564"/>
        <pc:sldMkLst>
          <pc:docMk/>
          <pc:sldMk cId="303973958" sldId="2147480691"/>
        </pc:sldMkLst>
      </pc:sldChg>
      <pc:sldChg chg="mod ord modShow">
        <pc:chgData name="Marie Deveaux" userId="S::mdeveaux@rtsl.org::9fc0be8f-9df8-4ccb-8fb2-ba99b4811463" providerId="AD" clId="Web-{AFED7096-D929-65ED-3F27-43728E39BDF1}" dt="2025-01-24T23:03:07.076" v="500"/>
        <pc:sldMkLst>
          <pc:docMk/>
          <pc:sldMk cId="1170806320" sldId="2147480713"/>
        </pc:sldMkLst>
      </pc:sldChg>
      <pc:sldChg chg="delSp modSp">
        <pc:chgData name="Marie Deveaux" userId="S::mdeveaux@rtsl.org::9fc0be8f-9df8-4ccb-8fb2-ba99b4811463" providerId="AD" clId="Web-{AFED7096-D929-65ED-3F27-43728E39BDF1}" dt="2025-01-24T23:04:23.891" v="511"/>
        <pc:sldMkLst>
          <pc:docMk/>
          <pc:sldMk cId="3337162292" sldId="2147480914"/>
        </pc:sldMkLst>
      </pc:sldChg>
      <pc:sldChg chg="del">
        <pc:chgData name="Marie Deveaux" userId="S::mdeveaux@rtsl.org::9fc0be8f-9df8-4ccb-8fb2-ba99b4811463" providerId="AD" clId="Web-{AFED7096-D929-65ED-3F27-43728E39BDF1}" dt="2025-01-24T23:05:17.502" v="512"/>
        <pc:sldMkLst>
          <pc:docMk/>
          <pc:sldMk cId="2877605693" sldId="2147481396"/>
        </pc:sldMkLst>
      </pc:sldChg>
      <pc:sldChg chg="delSp add del">
        <pc:chgData name="Marie Deveaux" userId="S::mdeveaux@rtsl.org::9fc0be8f-9df8-4ccb-8fb2-ba99b4811463" providerId="AD" clId="Web-{AFED7096-D929-65ED-3F27-43728E39BDF1}" dt="2025-01-24T23:05:31.003" v="516"/>
        <pc:sldMkLst>
          <pc:docMk/>
          <pc:sldMk cId="1454040348" sldId="2147481397"/>
        </pc:sldMkLst>
      </pc:sldChg>
      <pc:sldChg chg="addSp delSp modSp">
        <pc:chgData name="Marie Deveaux" userId="S::mdeveaux@rtsl.org::9fc0be8f-9df8-4ccb-8fb2-ba99b4811463" providerId="AD" clId="Web-{AFED7096-D929-65ED-3F27-43728E39BDF1}" dt="2025-01-24T22:47:07.985" v="148"/>
        <pc:sldMkLst>
          <pc:docMk/>
          <pc:sldMk cId="3675091316" sldId="2147481403"/>
        </pc:sldMkLst>
      </pc:sldChg>
      <pc:sldChg chg="addSp delSp modSp">
        <pc:chgData name="Marie Deveaux" userId="S::mdeveaux@rtsl.org::9fc0be8f-9df8-4ccb-8fb2-ba99b4811463" providerId="AD" clId="Web-{AFED7096-D929-65ED-3F27-43728E39BDF1}" dt="2025-01-24T22:46:56" v="146"/>
        <pc:sldMkLst>
          <pc:docMk/>
          <pc:sldMk cId="1781040607" sldId="2147481404"/>
        </pc:sldMkLst>
      </pc:sldChg>
      <pc:sldChg chg="addSp delSp modSp add del replId addAnim delAnim">
        <pc:chgData name="Marie Deveaux" userId="S::mdeveaux@rtsl.org::9fc0be8f-9df8-4ccb-8fb2-ba99b4811463" providerId="AD" clId="Web-{AFED7096-D929-65ED-3F27-43728E39BDF1}" dt="2025-01-24T23:02:53.748" v="498"/>
        <pc:sldMkLst>
          <pc:docMk/>
          <pc:sldMk cId="4247881977" sldId="2147481405"/>
        </pc:sldMkLst>
      </pc:sldChg>
      <pc:sldChg chg="addSp delSp modSp new addAnim delAnim">
        <pc:chgData name="Marie Deveaux" userId="S::mdeveaux@rtsl.org::9fc0be8f-9df8-4ccb-8fb2-ba99b4811463" providerId="AD" clId="Web-{AFED7096-D929-65ED-3F27-43728E39BDF1}" dt="2025-01-24T23:02:25.356" v="497" actId="1076"/>
        <pc:sldMkLst>
          <pc:docMk/>
          <pc:sldMk cId="325933951" sldId="2147481406"/>
        </pc:sldMkLst>
      </pc:sldChg>
    </pc:docChg>
  </pc:docChgLst>
  <pc:docChgLst>
    <pc:chgData name="pxi6@cdc.gov" userId="S::urn:spo:guest#pxi6@cdc.gov::" providerId="AD" clId="Web-{6E8888A4-372F-8E45-5A6C-7EB122ECB9DD}"/>
    <pc:docChg chg="addSld delSld modSld">
      <pc:chgData name="pxi6@cdc.gov" userId="S::urn:spo:guest#pxi6@cdc.gov::" providerId="AD" clId="Web-{6E8888A4-372F-8E45-5A6C-7EB122ECB9DD}" dt="2024-08-19T09:34:43.188" v="84"/>
      <pc:docMkLst>
        <pc:docMk/>
      </pc:docMkLst>
      <pc:sldChg chg="del">
        <pc:chgData name="pxi6@cdc.gov" userId="S::urn:spo:guest#pxi6@cdc.gov::" providerId="AD" clId="Web-{6E8888A4-372F-8E45-5A6C-7EB122ECB9DD}" dt="2024-08-18T05:32:40.169" v="8"/>
        <pc:sldMkLst>
          <pc:docMk/>
          <pc:sldMk cId="1371621767" sldId="330"/>
        </pc:sldMkLst>
      </pc:sldChg>
      <pc:sldChg chg="modSp">
        <pc:chgData name="pxi6@cdc.gov" userId="S::urn:spo:guest#pxi6@cdc.gov::" providerId="AD" clId="Web-{6E8888A4-372F-8E45-5A6C-7EB122ECB9DD}" dt="2024-08-18T05:32:31.669" v="7"/>
        <pc:sldMkLst>
          <pc:docMk/>
          <pc:sldMk cId="1553399931" sldId="689"/>
        </pc:sldMkLst>
      </pc:sldChg>
      <pc:sldChg chg="modSp">
        <pc:chgData name="pxi6@cdc.gov" userId="S::urn:spo:guest#pxi6@cdc.gov::" providerId="AD" clId="Web-{6E8888A4-372F-8E45-5A6C-7EB122ECB9DD}" dt="2024-08-19T09:34:43.188" v="84"/>
        <pc:sldMkLst>
          <pc:docMk/>
          <pc:sldMk cId="28085949" sldId="764"/>
        </pc:sldMkLst>
      </pc:sldChg>
      <pc:sldChg chg="modSp">
        <pc:chgData name="pxi6@cdc.gov" userId="S::urn:spo:guest#pxi6@cdc.gov::" providerId="AD" clId="Web-{6E8888A4-372F-8E45-5A6C-7EB122ECB9DD}" dt="2024-08-18T05:32:09.512" v="5" actId="20577"/>
        <pc:sldMkLst>
          <pc:docMk/>
          <pc:sldMk cId="3588436117" sldId="774"/>
        </pc:sldMkLst>
      </pc:sldChg>
      <pc:sldChg chg="mod modShow">
        <pc:chgData name="pxi6@cdc.gov" userId="S::urn:spo:guest#pxi6@cdc.gov::" providerId="AD" clId="Web-{6E8888A4-372F-8E45-5A6C-7EB122ECB9DD}" dt="2024-08-19T01:52:49.923" v="9"/>
        <pc:sldMkLst>
          <pc:docMk/>
          <pc:sldMk cId="1813923360" sldId="2145706067"/>
        </pc:sldMkLst>
      </pc:sldChg>
      <pc:sldChg chg="mod modShow">
        <pc:chgData name="pxi6@cdc.gov" userId="S::urn:spo:guest#pxi6@cdc.gov::" providerId="AD" clId="Web-{6E8888A4-372F-8E45-5A6C-7EB122ECB9DD}" dt="2024-08-18T03:56:55.760" v="0"/>
        <pc:sldMkLst>
          <pc:docMk/>
          <pc:sldMk cId="1703488151" sldId="2147481143"/>
        </pc:sldMkLst>
      </pc:sldChg>
      <pc:sldChg chg="modSp add replId">
        <pc:chgData name="pxi6@cdc.gov" userId="S::urn:spo:guest#pxi6@cdc.gov::" providerId="AD" clId="Web-{6E8888A4-372F-8E45-5A6C-7EB122ECB9DD}" dt="2024-08-19T02:25:07.155" v="47" actId="20577"/>
        <pc:sldMkLst>
          <pc:docMk/>
          <pc:sldMk cId="405082640" sldId="2147481219"/>
        </pc:sldMkLst>
      </pc:sldChg>
      <pc:sldChg chg="add replId">
        <pc:chgData name="pxi6@cdc.gov" userId="S::urn:spo:guest#pxi6@cdc.gov::" providerId="AD" clId="Web-{6E8888A4-372F-8E45-5A6C-7EB122ECB9DD}" dt="2024-08-19T02:29:36.219" v="48"/>
        <pc:sldMkLst>
          <pc:docMk/>
          <pc:sldMk cId="2492670684" sldId="2147481220"/>
        </pc:sldMkLst>
      </pc:sldChg>
    </pc:docChg>
  </pc:docChgLst>
  <pc:docChgLst>
    <pc:chgData name="Marie Deveaux" userId="S::mdeveaux@rtsl.org::9fc0be8f-9df8-4ccb-8fb2-ba99b4811463" providerId="AD" clId="Web-{68BC5179-1E2B-9753-CA6A-664812272238}"/>
    <pc:docChg chg="modSld">
      <pc:chgData name="Marie Deveaux" userId="S::mdeveaux@rtsl.org::9fc0be8f-9df8-4ccb-8fb2-ba99b4811463" providerId="AD" clId="Web-{68BC5179-1E2B-9753-CA6A-664812272238}" dt="2025-02-26T14:41:03.855" v="11" actId="20577"/>
      <pc:docMkLst>
        <pc:docMk/>
      </pc:docMkLst>
      <pc:sldChg chg="modSp">
        <pc:chgData name="Marie Deveaux" userId="S::mdeveaux@rtsl.org::9fc0be8f-9df8-4ccb-8fb2-ba99b4811463" providerId="AD" clId="Web-{68BC5179-1E2B-9753-CA6A-664812272238}" dt="2025-02-26T14:41:03.855" v="11" actId="20577"/>
        <pc:sldMkLst>
          <pc:docMk/>
          <pc:sldMk cId="2950782117" sldId="2145705831"/>
        </pc:sldMkLst>
      </pc:sldChg>
    </pc:docChg>
  </pc:docChgLst>
  <pc:docChgLst>
    <pc:chgData name="Marie Deveaux" userId="S::mdeveaux@rtsl.org::9fc0be8f-9df8-4ccb-8fb2-ba99b4811463" providerId="AD" clId="Web-{A2119757-947A-6D32-9744-7D0C869D8AD4}"/>
    <pc:docChg chg="addSld delSld modSld modSection">
      <pc:chgData name="Marie Deveaux" userId="S::mdeveaux@rtsl.org::9fc0be8f-9df8-4ccb-8fb2-ba99b4811463" providerId="AD" clId="Web-{A2119757-947A-6D32-9744-7D0C869D8AD4}" dt="2025-02-05T16:17:56.017" v="48" actId="1076"/>
      <pc:docMkLst>
        <pc:docMk/>
      </pc:docMkLst>
      <pc:sldChg chg="addSp delSp modSp">
        <pc:chgData name="Marie Deveaux" userId="S::mdeveaux@rtsl.org::9fc0be8f-9df8-4ccb-8fb2-ba99b4811463" providerId="AD" clId="Web-{A2119757-947A-6D32-9744-7D0C869D8AD4}" dt="2025-02-05T16:16:50.939" v="41" actId="20577"/>
        <pc:sldMkLst>
          <pc:docMk/>
          <pc:sldMk cId="3548778553" sldId="2147480351"/>
        </pc:sldMkLst>
      </pc:sldChg>
      <pc:sldChg chg="delSp modSp">
        <pc:chgData name="Marie Deveaux" userId="S::mdeveaux@rtsl.org::9fc0be8f-9df8-4ccb-8fb2-ba99b4811463" providerId="AD" clId="Web-{A2119757-947A-6D32-9744-7D0C869D8AD4}" dt="2025-02-05T16:14:09.939" v="11" actId="20577"/>
        <pc:sldMkLst>
          <pc:docMk/>
          <pc:sldMk cId="1119122011" sldId="2147480400"/>
        </pc:sldMkLst>
      </pc:sldChg>
      <pc:sldChg chg="modSp modNotes">
        <pc:chgData name="Marie Deveaux" userId="S::mdeveaux@rtsl.org::9fc0be8f-9df8-4ccb-8fb2-ba99b4811463" providerId="AD" clId="Web-{A2119757-947A-6D32-9744-7D0C869D8AD4}" dt="2025-02-05T16:14:05.860" v="7"/>
        <pc:sldMkLst>
          <pc:docMk/>
          <pc:sldMk cId="3378831884" sldId="2147481447"/>
        </pc:sldMkLst>
      </pc:sldChg>
      <pc:sldChg chg="addSp delSp modSp">
        <pc:chgData name="Marie Deveaux" userId="S::mdeveaux@rtsl.org::9fc0be8f-9df8-4ccb-8fb2-ba99b4811463" providerId="AD" clId="Web-{A2119757-947A-6D32-9744-7D0C869D8AD4}" dt="2025-02-05T16:17:56.017" v="48" actId="1076"/>
        <pc:sldMkLst>
          <pc:docMk/>
          <pc:sldMk cId="2970027100" sldId="2147481451"/>
        </pc:sldMkLst>
      </pc:sldChg>
      <pc:sldChg chg="del modNotes">
        <pc:chgData name="Marie Deveaux" userId="S::mdeveaux@rtsl.org::9fc0be8f-9df8-4ccb-8fb2-ba99b4811463" providerId="AD" clId="Web-{A2119757-947A-6D32-9744-7D0C869D8AD4}" dt="2025-02-05T16:15:58.407" v="23"/>
        <pc:sldMkLst>
          <pc:docMk/>
          <pc:sldMk cId="1970639508" sldId="2147481468"/>
        </pc:sldMkLst>
      </pc:sldChg>
      <pc:sldChg chg="addSp delSp modSp add replId modNotes">
        <pc:chgData name="Marie Deveaux" userId="S::mdeveaux@rtsl.org::9fc0be8f-9df8-4ccb-8fb2-ba99b4811463" providerId="AD" clId="Web-{A2119757-947A-6D32-9744-7D0C869D8AD4}" dt="2025-02-05T16:15:57.735" v="22"/>
        <pc:sldMkLst>
          <pc:docMk/>
          <pc:sldMk cId="2438594914" sldId="2147481471"/>
        </pc:sldMkLst>
      </pc:sldChg>
    </pc:docChg>
  </pc:docChgLst>
  <pc:docChgLst>
    <pc:chgData name="Shefali Oza" userId="S::soza@rtsl.org::b6d86925-c367-4057-9a73-a9633078c5cb" providerId="AD" clId="Web-{A60E2F3C-0C23-B842-F320-87A276BD8021}"/>
    <pc:docChg chg="modSld">
      <pc:chgData name="Shefali Oza" userId="S::soza@rtsl.org::b6d86925-c367-4057-9a73-a9633078c5cb" providerId="AD" clId="Web-{A60E2F3C-0C23-B842-F320-87A276BD8021}" dt="2024-08-14T15:32:51.471" v="0"/>
      <pc:docMkLst>
        <pc:docMk/>
      </pc:docMkLst>
      <pc:sldChg chg="delSp">
        <pc:chgData name="Shefali Oza" userId="S::soza@rtsl.org::b6d86925-c367-4057-9a73-a9633078c5cb" providerId="AD" clId="Web-{A60E2F3C-0C23-B842-F320-87A276BD8021}" dt="2024-08-14T15:32:51.471" v="0"/>
        <pc:sldMkLst>
          <pc:docMk/>
          <pc:sldMk cId="2660521446" sldId="2147481053"/>
        </pc:sldMkLst>
      </pc:sldChg>
    </pc:docChg>
  </pc:docChgLst>
  <pc:docChgLst>
    <pc:chgData name="Marie Deveaux" userId="S::mdeveaux@rtsl.org::9fc0be8f-9df8-4ccb-8fb2-ba99b4811463" providerId="AD" clId="Web-{3DADC3F3-B63B-25FC-F7C6-609DC9E7E3AD}"/>
    <pc:docChg chg="addSld delSld modSld modSection">
      <pc:chgData name="Marie Deveaux" userId="S::mdeveaux@rtsl.org::9fc0be8f-9df8-4ccb-8fb2-ba99b4811463" providerId="AD" clId="Web-{3DADC3F3-B63B-25FC-F7C6-609DC9E7E3AD}" dt="2025-01-22T19:58:24.120" v="946"/>
      <pc:docMkLst>
        <pc:docMk/>
      </pc:docMkLst>
      <pc:sldChg chg="addSp delSp modSp modNotes">
        <pc:chgData name="Marie Deveaux" userId="S::mdeveaux@rtsl.org::9fc0be8f-9df8-4ccb-8fb2-ba99b4811463" providerId="AD" clId="Web-{3DADC3F3-B63B-25FC-F7C6-609DC9E7E3AD}" dt="2025-01-22T16:47:38.073" v="454"/>
        <pc:sldMkLst>
          <pc:docMk/>
          <pc:sldMk cId="594510738" sldId="2145705787"/>
        </pc:sldMkLst>
      </pc:sldChg>
      <pc:sldChg chg="delSp modSp">
        <pc:chgData name="Marie Deveaux" userId="S::mdeveaux@rtsl.org::9fc0be8f-9df8-4ccb-8fb2-ba99b4811463" providerId="AD" clId="Web-{3DADC3F3-B63B-25FC-F7C6-609DC9E7E3AD}" dt="2025-01-22T19:58:03.870" v="945" actId="1076"/>
        <pc:sldMkLst>
          <pc:docMk/>
          <pc:sldMk cId="1309727199" sldId="2145705831"/>
        </pc:sldMkLst>
      </pc:sldChg>
      <pc:sldChg chg="addSp delSp modSp modNotes">
        <pc:chgData name="Marie Deveaux" userId="S::mdeveaux@rtsl.org::9fc0be8f-9df8-4ccb-8fb2-ba99b4811463" providerId="AD" clId="Web-{3DADC3F3-B63B-25FC-F7C6-609DC9E7E3AD}" dt="2025-01-22T16:39:16.302" v="272" actId="20577"/>
        <pc:sldMkLst>
          <pc:docMk/>
          <pc:sldMk cId="2064225488" sldId="2145705904"/>
        </pc:sldMkLst>
      </pc:sldChg>
      <pc:sldChg chg="addSp delSp modSp mod modShow">
        <pc:chgData name="Marie Deveaux" userId="S::mdeveaux@rtsl.org::9fc0be8f-9df8-4ccb-8fb2-ba99b4811463" providerId="AD" clId="Web-{3DADC3F3-B63B-25FC-F7C6-609DC9E7E3AD}" dt="2025-01-22T19:50:59.711" v="901"/>
        <pc:sldMkLst>
          <pc:docMk/>
          <pc:sldMk cId="2697706931" sldId="2147480280"/>
        </pc:sldMkLst>
      </pc:sldChg>
      <pc:sldChg chg="addSp delSp modSp mod modShow modNotes">
        <pc:chgData name="Marie Deveaux" userId="S::mdeveaux@rtsl.org::9fc0be8f-9df8-4ccb-8fb2-ba99b4811463" providerId="AD" clId="Web-{3DADC3F3-B63B-25FC-F7C6-609DC9E7E3AD}" dt="2025-01-22T19:37:56.911" v="754"/>
        <pc:sldMkLst>
          <pc:docMk/>
          <pc:sldMk cId="2529702909" sldId="2147480283"/>
        </pc:sldMkLst>
      </pc:sldChg>
      <pc:sldChg chg="delSp modSp modNotes">
        <pc:chgData name="Marie Deveaux" userId="S::mdeveaux@rtsl.org::9fc0be8f-9df8-4ccb-8fb2-ba99b4811463" providerId="AD" clId="Web-{3DADC3F3-B63B-25FC-F7C6-609DC9E7E3AD}" dt="2025-01-22T16:21:27.051" v="105"/>
        <pc:sldMkLst>
          <pc:docMk/>
          <pc:sldMk cId="1119122011" sldId="2147480400"/>
        </pc:sldMkLst>
      </pc:sldChg>
      <pc:sldChg chg="addSp delSp modSp modNotes">
        <pc:chgData name="Marie Deveaux" userId="S::mdeveaux@rtsl.org::9fc0be8f-9df8-4ccb-8fb2-ba99b4811463" providerId="AD" clId="Web-{3DADC3F3-B63B-25FC-F7C6-609DC9E7E3AD}" dt="2025-01-22T16:44:11.714" v="381" actId="20577"/>
        <pc:sldMkLst>
          <pc:docMk/>
          <pc:sldMk cId="2531928082" sldId="2147480519"/>
        </pc:sldMkLst>
      </pc:sldChg>
      <pc:sldChg chg="addSp delSp modSp modNotes">
        <pc:chgData name="Marie Deveaux" userId="S::mdeveaux@rtsl.org::9fc0be8f-9df8-4ccb-8fb2-ba99b4811463" providerId="AD" clId="Web-{3DADC3F3-B63B-25FC-F7C6-609DC9E7E3AD}" dt="2025-01-22T16:40:36.683" v="351"/>
        <pc:sldMkLst>
          <pc:docMk/>
          <pc:sldMk cId="1483953649" sldId="2147480542"/>
        </pc:sldMkLst>
      </pc:sldChg>
      <pc:sldChg chg="addSp delSp modSp delAnim modNotes">
        <pc:chgData name="Marie Deveaux" userId="S::mdeveaux@rtsl.org::9fc0be8f-9df8-4ccb-8fb2-ba99b4811463" providerId="AD" clId="Web-{3DADC3F3-B63B-25FC-F7C6-609DC9E7E3AD}" dt="2025-01-22T16:38:22.392" v="254" actId="20577"/>
        <pc:sldMkLst>
          <pc:docMk/>
          <pc:sldMk cId="1598004526" sldId="2147480543"/>
        </pc:sldMkLst>
      </pc:sldChg>
      <pc:sldChg chg="addSp delSp modSp modNotes">
        <pc:chgData name="Marie Deveaux" userId="S::mdeveaux@rtsl.org::9fc0be8f-9df8-4ccb-8fb2-ba99b4811463" providerId="AD" clId="Web-{3DADC3F3-B63B-25FC-F7C6-609DC9E7E3AD}" dt="2025-01-22T16:38:17.594" v="252" actId="20577"/>
        <pc:sldMkLst>
          <pc:docMk/>
          <pc:sldMk cId="3158156056" sldId="2147480546"/>
        </pc:sldMkLst>
      </pc:sldChg>
      <pc:sldChg chg="delSp">
        <pc:chgData name="Marie Deveaux" userId="S::mdeveaux@rtsl.org::9fc0be8f-9df8-4ccb-8fb2-ba99b4811463" providerId="AD" clId="Web-{3DADC3F3-B63B-25FC-F7C6-609DC9E7E3AD}" dt="2025-01-22T19:58:24.120" v="946"/>
        <pc:sldMkLst>
          <pc:docMk/>
          <pc:sldMk cId="3337162292" sldId="2147480914"/>
        </pc:sldMkLst>
      </pc:sldChg>
      <pc:sldChg chg="delSp">
        <pc:chgData name="Marie Deveaux" userId="S::mdeveaux@rtsl.org::9fc0be8f-9df8-4ccb-8fb2-ba99b4811463" providerId="AD" clId="Web-{3DADC3F3-B63B-25FC-F7C6-609DC9E7E3AD}" dt="2025-01-22T16:42:51.802" v="363"/>
        <pc:sldMkLst>
          <pc:docMk/>
          <pc:sldMk cId="4093410001" sldId="2147481258"/>
        </pc:sldMkLst>
      </pc:sldChg>
      <pc:sldChg chg="delSp modSp modNotes">
        <pc:chgData name="Marie Deveaux" userId="S::mdeveaux@rtsl.org::9fc0be8f-9df8-4ccb-8fb2-ba99b4811463" providerId="AD" clId="Web-{3DADC3F3-B63B-25FC-F7C6-609DC9E7E3AD}" dt="2025-01-22T16:21:28.801" v="106"/>
        <pc:sldMkLst>
          <pc:docMk/>
          <pc:sldMk cId="3828014345" sldId="2147481260"/>
        </pc:sldMkLst>
      </pc:sldChg>
      <pc:sldChg chg="delSp modNotes">
        <pc:chgData name="Marie Deveaux" userId="S::mdeveaux@rtsl.org::9fc0be8f-9df8-4ccb-8fb2-ba99b4811463" providerId="AD" clId="Web-{3DADC3F3-B63B-25FC-F7C6-609DC9E7E3AD}" dt="2025-01-22T16:21:32.051" v="107"/>
        <pc:sldMkLst>
          <pc:docMk/>
          <pc:sldMk cId="1967748715" sldId="2147481261"/>
        </pc:sldMkLst>
      </pc:sldChg>
      <pc:sldChg chg="delSp modSp modNotes">
        <pc:chgData name="Marie Deveaux" userId="S::mdeveaux@rtsl.org::9fc0be8f-9df8-4ccb-8fb2-ba99b4811463" providerId="AD" clId="Web-{3DADC3F3-B63B-25FC-F7C6-609DC9E7E3AD}" dt="2025-01-22T16:27:02.122" v="142"/>
        <pc:sldMkLst>
          <pc:docMk/>
          <pc:sldMk cId="754040135" sldId="2147481265"/>
        </pc:sldMkLst>
      </pc:sldChg>
      <pc:sldChg chg="addSp delSp modSp new addAnim modNotes">
        <pc:chgData name="Marie Deveaux" userId="S::mdeveaux@rtsl.org::9fc0be8f-9df8-4ccb-8fb2-ba99b4811463" providerId="AD" clId="Web-{3DADC3F3-B63B-25FC-F7C6-609DC9E7E3AD}" dt="2025-01-22T19:49:41.410" v="900"/>
        <pc:sldMkLst>
          <pc:docMk/>
          <pc:sldMk cId="1563029437" sldId="2147481389"/>
        </pc:sldMkLst>
      </pc:sldChg>
      <pc:sldChg chg="new del">
        <pc:chgData name="Marie Deveaux" userId="S::mdeveaux@rtsl.org::9fc0be8f-9df8-4ccb-8fb2-ba99b4811463" providerId="AD" clId="Web-{3DADC3F3-B63B-25FC-F7C6-609DC9E7E3AD}" dt="2025-01-22T19:37:14.222" v="711"/>
        <pc:sldMkLst>
          <pc:docMk/>
          <pc:sldMk cId="3707936879" sldId="2147481390"/>
        </pc:sldMkLst>
      </pc:sldChg>
      <pc:sldChg chg="addSp delSp modSp new modNotes">
        <pc:chgData name="Marie Deveaux" userId="S::mdeveaux@rtsl.org::9fc0be8f-9df8-4ccb-8fb2-ba99b4811463" providerId="AD" clId="Web-{3DADC3F3-B63B-25FC-F7C6-609DC9E7E3AD}" dt="2025-01-22T19:54:19.422" v="911" actId="1076"/>
        <pc:sldMkLst>
          <pc:docMk/>
          <pc:sldMk cId="798578851" sldId="2147481391"/>
        </pc:sldMkLst>
      </pc:sldChg>
      <pc:sldChg chg="new del">
        <pc:chgData name="Marie Deveaux" userId="S::mdeveaux@rtsl.org::9fc0be8f-9df8-4ccb-8fb2-ba99b4811463" providerId="AD" clId="Web-{3DADC3F3-B63B-25FC-F7C6-609DC9E7E3AD}" dt="2025-01-22T19:38:54.148" v="793"/>
        <pc:sldMkLst>
          <pc:docMk/>
          <pc:sldMk cId="1095059987" sldId="2147481392"/>
        </pc:sldMkLst>
      </pc:sldChg>
    </pc:docChg>
  </pc:docChgLst>
  <pc:docChgLst>
    <pc:chgData name="ofi0@cdc.gov" userId="S::urn:spo:guest#ofi0@cdc.gov::" providerId="AD" clId="Web-{425A6E99-8853-E435-E80C-3C0530893230}"/>
    <pc:docChg chg="addSld delSld modSld">
      <pc:chgData name="ofi0@cdc.gov" userId="S::urn:spo:guest#ofi0@cdc.gov::" providerId="AD" clId="Web-{425A6E99-8853-E435-E80C-3C0530893230}" dt="2024-08-19T02:53:07.882" v="269"/>
      <pc:docMkLst>
        <pc:docMk/>
      </pc:docMkLst>
      <pc:sldChg chg="mod modShow">
        <pc:chgData name="ofi0@cdc.gov" userId="S::urn:spo:guest#ofi0@cdc.gov::" providerId="AD" clId="Web-{425A6E99-8853-E435-E80C-3C0530893230}" dt="2024-08-18T03:57:31.088" v="1"/>
        <pc:sldMkLst>
          <pc:docMk/>
          <pc:sldMk cId="2290295521" sldId="257"/>
        </pc:sldMkLst>
      </pc:sldChg>
      <pc:sldChg chg="mod modShow">
        <pc:chgData name="ofi0@cdc.gov" userId="S::urn:spo:guest#ofi0@cdc.gov::" providerId="AD" clId="Web-{425A6E99-8853-E435-E80C-3C0530893230}" dt="2024-08-18T03:57:31.135" v="2"/>
        <pc:sldMkLst>
          <pc:docMk/>
          <pc:sldMk cId="2768519110" sldId="762"/>
        </pc:sldMkLst>
      </pc:sldChg>
      <pc:sldChg chg="mod modShow">
        <pc:chgData name="ofi0@cdc.gov" userId="S::urn:spo:guest#ofi0@cdc.gov::" providerId="AD" clId="Web-{425A6E99-8853-E435-E80C-3C0530893230}" dt="2024-08-18T03:57:31.182" v="3"/>
        <pc:sldMkLst>
          <pc:docMk/>
          <pc:sldMk cId="70317963" sldId="776"/>
        </pc:sldMkLst>
      </pc:sldChg>
      <pc:sldChg chg="mod modShow">
        <pc:chgData name="ofi0@cdc.gov" userId="S::urn:spo:guest#ofi0@cdc.gov::" providerId="AD" clId="Web-{425A6E99-8853-E435-E80C-3C0530893230}" dt="2024-08-18T03:57:31.228" v="4"/>
        <pc:sldMkLst>
          <pc:docMk/>
          <pc:sldMk cId="4205740728" sldId="777"/>
        </pc:sldMkLst>
      </pc:sldChg>
      <pc:sldChg chg="mod modShow">
        <pc:chgData name="ofi0@cdc.gov" userId="S::urn:spo:guest#ofi0@cdc.gov::" providerId="AD" clId="Web-{425A6E99-8853-E435-E80C-3C0530893230}" dt="2024-08-18T03:57:31.275" v="5"/>
        <pc:sldMkLst>
          <pc:docMk/>
          <pc:sldMk cId="1889124066" sldId="778"/>
        </pc:sldMkLst>
      </pc:sldChg>
      <pc:sldChg chg="modSp del">
        <pc:chgData name="ofi0@cdc.gov" userId="S::urn:spo:guest#ofi0@cdc.gov::" providerId="AD" clId="Web-{425A6E99-8853-E435-E80C-3C0530893230}" dt="2024-08-18T04:48:23.921" v="139"/>
        <pc:sldMkLst>
          <pc:docMk/>
          <pc:sldMk cId="1835819963" sldId="2147481142"/>
        </pc:sldMkLst>
      </pc:sldChg>
      <pc:sldChg chg="mod modShow">
        <pc:chgData name="ofi0@cdc.gov" userId="S::urn:spo:guest#ofi0@cdc.gov::" providerId="AD" clId="Web-{425A6E99-8853-E435-E80C-3C0530893230}" dt="2024-08-18T03:57:31.041" v="0"/>
        <pc:sldMkLst>
          <pc:docMk/>
          <pc:sldMk cId="3804221655" sldId="2147481144"/>
        </pc:sldMkLst>
      </pc:sldChg>
      <pc:sldChg chg="del">
        <pc:chgData name="ofi0@cdc.gov" userId="S::urn:spo:guest#ofi0@cdc.gov::" providerId="AD" clId="Web-{425A6E99-8853-E435-E80C-3C0530893230}" dt="2024-08-18T03:59:11.036" v="7"/>
        <pc:sldMkLst>
          <pc:docMk/>
          <pc:sldMk cId="336800905" sldId="2147481145"/>
        </pc:sldMkLst>
      </pc:sldChg>
      <pc:sldChg chg="del">
        <pc:chgData name="ofi0@cdc.gov" userId="S::urn:spo:guest#ofi0@cdc.gov::" providerId="AD" clId="Web-{425A6E99-8853-E435-E80C-3C0530893230}" dt="2024-08-18T03:59:13.443" v="8"/>
        <pc:sldMkLst>
          <pc:docMk/>
          <pc:sldMk cId="3357495700" sldId="2147481146"/>
        </pc:sldMkLst>
      </pc:sldChg>
      <pc:sldChg chg="del">
        <pc:chgData name="ofi0@cdc.gov" userId="S::urn:spo:guest#ofi0@cdc.gov::" providerId="AD" clId="Web-{425A6E99-8853-E435-E80C-3C0530893230}" dt="2024-08-18T03:59:16.599" v="9"/>
        <pc:sldMkLst>
          <pc:docMk/>
          <pc:sldMk cId="795169371" sldId="2147481147"/>
        </pc:sldMkLst>
      </pc:sldChg>
      <pc:sldChg chg="del">
        <pc:chgData name="ofi0@cdc.gov" userId="S::urn:spo:guest#ofi0@cdc.gov::" providerId="AD" clId="Web-{425A6E99-8853-E435-E80C-3C0530893230}" dt="2024-08-18T03:59:22.724" v="10"/>
        <pc:sldMkLst>
          <pc:docMk/>
          <pc:sldMk cId="2264352927" sldId="2147481148"/>
        </pc:sldMkLst>
      </pc:sldChg>
      <pc:sldChg chg="del">
        <pc:chgData name="ofi0@cdc.gov" userId="S::urn:spo:guest#ofi0@cdc.gov::" providerId="AD" clId="Web-{425A6E99-8853-E435-E80C-3C0530893230}" dt="2024-08-18T03:59:27.881" v="12"/>
        <pc:sldMkLst>
          <pc:docMk/>
          <pc:sldMk cId="746064018" sldId="2147481149"/>
        </pc:sldMkLst>
      </pc:sldChg>
      <pc:sldChg chg="del">
        <pc:chgData name="ofi0@cdc.gov" userId="S::urn:spo:guest#ofi0@cdc.gov::" providerId="AD" clId="Web-{425A6E99-8853-E435-E80C-3C0530893230}" dt="2024-08-18T03:59:30.459" v="13"/>
        <pc:sldMkLst>
          <pc:docMk/>
          <pc:sldMk cId="1608293172" sldId="2147481150"/>
        </pc:sldMkLst>
      </pc:sldChg>
      <pc:sldChg chg="del">
        <pc:chgData name="ofi0@cdc.gov" userId="S::urn:spo:guest#ofi0@cdc.gov::" providerId="AD" clId="Web-{425A6E99-8853-E435-E80C-3C0530893230}" dt="2024-08-18T03:59:33.303" v="14"/>
        <pc:sldMkLst>
          <pc:docMk/>
          <pc:sldMk cId="800990930" sldId="2147481151"/>
        </pc:sldMkLst>
      </pc:sldChg>
      <pc:sldChg chg="del">
        <pc:chgData name="ofi0@cdc.gov" userId="S::urn:spo:guest#ofi0@cdc.gov::" providerId="AD" clId="Web-{425A6E99-8853-E435-E80C-3C0530893230}" dt="2024-08-18T03:59:39.272" v="15"/>
        <pc:sldMkLst>
          <pc:docMk/>
          <pc:sldMk cId="2884704308" sldId="2147481152"/>
        </pc:sldMkLst>
      </pc:sldChg>
      <pc:sldChg chg="del">
        <pc:chgData name="ofi0@cdc.gov" userId="S::urn:spo:guest#ofi0@cdc.gov::" providerId="AD" clId="Web-{425A6E99-8853-E435-E80C-3C0530893230}" dt="2024-08-18T03:59:52.897" v="16"/>
        <pc:sldMkLst>
          <pc:docMk/>
          <pc:sldMk cId="1865146760" sldId="2147481153"/>
        </pc:sldMkLst>
      </pc:sldChg>
      <pc:sldChg chg="del">
        <pc:chgData name="ofi0@cdc.gov" userId="S::urn:spo:guest#ofi0@cdc.gov::" providerId="AD" clId="Web-{425A6E99-8853-E435-E80C-3C0530893230}" dt="2024-08-18T03:59:55.725" v="17"/>
        <pc:sldMkLst>
          <pc:docMk/>
          <pc:sldMk cId="2682449080" sldId="2147481154"/>
        </pc:sldMkLst>
      </pc:sldChg>
      <pc:sldChg chg="del">
        <pc:chgData name="ofi0@cdc.gov" userId="S::urn:spo:guest#ofi0@cdc.gov::" providerId="AD" clId="Web-{425A6E99-8853-E435-E80C-3C0530893230}" dt="2024-08-18T03:59:58.304" v="18"/>
        <pc:sldMkLst>
          <pc:docMk/>
          <pc:sldMk cId="3278238082" sldId="2147481155"/>
        </pc:sldMkLst>
      </pc:sldChg>
      <pc:sldChg chg="del">
        <pc:chgData name="ofi0@cdc.gov" userId="S::urn:spo:guest#ofi0@cdc.gov::" providerId="AD" clId="Web-{425A6E99-8853-E435-E80C-3C0530893230}" dt="2024-08-18T04:00:00.085" v="19"/>
        <pc:sldMkLst>
          <pc:docMk/>
          <pc:sldMk cId="1891333717" sldId="2147481156"/>
        </pc:sldMkLst>
      </pc:sldChg>
      <pc:sldChg chg="del">
        <pc:chgData name="ofi0@cdc.gov" userId="S::urn:spo:guest#ofi0@cdc.gov::" providerId="AD" clId="Web-{425A6E99-8853-E435-E80C-3C0530893230}" dt="2024-08-18T04:00:07.163" v="20"/>
        <pc:sldMkLst>
          <pc:docMk/>
          <pc:sldMk cId="325954368" sldId="2147481157"/>
        </pc:sldMkLst>
      </pc:sldChg>
      <pc:sldChg chg="mod modShow">
        <pc:chgData name="ofi0@cdc.gov" userId="S::urn:spo:guest#ofi0@cdc.gov::" providerId="AD" clId="Web-{425A6E99-8853-E435-E80C-3C0530893230}" dt="2024-08-18T03:57:31.338" v="6"/>
        <pc:sldMkLst>
          <pc:docMk/>
          <pc:sldMk cId="4281949950" sldId="2147481183"/>
        </pc:sldMkLst>
      </pc:sldChg>
      <pc:sldChg chg="del">
        <pc:chgData name="ofi0@cdc.gov" userId="S::urn:spo:guest#ofi0@cdc.gov::" providerId="AD" clId="Web-{425A6E99-8853-E435-E80C-3C0530893230}" dt="2024-08-18T03:59:25.162" v="11"/>
        <pc:sldMkLst>
          <pc:docMk/>
          <pc:sldMk cId="228151177" sldId="2147481198"/>
        </pc:sldMkLst>
      </pc:sldChg>
      <pc:sldChg chg="addSp delSp modSp new mod modClrScheme chgLayout modNotes">
        <pc:chgData name="ofi0@cdc.gov" userId="S::urn:spo:guest#ofi0@cdc.gov::" providerId="AD" clId="Web-{425A6E99-8853-E435-E80C-3C0530893230}" dt="2024-08-18T08:54:40.611" v="164"/>
        <pc:sldMkLst>
          <pc:docMk/>
          <pc:sldMk cId="459369758" sldId="2147481218"/>
        </pc:sldMkLst>
      </pc:sldChg>
      <pc:sldChg chg="addSp delSp modSp new">
        <pc:chgData name="ofi0@cdc.gov" userId="S::urn:spo:guest#ofi0@cdc.gov::" providerId="AD" clId="Web-{425A6E99-8853-E435-E80C-3C0530893230}" dt="2024-08-19T02:53:07.882" v="269"/>
        <pc:sldMkLst>
          <pc:docMk/>
          <pc:sldMk cId="2014164829" sldId="2147481221"/>
        </pc:sldMkLst>
      </pc:sldChg>
    </pc:docChg>
  </pc:docChgLst>
  <pc:docChgLst>
    <pc:chgData name="Shefali Oza" userId="b6d86925-c367-4057-9a73-a9633078c5cb" providerId="ADAL" clId="{25450C09-51C0-A447-A42D-F9F9DE3A6104}"/>
    <pc:docChg chg="custSel modSld">
      <pc:chgData name="Shefali Oza" userId="b6d86925-c367-4057-9a73-a9633078c5cb" providerId="ADAL" clId="{25450C09-51C0-A447-A42D-F9F9DE3A6104}" dt="2024-09-23T13:30:11.607" v="1" actId="478"/>
      <pc:docMkLst>
        <pc:docMk/>
      </pc:docMkLst>
      <pc:sldChg chg="delSp mod">
        <pc:chgData name="Shefali Oza" userId="b6d86925-c367-4057-9a73-a9633078c5cb" providerId="ADAL" clId="{25450C09-51C0-A447-A42D-F9F9DE3A6104}" dt="2024-09-23T13:30:11.607" v="1" actId="478"/>
        <pc:sldMkLst>
          <pc:docMk/>
          <pc:sldMk cId="2225636992" sldId="2147309671"/>
        </pc:sldMkLst>
      </pc:sldChg>
      <pc:sldChg chg="modSp mod">
        <pc:chgData name="Shefali Oza" userId="b6d86925-c367-4057-9a73-a9633078c5cb" providerId="ADAL" clId="{25450C09-51C0-A447-A42D-F9F9DE3A6104}" dt="2024-09-22T19:14:54.490" v="0" actId="27636"/>
        <pc:sldMkLst>
          <pc:docMk/>
          <pc:sldMk cId="1093026212" sldId="2147481193"/>
        </pc:sldMkLst>
      </pc:sldChg>
    </pc:docChg>
  </pc:docChgLst>
  <pc:docChgLst>
    <pc:chgData name="Shefali Oza" userId="b6d86925-c367-4057-9a73-a9633078c5cb" providerId="ADAL" clId="{FAFA5DCD-F170-3448-962C-AF1468BF641D}"/>
    <pc:docChg chg="undo redo custSel addSld delSld modSld sldOrd modSection">
      <pc:chgData name="Shefali Oza" userId="b6d86925-c367-4057-9a73-a9633078c5cb" providerId="ADAL" clId="{FAFA5DCD-F170-3448-962C-AF1468BF641D}" dt="2025-01-25T01:21:20.339" v="42946" actId="20577"/>
      <pc:docMkLst>
        <pc:docMk/>
      </pc:docMkLst>
      <pc:sldChg chg="addSp modSp">
        <pc:chgData name="Shefali Oza" userId="b6d86925-c367-4057-9a73-a9633078c5cb" providerId="ADAL" clId="{FAFA5DCD-F170-3448-962C-AF1468BF641D}" dt="2025-01-20T20:58:53.466" v="12597"/>
        <pc:sldMkLst>
          <pc:docMk/>
          <pc:sldMk cId="3381282696" sldId="390"/>
        </pc:sldMkLst>
      </pc:sldChg>
      <pc:sldChg chg="del">
        <pc:chgData name="Shefali Oza" userId="b6d86925-c367-4057-9a73-a9633078c5cb" providerId="ADAL" clId="{FAFA5DCD-F170-3448-962C-AF1468BF641D}" dt="2025-01-20T02:58:55.524" v="815" actId="2696"/>
        <pc:sldMkLst>
          <pc:docMk/>
          <pc:sldMk cId="988625258" sldId="2145705784"/>
        </pc:sldMkLst>
      </pc:sldChg>
      <pc:sldChg chg="addSp modSp modNotesTx">
        <pc:chgData name="Shefali Oza" userId="b6d86925-c367-4057-9a73-a9633078c5cb" providerId="ADAL" clId="{FAFA5DCD-F170-3448-962C-AF1468BF641D}" dt="2025-01-20T19:42:51.189" v="4616" actId="20577"/>
        <pc:sldMkLst>
          <pc:docMk/>
          <pc:sldMk cId="594510738" sldId="2145705787"/>
        </pc:sldMkLst>
      </pc:sldChg>
      <pc:sldChg chg="del">
        <pc:chgData name="Shefali Oza" userId="b6d86925-c367-4057-9a73-a9633078c5cb" providerId="ADAL" clId="{FAFA5DCD-F170-3448-962C-AF1468BF641D}" dt="2025-01-20T19:11:37.537" v="817" actId="2696"/>
        <pc:sldMkLst>
          <pc:docMk/>
          <pc:sldMk cId="2714141053" sldId="2145705793"/>
        </pc:sldMkLst>
      </pc:sldChg>
      <pc:sldChg chg="addSp modSp">
        <pc:chgData name="Shefali Oza" userId="b6d86925-c367-4057-9a73-a9633078c5cb" providerId="ADAL" clId="{FAFA5DCD-F170-3448-962C-AF1468BF641D}" dt="2025-01-20T20:58:50.878" v="12594"/>
        <pc:sldMkLst>
          <pc:docMk/>
          <pc:sldMk cId="4229499426" sldId="2145705809"/>
        </pc:sldMkLst>
      </pc:sldChg>
      <pc:sldChg chg="del">
        <pc:chgData name="Shefali Oza" userId="b6d86925-c367-4057-9a73-a9633078c5cb" providerId="ADAL" clId="{FAFA5DCD-F170-3448-962C-AF1468BF641D}" dt="2025-01-20T20:20:28.798" v="9250" actId="2696"/>
        <pc:sldMkLst>
          <pc:docMk/>
          <pc:sldMk cId="1696931821" sldId="2145705812"/>
        </pc:sldMkLst>
      </pc:sldChg>
      <pc:sldChg chg="addSp modSp mod modNotesTx">
        <pc:chgData name="Shefali Oza" userId="b6d86925-c367-4057-9a73-a9633078c5cb" providerId="ADAL" clId="{FAFA5DCD-F170-3448-962C-AF1468BF641D}" dt="2025-01-20T20:27:18.050" v="10242" actId="1076"/>
        <pc:sldMkLst>
          <pc:docMk/>
          <pc:sldMk cId="566914440" sldId="2145705813"/>
        </pc:sldMkLst>
      </pc:sldChg>
      <pc:sldChg chg="addSp modSp mod modNotesTx">
        <pc:chgData name="Shefali Oza" userId="b6d86925-c367-4057-9a73-a9633078c5cb" providerId="ADAL" clId="{FAFA5DCD-F170-3448-962C-AF1468BF641D}" dt="2025-01-21T03:28:09.547" v="17840" actId="207"/>
        <pc:sldMkLst>
          <pc:docMk/>
          <pc:sldMk cId="3508003491" sldId="2145705817"/>
        </pc:sldMkLst>
      </pc:sldChg>
      <pc:sldChg chg="addSp modSp">
        <pc:chgData name="Shefali Oza" userId="b6d86925-c367-4057-9a73-a9633078c5cb" providerId="ADAL" clId="{FAFA5DCD-F170-3448-962C-AF1468BF641D}" dt="2025-01-20T20:58:55.799" v="12599"/>
        <pc:sldMkLst>
          <pc:docMk/>
          <pc:sldMk cId="2726359537" sldId="2145705821"/>
        </pc:sldMkLst>
      </pc:sldChg>
      <pc:sldChg chg="del">
        <pc:chgData name="Shefali Oza" userId="b6d86925-c367-4057-9a73-a9633078c5cb" providerId="ADAL" clId="{FAFA5DCD-F170-3448-962C-AF1468BF641D}" dt="2025-01-20T19:49:13.646" v="5239" actId="2696"/>
        <pc:sldMkLst>
          <pc:docMk/>
          <pc:sldMk cId="1274151124" sldId="2145705831"/>
        </pc:sldMkLst>
      </pc:sldChg>
      <pc:sldChg chg="addSp modSp add del modNotesTx">
        <pc:chgData name="Shefali Oza" userId="b6d86925-c367-4057-9a73-a9633078c5cb" providerId="ADAL" clId="{FAFA5DCD-F170-3448-962C-AF1468BF641D}" dt="2025-01-24T19:02:30.087" v="41632" actId="2696"/>
        <pc:sldMkLst>
          <pc:docMk/>
          <pc:sldMk cId="1309727199" sldId="2145705831"/>
        </pc:sldMkLst>
      </pc:sldChg>
      <pc:sldChg chg="add del modNotesTx">
        <pc:chgData name="Shefali Oza" userId="b6d86925-c367-4057-9a73-a9633078c5cb" providerId="ADAL" clId="{FAFA5DCD-F170-3448-962C-AF1468BF641D}" dt="2025-01-20T19:52:29.462" v="5602" actId="2696"/>
        <pc:sldMkLst>
          <pc:docMk/>
          <pc:sldMk cId="3607480257" sldId="2145705831"/>
        </pc:sldMkLst>
      </pc:sldChg>
      <pc:sldChg chg="addSp modSp modNotesTx">
        <pc:chgData name="Shefali Oza" userId="b6d86925-c367-4057-9a73-a9633078c5cb" providerId="ADAL" clId="{FAFA5DCD-F170-3448-962C-AF1468BF641D}" dt="2025-01-20T20:16:51.433" v="8721"/>
        <pc:sldMkLst>
          <pc:docMk/>
          <pc:sldMk cId="1721611785" sldId="2145705835"/>
        </pc:sldMkLst>
      </pc:sldChg>
      <pc:sldChg chg="addSp modSp modNotesTx">
        <pc:chgData name="Shefali Oza" userId="b6d86925-c367-4057-9a73-a9633078c5cb" providerId="ADAL" clId="{FAFA5DCD-F170-3448-962C-AF1468BF641D}" dt="2025-01-21T20:03:21.139" v="38887"/>
        <pc:sldMkLst>
          <pc:docMk/>
          <pc:sldMk cId="2081374030" sldId="2145705849"/>
        </pc:sldMkLst>
      </pc:sldChg>
      <pc:sldChg chg="addSp delSp modSp mod modNotesTx">
        <pc:chgData name="Shefali Oza" userId="b6d86925-c367-4057-9a73-a9633078c5cb" providerId="ADAL" clId="{FAFA5DCD-F170-3448-962C-AF1468BF641D}" dt="2025-01-21T03:21:05.216" v="17482" actId="20577"/>
        <pc:sldMkLst>
          <pc:docMk/>
          <pc:sldMk cId="2064225488" sldId="2145705904"/>
        </pc:sldMkLst>
      </pc:sldChg>
      <pc:sldChg chg="addSp modSp modNotesTx">
        <pc:chgData name="Shefali Oza" userId="b6d86925-c367-4057-9a73-a9633078c5cb" providerId="ADAL" clId="{FAFA5DCD-F170-3448-962C-AF1468BF641D}" dt="2025-01-21T20:53:27.759" v="41619" actId="20577"/>
        <pc:sldMkLst>
          <pc:docMk/>
          <pc:sldMk cId="3265119177" sldId="2145705957"/>
        </pc:sldMkLst>
      </pc:sldChg>
      <pc:sldChg chg="addSp modSp del modNotesTx">
        <pc:chgData name="Shefali Oza" userId="b6d86925-c367-4057-9a73-a9633078c5cb" providerId="ADAL" clId="{FAFA5DCD-F170-3448-962C-AF1468BF641D}" dt="2025-01-24T21:56:50.995" v="42611" actId="2696"/>
        <pc:sldMkLst>
          <pc:docMk/>
          <pc:sldMk cId="1786291085" sldId="2145705963"/>
        </pc:sldMkLst>
      </pc:sldChg>
      <pc:sldChg chg="addSp modSp del mod modNotesTx">
        <pc:chgData name="Shefali Oza" userId="b6d86925-c367-4057-9a73-a9633078c5cb" providerId="ADAL" clId="{FAFA5DCD-F170-3448-962C-AF1468BF641D}" dt="2025-01-24T21:08:10.478" v="41635" actId="2696"/>
        <pc:sldMkLst>
          <pc:docMk/>
          <pc:sldMk cId="622523367" sldId="2145705964"/>
        </pc:sldMkLst>
      </pc:sldChg>
      <pc:sldChg chg="addSp modSp modNotesTx">
        <pc:chgData name="Shefali Oza" userId="b6d86925-c367-4057-9a73-a9633078c5cb" providerId="ADAL" clId="{FAFA5DCD-F170-3448-962C-AF1468BF641D}" dt="2025-01-21T15:43:54.238" v="20696"/>
        <pc:sldMkLst>
          <pc:docMk/>
          <pc:sldMk cId="190791236" sldId="2145705973"/>
        </pc:sldMkLst>
      </pc:sldChg>
      <pc:sldChg chg="addSp modSp modNotesTx">
        <pc:chgData name="Shefali Oza" userId="b6d86925-c367-4057-9a73-a9633078c5cb" providerId="ADAL" clId="{FAFA5DCD-F170-3448-962C-AF1468BF641D}" dt="2025-01-21T19:02:55.699" v="30748"/>
        <pc:sldMkLst>
          <pc:docMk/>
          <pc:sldMk cId="2327650767" sldId="2145705974"/>
        </pc:sldMkLst>
      </pc:sldChg>
      <pc:sldChg chg="addSp modSp mod modNotesTx">
        <pc:chgData name="Shefali Oza" userId="b6d86925-c367-4057-9a73-a9633078c5cb" providerId="ADAL" clId="{FAFA5DCD-F170-3448-962C-AF1468BF641D}" dt="2025-01-21T19:42:59.829" v="36368"/>
        <pc:sldMkLst>
          <pc:docMk/>
          <pc:sldMk cId="550351851" sldId="2145706118"/>
        </pc:sldMkLst>
      </pc:sldChg>
      <pc:sldChg chg="addSp modSp modNotesTx">
        <pc:chgData name="Shefali Oza" userId="b6d86925-c367-4057-9a73-a9633078c5cb" providerId="ADAL" clId="{FAFA5DCD-F170-3448-962C-AF1468BF641D}" dt="2025-01-21T20:53:34.142" v="41621"/>
        <pc:sldMkLst>
          <pc:docMk/>
          <pc:sldMk cId="931303078" sldId="2145706119"/>
        </pc:sldMkLst>
      </pc:sldChg>
      <pc:sldChg chg="addSp modSp modNotesTx">
        <pc:chgData name="Shefali Oza" userId="b6d86925-c367-4057-9a73-a9633078c5cb" providerId="ADAL" clId="{FAFA5DCD-F170-3448-962C-AF1468BF641D}" dt="2025-01-20T20:51:36.492" v="12272"/>
        <pc:sldMkLst>
          <pc:docMk/>
          <pc:sldMk cId="3277635913" sldId="2145706129"/>
        </pc:sldMkLst>
      </pc:sldChg>
      <pc:sldChg chg="addSp modSp mod modNotesTx">
        <pc:chgData name="Shefali Oza" userId="b6d86925-c367-4057-9a73-a9633078c5cb" providerId="ADAL" clId="{FAFA5DCD-F170-3448-962C-AF1468BF641D}" dt="2025-01-20T20:54:38.872" v="12559"/>
        <pc:sldMkLst>
          <pc:docMk/>
          <pc:sldMk cId="3133819496" sldId="2145706137"/>
        </pc:sldMkLst>
      </pc:sldChg>
      <pc:sldChg chg="addSp delSp modSp mod modNotesTx">
        <pc:chgData name="Shefali Oza" userId="b6d86925-c367-4057-9a73-a9633078c5cb" providerId="ADAL" clId="{FAFA5DCD-F170-3448-962C-AF1468BF641D}" dt="2025-01-21T13:57:21.226" v="20089" actId="478"/>
        <pc:sldMkLst>
          <pc:docMk/>
          <pc:sldMk cId="3135837286" sldId="2145706326"/>
        </pc:sldMkLst>
      </pc:sldChg>
      <pc:sldChg chg="addSp modSp modNotesTx">
        <pc:chgData name="Shefali Oza" userId="b6d86925-c367-4057-9a73-a9633078c5cb" providerId="ADAL" clId="{FAFA5DCD-F170-3448-962C-AF1468BF641D}" dt="2025-01-21T18:25:40.400" v="30237"/>
        <pc:sldMkLst>
          <pc:docMk/>
          <pc:sldMk cId="2585748456" sldId="2147309668"/>
        </pc:sldMkLst>
      </pc:sldChg>
      <pc:sldChg chg="addSp modSp add del modNotesTx">
        <pc:chgData name="Shefali Oza" userId="b6d86925-c367-4057-9a73-a9633078c5cb" providerId="ADAL" clId="{FAFA5DCD-F170-3448-962C-AF1468BF641D}" dt="2025-01-24T19:02:42.529" v="41634" actId="2696"/>
        <pc:sldMkLst>
          <pc:docMk/>
          <pc:sldMk cId="2697706931" sldId="2147480280"/>
        </pc:sldMkLst>
      </pc:sldChg>
      <pc:sldChg chg="addSp delSp modSp add del mod modNotesTx">
        <pc:chgData name="Shefali Oza" userId="b6d86925-c367-4057-9a73-a9633078c5cb" providerId="ADAL" clId="{FAFA5DCD-F170-3448-962C-AF1468BF641D}" dt="2025-01-24T19:01:32.793" v="41625" actId="2696"/>
        <pc:sldMkLst>
          <pc:docMk/>
          <pc:sldMk cId="2529702909" sldId="2147480283"/>
        </pc:sldMkLst>
      </pc:sldChg>
      <pc:sldChg chg="addSp modSp mod modNotesTx">
        <pc:chgData name="Shefali Oza" userId="b6d86925-c367-4057-9a73-a9633078c5cb" providerId="ADAL" clId="{FAFA5DCD-F170-3448-962C-AF1468BF641D}" dt="2025-01-21T17:14:23.950" v="25646"/>
        <pc:sldMkLst>
          <pc:docMk/>
          <pc:sldMk cId="850099868" sldId="2147480307"/>
        </pc:sldMkLst>
      </pc:sldChg>
      <pc:sldChg chg="addSp modSp modNotesTx">
        <pc:chgData name="Shefali Oza" userId="b6d86925-c367-4057-9a73-a9633078c5cb" providerId="ADAL" clId="{FAFA5DCD-F170-3448-962C-AF1468BF641D}" dt="2025-01-20T20:52:48.263" v="12282" actId="20577"/>
        <pc:sldMkLst>
          <pc:docMk/>
          <pc:sldMk cId="3548778553" sldId="2147480351"/>
        </pc:sldMkLst>
      </pc:sldChg>
      <pc:sldChg chg="addSp modSp modNotesTx">
        <pc:chgData name="Shefali Oza" userId="b6d86925-c367-4057-9a73-a9633078c5cb" providerId="ADAL" clId="{FAFA5DCD-F170-3448-962C-AF1468BF641D}" dt="2025-01-20T20:25:11.995" v="10240"/>
        <pc:sldMkLst>
          <pc:docMk/>
          <pc:sldMk cId="1119122011" sldId="2147480400"/>
        </pc:sldMkLst>
      </pc:sldChg>
      <pc:sldChg chg="addSp delSp modSp mod modNotesTx">
        <pc:chgData name="Shefali Oza" userId="b6d86925-c367-4057-9a73-a9633078c5cb" providerId="ADAL" clId="{FAFA5DCD-F170-3448-962C-AF1468BF641D}" dt="2025-01-21T18:05:42.449" v="27702"/>
        <pc:sldMkLst>
          <pc:docMk/>
          <pc:sldMk cId="1342443144" sldId="2147480425"/>
        </pc:sldMkLst>
      </pc:sldChg>
      <pc:sldChg chg="addSp modSp del">
        <pc:chgData name="Shefali Oza" userId="b6d86925-c367-4057-9a73-a9633078c5cb" providerId="ADAL" clId="{FAFA5DCD-F170-3448-962C-AF1468BF641D}" dt="2025-01-24T21:12:07.168" v="41689" actId="2696"/>
        <pc:sldMkLst>
          <pc:docMk/>
          <pc:sldMk cId="3298706404" sldId="2147480460"/>
        </pc:sldMkLst>
      </pc:sldChg>
      <pc:sldChg chg="addSp delSp modSp mod modNotesTx">
        <pc:chgData name="Shefali Oza" userId="b6d86925-c367-4057-9a73-a9633078c5cb" providerId="ADAL" clId="{FAFA5DCD-F170-3448-962C-AF1468BF641D}" dt="2025-01-21T03:22:39.927" v="17696" actId="207"/>
        <pc:sldMkLst>
          <pc:docMk/>
          <pc:sldMk cId="2531928082" sldId="2147480519"/>
        </pc:sldMkLst>
      </pc:sldChg>
      <pc:sldChg chg="modSp mod modNotesTx">
        <pc:chgData name="Shefali Oza" userId="b6d86925-c367-4057-9a73-a9633078c5cb" providerId="ADAL" clId="{FAFA5DCD-F170-3448-962C-AF1468BF641D}" dt="2025-01-20T19:31:56.098" v="2699" actId="1076"/>
        <pc:sldMkLst>
          <pc:docMk/>
          <pc:sldMk cId="1483953649" sldId="2147480542"/>
        </pc:sldMkLst>
      </pc:sldChg>
      <pc:sldChg chg="addSp modSp mod modNotesTx">
        <pc:chgData name="Shefali Oza" userId="b6d86925-c367-4057-9a73-a9633078c5cb" providerId="ADAL" clId="{FAFA5DCD-F170-3448-962C-AF1468BF641D}" dt="2025-01-21T03:04:42.931" v="16035" actId="1076"/>
        <pc:sldMkLst>
          <pc:docMk/>
          <pc:sldMk cId="1598004526" sldId="2147480543"/>
        </pc:sldMkLst>
      </pc:sldChg>
      <pc:sldChg chg="addSp delSp modSp mod modNotesTx">
        <pc:chgData name="Shefali Oza" userId="b6d86925-c367-4057-9a73-a9633078c5cb" providerId="ADAL" clId="{FAFA5DCD-F170-3448-962C-AF1468BF641D}" dt="2025-01-21T03:20:13.831" v="17379" actId="20577"/>
        <pc:sldMkLst>
          <pc:docMk/>
          <pc:sldMk cId="3158156056" sldId="2147480546"/>
        </pc:sldMkLst>
      </pc:sldChg>
      <pc:sldChg chg="del modNotesTx">
        <pc:chgData name="Shefali Oza" userId="b6d86925-c367-4057-9a73-a9633078c5cb" providerId="ADAL" clId="{FAFA5DCD-F170-3448-962C-AF1468BF641D}" dt="2025-01-20T20:02:31.404" v="6631" actId="2696"/>
        <pc:sldMkLst>
          <pc:docMk/>
          <pc:sldMk cId="124440766" sldId="2147480557"/>
        </pc:sldMkLst>
      </pc:sldChg>
      <pc:sldChg chg="del">
        <pc:chgData name="Shefali Oza" userId="b6d86925-c367-4057-9a73-a9633078c5cb" providerId="ADAL" clId="{FAFA5DCD-F170-3448-962C-AF1468BF641D}" dt="2025-01-20T19:11:39.037" v="818" actId="2696"/>
        <pc:sldMkLst>
          <pc:docMk/>
          <pc:sldMk cId="3166591586" sldId="2147480560"/>
        </pc:sldMkLst>
      </pc:sldChg>
      <pc:sldChg chg="addSp modSp">
        <pc:chgData name="Shefali Oza" userId="b6d86925-c367-4057-9a73-a9633078c5cb" providerId="ADAL" clId="{FAFA5DCD-F170-3448-962C-AF1468BF641D}" dt="2025-01-20T20:56:40.744" v="12562"/>
        <pc:sldMkLst>
          <pc:docMk/>
          <pc:sldMk cId="624685678" sldId="2147480565"/>
        </pc:sldMkLst>
      </pc:sldChg>
      <pc:sldChg chg="addSp modSp">
        <pc:chgData name="Shefali Oza" userId="b6d86925-c367-4057-9a73-a9633078c5cb" providerId="ADAL" clId="{FAFA5DCD-F170-3448-962C-AF1468BF641D}" dt="2025-01-20T20:56:40.228" v="12561"/>
        <pc:sldMkLst>
          <pc:docMk/>
          <pc:sldMk cId="3480886557" sldId="2147480598"/>
        </pc:sldMkLst>
      </pc:sldChg>
      <pc:sldChg chg="addSp modSp modNotesTx">
        <pc:chgData name="Shefali Oza" userId="b6d86925-c367-4057-9a73-a9633078c5cb" providerId="ADAL" clId="{FAFA5DCD-F170-3448-962C-AF1468BF641D}" dt="2025-01-20T20:58:46.765" v="12588"/>
        <pc:sldMkLst>
          <pc:docMk/>
          <pc:sldMk cId="225528398" sldId="2147480599"/>
        </pc:sldMkLst>
      </pc:sldChg>
      <pc:sldChg chg="addSp modSp">
        <pc:chgData name="Shefali Oza" userId="b6d86925-c367-4057-9a73-a9633078c5cb" providerId="ADAL" clId="{FAFA5DCD-F170-3448-962C-AF1468BF641D}" dt="2025-01-20T20:58:47.360" v="12589"/>
        <pc:sldMkLst>
          <pc:docMk/>
          <pc:sldMk cId="1458933445" sldId="2147480600"/>
        </pc:sldMkLst>
      </pc:sldChg>
      <pc:sldChg chg="addSp modSp">
        <pc:chgData name="Shefali Oza" userId="b6d86925-c367-4057-9a73-a9633078c5cb" providerId="ADAL" clId="{FAFA5DCD-F170-3448-962C-AF1468BF641D}" dt="2025-01-20T20:58:48.484" v="12591"/>
        <pc:sldMkLst>
          <pc:docMk/>
          <pc:sldMk cId="4203309374" sldId="2147480601"/>
        </pc:sldMkLst>
      </pc:sldChg>
      <pc:sldChg chg="addSp modSp modNotesTx">
        <pc:chgData name="Shefali Oza" userId="b6d86925-c367-4057-9a73-a9633078c5cb" providerId="ADAL" clId="{FAFA5DCD-F170-3448-962C-AF1468BF641D}" dt="2025-01-21T15:02:47.290" v="20604"/>
        <pc:sldMkLst>
          <pc:docMk/>
          <pc:sldMk cId="3181357382" sldId="2147480656"/>
        </pc:sldMkLst>
      </pc:sldChg>
      <pc:sldChg chg="addSp modSp modNotesTx">
        <pc:chgData name="Shefali Oza" userId="b6d86925-c367-4057-9a73-a9633078c5cb" providerId="ADAL" clId="{FAFA5DCD-F170-3448-962C-AF1468BF641D}" dt="2025-01-21T20:20:04.807" v="39866" actId="20577"/>
        <pc:sldMkLst>
          <pc:docMk/>
          <pc:sldMk cId="1143194202" sldId="2147480667"/>
        </pc:sldMkLst>
      </pc:sldChg>
      <pc:sldChg chg="del">
        <pc:chgData name="Shefali Oza" userId="b6d86925-c367-4057-9a73-a9633078c5cb" providerId="ADAL" clId="{FAFA5DCD-F170-3448-962C-AF1468BF641D}" dt="2025-01-20T21:05:50.815" v="12600" actId="2696"/>
        <pc:sldMkLst>
          <pc:docMk/>
          <pc:sldMk cId="1764512333" sldId="2147480671"/>
        </pc:sldMkLst>
      </pc:sldChg>
      <pc:sldChg chg="addSp modSp mod modNotesTx">
        <pc:chgData name="Shefali Oza" userId="b6d86925-c367-4057-9a73-a9633078c5cb" providerId="ADAL" clId="{FAFA5DCD-F170-3448-962C-AF1468BF641D}" dt="2025-01-21T19:46:00.890" v="36475" actId="20577"/>
        <pc:sldMkLst>
          <pc:docMk/>
          <pc:sldMk cId="1799871911" sldId="2147480672"/>
        </pc:sldMkLst>
      </pc:sldChg>
      <pc:sldChg chg="addSp delSp modSp mod modAnim modNotesTx">
        <pc:chgData name="Shefali Oza" userId="b6d86925-c367-4057-9a73-a9633078c5cb" providerId="ADAL" clId="{FAFA5DCD-F170-3448-962C-AF1468BF641D}" dt="2025-01-24T22:20:08.663" v="42923" actId="478"/>
        <pc:sldMkLst>
          <pc:docMk/>
          <pc:sldMk cId="303973958" sldId="2147480691"/>
        </pc:sldMkLst>
      </pc:sldChg>
      <pc:sldChg chg="addSp modSp add del mod">
        <pc:chgData name="Shefali Oza" userId="b6d86925-c367-4057-9a73-a9633078c5cb" providerId="ADAL" clId="{FAFA5DCD-F170-3448-962C-AF1468BF641D}" dt="2025-01-24T22:01:47.004" v="42624" actId="2696"/>
        <pc:sldMkLst>
          <pc:docMk/>
          <pc:sldMk cId="233871276" sldId="2147480713"/>
        </pc:sldMkLst>
      </pc:sldChg>
      <pc:sldChg chg="modSp add del mod modNotesTx">
        <pc:chgData name="Shefali Oza" userId="b6d86925-c367-4057-9a73-a9633078c5cb" providerId="ADAL" clId="{FAFA5DCD-F170-3448-962C-AF1468BF641D}" dt="2025-01-25T01:20:55.895" v="42928" actId="2696"/>
        <pc:sldMkLst>
          <pc:docMk/>
          <pc:sldMk cId="1170806320" sldId="2147480713"/>
        </pc:sldMkLst>
      </pc:sldChg>
      <pc:sldChg chg="addSp modSp modNotesTx">
        <pc:chgData name="Shefali Oza" userId="b6d86925-c367-4057-9a73-a9633078c5cb" providerId="ADAL" clId="{FAFA5DCD-F170-3448-962C-AF1468BF641D}" dt="2025-01-21T19:51:45.844" v="37568"/>
        <pc:sldMkLst>
          <pc:docMk/>
          <pc:sldMk cId="2971118168" sldId="2147480765"/>
        </pc:sldMkLst>
      </pc:sldChg>
      <pc:sldChg chg="addSp modSp add mod modNotesTx">
        <pc:chgData name="Shefali Oza" userId="b6d86925-c367-4057-9a73-a9633078c5cb" providerId="ADAL" clId="{FAFA5DCD-F170-3448-962C-AF1468BF641D}" dt="2025-01-24T22:19:12.658" v="42914" actId="1076"/>
        <pc:sldMkLst>
          <pc:docMk/>
          <pc:sldMk cId="3337162292" sldId="2147480914"/>
        </pc:sldMkLst>
      </pc:sldChg>
      <pc:sldChg chg="addSp modSp mod modNotesTx">
        <pc:chgData name="Shefali Oza" userId="b6d86925-c367-4057-9a73-a9633078c5cb" providerId="ADAL" clId="{FAFA5DCD-F170-3448-962C-AF1468BF641D}" dt="2025-01-21T03:42:19.016" v="19964" actId="20577"/>
        <pc:sldMkLst>
          <pc:docMk/>
          <pc:sldMk cId="903335531" sldId="2147480987"/>
        </pc:sldMkLst>
      </pc:sldChg>
      <pc:sldChg chg="addSp modSp mod">
        <pc:chgData name="Shefali Oza" userId="b6d86925-c367-4057-9a73-a9633078c5cb" providerId="ADAL" clId="{FAFA5DCD-F170-3448-962C-AF1468BF641D}" dt="2025-01-20T20:54:02.131" v="12527" actId="1076"/>
        <pc:sldMkLst>
          <pc:docMk/>
          <pc:sldMk cId="367152968" sldId="2147481099"/>
        </pc:sldMkLst>
      </pc:sldChg>
      <pc:sldChg chg="addSp modSp mod modNotesTx">
        <pc:chgData name="Shefali Oza" userId="b6d86925-c367-4057-9a73-a9633078c5cb" providerId="ADAL" clId="{FAFA5DCD-F170-3448-962C-AF1468BF641D}" dt="2025-01-21T17:14:32.761" v="25648"/>
        <pc:sldMkLst>
          <pc:docMk/>
          <pc:sldMk cId="1018175547" sldId="2147481100"/>
        </pc:sldMkLst>
      </pc:sldChg>
      <pc:sldChg chg="addSp modSp mod modNotesTx">
        <pc:chgData name="Shefali Oza" userId="b6d86925-c367-4057-9a73-a9633078c5cb" providerId="ADAL" clId="{FAFA5DCD-F170-3448-962C-AF1468BF641D}" dt="2025-01-21T18:04:39.623" v="27682" actId="207"/>
        <pc:sldMkLst>
          <pc:docMk/>
          <pc:sldMk cId="2430127490" sldId="2147481101"/>
        </pc:sldMkLst>
      </pc:sldChg>
      <pc:sldChg chg="addSp delSp modSp mod modNotesTx">
        <pc:chgData name="Shefali Oza" userId="b6d86925-c367-4057-9a73-a9633078c5cb" providerId="ADAL" clId="{FAFA5DCD-F170-3448-962C-AF1468BF641D}" dt="2025-01-21T17:14:19.711" v="25645"/>
        <pc:sldMkLst>
          <pc:docMk/>
          <pc:sldMk cId="428986191" sldId="2147481102"/>
        </pc:sldMkLst>
      </pc:sldChg>
      <pc:sldChg chg="addSp modSp mod modNotesTx">
        <pc:chgData name="Shefali Oza" userId="b6d86925-c367-4057-9a73-a9633078c5cb" providerId="ADAL" clId="{FAFA5DCD-F170-3448-962C-AF1468BF641D}" dt="2025-01-21T17:14:48.396" v="25649" actId="207"/>
        <pc:sldMkLst>
          <pc:docMk/>
          <pc:sldMk cId="755581595" sldId="2147481103"/>
        </pc:sldMkLst>
      </pc:sldChg>
      <pc:sldChg chg="addSp modSp mod modNotesTx">
        <pc:chgData name="Shefali Oza" userId="b6d86925-c367-4057-9a73-a9633078c5cb" providerId="ADAL" clId="{FAFA5DCD-F170-3448-962C-AF1468BF641D}" dt="2025-01-21T17:20:16.629" v="26734" actId="207"/>
        <pc:sldMkLst>
          <pc:docMk/>
          <pc:sldMk cId="1794510017" sldId="2147481104"/>
        </pc:sldMkLst>
      </pc:sldChg>
      <pc:sldChg chg="addSp modSp modNotesTx">
        <pc:chgData name="Shefali Oza" userId="b6d86925-c367-4057-9a73-a9633078c5cb" providerId="ADAL" clId="{FAFA5DCD-F170-3448-962C-AF1468BF641D}" dt="2025-01-20T20:39:01.014" v="11094"/>
        <pc:sldMkLst>
          <pc:docMk/>
          <pc:sldMk cId="1935130632" sldId="2147481114"/>
        </pc:sldMkLst>
      </pc:sldChg>
      <pc:sldChg chg="addSp modSp mod modNotesTx">
        <pc:chgData name="Shefali Oza" userId="b6d86925-c367-4057-9a73-a9633078c5cb" providerId="ADAL" clId="{FAFA5DCD-F170-3448-962C-AF1468BF641D}" dt="2025-01-20T20:42:32.974" v="11474" actId="1076"/>
        <pc:sldMkLst>
          <pc:docMk/>
          <pc:sldMk cId="2777834603" sldId="2147481115"/>
        </pc:sldMkLst>
      </pc:sldChg>
      <pc:sldChg chg="addSp modSp mod modNotesTx">
        <pc:chgData name="Shefali Oza" userId="b6d86925-c367-4057-9a73-a9633078c5cb" providerId="ADAL" clId="{FAFA5DCD-F170-3448-962C-AF1468BF641D}" dt="2025-01-20T20:43:29.965" v="11531" actId="1076"/>
        <pc:sldMkLst>
          <pc:docMk/>
          <pc:sldMk cId="2740370190" sldId="2147481116"/>
        </pc:sldMkLst>
      </pc:sldChg>
      <pc:sldChg chg="addSp modSp modNotesTx">
        <pc:chgData name="Shefali Oza" userId="b6d86925-c367-4057-9a73-a9633078c5cb" providerId="ADAL" clId="{FAFA5DCD-F170-3448-962C-AF1468BF641D}" dt="2025-01-20T20:43:31.468" v="11532"/>
        <pc:sldMkLst>
          <pc:docMk/>
          <pc:sldMk cId="2033365070" sldId="2147481117"/>
        </pc:sldMkLst>
      </pc:sldChg>
      <pc:sldChg chg="addSp modSp modNotesTx">
        <pc:chgData name="Shefali Oza" userId="b6d86925-c367-4057-9a73-a9633078c5cb" providerId="ADAL" clId="{FAFA5DCD-F170-3448-962C-AF1468BF641D}" dt="2025-01-20T20:44:25.790" v="11640" actId="20577"/>
        <pc:sldMkLst>
          <pc:docMk/>
          <pc:sldMk cId="1760486604" sldId="2147481118"/>
        </pc:sldMkLst>
      </pc:sldChg>
      <pc:sldChg chg="addSp modSp">
        <pc:chgData name="Shefali Oza" userId="b6d86925-c367-4057-9a73-a9633078c5cb" providerId="ADAL" clId="{FAFA5DCD-F170-3448-962C-AF1468BF641D}" dt="2025-01-20T20:45:04.044" v="11641"/>
        <pc:sldMkLst>
          <pc:docMk/>
          <pc:sldMk cId="2763143106" sldId="2147481119"/>
        </pc:sldMkLst>
      </pc:sldChg>
      <pc:sldChg chg="addSp modSp modNotesTx">
        <pc:chgData name="Shefali Oza" userId="b6d86925-c367-4057-9a73-a9633078c5cb" providerId="ADAL" clId="{FAFA5DCD-F170-3448-962C-AF1468BF641D}" dt="2025-01-20T20:45:30.747" v="11770"/>
        <pc:sldMkLst>
          <pc:docMk/>
          <pc:sldMk cId="1219877394" sldId="2147481120"/>
        </pc:sldMkLst>
      </pc:sldChg>
      <pc:sldChg chg="addSp modSp">
        <pc:chgData name="Shefali Oza" userId="b6d86925-c367-4057-9a73-a9633078c5cb" providerId="ADAL" clId="{FAFA5DCD-F170-3448-962C-AF1468BF641D}" dt="2025-01-20T20:56:39.593" v="12560"/>
        <pc:sldMkLst>
          <pc:docMk/>
          <pc:sldMk cId="141875807" sldId="2147481121"/>
        </pc:sldMkLst>
      </pc:sldChg>
      <pc:sldChg chg="addSp modSp">
        <pc:chgData name="Shefali Oza" userId="b6d86925-c367-4057-9a73-a9633078c5cb" providerId="ADAL" clId="{FAFA5DCD-F170-3448-962C-AF1468BF641D}" dt="2025-01-20T20:56:44.303" v="12563"/>
        <pc:sldMkLst>
          <pc:docMk/>
          <pc:sldMk cId="2228880971" sldId="2147481122"/>
        </pc:sldMkLst>
      </pc:sldChg>
      <pc:sldChg chg="addSp modSp">
        <pc:chgData name="Shefali Oza" userId="b6d86925-c367-4057-9a73-a9633078c5cb" providerId="ADAL" clId="{FAFA5DCD-F170-3448-962C-AF1468BF641D}" dt="2025-01-20T20:57:30.508" v="12573"/>
        <pc:sldMkLst>
          <pc:docMk/>
          <pc:sldMk cId="1317018823" sldId="2147481124"/>
        </pc:sldMkLst>
      </pc:sldChg>
      <pc:sldChg chg="addSp modSp">
        <pc:chgData name="Shefali Oza" userId="b6d86925-c367-4057-9a73-a9633078c5cb" providerId="ADAL" clId="{FAFA5DCD-F170-3448-962C-AF1468BF641D}" dt="2025-01-20T20:56:50.400" v="12564"/>
        <pc:sldMkLst>
          <pc:docMk/>
          <pc:sldMk cId="4132231346" sldId="2147481125"/>
        </pc:sldMkLst>
      </pc:sldChg>
      <pc:sldChg chg="addSp modSp">
        <pc:chgData name="Shefali Oza" userId="b6d86925-c367-4057-9a73-a9633078c5cb" providerId="ADAL" clId="{FAFA5DCD-F170-3448-962C-AF1468BF641D}" dt="2025-01-20T20:57:28.624" v="12572"/>
        <pc:sldMkLst>
          <pc:docMk/>
          <pc:sldMk cId="3602216449" sldId="2147481126"/>
        </pc:sldMkLst>
      </pc:sldChg>
      <pc:sldChg chg="addSp modSp">
        <pc:chgData name="Shefali Oza" userId="b6d86925-c367-4057-9a73-a9633078c5cb" providerId="ADAL" clId="{FAFA5DCD-F170-3448-962C-AF1468BF641D}" dt="2025-01-20T20:57:08.174" v="12566"/>
        <pc:sldMkLst>
          <pc:docMk/>
          <pc:sldMk cId="2450310673" sldId="2147481127"/>
        </pc:sldMkLst>
      </pc:sldChg>
      <pc:sldChg chg="addSp modSp">
        <pc:chgData name="Shefali Oza" userId="b6d86925-c367-4057-9a73-a9633078c5cb" providerId="ADAL" clId="{FAFA5DCD-F170-3448-962C-AF1468BF641D}" dt="2025-01-20T20:57:01.885" v="12565"/>
        <pc:sldMkLst>
          <pc:docMk/>
          <pc:sldMk cId="1027152178" sldId="2147481128"/>
        </pc:sldMkLst>
      </pc:sldChg>
      <pc:sldChg chg="addSp modSp">
        <pc:chgData name="Shefali Oza" userId="b6d86925-c367-4057-9a73-a9633078c5cb" providerId="ADAL" clId="{FAFA5DCD-F170-3448-962C-AF1468BF641D}" dt="2025-01-20T20:57:13.274" v="12567"/>
        <pc:sldMkLst>
          <pc:docMk/>
          <pc:sldMk cId="3723154630" sldId="2147481129"/>
        </pc:sldMkLst>
      </pc:sldChg>
      <pc:sldChg chg="addSp modSp">
        <pc:chgData name="Shefali Oza" userId="b6d86925-c367-4057-9a73-a9633078c5cb" providerId="ADAL" clId="{FAFA5DCD-F170-3448-962C-AF1468BF641D}" dt="2025-01-20T20:57:13.989" v="12568"/>
        <pc:sldMkLst>
          <pc:docMk/>
          <pc:sldMk cId="2279079723" sldId="2147481130"/>
        </pc:sldMkLst>
      </pc:sldChg>
      <pc:sldChg chg="addSp modSp">
        <pc:chgData name="Shefali Oza" userId="b6d86925-c367-4057-9a73-a9633078c5cb" providerId="ADAL" clId="{FAFA5DCD-F170-3448-962C-AF1468BF641D}" dt="2025-01-20T20:57:15.531" v="12569"/>
        <pc:sldMkLst>
          <pc:docMk/>
          <pc:sldMk cId="1192941222" sldId="2147481131"/>
        </pc:sldMkLst>
      </pc:sldChg>
      <pc:sldChg chg="addSp modSp">
        <pc:chgData name="Shefali Oza" userId="b6d86925-c367-4057-9a73-a9633078c5cb" providerId="ADAL" clId="{FAFA5DCD-F170-3448-962C-AF1468BF641D}" dt="2025-01-20T20:57:16.727" v="12570"/>
        <pc:sldMkLst>
          <pc:docMk/>
          <pc:sldMk cId="1340157615" sldId="2147481132"/>
        </pc:sldMkLst>
      </pc:sldChg>
      <pc:sldChg chg="addSp modSp">
        <pc:chgData name="Shefali Oza" userId="b6d86925-c367-4057-9a73-a9633078c5cb" providerId="ADAL" clId="{FAFA5DCD-F170-3448-962C-AF1468BF641D}" dt="2025-01-20T20:57:26.909" v="12571"/>
        <pc:sldMkLst>
          <pc:docMk/>
          <pc:sldMk cId="1459979458" sldId="2147481133"/>
        </pc:sldMkLst>
      </pc:sldChg>
      <pc:sldChg chg="addSp modSp modNotesTx">
        <pc:chgData name="Shefali Oza" userId="b6d86925-c367-4057-9a73-a9633078c5cb" providerId="ADAL" clId="{FAFA5DCD-F170-3448-962C-AF1468BF641D}" dt="2025-01-21T20:53:32.263" v="41620"/>
        <pc:sldMkLst>
          <pc:docMk/>
          <pc:sldMk cId="1287638631" sldId="2147481206"/>
        </pc:sldMkLst>
      </pc:sldChg>
      <pc:sldChg chg="addSp modSp">
        <pc:chgData name="Shefali Oza" userId="b6d86925-c367-4057-9a73-a9633078c5cb" providerId="ADAL" clId="{FAFA5DCD-F170-3448-962C-AF1468BF641D}" dt="2025-01-20T20:58:49.808" v="12592"/>
        <pc:sldMkLst>
          <pc:docMk/>
          <pc:sldMk cId="1996331899" sldId="2147481253"/>
        </pc:sldMkLst>
      </pc:sldChg>
      <pc:sldChg chg="addSp modSp">
        <pc:chgData name="Shefali Oza" userId="b6d86925-c367-4057-9a73-a9633078c5cb" providerId="ADAL" clId="{FAFA5DCD-F170-3448-962C-AF1468BF641D}" dt="2025-01-20T20:58:50.338" v="12593"/>
        <pc:sldMkLst>
          <pc:docMk/>
          <pc:sldMk cId="4276931365" sldId="2147481254"/>
        </pc:sldMkLst>
      </pc:sldChg>
      <pc:sldChg chg="addSp modSp">
        <pc:chgData name="Shefali Oza" userId="b6d86925-c367-4057-9a73-a9633078c5cb" providerId="ADAL" clId="{FAFA5DCD-F170-3448-962C-AF1468BF641D}" dt="2025-01-20T20:58:51.533" v="12595"/>
        <pc:sldMkLst>
          <pc:docMk/>
          <pc:sldMk cId="2034561009" sldId="2147481255"/>
        </pc:sldMkLst>
      </pc:sldChg>
      <pc:sldChg chg="addSp modSp">
        <pc:chgData name="Shefali Oza" userId="b6d86925-c367-4057-9a73-a9633078c5cb" providerId="ADAL" clId="{FAFA5DCD-F170-3448-962C-AF1468BF641D}" dt="2025-01-20T20:58:52.772" v="12596"/>
        <pc:sldMkLst>
          <pc:docMk/>
          <pc:sldMk cId="3462643614" sldId="2147481256"/>
        </pc:sldMkLst>
      </pc:sldChg>
      <pc:sldChg chg="addSp modSp">
        <pc:chgData name="Shefali Oza" userId="b6d86925-c367-4057-9a73-a9633078c5cb" providerId="ADAL" clId="{FAFA5DCD-F170-3448-962C-AF1468BF641D}" dt="2025-01-20T20:58:54.051" v="12598"/>
        <pc:sldMkLst>
          <pc:docMk/>
          <pc:sldMk cId="776911511" sldId="2147481257"/>
        </pc:sldMkLst>
      </pc:sldChg>
      <pc:sldChg chg="addSp modSp modNotesTx">
        <pc:chgData name="Shefali Oza" userId="b6d86925-c367-4057-9a73-a9633078c5cb" providerId="ADAL" clId="{FAFA5DCD-F170-3448-962C-AF1468BF641D}" dt="2025-01-20T19:41:58.408" v="4491"/>
        <pc:sldMkLst>
          <pc:docMk/>
          <pc:sldMk cId="4093410001" sldId="2147481258"/>
        </pc:sldMkLst>
      </pc:sldChg>
      <pc:sldChg chg="addSp modSp del modNotesTx">
        <pc:chgData name="Shefali Oza" userId="b6d86925-c367-4057-9a73-a9633078c5cb" providerId="ADAL" clId="{FAFA5DCD-F170-3448-962C-AF1468BF641D}" dt="2025-01-20T19:48:19.678" v="5086" actId="2696"/>
        <pc:sldMkLst>
          <pc:docMk/>
          <pc:sldMk cId="1039701963" sldId="2147481259"/>
        </pc:sldMkLst>
      </pc:sldChg>
      <pc:sldChg chg="addSp modSp add modNotesTx">
        <pc:chgData name="Shefali Oza" userId="b6d86925-c367-4057-9a73-a9633078c5cb" providerId="ADAL" clId="{FAFA5DCD-F170-3448-962C-AF1468BF641D}" dt="2025-01-20T20:25:15.287" v="10241"/>
        <pc:sldMkLst>
          <pc:docMk/>
          <pc:sldMk cId="3828014345" sldId="2147481260"/>
        </pc:sldMkLst>
      </pc:sldChg>
      <pc:sldChg chg="addSp modSp add mod modNotesTx">
        <pc:chgData name="Shefali Oza" userId="b6d86925-c367-4057-9a73-a9633078c5cb" providerId="ADAL" clId="{FAFA5DCD-F170-3448-962C-AF1468BF641D}" dt="2025-01-21T02:47:00.482" v="14439" actId="20577"/>
        <pc:sldMkLst>
          <pc:docMk/>
          <pc:sldMk cId="1967748715" sldId="2147481261"/>
        </pc:sldMkLst>
      </pc:sldChg>
      <pc:sldChg chg="addSp modSp add mod modAnim modNotesTx">
        <pc:chgData name="Shefali Oza" userId="b6d86925-c367-4057-9a73-a9633078c5cb" providerId="ADAL" clId="{FAFA5DCD-F170-3448-962C-AF1468BF641D}" dt="2025-01-21T03:03:36.595" v="15978" actId="207"/>
        <pc:sldMkLst>
          <pc:docMk/>
          <pc:sldMk cId="754040135" sldId="2147481265"/>
        </pc:sldMkLst>
      </pc:sldChg>
      <pc:sldChg chg="add del">
        <pc:chgData name="Shefali Oza" userId="b6d86925-c367-4057-9a73-a9633078c5cb" providerId="ADAL" clId="{FAFA5DCD-F170-3448-962C-AF1468BF641D}" dt="2025-01-20T19:47:22.281" v="5012" actId="2696"/>
        <pc:sldMkLst>
          <pc:docMk/>
          <pc:sldMk cId="366649466" sldId="2147481266"/>
        </pc:sldMkLst>
      </pc:sldChg>
      <pc:sldChg chg="add del modNotesTx">
        <pc:chgData name="Shefali Oza" userId="b6d86925-c367-4057-9a73-a9633078c5cb" providerId="ADAL" clId="{FAFA5DCD-F170-3448-962C-AF1468BF641D}" dt="2025-01-20T20:35:45.387" v="10794" actId="2696"/>
        <pc:sldMkLst>
          <pc:docMk/>
          <pc:sldMk cId="1956912007" sldId="2147481266"/>
        </pc:sldMkLst>
      </pc:sldChg>
      <pc:sldChg chg="addSp modSp add mod modNotesTx">
        <pc:chgData name="Shefali Oza" userId="b6d86925-c367-4057-9a73-a9633078c5cb" providerId="ADAL" clId="{FAFA5DCD-F170-3448-962C-AF1468BF641D}" dt="2025-01-20T20:38:59.723" v="11093" actId="1076"/>
        <pc:sldMkLst>
          <pc:docMk/>
          <pc:sldMk cId="1422403012" sldId="2147481267"/>
        </pc:sldMkLst>
      </pc:sldChg>
      <pc:sldChg chg="add del">
        <pc:chgData name="Shefali Oza" userId="b6d86925-c367-4057-9a73-a9633078c5cb" providerId="ADAL" clId="{FAFA5DCD-F170-3448-962C-AF1468BF641D}" dt="2025-01-20T19:47:20.898" v="5011" actId="2696"/>
        <pc:sldMkLst>
          <pc:docMk/>
          <pc:sldMk cId="1532556604" sldId="2147481267"/>
        </pc:sldMkLst>
      </pc:sldChg>
      <pc:sldChg chg="addSp modSp add mod modNotesTx">
        <pc:chgData name="Shefali Oza" userId="b6d86925-c367-4057-9a73-a9633078c5cb" providerId="ADAL" clId="{FAFA5DCD-F170-3448-962C-AF1468BF641D}" dt="2025-01-20T20:33:01.282" v="10778" actId="1076"/>
        <pc:sldMkLst>
          <pc:docMk/>
          <pc:sldMk cId="316463321" sldId="2147481268"/>
        </pc:sldMkLst>
      </pc:sldChg>
      <pc:sldChg chg="add del">
        <pc:chgData name="Shefali Oza" userId="b6d86925-c367-4057-9a73-a9633078c5cb" providerId="ADAL" clId="{FAFA5DCD-F170-3448-962C-AF1468BF641D}" dt="2025-01-21T03:14:40.418" v="16416" actId="2696"/>
        <pc:sldMkLst>
          <pc:docMk/>
          <pc:sldMk cId="832446825" sldId="2147481380"/>
        </pc:sldMkLst>
      </pc:sldChg>
      <pc:sldChg chg="add del">
        <pc:chgData name="Shefali Oza" userId="b6d86925-c367-4057-9a73-a9633078c5cb" providerId="ADAL" clId="{FAFA5DCD-F170-3448-962C-AF1468BF641D}" dt="2025-01-21T03:14:40.859" v="16417" actId="2696"/>
        <pc:sldMkLst>
          <pc:docMk/>
          <pc:sldMk cId="2629528822" sldId="2147481381"/>
        </pc:sldMkLst>
      </pc:sldChg>
      <pc:sldChg chg="add del">
        <pc:chgData name="Shefali Oza" userId="b6d86925-c367-4057-9a73-a9633078c5cb" providerId="ADAL" clId="{FAFA5DCD-F170-3448-962C-AF1468BF641D}" dt="2025-01-21T03:14:41.725" v="16418" actId="2696"/>
        <pc:sldMkLst>
          <pc:docMk/>
          <pc:sldMk cId="756594794" sldId="2147481382"/>
        </pc:sldMkLst>
      </pc:sldChg>
      <pc:sldChg chg="addSp modSp add ord modNotesTx">
        <pc:chgData name="Shefali Oza" userId="b6d86925-c367-4057-9a73-a9633078c5cb" providerId="ADAL" clId="{FAFA5DCD-F170-3448-962C-AF1468BF641D}" dt="2025-01-21T19:31:05.225" v="34273"/>
        <pc:sldMkLst>
          <pc:docMk/>
          <pc:sldMk cId="1222485294" sldId="2147481388"/>
        </pc:sldMkLst>
      </pc:sldChg>
      <pc:sldChg chg="modSp del mod modShow">
        <pc:chgData name="Shefali Oza" userId="b6d86925-c367-4057-9a73-a9633078c5cb" providerId="ADAL" clId="{FAFA5DCD-F170-3448-962C-AF1468BF641D}" dt="2025-01-24T21:56:05.460" v="42607" actId="2696"/>
        <pc:sldMkLst>
          <pc:docMk/>
          <pc:sldMk cId="1563029437" sldId="2147481389"/>
        </pc:sldMkLst>
      </pc:sldChg>
      <pc:sldChg chg="add del">
        <pc:chgData name="Shefali Oza" userId="b6d86925-c367-4057-9a73-a9633078c5cb" providerId="ADAL" clId="{FAFA5DCD-F170-3448-962C-AF1468BF641D}" dt="2025-01-21T03:14:39.538" v="16415" actId="2696"/>
        <pc:sldMkLst>
          <pc:docMk/>
          <pc:sldMk cId="2153527273" sldId="2147481389"/>
        </pc:sldMkLst>
      </pc:sldChg>
      <pc:sldChg chg="del mod modShow modNotesTx">
        <pc:chgData name="Shefali Oza" userId="b6d86925-c367-4057-9a73-a9633078c5cb" providerId="ADAL" clId="{FAFA5DCD-F170-3448-962C-AF1468BF641D}" dt="2025-01-24T21:56:06.020" v="42608" actId="2696"/>
        <pc:sldMkLst>
          <pc:docMk/>
          <pc:sldMk cId="798578851" sldId="2147481391"/>
        </pc:sldMkLst>
      </pc:sldChg>
      <pc:sldChg chg="del">
        <pc:chgData name="Shefali Oza" userId="b6d86925-c367-4057-9a73-a9633078c5cb" providerId="ADAL" clId="{FAFA5DCD-F170-3448-962C-AF1468BF641D}" dt="2025-01-24T21:56:32.267" v="42609" actId="2696"/>
        <pc:sldMkLst>
          <pc:docMk/>
          <pc:sldMk cId="4160084536" sldId="2147481392"/>
        </pc:sldMkLst>
      </pc:sldChg>
      <pc:sldChg chg="modSp add mod">
        <pc:chgData name="Shefali Oza" userId="b6d86925-c367-4057-9a73-a9633078c5cb" providerId="ADAL" clId="{FAFA5DCD-F170-3448-962C-AF1468BF641D}" dt="2025-01-24T21:11:17.821" v="41688" actId="14100"/>
        <pc:sldMkLst>
          <pc:docMk/>
          <pc:sldMk cId="1454040348" sldId="2147481397"/>
        </pc:sldMkLst>
      </pc:sldChg>
      <pc:sldChg chg="addSp delSp modSp add del mod">
        <pc:chgData name="Shefali Oza" userId="b6d86925-c367-4057-9a73-a9633078c5cb" providerId="ADAL" clId="{FAFA5DCD-F170-3448-962C-AF1468BF641D}" dt="2025-01-24T22:21:17.602" v="42925" actId="2696"/>
        <pc:sldMkLst>
          <pc:docMk/>
          <pc:sldMk cId="3507293933" sldId="2147481398"/>
        </pc:sldMkLst>
      </pc:sldChg>
      <pc:sldChg chg="modSp add del mod">
        <pc:chgData name="Shefali Oza" userId="b6d86925-c367-4057-9a73-a9633078c5cb" providerId="ADAL" clId="{FAFA5DCD-F170-3448-962C-AF1468BF641D}" dt="2025-01-24T22:21:17.010" v="42924" actId="2696"/>
        <pc:sldMkLst>
          <pc:docMk/>
          <pc:sldMk cId="2516276399" sldId="2147481399"/>
        </pc:sldMkLst>
      </pc:sldChg>
      <pc:sldChg chg="add del">
        <pc:chgData name="Shefali Oza" userId="b6d86925-c367-4057-9a73-a9633078c5cb" providerId="ADAL" clId="{FAFA5DCD-F170-3448-962C-AF1468BF641D}" dt="2025-01-24T22:21:19.163" v="42927" actId="2696"/>
        <pc:sldMkLst>
          <pc:docMk/>
          <pc:sldMk cId="1376944594" sldId="2147481400"/>
        </pc:sldMkLst>
      </pc:sldChg>
      <pc:sldChg chg="add del">
        <pc:chgData name="Shefali Oza" userId="b6d86925-c367-4057-9a73-a9633078c5cb" providerId="ADAL" clId="{FAFA5DCD-F170-3448-962C-AF1468BF641D}" dt="2025-01-24T22:21:18.241" v="42926" actId="2696"/>
        <pc:sldMkLst>
          <pc:docMk/>
          <pc:sldMk cId="2101744550" sldId="2147481401"/>
        </pc:sldMkLst>
      </pc:sldChg>
      <pc:sldChg chg="addSp delSp modSp add mod">
        <pc:chgData name="Shefali Oza" userId="b6d86925-c367-4057-9a73-a9633078c5cb" providerId="ADAL" clId="{FAFA5DCD-F170-3448-962C-AF1468BF641D}" dt="2025-01-24T21:56:34.529" v="42610" actId="478"/>
        <pc:sldMkLst>
          <pc:docMk/>
          <pc:sldMk cId="1900151528" sldId="2147481402"/>
        </pc:sldMkLst>
      </pc:sldChg>
      <pc:sldChg chg="addSp delSp modSp add mod modNotesTx">
        <pc:chgData name="Shefali Oza" userId="b6d86925-c367-4057-9a73-a9633078c5cb" providerId="ADAL" clId="{FAFA5DCD-F170-3448-962C-AF1468BF641D}" dt="2025-01-24T22:17:13.066" v="42908"/>
        <pc:sldMkLst>
          <pc:docMk/>
          <pc:sldMk cId="3675091316" sldId="2147481403"/>
        </pc:sldMkLst>
      </pc:sldChg>
      <pc:sldChg chg="modSp add mod">
        <pc:chgData name="Shefali Oza" userId="b6d86925-c367-4057-9a73-a9633078c5cb" providerId="ADAL" clId="{FAFA5DCD-F170-3448-962C-AF1468BF641D}" dt="2025-01-24T21:54:21.725" v="42602" actId="20577"/>
        <pc:sldMkLst>
          <pc:docMk/>
          <pc:sldMk cId="1781040607" sldId="2147481404"/>
        </pc:sldMkLst>
      </pc:sldChg>
      <pc:sldChg chg="modSp mod">
        <pc:chgData name="Shefali Oza" userId="b6d86925-c367-4057-9a73-a9633078c5cb" providerId="ADAL" clId="{FAFA5DCD-F170-3448-962C-AF1468BF641D}" dt="2025-01-25T01:21:20.339" v="42946" actId="20577"/>
        <pc:sldMkLst>
          <pc:docMk/>
          <pc:sldMk cId="325933951" sldId="2147481406"/>
        </pc:sldMkLst>
      </pc:sldChg>
      <pc:sldChg chg="add del">
        <pc:chgData name="Shefali Oza" userId="b6d86925-c367-4057-9a73-a9633078c5cb" providerId="ADAL" clId="{FAFA5DCD-F170-3448-962C-AF1468BF641D}" dt="2025-01-21T03:18:04.774" v="16949" actId="2696"/>
        <pc:sldMkLst>
          <pc:docMk/>
          <pc:sldMk cId="1479216547" sldId="2147481407"/>
        </pc:sldMkLst>
      </pc:sldChg>
    </pc:docChg>
  </pc:docChgLst>
  <pc:docChgLst>
    <pc:chgData name="Mohammed Lamorde" userId="S::mlamorde@rtsl.org::811aea39-42ce-484b-8de4-43838b3df523" providerId="AD" clId="Web-{DB841B1D-15C3-F3A8-9FAF-10B4ED88D954}"/>
    <pc:docChg chg="mod modSld sldOrd">
      <pc:chgData name="Mohammed Lamorde" userId="S::mlamorde@rtsl.org::811aea39-42ce-484b-8de4-43838b3df523" providerId="AD" clId="Web-{DB841B1D-15C3-F3A8-9FAF-10B4ED88D954}" dt="2025-02-13T11:29:44.174" v="2"/>
      <pc:docMkLst>
        <pc:docMk/>
      </pc:docMkLst>
      <pc:sldChg chg="modSp">
        <pc:chgData name="Mohammed Lamorde" userId="S::mlamorde@rtsl.org::811aea39-42ce-484b-8de4-43838b3df523" providerId="AD" clId="Web-{DB841B1D-15C3-F3A8-9FAF-10B4ED88D954}" dt="2025-02-13T11:11:18.661" v="0" actId="20577"/>
        <pc:sldMkLst>
          <pc:docMk/>
          <pc:sldMk cId="624685678" sldId="2147480565"/>
        </pc:sldMkLst>
      </pc:sldChg>
      <pc:sldChg chg="ord">
        <pc:chgData name="Mohammed Lamorde" userId="S::mlamorde@rtsl.org::811aea39-42ce-484b-8de4-43838b3df523" providerId="AD" clId="Web-{DB841B1D-15C3-F3A8-9FAF-10B4ED88D954}" dt="2025-02-13T11:29:44.174" v="2"/>
        <pc:sldMkLst>
          <pc:docMk/>
          <pc:sldMk cId="1921951158" sldId="2147481458"/>
        </pc:sldMkLst>
      </pc:sldChg>
    </pc:docChg>
  </pc:docChgLst>
  <pc:docChgLst>
    <pc:chgData name="Marie Deveaux" userId="S::mdeveaux@rtsl.org::9fc0be8f-9df8-4ccb-8fb2-ba99b4811463" providerId="AD" clId="Web-{BA9CC424-AEEC-60CC-7803-F7B2665243E6}"/>
    <pc:docChg chg="modSld">
      <pc:chgData name="Marie Deveaux" userId="S::mdeveaux@rtsl.org::9fc0be8f-9df8-4ccb-8fb2-ba99b4811463" providerId="AD" clId="Web-{BA9CC424-AEEC-60CC-7803-F7B2665243E6}" dt="2025-01-23T18:33:44.562" v="229" actId="1076"/>
      <pc:docMkLst>
        <pc:docMk/>
      </pc:docMkLst>
      <pc:sldChg chg="modSp">
        <pc:chgData name="Marie Deveaux" userId="S::mdeveaux@rtsl.org::9fc0be8f-9df8-4ccb-8fb2-ba99b4811463" providerId="AD" clId="Web-{BA9CC424-AEEC-60CC-7803-F7B2665243E6}" dt="2025-01-23T18:33:17.014" v="224"/>
        <pc:sldMkLst>
          <pc:docMk/>
          <pc:sldMk cId="776911511" sldId="2147481257"/>
        </pc:sldMkLst>
      </pc:sldChg>
      <pc:sldChg chg="modSp">
        <pc:chgData name="Marie Deveaux" userId="S::mdeveaux@rtsl.org::9fc0be8f-9df8-4ccb-8fb2-ba99b4811463" providerId="AD" clId="Web-{BA9CC424-AEEC-60CC-7803-F7B2665243E6}" dt="2025-01-23T18:19:28.118" v="6" actId="20577"/>
        <pc:sldMkLst>
          <pc:docMk/>
          <pc:sldMk cId="3150801543" sldId="2147481394"/>
        </pc:sldMkLst>
      </pc:sldChg>
      <pc:sldChg chg="modSp">
        <pc:chgData name="Marie Deveaux" userId="S::mdeveaux@rtsl.org::9fc0be8f-9df8-4ccb-8fb2-ba99b4811463" providerId="AD" clId="Web-{BA9CC424-AEEC-60CC-7803-F7B2665243E6}" dt="2025-01-23T18:33:44.562" v="229" actId="1076"/>
        <pc:sldMkLst>
          <pc:docMk/>
          <pc:sldMk cId="1508906242" sldId="2147481395"/>
        </pc:sldMkLst>
      </pc:sldChg>
      <pc:sldChg chg="addSp delSp modSp">
        <pc:chgData name="Marie Deveaux" userId="S::mdeveaux@rtsl.org::9fc0be8f-9df8-4ccb-8fb2-ba99b4811463" providerId="AD" clId="Web-{BA9CC424-AEEC-60CC-7803-F7B2665243E6}" dt="2025-01-23T18:29:17.160" v="115"/>
        <pc:sldMkLst>
          <pc:docMk/>
          <pc:sldMk cId="2877605693" sldId="2147481396"/>
        </pc:sldMkLst>
      </pc:sldChg>
    </pc:docChg>
  </pc:docChgLst>
  <pc:docChgLst>
    <pc:chgData name="Shefali Oza" userId="S::soza@rtsl.org::b6d86925-c367-4057-9a73-a9633078c5cb" providerId="AD" clId="Web-{FE57F369-41FA-76AE-3EF6-2182F7381F8A}"/>
    <pc:docChg chg="modSld">
      <pc:chgData name="Shefali Oza" userId="S::soza@rtsl.org::b6d86925-c367-4057-9a73-a9633078c5cb" providerId="AD" clId="Web-{FE57F369-41FA-76AE-3EF6-2182F7381F8A}" dt="2024-08-19T01:18:15.818" v="4" actId="20577"/>
      <pc:docMkLst>
        <pc:docMk/>
      </pc:docMkLst>
      <pc:sldChg chg="modSp">
        <pc:chgData name="Shefali Oza" userId="S::soza@rtsl.org::b6d86925-c367-4057-9a73-a9633078c5cb" providerId="AD" clId="Web-{FE57F369-41FA-76AE-3EF6-2182F7381F8A}" dt="2024-08-19T01:18:15.818" v="4" actId="20577"/>
        <pc:sldMkLst>
          <pc:docMk/>
          <pc:sldMk cId="733659970" sldId="918"/>
        </pc:sldMkLst>
      </pc:sldChg>
    </pc:docChg>
  </pc:docChgLst>
  <pc:docChgLst>
    <pc:chgData name="Marie Deveaux" userId="S::mdeveaux@rtsl.org::9fc0be8f-9df8-4ccb-8fb2-ba99b4811463" providerId="AD" clId="Web-{4B12814B-F7DC-2A3F-D6D6-8861C5103575}"/>
    <pc:docChg chg="addSld delSld modSld modSection">
      <pc:chgData name="Marie Deveaux" userId="S::mdeveaux@rtsl.org::9fc0be8f-9df8-4ccb-8fb2-ba99b4811463" providerId="AD" clId="Web-{4B12814B-F7DC-2A3F-D6D6-8861C5103575}" dt="2025-01-23T16:57:52.617" v="2332"/>
      <pc:docMkLst>
        <pc:docMk/>
      </pc:docMkLst>
      <pc:sldChg chg="delSp modSp">
        <pc:chgData name="Marie Deveaux" userId="S::mdeveaux@rtsl.org::9fc0be8f-9df8-4ccb-8fb2-ba99b4811463" providerId="AD" clId="Web-{4B12814B-F7DC-2A3F-D6D6-8861C5103575}" dt="2025-01-23T14:55:12.213" v="1659" actId="1076"/>
        <pc:sldMkLst>
          <pc:docMk/>
          <pc:sldMk cId="3381282696" sldId="390"/>
        </pc:sldMkLst>
      </pc:sldChg>
      <pc:sldChg chg="delSp modNotes">
        <pc:chgData name="Marie Deveaux" userId="S::mdeveaux@rtsl.org::9fc0be8f-9df8-4ccb-8fb2-ba99b4811463" providerId="AD" clId="Web-{4B12814B-F7DC-2A3F-D6D6-8861C5103575}" dt="2025-01-23T14:40:20.426" v="1632"/>
        <pc:sldMkLst>
          <pc:docMk/>
          <pc:sldMk cId="4229499426" sldId="2145705809"/>
        </pc:sldMkLst>
      </pc:sldChg>
      <pc:sldChg chg="delSp modSp modNotes">
        <pc:chgData name="Marie Deveaux" userId="S::mdeveaux@rtsl.org::9fc0be8f-9df8-4ccb-8fb2-ba99b4811463" providerId="AD" clId="Web-{4B12814B-F7DC-2A3F-D6D6-8861C5103575}" dt="2025-01-22T20:06:44.695" v="58"/>
        <pc:sldMkLst>
          <pc:docMk/>
          <pc:sldMk cId="566914440" sldId="2145705813"/>
        </pc:sldMkLst>
      </pc:sldChg>
      <pc:sldChg chg="delSp">
        <pc:chgData name="Marie Deveaux" userId="S::mdeveaux@rtsl.org::9fc0be8f-9df8-4ccb-8fb2-ba99b4811463" providerId="AD" clId="Web-{4B12814B-F7DC-2A3F-D6D6-8861C5103575}" dt="2025-01-22T20:24:02.066" v="64"/>
        <pc:sldMkLst>
          <pc:docMk/>
          <pc:sldMk cId="3508003491" sldId="2145705817"/>
        </pc:sldMkLst>
      </pc:sldChg>
      <pc:sldChg chg="delSp">
        <pc:chgData name="Marie Deveaux" userId="S::mdeveaux@rtsl.org::9fc0be8f-9df8-4ccb-8fb2-ba99b4811463" providerId="AD" clId="Web-{4B12814B-F7DC-2A3F-D6D6-8861C5103575}" dt="2025-01-23T15:35:16.662" v="1915"/>
        <pc:sldMkLst>
          <pc:docMk/>
          <pc:sldMk cId="2726359537" sldId="2145705821"/>
        </pc:sldMkLst>
      </pc:sldChg>
      <pc:sldChg chg="delSp modSp">
        <pc:chgData name="Marie Deveaux" userId="S::mdeveaux@rtsl.org::9fc0be8f-9df8-4ccb-8fb2-ba99b4811463" providerId="AD" clId="Web-{4B12814B-F7DC-2A3F-D6D6-8861C5103575}" dt="2025-01-22T20:04:01.268" v="42"/>
        <pc:sldMkLst>
          <pc:docMk/>
          <pc:sldMk cId="1721611785" sldId="2145705835"/>
        </pc:sldMkLst>
      </pc:sldChg>
      <pc:sldChg chg="addSp delSp modSp modNotes">
        <pc:chgData name="Marie Deveaux" userId="S::mdeveaux@rtsl.org::9fc0be8f-9df8-4ccb-8fb2-ba99b4811463" providerId="AD" clId="Web-{4B12814B-F7DC-2A3F-D6D6-8861C5103575}" dt="2025-01-22T22:09:28.879" v="1314" actId="1076"/>
        <pc:sldMkLst>
          <pc:docMk/>
          <pc:sldMk cId="2081374030" sldId="2145705849"/>
        </pc:sldMkLst>
      </pc:sldChg>
      <pc:sldChg chg="addSp delSp modSp modNotes">
        <pc:chgData name="Marie Deveaux" userId="S::mdeveaux@rtsl.org::9fc0be8f-9df8-4ccb-8fb2-ba99b4811463" providerId="AD" clId="Web-{4B12814B-F7DC-2A3F-D6D6-8861C5103575}" dt="2025-01-22T22:03:35.552" v="1264" actId="1076"/>
        <pc:sldMkLst>
          <pc:docMk/>
          <pc:sldMk cId="3265119177" sldId="2145705957"/>
        </pc:sldMkLst>
      </pc:sldChg>
      <pc:sldChg chg="mod modShow modNotes">
        <pc:chgData name="Marie Deveaux" userId="S::mdeveaux@rtsl.org::9fc0be8f-9df8-4ccb-8fb2-ba99b4811463" providerId="AD" clId="Web-{4B12814B-F7DC-2A3F-D6D6-8861C5103575}" dt="2025-01-22T21:19:04.001" v="863"/>
        <pc:sldMkLst>
          <pc:docMk/>
          <pc:sldMk cId="1786291085" sldId="2145705963"/>
        </pc:sldMkLst>
      </pc:sldChg>
      <pc:sldChg chg="modNotes">
        <pc:chgData name="Marie Deveaux" userId="S::mdeveaux@rtsl.org::9fc0be8f-9df8-4ccb-8fb2-ba99b4811463" providerId="AD" clId="Web-{4B12814B-F7DC-2A3F-D6D6-8861C5103575}" dt="2025-01-22T21:33:15.787" v="973"/>
        <pc:sldMkLst>
          <pc:docMk/>
          <pc:sldMk cId="622523367" sldId="2145705964"/>
        </pc:sldMkLst>
      </pc:sldChg>
      <pc:sldChg chg="delSp modSp">
        <pc:chgData name="Marie Deveaux" userId="S::mdeveaux@rtsl.org::9fc0be8f-9df8-4ccb-8fb2-ba99b4811463" providerId="AD" clId="Web-{4B12814B-F7DC-2A3F-D6D6-8861C5103575}" dt="2025-01-22T21:02:37.585" v="657" actId="1076"/>
        <pc:sldMkLst>
          <pc:docMk/>
          <pc:sldMk cId="190791236" sldId="2145705973"/>
        </pc:sldMkLst>
      </pc:sldChg>
      <pc:sldChg chg="delSp modSp">
        <pc:chgData name="Marie Deveaux" userId="S::mdeveaux@rtsl.org::9fc0be8f-9df8-4ccb-8fb2-ba99b4811463" providerId="AD" clId="Web-{4B12814B-F7DC-2A3F-D6D6-8861C5103575}" dt="2025-01-22T21:23:10.949" v="881" actId="1076"/>
        <pc:sldMkLst>
          <pc:docMk/>
          <pc:sldMk cId="2327650767" sldId="2145705974"/>
        </pc:sldMkLst>
      </pc:sldChg>
      <pc:sldChg chg="delSp modSp delAnim modNotes">
        <pc:chgData name="Marie Deveaux" userId="S::mdeveaux@rtsl.org::9fc0be8f-9df8-4ccb-8fb2-ba99b4811463" providerId="AD" clId="Web-{4B12814B-F7DC-2A3F-D6D6-8861C5103575}" dt="2025-01-22T21:30:20.249" v="969" actId="1076"/>
        <pc:sldMkLst>
          <pc:docMk/>
          <pc:sldMk cId="550351851" sldId="2145706118"/>
        </pc:sldMkLst>
      </pc:sldChg>
      <pc:sldChg chg="delSp modSp">
        <pc:chgData name="Marie Deveaux" userId="S::mdeveaux@rtsl.org::9fc0be8f-9df8-4ccb-8fb2-ba99b4811463" providerId="AD" clId="Web-{4B12814B-F7DC-2A3F-D6D6-8861C5103575}" dt="2025-01-22T21:43:57.424" v="1048"/>
        <pc:sldMkLst>
          <pc:docMk/>
          <pc:sldMk cId="931303078" sldId="2145706119"/>
        </pc:sldMkLst>
      </pc:sldChg>
      <pc:sldChg chg="delSp modNotes">
        <pc:chgData name="Marie Deveaux" userId="S::mdeveaux@rtsl.org::9fc0be8f-9df8-4ccb-8fb2-ba99b4811463" providerId="AD" clId="Web-{4B12814B-F7DC-2A3F-D6D6-8861C5103575}" dt="2025-01-22T20:47:44.454" v="415"/>
        <pc:sldMkLst>
          <pc:docMk/>
          <pc:sldMk cId="3277635913" sldId="2145706129"/>
        </pc:sldMkLst>
      </pc:sldChg>
      <pc:sldChg chg="addSp delSp modSp delAnim">
        <pc:chgData name="Marie Deveaux" userId="S::mdeveaux@rtsl.org::9fc0be8f-9df8-4ccb-8fb2-ba99b4811463" providerId="AD" clId="Web-{4B12814B-F7DC-2A3F-D6D6-8861C5103575}" dt="2025-01-22T20:50:39.977" v="443" actId="14100"/>
        <pc:sldMkLst>
          <pc:docMk/>
          <pc:sldMk cId="3133819496" sldId="2145706137"/>
        </pc:sldMkLst>
      </pc:sldChg>
      <pc:sldChg chg="delSp">
        <pc:chgData name="Marie Deveaux" userId="S::mdeveaux@rtsl.org::9fc0be8f-9df8-4ccb-8fb2-ba99b4811463" providerId="AD" clId="Web-{4B12814B-F7DC-2A3F-D6D6-8861C5103575}" dt="2025-01-22T20:54:40.378" v="500"/>
        <pc:sldMkLst>
          <pc:docMk/>
          <pc:sldMk cId="3135837286" sldId="2145706326"/>
        </pc:sldMkLst>
      </pc:sldChg>
      <pc:sldChg chg="delSp modSp modNotes">
        <pc:chgData name="Marie Deveaux" userId="S::mdeveaux@rtsl.org::9fc0be8f-9df8-4ccb-8fb2-ba99b4811463" providerId="AD" clId="Web-{4B12814B-F7DC-2A3F-D6D6-8861C5103575}" dt="2025-01-22T21:21:55.368" v="872"/>
        <pc:sldMkLst>
          <pc:docMk/>
          <pc:sldMk cId="2585748456" sldId="2147309668"/>
        </pc:sldMkLst>
      </pc:sldChg>
      <pc:sldChg chg="delSp modSp modNotes">
        <pc:chgData name="Marie Deveaux" userId="S::mdeveaux@rtsl.org::9fc0be8f-9df8-4ccb-8fb2-ba99b4811463" providerId="AD" clId="Web-{4B12814B-F7DC-2A3F-D6D6-8861C5103575}" dt="2025-01-22T20:53:09.514" v="470"/>
        <pc:sldMkLst>
          <pc:docMk/>
          <pc:sldMk cId="850099868" sldId="2147480307"/>
        </pc:sldMkLst>
      </pc:sldChg>
      <pc:sldChg chg="delSp modSp modNotes">
        <pc:chgData name="Marie Deveaux" userId="S::mdeveaux@rtsl.org::9fc0be8f-9df8-4ccb-8fb2-ba99b4811463" providerId="AD" clId="Web-{4B12814B-F7DC-2A3F-D6D6-8861C5103575}" dt="2025-01-22T20:46:59.999" v="411"/>
        <pc:sldMkLst>
          <pc:docMk/>
          <pc:sldMk cId="3548778553" sldId="2147480351"/>
        </pc:sldMkLst>
      </pc:sldChg>
      <pc:sldChg chg="addSp delSp modSp modNotes">
        <pc:chgData name="Marie Deveaux" userId="S::mdeveaux@rtsl.org::9fc0be8f-9df8-4ccb-8fb2-ba99b4811463" providerId="AD" clId="Web-{4B12814B-F7DC-2A3F-D6D6-8861C5103575}" dt="2025-01-22T20:56:58.618" v="513"/>
        <pc:sldMkLst>
          <pc:docMk/>
          <pc:sldMk cId="1342443144" sldId="2147480425"/>
        </pc:sldMkLst>
      </pc:sldChg>
      <pc:sldChg chg="modSp">
        <pc:chgData name="Marie Deveaux" userId="S::mdeveaux@rtsl.org::9fc0be8f-9df8-4ccb-8fb2-ba99b4811463" providerId="AD" clId="Web-{4B12814B-F7DC-2A3F-D6D6-8861C5103575}" dt="2025-01-22T20:00:15.183" v="9" actId="1076"/>
        <pc:sldMkLst>
          <pc:docMk/>
          <pc:sldMk cId="1598004526" sldId="2147480543"/>
        </pc:sldMkLst>
      </pc:sldChg>
      <pc:sldChg chg="addSp delSp modSp">
        <pc:chgData name="Marie Deveaux" userId="S::mdeveaux@rtsl.org::9fc0be8f-9df8-4ccb-8fb2-ba99b4811463" providerId="AD" clId="Web-{4B12814B-F7DC-2A3F-D6D6-8861C5103575}" dt="2025-01-22T22:14:45.048" v="1377" actId="1076"/>
        <pc:sldMkLst>
          <pc:docMk/>
          <pc:sldMk cId="624685678" sldId="2147480565"/>
        </pc:sldMkLst>
      </pc:sldChg>
      <pc:sldChg chg="addSp delSp modSp">
        <pc:chgData name="Marie Deveaux" userId="S::mdeveaux@rtsl.org::9fc0be8f-9df8-4ccb-8fb2-ba99b4811463" providerId="AD" clId="Web-{4B12814B-F7DC-2A3F-D6D6-8861C5103575}" dt="2025-01-22T22:14:34.564" v="1375" actId="1076"/>
        <pc:sldMkLst>
          <pc:docMk/>
          <pc:sldMk cId="3480886557" sldId="2147480598"/>
        </pc:sldMkLst>
      </pc:sldChg>
      <pc:sldChg chg="addSp delSp modSp">
        <pc:chgData name="Marie Deveaux" userId="S::mdeveaux@rtsl.org::9fc0be8f-9df8-4ccb-8fb2-ba99b4811463" providerId="AD" clId="Web-{4B12814B-F7DC-2A3F-D6D6-8861C5103575}" dt="2025-01-23T16:57:52.617" v="2332"/>
        <pc:sldMkLst>
          <pc:docMk/>
          <pc:sldMk cId="225528398" sldId="2147480599"/>
        </pc:sldMkLst>
      </pc:sldChg>
      <pc:sldChg chg="addSp delSp modSp del">
        <pc:chgData name="Marie Deveaux" userId="S::mdeveaux@rtsl.org::9fc0be8f-9df8-4ccb-8fb2-ba99b4811463" providerId="AD" clId="Web-{4B12814B-F7DC-2A3F-D6D6-8861C5103575}" dt="2025-01-22T22:23:49.931" v="1427"/>
        <pc:sldMkLst>
          <pc:docMk/>
          <pc:sldMk cId="1458933445" sldId="2147480600"/>
        </pc:sldMkLst>
      </pc:sldChg>
      <pc:sldChg chg="add del">
        <pc:chgData name="Marie Deveaux" userId="S::mdeveaux@rtsl.org::9fc0be8f-9df8-4ccb-8fb2-ba99b4811463" providerId="AD" clId="Web-{4B12814B-F7DC-2A3F-D6D6-8861C5103575}" dt="2025-01-23T14:33:57.872" v="1518"/>
        <pc:sldMkLst>
          <pc:docMk/>
          <pc:sldMk cId="4203309374" sldId="2147480601"/>
        </pc:sldMkLst>
      </pc:sldChg>
      <pc:sldChg chg="delSp modSp modNotes">
        <pc:chgData name="Marie Deveaux" userId="S::mdeveaux@rtsl.org::9fc0be8f-9df8-4ccb-8fb2-ba99b4811463" providerId="AD" clId="Web-{4B12814B-F7DC-2A3F-D6D6-8861C5103575}" dt="2025-01-22T21:02:26.444" v="654"/>
        <pc:sldMkLst>
          <pc:docMk/>
          <pc:sldMk cId="3181357382" sldId="2147480656"/>
        </pc:sldMkLst>
      </pc:sldChg>
      <pc:sldChg chg="delSp modSp modNotes">
        <pc:chgData name="Marie Deveaux" userId="S::mdeveaux@rtsl.org::9fc0be8f-9df8-4ccb-8fb2-ba99b4811463" providerId="AD" clId="Web-{4B12814B-F7DC-2A3F-D6D6-8861C5103575}" dt="2025-01-22T21:43:14.906" v="1039" actId="1076"/>
        <pc:sldMkLst>
          <pc:docMk/>
          <pc:sldMk cId="1143194202" sldId="2147480667"/>
        </pc:sldMkLst>
      </pc:sldChg>
      <pc:sldChg chg="delSp modSp modNotes">
        <pc:chgData name="Marie Deveaux" userId="S::mdeveaux@rtsl.org::9fc0be8f-9df8-4ccb-8fb2-ba99b4811463" providerId="AD" clId="Web-{4B12814B-F7DC-2A3F-D6D6-8861C5103575}" dt="2025-01-22T21:39:18.896" v="994"/>
        <pc:sldMkLst>
          <pc:docMk/>
          <pc:sldMk cId="1799871911" sldId="2147480672"/>
        </pc:sldMkLst>
      </pc:sldChg>
      <pc:sldChg chg="del modNotes">
        <pc:chgData name="Marie Deveaux" userId="S::mdeveaux@rtsl.org::9fc0be8f-9df8-4ccb-8fb2-ba99b4811463" providerId="AD" clId="Web-{4B12814B-F7DC-2A3F-D6D6-8861C5103575}" dt="2025-01-22T21:41:21.417" v="1019"/>
        <pc:sldMkLst>
          <pc:docMk/>
          <pc:sldMk cId="2971118168" sldId="2147480765"/>
        </pc:sldMkLst>
      </pc:sldChg>
      <pc:sldChg chg="modSp modNotes">
        <pc:chgData name="Marie Deveaux" userId="S::mdeveaux@rtsl.org::9fc0be8f-9df8-4ccb-8fb2-ba99b4811463" providerId="AD" clId="Web-{4B12814B-F7DC-2A3F-D6D6-8861C5103575}" dt="2025-01-22T20:03:57.049" v="39"/>
        <pc:sldMkLst>
          <pc:docMk/>
          <pc:sldMk cId="3337162292" sldId="2147480914"/>
        </pc:sldMkLst>
      </pc:sldChg>
      <pc:sldChg chg="addSp delSp modSp modNotes">
        <pc:chgData name="Marie Deveaux" userId="S::mdeveaux@rtsl.org::9fc0be8f-9df8-4ccb-8fb2-ba99b4811463" providerId="AD" clId="Web-{4B12814B-F7DC-2A3F-D6D6-8861C5103575}" dt="2025-01-22T20:25:58.258" v="123" actId="1076"/>
        <pc:sldMkLst>
          <pc:docMk/>
          <pc:sldMk cId="903335531" sldId="2147480987"/>
        </pc:sldMkLst>
      </pc:sldChg>
      <pc:sldChg chg="addSp delSp modSp">
        <pc:chgData name="Marie Deveaux" userId="S::mdeveaux@rtsl.org::9fc0be8f-9df8-4ccb-8fb2-ba99b4811463" providerId="AD" clId="Web-{4B12814B-F7DC-2A3F-D6D6-8861C5103575}" dt="2025-01-22T20:48:10.096" v="416"/>
        <pc:sldMkLst>
          <pc:docMk/>
          <pc:sldMk cId="367152968" sldId="2147481099"/>
        </pc:sldMkLst>
      </pc:sldChg>
      <pc:sldChg chg="delSp modSp modNotes">
        <pc:chgData name="Marie Deveaux" userId="S::mdeveaux@rtsl.org::9fc0be8f-9df8-4ccb-8fb2-ba99b4811463" providerId="AD" clId="Web-{4B12814B-F7DC-2A3F-D6D6-8861C5103575}" dt="2025-01-22T20:51:46.214" v="455" actId="1076"/>
        <pc:sldMkLst>
          <pc:docMk/>
          <pc:sldMk cId="1018175547" sldId="2147481100"/>
        </pc:sldMkLst>
      </pc:sldChg>
      <pc:sldChg chg="delSp modSp">
        <pc:chgData name="Marie Deveaux" userId="S::mdeveaux@rtsl.org::9fc0be8f-9df8-4ccb-8fb2-ba99b4811463" providerId="AD" clId="Web-{4B12814B-F7DC-2A3F-D6D6-8861C5103575}" dt="2025-01-22T20:51:55.480" v="461" actId="1076"/>
        <pc:sldMkLst>
          <pc:docMk/>
          <pc:sldMk cId="2430127490" sldId="2147481101"/>
        </pc:sldMkLst>
      </pc:sldChg>
      <pc:sldChg chg="delSp modSp modNotes">
        <pc:chgData name="Marie Deveaux" userId="S::mdeveaux@rtsl.org::9fc0be8f-9df8-4ccb-8fb2-ba99b4811463" providerId="AD" clId="Web-{4B12814B-F7DC-2A3F-D6D6-8861C5103575}" dt="2025-01-22T20:53:34.937" v="480"/>
        <pc:sldMkLst>
          <pc:docMk/>
          <pc:sldMk cId="428986191" sldId="2147481102"/>
        </pc:sldMkLst>
      </pc:sldChg>
      <pc:sldChg chg="delSp modSp modNotes">
        <pc:chgData name="Marie Deveaux" userId="S::mdeveaux@rtsl.org::9fc0be8f-9df8-4ccb-8fb2-ba99b4811463" providerId="AD" clId="Web-{4B12814B-F7DC-2A3F-D6D6-8861C5103575}" dt="2025-01-22T20:54:20.627" v="496"/>
        <pc:sldMkLst>
          <pc:docMk/>
          <pc:sldMk cId="755581595" sldId="2147481103"/>
        </pc:sldMkLst>
      </pc:sldChg>
      <pc:sldChg chg="delSp modSp modNotes">
        <pc:chgData name="Marie Deveaux" userId="S::mdeveaux@rtsl.org::9fc0be8f-9df8-4ccb-8fb2-ba99b4811463" providerId="AD" clId="Web-{4B12814B-F7DC-2A3F-D6D6-8861C5103575}" dt="2025-01-22T20:54:34.018" v="499"/>
        <pc:sldMkLst>
          <pc:docMk/>
          <pc:sldMk cId="1794510017" sldId="2147481104"/>
        </pc:sldMkLst>
      </pc:sldChg>
      <pc:sldChg chg="addSp delSp modSp modNotes">
        <pc:chgData name="Marie Deveaux" userId="S::mdeveaux@rtsl.org::9fc0be8f-9df8-4ccb-8fb2-ba99b4811463" providerId="AD" clId="Web-{4B12814B-F7DC-2A3F-D6D6-8861C5103575}" dt="2025-01-22T20:46:04.309" v="405" actId="20577"/>
        <pc:sldMkLst>
          <pc:docMk/>
          <pc:sldMk cId="1935130632" sldId="2147481114"/>
        </pc:sldMkLst>
      </pc:sldChg>
      <pc:sldChg chg="addSp delSp modSp modNotes">
        <pc:chgData name="Marie Deveaux" userId="S::mdeveaux@rtsl.org::9fc0be8f-9df8-4ccb-8fb2-ba99b4811463" providerId="AD" clId="Web-{4B12814B-F7DC-2A3F-D6D6-8861C5103575}" dt="2025-01-22T20:33:11.183" v="213" actId="1076"/>
        <pc:sldMkLst>
          <pc:docMk/>
          <pc:sldMk cId="2777834603" sldId="2147481115"/>
        </pc:sldMkLst>
      </pc:sldChg>
      <pc:sldChg chg="addSp delSp modSp modNotes">
        <pc:chgData name="Marie Deveaux" userId="S::mdeveaux@rtsl.org::9fc0be8f-9df8-4ccb-8fb2-ba99b4811463" providerId="AD" clId="Web-{4B12814B-F7DC-2A3F-D6D6-8861C5103575}" dt="2025-01-22T20:35:10.594" v="274"/>
        <pc:sldMkLst>
          <pc:docMk/>
          <pc:sldMk cId="2740370190" sldId="2147481116"/>
        </pc:sldMkLst>
      </pc:sldChg>
      <pc:sldChg chg="addSp delSp modSp modNotes">
        <pc:chgData name="Marie Deveaux" userId="S::mdeveaux@rtsl.org::9fc0be8f-9df8-4ccb-8fb2-ba99b4811463" providerId="AD" clId="Web-{4B12814B-F7DC-2A3F-D6D6-8861C5103575}" dt="2025-01-22T20:37:40.491" v="304"/>
        <pc:sldMkLst>
          <pc:docMk/>
          <pc:sldMk cId="2033365070" sldId="2147481117"/>
        </pc:sldMkLst>
      </pc:sldChg>
      <pc:sldChg chg="delSp modSp modNotes">
        <pc:chgData name="Marie Deveaux" userId="S::mdeveaux@rtsl.org::9fc0be8f-9df8-4ccb-8fb2-ba99b4811463" providerId="AD" clId="Web-{4B12814B-F7DC-2A3F-D6D6-8861C5103575}" dt="2025-01-22T20:38:58.791" v="333"/>
        <pc:sldMkLst>
          <pc:docMk/>
          <pc:sldMk cId="1760486604" sldId="2147481118"/>
        </pc:sldMkLst>
      </pc:sldChg>
      <pc:sldChg chg="addSp delSp modSp modNotes">
        <pc:chgData name="Marie Deveaux" userId="S::mdeveaux@rtsl.org::9fc0be8f-9df8-4ccb-8fb2-ba99b4811463" providerId="AD" clId="Web-{4B12814B-F7DC-2A3F-D6D6-8861C5103575}" dt="2025-01-22T20:44:00.851" v="378" actId="1076"/>
        <pc:sldMkLst>
          <pc:docMk/>
          <pc:sldMk cId="2763143106" sldId="2147481119"/>
        </pc:sldMkLst>
      </pc:sldChg>
      <pc:sldChg chg="addSp delSp modSp">
        <pc:chgData name="Marie Deveaux" userId="S::mdeveaux@rtsl.org::9fc0be8f-9df8-4ccb-8fb2-ba99b4811463" providerId="AD" clId="Web-{4B12814B-F7DC-2A3F-D6D6-8861C5103575}" dt="2025-01-22T20:45:19.135" v="394" actId="1076"/>
        <pc:sldMkLst>
          <pc:docMk/>
          <pc:sldMk cId="1219877394" sldId="2147481120"/>
        </pc:sldMkLst>
      </pc:sldChg>
      <pc:sldChg chg="delSp modSp">
        <pc:chgData name="Marie Deveaux" userId="S::mdeveaux@rtsl.org::9fc0be8f-9df8-4ccb-8fb2-ba99b4811463" providerId="AD" clId="Web-{4B12814B-F7DC-2A3F-D6D6-8861C5103575}" dt="2025-01-22T22:11:09.071" v="1316"/>
        <pc:sldMkLst>
          <pc:docMk/>
          <pc:sldMk cId="141875807" sldId="2147481121"/>
        </pc:sldMkLst>
      </pc:sldChg>
      <pc:sldChg chg="delSp modNotes">
        <pc:chgData name="Marie Deveaux" userId="S::mdeveaux@rtsl.org::9fc0be8f-9df8-4ccb-8fb2-ba99b4811463" providerId="AD" clId="Web-{4B12814B-F7DC-2A3F-D6D6-8861C5103575}" dt="2025-01-22T22:15:36.879" v="1383"/>
        <pc:sldMkLst>
          <pc:docMk/>
          <pc:sldMk cId="2228880971" sldId="2147481122"/>
        </pc:sldMkLst>
      </pc:sldChg>
      <pc:sldChg chg="delSp modSp">
        <pc:chgData name="Marie Deveaux" userId="S::mdeveaux@rtsl.org::9fc0be8f-9df8-4ccb-8fb2-ba99b4811463" providerId="AD" clId="Web-{4B12814B-F7DC-2A3F-D6D6-8861C5103575}" dt="2025-01-22T22:20:23.188" v="1409"/>
        <pc:sldMkLst>
          <pc:docMk/>
          <pc:sldMk cId="1317018823" sldId="2147481124"/>
        </pc:sldMkLst>
      </pc:sldChg>
      <pc:sldChg chg="delSp modSp">
        <pc:chgData name="Marie Deveaux" userId="S::mdeveaux@rtsl.org::9fc0be8f-9df8-4ccb-8fb2-ba99b4811463" providerId="AD" clId="Web-{4B12814B-F7DC-2A3F-D6D6-8861C5103575}" dt="2025-01-22T22:17:32.915" v="1385"/>
        <pc:sldMkLst>
          <pc:docMk/>
          <pc:sldMk cId="4132231346" sldId="2147481125"/>
        </pc:sldMkLst>
      </pc:sldChg>
      <pc:sldChg chg="delSp modSp modNotes">
        <pc:chgData name="Marie Deveaux" userId="S::mdeveaux@rtsl.org::9fc0be8f-9df8-4ccb-8fb2-ba99b4811463" providerId="AD" clId="Web-{4B12814B-F7DC-2A3F-D6D6-8861C5103575}" dt="2025-01-22T22:20:15.609" v="1407"/>
        <pc:sldMkLst>
          <pc:docMk/>
          <pc:sldMk cId="3602216449" sldId="2147481126"/>
        </pc:sldMkLst>
      </pc:sldChg>
      <pc:sldChg chg="delSp">
        <pc:chgData name="Marie Deveaux" userId="S::mdeveaux@rtsl.org::9fc0be8f-9df8-4ccb-8fb2-ba99b4811463" providerId="AD" clId="Web-{4B12814B-F7DC-2A3F-D6D6-8861C5103575}" dt="2025-01-22T22:18:03.448" v="1389"/>
        <pc:sldMkLst>
          <pc:docMk/>
          <pc:sldMk cId="2450310673" sldId="2147481127"/>
        </pc:sldMkLst>
      </pc:sldChg>
      <pc:sldChg chg="delSp modSp modNotes">
        <pc:chgData name="Marie Deveaux" userId="S::mdeveaux@rtsl.org::9fc0be8f-9df8-4ccb-8fb2-ba99b4811463" providerId="AD" clId="Web-{4B12814B-F7DC-2A3F-D6D6-8861C5103575}" dt="2025-01-22T22:18:11.041" v="1390"/>
        <pc:sldMkLst>
          <pc:docMk/>
          <pc:sldMk cId="1027152178" sldId="2147481128"/>
        </pc:sldMkLst>
      </pc:sldChg>
      <pc:sldChg chg="delSp">
        <pc:chgData name="Marie Deveaux" userId="S::mdeveaux@rtsl.org::9fc0be8f-9df8-4ccb-8fb2-ba99b4811463" providerId="AD" clId="Web-{4B12814B-F7DC-2A3F-D6D6-8861C5103575}" dt="2025-01-22T22:18:16.276" v="1391"/>
        <pc:sldMkLst>
          <pc:docMk/>
          <pc:sldMk cId="3723154630" sldId="2147481129"/>
        </pc:sldMkLst>
      </pc:sldChg>
      <pc:sldChg chg="delSp modSp">
        <pc:chgData name="Marie Deveaux" userId="S::mdeveaux@rtsl.org::9fc0be8f-9df8-4ccb-8fb2-ba99b4811463" providerId="AD" clId="Web-{4B12814B-F7DC-2A3F-D6D6-8861C5103575}" dt="2025-01-22T22:18:30.417" v="1393"/>
        <pc:sldMkLst>
          <pc:docMk/>
          <pc:sldMk cId="2279079723" sldId="2147481130"/>
        </pc:sldMkLst>
      </pc:sldChg>
      <pc:sldChg chg="delSp modSp modNotes">
        <pc:chgData name="Marie Deveaux" userId="S::mdeveaux@rtsl.org::9fc0be8f-9df8-4ccb-8fb2-ba99b4811463" providerId="AD" clId="Web-{4B12814B-F7DC-2A3F-D6D6-8861C5103575}" dt="2025-01-22T22:18:51.871" v="1397"/>
        <pc:sldMkLst>
          <pc:docMk/>
          <pc:sldMk cId="1192941222" sldId="2147481131"/>
        </pc:sldMkLst>
      </pc:sldChg>
      <pc:sldChg chg="delSp modSp modNotes">
        <pc:chgData name="Marie Deveaux" userId="S::mdeveaux@rtsl.org::9fc0be8f-9df8-4ccb-8fb2-ba99b4811463" providerId="AD" clId="Web-{4B12814B-F7DC-2A3F-D6D6-8861C5103575}" dt="2025-01-22T22:19:13.810" v="1401"/>
        <pc:sldMkLst>
          <pc:docMk/>
          <pc:sldMk cId="1340157615" sldId="2147481132"/>
        </pc:sldMkLst>
      </pc:sldChg>
      <pc:sldChg chg="delSp modSp">
        <pc:chgData name="Marie Deveaux" userId="S::mdeveaux@rtsl.org::9fc0be8f-9df8-4ccb-8fb2-ba99b4811463" providerId="AD" clId="Web-{4B12814B-F7DC-2A3F-D6D6-8861C5103575}" dt="2025-01-22T22:19:19.873" v="1403"/>
        <pc:sldMkLst>
          <pc:docMk/>
          <pc:sldMk cId="1459979458" sldId="2147481133"/>
        </pc:sldMkLst>
      </pc:sldChg>
      <pc:sldChg chg="delSp modSp delAnim modNotes">
        <pc:chgData name="Marie Deveaux" userId="S::mdeveaux@rtsl.org::9fc0be8f-9df8-4ccb-8fb2-ba99b4811463" providerId="AD" clId="Web-{4B12814B-F7DC-2A3F-D6D6-8861C5103575}" dt="2025-01-22T21:49:43.079" v="1145" actId="1076"/>
        <pc:sldMkLst>
          <pc:docMk/>
          <pc:sldMk cId="1287638631" sldId="2147481206"/>
        </pc:sldMkLst>
      </pc:sldChg>
      <pc:sldChg chg="delSp modSp">
        <pc:chgData name="Marie Deveaux" userId="S::mdeveaux@rtsl.org::9fc0be8f-9df8-4ccb-8fb2-ba99b4811463" providerId="AD" clId="Web-{4B12814B-F7DC-2A3F-D6D6-8861C5103575}" dt="2025-01-23T14:36:53.757" v="1601" actId="20577"/>
        <pc:sldMkLst>
          <pc:docMk/>
          <pc:sldMk cId="1996331899" sldId="2147481253"/>
        </pc:sldMkLst>
      </pc:sldChg>
      <pc:sldChg chg="addSp delSp modSp modNotes">
        <pc:chgData name="Marie Deveaux" userId="S::mdeveaux@rtsl.org::9fc0be8f-9df8-4ccb-8fb2-ba99b4811463" providerId="AD" clId="Web-{4B12814B-F7DC-2A3F-D6D6-8861C5103575}" dt="2025-01-23T14:40:12.581" v="1631" actId="20577"/>
        <pc:sldMkLst>
          <pc:docMk/>
          <pc:sldMk cId="4276931365" sldId="2147481254"/>
        </pc:sldMkLst>
      </pc:sldChg>
      <pc:sldChg chg="addSp delSp modSp modNotes">
        <pc:chgData name="Marie Deveaux" userId="S::mdeveaux@rtsl.org::9fc0be8f-9df8-4ccb-8fb2-ba99b4811463" providerId="AD" clId="Web-{4B12814B-F7DC-2A3F-D6D6-8861C5103575}" dt="2025-01-23T14:57:40.471" v="1697" actId="20577"/>
        <pc:sldMkLst>
          <pc:docMk/>
          <pc:sldMk cId="2034561009" sldId="2147481255"/>
        </pc:sldMkLst>
      </pc:sldChg>
      <pc:sldChg chg="addSp modSp del">
        <pc:chgData name="Marie Deveaux" userId="S::mdeveaux@rtsl.org::9fc0be8f-9df8-4ccb-8fb2-ba99b4811463" providerId="AD" clId="Web-{4B12814B-F7DC-2A3F-D6D6-8861C5103575}" dt="2025-01-23T14:43:07.607" v="1644"/>
        <pc:sldMkLst>
          <pc:docMk/>
          <pc:sldMk cId="3462643614" sldId="2147481256"/>
        </pc:sldMkLst>
      </pc:sldChg>
      <pc:sldChg chg="addSp delSp modSp modNotes">
        <pc:chgData name="Marie Deveaux" userId="S::mdeveaux@rtsl.org::9fc0be8f-9df8-4ccb-8fb2-ba99b4811463" providerId="AD" clId="Web-{4B12814B-F7DC-2A3F-D6D6-8861C5103575}" dt="2025-01-23T15:36:02.492" v="2011"/>
        <pc:sldMkLst>
          <pc:docMk/>
          <pc:sldMk cId="776911511" sldId="2147481257"/>
        </pc:sldMkLst>
      </pc:sldChg>
      <pc:sldChg chg="delSp modSp modNotes">
        <pc:chgData name="Marie Deveaux" userId="S::mdeveaux@rtsl.org::9fc0be8f-9df8-4ccb-8fb2-ba99b4811463" providerId="AD" clId="Web-{4B12814B-F7DC-2A3F-D6D6-8861C5103575}" dt="2025-01-22T20:24:44.755" v="73" actId="20577"/>
        <pc:sldMkLst>
          <pc:docMk/>
          <pc:sldMk cId="1422403012" sldId="2147481267"/>
        </pc:sldMkLst>
      </pc:sldChg>
      <pc:sldChg chg="delSp modSp">
        <pc:chgData name="Marie Deveaux" userId="S::mdeveaux@rtsl.org::9fc0be8f-9df8-4ccb-8fb2-ba99b4811463" providerId="AD" clId="Web-{4B12814B-F7DC-2A3F-D6D6-8861C5103575}" dt="2025-01-22T20:23:49.987" v="63" actId="20577"/>
        <pc:sldMkLst>
          <pc:docMk/>
          <pc:sldMk cId="316463321" sldId="2147481268"/>
        </pc:sldMkLst>
      </pc:sldChg>
      <pc:sldChg chg="delSp modSp modNotes">
        <pc:chgData name="Marie Deveaux" userId="S::mdeveaux@rtsl.org::9fc0be8f-9df8-4ccb-8fb2-ba99b4811463" providerId="AD" clId="Web-{4B12814B-F7DC-2A3F-D6D6-8861C5103575}" dt="2025-01-22T21:24:54.876" v="906"/>
        <pc:sldMkLst>
          <pc:docMk/>
          <pc:sldMk cId="1222485294" sldId="2147481388"/>
        </pc:sldMkLst>
      </pc:sldChg>
      <pc:sldChg chg="addSp modSp add del replId addAnim modNotes">
        <pc:chgData name="Marie Deveaux" userId="S::mdeveaux@rtsl.org::9fc0be8f-9df8-4ccb-8fb2-ba99b4811463" providerId="AD" clId="Web-{4B12814B-F7DC-2A3F-D6D6-8861C5103575}" dt="2025-01-22T21:19:10.814" v="865"/>
        <pc:sldMkLst>
          <pc:docMk/>
          <pc:sldMk cId="4160084536" sldId="2147481392"/>
        </pc:sldMkLst>
      </pc:sldChg>
      <pc:sldChg chg="addSp delSp modSp add replId addAnim modNotes">
        <pc:chgData name="Marie Deveaux" userId="S::mdeveaux@rtsl.org::9fc0be8f-9df8-4ccb-8fb2-ba99b4811463" providerId="AD" clId="Web-{4B12814B-F7DC-2A3F-D6D6-8861C5103575}" dt="2025-01-22T21:41:13.307" v="1018"/>
        <pc:sldMkLst>
          <pc:docMk/>
          <pc:sldMk cId="215450717" sldId="2147481393"/>
        </pc:sldMkLst>
      </pc:sldChg>
      <pc:sldChg chg="add del replId">
        <pc:chgData name="Marie Deveaux" userId="S::mdeveaux@rtsl.org::9fc0be8f-9df8-4ccb-8fb2-ba99b4811463" providerId="AD" clId="Web-{4B12814B-F7DC-2A3F-D6D6-8861C5103575}" dt="2025-01-22T22:12:34.668" v="1345"/>
        <pc:sldMkLst>
          <pc:docMk/>
          <pc:sldMk cId="13743695" sldId="2147481394"/>
        </pc:sldMkLst>
      </pc:sldChg>
      <pc:sldChg chg="delSp add del replId">
        <pc:chgData name="Marie Deveaux" userId="S::mdeveaux@rtsl.org::9fc0be8f-9df8-4ccb-8fb2-ba99b4811463" providerId="AD" clId="Web-{4B12814B-F7DC-2A3F-D6D6-8861C5103575}" dt="2025-01-22T22:12:59.778" v="1348"/>
        <pc:sldMkLst>
          <pc:docMk/>
          <pc:sldMk cId="2595314437" sldId="2147481394"/>
        </pc:sldMkLst>
      </pc:sldChg>
      <pc:sldChg chg="add modNotes">
        <pc:chgData name="Marie Deveaux" userId="S::mdeveaux@rtsl.org::9fc0be8f-9df8-4ccb-8fb2-ba99b4811463" providerId="AD" clId="Web-{4B12814B-F7DC-2A3F-D6D6-8861C5103575}" dt="2025-01-22T22:23:49.181" v="1426"/>
        <pc:sldMkLst>
          <pc:docMk/>
          <pc:sldMk cId="3150801543" sldId="2147481394"/>
        </pc:sldMkLst>
      </pc:sldChg>
      <pc:sldChg chg="add del modNotes">
        <pc:chgData name="Marie Deveaux" userId="S::mdeveaux@rtsl.org::9fc0be8f-9df8-4ccb-8fb2-ba99b4811463" providerId="AD" clId="Web-{4B12814B-F7DC-2A3F-D6D6-8861C5103575}" dt="2025-01-23T14:36:19.318" v="1577"/>
        <pc:sldMkLst>
          <pc:docMk/>
          <pc:sldMk cId="7744103" sldId="2147481395"/>
        </pc:sldMkLst>
      </pc:sldChg>
      <pc:sldChg chg="modSp add modNotes">
        <pc:chgData name="Marie Deveaux" userId="S::mdeveaux@rtsl.org::9fc0be8f-9df8-4ccb-8fb2-ba99b4811463" providerId="AD" clId="Web-{4B12814B-F7DC-2A3F-D6D6-8861C5103575}" dt="2025-01-23T14:54:06.318" v="1651"/>
        <pc:sldMkLst>
          <pc:docMk/>
          <pc:sldMk cId="1508906242" sldId="2147481395"/>
        </pc:sldMkLst>
      </pc:sldChg>
      <pc:sldChg chg="addSp delSp modSp add replId addAnim delAnim">
        <pc:chgData name="Marie Deveaux" userId="S::mdeveaux@rtsl.org::9fc0be8f-9df8-4ccb-8fb2-ba99b4811463" providerId="AD" clId="Web-{4B12814B-F7DC-2A3F-D6D6-8861C5103575}" dt="2025-01-23T16:56:54.787" v="2331" actId="14100"/>
        <pc:sldMkLst>
          <pc:docMk/>
          <pc:sldMk cId="2877605693" sldId="2147481396"/>
        </pc:sldMkLst>
      </pc:sldChg>
    </pc:docChg>
  </pc:docChgLst>
  <pc:docChgLst>
    <pc:chgData name="ofi0@cdc.gov" userId="S::urn:spo:guest#ofi0@cdc.gov::" providerId="AD" clId="Web-{1BB41AD4-3BCB-CC9F-CEBD-667B20258511}"/>
    <pc:docChg chg="modSld sldOrd">
      <pc:chgData name="ofi0@cdc.gov" userId="S::urn:spo:guest#ofi0@cdc.gov::" providerId="AD" clId="Web-{1BB41AD4-3BCB-CC9F-CEBD-667B20258511}" dt="2024-08-14T17:50:48.022" v="29" actId="1076"/>
      <pc:docMkLst>
        <pc:docMk/>
      </pc:docMkLst>
      <pc:sldChg chg="mod modShow">
        <pc:chgData name="ofi0@cdc.gov" userId="S::urn:spo:guest#ofi0@cdc.gov::" providerId="AD" clId="Web-{1BB41AD4-3BCB-CC9F-CEBD-667B20258511}" dt="2024-08-14T17:08:17.253" v="23"/>
        <pc:sldMkLst>
          <pc:docMk/>
          <pc:sldMk cId="2950782117" sldId="2145705831"/>
        </pc:sldMkLst>
      </pc:sldChg>
      <pc:sldChg chg="mod modShow">
        <pc:chgData name="ofi0@cdc.gov" userId="S::urn:spo:guest#ofi0@cdc.gov::" providerId="AD" clId="Web-{1BB41AD4-3BCB-CC9F-CEBD-667B20258511}" dt="2024-08-14T17:06:26.323" v="15"/>
        <pc:sldMkLst>
          <pc:docMk/>
          <pc:sldMk cId="2064225488" sldId="2145705904"/>
        </pc:sldMkLst>
      </pc:sldChg>
      <pc:sldChg chg="mod modShow">
        <pc:chgData name="ofi0@cdc.gov" userId="S::urn:spo:guest#ofi0@cdc.gov::" providerId="AD" clId="Web-{1BB41AD4-3BCB-CC9F-CEBD-667B20258511}" dt="2024-08-14T17:06:26.245" v="14"/>
        <pc:sldMkLst>
          <pc:docMk/>
          <pc:sldMk cId="3158156056" sldId="2145705960"/>
        </pc:sldMkLst>
      </pc:sldChg>
      <pc:sldChg chg="mod modShow">
        <pc:chgData name="ofi0@cdc.gov" userId="S::urn:spo:guest#ofi0@cdc.gov::" providerId="AD" clId="Web-{1BB41AD4-3BCB-CC9F-CEBD-667B20258511}" dt="2024-08-14T17:40:32.542" v="25"/>
        <pc:sldMkLst>
          <pc:docMk/>
          <pc:sldMk cId="3562945037" sldId="2145705985"/>
        </pc:sldMkLst>
      </pc:sldChg>
      <pc:sldChg chg="modSp">
        <pc:chgData name="ofi0@cdc.gov" userId="S::urn:spo:guest#ofi0@cdc.gov::" providerId="AD" clId="Web-{1BB41AD4-3BCB-CC9F-CEBD-667B20258511}" dt="2024-08-13T18:27:44.103" v="1" actId="20577"/>
        <pc:sldMkLst>
          <pc:docMk/>
          <pc:sldMk cId="1813923360" sldId="2145706067"/>
        </pc:sldMkLst>
      </pc:sldChg>
      <pc:sldChg chg="mod modShow">
        <pc:chgData name="ofi0@cdc.gov" userId="S::urn:spo:guest#ofi0@cdc.gov::" providerId="AD" clId="Web-{1BB41AD4-3BCB-CC9F-CEBD-667B20258511}" dt="2024-08-14T17:40:32.417" v="24"/>
        <pc:sldMkLst>
          <pc:docMk/>
          <pc:sldMk cId="2225636992" sldId="2147309671"/>
        </pc:sldMkLst>
      </pc:sldChg>
      <pc:sldChg chg="mod modShow">
        <pc:chgData name="ofi0@cdc.gov" userId="S::urn:spo:guest#ofi0@cdc.gov::" providerId="AD" clId="Web-{1BB41AD4-3BCB-CC9F-CEBD-667B20258511}" dt="2024-08-14T17:40:32.620" v="26"/>
        <pc:sldMkLst>
          <pc:docMk/>
          <pc:sldMk cId="3787489521" sldId="2147309688"/>
        </pc:sldMkLst>
      </pc:sldChg>
      <pc:sldChg chg="mod modShow">
        <pc:chgData name="ofi0@cdc.gov" userId="S::urn:spo:guest#ofi0@cdc.gov::" providerId="AD" clId="Web-{1BB41AD4-3BCB-CC9F-CEBD-667B20258511}" dt="2024-08-14T17:08:07.347" v="22"/>
        <pc:sldMkLst>
          <pc:docMk/>
          <pc:sldMk cId="1039701963" sldId="2147480280"/>
        </pc:sldMkLst>
      </pc:sldChg>
      <pc:sldChg chg="mod modShow">
        <pc:chgData name="ofi0@cdc.gov" userId="S::urn:spo:guest#ofi0@cdc.gov::" providerId="AD" clId="Web-{1BB41AD4-3BCB-CC9F-CEBD-667B20258511}" dt="2024-08-14T17:05:17.180" v="7"/>
        <pc:sldMkLst>
          <pc:docMk/>
          <pc:sldMk cId="2529702909" sldId="2147480283"/>
        </pc:sldMkLst>
      </pc:sldChg>
      <pc:sldChg chg="modSp">
        <pc:chgData name="ofi0@cdc.gov" userId="S::urn:spo:guest#ofi0@cdc.gov::" providerId="AD" clId="Web-{1BB41AD4-3BCB-CC9F-CEBD-667B20258511}" dt="2024-08-14T15:45:46.761" v="2" actId="1076"/>
        <pc:sldMkLst>
          <pc:docMk/>
          <pc:sldMk cId="1450479416" sldId="2147480339"/>
        </pc:sldMkLst>
      </pc:sldChg>
      <pc:sldChg chg="mod modShow">
        <pc:chgData name="ofi0@cdc.gov" userId="S::urn:spo:guest#ofi0@cdc.gov::" providerId="AD" clId="Web-{1BB41AD4-3BCB-CC9F-CEBD-667B20258511}" dt="2024-08-14T17:05:17.664" v="12"/>
        <pc:sldMkLst>
          <pc:docMk/>
          <pc:sldMk cId="3406927085" sldId="2147480347"/>
        </pc:sldMkLst>
      </pc:sldChg>
      <pc:sldChg chg="mod modShow">
        <pc:chgData name="ofi0@cdc.gov" userId="S::urn:spo:guest#ofi0@cdc.gov::" providerId="AD" clId="Web-{1BB41AD4-3BCB-CC9F-CEBD-667B20258511}" dt="2024-08-14T17:05:17.039" v="5"/>
        <pc:sldMkLst>
          <pc:docMk/>
          <pc:sldMk cId="1877627761" sldId="2147480424"/>
        </pc:sldMkLst>
      </pc:sldChg>
      <pc:sldChg chg="modSp">
        <pc:chgData name="ofi0@cdc.gov" userId="S::urn:spo:guest#ofi0@cdc.gov::" providerId="AD" clId="Web-{1BB41AD4-3BCB-CC9F-CEBD-667B20258511}" dt="2024-08-14T17:50:48.022" v="29" actId="1076"/>
        <pc:sldMkLst>
          <pc:docMk/>
          <pc:sldMk cId="3298706404" sldId="2147480460"/>
        </pc:sldMkLst>
      </pc:sldChg>
      <pc:sldChg chg="mod modShow">
        <pc:chgData name="ofi0@cdc.gov" userId="S::urn:spo:guest#ofi0@cdc.gov::" providerId="AD" clId="Web-{1BB41AD4-3BCB-CC9F-CEBD-667B20258511}" dt="2024-08-14T17:05:17.102" v="6"/>
        <pc:sldMkLst>
          <pc:docMk/>
          <pc:sldMk cId="4098738582" sldId="2147480486"/>
        </pc:sldMkLst>
      </pc:sldChg>
      <pc:sldChg chg="ord">
        <pc:chgData name="ofi0@cdc.gov" userId="S::urn:spo:guest#ofi0@cdc.gov::" providerId="AD" clId="Web-{1BB41AD4-3BCB-CC9F-CEBD-667B20258511}" dt="2024-08-14T17:06:54.654" v="21"/>
        <pc:sldMkLst>
          <pc:docMk/>
          <pc:sldMk cId="120461179" sldId="2147480538"/>
        </pc:sldMkLst>
      </pc:sldChg>
      <pc:sldChg chg="mod modShow">
        <pc:chgData name="ofi0@cdc.gov" userId="S::urn:spo:guest#ofi0@cdc.gov::" providerId="AD" clId="Web-{1BB41AD4-3BCB-CC9F-CEBD-667B20258511}" dt="2024-08-14T17:05:17.320" v="9"/>
        <pc:sldMkLst>
          <pc:docMk/>
          <pc:sldMk cId="3731226473" sldId="2147480541"/>
        </pc:sldMkLst>
      </pc:sldChg>
      <pc:sldChg chg="mod modShow">
        <pc:chgData name="ofi0@cdc.gov" userId="S::urn:spo:guest#ofi0@cdc.gov::" providerId="AD" clId="Web-{1BB41AD4-3BCB-CC9F-CEBD-667B20258511}" dt="2024-08-14T17:40:46.136" v="28"/>
        <pc:sldMkLst>
          <pc:docMk/>
          <pc:sldMk cId="88399835" sldId="2147480926"/>
        </pc:sldMkLst>
      </pc:sldChg>
      <pc:sldChg chg="mod modShow">
        <pc:chgData name="ofi0@cdc.gov" userId="S::urn:spo:guest#ofi0@cdc.gov::" providerId="AD" clId="Web-{1BB41AD4-3BCB-CC9F-CEBD-667B20258511}" dt="2024-08-14T17:05:17.742" v="13"/>
        <pc:sldMkLst>
          <pc:docMk/>
          <pc:sldMk cId="1816228091" sldId="2147480962"/>
        </pc:sldMkLst>
      </pc:sldChg>
      <pc:sldChg chg="mod modShow">
        <pc:chgData name="ofi0@cdc.gov" userId="S::urn:spo:guest#ofi0@cdc.gov::" providerId="AD" clId="Web-{1BB41AD4-3BCB-CC9F-CEBD-667B20258511}" dt="2024-08-14T17:40:46.058" v="27"/>
        <pc:sldMkLst>
          <pc:docMk/>
          <pc:sldMk cId="523531041" sldId="2147481043"/>
        </pc:sldMkLst>
      </pc:sldChg>
      <pc:sldChg chg="mod modShow">
        <pc:chgData name="ofi0@cdc.gov" userId="S::urn:spo:guest#ofi0@cdc.gov::" providerId="AD" clId="Web-{1BB41AD4-3BCB-CC9F-CEBD-667B20258511}" dt="2024-08-14T17:05:16.961" v="4"/>
        <pc:sldMkLst>
          <pc:docMk/>
          <pc:sldMk cId="2989765079" sldId="2147481049"/>
        </pc:sldMkLst>
      </pc:sldChg>
      <pc:sldChg chg="mod modShow">
        <pc:chgData name="ofi0@cdc.gov" userId="S::urn:spo:guest#ofi0@cdc.gov::" providerId="AD" clId="Web-{1BB41AD4-3BCB-CC9F-CEBD-667B20258511}" dt="2024-08-14T17:05:17.586" v="11"/>
        <pc:sldMkLst>
          <pc:docMk/>
          <pc:sldMk cId="3203308771" sldId="2147481050"/>
        </pc:sldMkLst>
      </pc:sldChg>
      <pc:sldChg chg="modSp">
        <pc:chgData name="ofi0@cdc.gov" userId="S::urn:spo:guest#ofi0@cdc.gov::" providerId="AD" clId="Web-{1BB41AD4-3BCB-CC9F-CEBD-667B20258511}" dt="2024-08-14T15:54:59.214" v="3" actId="1076"/>
        <pc:sldMkLst>
          <pc:docMk/>
          <pc:sldMk cId="2723294453" sldId="2147481134"/>
        </pc:sldMkLst>
      </pc:sldChg>
    </pc:docChg>
  </pc:docChgLst>
  <pc:docChgLst>
    <pc:chgData name="Rahul Maske" userId="bb0ee42f-b759-4bc6-9b00-15b57832811e" providerId="ADAL" clId="{1E71E5BD-9910-4DC7-BD1B-D8AD7035A058}"/>
    <pc:docChg chg="undo custSel modSld">
      <pc:chgData name="Rahul Maske" userId="bb0ee42f-b759-4bc6-9b00-15b57832811e" providerId="ADAL" clId="{1E71E5BD-9910-4DC7-BD1B-D8AD7035A058}" dt="2025-05-04T07:37:39.950" v="256" actId="1076"/>
      <pc:docMkLst>
        <pc:docMk/>
      </pc:docMkLst>
      <pc:sldChg chg="modSp mod">
        <pc:chgData name="Rahul Maske" userId="bb0ee42f-b759-4bc6-9b00-15b57832811e" providerId="ADAL" clId="{1E71E5BD-9910-4DC7-BD1B-D8AD7035A058}" dt="2025-05-02T21:29:13.506" v="150" actId="20577"/>
        <pc:sldMkLst>
          <pc:docMk/>
          <pc:sldMk cId="4229499426" sldId="2145705809"/>
        </pc:sldMkLst>
        <pc:spChg chg="mod">
          <ac:chgData name="Rahul Maske" userId="bb0ee42f-b759-4bc6-9b00-15b57832811e" providerId="ADAL" clId="{1E71E5BD-9910-4DC7-BD1B-D8AD7035A058}" dt="2025-05-02T21:29:13.506" v="150" actId="20577"/>
          <ac:spMkLst>
            <pc:docMk/>
            <pc:sldMk cId="4229499426" sldId="2145705809"/>
            <ac:spMk id="5" creationId="{E45B53E3-1695-9D84-A8D0-1124D49D8DD3}"/>
          </ac:spMkLst>
        </pc:spChg>
      </pc:sldChg>
      <pc:sldChg chg="modSp mod">
        <pc:chgData name="Rahul Maske" userId="bb0ee42f-b759-4bc6-9b00-15b57832811e" providerId="ADAL" clId="{1E71E5BD-9910-4DC7-BD1B-D8AD7035A058}" dt="2025-05-02T21:11:32.834" v="61" actId="20577"/>
        <pc:sldMkLst>
          <pc:docMk/>
          <pc:sldMk cId="3508003491" sldId="2145705817"/>
        </pc:sldMkLst>
        <pc:spChg chg="mod">
          <ac:chgData name="Rahul Maske" userId="bb0ee42f-b759-4bc6-9b00-15b57832811e" providerId="ADAL" clId="{1E71E5BD-9910-4DC7-BD1B-D8AD7035A058}" dt="2025-05-02T21:11:32.834" v="61" actId="20577"/>
          <ac:spMkLst>
            <pc:docMk/>
            <pc:sldMk cId="3508003491" sldId="2145705817"/>
            <ac:spMk id="3" creationId="{5D9F7BBF-5B60-2A24-B0BF-03B983F2F666}"/>
          </ac:spMkLst>
        </pc:spChg>
      </pc:sldChg>
      <pc:sldChg chg="modSp">
        <pc:chgData name="Rahul Maske" userId="bb0ee42f-b759-4bc6-9b00-15b57832811e" providerId="ADAL" clId="{1E71E5BD-9910-4DC7-BD1B-D8AD7035A058}" dt="2025-05-04T06:48:18.027" v="154" actId="14826"/>
        <pc:sldMkLst>
          <pc:docMk/>
          <pc:sldMk cId="2950782117" sldId="2145705831"/>
        </pc:sldMkLst>
        <pc:picChg chg="mod">
          <ac:chgData name="Rahul Maske" userId="bb0ee42f-b759-4bc6-9b00-15b57832811e" providerId="ADAL" clId="{1E71E5BD-9910-4DC7-BD1B-D8AD7035A058}" dt="2025-05-04T06:48:18.027" v="154" actId="14826"/>
          <ac:picMkLst>
            <pc:docMk/>
            <pc:sldMk cId="2950782117" sldId="2145705831"/>
            <ac:picMk id="6" creationId="{AEA9A87E-198E-CD20-AB50-F2C177D95496}"/>
          </ac:picMkLst>
        </pc:picChg>
      </pc:sldChg>
      <pc:sldChg chg="modSp mod">
        <pc:chgData name="Rahul Maske" userId="bb0ee42f-b759-4bc6-9b00-15b57832811e" providerId="ADAL" clId="{1E71E5BD-9910-4DC7-BD1B-D8AD7035A058}" dt="2025-05-02T21:11:07.750" v="58" actId="20577"/>
        <pc:sldMkLst>
          <pc:docMk/>
          <pc:sldMk cId="1721611785" sldId="2145705835"/>
        </pc:sldMkLst>
        <pc:spChg chg="mod">
          <ac:chgData name="Rahul Maske" userId="bb0ee42f-b759-4bc6-9b00-15b57832811e" providerId="ADAL" clId="{1E71E5BD-9910-4DC7-BD1B-D8AD7035A058}" dt="2025-05-02T21:11:07.750" v="58" actId="20577"/>
          <ac:spMkLst>
            <pc:docMk/>
            <pc:sldMk cId="1721611785" sldId="2145705835"/>
            <ac:spMk id="8" creationId="{D10B1C48-7445-4FA2-357B-77D024D7EEC2}"/>
          </ac:spMkLst>
        </pc:spChg>
      </pc:sldChg>
      <pc:sldChg chg="addSp modSp mod">
        <pc:chgData name="Rahul Maske" userId="bb0ee42f-b759-4bc6-9b00-15b57832811e" providerId="ADAL" clId="{1E71E5BD-9910-4DC7-BD1B-D8AD7035A058}" dt="2025-05-04T07:01:46.483" v="254" actId="1076"/>
        <pc:sldMkLst>
          <pc:docMk/>
          <pc:sldMk cId="2081374030" sldId="2145705849"/>
        </pc:sldMkLst>
        <pc:spChg chg="add mod">
          <ac:chgData name="Rahul Maske" userId="bb0ee42f-b759-4bc6-9b00-15b57832811e" providerId="ADAL" clId="{1E71E5BD-9910-4DC7-BD1B-D8AD7035A058}" dt="2025-05-04T07:00:56.740" v="199" actId="1076"/>
          <ac:spMkLst>
            <pc:docMk/>
            <pc:sldMk cId="2081374030" sldId="2145705849"/>
            <ac:spMk id="2" creationId="{C2C3908F-46F2-1FAE-0FB9-632A47EACFEC}"/>
          </ac:spMkLst>
        </pc:spChg>
        <pc:spChg chg="add mod">
          <ac:chgData name="Rahul Maske" userId="bb0ee42f-b759-4bc6-9b00-15b57832811e" providerId="ADAL" clId="{1E71E5BD-9910-4DC7-BD1B-D8AD7035A058}" dt="2025-05-04T07:01:25.682" v="232" actId="1076"/>
          <ac:spMkLst>
            <pc:docMk/>
            <pc:sldMk cId="2081374030" sldId="2145705849"/>
            <ac:spMk id="3" creationId="{9C0D556E-99E0-BA3C-1A8D-03E489C2095F}"/>
          </ac:spMkLst>
        </pc:spChg>
        <pc:spChg chg="add mod">
          <ac:chgData name="Rahul Maske" userId="bb0ee42f-b759-4bc6-9b00-15b57832811e" providerId="ADAL" clId="{1E71E5BD-9910-4DC7-BD1B-D8AD7035A058}" dt="2025-05-04T07:01:46.483" v="254" actId="1076"/>
          <ac:spMkLst>
            <pc:docMk/>
            <pc:sldMk cId="2081374030" sldId="2145705849"/>
            <ac:spMk id="9" creationId="{B0653679-0014-53DC-AF34-4B4263EC17DE}"/>
          </ac:spMkLst>
        </pc:spChg>
        <pc:picChg chg="mod">
          <ac:chgData name="Rahul Maske" userId="bb0ee42f-b759-4bc6-9b00-15b57832811e" providerId="ADAL" clId="{1E71E5BD-9910-4DC7-BD1B-D8AD7035A058}" dt="2025-05-04T06:59:45.593" v="166" actId="1076"/>
          <ac:picMkLst>
            <pc:docMk/>
            <pc:sldMk cId="2081374030" sldId="2145705849"/>
            <ac:picMk id="5" creationId="{BF6A8F0A-31C0-BEFF-F75D-073794C99D49}"/>
          </ac:picMkLst>
        </pc:picChg>
        <pc:picChg chg="mod">
          <ac:chgData name="Rahul Maske" userId="bb0ee42f-b759-4bc6-9b00-15b57832811e" providerId="ADAL" clId="{1E71E5BD-9910-4DC7-BD1B-D8AD7035A058}" dt="2025-05-04T06:59:44.968" v="165" actId="1076"/>
          <ac:picMkLst>
            <pc:docMk/>
            <pc:sldMk cId="2081374030" sldId="2145705849"/>
            <ac:picMk id="6" creationId="{F100E8A4-D29E-F145-E5B2-8F0ADED5A9A1}"/>
          </ac:picMkLst>
        </pc:picChg>
        <pc:picChg chg="mod">
          <ac:chgData name="Rahul Maske" userId="bb0ee42f-b759-4bc6-9b00-15b57832811e" providerId="ADAL" clId="{1E71E5BD-9910-4DC7-BD1B-D8AD7035A058}" dt="2025-05-04T06:59:42.554" v="163" actId="1076"/>
          <ac:picMkLst>
            <pc:docMk/>
            <pc:sldMk cId="2081374030" sldId="2145705849"/>
            <ac:picMk id="7" creationId="{7200A46A-4981-B2EB-BDC1-F04965A797BD}"/>
          </ac:picMkLst>
        </pc:picChg>
      </pc:sldChg>
      <pc:sldChg chg="modSp mod">
        <pc:chgData name="Rahul Maske" userId="bb0ee42f-b759-4bc6-9b00-15b57832811e" providerId="ADAL" clId="{1E71E5BD-9910-4DC7-BD1B-D8AD7035A058}" dt="2025-05-02T21:19:14.710" v="113" actId="20577"/>
        <pc:sldMkLst>
          <pc:docMk/>
          <pc:sldMk cId="3133819496" sldId="2145706137"/>
        </pc:sldMkLst>
        <pc:spChg chg="mod">
          <ac:chgData name="Rahul Maske" userId="bb0ee42f-b759-4bc6-9b00-15b57832811e" providerId="ADAL" clId="{1E71E5BD-9910-4DC7-BD1B-D8AD7035A058}" dt="2025-05-02T21:19:14.710" v="113" actId="20577"/>
          <ac:spMkLst>
            <pc:docMk/>
            <pc:sldMk cId="3133819496" sldId="2145706137"/>
            <ac:spMk id="3" creationId="{1D1D2763-6C3F-88B1-9472-67AE0C8526B9}"/>
          </ac:spMkLst>
        </pc:spChg>
      </pc:sldChg>
      <pc:sldChg chg="modSp mod">
        <pc:chgData name="Rahul Maske" userId="bb0ee42f-b759-4bc6-9b00-15b57832811e" providerId="ADAL" clId="{1E71E5BD-9910-4DC7-BD1B-D8AD7035A058}" dt="2025-05-02T21:22:05.674" v="133" actId="20577"/>
        <pc:sldMkLst>
          <pc:docMk/>
          <pc:sldMk cId="2585748456" sldId="2147309668"/>
        </pc:sldMkLst>
        <pc:spChg chg="mod">
          <ac:chgData name="Rahul Maske" userId="bb0ee42f-b759-4bc6-9b00-15b57832811e" providerId="ADAL" clId="{1E71E5BD-9910-4DC7-BD1B-D8AD7035A058}" dt="2025-05-02T21:22:05.674" v="133" actId="20577"/>
          <ac:spMkLst>
            <pc:docMk/>
            <pc:sldMk cId="2585748456" sldId="2147309668"/>
            <ac:spMk id="88" creationId="{F06A252A-D11E-E6BC-99B2-9C34733DB866}"/>
          </ac:spMkLst>
        </pc:spChg>
      </pc:sldChg>
      <pc:sldChg chg="modSp mod">
        <pc:chgData name="Rahul Maske" userId="bb0ee42f-b759-4bc6-9b00-15b57832811e" providerId="ADAL" clId="{1E71E5BD-9910-4DC7-BD1B-D8AD7035A058}" dt="2025-05-02T21:13:49.115" v="97" actId="20577"/>
        <pc:sldMkLst>
          <pc:docMk/>
          <pc:sldMk cId="4219040155" sldId="2147480341"/>
        </pc:sldMkLst>
        <pc:graphicFrameChg chg="modGraphic">
          <ac:chgData name="Rahul Maske" userId="bb0ee42f-b759-4bc6-9b00-15b57832811e" providerId="ADAL" clId="{1E71E5BD-9910-4DC7-BD1B-D8AD7035A058}" dt="2025-05-02T21:13:49.115" v="97" actId="20577"/>
          <ac:graphicFrameMkLst>
            <pc:docMk/>
            <pc:sldMk cId="4219040155" sldId="2147480341"/>
            <ac:graphicFrameMk id="16" creationId="{B3085478-AB1D-4B4C-3125-0A4807F196CD}"/>
          </ac:graphicFrameMkLst>
        </pc:graphicFrameChg>
      </pc:sldChg>
      <pc:sldChg chg="modSp mod">
        <pc:chgData name="Rahul Maske" userId="bb0ee42f-b759-4bc6-9b00-15b57832811e" providerId="ADAL" clId="{1E71E5BD-9910-4DC7-BD1B-D8AD7035A058}" dt="2025-05-02T21:18:30.424" v="106" actId="20577"/>
        <pc:sldMkLst>
          <pc:docMk/>
          <pc:sldMk cId="3548778553" sldId="2147480351"/>
        </pc:sldMkLst>
        <pc:spChg chg="mod">
          <ac:chgData name="Rahul Maske" userId="bb0ee42f-b759-4bc6-9b00-15b57832811e" providerId="ADAL" clId="{1E71E5BD-9910-4DC7-BD1B-D8AD7035A058}" dt="2025-05-02T21:18:30.424" v="106" actId="20577"/>
          <ac:spMkLst>
            <pc:docMk/>
            <pc:sldMk cId="3548778553" sldId="2147480351"/>
            <ac:spMk id="4" creationId="{BBD4DCA0-67F4-75B4-C547-27235B9C6172}"/>
          </ac:spMkLst>
        </pc:spChg>
      </pc:sldChg>
      <pc:sldChg chg="modSp">
        <pc:chgData name="Rahul Maske" userId="bb0ee42f-b759-4bc6-9b00-15b57832811e" providerId="ADAL" clId="{1E71E5BD-9910-4DC7-BD1B-D8AD7035A058}" dt="2025-05-02T21:25:02.302" v="135" actId="20577"/>
        <pc:sldMkLst>
          <pc:docMk/>
          <pc:sldMk cId="1143194202" sldId="2147480667"/>
        </pc:sldMkLst>
        <pc:spChg chg="mod">
          <ac:chgData name="Rahul Maske" userId="bb0ee42f-b759-4bc6-9b00-15b57832811e" providerId="ADAL" clId="{1E71E5BD-9910-4DC7-BD1B-D8AD7035A058}" dt="2025-05-02T21:25:02.302" v="135" actId="20577"/>
          <ac:spMkLst>
            <pc:docMk/>
            <pc:sldMk cId="1143194202" sldId="2147480667"/>
            <ac:spMk id="10" creationId="{F801F57C-0E19-2BEA-B28D-5871864B5084}"/>
          </ac:spMkLst>
        </pc:spChg>
      </pc:sldChg>
      <pc:sldChg chg="modSp mod">
        <pc:chgData name="Rahul Maske" userId="bb0ee42f-b759-4bc6-9b00-15b57832811e" providerId="ADAL" clId="{1E71E5BD-9910-4DC7-BD1B-D8AD7035A058}" dt="2025-05-02T21:21:26.483" v="128" actId="20577"/>
        <pc:sldMkLst>
          <pc:docMk/>
          <pc:sldMk cId="303973958" sldId="2147480691"/>
        </pc:sldMkLst>
        <pc:spChg chg="mod">
          <ac:chgData name="Rahul Maske" userId="bb0ee42f-b759-4bc6-9b00-15b57832811e" providerId="ADAL" clId="{1E71E5BD-9910-4DC7-BD1B-D8AD7035A058}" dt="2025-05-02T21:21:07.856" v="122" actId="20577"/>
          <ac:spMkLst>
            <pc:docMk/>
            <pc:sldMk cId="303973958" sldId="2147480691"/>
            <ac:spMk id="26" creationId="{3F80233B-BAD2-8B16-6F23-28EB382E5774}"/>
          </ac:spMkLst>
        </pc:spChg>
        <pc:spChg chg="mod">
          <ac:chgData name="Rahul Maske" userId="bb0ee42f-b759-4bc6-9b00-15b57832811e" providerId="ADAL" clId="{1E71E5BD-9910-4DC7-BD1B-D8AD7035A058}" dt="2025-05-02T21:21:14.452" v="125" actId="20577"/>
          <ac:spMkLst>
            <pc:docMk/>
            <pc:sldMk cId="303973958" sldId="2147480691"/>
            <ac:spMk id="53" creationId="{90D9A79A-8158-C47D-BD87-C9DE0AD1D6CE}"/>
          </ac:spMkLst>
        </pc:spChg>
        <pc:spChg chg="mod">
          <ac:chgData name="Rahul Maske" userId="bb0ee42f-b759-4bc6-9b00-15b57832811e" providerId="ADAL" clId="{1E71E5BD-9910-4DC7-BD1B-D8AD7035A058}" dt="2025-05-02T21:21:26.483" v="128" actId="20577"/>
          <ac:spMkLst>
            <pc:docMk/>
            <pc:sldMk cId="303973958" sldId="2147480691"/>
            <ac:spMk id="1027" creationId="{79F1A3A8-92D1-813D-176E-EABD1B34E8C6}"/>
          </ac:spMkLst>
        </pc:spChg>
      </pc:sldChg>
      <pc:sldChg chg="modSp mod">
        <pc:chgData name="Rahul Maske" userId="bb0ee42f-b759-4bc6-9b00-15b57832811e" providerId="ADAL" clId="{1E71E5BD-9910-4DC7-BD1B-D8AD7035A058}" dt="2025-05-02T21:13:23.083" v="95" actId="20577"/>
        <pc:sldMkLst>
          <pc:docMk/>
          <pc:sldMk cId="903335531" sldId="2147480987"/>
        </pc:sldMkLst>
        <pc:spChg chg="mod">
          <ac:chgData name="Rahul Maske" userId="bb0ee42f-b759-4bc6-9b00-15b57832811e" providerId="ADAL" clId="{1E71E5BD-9910-4DC7-BD1B-D8AD7035A058}" dt="2025-05-02T21:12:01.021" v="67" actId="20577"/>
          <ac:spMkLst>
            <pc:docMk/>
            <pc:sldMk cId="903335531" sldId="2147480987"/>
            <ac:spMk id="81" creationId="{BBD240C7-D4ED-655F-25AD-2B63FD449143}"/>
          </ac:spMkLst>
        </pc:spChg>
        <pc:spChg chg="mod">
          <ac:chgData name="Rahul Maske" userId="bb0ee42f-b759-4bc6-9b00-15b57832811e" providerId="ADAL" clId="{1E71E5BD-9910-4DC7-BD1B-D8AD7035A058}" dt="2025-05-02T21:11:53.160" v="64" actId="20577"/>
          <ac:spMkLst>
            <pc:docMk/>
            <pc:sldMk cId="903335531" sldId="2147480987"/>
            <ac:spMk id="82" creationId="{A40F2558-7C9A-CB2B-95E8-5D05163D3C35}"/>
          </ac:spMkLst>
        </pc:spChg>
        <pc:spChg chg="mod">
          <ac:chgData name="Rahul Maske" userId="bb0ee42f-b759-4bc6-9b00-15b57832811e" providerId="ADAL" clId="{1E71E5BD-9910-4DC7-BD1B-D8AD7035A058}" dt="2025-05-02T21:12:32.182" v="77" actId="20577"/>
          <ac:spMkLst>
            <pc:docMk/>
            <pc:sldMk cId="903335531" sldId="2147480987"/>
            <ac:spMk id="83" creationId="{E881F6B6-175F-99BF-7E3F-A270234261C8}"/>
          </ac:spMkLst>
        </pc:spChg>
        <pc:spChg chg="mod">
          <ac:chgData name="Rahul Maske" userId="bb0ee42f-b759-4bc6-9b00-15b57832811e" providerId="ADAL" clId="{1E71E5BD-9910-4DC7-BD1B-D8AD7035A058}" dt="2025-05-02T21:12:27.325" v="74" actId="20577"/>
          <ac:spMkLst>
            <pc:docMk/>
            <pc:sldMk cId="903335531" sldId="2147480987"/>
            <ac:spMk id="84" creationId="{FE5259CB-DB5D-280B-84A3-2D1F185E1D3F}"/>
          </ac:spMkLst>
        </pc:spChg>
        <pc:spChg chg="mod">
          <ac:chgData name="Rahul Maske" userId="bb0ee42f-b759-4bc6-9b00-15b57832811e" providerId="ADAL" clId="{1E71E5BD-9910-4DC7-BD1B-D8AD7035A058}" dt="2025-05-02T21:13:02.433" v="89" actId="20577"/>
          <ac:spMkLst>
            <pc:docMk/>
            <pc:sldMk cId="903335531" sldId="2147480987"/>
            <ac:spMk id="85" creationId="{91765A92-66F6-4D5F-6895-EB26461DF78A}"/>
          </ac:spMkLst>
        </pc:spChg>
        <pc:spChg chg="mod">
          <ac:chgData name="Rahul Maske" userId="bb0ee42f-b759-4bc6-9b00-15b57832811e" providerId="ADAL" clId="{1E71E5BD-9910-4DC7-BD1B-D8AD7035A058}" dt="2025-05-02T21:13:23.083" v="95" actId="20577"/>
          <ac:spMkLst>
            <pc:docMk/>
            <pc:sldMk cId="903335531" sldId="2147480987"/>
            <ac:spMk id="89" creationId="{87DFD4B9-C7C2-2A6A-DE4E-C2379165760B}"/>
          </ac:spMkLst>
        </pc:spChg>
        <pc:spChg chg="mod">
          <ac:chgData name="Rahul Maske" userId="bb0ee42f-b759-4bc6-9b00-15b57832811e" providerId="ADAL" clId="{1E71E5BD-9910-4DC7-BD1B-D8AD7035A058}" dt="2025-05-02T21:13:10.699" v="92" actId="20577"/>
          <ac:spMkLst>
            <pc:docMk/>
            <pc:sldMk cId="903335531" sldId="2147480987"/>
            <ac:spMk id="90" creationId="{978BBFBC-67A6-25DD-6835-1B28D53F15E0}"/>
          </ac:spMkLst>
        </pc:spChg>
        <pc:spChg chg="mod">
          <ac:chgData name="Rahul Maske" userId="bb0ee42f-b759-4bc6-9b00-15b57832811e" providerId="ADAL" clId="{1E71E5BD-9910-4DC7-BD1B-D8AD7035A058}" dt="2025-05-02T21:12:51.241" v="83" actId="20577"/>
          <ac:spMkLst>
            <pc:docMk/>
            <pc:sldMk cId="903335531" sldId="2147480987"/>
            <ac:spMk id="99" creationId="{402DB51E-4640-41F9-1A99-EE35DBD48CF6}"/>
          </ac:spMkLst>
        </pc:spChg>
        <pc:spChg chg="mod">
          <ac:chgData name="Rahul Maske" userId="bb0ee42f-b759-4bc6-9b00-15b57832811e" providerId="ADAL" clId="{1E71E5BD-9910-4DC7-BD1B-D8AD7035A058}" dt="2025-05-02T21:12:42.561" v="80" actId="20577"/>
          <ac:spMkLst>
            <pc:docMk/>
            <pc:sldMk cId="903335531" sldId="2147480987"/>
            <ac:spMk id="100" creationId="{B29232C2-857B-9E08-17E4-2605FD4B512E}"/>
          </ac:spMkLst>
        </pc:spChg>
      </pc:sldChg>
      <pc:sldChg chg="modSp mod">
        <pc:chgData name="Rahul Maske" userId="bb0ee42f-b759-4bc6-9b00-15b57832811e" providerId="ADAL" clId="{1E71E5BD-9910-4DC7-BD1B-D8AD7035A058}" dt="2025-05-04T07:37:39.950" v="256" actId="1076"/>
        <pc:sldMkLst>
          <pc:docMk/>
          <pc:sldMk cId="1760486604" sldId="2147481118"/>
        </pc:sldMkLst>
        <pc:picChg chg="mod">
          <ac:chgData name="Rahul Maske" userId="bb0ee42f-b759-4bc6-9b00-15b57832811e" providerId="ADAL" clId="{1E71E5BD-9910-4DC7-BD1B-D8AD7035A058}" dt="2025-05-04T07:37:39.950" v="256" actId="1076"/>
          <ac:picMkLst>
            <pc:docMk/>
            <pc:sldMk cId="1760486604" sldId="2147481118"/>
            <ac:picMk id="6" creationId="{D1C4582E-9557-2D4C-01F8-F901AA8BC229}"/>
          </ac:picMkLst>
        </pc:picChg>
      </pc:sldChg>
      <pc:sldChg chg="modSp">
        <pc:chgData name="Rahul Maske" userId="bb0ee42f-b759-4bc6-9b00-15b57832811e" providerId="ADAL" clId="{1E71E5BD-9910-4DC7-BD1B-D8AD7035A058}" dt="2025-05-04T06:54:14.150" v="160" actId="14826"/>
        <pc:sldMkLst>
          <pc:docMk/>
          <pc:sldMk cId="2228880971" sldId="2147481122"/>
        </pc:sldMkLst>
        <pc:spChg chg="mod">
          <ac:chgData name="Rahul Maske" userId="bb0ee42f-b759-4bc6-9b00-15b57832811e" providerId="ADAL" clId="{1E71E5BD-9910-4DC7-BD1B-D8AD7035A058}" dt="2025-05-04T06:54:14.150" v="160" actId="14826"/>
          <ac:spMkLst>
            <pc:docMk/>
            <pc:sldMk cId="2228880971" sldId="2147481122"/>
            <ac:spMk id="5" creationId="{2AB0739C-B0F5-723D-4DE8-15E0F192E67A}"/>
          </ac:spMkLst>
        </pc:spChg>
        <pc:spChg chg="mod">
          <ac:chgData name="Rahul Maske" userId="bb0ee42f-b759-4bc6-9b00-15b57832811e" providerId="ADAL" clId="{1E71E5BD-9910-4DC7-BD1B-D8AD7035A058}" dt="2025-05-04T06:54:14.150" v="160" actId="14826"/>
          <ac:spMkLst>
            <pc:docMk/>
            <pc:sldMk cId="2228880971" sldId="2147481122"/>
            <ac:spMk id="6" creationId="{2FAD35B5-4161-BB1E-3FF5-913CEE94A4FE}"/>
          </ac:spMkLst>
        </pc:spChg>
        <pc:spChg chg="mod">
          <ac:chgData name="Rahul Maske" userId="bb0ee42f-b759-4bc6-9b00-15b57832811e" providerId="ADAL" clId="{1E71E5BD-9910-4DC7-BD1B-D8AD7035A058}" dt="2025-05-04T06:54:14.150" v="160" actId="14826"/>
          <ac:spMkLst>
            <pc:docMk/>
            <pc:sldMk cId="2228880971" sldId="2147481122"/>
            <ac:spMk id="7" creationId="{2E1FA231-51BD-1ABE-BDC2-0BABB5DC650A}"/>
          </ac:spMkLst>
        </pc:spChg>
        <pc:spChg chg="mod">
          <ac:chgData name="Rahul Maske" userId="bb0ee42f-b759-4bc6-9b00-15b57832811e" providerId="ADAL" clId="{1E71E5BD-9910-4DC7-BD1B-D8AD7035A058}" dt="2025-05-04T06:54:14.150" v="160" actId="14826"/>
          <ac:spMkLst>
            <pc:docMk/>
            <pc:sldMk cId="2228880971" sldId="2147481122"/>
            <ac:spMk id="8" creationId="{41BDE6CF-235D-C6A8-7C2A-6CCC65533D80}"/>
          </ac:spMkLst>
        </pc:spChg>
        <pc:spChg chg="mod">
          <ac:chgData name="Rahul Maske" userId="bb0ee42f-b759-4bc6-9b00-15b57832811e" providerId="ADAL" clId="{1E71E5BD-9910-4DC7-BD1B-D8AD7035A058}" dt="2025-05-04T06:54:14.150" v="160" actId="14826"/>
          <ac:spMkLst>
            <pc:docMk/>
            <pc:sldMk cId="2228880971" sldId="2147481122"/>
            <ac:spMk id="9" creationId="{6EC61A05-D5B0-E4A7-B1E4-AE3D4423B401}"/>
          </ac:spMkLst>
        </pc:spChg>
        <pc:spChg chg="mod">
          <ac:chgData name="Rahul Maske" userId="bb0ee42f-b759-4bc6-9b00-15b57832811e" providerId="ADAL" clId="{1E71E5BD-9910-4DC7-BD1B-D8AD7035A058}" dt="2025-05-04T06:54:14.150" v="160" actId="14826"/>
          <ac:spMkLst>
            <pc:docMk/>
            <pc:sldMk cId="2228880971" sldId="2147481122"/>
            <ac:spMk id="10" creationId="{A207C8C6-2BB8-BF27-493E-678CA2EE605D}"/>
          </ac:spMkLst>
        </pc:spChg>
        <pc:spChg chg="mod">
          <ac:chgData name="Rahul Maske" userId="bb0ee42f-b759-4bc6-9b00-15b57832811e" providerId="ADAL" clId="{1E71E5BD-9910-4DC7-BD1B-D8AD7035A058}" dt="2025-05-04T06:54:14.150" v="160" actId="14826"/>
          <ac:spMkLst>
            <pc:docMk/>
            <pc:sldMk cId="2228880971" sldId="2147481122"/>
            <ac:spMk id="11" creationId="{E44A3791-74D9-D938-46B7-24B8F3F0843E}"/>
          </ac:spMkLst>
        </pc:spChg>
        <pc:spChg chg="mod">
          <ac:chgData name="Rahul Maske" userId="bb0ee42f-b759-4bc6-9b00-15b57832811e" providerId="ADAL" clId="{1E71E5BD-9910-4DC7-BD1B-D8AD7035A058}" dt="2025-05-04T06:54:14.150" v="160" actId="14826"/>
          <ac:spMkLst>
            <pc:docMk/>
            <pc:sldMk cId="2228880971" sldId="2147481122"/>
            <ac:spMk id="12" creationId="{C126FF71-EB04-BCE0-DAC0-DE99AA9045A7}"/>
          </ac:spMkLst>
        </pc:spChg>
        <pc:grpChg chg="mod">
          <ac:chgData name="Rahul Maske" userId="bb0ee42f-b759-4bc6-9b00-15b57832811e" providerId="ADAL" clId="{1E71E5BD-9910-4DC7-BD1B-D8AD7035A058}" dt="2025-05-04T06:54:14.150" v="160" actId="14826"/>
          <ac:grpSpMkLst>
            <pc:docMk/>
            <pc:sldMk cId="2228880971" sldId="2147481122"/>
            <ac:grpSpMk id="13" creationId="{73B14E73-9D64-48D1-9B34-C8D9462ABC69}"/>
          </ac:grpSpMkLst>
        </pc:grpChg>
        <pc:picChg chg="mod">
          <ac:chgData name="Rahul Maske" userId="bb0ee42f-b759-4bc6-9b00-15b57832811e" providerId="ADAL" clId="{1E71E5BD-9910-4DC7-BD1B-D8AD7035A058}" dt="2025-05-04T06:54:14.150" v="160" actId="14826"/>
          <ac:picMkLst>
            <pc:docMk/>
            <pc:sldMk cId="2228880971" sldId="2147481122"/>
            <ac:picMk id="4" creationId="{E0BA4C68-119C-EA89-FBF4-25EEA8DCDBD4}"/>
          </ac:picMkLst>
        </pc:picChg>
      </pc:sldChg>
      <pc:sldChg chg="modSp mod">
        <pc:chgData name="Rahul Maske" userId="bb0ee42f-b759-4bc6-9b00-15b57832811e" providerId="ADAL" clId="{1E71E5BD-9910-4DC7-BD1B-D8AD7035A058}" dt="2025-05-04T06:52:36.474" v="158" actId="1076"/>
        <pc:sldMkLst>
          <pc:docMk/>
          <pc:sldMk cId="1317018823" sldId="2147481124"/>
        </pc:sldMkLst>
        <pc:picChg chg="mod">
          <ac:chgData name="Rahul Maske" userId="bb0ee42f-b759-4bc6-9b00-15b57832811e" providerId="ADAL" clId="{1E71E5BD-9910-4DC7-BD1B-D8AD7035A058}" dt="2025-05-04T06:52:36.474" v="158" actId="1076"/>
          <ac:picMkLst>
            <pc:docMk/>
            <pc:sldMk cId="1317018823" sldId="2147481124"/>
            <ac:picMk id="4" creationId="{E0BA4C68-119C-EA89-FBF4-25EEA8DCDBD4}"/>
          </ac:picMkLst>
        </pc:picChg>
      </pc:sldChg>
      <pc:sldChg chg="modSp mod">
        <pc:chgData name="Rahul Maske" userId="bb0ee42f-b759-4bc6-9b00-15b57832811e" providerId="ADAL" clId="{1E71E5BD-9910-4DC7-BD1B-D8AD7035A058}" dt="2025-05-02T21:16:53.905" v="101" actId="1076"/>
        <pc:sldMkLst>
          <pc:docMk/>
          <pc:sldMk cId="4132231346" sldId="2147481125"/>
        </pc:sldMkLst>
        <pc:spChg chg="mod">
          <ac:chgData name="Rahul Maske" userId="bb0ee42f-b759-4bc6-9b00-15b57832811e" providerId="ADAL" clId="{1E71E5BD-9910-4DC7-BD1B-D8AD7035A058}" dt="2025-05-02T21:16:53.905" v="101" actId="1076"/>
          <ac:spMkLst>
            <pc:docMk/>
            <pc:sldMk cId="4132231346" sldId="2147481125"/>
            <ac:spMk id="6" creationId="{2FAD35B5-4161-BB1E-3FF5-913CEE94A4FE}"/>
          </ac:spMkLst>
        </pc:spChg>
      </pc:sldChg>
      <pc:sldChg chg="modSp mod">
        <pc:chgData name="Rahul Maske" userId="bb0ee42f-b759-4bc6-9b00-15b57832811e" providerId="ADAL" clId="{1E71E5BD-9910-4DC7-BD1B-D8AD7035A058}" dt="2025-05-02T21:17:31.920" v="103" actId="1076"/>
        <pc:sldMkLst>
          <pc:docMk/>
          <pc:sldMk cId="1459979458" sldId="2147481133"/>
        </pc:sldMkLst>
        <pc:picChg chg="mod">
          <ac:chgData name="Rahul Maske" userId="bb0ee42f-b759-4bc6-9b00-15b57832811e" providerId="ADAL" clId="{1E71E5BD-9910-4DC7-BD1B-D8AD7035A058}" dt="2025-05-02T21:17:31.920" v="103" actId="1076"/>
          <ac:picMkLst>
            <pc:docMk/>
            <pc:sldMk cId="1459979458" sldId="2147481133"/>
            <ac:picMk id="4" creationId="{E0BA4C68-119C-EA89-FBF4-25EEA8DCDBD4}"/>
          </ac:picMkLst>
        </pc:picChg>
      </pc:sldChg>
      <pc:sldChg chg="modSp mod">
        <pc:chgData name="Rahul Maske" userId="bb0ee42f-b759-4bc6-9b00-15b57832811e" providerId="ADAL" clId="{1E71E5BD-9910-4DC7-BD1B-D8AD7035A058}" dt="2025-05-02T21:29:00.746" v="147" actId="20577"/>
        <pc:sldMkLst>
          <pc:docMk/>
          <pc:sldMk cId="4276931365" sldId="2147481254"/>
        </pc:sldMkLst>
        <pc:spChg chg="mod">
          <ac:chgData name="Rahul Maske" userId="bb0ee42f-b759-4bc6-9b00-15b57832811e" providerId="ADAL" clId="{1E71E5BD-9910-4DC7-BD1B-D8AD7035A058}" dt="2025-05-02T21:29:00.746" v="147" actId="20577"/>
          <ac:spMkLst>
            <pc:docMk/>
            <pc:sldMk cId="4276931365" sldId="2147481254"/>
            <ac:spMk id="3" creationId="{F838CAEB-AD83-8A4F-EE5F-0B9CEA5ABF55}"/>
          </ac:spMkLst>
        </pc:spChg>
      </pc:sldChg>
      <pc:sldChg chg="modSp modAnim">
        <pc:chgData name="Rahul Maske" userId="bb0ee42f-b759-4bc6-9b00-15b57832811e" providerId="ADAL" clId="{1E71E5BD-9910-4DC7-BD1B-D8AD7035A058}" dt="2025-05-02T21:06:58.377" v="30" actId="20577"/>
        <pc:sldMkLst>
          <pc:docMk/>
          <pc:sldMk cId="754040135" sldId="2147481265"/>
        </pc:sldMkLst>
        <pc:spChg chg="mod">
          <ac:chgData name="Rahul Maske" userId="bb0ee42f-b759-4bc6-9b00-15b57832811e" providerId="ADAL" clId="{1E71E5BD-9910-4DC7-BD1B-D8AD7035A058}" dt="2025-05-02T21:06:58.377" v="30" actId="20577"/>
          <ac:spMkLst>
            <pc:docMk/>
            <pc:sldMk cId="754040135" sldId="2147481265"/>
            <ac:spMk id="2" creationId="{19F128C0-FF47-7DBB-EE3A-98DBE839A126}"/>
          </ac:spMkLst>
        </pc:spChg>
      </pc:sldChg>
      <pc:sldChg chg="modSp">
        <pc:chgData name="Rahul Maske" userId="bb0ee42f-b759-4bc6-9b00-15b57832811e" providerId="ADAL" clId="{1E71E5BD-9910-4DC7-BD1B-D8AD7035A058}" dt="2025-05-02T21:28:10.327" v="144" actId="20577"/>
        <pc:sldMkLst>
          <pc:docMk/>
          <pc:sldMk cId="71452369" sldId="2147481368"/>
        </pc:sldMkLst>
        <pc:spChg chg="mod">
          <ac:chgData name="Rahul Maske" userId="bb0ee42f-b759-4bc6-9b00-15b57832811e" providerId="ADAL" clId="{1E71E5BD-9910-4DC7-BD1B-D8AD7035A058}" dt="2025-05-02T21:28:10.327" v="144" actId="20577"/>
          <ac:spMkLst>
            <pc:docMk/>
            <pc:sldMk cId="71452369" sldId="2147481368"/>
            <ac:spMk id="3" creationId="{64844628-F470-9AD9-B455-780BFD0B98A6}"/>
          </ac:spMkLst>
        </pc:spChg>
      </pc:sldChg>
      <pc:sldChg chg="modSp mod">
        <pc:chgData name="Rahul Maske" userId="bb0ee42f-b759-4bc6-9b00-15b57832811e" providerId="ADAL" clId="{1E71E5BD-9910-4DC7-BD1B-D8AD7035A058}" dt="2025-05-02T21:20:51" v="119" actId="20577"/>
        <pc:sldMkLst>
          <pc:docMk/>
          <pc:sldMk cId="1900151528" sldId="2147481402"/>
        </pc:sldMkLst>
        <pc:spChg chg="mod">
          <ac:chgData name="Rahul Maske" userId="bb0ee42f-b759-4bc6-9b00-15b57832811e" providerId="ADAL" clId="{1E71E5BD-9910-4DC7-BD1B-D8AD7035A058}" dt="2025-05-02T21:20:38.977" v="116" actId="20577"/>
          <ac:spMkLst>
            <pc:docMk/>
            <pc:sldMk cId="1900151528" sldId="2147481402"/>
            <ac:spMk id="29" creationId="{985ADF0A-81B7-4B28-969B-0DBD4F109D57}"/>
          </ac:spMkLst>
        </pc:spChg>
        <pc:spChg chg="mod">
          <ac:chgData name="Rahul Maske" userId="bb0ee42f-b759-4bc6-9b00-15b57832811e" providerId="ADAL" clId="{1E71E5BD-9910-4DC7-BD1B-D8AD7035A058}" dt="2025-05-02T21:20:51" v="119" actId="20577"/>
          <ac:spMkLst>
            <pc:docMk/>
            <pc:sldMk cId="1900151528" sldId="2147481402"/>
            <ac:spMk id="76" creationId="{8BCA8641-04F8-EA5D-36B7-3A05AED056FF}"/>
          </ac:spMkLst>
        </pc:spChg>
      </pc:sldChg>
      <pc:sldChg chg="modSp mod">
        <pc:chgData name="Rahul Maske" userId="bb0ee42f-b759-4bc6-9b00-15b57832811e" providerId="ADAL" clId="{1E71E5BD-9910-4DC7-BD1B-D8AD7035A058}" dt="2025-05-02T21:09:10.248" v="38" actId="20577"/>
        <pc:sldMkLst>
          <pc:docMk/>
          <pc:sldMk cId="3675091316" sldId="2147481403"/>
        </pc:sldMkLst>
        <pc:spChg chg="mod">
          <ac:chgData name="Rahul Maske" userId="bb0ee42f-b759-4bc6-9b00-15b57832811e" providerId="ADAL" clId="{1E71E5BD-9910-4DC7-BD1B-D8AD7035A058}" dt="2025-05-02T21:09:10.248" v="38" actId="20577"/>
          <ac:spMkLst>
            <pc:docMk/>
            <pc:sldMk cId="3675091316" sldId="2147481403"/>
            <ac:spMk id="74" creationId="{F749DD63-40E7-A49E-35C4-D82E38C2FBC0}"/>
          </ac:spMkLst>
        </pc:spChg>
        <pc:spChg chg="mod">
          <ac:chgData name="Rahul Maske" userId="bb0ee42f-b759-4bc6-9b00-15b57832811e" providerId="ADAL" clId="{1E71E5BD-9910-4DC7-BD1B-D8AD7035A058}" dt="2025-05-02T21:08:55.225" v="32" actId="20577"/>
          <ac:spMkLst>
            <pc:docMk/>
            <pc:sldMk cId="3675091316" sldId="2147481403"/>
            <ac:spMk id="76" creationId="{8E055726-0A20-E76D-A452-EEEB5977D920}"/>
          </ac:spMkLst>
        </pc:spChg>
        <pc:spChg chg="mod">
          <ac:chgData name="Rahul Maske" userId="bb0ee42f-b759-4bc6-9b00-15b57832811e" providerId="ADAL" clId="{1E71E5BD-9910-4DC7-BD1B-D8AD7035A058}" dt="2025-05-02T21:08:59.134" v="34" actId="20577"/>
          <ac:spMkLst>
            <pc:docMk/>
            <pc:sldMk cId="3675091316" sldId="2147481403"/>
            <ac:spMk id="94" creationId="{7880E272-0F12-DA2D-020A-D60CEFF04A3E}"/>
          </ac:spMkLst>
        </pc:spChg>
      </pc:sldChg>
      <pc:sldChg chg="modSp mod">
        <pc:chgData name="Rahul Maske" userId="bb0ee42f-b759-4bc6-9b00-15b57832811e" providerId="ADAL" clId="{1E71E5BD-9910-4DC7-BD1B-D8AD7035A058}" dt="2025-05-02T21:09:49.864" v="47" actId="20577"/>
        <pc:sldMkLst>
          <pc:docMk/>
          <pc:sldMk cId="1781040607" sldId="2147481404"/>
        </pc:sldMkLst>
        <pc:spChg chg="mod">
          <ac:chgData name="Rahul Maske" userId="bb0ee42f-b759-4bc6-9b00-15b57832811e" providerId="ADAL" clId="{1E71E5BD-9910-4DC7-BD1B-D8AD7035A058}" dt="2025-05-02T21:09:42.132" v="44" actId="20577"/>
          <ac:spMkLst>
            <pc:docMk/>
            <pc:sldMk cId="1781040607" sldId="2147481404"/>
            <ac:spMk id="27" creationId="{5B2DBA9D-D4E7-6167-D824-51FD07F3EE8D}"/>
          </ac:spMkLst>
        </pc:spChg>
        <pc:spChg chg="mod">
          <ac:chgData name="Rahul Maske" userId="bb0ee42f-b759-4bc6-9b00-15b57832811e" providerId="ADAL" clId="{1E71E5BD-9910-4DC7-BD1B-D8AD7035A058}" dt="2025-05-02T21:09:28.358" v="40" actId="20577"/>
          <ac:spMkLst>
            <pc:docMk/>
            <pc:sldMk cId="1781040607" sldId="2147481404"/>
            <ac:spMk id="29" creationId="{E117BB7E-0491-2B09-1527-AC02552E2067}"/>
          </ac:spMkLst>
        </pc:spChg>
        <pc:spChg chg="mod">
          <ac:chgData name="Rahul Maske" userId="bb0ee42f-b759-4bc6-9b00-15b57832811e" providerId="ADAL" clId="{1E71E5BD-9910-4DC7-BD1B-D8AD7035A058}" dt="2025-05-02T21:09:49.864" v="47" actId="20577"/>
          <ac:spMkLst>
            <pc:docMk/>
            <pc:sldMk cId="1781040607" sldId="2147481404"/>
            <ac:spMk id="65" creationId="{03053031-6763-B1ED-647B-BD6DF09EDCE8}"/>
          </ac:spMkLst>
        </pc:spChg>
      </pc:sldChg>
      <pc:sldChg chg="modSp mod">
        <pc:chgData name="Rahul Maske" userId="bb0ee42f-b759-4bc6-9b00-15b57832811e" providerId="ADAL" clId="{1E71E5BD-9910-4DC7-BD1B-D8AD7035A058}" dt="2025-05-02T21:10:43.525" v="50" actId="20577"/>
        <pc:sldMkLst>
          <pc:docMk/>
          <pc:sldMk cId="325933951" sldId="2147481406"/>
        </pc:sldMkLst>
        <pc:spChg chg="mod">
          <ac:chgData name="Rahul Maske" userId="bb0ee42f-b759-4bc6-9b00-15b57832811e" providerId="ADAL" clId="{1E71E5BD-9910-4DC7-BD1B-D8AD7035A058}" dt="2025-05-02T21:10:43.525" v="50" actId="20577"/>
          <ac:spMkLst>
            <pc:docMk/>
            <pc:sldMk cId="325933951" sldId="2147481406"/>
            <ac:spMk id="30" creationId="{719977FF-C06A-58A4-390F-A240FFC2AD04}"/>
          </ac:spMkLst>
        </pc:spChg>
      </pc:sldChg>
      <pc:sldChg chg="modSp mod">
        <pc:chgData name="Rahul Maske" userId="bb0ee42f-b759-4bc6-9b00-15b57832811e" providerId="ADAL" clId="{1E71E5BD-9910-4DC7-BD1B-D8AD7035A058}" dt="2025-05-02T21:06:07.034" v="15" actId="1076"/>
        <pc:sldMkLst>
          <pc:docMk/>
          <pc:sldMk cId="1124383892" sldId="2147481446"/>
        </pc:sldMkLst>
        <pc:spChg chg="mod">
          <ac:chgData name="Rahul Maske" userId="bb0ee42f-b759-4bc6-9b00-15b57832811e" providerId="ADAL" clId="{1E71E5BD-9910-4DC7-BD1B-D8AD7035A058}" dt="2025-05-02T21:05:50.343" v="7" actId="1076"/>
          <ac:spMkLst>
            <pc:docMk/>
            <pc:sldMk cId="1124383892" sldId="2147481446"/>
            <ac:spMk id="22" creationId="{71562AB4-BB0A-443E-DF33-BD702A37BF18}"/>
          </ac:spMkLst>
        </pc:spChg>
        <pc:spChg chg="mod">
          <ac:chgData name="Rahul Maske" userId="bb0ee42f-b759-4bc6-9b00-15b57832811e" providerId="ADAL" clId="{1E71E5BD-9910-4DC7-BD1B-D8AD7035A058}" dt="2025-05-02T21:05:55.635" v="10" actId="1076"/>
          <ac:spMkLst>
            <pc:docMk/>
            <pc:sldMk cId="1124383892" sldId="2147481446"/>
            <ac:spMk id="23" creationId="{9328D7B5-194F-55E3-F28F-328DC2B5E39D}"/>
          </ac:spMkLst>
        </pc:spChg>
        <pc:spChg chg="mod">
          <ac:chgData name="Rahul Maske" userId="bb0ee42f-b759-4bc6-9b00-15b57832811e" providerId="ADAL" clId="{1E71E5BD-9910-4DC7-BD1B-D8AD7035A058}" dt="2025-05-02T21:06:02.180" v="13" actId="14100"/>
          <ac:spMkLst>
            <pc:docMk/>
            <pc:sldMk cId="1124383892" sldId="2147481446"/>
            <ac:spMk id="24" creationId="{867E2B5C-74C1-50BD-533E-9B65CB05A8ED}"/>
          </ac:spMkLst>
        </pc:spChg>
        <pc:spChg chg="mod">
          <ac:chgData name="Rahul Maske" userId="bb0ee42f-b759-4bc6-9b00-15b57832811e" providerId="ADAL" clId="{1E71E5BD-9910-4DC7-BD1B-D8AD7035A058}" dt="2025-05-02T21:06:07.034" v="15" actId="1076"/>
          <ac:spMkLst>
            <pc:docMk/>
            <pc:sldMk cId="1124383892" sldId="2147481446"/>
            <ac:spMk id="25" creationId="{EF26C9C1-2005-2664-7DFF-8127C71952AF}"/>
          </ac:spMkLst>
        </pc:spChg>
      </pc:sldChg>
      <pc:sldChg chg="modSp">
        <pc:chgData name="Rahul Maske" userId="bb0ee42f-b759-4bc6-9b00-15b57832811e" providerId="ADAL" clId="{1E71E5BD-9910-4DC7-BD1B-D8AD7035A058}" dt="2025-05-02T21:16:08.666" v="99" actId="20577"/>
        <pc:sldMkLst>
          <pc:docMk/>
          <pc:sldMk cId="123477651" sldId="2147481455"/>
        </pc:sldMkLst>
        <pc:spChg chg="mod">
          <ac:chgData name="Rahul Maske" userId="bb0ee42f-b759-4bc6-9b00-15b57832811e" providerId="ADAL" clId="{1E71E5BD-9910-4DC7-BD1B-D8AD7035A058}" dt="2025-05-02T21:16:08.666" v="99" actId="20577"/>
          <ac:spMkLst>
            <pc:docMk/>
            <pc:sldMk cId="123477651" sldId="2147481455"/>
            <ac:spMk id="3" creationId="{17DF6A49-8573-E154-89E6-874CA11B889D}"/>
          </ac:spMkLst>
        </pc:spChg>
      </pc:sldChg>
      <pc:sldChg chg="modSp mod">
        <pc:chgData name="Rahul Maske" userId="bb0ee42f-b759-4bc6-9b00-15b57832811e" providerId="ADAL" clId="{1E71E5BD-9910-4DC7-BD1B-D8AD7035A058}" dt="2025-05-02T21:27:14.425" v="143" actId="20577"/>
        <pc:sldMkLst>
          <pc:docMk/>
          <pc:sldMk cId="2520067028" sldId="2147481464"/>
        </pc:sldMkLst>
        <pc:spChg chg="mod">
          <ac:chgData name="Rahul Maske" userId="bb0ee42f-b759-4bc6-9b00-15b57832811e" providerId="ADAL" clId="{1E71E5BD-9910-4DC7-BD1B-D8AD7035A058}" dt="2025-05-02T21:27:14.425" v="143" actId="20577"/>
          <ac:spMkLst>
            <pc:docMk/>
            <pc:sldMk cId="2520067028" sldId="2147481464"/>
            <ac:spMk id="4" creationId="{FAFDBF6F-C78C-5F42-541B-92DF022F8ABA}"/>
          </ac:spMkLst>
        </pc:spChg>
      </pc:sldChg>
    </pc:docChg>
  </pc:docChgLst>
  <pc:docChgLst>
    <pc:chgData name="Shefali Oza" userId="S::soza@rtsl.org::b6d86925-c367-4057-9a73-a9633078c5cb" providerId="AD" clId="Web-{4649C8C8-FC01-396F-E06A-ED601201823E}"/>
    <pc:docChg chg="addSld delSld modSld">
      <pc:chgData name="Shefali Oza" userId="S::soza@rtsl.org::b6d86925-c367-4057-9a73-a9633078c5cb" providerId="AD" clId="Web-{4649C8C8-FC01-396F-E06A-ED601201823E}" dt="2024-08-19T15:53:05.917" v="47"/>
      <pc:docMkLst>
        <pc:docMk/>
      </pc:docMkLst>
      <pc:sldChg chg="del">
        <pc:chgData name="Shefali Oza" userId="S::soza@rtsl.org::b6d86925-c367-4057-9a73-a9633078c5cb" providerId="AD" clId="Web-{4649C8C8-FC01-396F-E06A-ED601201823E}" dt="2024-08-19T15:03:11.653" v="8"/>
        <pc:sldMkLst>
          <pc:docMk/>
          <pc:sldMk cId="131517590" sldId="2147481047"/>
        </pc:sldMkLst>
      </pc:sldChg>
      <pc:sldChg chg="mod modShow">
        <pc:chgData name="Shefali Oza" userId="S::soza@rtsl.org::b6d86925-c367-4057-9a73-a9633078c5cb" providerId="AD" clId="Web-{4649C8C8-FC01-396F-E06A-ED601201823E}" dt="2024-08-19T09:21:22.681" v="1"/>
        <pc:sldMkLst>
          <pc:docMk/>
          <pc:sldMk cId="2450310673" sldId="2147481127"/>
        </pc:sldMkLst>
      </pc:sldChg>
      <pc:sldChg chg="mod modShow">
        <pc:chgData name="Shefali Oza" userId="S::soza@rtsl.org::b6d86925-c367-4057-9a73-a9633078c5cb" providerId="AD" clId="Web-{4649C8C8-FC01-396F-E06A-ED601201823E}" dt="2024-08-19T09:21:20.196" v="0"/>
        <pc:sldMkLst>
          <pc:docMk/>
          <pc:sldMk cId="1027152178" sldId="2147481128"/>
        </pc:sldMkLst>
      </pc:sldChg>
      <pc:sldChg chg="mod modShow">
        <pc:chgData name="Shefali Oza" userId="S::soza@rtsl.org::b6d86925-c367-4057-9a73-a9633078c5cb" providerId="AD" clId="Web-{4649C8C8-FC01-396F-E06A-ED601201823E}" dt="2024-08-19T09:21:24.962" v="2"/>
        <pc:sldMkLst>
          <pc:docMk/>
          <pc:sldMk cId="3723154630" sldId="2147481129"/>
        </pc:sldMkLst>
      </pc:sldChg>
      <pc:sldChg chg="mod modShow">
        <pc:chgData name="Shefali Oza" userId="S::soza@rtsl.org::b6d86925-c367-4057-9a73-a9633078c5cb" providerId="AD" clId="Web-{4649C8C8-FC01-396F-E06A-ED601201823E}" dt="2024-08-19T09:21:27.369" v="3"/>
        <pc:sldMkLst>
          <pc:docMk/>
          <pc:sldMk cId="2279079723" sldId="2147481130"/>
        </pc:sldMkLst>
      </pc:sldChg>
      <pc:sldChg chg="mod modShow">
        <pc:chgData name="Shefali Oza" userId="S::soza@rtsl.org::b6d86925-c367-4057-9a73-a9633078c5cb" providerId="AD" clId="Web-{4649C8C8-FC01-396F-E06A-ED601201823E}" dt="2024-08-19T09:21:29.915" v="4"/>
        <pc:sldMkLst>
          <pc:docMk/>
          <pc:sldMk cId="1192941222" sldId="2147481131"/>
        </pc:sldMkLst>
      </pc:sldChg>
      <pc:sldChg chg="mod modShow">
        <pc:chgData name="Shefali Oza" userId="S::soza@rtsl.org::b6d86925-c367-4057-9a73-a9633078c5cb" providerId="AD" clId="Web-{4649C8C8-FC01-396F-E06A-ED601201823E}" dt="2024-08-19T09:21:32.869" v="5"/>
        <pc:sldMkLst>
          <pc:docMk/>
          <pc:sldMk cId="1340157615" sldId="2147481132"/>
        </pc:sldMkLst>
      </pc:sldChg>
      <pc:sldChg chg="del mod modShow">
        <pc:chgData name="Shefali Oza" userId="S::soza@rtsl.org::b6d86925-c367-4057-9a73-a9633078c5cb" providerId="AD" clId="Web-{4649C8C8-FC01-396F-E06A-ED601201823E}" dt="2024-08-19T15:47:26.233" v="31"/>
        <pc:sldMkLst>
          <pc:docMk/>
          <pc:sldMk cId="2300711122" sldId="2147481158"/>
        </pc:sldMkLst>
      </pc:sldChg>
      <pc:sldChg chg="mod modShow">
        <pc:chgData name="Shefali Oza" userId="S::soza@rtsl.org::b6d86925-c367-4057-9a73-a9633078c5cb" providerId="AD" clId="Web-{4649C8C8-FC01-396F-E06A-ED601201823E}" dt="2024-08-19T15:46:51.310" v="27"/>
        <pc:sldMkLst>
          <pc:docMk/>
          <pc:sldMk cId="525957278" sldId="2147481159"/>
        </pc:sldMkLst>
      </pc:sldChg>
      <pc:sldChg chg="mod modShow">
        <pc:chgData name="Shefali Oza" userId="S::soza@rtsl.org::b6d86925-c367-4057-9a73-a9633078c5cb" providerId="AD" clId="Web-{4649C8C8-FC01-396F-E06A-ED601201823E}" dt="2024-08-19T15:51:04.084" v="34"/>
        <pc:sldMkLst>
          <pc:docMk/>
          <pc:sldMk cId="1060818248" sldId="2147481161"/>
        </pc:sldMkLst>
      </pc:sldChg>
      <pc:sldChg chg="mod modShow">
        <pc:chgData name="Shefali Oza" userId="S::soza@rtsl.org::b6d86925-c367-4057-9a73-a9633078c5cb" providerId="AD" clId="Web-{4649C8C8-FC01-396F-E06A-ED601201823E}" dt="2024-08-19T15:52:28.869" v="45"/>
        <pc:sldMkLst>
          <pc:docMk/>
          <pc:sldMk cId="14729128" sldId="2147481162"/>
        </pc:sldMkLst>
      </pc:sldChg>
      <pc:sldChg chg="del">
        <pc:chgData name="Shefali Oza" userId="S::soza@rtsl.org::b6d86925-c367-4057-9a73-a9633078c5cb" providerId="AD" clId="Web-{4649C8C8-FC01-396F-E06A-ED601201823E}" dt="2024-08-19T15:51:18.616" v="35"/>
        <pc:sldMkLst>
          <pc:docMk/>
          <pc:sldMk cId="4144986708" sldId="2147481163"/>
        </pc:sldMkLst>
      </pc:sldChg>
      <pc:sldChg chg="del">
        <pc:chgData name="Shefali Oza" userId="S::soza@rtsl.org::b6d86925-c367-4057-9a73-a9633078c5cb" providerId="AD" clId="Web-{4649C8C8-FC01-396F-E06A-ED601201823E}" dt="2024-08-19T15:52:16.399" v="43"/>
        <pc:sldMkLst>
          <pc:docMk/>
          <pc:sldMk cId="1967991280" sldId="2147481164"/>
        </pc:sldMkLst>
      </pc:sldChg>
      <pc:sldChg chg="del">
        <pc:chgData name="Shefali Oza" userId="S::soza@rtsl.org::b6d86925-c367-4057-9a73-a9633078c5cb" providerId="AD" clId="Web-{4649C8C8-FC01-396F-E06A-ED601201823E}" dt="2024-08-19T15:51:18.616" v="36"/>
        <pc:sldMkLst>
          <pc:docMk/>
          <pc:sldMk cId="2061807189" sldId="2147481165"/>
        </pc:sldMkLst>
      </pc:sldChg>
      <pc:sldChg chg="del">
        <pc:chgData name="Shefali Oza" userId="S::soza@rtsl.org::b6d86925-c367-4057-9a73-a9633078c5cb" providerId="AD" clId="Web-{4649C8C8-FC01-396F-E06A-ED601201823E}" dt="2024-08-19T15:47:24.967" v="30"/>
        <pc:sldMkLst>
          <pc:docMk/>
          <pc:sldMk cId="3575117920" sldId="2147481207"/>
        </pc:sldMkLst>
      </pc:sldChg>
      <pc:sldChg chg="modSp">
        <pc:chgData name="Shefali Oza" userId="S::soza@rtsl.org::b6d86925-c367-4057-9a73-a9633078c5cb" providerId="AD" clId="Web-{4649C8C8-FC01-396F-E06A-ED601201823E}" dt="2024-08-19T15:47:40.124" v="33" actId="1076"/>
        <pc:sldMkLst>
          <pc:docMk/>
          <pc:sldMk cId="2462659167" sldId="2147481216"/>
        </pc:sldMkLst>
      </pc:sldChg>
      <pc:sldChg chg="add replId">
        <pc:chgData name="Shefali Oza" userId="S::soza@rtsl.org::b6d86925-c367-4057-9a73-a9633078c5cb" providerId="AD" clId="Web-{4649C8C8-FC01-396F-E06A-ED601201823E}" dt="2024-08-19T11:05:33.907" v="6"/>
        <pc:sldMkLst>
          <pc:docMk/>
          <pc:sldMk cId="2403598002" sldId="2147481222"/>
        </pc:sldMkLst>
      </pc:sldChg>
      <pc:sldChg chg="add">
        <pc:chgData name="Shefali Oza" userId="S::soza@rtsl.org::b6d86925-c367-4057-9a73-a9633078c5cb" providerId="AD" clId="Web-{4649C8C8-FC01-396F-E06A-ED601201823E}" dt="2024-08-19T15:46:34.481" v="9"/>
        <pc:sldMkLst>
          <pc:docMk/>
          <pc:sldMk cId="2145618002" sldId="2147481223"/>
        </pc:sldMkLst>
      </pc:sldChg>
      <pc:sldChg chg="add">
        <pc:chgData name="Shefali Oza" userId="S::soza@rtsl.org::b6d86925-c367-4057-9a73-a9633078c5cb" providerId="AD" clId="Web-{4649C8C8-FC01-396F-E06A-ED601201823E}" dt="2024-08-19T15:46:34.528" v="10"/>
        <pc:sldMkLst>
          <pc:docMk/>
          <pc:sldMk cId="1741304899" sldId="2147481224"/>
        </pc:sldMkLst>
      </pc:sldChg>
      <pc:sldChg chg="add">
        <pc:chgData name="Shefali Oza" userId="S::soza@rtsl.org::b6d86925-c367-4057-9a73-a9633078c5cb" providerId="AD" clId="Web-{4649C8C8-FC01-396F-E06A-ED601201823E}" dt="2024-08-19T15:46:34.575" v="11"/>
        <pc:sldMkLst>
          <pc:docMk/>
          <pc:sldMk cId="1225677872" sldId="2147481225"/>
        </pc:sldMkLst>
      </pc:sldChg>
      <pc:sldChg chg="add">
        <pc:chgData name="Shefali Oza" userId="S::soza@rtsl.org::b6d86925-c367-4057-9a73-a9633078c5cb" providerId="AD" clId="Web-{4649C8C8-FC01-396F-E06A-ED601201823E}" dt="2024-08-19T15:46:34.637" v="12"/>
        <pc:sldMkLst>
          <pc:docMk/>
          <pc:sldMk cId="407581394" sldId="2147481226"/>
        </pc:sldMkLst>
      </pc:sldChg>
      <pc:sldChg chg="add">
        <pc:chgData name="Shefali Oza" userId="S::soza@rtsl.org::b6d86925-c367-4057-9a73-a9633078c5cb" providerId="AD" clId="Web-{4649C8C8-FC01-396F-E06A-ED601201823E}" dt="2024-08-19T15:46:34.684" v="13"/>
        <pc:sldMkLst>
          <pc:docMk/>
          <pc:sldMk cId="3482880457" sldId="2147481227"/>
        </pc:sldMkLst>
      </pc:sldChg>
      <pc:sldChg chg="add">
        <pc:chgData name="Shefali Oza" userId="S::soza@rtsl.org::b6d86925-c367-4057-9a73-a9633078c5cb" providerId="AD" clId="Web-{4649C8C8-FC01-396F-E06A-ED601201823E}" dt="2024-08-19T15:46:34.731" v="14"/>
        <pc:sldMkLst>
          <pc:docMk/>
          <pc:sldMk cId="2928514526" sldId="2147481228"/>
        </pc:sldMkLst>
      </pc:sldChg>
      <pc:sldChg chg="add">
        <pc:chgData name="Shefali Oza" userId="S::soza@rtsl.org::b6d86925-c367-4057-9a73-a9633078c5cb" providerId="AD" clId="Web-{4649C8C8-FC01-396F-E06A-ED601201823E}" dt="2024-08-19T15:46:34.794" v="15"/>
        <pc:sldMkLst>
          <pc:docMk/>
          <pc:sldMk cId="2517580524" sldId="2147481229"/>
        </pc:sldMkLst>
      </pc:sldChg>
      <pc:sldChg chg="add">
        <pc:chgData name="Shefali Oza" userId="S::soza@rtsl.org::b6d86925-c367-4057-9a73-a9633078c5cb" providerId="AD" clId="Web-{4649C8C8-FC01-396F-E06A-ED601201823E}" dt="2024-08-19T15:46:34.841" v="16"/>
        <pc:sldMkLst>
          <pc:docMk/>
          <pc:sldMk cId="199152208" sldId="2147481230"/>
        </pc:sldMkLst>
      </pc:sldChg>
      <pc:sldChg chg="add">
        <pc:chgData name="Shefali Oza" userId="S::soza@rtsl.org::b6d86925-c367-4057-9a73-a9633078c5cb" providerId="AD" clId="Web-{4649C8C8-FC01-396F-E06A-ED601201823E}" dt="2024-08-19T15:46:34.872" v="17"/>
        <pc:sldMkLst>
          <pc:docMk/>
          <pc:sldMk cId="1280171512" sldId="2147481231"/>
        </pc:sldMkLst>
      </pc:sldChg>
      <pc:sldChg chg="add">
        <pc:chgData name="Shefali Oza" userId="S::soza@rtsl.org::b6d86925-c367-4057-9a73-a9633078c5cb" providerId="AD" clId="Web-{4649C8C8-FC01-396F-E06A-ED601201823E}" dt="2024-08-19T15:46:34.903" v="18"/>
        <pc:sldMkLst>
          <pc:docMk/>
          <pc:sldMk cId="1423988981" sldId="2147481232"/>
        </pc:sldMkLst>
      </pc:sldChg>
      <pc:sldChg chg="add">
        <pc:chgData name="Shefali Oza" userId="S::soza@rtsl.org::b6d86925-c367-4057-9a73-a9633078c5cb" providerId="AD" clId="Web-{4649C8C8-FC01-396F-E06A-ED601201823E}" dt="2024-08-19T15:46:34.950" v="19"/>
        <pc:sldMkLst>
          <pc:docMk/>
          <pc:sldMk cId="2369767546" sldId="2147481233"/>
        </pc:sldMkLst>
      </pc:sldChg>
      <pc:sldChg chg="add">
        <pc:chgData name="Shefali Oza" userId="S::soza@rtsl.org::b6d86925-c367-4057-9a73-a9633078c5cb" providerId="AD" clId="Web-{4649C8C8-FC01-396F-E06A-ED601201823E}" dt="2024-08-19T15:46:34.981" v="20"/>
        <pc:sldMkLst>
          <pc:docMk/>
          <pc:sldMk cId="2037947648" sldId="2147481234"/>
        </pc:sldMkLst>
      </pc:sldChg>
      <pc:sldChg chg="add">
        <pc:chgData name="Shefali Oza" userId="S::soza@rtsl.org::b6d86925-c367-4057-9a73-a9633078c5cb" providerId="AD" clId="Web-{4649C8C8-FC01-396F-E06A-ED601201823E}" dt="2024-08-19T15:46:35.012" v="21"/>
        <pc:sldMkLst>
          <pc:docMk/>
          <pc:sldMk cId="1861147232" sldId="2147481235"/>
        </pc:sldMkLst>
      </pc:sldChg>
      <pc:sldChg chg="add">
        <pc:chgData name="Shefali Oza" userId="S::soza@rtsl.org::b6d86925-c367-4057-9a73-a9633078c5cb" providerId="AD" clId="Web-{4649C8C8-FC01-396F-E06A-ED601201823E}" dt="2024-08-19T15:46:35.059" v="22"/>
        <pc:sldMkLst>
          <pc:docMk/>
          <pc:sldMk cId="3534301790" sldId="2147481236"/>
        </pc:sldMkLst>
      </pc:sldChg>
      <pc:sldChg chg="add">
        <pc:chgData name="Shefali Oza" userId="S::soza@rtsl.org::b6d86925-c367-4057-9a73-a9633078c5cb" providerId="AD" clId="Web-{4649C8C8-FC01-396F-E06A-ED601201823E}" dt="2024-08-19T15:46:35.091" v="23"/>
        <pc:sldMkLst>
          <pc:docMk/>
          <pc:sldMk cId="734878040" sldId="2147481237"/>
        </pc:sldMkLst>
      </pc:sldChg>
      <pc:sldChg chg="add">
        <pc:chgData name="Shefali Oza" userId="S::soza@rtsl.org::b6d86925-c367-4057-9a73-a9633078c5cb" providerId="AD" clId="Web-{4649C8C8-FC01-396F-E06A-ED601201823E}" dt="2024-08-19T15:46:35.169" v="24"/>
        <pc:sldMkLst>
          <pc:docMk/>
          <pc:sldMk cId="1699234920" sldId="2147481238"/>
        </pc:sldMkLst>
      </pc:sldChg>
      <pc:sldChg chg="add">
        <pc:chgData name="Shefali Oza" userId="S::soza@rtsl.org::b6d86925-c367-4057-9a73-a9633078c5cb" providerId="AD" clId="Web-{4649C8C8-FC01-396F-E06A-ED601201823E}" dt="2024-08-19T15:46:35.216" v="25"/>
        <pc:sldMkLst>
          <pc:docMk/>
          <pc:sldMk cId="2222598312" sldId="2147481239"/>
        </pc:sldMkLst>
      </pc:sldChg>
      <pc:sldChg chg="add">
        <pc:chgData name="Shefali Oza" userId="S::soza@rtsl.org::b6d86925-c367-4057-9a73-a9633078c5cb" providerId="AD" clId="Web-{4649C8C8-FC01-396F-E06A-ED601201823E}" dt="2024-08-19T15:46:35.262" v="26"/>
        <pc:sldMkLst>
          <pc:docMk/>
          <pc:sldMk cId="311458969" sldId="2147481240"/>
        </pc:sldMkLst>
      </pc:sldChg>
      <pc:sldChg chg="add replId">
        <pc:chgData name="Shefali Oza" userId="S::soza@rtsl.org::b6d86925-c367-4057-9a73-a9633078c5cb" providerId="AD" clId="Web-{4649C8C8-FC01-396F-E06A-ED601201823E}" dt="2024-08-19T15:47:21.483" v="29"/>
        <pc:sldMkLst>
          <pc:docMk/>
          <pc:sldMk cId="495952515" sldId="2147481241"/>
        </pc:sldMkLst>
      </pc:sldChg>
      <pc:sldChg chg="add mod modShow">
        <pc:chgData name="Shefali Oza" userId="S::soza@rtsl.org::b6d86925-c367-4057-9a73-a9633078c5cb" providerId="AD" clId="Web-{4649C8C8-FC01-396F-E06A-ED601201823E}" dt="2024-08-19T15:52:23.400" v="44"/>
        <pc:sldMkLst>
          <pc:docMk/>
          <pc:sldMk cId="2061807189" sldId="2147481242"/>
        </pc:sldMkLst>
      </pc:sldChg>
      <pc:sldChg chg="add replId">
        <pc:chgData name="Shefali Oza" userId="S::soza@rtsl.org::b6d86925-c367-4057-9a73-a9633078c5cb" providerId="AD" clId="Web-{4649C8C8-FC01-396F-E06A-ED601201823E}" dt="2024-08-19T15:53:05.917" v="47"/>
        <pc:sldMkLst>
          <pc:docMk/>
          <pc:sldMk cId="2631488902" sldId="2147481243"/>
        </pc:sldMkLst>
      </pc:sldChg>
      <pc:sldChg chg="add del">
        <pc:chgData name="Shefali Oza" userId="S::soza@rtsl.org::b6d86925-c367-4057-9a73-a9633078c5cb" providerId="AD" clId="Web-{4649C8C8-FC01-396F-E06A-ED601201823E}" dt="2024-08-19T15:52:30.650" v="46"/>
        <pc:sldMkLst>
          <pc:docMk/>
          <pc:sldMk cId="4144986708" sldId="2147481243"/>
        </pc:sldMkLst>
      </pc:sldChg>
      <pc:sldChg chg="add del">
        <pc:chgData name="Shefali Oza" userId="S::soza@rtsl.org::b6d86925-c367-4057-9a73-a9633078c5cb" providerId="AD" clId="Web-{4649C8C8-FC01-396F-E06A-ED601201823E}" dt="2024-08-19T15:51:55.055" v="42"/>
        <pc:sldMkLst>
          <pc:docMk/>
          <pc:sldMk cId="3089874886" sldId="2147481244"/>
        </pc:sldMkLst>
      </pc:sldChg>
      <pc:sldChg chg="add del">
        <pc:chgData name="Shefali Oza" userId="S::soza@rtsl.org::b6d86925-c367-4057-9a73-a9633078c5cb" providerId="AD" clId="Web-{4649C8C8-FC01-396F-E06A-ED601201823E}" dt="2024-08-19T15:51:55.055" v="41"/>
        <pc:sldMkLst>
          <pc:docMk/>
          <pc:sldMk cId="2369506759" sldId="2147481245"/>
        </pc:sldMkLst>
      </pc:sldChg>
      <pc:sldMasterChg chg="addSldLayout">
        <pc:chgData name="Shefali Oza" userId="S::soza@rtsl.org::b6d86925-c367-4057-9a73-a9633078c5cb" providerId="AD" clId="Web-{4649C8C8-FC01-396F-E06A-ED601201823E}" dt="2024-08-19T15:46:35.262" v="26"/>
        <pc:sldMasterMkLst>
          <pc:docMk/>
          <pc:sldMasterMk cId="3547282768" sldId="2147483717"/>
        </pc:sldMasterMkLst>
        <pc:sldLayoutChg chg="add">
          <pc:chgData name="Shefali Oza" userId="S::soza@rtsl.org::b6d86925-c367-4057-9a73-a9633078c5cb" providerId="AD" clId="Web-{4649C8C8-FC01-396F-E06A-ED601201823E}" dt="2024-08-19T15:46:34.481" v="9"/>
          <pc:sldLayoutMkLst>
            <pc:docMk/>
            <pc:sldMasterMk cId="3547282768" sldId="2147483717"/>
            <pc:sldLayoutMk cId="1684322719" sldId="2147484054"/>
          </pc:sldLayoutMkLst>
        </pc:sldLayoutChg>
        <pc:sldLayoutChg chg="add">
          <pc:chgData name="Shefali Oza" userId="S::soza@rtsl.org::b6d86925-c367-4057-9a73-a9633078c5cb" providerId="AD" clId="Web-{4649C8C8-FC01-396F-E06A-ED601201823E}" dt="2024-08-19T15:46:34.528" v="10"/>
          <pc:sldLayoutMkLst>
            <pc:docMk/>
            <pc:sldMasterMk cId="3547282768" sldId="2147483717"/>
            <pc:sldLayoutMk cId="2510505898" sldId="2147484055"/>
          </pc:sldLayoutMkLst>
        </pc:sldLayoutChg>
        <pc:sldLayoutChg chg="add">
          <pc:chgData name="Shefali Oza" userId="S::soza@rtsl.org::b6d86925-c367-4057-9a73-a9633078c5cb" providerId="AD" clId="Web-{4649C8C8-FC01-396F-E06A-ED601201823E}" dt="2024-08-19T15:46:34.575" v="11"/>
          <pc:sldLayoutMkLst>
            <pc:docMk/>
            <pc:sldMasterMk cId="3547282768" sldId="2147483717"/>
            <pc:sldLayoutMk cId="2562289614" sldId="2147484056"/>
          </pc:sldLayoutMkLst>
        </pc:sldLayoutChg>
        <pc:sldLayoutChg chg="add">
          <pc:chgData name="Shefali Oza" userId="S::soza@rtsl.org::b6d86925-c367-4057-9a73-a9633078c5cb" providerId="AD" clId="Web-{4649C8C8-FC01-396F-E06A-ED601201823E}" dt="2024-08-19T15:46:34.637" v="12"/>
          <pc:sldLayoutMkLst>
            <pc:docMk/>
            <pc:sldMasterMk cId="3547282768" sldId="2147483717"/>
            <pc:sldLayoutMk cId="604186035" sldId="2147484057"/>
          </pc:sldLayoutMkLst>
        </pc:sldLayoutChg>
        <pc:sldLayoutChg chg="add">
          <pc:chgData name="Shefali Oza" userId="S::soza@rtsl.org::b6d86925-c367-4057-9a73-a9633078c5cb" providerId="AD" clId="Web-{4649C8C8-FC01-396F-E06A-ED601201823E}" dt="2024-08-19T15:46:34.684" v="13"/>
          <pc:sldLayoutMkLst>
            <pc:docMk/>
            <pc:sldMasterMk cId="3547282768" sldId="2147483717"/>
            <pc:sldLayoutMk cId="2421606500" sldId="2147484058"/>
          </pc:sldLayoutMkLst>
        </pc:sldLayoutChg>
        <pc:sldLayoutChg chg="add">
          <pc:chgData name="Shefali Oza" userId="S::soza@rtsl.org::b6d86925-c367-4057-9a73-a9633078c5cb" providerId="AD" clId="Web-{4649C8C8-FC01-396F-E06A-ED601201823E}" dt="2024-08-19T15:46:34.794" v="15"/>
          <pc:sldLayoutMkLst>
            <pc:docMk/>
            <pc:sldMasterMk cId="3547282768" sldId="2147483717"/>
            <pc:sldLayoutMk cId="2367954161" sldId="2147484059"/>
          </pc:sldLayoutMkLst>
        </pc:sldLayoutChg>
        <pc:sldLayoutChg chg="add">
          <pc:chgData name="Shefali Oza" userId="S::soza@rtsl.org::b6d86925-c367-4057-9a73-a9633078c5cb" providerId="AD" clId="Web-{4649C8C8-FC01-396F-E06A-ED601201823E}" dt="2024-08-19T15:46:35.169" v="24"/>
          <pc:sldLayoutMkLst>
            <pc:docMk/>
            <pc:sldMasterMk cId="3547282768" sldId="2147483717"/>
            <pc:sldLayoutMk cId="1928417987" sldId="2147484060"/>
          </pc:sldLayoutMkLst>
        </pc:sldLayoutChg>
        <pc:sldLayoutChg chg="add">
          <pc:chgData name="Shefali Oza" userId="S::soza@rtsl.org::b6d86925-c367-4057-9a73-a9633078c5cb" providerId="AD" clId="Web-{4649C8C8-FC01-396F-E06A-ED601201823E}" dt="2024-08-19T15:46:35.216" v="25"/>
          <pc:sldLayoutMkLst>
            <pc:docMk/>
            <pc:sldMasterMk cId="3547282768" sldId="2147483717"/>
            <pc:sldLayoutMk cId="3840481830" sldId="2147484061"/>
          </pc:sldLayoutMkLst>
        </pc:sldLayoutChg>
        <pc:sldLayoutChg chg="add">
          <pc:chgData name="Shefali Oza" userId="S::soza@rtsl.org::b6d86925-c367-4057-9a73-a9633078c5cb" providerId="AD" clId="Web-{4649C8C8-FC01-396F-E06A-ED601201823E}" dt="2024-08-19T15:46:35.262" v="26"/>
          <pc:sldLayoutMkLst>
            <pc:docMk/>
            <pc:sldMasterMk cId="3547282768" sldId="2147483717"/>
            <pc:sldLayoutMk cId="2878706893" sldId="2147484062"/>
          </pc:sldLayoutMkLst>
        </pc:sldLayoutChg>
      </pc:sldMasterChg>
    </pc:docChg>
  </pc:docChgLst>
  <pc:docChgLst>
    <pc:chgData name="Marie Deveaux" userId="9fc0be8f-9df8-4ccb-8fb2-ba99b4811463" providerId="ADAL" clId="{A9C4F289-4341-704D-AD73-E33407F2B5E4}"/>
    <pc:docChg chg="delMainMaster">
      <pc:chgData name="Marie Deveaux" userId="9fc0be8f-9df8-4ccb-8fb2-ba99b4811463" providerId="ADAL" clId="{A9C4F289-4341-704D-AD73-E33407F2B5E4}" dt="2025-06-02T17:51:31.202" v="2" actId="2696"/>
      <pc:docMkLst>
        <pc:docMk/>
      </pc:docMkLst>
      <pc:sldMasterChg chg="del">
        <pc:chgData name="Marie Deveaux" userId="9fc0be8f-9df8-4ccb-8fb2-ba99b4811463" providerId="ADAL" clId="{A9C4F289-4341-704D-AD73-E33407F2B5E4}" dt="2025-06-02T17:51:24.116" v="0" actId="2696"/>
        <pc:sldMasterMkLst>
          <pc:docMk/>
          <pc:sldMasterMk cId="3601369137" sldId="2147483983"/>
        </pc:sldMasterMkLst>
      </pc:sldMasterChg>
      <pc:sldMasterChg chg="del">
        <pc:chgData name="Marie Deveaux" userId="9fc0be8f-9df8-4ccb-8fb2-ba99b4811463" providerId="ADAL" clId="{A9C4F289-4341-704D-AD73-E33407F2B5E4}" dt="2025-06-02T17:51:28.001" v="1" actId="2696"/>
        <pc:sldMasterMkLst>
          <pc:docMk/>
          <pc:sldMasterMk cId="1977825953" sldId="2147484012"/>
        </pc:sldMasterMkLst>
      </pc:sldMasterChg>
      <pc:sldMasterChg chg="del">
        <pc:chgData name="Marie Deveaux" userId="9fc0be8f-9df8-4ccb-8fb2-ba99b4811463" providerId="ADAL" clId="{A9C4F289-4341-704D-AD73-E33407F2B5E4}" dt="2025-06-02T17:51:31.202" v="2" actId="2696"/>
        <pc:sldMasterMkLst>
          <pc:docMk/>
          <pc:sldMasterMk cId="3852036476" sldId="2147484046"/>
        </pc:sldMasterMkLst>
      </pc:sldMasterChg>
    </pc:docChg>
  </pc:docChgLst>
  <pc:docChgLst>
    <pc:chgData name="Marie Deveaux" userId="S::mdeveaux@rtsl.org::9fc0be8f-9df8-4ccb-8fb2-ba99b4811463" providerId="AD" clId="Web-{41D67F0D-5C89-A5B9-D079-4D8FC686D4AD}"/>
    <pc:docChg chg="addSld delSld modSld sldOrd modSection">
      <pc:chgData name="Marie Deveaux" userId="S::mdeveaux@rtsl.org::9fc0be8f-9df8-4ccb-8fb2-ba99b4811463" providerId="AD" clId="Web-{41D67F0D-5C89-A5B9-D079-4D8FC686D4AD}" dt="2025-02-04T21:22:46.959" v="941"/>
      <pc:docMkLst>
        <pc:docMk/>
      </pc:docMkLst>
      <pc:sldChg chg="delSp">
        <pc:chgData name="Marie Deveaux" userId="S::mdeveaux@rtsl.org::9fc0be8f-9df8-4ccb-8fb2-ba99b4811463" providerId="AD" clId="Web-{41D67F0D-5C89-A5B9-D079-4D8FC686D4AD}" dt="2025-02-04T21:22:29.897" v="936"/>
        <pc:sldMkLst>
          <pc:docMk/>
          <pc:sldMk cId="2378694261" sldId="322"/>
        </pc:sldMkLst>
      </pc:sldChg>
      <pc:sldChg chg="delSp">
        <pc:chgData name="Marie Deveaux" userId="S::mdeveaux@rtsl.org::9fc0be8f-9df8-4ccb-8fb2-ba99b4811463" providerId="AD" clId="Web-{41D67F0D-5C89-A5B9-D079-4D8FC686D4AD}" dt="2025-02-04T21:22:32.459" v="937"/>
        <pc:sldMkLst>
          <pc:docMk/>
          <pc:sldMk cId="2955945839" sldId="323"/>
        </pc:sldMkLst>
      </pc:sldChg>
      <pc:sldChg chg="delSp">
        <pc:chgData name="Marie Deveaux" userId="S::mdeveaux@rtsl.org::9fc0be8f-9df8-4ccb-8fb2-ba99b4811463" providerId="AD" clId="Web-{41D67F0D-5C89-A5B9-D079-4D8FC686D4AD}" dt="2025-02-04T21:22:35.803" v="938"/>
        <pc:sldMkLst>
          <pc:docMk/>
          <pc:sldMk cId="1039050350" sldId="324"/>
        </pc:sldMkLst>
      </pc:sldChg>
      <pc:sldChg chg="delSp">
        <pc:chgData name="Marie Deveaux" userId="S::mdeveaux@rtsl.org::9fc0be8f-9df8-4ccb-8fb2-ba99b4811463" providerId="AD" clId="Web-{41D67F0D-5C89-A5B9-D079-4D8FC686D4AD}" dt="2025-02-04T21:22:38.319" v="939"/>
        <pc:sldMkLst>
          <pc:docMk/>
          <pc:sldMk cId="2350710030" sldId="325"/>
        </pc:sldMkLst>
      </pc:sldChg>
      <pc:sldChg chg="delSp">
        <pc:chgData name="Marie Deveaux" userId="S::mdeveaux@rtsl.org::9fc0be8f-9df8-4ccb-8fb2-ba99b4811463" providerId="AD" clId="Web-{41D67F0D-5C89-A5B9-D079-4D8FC686D4AD}" dt="2025-02-04T21:22:43.022" v="940"/>
        <pc:sldMkLst>
          <pc:docMk/>
          <pc:sldMk cId="2456732276" sldId="2145705815"/>
        </pc:sldMkLst>
      </pc:sldChg>
      <pc:sldChg chg="delSp modNotes">
        <pc:chgData name="Marie Deveaux" userId="S::mdeveaux@rtsl.org::9fc0be8f-9df8-4ccb-8fb2-ba99b4811463" providerId="AD" clId="Web-{41D67F0D-5C89-A5B9-D079-4D8FC686D4AD}" dt="2025-02-04T21:22:46.959" v="941"/>
        <pc:sldMkLst>
          <pc:docMk/>
          <pc:sldMk cId="2726359537" sldId="2145705821"/>
        </pc:sldMkLst>
      </pc:sldChg>
      <pc:sldChg chg="addSp delSp modSp modNotes">
        <pc:chgData name="Marie Deveaux" userId="S::mdeveaux@rtsl.org::9fc0be8f-9df8-4ccb-8fb2-ba99b4811463" providerId="AD" clId="Web-{41D67F0D-5C89-A5B9-D079-4D8FC686D4AD}" dt="2025-02-04T18:36:48.016" v="417" actId="1076"/>
        <pc:sldMkLst>
          <pc:docMk/>
          <pc:sldMk cId="2948868882" sldId="2145706043"/>
        </pc:sldMkLst>
      </pc:sldChg>
      <pc:sldChg chg="add del">
        <pc:chgData name="Marie Deveaux" userId="S::mdeveaux@rtsl.org::9fc0be8f-9df8-4ccb-8fb2-ba99b4811463" providerId="AD" clId="Web-{41D67F0D-5C89-A5B9-D079-4D8FC686D4AD}" dt="2025-02-04T18:47:04.269" v="551"/>
        <pc:sldMkLst>
          <pc:docMk/>
          <pc:sldMk cId="3277635913" sldId="2145706129"/>
        </pc:sldMkLst>
      </pc:sldChg>
      <pc:sldChg chg="add del">
        <pc:chgData name="Marie Deveaux" userId="S::mdeveaux@rtsl.org::9fc0be8f-9df8-4ccb-8fb2-ba99b4811463" providerId="AD" clId="Web-{41D67F0D-5C89-A5B9-D079-4D8FC686D4AD}" dt="2025-02-04T18:47:04.504" v="553"/>
        <pc:sldMkLst>
          <pc:docMk/>
          <pc:sldMk cId="3133819496" sldId="2145706137"/>
        </pc:sldMkLst>
      </pc:sldChg>
      <pc:sldChg chg="modSp add del">
        <pc:chgData name="Marie Deveaux" userId="S::mdeveaux@rtsl.org::9fc0be8f-9df8-4ccb-8fb2-ba99b4811463" providerId="AD" clId="Web-{41D67F0D-5C89-A5B9-D079-4D8FC686D4AD}" dt="2025-02-04T18:48:54.145" v="571" actId="1076"/>
        <pc:sldMkLst>
          <pc:docMk/>
          <pc:sldMk cId="850099868" sldId="2147480307"/>
        </pc:sldMkLst>
      </pc:sldChg>
      <pc:sldChg chg="delSp modSp modNotes">
        <pc:chgData name="Marie Deveaux" userId="S::mdeveaux@rtsl.org::9fc0be8f-9df8-4ccb-8fb2-ba99b4811463" providerId="AD" clId="Web-{41D67F0D-5C89-A5B9-D079-4D8FC686D4AD}" dt="2025-02-04T18:26:43.545" v="286"/>
        <pc:sldMkLst>
          <pc:docMk/>
          <pc:sldMk cId="4219040155" sldId="2147480341"/>
        </pc:sldMkLst>
      </pc:sldChg>
      <pc:sldChg chg="delSp modSp del modNotes">
        <pc:chgData name="Marie Deveaux" userId="S::mdeveaux@rtsl.org::9fc0be8f-9df8-4ccb-8fb2-ba99b4811463" providerId="AD" clId="Web-{41D67F0D-5C89-A5B9-D079-4D8FC686D4AD}" dt="2025-02-04T18:29:38.764" v="323"/>
        <pc:sldMkLst>
          <pc:docMk/>
          <pc:sldMk cId="794378156" sldId="2147480346"/>
        </pc:sldMkLst>
      </pc:sldChg>
      <pc:sldChg chg="add del">
        <pc:chgData name="Marie Deveaux" userId="S::mdeveaux@rtsl.org::9fc0be8f-9df8-4ccb-8fb2-ba99b4811463" providerId="AD" clId="Web-{41D67F0D-5C89-A5B9-D079-4D8FC686D4AD}" dt="2025-02-04T18:47:04.113" v="550"/>
        <pc:sldMkLst>
          <pc:docMk/>
          <pc:sldMk cId="3548778553" sldId="2147480351"/>
        </pc:sldMkLst>
      </pc:sldChg>
      <pc:sldChg chg="addSp delSp modSp">
        <pc:chgData name="Marie Deveaux" userId="S::mdeveaux@rtsl.org::9fc0be8f-9df8-4ccb-8fb2-ba99b4811463" providerId="AD" clId="Web-{41D67F0D-5C89-A5B9-D079-4D8FC686D4AD}" dt="2025-02-04T20:22:04.597" v="591" actId="1076"/>
        <pc:sldMkLst>
          <pc:docMk/>
          <pc:sldMk cId="1342443144" sldId="2147480425"/>
        </pc:sldMkLst>
      </pc:sldChg>
      <pc:sldChg chg="modSp">
        <pc:chgData name="Marie Deveaux" userId="S::mdeveaux@rtsl.org::9fc0be8f-9df8-4ccb-8fb2-ba99b4811463" providerId="AD" clId="Web-{41D67F0D-5C89-A5B9-D079-4D8FC686D4AD}" dt="2025-02-04T16:37:12.920" v="118"/>
        <pc:sldMkLst>
          <pc:docMk/>
          <pc:sldMk cId="3337162292" sldId="2147480914"/>
        </pc:sldMkLst>
      </pc:sldChg>
      <pc:sldChg chg="del">
        <pc:chgData name="Marie Deveaux" userId="S::mdeveaux@rtsl.org::9fc0be8f-9df8-4ccb-8fb2-ba99b4811463" providerId="AD" clId="Web-{41D67F0D-5C89-A5B9-D079-4D8FC686D4AD}" dt="2025-02-03T22:00:10.302" v="78"/>
        <pc:sldMkLst>
          <pc:docMk/>
          <pc:sldMk cId="2660521446" sldId="2147481053"/>
        </pc:sldMkLst>
      </pc:sldChg>
      <pc:sldChg chg="delSp modSp modNotes">
        <pc:chgData name="Marie Deveaux" userId="S::mdeveaux@rtsl.org::9fc0be8f-9df8-4ccb-8fb2-ba99b4811463" providerId="AD" clId="Web-{41D67F0D-5C89-A5B9-D079-4D8FC686D4AD}" dt="2025-02-04T18:32:56.937" v="377" actId="20577"/>
        <pc:sldMkLst>
          <pc:docMk/>
          <pc:sldMk cId="1720213632" sldId="2147481054"/>
        </pc:sldMkLst>
      </pc:sldChg>
      <pc:sldChg chg="add del">
        <pc:chgData name="Marie Deveaux" userId="S::mdeveaux@rtsl.org::9fc0be8f-9df8-4ccb-8fb2-ba99b4811463" providerId="AD" clId="Web-{41D67F0D-5C89-A5B9-D079-4D8FC686D4AD}" dt="2025-02-04T18:47:04.379" v="552"/>
        <pc:sldMkLst>
          <pc:docMk/>
          <pc:sldMk cId="367152968" sldId="2147481099"/>
        </pc:sldMkLst>
      </pc:sldChg>
      <pc:sldChg chg="modSp add del">
        <pc:chgData name="Marie Deveaux" userId="S::mdeveaux@rtsl.org::9fc0be8f-9df8-4ccb-8fb2-ba99b4811463" providerId="AD" clId="Web-{41D67F0D-5C89-A5B9-D079-4D8FC686D4AD}" dt="2025-02-04T18:48:24.098" v="565" actId="1076"/>
        <pc:sldMkLst>
          <pc:docMk/>
          <pc:sldMk cId="1018175547" sldId="2147481100"/>
        </pc:sldMkLst>
      </pc:sldChg>
      <pc:sldChg chg="addSp delSp modSp add del">
        <pc:chgData name="Marie Deveaux" userId="S::mdeveaux@rtsl.org::9fc0be8f-9df8-4ccb-8fb2-ba99b4811463" providerId="AD" clId="Web-{41D67F0D-5C89-A5B9-D079-4D8FC686D4AD}" dt="2025-02-04T18:48:41.754" v="569"/>
        <pc:sldMkLst>
          <pc:docMk/>
          <pc:sldMk cId="2430127490" sldId="2147481101"/>
        </pc:sldMkLst>
      </pc:sldChg>
      <pc:sldChg chg="modSp add del">
        <pc:chgData name="Marie Deveaux" userId="S::mdeveaux@rtsl.org::9fc0be8f-9df8-4ccb-8fb2-ba99b4811463" providerId="AD" clId="Web-{41D67F0D-5C89-A5B9-D079-4D8FC686D4AD}" dt="2025-02-04T18:49:07.661" v="574" actId="1076"/>
        <pc:sldMkLst>
          <pc:docMk/>
          <pc:sldMk cId="428986191" sldId="2147481102"/>
        </pc:sldMkLst>
      </pc:sldChg>
      <pc:sldChg chg="modSp add del">
        <pc:chgData name="Marie Deveaux" userId="S::mdeveaux@rtsl.org::9fc0be8f-9df8-4ccb-8fb2-ba99b4811463" providerId="AD" clId="Web-{41D67F0D-5C89-A5B9-D079-4D8FC686D4AD}" dt="2025-02-04T18:49:17.270" v="576" actId="1076"/>
        <pc:sldMkLst>
          <pc:docMk/>
          <pc:sldMk cId="755581595" sldId="2147481103"/>
        </pc:sldMkLst>
      </pc:sldChg>
      <pc:sldChg chg="modSp add del">
        <pc:chgData name="Marie Deveaux" userId="S::mdeveaux@rtsl.org::9fc0be8f-9df8-4ccb-8fb2-ba99b4811463" providerId="AD" clId="Web-{41D67F0D-5C89-A5B9-D079-4D8FC686D4AD}" dt="2025-02-04T18:49:26.848" v="578" actId="1076"/>
        <pc:sldMkLst>
          <pc:docMk/>
          <pc:sldMk cId="1794510017" sldId="2147481104"/>
        </pc:sldMkLst>
      </pc:sldChg>
      <pc:sldChg chg="addSp delSp modSp ord modNotes">
        <pc:chgData name="Marie Deveaux" userId="S::mdeveaux@rtsl.org::9fc0be8f-9df8-4ccb-8fb2-ba99b4811463" providerId="AD" clId="Web-{41D67F0D-5C89-A5B9-D079-4D8FC686D4AD}" dt="2025-02-04T18:29:36.889" v="322"/>
        <pc:sldMkLst>
          <pc:docMk/>
          <pc:sldMk cId="1935130632" sldId="2147481114"/>
        </pc:sldMkLst>
      </pc:sldChg>
      <pc:sldChg chg="modSp">
        <pc:chgData name="Marie Deveaux" userId="S::mdeveaux@rtsl.org::9fc0be8f-9df8-4ccb-8fb2-ba99b4811463" providerId="AD" clId="Web-{41D67F0D-5C89-A5B9-D079-4D8FC686D4AD}" dt="2025-02-04T18:27:45.217" v="289"/>
        <pc:sldMkLst>
          <pc:docMk/>
          <pc:sldMk cId="2740370190" sldId="2147481116"/>
        </pc:sldMkLst>
      </pc:sldChg>
      <pc:sldChg chg="modSp">
        <pc:chgData name="Marie Deveaux" userId="S::mdeveaux@rtsl.org::9fc0be8f-9df8-4ccb-8fb2-ba99b4811463" providerId="AD" clId="Web-{41D67F0D-5C89-A5B9-D079-4D8FC686D4AD}" dt="2025-02-04T18:33:42.203" v="380" actId="14100"/>
        <pc:sldMkLst>
          <pc:docMk/>
          <pc:sldMk cId="2033365070" sldId="2147481117"/>
        </pc:sldMkLst>
      </pc:sldChg>
      <pc:sldChg chg="modSp">
        <pc:chgData name="Marie Deveaux" userId="S::mdeveaux@rtsl.org::9fc0be8f-9df8-4ccb-8fb2-ba99b4811463" providerId="AD" clId="Web-{41D67F0D-5C89-A5B9-D079-4D8FC686D4AD}" dt="2025-02-04T18:33:58.609" v="382" actId="1076"/>
        <pc:sldMkLst>
          <pc:docMk/>
          <pc:sldMk cId="2763143106" sldId="2147481119"/>
        </pc:sldMkLst>
      </pc:sldChg>
      <pc:sldChg chg="modSp">
        <pc:chgData name="Marie Deveaux" userId="S::mdeveaux@rtsl.org::9fc0be8f-9df8-4ccb-8fb2-ba99b4811463" providerId="AD" clId="Web-{41D67F0D-5C89-A5B9-D079-4D8FC686D4AD}" dt="2025-02-04T18:34:11.500" v="383" actId="1076"/>
        <pc:sldMkLst>
          <pc:docMk/>
          <pc:sldMk cId="1219877394" sldId="2147481120"/>
        </pc:sldMkLst>
      </pc:sldChg>
      <pc:sldChg chg="del">
        <pc:chgData name="Marie Deveaux" userId="S::mdeveaux@rtsl.org::9fc0be8f-9df8-4ccb-8fb2-ba99b4811463" providerId="AD" clId="Web-{41D67F0D-5C89-A5B9-D079-4D8FC686D4AD}" dt="2025-02-04T18:45:52.394" v="531"/>
        <pc:sldMkLst>
          <pc:docMk/>
          <pc:sldMk cId="141875807" sldId="2147481121"/>
        </pc:sldMkLst>
      </pc:sldChg>
      <pc:sldChg chg="addSp delSp">
        <pc:chgData name="Marie Deveaux" userId="S::mdeveaux@rtsl.org::9fc0be8f-9df8-4ccb-8fb2-ba99b4811463" providerId="AD" clId="Web-{41D67F0D-5C89-A5B9-D079-4D8FC686D4AD}" dt="2025-02-03T21:57:02.919" v="51"/>
        <pc:sldMkLst>
          <pc:docMk/>
          <pc:sldMk cId="3507705027" sldId="2147481203"/>
        </pc:sldMkLst>
      </pc:sldChg>
      <pc:sldChg chg="addSp delSp modSp">
        <pc:chgData name="Marie Deveaux" userId="S::mdeveaux@rtsl.org::9fc0be8f-9df8-4ccb-8fb2-ba99b4811463" providerId="AD" clId="Web-{41D67F0D-5C89-A5B9-D079-4D8FC686D4AD}" dt="2025-02-03T21:56:57.341" v="50"/>
        <pc:sldMkLst>
          <pc:docMk/>
          <pc:sldMk cId="459369758" sldId="2147481218"/>
        </pc:sldMkLst>
      </pc:sldChg>
      <pc:sldChg chg="add del">
        <pc:chgData name="Marie Deveaux" userId="S::mdeveaux@rtsl.org::9fc0be8f-9df8-4ccb-8fb2-ba99b4811463" providerId="AD" clId="Web-{41D67F0D-5C89-A5B9-D079-4D8FC686D4AD}" dt="2025-02-03T21:56:52.638" v="48"/>
        <pc:sldMkLst>
          <pc:docMk/>
          <pc:sldMk cId="1170057028" sldId="2147481251"/>
        </pc:sldMkLst>
      </pc:sldChg>
      <pc:sldChg chg="modNotes">
        <pc:chgData name="Marie Deveaux" userId="S::mdeveaux@rtsl.org::9fc0be8f-9df8-4ccb-8fb2-ba99b4811463" providerId="AD" clId="Web-{41D67F0D-5C89-A5B9-D079-4D8FC686D4AD}" dt="2025-02-03T22:11:39.629" v="87"/>
        <pc:sldMkLst>
          <pc:docMk/>
          <pc:sldMk cId="3828014345" sldId="2147481260"/>
        </pc:sldMkLst>
      </pc:sldChg>
      <pc:sldChg chg="delSp modSp modNotes">
        <pc:chgData name="Marie Deveaux" userId="S::mdeveaux@rtsl.org::9fc0be8f-9df8-4ccb-8fb2-ba99b4811463" providerId="AD" clId="Web-{41D67F0D-5C89-A5B9-D079-4D8FC686D4AD}" dt="2025-02-04T18:41:21.643" v="487" actId="20577"/>
        <pc:sldMkLst>
          <pc:docMk/>
          <pc:sldMk cId="385381610" sldId="2147481362"/>
        </pc:sldMkLst>
      </pc:sldChg>
      <pc:sldChg chg="delSp modSp modNotes">
        <pc:chgData name="Marie Deveaux" userId="S::mdeveaux@rtsl.org::9fc0be8f-9df8-4ccb-8fb2-ba99b4811463" providerId="AD" clId="Web-{41D67F0D-5C89-A5B9-D079-4D8FC686D4AD}" dt="2025-02-04T21:12:09.163" v="818"/>
        <pc:sldMkLst>
          <pc:docMk/>
          <pc:sldMk cId="71452369" sldId="2147481368"/>
        </pc:sldMkLst>
      </pc:sldChg>
      <pc:sldChg chg="delSp modSp modNotes">
        <pc:chgData name="Marie Deveaux" userId="S::mdeveaux@rtsl.org::9fc0be8f-9df8-4ccb-8fb2-ba99b4811463" providerId="AD" clId="Web-{41D67F0D-5C89-A5B9-D079-4D8FC686D4AD}" dt="2025-02-04T18:50:06.067" v="581" actId="1076"/>
        <pc:sldMkLst>
          <pc:docMk/>
          <pc:sldMk cId="594574113" sldId="2147481407"/>
        </pc:sldMkLst>
      </pc:sldChg>
      <pc:sldChg chg="delSp modSp">
        <pc:chgData name="Marie Deveaux" userId="S::mdeveaux@rtsl.org::9fc0be8f-9df8-4ccb-8fb2-ba99b4811463" providerId="AD" clId="Web-{41D67F0D-5C89-A5B9-D079-4D8FC686D4AD}" dt="2025-02-03T21:58:04.154" v="68" actId="1076"/>
        <pc:sldMkLst>
          <pc:docMk/>
          <pc:sldMk cId="1231306740" sldId="2147481408"/>
        </pc:sldMkLst>
      </pc:sldChg>
      <pc:sldChg chg="delSp modSp">
        <pc:chgData name="Marie Deveaux" userId="S::mdeveaux@rtsl.org::9fc0be8f-9df8-4ccb-8fb2-ba99b4811463" providerId="AD" clId="Web-{41D67F0D-5C89-A5B9-D079-4D8FC686D4AD}" dt="2025-02-04T21:20:58.104" v="925" actId="1076"/>
        <pc:sldMkLst>
          <pc:docMk/>
          <pc:sldMk cId="1491471742" sldId="2147481409"/>
        </pc:sldMkLst>
      </pc:sldChg>
      <pc:sldChg chg="del">
        <pc:chgData name="Marie Deveaux" userId="S::mdeveaux@rtsl.org::9fc0be8f-9df8-4ccb-8fb2-ba99b4811463" providerId="AD" clId="Web-{41D67F0D-5C89-A5B9-D079-4D8FC686D4AD}" dt="2025-02-04T18:38:01.720" v="423"/>
        <pc:sldMkLst>
          <pc:docMk/>
          <pc:sldMk cId="2545981635" sldId="2147481424"/>
        </pc:sldMkLst>
      </pc:sldChg>
      <pc:sldChg chg="addSp delSp">
        <pc:chgData name="Marie Deveaux" userId="S::mdeveaux@rtsl.org::9fc0be8f-9df8-4ccb-8fb2-ba99b4811463" providerId="AD" clId="Web-{41D67F0D-5C89-A5B9-D079-4D8FC686D4AD}" dt="2025-02-03T21:57:05.778" v="52"/>
        <pc:sldMkLst>
          <pc:docMk/>
          <pc:sldMk cId="1442843386" sldId="2147481427"/>
        </pc:sldMkLst>
      </pc:sldChg>
      <pc:sldChg chg="addSp delSp">
        <pc:chgData name="Marie Deveaux" userId="S::mdeveaux@rtsl.org::9fc0be8f-9df8-4ccb-8fb2-ba99b4811463" providerId="AD" clId="Web-{41D67F0D-5C89-A5B9-D079-4D8FC686D4AD}" dt="2025-02-03T21:57:09.513" v="53"/>
        <pc:sldMkLst>
          <pc:docMk/>
          <pc:sldMk cId="353133884" sldId="2147481428"/>
        </pc:sldMkLst>
      </pc:sldChg>
      <pc:sldChg chg="addSp delSp modSp addAnim delAnim">
        <pc:chgData name="Marie Deveaux" userId="S::mdeveaux@rtsl.org::9fc0be8f-9df8-4ccb-8fb2-ba99b4811463" providerId="AD" clId="Web-{41D67F0D-5C89-A5B9-D079-4D8FC686D4AD}" dt="2025-02-03T21:57:12.528" v="54"/>
        <pc:sldMkLst>
          <pc:docMk/>
          <pc:sldMk cId="916327830" sldId="2147481429"/>
        </pc:sldMkLst>
      </pc:sldChg>
      <pc:sldChg chg="addSp delSp">
        <pc:chgData name="Marie Deveaux" userId="S::mdeveaux@rtsl.org::9fc0be8f-9df8-4ccb-8fb2-ba99b4811463" providerId="AD" clId="Web-{41D67F0D-5C89-A5B9-D079-4D8FC686D4AD}" dt="2025-02-03T21:57:14.716" v="55"/>
        <pc:sldMkLst>
          <pc:docMk/>
          <pc:sldMk cId="3169970496" sldId="2147481430"/>
        </pc:sldMkLst>
      </pc:sldChg>
      <pc:sldChg chg="addSp delSp modSp modNotes">
        <pc:chgData name="Marie Deveaux" userId="S::mdeveaux@rtsl.org::9fc0be8f-9df8-4ccb-8fb2-ba99b4811463" providerId="AD" clId="Web-{41D67F0D-5C89-A5B9-D079-4D8FC686D4AD}" dt="2025-02-04T16:37:52.811" v="123"/>
        <pc:sldMkLst>
          <pc:docMk/>
          <pc:sldMk cId="1212876658" sldId="2147481431"/>
        </pc:sldMkLst>
      </pc:sldChg>
      <pc:sldChg chg="modSp modNotes">
        <pc:chgData name="Marie Deveaux" userId="S::mdeveaux@rtsl.org::9fc0be8f-9df8-4ccb-8fb2-ba99b4811463" providerId="AD" clId="Web-{41D67F0D-5C89-A5B9-D079-4D8FC686D4AD}" dt="2025-02-04T20:56:26.267" v="619"/>
        <pc:sldMkLst>
          <pc:docMk/>
          <pc:sldMk cId="1859634047" sldId="2147481434"/>
        </pc:sldMkLst>
      </pc:sldChg>
      <pc:sldChg chg="del">
        <pc:chgData name="Marie Deveaux" userId="S::mdeveaux@rtsl.org::9fc0be8f-9df8-4ccb-8fb2-ba99b4811463" providerId="AD" clId="Web-{41D67F0D-5C89-A5B9-D079-4D8FC686D4AD}" dt="2025-02-04T21:06:02.989" v="657"/>
        <pc:sldMkLst>
          <pc:docMk/>
          <pc:sldMk cId="1442799816" sldId="2147481439"/>
        </pc:sldMkLst>
      </pc:sldChg>
      <pc:sldChg chg="addSp delSp modSp">
        <pc:chgData name="Marie Deveaux" userId="S::mdeveaux@rtsl.org::9fc0be8f-9df8-4ccb-8fb2-ba99b4811463" providerId="AD" clId="Web-{41D67F0D-5C89-A5B9-D079-4D8FC686D4AD}" dt="2025-02-04T18:44:44.925" v="520" actId="1076"/>
        <pc:sldMkLst>
          <pc:docMk/>
          <pc:sldMk cId="2280787750" sldId="2147481440"/>
        </pc:sldMkLst>
      </pc:sldChg>
      <pc:sldChg chg="delSp modSp">
        <pc:chgData name="Marie Deveaux" userId="S::mdeveaux@rtsl.org::9fc0be8f-9df8-4ccb-8fb2-ba99b4811463" providerId="AD" clId="Web-{41D67F0D-5C89-A5B9-D079-4D8FC686D4AD}" dt="2025-02-04T21:22:18.339" v="935" actId="20577"/>
        <pc:sldMkLst>
          <pc:docMk/>
          <pc:sldMk cId="569426734" sldId="2147481443"/>
        </pc:sldMkLst>
      </pc:sldChg>
      <pc:sldChg chg="delSp add del">
        <pc:chgData name="Marie Deveaux" userId="S::mdeveaux@rtsl.org::9fc0be8f-9df8-4ccb-8fb2-ba99b4811463" providerId="AD" clId="Web-{41D67F0D-5C89-A5B9-D079-4D8FC686D4AD}" dt="2025-02-04T21:21:33.635" v="932"/>
        <pc:sldMkLst>
          <pc:docMk/>
          <pc:sldMk cId="2734067288" sldId="2147481444"/>
        </pc:sldMkLst>
      </pc:sldChg>
      <pc:sldChg chg="addSp delSp">
        <pc:chgData name="Marie Deveaux" userId="S::mdeveaux@rtsl.org::9fc0be8f-9df8-4ccb-8fb2-ba99b4811463" providerId="AD" clId="Web-{41D67F0D-5C89-A5B9-D079-4D8FC686D4AD}" dt="2025-02-03T21:56:55.044" v="49"/>
        <pc:sldMkLst>
          <pc:docMk/>
          <pc:sldMk cId="1205807255" sldId="2147481445"/>
        </pc:sldMkLst>
      </pc:sldChg>
      <pc:sldChg chg="delSp modSp">
        <pc:chgData name="Marie Deveaux" userId="S::mdeveaux@rtsl.org::9fc0be8f-9df8-4ccb-8fb2-ba99b4811463" providerId="AD" clId="Web-{41D67F0D-5C89-A5B9-D079-4D8FC686D4AD}" dt="2025-02-04T18:32:27.687" v="370" actId="1076"/>
        <pc:sldMkLst>
          <pc:docMk/>
          <pc:sldMk cId="1124383892" sldId="2147481446"/>
        </pc:sldMkLst>
      </pc:sldChg>
      <pc:sldChg chg="addSp delSp modSp">
        <pc:chgData name="Marie Deveaux" userId="S::mdeveaux@rtsl.org::9fc0be8f-9df8-4ccb-8fb2-ba99b4811463" providerId="AD" clId="Web-{41D67F0D-5C89-A5B9-D079-4D8FC686D4AD}" dt="2025-02-04T16:38:31.092" v="136" actId="1076"/>
        <pc:sldMkLst>
          <pc:docMk/>
          <pc:sldMk cId="3378831884" sldId="2147481447"/>
        </pc:sldMkLst>
      </pc:sldChg>
      <pc:sldChg chg="del">
        <pc:chgData name="Marie Deveaux" userId="S::mdeveaux@rtsl.org::9fc0be8f-9df8-4ccb-8fb2-ba99b4811463" providerId="AD" clId="Web-{41D67F0D-5C89-A5B9-D079-4D8FC686D4AD}" dt="2025-02-04T18:50:22.177" v="583"/>
        <pc:sldMkLst>
          <pc:docMk/>
          <pc:sldMk cId="2445388910" sldId="2147481448"/>
        </pc:sldMkLst>
      </pc:sldChg>
      <pc:sldChg chg="addSp delSp modSp">
        <pc:chgData name="Marie Deveaux" userId="S::mdeveaux@rtsl.org::9fc0be8f-9df8-4ccb-8fb2-ba99b4811463" providerId="AD" clId="Web-{41D67F0D-5C89-A5B9-D079-4D8FC686D4AD}" dt="2025-02-04T20:22:54.050" v="595"/>
        <pc:sldMkLst>
          <pc:docMk/>
          <pc:sldMk cId="1067816865" sldId="2147481449"/>
        </pc:sldMkLst>
      </pc:sldChg>
      <pc:sldChg chg="addSp delSp modSp modNotes">
        <pc:chgData name="Marie Deveaux" userId="S::mdeveaux@rtsl.org::9fc0be8f-9df8-4ccb-8fb2-ba99b4811463" providerId="AD" clId="Web-{41D67F0D-5C89-A5B9-D079-4D8FC686D4AD}" dt="2025-02-04T21:20:28.401" v="917"/>
        <pc:sldMkLst>
          <pc:docMk/>
          <pc:sldMk cId="2970027100" sldId="2147481451"/>
        </pc:sldMkLst>
      </pc:sldChg>
      <pc:sldChg chg="addSp delSp modSp">
        <pc:chgData name="Marie Deveaux" userId="S::mdeveaux@rtsl.org::9fc0be8f-9df8-4ccb-8fb2-ba99b4811463" providerId="AD" clId="Web-{41D67F0D-5C89-A5B9-D079-4D8FC686D4AD}" dt="2025-02-04T21:19:47.869" v="916" actId="1076"/>
        <pc:sldMkLst>
          <pc:docMk/>
          <pc:sldMk cId="4176802096" sldId="2147481452"/>
        </pc:sldMkLst>
      </pc:sldChg>
      <pc:sldChg chg="del">
        <pc:chgData name="Marie Deveaux" userId="S::mdeveaux@rtsl.org::9fc0be8f-9df8-4ccb-8fb2-ba99b4811463" providerId="AD" clId="Web-{41D67F0D-5C89-A5B9-D079-4D8FC686D4AD}" dt="2025-02-04T18:39:11.501" v="454"/>
        <pc:sldMkLst>
          <pc:docMk/>
          <pc:sldMk cId="1438057907" sldId="2147481453"/>
        </pc:sldMkLst>
      </pc:sldChg>
      <pc:sldChg chg="delSp modSp modNotes">
        <pc:chgData name="Marie Deveaux" userId="S::mdeveaux@rtsl.org::9fc0be8f-9df8-4ccb-8fb2-ba99b4811463" providerId="AD" clId="Web-{41D67F0D-5C89-A5B9-D079-4D8FC686D4AD}" dt="2025-02-04T21:08:14.349" v="779"/>
        <pc:sldMkLst>
          <pc:docMk/>
          <pc:sldMk cId="1703805322" sldId="2147481454"/>
        </pc:sldMkLst>
      </pc:sldChg>
      <pc:sldChg chg="addSp delSp modSp modNotes">
        <pc:chgData name="Marie Deveaux" userId="S::mdeveaux@rtsl.org::9fc0be8f-9df8-4ccb-8fb2-ba99b4811463" providerId="AD" clId="Web-{41D67F0D-5C89-A5B9-D079-4D8FC686D4AD}" dt="2025-02-04T18:43:26.268" v="502"/>
        <pc:sldMkLst>
          <pc:docMk/>
          <pc:sldMk cId="123477651" sldId="2147481455"/>
        </pc:sldMkLst>
      </pc:sldChg>
      <pc:sldChg chg="addSp delSp modSp modNotes">
        <pc:chgData name="Marie Deveaux" userId="S::mdeveaux@rtsl.org::9fc0be8f-9df8-4ccb-8fb2-ba99b4811463" providerId="AD" clId="Web-{41D67F0D-5C89-A5B9-D079-4D8FC686D4AD}" dt="2025-02-04T18:46:56.988" v="539"/>
        <pc:sldMkLst>
          <pc:docMk/>
          <pc:sldMk cId="2614381195" sldId="2147481456"/>
        </pc:sldMkLst>
      </pc:sldChg>
      <pc:sldChg chg="delSp modSp">
        <pc:chgData name="Marie Deveaux" userId="S::mdeveaux@rtsl.org::9fc0be8f-9df8-4ccb-8fb2-ba99b4811463" providerId="AD" clId="Web-{41D67F0D-5C89-A5B9-D079-4D8FC686D4AD}" dt="2025-02-04T18:45:03.863" v="522" actId="14100"/>
        <pc:sldMkLst>
          <pc:docMk/>
          <pc:sldMk cId="1921951158" sldId="2147481458"/>
        </pc:sldMkLst>
      </pc:sldChg>
      <pc:sldChg chg="delSp modSp">
        <pc:chgData name="Marie Deveaux" userId="S::mdeveaux@rtsl.org::9fc0be8f-9df8-4ccb-8fb2-ba99b4811463" providerId="AD" clId="Web-{41D67F0D-5C89-A5B9-D079-4D8FC686D4AD}" dt="2025-02-04T21:14:40.039" v="879" actId="20577"/>
        <pc:sldMkLst>
          <pc:docMk/>
          <pc:sldMk cId="2545578653" sldId="2147481460"/>
        </pc:sldMkLst>
      </pc:sldChg>
      <pc:sldChg chg="delSp modSp modNotes">
        <pc:chgData name="Marie Deveaux" userId="S::mdeveaux@rtsl.org::9fc0be8f-9df8-4ccb-8fb2-ba99b4811463" providerId="AD" clId="Web-{41D67F0D-5C89-A5B9-D079-4D8FC686D4AD}" dt="2025-02-04T21:17:34.556" v="897"/>
        <pc:sldMkLst>
          <pc:docMk/>
          <pc:sldMk cId="3393538325" sldId="2147481461"/>
        </pc:sldMkLst>
      </pc:sldChg>
      <pc:sldChg chg="addSp delSp modSp add replId modNotes">
        <pc:chgData name="Marie Deveaux" userId="S::mdeveaux@rtsl.org::9fc0be8f-9df8-4ccb-8fb2-ba99b4811463" providerId="AD" clId="Web-{41D67F0D-5C89-A5B9-D079-4D8FC686D4AD}" dt="2025-02-03T21:56:50.950" v="47"/>
        <pc:sldMkLst>
          <pc:docMk/>
          <pc:sldMk cId="1397414109" sldId="2147481462"/>
        </pc:sldMkLst>
      </pc:sldChg>
      <pc:sldChg chg="modSp add replId modNotes">
        <pc:chgData name="Marie Deveaux" userId="S::mdeveaux@rtsl.org::9fc0be8f-9df8-4ccb-8fb2-ba99b4811463" providerId="AD" clId="Web-{41D67F0D-5C89-A5B9-D079-4D8FC686D4AD}" dt="2025-02-03T22:00:08.036" v="77" actId="20577"/>
        <pc:sldMkLst>
          <pc:docMk/>
          <pc:sldMk cId="4203931848" sldId="2147481463"/>
        </pc:sldMkLst>
      </pc:sldChg>
      <pc:sldChg chg="addSp delSp modSp">
        <pc:chgData name="Marie Deveaux" userId="S::mdeveaux@rtsl.org::9fc0be8f-9df8-4ccb-8fb2-ba99b4811463" providerId="AD" clId="Web-{41D67F0D-5C89-A5B9-D079-4D8FC686D4AD}" dt="2025-02-04T21:17:05.602" v="889" actId="1076"/>
        <pc:sldMkLst>
          <pc:docMk/>
          <pc:sldMk cId="2520067028" sldId="2147481464"/>
        </pc:sldMkLst>
      </pc:sldChg>
      <pc:sldChg chg="add replId">
        <pc:chgData name="Marie Deveaux" userId="S::mdeveaux@rtsl.org::9fc0be8f-9df8-4ccb-8fb2-ba99b4811463" providerId="AD" clId="Web-{41D67F0D-5C89-A5B9-D079-4D8FC686D4AD}" dt="2025-02-04T18:28:28.655" v="290"/>
        <pc:sldMkLst>
          <pc:docMk/>
          <pc:sldMk cId="2248977275" sldId="2147481465"/>
        </pc:sldMkLst>
      </pc:sldChg>
      <pc:sldChg chg="modSp add replId modNotes">
        <pc:chgData name="Marie Deveaux" userId="S::mdeveaux@rtsl.org::9fc0be8f-9df8-4ccb-8fb2-ba99b4811463" providerId="AD" clId="Web-{41D67F0D-5C89-A5B9-D079-4D8FC686D4AD}" dt="2025-02-04T18:37:47.673" v="422" actId="20577"/>
        <pc:sldMkLst>
          <pc:docMk/>
          <pc:sldMk cId="2798098744" sldId="2147481466"/>
        </pc:sldMkLst>
      </pc:sldChg>
      <pc:sldChg chg="addSp delSp modSp add replId modNotes">
        <pc:chgData name="Marie Deveaux" userId="S::mdeveaux@rtsl.org::9fc0be8f-9df8-4ccb-8fb2-ba99b4811463" providerId="AD" clId="Web-{41D67F0D-5C89-A5B9-D079-4D8FC686D4AD}" dt="2025-02-04T18:39:05.064" v="453" actId="1076"/>
        <pc:sldMkLst>
          <pc:docMk/>
          <pc:sldMk cId="3768407813" sldId="2147481467"/>
        </pc:sldMkLst>
      </pc:sldChg>
      <pc:sldChg chg="delSp modSp add replId modNotes">
        <pc:chgData name="Marie Deveaux" userId="S::mdeveaux@rtsl.org::9fc0be8f-9df8-4ccb-8fb2-ba99b4811463" providerId="AD" clId="Web-{41D67F0D-5C89-A5B9-D079-4D8FC686D4AD}" dt="2025-02-04T18:45:47.066" v="530"/>
        <pc:sldMkLst>
          <pc:docMk/>
          <pc:sldMk cId="1970639508" sldId="2147481468"/>
        </pc:sldMkLst>
      </pc:sldChg>
      <pc:sldChg chg="add replId">
        <pc:chgData name="Marie Deveaux" userId="S::mdeveaux@rtsl.org::9fc0be8f-9df8-4ccb-8fb2-ba99b4811463" providerId="AD" clId="Web-{41D67F0D-5C89-A5B9-D079-4D8FC686D4AD}" dt="2025-02-04T18:50:19.348" v="582"/>
        <pc:sldMkLst>
          <pc:docMk/>
          <pc:sldMk cId="621343995" sldId="2147481469"/>
        </pc:sldMkLst>
      </pc:sldChg>
      <pc:sldChg chg="add replId modNotes">
        <pc:chgData name="Marie Deveaux" userId="S::mdeveaux@rtsl.org::9fc0be8f-9df8-4ccb-8fb2-ba99b4811463" providerId="AD" clId="Web-{41D67F0D-5C89-A5B9-D079-4D8FC686D4AD}" dt="2025-02-04T21:06:02.192" v="656"/>
        <pc:sldMkLst>
          <pc:docMk/>
          <pc:sldMk cId="19463089" sldId="2147481470"/>
        </pc:sldMkLst>
      </pc:sldChg>
    </pc:docChg>
  </pc:docChgLst>
  <pc:docChgLst>
    <pc:chgData name="Mohammed Lamorde" userId="811aea39-42ce-484b-8de4-43838b3df523" providerId="ADAL" clId="{F2094F51-1654-413B-92C1-90CE866D2DC6}"/>
    <pc:docChg chg="sldOrd">
      <pc:chgData name="Mohammed Lamorde" userId="811aea39-42ce-484b-8de4-43838b3df523" providerId="ADAL" clId="{F2094F51-1654-413B-92C1-90CE866D2DC6}" dt="2024-09-21T23:07:57.108" v="0" actId="20578"/>
      <pc:docMkLst>
        <pc:docMk/>
      </pc:docMkLst>
      <pc:sldChg chg="ord">
        <pc:chgData name="Mohammed Lamorde" userId="811aea39-42ce-484b-8de4-43838b3df523" providerId="ADAL" clId="{F2094F51-1654-413B-92C1-90CE866D2DC6}" dt="2024-09-21T23:07:57.108" v="0" actId="20578"/>
        <pc:sldMkLst>
          <pc:docMk/>
          <pc:sldMk cId="3926757733" sldId="779"/>
        </pc:sldMkLst>
      </pc:sldChg>
    </pc:docChg>
  </pc:docChgLst>
  <pc:docChgLst>
    <pc:chgData name="ofi0@cdc.gov" userId="S::urn:spo:guest#ofi0@cdc.gov::" providerId="AD" clId="Web-{B04DDF8B-F4C0-BE29-03F8-21FC794611BF}"/>
    <pc:docChg chg="delSld">
      <pc:chgData name="ofi0@cdc.gov" userId="S::urn:spo:guest#ofi0@cdc.gov::" providerId="AD" clId="Web-{B04DDF8B-F4C0-BE29-03F8-21FC794611BF}" dt="2024-08-20T04:20:56.499" v="0"/>
      <pc:docMkLst>
        <pc:docMk/>
      </pc:docMkLst>
      <pc:sldChg chg="del">
        <pc:chgData name="ofi0@cdc.gov" userId="S::urn:spo:guest#ofi0@cdc.gov::" providerId="AD" clId="Web-{B04DDF8B-F4C0-BE29-03F8-21FC794611BF}" dt="2024-08-20T04:20:56.499" v="0"/>
        <pc:sldMkLst>
          <pc:docMk/>
          <pc:sldMk cId="2735971088" sldId="2147480318"/>
        </pc:sldMkLst>
      </pc:sldChg>
    </pc:docChg>
  </pc:docChgLst>
  <pc:docChgLst>
    <pc:chgData name="Shefali Oza" userId="b6d86925-c367-4057-9a73-a9633078c5cb" providerId="ADAL" clId="{E3E5657D-EED3-C642-97A4-F825DA938329}"/>
    <pc:docChg chg="undo custSel modSld">
      <pc:chgData name="Shefali Oza" userId="b6d86925-c367-4057-9a73-a9633078c5cb" providerId="ADAL" clId="{E3E5657D-EED3-C642-97A4-F825DA938329}" dt="2025-02-26T16:09:13.501" v="1146" actId="20577"/>
      <pc:docMkLst>
        <pc:docMk/>
      </pc:docMkLst>
      <pc:sldChg chg="modSp mod modNotesTx">
        <pc:chgData name="Shefali Oza" userId="b6d86925-c367-4057-9a73-a9633078c5cb" providerId="ADAL" clId="{E3E5657D-EED3-C642-97A4-F825DA938329}" dt="2025-02-26T16:06:26.460" v="612" actId="20577"/>
        <pc:sldMkLst>
          <pc:docMk/>
          <pc:sldMk cId="2950782117" sldId="2145705831"/>
        </pc:sldMkLst>
      </pc:sldChg>
      <pc:sldChg chg="modSp mod">
        <pc:chgData name="Shefali Oza" userId="b6d86925-c367-4057-9a73-a9633078c5cb" providerId="ADAL" clId="{E3E5657D-EED3-C642-97A4-F825DA938329}" dt="2025-02-07T18:58:24.805" v="57" actId="14100"/>
        <pc:sldMkLst>
          <pc:docMk/>
          <pc:sldMk cId="3133819496" sldId="2145706137"/>
        </pc:sldMkLst>
      </pc:sldChg>
      <pc:sldChg chg="modNotesTx">
        <pc:chgData name="Shefali Oza" userId="b6d86925-c367-4057-9a73-a9633078c5cb" providerId="ADAL" clId="{E3E5657D-EED3-C642-97A4-F825DA938329}" dt="2025-02-26T16:06:05.829" v="496" actId="20577"/>
        <pc:sldMkLst>
          <pc:docMk/>
          <pc:sldMk cId="1781040607" sldId="2147481404"/>
        </pc:sldMkLst>
      </pc:sldChg>
      <pc:sldChg chg="modNotesTx">
        <pc:chgData name="Shefali Oza" userId="b6d86925-c367-4057-9a73-a9633078c5cb" providerId="ADAL" clId="{E3E5657D-EED3-C642-97A4-F825DA938329}" dt="2025-02-26T16:09:13.501" v="1146" actId="20577"/>
        <pc:sldMkLst>
          <pc:docMk/>
          <pc:sldMk cId="325933951" sldId="2147481406"/>
        </pc:sldMkLst>
      </pc:sldChg>
      <pc:sldChg chg="modNotesTx">
        <pc:chgData name="Shefali Oza" userId="b6d86925-c367-4057-9a73-a9633078c5cb" providerId="ADAL" clId="{E3E5657D-EED3-C642-97A4-F825DA938329}" dt="2025-02-07T19:01:50.979" v="107" actId="20577"/>
        <pc:sldMkLst>
          <pc:docMk/>
          <pc:sldMk cId="1859634047" sldId="2147481434"/>
        </pc:sldMkLst>
      </pc:sldChg>
      <pc:sldChg chg="modNotesTx">
        <pc:chgData name="Shefali Oza" userId="b6d86925-c367-4057-9a73-a9633078c5cb" providerId="ADAL" clId="{E3E5657D-EED3-C642-97A4-F825DA938329}" dt="2025-02-07T19:01:30.388" v="91" actId="20577"/>
        <pc:sldMkLst>
          <pc:docMk/>
          <pc:sldMk cId="2280787750" sldId="2147481440"/>
        </pc:sldMkLst>
      </pc:sldChg>
      <pc:sldChg chg="modNotesTx">
        <pc:chgData name="Shefali Oza" userId="b6d86925-c367-4057-9a73-a9633078c5cb" providerId="ADAL" clId="{E3E5657D-EED3-C642-97A4-F825DA938329}" dt="2025-02-07T19:01:39.977" v="100" actId="20577"/>
        <pc:sldMkLst>
          <pc:docMk/>
          <pc:sldMk cId="2970027100" sldId="2147481451"/>
        </pc:sldMkLst>
      </pc:sldChg>
      <pc:sldChg chg="delSp modSp mod">
        <pc:chgData name="Shefali Oza" userId="b6d86925-c367-4057-9a73-a9633078c5cb" providerId="ADAL" clId="{E3E5657D-EED3-C642-97A4-F825DA938329}" dt="2025-02-07T19:00:28.356" v="78" actId="1076"/>
        <pc:sldMkLst>
          <pc:docMk/>
          <pc:sldMk cId="2520067028" sldId="2147481464"/>
        </pc:sldMkLst>
      </pc:sldChg>
    </pc:docChg>
  </pc:docChgLst>
  <pc:docChgLst>
    <pc:chgData name="Shefali Oza" userId="S::soza@rtsl.org::b6d86925-c367-4057-9a73-a9633078c5cb" providerId="AD" clId="Web-{8702E06E-F070-1318-25C8-0FB3400E57C2}"/>
    <pc:docChg chg="modSld">
      <pc:chgData name="Shefali Oza" userId="S::soza@rtsl.org::b6d86925-c367-4057-9a73-a9633078c5cb" providerId="AD" clId="Web-{8702E06E-F070-1318-25C8-0FB3400E57C2}" dt="2024-08-13T18:38:48.687" v="1"/>
      <pc:docMkLst>
        <pc:docMk/>
      </pc:docMkLst>
      <pc:sldChg chg="addSp delSp">
        <pc:chgData name="Shefali Oza" userId="S::soza@rtsl.org::b6d86925-c367-4057-9a73-a9633078c5cb" providerId="AD" clId="Web-{8702E06E-F070-1318-25C8-0FB3400E57C2}" dt="2024-08-13T18:38:48.687" v="1"/>
        <pc:sldMkLst>
          <pc:docMk/>
          <pc:sldMk cId="1119122011" sldId="2147480400"/>
        </pc:sldMkLst>
      </pc:sldChg>
    </pc:docChg>
  </pc:docChgLst>
  <pc:docChgLst>
    <pc:chgData name="pxi6@cdc.gov" userId="S::urn:spo:guest#pxi6@cdc.gov::" providerId="AD" clId="Web-{D7D48A0C-A791-8CF7-27C0-2B808E19DD49}"/>
    <pc:docChg chg="addSld modSld">
      <pc:chgData name="pxi6@cdc.gov" userId="S::urn:spo:guest#pxi6@cdc.gov::" providerId="AD" clId="Web-{D7D48A0C-A791-8CF7-27C0-2B808E19DD49}" dt="2024-08-20T06:40:14.236" v="11"/>
      <pc:docMkLst>
        <pc:docMk/>
      </pc:docMkLst>
      <pc:sldChg chg="modSp">
        <pc:chgData name="pxi6@cdc.gov" userId="S::urn:spo:guest#pxi6@cdc.gov::" providerId="AD" clId="Web-{D7D48A0C-A791-8CF7-27C0-2B808E19DD49}" dt="2024-08-20T04:41:44.345" v="9" actId="20577"/>
        <pc:sldMkLst>
          <pc:docMk/>
          <pc:sldMk cId="267471621" sldId="2147481191"/>
        </pc:sldMkLst>
      </pc:sldChg>
      <pc:sldChg chg="modSp">
        <pc:chgData name="pxi6@cdc.gov" userId="S::urn:spo:guest#pxi6@cdc.gov::" providerId="AD" clId="Web-{D7D48A0C-A791-8CF7-27C0-2B808E19DD49}" dt="2024-08-20T02:43:49.510" v="0"/>
        <pc:sldMkLst>
          <pc:docMk/>
          <pc:sldMk cId="1093026212" sldId="2147481193"/>
        </pc:sldMkLst>
      </pc:sldChg>
      <pc:sldChg chg="add replId">
        <pc:chgData name="pxi6@cdc.gov" userId="S::urn:spo:guest#pxi6@cdc.gov::" providerId="AD" clId="Web-{D7D48A0C-A791-8CF7-27C0-2B808E19DD49}" dt="2024-08-20T06:40:09.267" v="10"/>
        <pc:sldMkLst>
          <pc:docMk/>
          <pc:sldMk cId="3843559132" sldId="2147481247"/>
        </pc:sldMkLst>
      </pc:sldChg>
      <pc:sldChg chg="add replId">
        <pc:chgData name="pxi6@cdc.gov" userId="S::urn:spo:guest#pxi6@cdc.gov::" providerId="AD" clId="Web-{D7D48A0C-A791-8CF7-27C0-2B808E19DD49}" dt="2024-08-20T06:40:14.236" v="11"/>
        <pc:sldMkLst>
          <pc:docMk/>
          <pc:sldMk cId="279227348" sldId="2147481248"/>
        </pc:sldMkLst>
      </pc:sldChg>
    </pc:docChg>
  </pc:docChgLst>
  <pc:docChgLst>
    <pc:chgData name="Shefali Oza" userId="b6d86925-c367-4057-9a73-a9633078c5cb" providerId="ADAL" clId="{320A2BF7-58D1-264F-882F-F75CF9B61C35}"/>
    <pc:docChg chg="undo redo custSel addSld delSld modSld">
      <pc:chgData name="Shefali Oza" userId="b6d86925-c367-4057-9a73-a9633078c5cb" providerId="ADAL" clId="{320A2BF7-58D1-264F-882F-F75CF9B61C35}" dt="2024-08-20T07:54:36.148" v="6527" actId="113"/>
      <pc:docMkLst>
        <pc:docMk/>
      </pc:docMkLst>
      <pc:sldChg chg="del mod modShow">
        <pc:chgData name="Shefali Oza" userId="b6d86925-c367-4057-9a73-a9633078c5cb" providerId="ADAL" clId="{320A2BF7-58D1-264F-882F-F75CF9B61C35}" dt="2024-08-18T03:58:37.780" v="5191" actId="2696"/>
        <pc:sldMkLst>
          <pc:docMk/>
          <pc:sldMk cId="3266634995" sldId="256"/>
        </pc:sldMkLst>
      </pc:sldChg>
      <pc:sldChg chg="addSp delSp add del setBg delDesignElem">
        <pc:chgData name="Shefali Oza" userId="b6d86925-c367-4057-9a73-a9633078c5cb" providerId="ADAL" clId="{320A2BF7-58D1-264F-882F-F75CF9B61C35}" dt="2024-08-19T04:44:30.718" v="5442"/>
        <pc:sldMkLst>
          <pc:docMk/>
          <pc:sldMk cId="3485182120" sldId="256"/>
        </pc:sldMkLst>
      </pc:sldChg>
      <pc:sldChg chg="modSp mod">
        <pc:chgData name="Shefali Oza" userId="b6d86925-c367-4057-9a73-a9633078c5cb" providerId="ADAL" clId="{320A2BF7-58D1-264F-882F-F75CF9B61C35}" dt="2024-08-14T19:04:01.180" v="1111" actId="20577"/>
        <pc:sldMkLst>
          <pc:docMk/>
          <pc:sldMk cId="3867262008" sldId="763"/>
        </pc:sldMkLst>
      </pc:sldChg>
      <pc:sldChg chg="modSp mod">
        <pc:chgData name="Shefali Oza" userId="b6d86925-c367-4057-9a73-a9633078c5cb" providerId="ADAL" clId="{320A2BF7-58D1-264F-882F-F75CF9B61C35}" dt="2024-08-18T20:58:59.087" v="5415" actId="20577"/>
        <pc:sldMkLst>
          <pc:docMk/>
          <pc:sldMk cId="28085949" sldId="764"/>
        </pc:sldMkLst>
      </pc:sldChg>
      <pc:sldChg chg="modSp mod">
        <pc:chgData name="Shefali Oza" userId="b6d86925-c367-4057-9a73-a9633078c5cb" providerId="ADAL" clId="{320A2BF7-58D1-264F-882F-F75CF9B61C35}" dt="2024-08-18T03:41:12.454" v="5077" actId="20577"/>
        <pc:sldMkLst>
          <pc:docMk/>
          <pc:sldMk cId="1818770098" sldId="773"/>
        </pc:sldMkLst>
      </pc:sldChg>
      <pc:sldChg chg="addSp delSp modSp mod">
        <pc:chgData name="Shefali Oza" userId="b6d86925-c367-4057-9a73-a9633078c5cb" providerId="ADAL" clId="{320A2BF7-58D1-264F-882F-F75CF9B61C35}" dt="2024-08-18T03:46:14.630" v="5172" actId="5793"/>
        <pc:sldMkLst>
          <pc:docMk/>
          <pc:sldMk cId="3926757733" sldId="779"/>
        </pc:sldMkLst>
      </pc:sldChg>
      <pc:sldChg chg="modSp mod">
        <pc:chgData name="Shefali Oza" userId="b6d86925-c367-4057-9a73-a9633078c5cb" providerId="ADAL" clId="{320A2BF7-58D1-264F-882F-F75CF9B61C35}" dt="2024-08-18T20:55:02.672" v="5327" actId="20577"/>
        <pc:sldMkLst>
          <pc:docMk/>
          <pc:sldMk cId="3402122263" sldId="919"/>
        </pc:sldMkLst>
      </pc:sldChg>
      <pc:sldChg chg="add">
        <pc:chgData name="Shefali Oza" userId="b6d86925-c367-4057-9a73-a9633078c5cb" providerId="ADAL" clId="{320A2BF7-58D1-264F-882F-F75CF9B61C35}" dt="2024-08-20T01:48:59.436" v="5964"/>
        <pc:sldMkLst>
          <pc:docMk/>
          <pc:sldMk cId="4229499426" sldId="2145705809"/>
        </pc:sldMkLst>
      </pc:sldChg>
      <pc:sldChg chg="add del">
        <pc:chgData name="Shefali Oza" userId="b6d86925-c367-4057-9a73-a9633078c5cb" providerId="ADAL" clId="{320A2BF7-58D1-264F-882F-F75CF9B61C35}" dt="2024-08-20T01:48:30.654" v="5962" actId="2696"/>
        <pc:sldMkLst>
          <pc:docMk/>
          <pc:sldMk cId="1885773732" sldId="2145705830"/>
        </pc:sldMkLst>
      </pc:sldChg>
      <pc:sldChg chg="add">
        <pc:chgData name="Shefali Oza" userId="b6d86925-c367-4057-9a73-a9633078c5cb" providerId="ADAL" clId="{320A2BF7-58D1-264F-882F-F75CF9B61C35}" dt="2024-08-20T01:48:43.347" v="5963"/>
        <pc:sldMkLst>
          <pc:docMk/>
          <pc:sldMk cId="3526148599" sldId="2145705830"/>
        </pc:sldMkLst>
      </pc:sldChg>
      <pc:sldChg chg="delSp mod">
        <pc:chgData name="Shefali Oza" userId="b6d86925-c367-4057-9a73-a9633078c5cb" providerId="ADAL" clId="{320A2BF7-58D1-264F-882F-F75CF9B61C35}" dt="2024-08-14T15:16:04.199" v="9" actId="478"/>
        <pc:sldMkLst>
          <pc:docMk/>
          <pc:sldMk cId="2950782117" sldId="2145705831"/>
        </pc:sldMkLst>
      </pc:sldChg>
      <pc:sldChg chg="modSp mod">
        <pc:chgData name="Shefali Oza" userId="b6d86925-c367-4057-9a73-a9633078c5cb" providerId="ADAL" clId="{320A2BF7-58D1-264F-882F-F75CF9B61C35}" dt="2024-08-18T01:02:03.353" v="3585" actId="1076"/>
        <pc:sldMkLst>
          <pc:docMk/>
          <pc:sldMk cId="3915411792" sldId="2145705877"/>
        </pc:sldMkLst>
      </pc:sldChg>
      <pc:sldChg chg="add del">
        <pc:chgData name="Shefali Oza" userId="b6d86925-c367-4057-9a73-a9633078c5cb" providerId="ADAL" clId="{320A2BF7-58D1-264F-882F-F75CF9B61C35}" dt="2024-08-18T00:26:58.716" v="3004" actId="2696"/>
        <pc:sldMkLst>
          <pc:docMk/>
          <pc:sldMk cId="2064225488" sldId="2145705904"/>
        </pc:sldMkLst>
      </pc:sldChg>
      <pc:sldChg chg="addSp delSp add del mod">
        <pc:chgData name="Shefali Oza" userId="b6d86925-c367-4057-9a73-a9633078c5cb" providerId="ADAL" clId="{320A2BF7-58D1-264F-882F-F75CF9B61C35}" dt="2024-08-18T00:26:58.952" v="3005" actId="2696"/>
        <pc:sldMkLst>
          <pc:docMk/>
          <pc:sldMk cId="3158156056" sldId="2145705960"/>
        </pc:sldMkLst>
      </pc:sldChg>
      <pc:sldChg chg="delSp mod">
        <pc:chgData name="Shefali Oza" userId="b6d86925-c367-4057-9a73-a9633078c5cb" providerId="ADAL" clId="{320A2BF7-58D1-264F-882F-F75CF9B61C35}" dt="2024-08-14T17:42:59.303" v="40" actId="478"/>
        <pc:sldMkLst>
          <pc:docMk/>
          <pc:sldMk cId="1786291085" sldId="2145705963"/>
        </pc:sldMkLst>
      </pc:sldChg>
      <pc:sldChg chg="delSp mod">
        <pc:chgData name="Shefali Oza" userId="b6d86925-c367-4057-9a73-a9633078c5cb" providerId="ADAL" clId="{320A2BF7-58D1-264F-882F-F75CF9B61C35}" dt="2024-08-14T17:43:15.131" v="45" actId="478"/>
        <pc:sldMkLst>
          <pc:docMk/>
          <pc:sldMk cId="622523367" sldId="2145705964"/>
        </pc:sldMkLst>
      </pc:sldChg>
      <pc:sldChg chg="delSp mod">
        <pc:chgData name="Shefali Oza" userId="b6d86925-c367-4057-9a73-a9633078c5cb" providerId="ADAL" clId="{320A2BF7-58D1-264F-882F-F75CF9B61C35}" dt="2024-08-14T17:42:56.860" v="39" actId="478"/>
        <pc:sldMkLst>
          <pc:docMk/>
          <pc:sldMk cId="190791236" sldId="2145705973"/>
        </pc:sldMkLst>
      </pc:sldChg>
      <pc:sldChg chg="delSp mod">
        <pc:chgData name="Shefali Oza" userId="b6d86925-c367-4057-9a73-a9633078c5cb" providerId="ADAL" clId="{320A2BF7-58D1-264F-882F-F75CF9B61C35}" dt="2024-08-14T17:43:07.087" v="43" actId="478"/>
        <pc:sldMkLst>
          <pc:docMk/>
          <pc:sldMk cId="2327650767" sldId="2145705974"/>
        </pc:sldMkLst>
      </pc:sldChg>
      <pc:sldChg chg="delSp del mod">
        <pc:chgData name="Shefali Oza" userId="b6d86925-c367-4057-9a73-a9633078c5cb" providerId="ADAL" clId="{320A2BF7-58D1-264F-882F-F75CF9B61C35}" dt="2024-08-15T12:30:31.702" v="2528" actId="2696"/>
        <pc:sldMkLst>
          <pc:docMk/>
          <pc:sldMk cId="2587551107" sldId="2145705982"/>
        </pc:sldMkLst>
      </pc:sldChg>
      <pc:sldChg chg="delSp mod">
        <pc:chgData name="Shefali Oza" userId="b6d86925-c367-4057-9a73-a9633078c5cb" providerId="ADAL" clId="{320A2BF7-58D1-264F-882F-F75CF9B61C35}" dt="2024-08-14T17:42:45.626" v="35" actId="478"/>
        <pc:sldMkLst>
          <pc:docMk/>
          <pc:sldMk cId="3562945037" sldId="2145705985"/>
        </pc:sldMkLst>
      </pc:sldChg>
      <pc:sldChg chg="modSp add">
        <pc:chgData name="Shefali Oza" userId="b6d86925-c367-4057-9a73-a9633078c5cb" providerId="ADAL" clId="{320A2BF7-58D1-264F-882F-F75CF9B61C35}" dt="2024-08-15T12:41:12.196" v="2972" actId="13926"/>
        <pc:sldMkLst>
          <pc:docMk/>
          <pc:sldMk cId="3146183954" sldId="2145705987"/>
        </pc:sldMkLst>
      </pc:sldChg>
      <pc:sldChg chg="modSp add modAnim">
        <pc:chgData name="Shefali Oza" userId="b6d86925-c367-4057-9a73-a9633078c5cb" providerId="ADAL" clId="{320A2BF7-58D1-264F-882F-F75CF9B61C35}" dt="2024-08-18T20:54:16.856" v="5314"/>
        <pc:sldMkLst>
          <pc:docMk/>
          <pc:sldMk cId="2093196941" sldId="2145705988"/>
        </pc:sldMkLst>
      </pc:sldChg>
      <pc:sldChg chg="modSp add modAnim">
        <pc:chgData name="Shefali Oza" userId="b6d86925-c367-4057-9a73-a9633078c5cb" providerId="ADAL" clId="{320A2BF7-58D1-264F-882F-F75CF9B61C35}" dt="2024-08-18T20:54:27.050" v="5318"/>
        <pc:sldMkLst>
          <pc:docMk/>
          <pc:sldMk cId="3067727701" sldId="2145705989"/>
        </pc:sldMkLst>
      </pc:sldChg>
      <pc:sldChg chg="delSp mod">
        <pc:chgData name="Shefali Oza" userId="b6d86925-c367-4057-9a73-a9633078c5cb" providerId="ADAL" clId="{320A2BF7-58D1-264F-882F-F75CF9B61C35}" dt="2024-08-14T17:43:08.997" v="44" actId="478"/>
        <pc:sldMkLst>
          <pc:docMk/>
          <pc:sldMk cId="550351851" sldId="2145706118"/>
        </pc:sldMkLst>
      </pc:sldChg>
      <pc:sldChg chg="delSp mod">
        <pc:chgData name="Shefali Oza" userId="b6d86925-c367-4057-9a73-a9633078c5cb" providerId="ADAL" clId="{320A2BF7-58D1-264F-882F-F75CF9B61C35}" dt="2024-08-14T18:41:12.674" v="61" actId="478"/>
        <pc:sldMkLst>
          <pc:docMk/>
          <pc:sldMk cId="3277635913" sldId="2145706129"/>
        </pc:sldMkLst>
      </pc:sldChg>
      <pc:sldChg chg="delSp mod">
        <pc:chgData name="Shefali Oza" userId="b6d86925-c367-4057-9a73-a9633078c5cb" providerId="ADAL" clId="{320A2BF7-58D1-264F-882F-F75CF9B61C35}" dt="2024-08-14T15:15:25.458" v="1" actId="478"/>
        <pc:sldMkLst>
          <pc:docMk/>
          <pc:sldMk cId="3269009012" sldId="2145706139"/>
        </pc:sldMkLst>
      </pc:sldChg>
      <pc:sldChg chg="delSp mod">
        <pc:chgData name="Shefali Oza" userId="b6d86925-c367-4057-9a73-a9633078c5cb" providerId="ADAL" clId="{320A2BF7-58D1-264F-882F-F75CF9B61C35}" dt="2024-08-14T17:42:47.761" v="36" actId="478"/>
        <pc:sldMkLst>
          <pc:docMk/>
          <pc:sldMk cId="3135837286" sldId="2145706326"/>
        </pc:sldMkLst>
      </pc:sldChg>
      <pc:sldChg chg="addSp delSp modSp add mod modNotesTx">
        <pc:chgData name="Shefali Oza" userId="b6d86925-c367-4057-9a73-a9633078c5cb" providerId="ADAL" clId="{320A2BF7-58D1-264F-882F-F75CF9B61C35}" dt="2024-08-18T01:37:51.931" v="4890" actId="1076"/>
        <pc:sldMkLst>
          <pc:docMk/>
          <pc:sldMk cId="199231765" sldId="2145706331"/>
        </pc:sldMkLst>
      </pc:sldChg>
      <pc:sldChg chg="addSp delSp modSp del mod">
        <pc:chgData name="Shefali Oza" userId="b6d86925-c367-4057-9a73-a9633078c5cb" providerId="ADAL" clId="{320A2BF7-58D1-264F-882F-F75CF9B61C35}" dt="2024-08-18T01:36:50.541" v="4852" actId="2696"/>
        <pc:sldMkLst>
          <pc:docMk/>
          <pc:sldMk cId="1478981703" sldId="2145706333"/>
        </pc:sldMkLst>
      </pc:sldChg>
      <pc:sldChg chg="modSp add modAnim modNotesTx">
        <pc:chgData name="Shefali Oza" userId="b6d86925-c367-4057-9a73-a9633078c5cb" providerId="ADAL" clId="{320A2BF7-58D1-264F-882F-F75CF9B61C35}" dt="2024-08-18T20:54:04.519" v="5312"/>
        <pc:sldMkLst>
          <pc:docMk/>
          <pc:sldMk cId="1419561316" sldId="2145706334"/>
        </pc:sldMkLst>
      </pc:sldChg>
      <pc:sldChg chg="add del">
        <pc:chgData name="Shefali Oza" userId="b6d86925-c367-4057-9a73-a9633078c5cb" providerId="ADAL" clId="{320A2BF7-58D1-264F-882F-F75CF9B61C35}" dt="2024-08-18T00:18:46.484" v="2994" actId="2696"/>
        <pc:sldMkLst>
          <pc:docMk/>
          <pc:sldMk cId="3233974180" sldId="2145706359"/>
        </pc:sldMkLst>
      </pc:sldChg>
      <pc:sldChg chg="del">
        <pc:chgData name="Shefali Oza" userId="b6d86925-c367-4057-9a73-a9633078c5cb" providerId="ADAL" clId="{320A2BF7-58D1-264F-882F-F75CF9B61C35}" dt="2024-08-14T18:40:33.244" v="53" actId="2696"/>
        <pc:sldMkLst>
          <pc:docMk/>
          <pc:sldMk cId="906234851" sldId="2145706360"/>
        </pc:sldMkLst>
      </pc:sldChg>
      <pc:sldChg chg="delSp mod">
        <pc:chgData name="Shefali Oza" userId="b6d86925-c367-4057-9a73-a9633078c5cb" providerId="ADAL" clId="{320A2BF7-58D1-264F-882F-F75CF9B61C35}" dt="2024-08-14T17:43:03.758" v="42" actId="478"/>
        <pc:sldMkLst>
          <pc:docMk/>
          <pc:sldMk cId="2585748456" sldId="2147309668"/>
        </pc:sldMkLst>
      </pc:sldChg>
      <pc:sldChg chg="modSp mod">
        <pc:chgData name="Shefali Oza" userId="b6d86925-c367-4057-9a73-a9633078c5cb" providerId="ADAL" clId="{320A2BF7-58D1-264F-882F-F75CF9B61C35}" dt="2024-08-18T03:42:06.609" v="5095" actId="20577"/>
        <pc:sldMkLst>
          <pc:docMk/>
          <pc:sldMk cId="1897227008" sldId="2147474569"/>
        </pc:sldMkLst>
      </pc:sldChg>
      <pc:sldChg chg="delSp mod">
        <pc:chgData name="Shefali Oza" userId="b6d86925-c367-4057-9a73-a9633078c5cb" providerId="ADAL" clId="{320A2BF7-58D1-264F-882F-F75CF9B61C35}" dt="2024-08-14T15:15:59.473" v="7" actId="478"/>
        <pc:sldMkLst>
          <pc:docMk/>
          <pc:sldMk cId="1039701963" sldId="2147480280"/>
        </pc:sldMkLst>
      </pc:sldChg>
      <pc:sldChg chg="delSp mod">
        <pc:chgData name="Shefali Oza" userId="b6d86925-c367-4057-9a73-a9633078c5cb" providerId="ADAL" clId="{320A2BF7-58D1-264F-882F-F75CF9B61C35}" dt="2024-08-14T15:15:57.598" v="6" actId="478"/>
        <pc:sldMkLst>
          <pc:docMk/>
          <pc:sldMk cId="2529702909" sldId="2147480283"/>
        </pc:sldMkLst>
      </pc:sldChg>
      <pc:sldChg chg="delSp modSp mod">
        <pc:chgData name="Shefali Oza" userId="b6d86925-c367-4057-9a73-a9633078c5cb" providerId="ADAL" clId="{320A2BF7-58D1-264F-882F-F75CF9B61C35}" dt="2024-08-18T20:56:45.044" v="5362" actId="1037"/>
        <pc:sldMkLst>
          <pc:docMk/>
          <pc:sldMk cId="850099868" sldId="2147480307"/>
        </pc:sldMkLst>
      </pc:sldChg>
      <pc:sldChg chg="addSp delSp modSp mod">
        <pc:chgData name="Shefali Oza" userId="b6d86925-c367-4057-9a73-a9633078c5cb" providerId="ADAL" clId="{320A2BF7-58D1-264F-882F-F75CF9B61C35}" dt="2024-08-14T19:01:55.413" v="1084" actId="20577"/>
        <pc:sldMkLst>
          <pc:docMk/>
          <pc:sldMk cId="1450479416" sldId="2147480339"/>
        </pc:sldMkLst>
      </pc:sldChg>
      <pc:sldChg chg="delSp modSp mod">
        <pc:chgData name="Shefali Oza" userId="b6d86925-c367-4057-9a73-a9633078c5cb" providerId="ADAL" clId="{320A2BF7-58D1-264F-882F-F75CF9B61C35}" dt="2024-08-18T20:55:57.302" v="5355" actId="20577"/>
        <pc:sldMkLst>
          <pc:docMk/>
          <pc:sldMk cId="1050808245" sldId="2147480341"/>
        </pc:sldMkLst>
      </pc:sldChg>
      <pc:sldChg chg="delSp mod">
        <pc:chgData name="Shefali Oza" userId="b6d86925-c367-4057-9a73-a9633078c5cb" providerId="ADAL" clId="{320A2BF7-58D1-264F-882F-F75CF9B61C35}" dt="2024-08-14T17:18:23.364" v="28" actId="478"/>
        <pc:sldMkLst>
          <pc:docMk/>
          <pc:sldMk cId="2808188058" sldId="2147480342"/>
        </pc:sldMkLst>
      </pc:sldChg>
      <pc:sldChg chg="delSp mod">
        <pc:chgData name="Shefali Oza" userId="b6d86925-c367-4057-9a73-a9633078c5cb" providerId="ADAL" clId="{320A2BF7-58D1-264F-882F-F75CF9B61C35}" dt="2024-08-14T17:18:16.912" v="26" actId="478"/>
        <pc:sldMkLst>
          <pc:docMk/>
          <pc:sldMk cId="4158481035" sldId="2147480346"/>
        </pc:sldMkLst>
      </pc:sldChg>
      <pc:sldChg chg="delSp del mod">
        <pc:chgData name="Shefali Oza" userId="b6d86925-c367-4057-9a73-a9633078c5cb" providerId="ADAL" clId="{320A2BF7-58D1-264F-882F-F75CF9B61C35}" dt="2024-08-18T00:26:40.562" v="2997" actId="2696"/>
        <pc:sldMkLst>
          <pc:docMk/>
          <pc:sldMk cId="3406927085" sldId="2147480347"/>
        </pc:sldMkLst>
      </pc:sldChg>
      <pc:sldChg chg="mod modShow">
        <pc:chgData name="Shefali Oza" userId="b6d86925-c367-4057-9a73-a9633078c5cb" providerId="ADAL" clId="{320A2BF7-58D1-264F-882F-F75CF9B61C35}" dt="2024-08-19T23:57:39.723" v="5493" actId="729"/>
        <pc:sldMkLst>
          <pc:docMk/>
          <pc:sldMk cId="3225848456" sldId="2147480348"/>
        </pc:sldMkLst>
      </pc:sldChg>
      <pc:sldChg chg="delSp mod">
        <pc:chgData name="Shefali Oza" userId="b6d86925-c367-4057-9a73-a9633078c5cb" providerId="ADAL" clId="{320A2BF7-58D1-264F-882F-F75CF9B61C35}" dt="2024-08-14T18:41:10.848" v="60" actId="478"/>
        <pc:sldMkLst>
          <pc:docMk/>
          <pc:sldMk cId="3548778553" sldId="2147480351"/>
        </pc:sldMkLst>
      </pc:sldChg>
      <pc:sldChg chg="del mod modShow">
        <pc:chgData name="Shefali Oza" userId="b6d86925-c367-4057-9a73-a9633078c5cb" providerId="ADAL" clId="{320A2BF7-58D1-264F-882F-F75CF9B61C35}" dt="2024-08-18T00:31:33.991" v="3011" actId="2696"/>
        <pc:sldMkLst>
          <pc:docMk/>
          <pc:sldMk cId="3965894845" sldId="2147480361"/>
        </pc:sldMkLst>
      </pc:sldChg>
      <pc:sldChg chg="del">
        <pc:chgData name="Shefali Oza" userId="b6d86925-c367-4057-9a73-a9633078c5cb" providerId="ADAL" clId="{320A2BF7-58D1-264F-882F-F75CF9B61C35}" dt="2024-08-14T19:02:05.031" v="1085" actId="2696"/>
        <pc:sldMkLst>
          <pc:docMk/>
          <pc:sldMk cId="825881420" sldId="2147480364"/>
        </pc:sldMkLst>
      </pc:sldChg>
      <pc:sldChg chg="addSp modSp del mod">
        <pc:chgData name="Shefali Oza" userId="b6d86925-c367-4057-9a73-a9633078c5cb" providerId="ADAL" clId="{320A2BF7-58D1-264F-882F-F75CF9B61C35}" dt="2024-08-18T01:26:16.783" v="4229" actId="2696"/>
        <pc:sldMkLst>
          <pc:docMk/>
          <pc:sldMk cId="2934770970" sldId="2147480373"/>
        </pc:sldMkLst>
      </pc:sldChg>
      <pc:sldChg chg="delSp mod">
        <pc:chgData name="Shefali Oza" userId="b6d86925-c367-4057-9a73-a9633078c5cb" providerId="ADAL" clId="{320A2BF7-58D1-264F-882F-F75CF9B61C35}" dt="2024-08-14T17:17:58.181" v="23" actId="478"/>
        <pc:sldMkLst>
          <pc:docMk/>
          <pc:sldMk cId="1119122011" sldId="2147480400"/>
        </pc:sldMkLst>
      </pc:sldChg>
      <pc:sldChg chg="delSp add del mod">
        <pc:chgData name="Shefali Oza" userId="b6d86925-c367-4057-9a73-a9633078c5cb" providerId="ADAL" clId="{320A2BF7-58D1-264F-882F-F75CF9B61C35}" dt="2024-08-18T00:27:00.709" v="3008" actId="2696"/>
        <pc:sldMkLst>
          <pc:docMk/>
          <pc:sldMk cId="1877627761" sldId="2147480424"/>
        </pc:sldMkLst>
      </pc:sldChg>
      <pc:sldChg chg="delSp mod">
        <pc:chgData name="Shefali Oza" userId="b6d86925-c367-4057-9a73-a9633078c5cb" providerId="ADAL" clId="{320A2BF7-58D1-264F-882F-F75CF9B61C35}" dt="2024-08-14T17:42:49.558" v="37" actId="478"/>
        <pc:sldMkLst>
          <pc:docMk/>
          <pc:sldMk cId="1342443144" sldId="2147480425"/>
        </pc:sldMkLst>
      </pc:sldChg>
      <pc:sldChg chg="mod modShow">
        <pc:chgData name="Shefali Oza" userId="b6d86925-c367-4057-9a73-a9633078c5cb" providerId="ADAL" clId="{320A2BF7-58D1-264F-882F-F75CF9B61C35}" dt="2024-08-14T19:14:49.884" v="1274" actId="729"/>
        <pc:sldMkLst>
          <pc:docMk/>
          <pc:sldMk cId="1513788915" sldId="2147480430"/>
        </pc:sldMkLst>
      </pc:sldChg>
      <pc:sldChg chg="delSp mod">
        <pc:chgData name="Shefali Oza" userId="b6d86925-c367-4057-9a73-a9633078c5cb" providerId="ADAL" clId="{320A2BF7-58D1-264F-882F-F75CF9B61C35}" dt="2024-08-14T17:51:51.450" v="49" actId="478"/>
        <pc:sldMkLst>
          <pc:docMk/>
          <pc:sldMk cId="3298706404" sldId="2147480460"/>
        </pc:sldMkLst>
      </pc:sldChg>
      <pc:sldChg chg="delSp mod">
        <pc:chgData name="Shefali Oza" userId="b6d86925-c367-4057-9a73-a9633078c5cb" providerId="ADAL" clId="{320A2BF7-58D1-264F-882F-F75CF9B61C35}" dt="2024-08-14T15:15:54.590" v="5" actId="478"/>
        <pc:sldMkLst>
          <pc:docMk/>
          <pc:sldMk cId="4098738582" sldId="2147480486"/>
        </pc:sldMkLst>
      </pc:sldChg>
      <pc:sldChg chg="addSp delSp modSp mod modShow">
        <pc:chgData name="Shefali Oza" userId="b6d86925-c367-4057-9a73-a9633078c5cb" providerId="ADAL" clId="{320A2BF7-58D1-264F-882F-F75CF9B61C35}" dt="2024-08-18T21:00:46.426" v="5436" actId="1076"/>
        <pc:sldMkLst>
          <pc:docMk/>
          <pc:sldMk cId="1614380982" sldId="2147480516"/>
        </pc:sldMkLst>
      </pc:sldChg>
      <pc:sldChg chg="delSp mod">
        <pc:chgData name="Shefali Oza" userId="b6d86925-c367-4057-9a73-a9633078c5cb" providerId="ADAL" clId="{320A2BF7-58D1-264F-882F-F75CF9B61C35}" dt="2024-08-14T17:08:48.248" v="21" actId="478"/>
        <pc:sldMkLst>
          <pc:docMk/>
          <pc:sldMk cId="562499712" sldId="2147480519"/>
        </pc:sldMkLst>
      </pc:sldChg>
      <pc:sldChg chg="delSp mod">
        <pc:chgData name="Shefali Oza" userId="b6d86925-c367-4057-9a73-a9633078c5cb" providerId="ADAL" clId="{320A2BF7-58D1-264F-882F-F75CF9B61C35}" dt="2024-08-14T15:16:16.020" v="16" actId="478"/>
        <pc:sldMkLst>
          <pc:docMk/>
          <pc:sldMk cId="120461179" sldId="2147480538"/>
        </pc:sldMkLst>
      </pc:sldChg>
      <pc:sldChg chg="delSp mod">
        <pc:chgData name="Shefali Oza" userId="b6d86925-c367-4057-9a73-a9633078c5cb" providerId="ADAL" clId="{320A2BF7-58D1-264F-882F-F75CF9B61C35}" dt="2024-08-14T15:16:01.989" v="8" actId="478"/>
        <pc:sldMkLst>
          <pc:docMk/>
          <pc:sldMk cId="3731226473" sldId="2147480541"/>
        </pc:sldMkLst>
      </pc:sldChg>
      <pc:sldChg chg="delSp mod">
        <pc:chgData name="Shefali Oza" userId="b6d86925-c367-4057-9a73-a9633078c5cb" providerId="ADAL" clId="{320A2BF7-58D1-264F-882F-F75CF9B61C35}" dt="2024-08-14T17:08:46.206" v="20" actId="478"/>
        <pc:sldMkLst>
          <pc:docMk/>
          <pc:sldMk cId="3002294573" sldId="2147480542"/>
        </pc:sldMkLst>
      </pc:sldChg>
      <pc:sldChg chg="mod modShow">
        <pc:chgData name="Shefali Oza" userId="b6d86925-c367-4057-9a73-a9633078c5cb" providerId="ADAL" clId="{320A2BF7-58D1-264F-882F-F75CF9B61C35}" dt="2024-08-18T00:19:29.473" v="2996" actId="729"/>
        <pc:sldMkLst>
          <pc:docMk/>
          <pc:sldMk cId="624685678" sldId="2147480565"/>
        </pc:sldMkLst>
      </pc:sldChg>
      <pc:sldChg chg="mod modShow">
        <pc:chgData name="Shefali Oza" userId="b6d86925-c367-4057-9a73-a9633078c5cb" providerId="ADAL" clId="{320A2BF7-58D1-264F-882F-F75CF9B61C35}" dt="2024-08-18T00:19:26.599" v="2995" actId="729"/>
        <pc:sldMkLst>
          <pc:docMk/>
          <pc:sldMk cId="3480886557" sldId="2147480598"/>
        </pc:sldMkLst>
      </pc:sldChg>
      <pc:sldChg chg="modAnim">
        <pc:chgData name="Shefali Oza" userId="b6d86925-c367-4057-9a73-a9633078c5cb" providerId="ADAL" clId="{320A2BF7-58D1-264F-882F-F75CF9B61C35}" dt="2024-08-18T20:59:40.087" v="5427"/>
        <pc:sldMkLst>
          <pc:docMk/>
          <pc:sldMk cId="225528398" sldId="2147480599"/>
        </pc:sldMkLst>
      </pc:sldChg>
      <pc:sldChg chg="modSp add mod">
        <pc:chgData name="Shefali Oza" userId="b6d86925-c367-4057-9a73-a9633078c5cb" providerId="ADAL" clId="{320A2BF7-58D1-264F-882F-F75CF9B61C35}" dt="2024-08-18T21:29:27.310" v="5438" actId="113"/>
        <pc:sldMkLst>
          <pc:docMk/>
          <pc:sldMk cId="4203309374" sldId="2147480601"/>
        </pc:sldMkLst>
      </pc:sldChg>
      <pc:sldChg chg="modSp mod">
        <pc:chgData name="Shefali Oza" userId="b6d86925-c367-4057-9a73-a9633078c5cb" providerId="ADAL" clId="{320A2BF7-58D1-264F-882F-F75CF9B61C35}" dt="2024-08-18T01:43:12.888" v="4966" actId="20577"/>
        <pc:sldMkLst>
          <pc:docMk/>
          <pc:sldMk cId="2816238319" sldId="2147480633"/>
        </pc:sldMkLst>
      </pc:sldChg>
      <pc:sldChg chg="del">
        <pc:chgData name="Shefali Oza" userId="b6d86925-c367-4057-9a73-a9633078c5cb" providerId="ADAL" clId="{320A2BF7-58D1-264F-882F-F75CF9B61C35}" dt="2024-08-20T01:14:40.374" v="5892" actId="2696"/>
        <pc:sldMkLst>
          <pc:docMk/>
          <pc:sldMk cId="2700071669" sldId="2147480636"/>
        </pc:sldMkLst>
      </pc:sldChg>
      <pc:sldChg chg="add">
        <pc:chgData name="Shefali Oza" userId="b6d86925-c367-4057-9a73-a9633078c5cb" providerId="ADAL" clId="{320A2BF7-58D1-264F-882F-F75CF9B61C35}" dt="2024-08-20T01:14:42.628" v="5893"/>
        <pc:sldMkLst>
          <pc:docMk/>
          <pc:sldMk cId="3678042740" sldId="2147480636"/>
        </pc:sldMkLst>
      </pc:sldChg>
      <pc:sldChg chg="delSp mod">
        <pc:chgData name="Shefali Oza" userId="b6d86925-c367-4057-9a73-a9633078c5cb" providerId="ADAL" clId="{320A2BF7-58D1-264F-882F-F75CF9B61C35}" dt="2024-08-14T17:42:55.014" v="38" actId="478"/>
        <pc:sldMkLst>
          <pc:docMk/>
          <pc:sldMk cId="3181357382" sldId="2147480656"/>
        </pc:sldMkLst>
      </pc:sldChg>
      <pc:sldChg chg="delSp mod">
        <pc:chgData name="Shefali Oza" userId="b6d86925-c367-4057-9a73-a9633078c5cb" providerId="ADAL" clId="{320A2BF7-58D1-264F-882F-F75CF9B61C35}" dt="2024-08-14T17:43:17.812" v="46" actId="478"/>
        <pc:sldMkLst>
          <pc:docMk/>
          <pc:sldMk cId="1764512333" sldId="2147480671"/>
        </pc:sldMkLst>
      </pc:sldChg>
      <pc:sldChg chg="delSp mod">
        <pc:chgData name="Shefali Oza" userId="b6d86925-c367-4057-9a73-a9633078c5cb" providerId="ADAL" clId="{320A2BF7-58D1-264F-882F-F75CF9B61C35}" dt="2024-08-14T17:43:01.741" v="41" actId="478"/>
        <pc:sldMkLst>
          <pc:docMk/>
          <pc:sldMk cId="303973958" sldId="2147480691"/>
        </pc:sldMkLst>
      </pc:sldChg>
      <pc:sldChg chg="modSp mod">
        <pc:chgData name="Shefali Oza" userId="b6d86925-c367-4057-9a73-a9633078c5cb" providerId="ADAL" clId="{320A2BF7-58D1-264F-882F-F75CF9B61C35}" dt="2024-08-18T01:40:49.615" v="4934" actId="14100"/>
        <pc:sldMkLst>
          <pc:docMk/>
          <pc:sldMk cId="1679935921" sldId="2147480717"/>
        </pc:sldMkLst>
      </pc:sldChg>
      <pc:sldChg chg="addSp delSp modSp del mod">
        <pc:chgData name="Shefali Oza" userId="b6d86925-c367-4057-9a73-a9633078c5cb" providerId="ADAL" clId="{320A2BF7-58D1-264F-882F-F75CF9B61C35}" dt="2024-08-14T21:14:26.222" v="2444" actId="2696"/>
        <pc:sldMkLst>
          <pc:docMk/>
          <pc:sldMk cId="2437129763" sldId="2147480899"/>
        </pc:sldMkLst>
      </pc:sldChg>
      <pc:sldChg chg="modSp">
        <pc:chgData name="Shefali Oza" userId="b6d86925-c367-4057-9a73-a9633078c5cb" providerId="ADAL" clId="{320A2BF7-58D1-264F-882F-F75CF9B61C35}" dt="2024-08-18T01:38:56.680" v="4897" actId="20577"/>
        <pc:sldMkLst>
          <pc:docMk/>
          <pc:sldMk cId="2714038905" sldId="2147480903"/>
        </pc:sldMkLst>
      </pc:sldChg>
      <pc:sldChg chg="del">
        <pc:chgData name="Shefali Oza" userId="b6d86925-c367-4057-9a73-a9633078c5cb" providerId="ADAL" clId="{320A2BF7-58D1-264F-882F-F75CF9B61C35}" dt="2024-08-18T00:17:50.490" v="2989" actId="2696"/>
        <pc:sldMkLst>
          <pc:docMk/>
          <pc:sldMk cId="88399835" sldId="2147480926"/>
        </pc:sldMkLst>
      </pc:sldChg>
      <pc:sldChg chg="del">
        <pc:chgData name="Shefali Oza" userId="b6d86925-c367-4057-9a73-a9633078c5cb" providerId="ADAL" clId="{320A2BF7-58D1-264F-882F-F75CF9B61C35}" dt="2024-08-20T01:14:32.440" v="5891" actId="2696"/>
        <pc:sldMkLst>
          <pc:docMk/>
          <pc:sldMk cId="1133826990" sldId="2147480960"/>
        </pc:sldMkLst>
      </pc:sldChg>
      <pc:sldChg chg="addSp modSp del">
        <pc:chgData name="Shefali Oza" userId="b6d86925-c367-4057-9a73-a9633078c5cb" providerId="ADAL" clId="{320A2BF7-58D1-264F-882F-F75CF9B61C35}" dt="2024-08-20T01:13:59.369" v="5880" actId="2696"/>
        <pc:sldMkLst>
          <pc:docMk/>
          <pc:sldMk cId="4246838331" sldId="2147480961"/>
        </pc:sldMkLst>
      </pc:sldChg>
      <pc:sldChg chg="delSp modSp add del mod">
        <pc:chgData name="Shefali Oza" userId="b6d86925-c367-4057-9a73-a9633078c5cb" providerId="ADAL" clId="{320A2BF7-58D1-264F-882F-F75CF9B61C35}" dt="2024-08-18T03:57:24.925" v="5190" actId="2696"/>
        <pc:sldMkLst>
          <pc:docMk/>
          <pc:sldMk cId="1816228091" sldId="2147480962"/>
        </pc:sldMkLst>
      </pc:sldChg>
      <pc:sldChg chg="del">
        <pc:chgData name="Shefali Oza" userId="b6d86925-c367-4057-9a73-a9633078c5cb" providerId="ADAL" clId="{320A2BF7-58D1-264F-882F-F75CF9B61C35}" dt="2024-08-20T01:14:43.562" v="5894" actId="2696"/>
        <pc:sldMkLst>
          <pc:docMk/>
          <pc:sldMk cId="4242298025" sldId="2147480967"/>
        </pc:sldMkLst>
      </pc:sldChg>
      <pc:sldChg chg="delSp mod">
        <pc:chgData name="Shefali Oza" userId="b6d86925-c367-4057-9a73-a9633078c5cb" providerId="ADAL" clId="{320A2BF7-58D1-264F-882F-F75CF9B61C35}" dt="2024-08-14T17:08:50.417" v="22" actId="478"/>
        <pc:sldMkLst>
          <pc:docMk/>
          <pc:sldMk cId="903335531" sldId="2147480987"/>
        </pc:sldMkLst>
      </pc:sldChg>
      <pc:sldChg chg="del">
        <pc:chgData name="Shefali Oza" userId="b6d86925-c367-4057-9a73-a9633078c5cb" providerId="ADAL" clId="{320A2BF7-58D1-264F-882F-F75CF9B61C35}" dt="2024-08-14T18:40:33.600" v="54" actId="2696"/>
        <pc:sldMkLst>
          <pc:docMk/>
          <pc:sldMk cId="1804861899" sldId="2147481002"/>
        </pc:sldMkLst>
      </pc:sldChg>
      <pc:sldChg chg="del">
        <pc:chgData name="Shefali Oza" userId="b6d86925-c367-4057-9a73-a9633078c5cb" providerId="ADAL" clId="{320A2BF7-58D1-264F-882F-F75CF9B61C35}" dt="2024-08-14T18:40:33.997" v="55" actId="2696"/>
        <pc:sldMkLst>
          <pc:docMk/>
          <pc:sldMk cId="476432845" sldId="2147481003"/>
        </pc:sldMkLst>
      </pc:sldChg>
      <pc:sldChg chg="del">
        <pc:chgData name="Shefali Oza" userId="b6d86925-c367-4057-9a73-a9633078c5cb" providerId="ADAL" clId="{320A2BF7-58D1-264F-882F-F75CF9B61C35}" dt="2024-08-18T00:17:49.390" v="2988" actId="2696"/>
        <pc:sldMkLst>
          <pc:docMk/>
          <pc:sldMk cId="523531041" sldId="2147481043"/>
        </pc:sldMkLst>
      </pc:sldChg>
      <pc:sldChg chg="del">
        <pc:chgData name="Shefali Oza" userId="b6d86925-c367-4057-9a73-a9633078c5cb" providerId="ADAL" clId="{320A2BF7-58D1-264F-882F-F75CF9B61C35}" dt="2024-08-14T18:40:34.636" v="56" actId="2696"/>
        <pc:sldMkLst>
          <pc:docMk/>
          <pc:sldMk cId="3937240616" sldId="2147481044"/>
        </pc:sldMkLst>
      </pc:sldChg>
      <pc:sldChg chg="addSp delSp modSp mod">
        <pc:chgData name="Shefali Oza" userId="b6d86925-c367-4057-9a73-a9633078c5cb" providerId="ADAL" clId="{320A2BF7-58D1-264F-882F-F75CF9B61C35}" dt="2024-08-18T01:04:33.570" v="3590" actId="14"/>
        <pc:sldMkLst>
          <pc:docMk/>
          <pc:sldMk cId="131517590" sldId="2147481047"/>
        </pc:sldMkLst>
      </pc:sldChg>
      <pc:sldChg chg="delSp add del mod">
        <pc:chgData name="Shefali Oza" userId="b6d86925-c367-4057-9a73-a9633078c5cb" providerId="ADAL" clId="{320A2BF7-58D1-264F-882F-F75CF9B61C35}" dt="2024-08-18T03:57:16.844" v="5188" actId="2696"/>
        <pc:sldMkLst>
          <pc:docMk/>
          <pc:sldMk cId="2989765079" sldId="2147481049"/>
        </pc:sldMkLst>
      </pc:sldChg>
      <pc:sldChg chg="delSp add del mod">
        <pc:chgData name="Shefali Oza" userId="b6d86925-c367-4057-9a73-a9633078c5cb" providerId="ADAL" clId="{320A2BF7-58D1-264F-882F-F75CF9B61C35}" dt="2024-08-18T03:57:24.542" v="5189" actId="2696"/>
        <pc:sldMkLst>
          <pc:docMk/>
          <pc:sldMk cId="3203308771" sldId="2147481050"/>
        </pc:sldMkLst>
      </pc:sldChg>
      <pc:sldChg chg="addSp delSp modSp mod delAnim">
        <pc:chgData name="Shefali Oza" userId="b6d86925-c367-4057-9a73-a9633078c5cb" providerId="ADAL" clId="{320A2BF7-58D1-264F-882F-F75CF9B61C35}" dt="2024-08-20T01:23:02.174" v="5960" actId="1076"/>
        <pc:sldMkLst>
          <pc:docMk/>
          <pc:sldMk cId="719362152" sldId="2147481051"/>
        </pc:sldMkLst>
      </pc:sldChg>
      <pc:sldChg chg="delSp mod">
        <pc:chgData name="Shefali Oza" userId="b6d86925-c367-4057-9a73-a9633078c5cb" providerId="ADAL" clId="{320A2BF7-58D1-264F-882F-F75CF9B61C35}" dt="2024-08-14T15:15:23.244" v="0" actId="478"/>
        <pc:sldMkLst>
          <pc:docMk/>
          <pc:sldMk cId="1720213632" sldId="2147481054"/>
        </pc:sldMkLst>
      </pc:sldChg>
      <pc:sldChg chg="add del">
        <pc:chgData name="Shefali Oza" userId="b6d86925-c367-4057-9a73-a9633078c5cb" providerId="ADAL" clId="{320A2BF7-58D1-264F-882F-F75CF9B61C35}" dt="2024-08-18T00:18:45.916" v="2993" actId="2696"/>
        <pc:sldMkLst>
          <pc:docMk/>
          <pc:sldMk cId="558806674" sldId="2147481055"/>
        </pc:sldMkLst>
      </pc:sldChg>
      <pc:sldChg chg="addSp modSp del mod">
        <pc:chgData name="Shefali Oza" userId="b6d86925-c367-4057-9a73-a9633078c5cb" providerId="ADAL" clId="{320A2BF7-58D1-264F-882F-F75CF9B61C35}" dt="2024-08-18T01:26:16.788" v="4230" actId="2696"/>
        <pc:sldMkLst>
          <pc:docMk/>
          <pc:sldMk cId="1541958831" sldId="2147481057"/>
        </pc:sldMkLst>
      </pc:sldChg>
      <pc:sldChg chg="del modNotesTx">
        <pc:chgData name="Shefali Oza" userId="b6d86925-c367-4057-9a73-a9633078c5cb" providerId="ADAL" clId="{320A2BF7-58D1-264F-882F-F75CF9B61C35}" dt="2024-08-14T18:54:53.789" v="592" actId="2696"/>
        <pc:sldMkLst>
          <pc:docMk/>
          <pc:sldMk cId="1249658621" sldId="2147481089"/>
        </pc:sldMkLst>
      </pc:sldChg>
      <pc:sldChg chg="addSp delSp modSp mod delAnim modAnim modNotesTx">
        <pc:chgData name="Shefali Oza" userId="b6d86925-c367-4057-9a73-a9633078c5cb" providerId="ADAL" clId="{320A2BF7-58D1-264F-882F-F75CF9B61C35}" dt="2024-08-20T01:07:49.188" v="5876" actId="20577"/>
        <pc:sldMkLst>
          <pc:docMk/>
          <pc:sldMk cId="3813543224" sldId="2147481090"/>
        </pc:sldMkLst>
      </pc:sldChg>
      <pc:sldChg chg="addSp delSp modSp del mod">
        <pc:chgData name="Shefali Oza" userId="b6d86925-c367-4057-9a73-a9633078c5cb" providerId="ADAL" clId="{320A2BF7-58D1-264F-882F-F75CF9B61C35}" dt="2024-08-18T01:26:16.777" v="4228" actId="2696"/>
        <pc:sldMkLst>
          <pc:docMk/>
          <pc:sldMk cId="3652302759" sldId="2147481091"/>
        </pc:sldMkLst>
      </pc:sldChg>
      <pc:sldChg chg="addSp modSp del mod">
        <pc:chgData name="Shefali Oza" userId="b6d86925-c367-4057-9a73-a9633078c5cb" providerId="ADAL" clId="{320A2BF7-58D1-264F-882F-F75CF9B61C35}" dt="2024-08-18T01:26:16.798" v="4231" actId="2696"/>
        <pc:sldMkLst>
          <pc:docMk/>
          <pc:sldMk cId="3259510674" sldId="2147481092"/>
        </pc:sldMkLst>
      </pc:sldChg>
      <pc:sldChg chg="addSp delSp modSp mod">
        <pc:chgData name="Shefali Oza" userId="b6d86925-c367-4057-9a73-a9633078c5cb" providerId="ADAL" clId="{320A2BF7-58D1-264F-882F-F75CF9B61C35}" dt="2024-08-20T01:16:28.423" v="5908" actId="1582"/>
        <pc:sldMkLst>
          <pc:docMk/>
          <pc:sldMk cId="886123987" sldId="2147481094"/>
        </pc:sldMkLst>
      </pc:sldChg>
      <pc:sldChg chg="addSp modSp del">
        <pc:chgData name="Shefali Oza" userId="b6d86925-c367-4057-9a73-a9633078c5cb" providerId="ADAL" clId="{320A2BF7-58D1-264F-882F-F75CF9B61C35}" dt="2024-08-20T01:12:10.578" v="5877" actId="2696"/>
        <pc:sldMkLst>
          <pc:docMk/>
          <pc:sldMk cId="530682169" sldId="2147481095"/>
        </pc:sldMkLst>
      </pc:sldChg>
      <pc:sldChg chg="addSp modSp del">
        <pc:chgData name="Shefali Oza" userId="b6d86925-c367-4057-9a73-a9633078c5cb" providerId="ADAL" clId="{320A2BF7-58D1-264F-882F-F75CF9B61C35}" dt="2024-08-20T01:12:24.760" v="5879" actId="2696"/>
        <pc:sldMkLst>
          <pc:docMk/>
          <pc:sldMk cId="137810167" sldId="2147481096"/>
        </pc:sldMkLst>
      </pc:sldChg>
      <pc:sldChg chg="addSp delSp modSp mod delAnim">
        <pc:chgData name="Shefali Oza" userId="b6d86925-c367-4057-9a73-a9633078c5cb" providerId="ADAL" clId="{320A2BF7-58D1-264F-882F-F75CF9B61C35}" dt="2024-08-20T01:16:43.707" v="5911" actId="1076"/>
        <pc:sldMkLst>
          <pc:docMk/>
          <pc:sldMk cId="854806171" sldId="2147481097"/>
        </pc:sldMkLst>
      </pc:sldChg>
      <pc:sldChg chg="addSp delSp modSp mod delAnim">
        <pc:chgData name="Shefali Oza" userId="b6d86925-c367-4057-9a73-a9633078c5cb" providerId="ADAL" clId="{320A2BF7-58D1-264F-882F-F75CF9B61C35}" dt="2024-08-20T01:22:53.411" v="5953" actId="1035"/>
        <pc:sldMkLst>
          <pc:docMk/>
          <pc:sldMk cId="3627863439" sldId="2147481098"/>
        </pc:sldMkLst>
      </pc:sldChg>
      <pc:sldChg chg="delSp mod">
        <pc:chgData name="Shefali Oza" userId="b6d86925-c367-4057-9a73-a9633078c5cb" providerId="ADAL" clId="{320A2BF7-58D1-264F-882F-F75CF9B61C35}" dt="2024-08-14T18:41:15.775" v="62" actId="478"/>
        <pc:sldMkLst>
          <pc:docMk/>
          <pc:sldMk cId="367152968" sldId="2147481099"/>
        </pc:sldMkLst>
      </pc:sldChg>
      <pc:sldChg chg="delSp mod">
        <pc:chgData name="Shefali Oza" userId="b6d86925-c367-4057-9a73-a9633078c5cb" providerId="ADAL" clId="{320A2BF7-58D1-264F-882F-F75CF9B61C35}" dt="2024-08-14T18:41:28.521" v="64" actId="478"/>
        <pc:sldMkLst>
          <pc:docMk/>
          <pc:sldMk cId="1018175547" sldId="2147481100"/>
        </pc:sldMkLst>
      </pc:sldChg>
      <pc:sldChg chg="delSp mod">
        <pc:chgData name="Shefali Oza" userId="b6d86925-c367-4057-9a73-a9633078c5cb" providerId="ADAL" clId="{320A2BF7-58D1-264F-882F-F75CF9B61C35}" dt="2024-08-14T18:41:31.312" v="65" actId="478"/>
        <pc:sldMkLst>
          <pc:docMk/>
          <pc:sldMk cId="2430127490" sldId="2147481101"/>
        </pc:sldMkLst>
      </pc:sldChg>
      <pc:sldChg chg="delSp mod">
        <pc:chgData name="Shefali Oza" userId="b6d86925-c367-4057-9a73-a9633078c5cb" providerId="ADAL" clId="{320A2BF7-58D1-264F-882F-F75CF9B61C35}" dt="2024-08-14T18:41:35.859" v="67" actId="478"/>
        <pc:sldMkLst>
          <pc:docMk/>
          <pc:sldMk cId="428986191" sldId="2147481102"/>
        </pc:sldMkLst>
      </pc:sldChg>
      <pc:sldChg chg="delSp mod">
        <pc:chgData name="Shefali Oza" userId="b6d86925-c367-4057-9a73-a9633078c5cb" providerId="ADAL" clId="{320A2BF7-58D1-264F-882F-F75CF9B61C35}" dt="2024-08-14T18:41:38.197" v="68" actId="478"/>
        <pc:sldMkLst>
          <pc:docMk/>
          <pc:sldMk cId="755581595" sldId="2147481103"/>
        </pc:sldMkLst>
      </pc:sldChg>
      <pc:sldChg chg="delSp mod">
        <pc:chgData name="Shefali Oza" userId="b6d86925-c367-4057-9a73-a9633078c5cb" providerId="ADAL" clId="{320A2BF7-58D1-264F-882F-F75CF9B61C35}" dt="2024-08-14T18:41:40.573" v="69" actId="478"/>
        <pc:sldMkLst>
          <pc:docMk/>
          <pc:sldMk cId="1794510017" sldId="2147481104"/>
        </pc:sldMkLst>
      </pc:sldChg>
      <pc:sldChg chg="delSp mod">
        <pc:chgData name="Shefali Oza" userId="b6d86925-c367-4057-9a73-a9633078c5cb" providerId="ADAL" clId="{320A2BF7-58D1-264F-882F-F75CF9B61C35}" dt="2024-08-14T17:18:38.052" v="29" actId="478"/>
        <pc:sldMkLst>
          <pc:docMk/>
          <pc:sldMk cId="1935130632" sldId="2147481114"/>
        </pc:sldMkLst>
      </pc:sldChg>
      <pc:sldChg chg="delSp mod">
        <pc:chgData name="Shefali Oza" userId="b6d86925-c367-4057-9a73-a9633078c5cb" providerId="ADAL" clId="{320A2BF7-58D1-264F-882F-F75CF9B61C35}" dt="2024-08-14T17:18:40.061" v="30" actId="478"/>
        <pc:sldMkLst>
          <pc:docMk/>
          <pc:sldMk cId="2777834603" sldId="2147481115"/>
        </pc:sldMkLst>
      </pc:sldChg>
      <pc:sldChg chg="delSp mod">
        <pc:chgData name="Shefali Oza" userId="b6d86925-c367-4057-9a73-a9633078c5cb" providerId="ADAL" clId="{320A2BF7-58D1-264F-882F-F75CF9B61C35}" dt="2024-08-14T17:18:42.113" v="31" actId="478"/>
        <pc:sldMkLst>
          <pc:docMk/>
          <pc:sldMk cId="2740370190" sldId="2147481116"/>
        </pc:sldMkLst>
      </pc:sldChg>
      <pc:sldChg chg="delSp mod">
        <pc:chgData name="Shefali Oza" userId="b6d86925-c367-4057-9a73-a9633078c5cb" providerId="ADAL" clId="{320A2BF7-58D1-264F-882F-F75CF9B61C35}" dt="2024-08-14T17:20:08.424" v="32" actId="478"/>
        <pc:sldMkLst>
          <pc:docMk/>
          <pc:sldMk cId="2033365070" sldId="2147481117"/>
        </pc:sldMkLst>
      </pc:sldChg>
      <pc:sldChg chg="delSp mod">
        <pc:chgData name="Shefali Oza" userId="b6d86925-c367-4057-9a73-a9633078c5cb" providerId="ADAL" clId="{320A2BF7-58D1-264F-882F-F75CF9B61C35}" dt="2024-08-14T17:20:10.354" v="33" actId="478"/>
        <pc:sldMkLst>
          <pc:docMk/>
          <pc:sldMk cId="1760486604" sldId="2147481118"/>
        </pc:sldMkLst>
      </pc:sldChg>
      <pc:sldChg chg="delSp mod">
        <pc:chgData name="Shefali Oza" userId="b6d86925-c367-4057-9a73-a9633078c5cb" providerId="ADAL" clId="{320A2BF7-58D1-264F-882F-F75CF9B61C35}" dt="2024-08-14T17:20:12.584" v="34" actId="478"/>
        <pc:sldMkLst>
          <pc:docMk/>
          <pc:sldMk cId="2763143106" sldId="2147481119"/>
        </pc:sldMkLst>
      </pc:sldChg>
      <pc:sldChg chg="modSp mod">
        <pc:chgData name="Shefali Oza" userId="b6d86925-c367-4057-9a73-a9633078c5cb" providerId="ADAL" clId="{320A2BF7-58D1-264F-882F-F75CF9B61C35}" dt="2024-08-19T06:29:02.780" v="5492" actId="20577"/>
        <pc:sldMkLst>
          <pc:docMk/>
          <pc:sldMk cId="2889614580" sldId="2147481120"/>
        </pc:sldMkLst>
      </pc:sldChg>
      <pc:sldChg chg="mod modShow">
        <pc:chgData name="Shefali Oza" userId="b6d86925-c367-4057-9a73-a9633078c5cb" providerId="ADAL" clId="{320A2BF7-58D1-264F-882F-F75CF9B61C35}" dt="2024-08-18T00:31:06.218" v="3010" actId="729"/>
        <pc:sldMkLst>
          <pc:docMk/>
          <pc:sldMk cId="2450310673" sldId="2147481127"/>
        </pc:sldMkLst>
      </pc:sldChg>
      <pc:sldChg chg="mod modShow">
        <pc:chgData name="Shefali Oza" userId="b6d86925-c367-4057-9a73-a9633078c5cb" providerId="ADAL" clId="{320A2BF7-58D1-264F-882F-F75CF9B61C35}" dt="2024-08-18T00:31:06.218" v="3010" actId="729"/>
        <pc:sldMkLst>
          <pc:docMk/>
          <pc:sldMk cId="1027152178" sldId="2147481128"/>
        </pc:sldMkLst>
      </pc:sldChg>
      <pc:sldChg chg="mod modShow">
        <pc:chgData name="Shefali Oza" userId="b6d86925-c367-4057-9a73-a9633078c5cb" providerId="ADAL" clId="{320A2BF7-58D1-264F-882F-F75CF9B61C35}" dt="2024-08-18T00:31:06.218" v="3010" actId="729"/>
        <pc:sldMkLst>
          <pc:docMk/>
          <pc:sldMk cId="3723154630" sldId="2147481129"/>
        </pc:sldMkLst>
      </pc:sldChg>
      <pc:sldChg chg="mod modShow">
        <pc:chgData name="Shefali Oza" userId="b6d86925-c367-4057-9a73-a9633078c5cb" providerId="ADAL" clId="{320A2BF7-58D1-264F-882F-F75CF9B61C35}" dt="2024-08-18T00:31:06.218" v="3010" actId="729"/>
        <pc:sldMkLst>
          <pc:docMk/>
          <pc:sldMk cId="2279079723" sldId="2147481130"/>
        </pc:sldMkLst>
      </pc:sldChg>
      <pc:sldChg chg="mod modShow">
        <pc:chgData name="Shefali Oza" userId="b6d86925-c367-4057-9a73-a9633078c5cb" providerId="ADAL" clId="{320A2BF7-58D1-264F-882F-F75CF9B61C35}" dt="2024-08-18T00:31:06.218" v="3010" actId="729"/>
        <pc:sldMkLst>
          <pc:docMk/>
          <pc:sldMk cId="1192941222" sldId="2147481131"/>
        </pc:sldMkLst>
      </pc:sldChg>
      <pc:sldChg chg="mod modShow">
        <pc:chgData name="Shefali Oza" userId="b6d86925-c367-4057-9a73-a9633078c5cb" providerId="ADAL" clId="{320A2BF7-58D1-264F-882F-F75CF9B61C35}" dt="2024-08-18T00:31:06.218" v="3010" actId="729"/>
        <pc:sldMkLst>
          <pc:docMk/>
          <pc:sldMk cId="1340157615" sldId="2147481132"/>
        </pc:sldMkLst>
      </pc:sldChg>
      <pc:sldChg chg="delSp mod">
        <pc:chgData name="Shefali Oza" userId="b6d86925-c367-4057-9a73-a9633078c5cb" providerId="ADAL" clId="{320A2BF7-58D1-264F-882F-F75CF9B61C35}" dt="2024-08-14T17:18:13.685" v="25" actId="478"/>
        <pc:sldMkLst>
          <pc:docMk/>
          <pc:sldMk cId="2723294453" sldId="2147481134"/>
        </pc:sldMkLst>
      </pc:sldChg>
      <pc:sldChg chg="delSp mod">
        <pc:chgData name="Shefali Oza" userId="b6d86925-c367-4057-9a73-a9633078c5cb" providerId="ADAL" clId="{320A2BF7-58D1-264F-882F-F75CF9B61C35}" dt="2024-08-14T17:18:11.312" v="24" actId="478"/>
        <pc:sldMkLst>
          <pc:docMk/>
          <pc:sldMk cId="3886852061" sldId="2147481135"/>
        </pc:sldMkLst>
      </pc:sldChg>
      <pc:sldChg chg="delSp mod">
        <pc:chgData name="Shefali Oza" userId="b6d86925-c367-4057-9a73-a9633078c5cb" providerId="ADAL" clId="{320A2BF7-58D1-264F-882F-F75CF9B61C35}" dt="2024-08-14T18:41:08.081" v="59" actId="478"/>
        <pc:sldMkLst>
          <pc:docMk/>
          <pc:sldMk cId="3304547413" sldId="2147481136"/>
        </pc:sldMkLst>
      </pc:sldChg>
      <pc:sldChg chg="delSp mod">
        <pc:chgData name="Shefali Oza" userId="b6d86925-c367-4057-9a73-a9633078c5cb" providerId="ADAL" clId="{320A2BF7-58D1-264F-882F-F75CF9B61C35}" dt="2024-08-14T17:46:32.111" v="47" actId="478"/>
        <pc:sldMkLst>
          <pc:docMk/>
          <pc:sldMk cId="1190030974" sldId="2147481137"/>
        </pc:sldMkLst>
      </pc:sldChg>
      <pc:sldChg chg="modSp mod">
        <pc:chgData name="Shefali Oza" userId="b6d86925-c367-4057-9a73-a9633078c5cb" providerId="ADAL" clId="{320A2BF7-58D1-264F-882F-F75CF9B61C35}" dt="2024-08-14T18:42:06.602" v="97" actId="20577"/>
        <pc:sldMkLst>
          <pc:docMk/>
          <pc:sldMk cId="3936016213" sldId="2147481138"/>
        </pc:sldMkLst>
      </pc:sldChg>
      <pc:sldChg chg="delSp mod">
        <pc:chgData name="Shefali Oza" userId="b6d86925-c367-4057-9a73-a9633078c5cb" providerId="ADAL" clId="{320A2BF7-58D1-264F-882F-F75CF9B61C35}" dt="2024-08-14T17:46:34.290" v="48" actId="478"/>
        <pc:sldMkLst>
          <pc:docMk/>
          <pc:sldMk cId="3067197888" sldId="2147481139"/>
        </pc:sldMkLst>
      </pc:sldChg>
      <pc:sldChg chg="del mod modShow">
        <pc:chgData name="Shefali Oza" userId="b6d86925-c367-4057-9a73-a9633078c5cb" providerId="ADAL" clId="{320A2BF7-58D1-264F-882F-F75CF9B61C35}" dt="2024-08-18T00:38:45.454" v="3013" actId="2696"/>
        <pc:sldMkLst>
          <pc:docMk/>
          <pc:sldMk cId="1258102993" sldId="2147481140"/>
        </pc:sldMkLst>
      </pc:sldChg>
      <pc:sldChg chg="delSp mod">
        <pc:chgData name="Shefali Oza" userId="b6d86925-c367-4057-9a73-a9633078c5cb" providerId="ADAL" clId="{320A2BF7-58D1-264F-882F-F75CF9B61C35}" dt="2024-08-14T19:14:26.473" v="1271" actId="478"/>
        <pc:sldMkLst>
          <pc:docMk/>
          <pc:sldMk cId="4144986708" sldId="2147481163"/>
        </pc:sldMkLst>
      </pc:sldChg>
      <pc:sldChg chg="mod modShow">
        <pc:chgData name="Shefali Oza" userId="b6d86925-c367-4057-9a73-a9633078c5cb" providerId="ADAL" clId="{320A2BF7-58D1-264F-882F-F75CF9B61C35}" dt="2024-08-20T00:06:07.995" v="5605" actId="729"/>
        <pc:sldMkLst>
          <pc:docMk/>
          <pc:sldMk cId="279992545" sldId="2147481166"/>
        </pc:sldMkLst>
      </pc:sldChg>
      <pc:sldChg chg="mod modShow">
        <pc:chgData name="Shefali Oza" userId="b6d86925-c367-4057-9a73-a9633078c5cb" providerId="ADAL" clId="{320A2BF7-58D1-264F-882F-F75CF9B61C35}" dt="2024-08-20T00:06:21.661" v="5606" actId="729"/>
        <pc:sldMkLst>
          <pc:docMk/>
          <pc:sldMk cId="3573020367" sldId="2147481167"/>
        </pc:sldMkLst>
      </pc:sldChg>
      <pc:sldChg chg="mod modShow">
        <pc:chgData name="Shefali Oza" userId="b6d86925-c367-4057-9a73-a9633078c5cb" providerId="ADAL" clId="{320A2BF7-58D1-264F-882F-F75CF9B61C35}" dt="2024-08-20T05:05:52.914" v="5971" actId="729"/>
        <pc:sldMkLst>
          <pc:docMk/>
          <pc:sldMk cId="2783749142" sldId="2147481169"/>
        </pc:sldMkLst>
      </pc:sldChg>
      <pc:sldChg chg="mod modShow">
        <pc:chgData name="Shefali Oza" userId="b6d86925-c367-4057-9a73-a9633078c5cb" providerId="ADAL" clId="{320A2BF7-58D1-264F-882F-F75CF9B61C35}" dt="2024-08-20T00:20:14.482" v="5607" actId="729"/>
        <pc:sldMkLst>
          <pc:docMk/>
          <pc:sldMk cId="1420503255" sldId="2147481170"/>
        </pc:sldMkLst>
      </pc:sldChg>
      <pc:sldChg chg="del">
        <pc:chgData name="Shefali Oza" userId="b6d86925-c367-4057-9a73-a9633078c5cb" providerId="ADAL" clId="{320A2BF7-58D1-264F-882F-F75CF9B61C35}" dt="2024-08-14T19:16:06.017" v="1286" actId="2696"/>
        <pc:sldMkLst>
          <pc:docMk/>
          <pc:sldMk cId="203462702" sldId="2147481171"/>
        </pc:sldMkLst>
      </pc:sldChg>
      <pc:sldChg chg="del">
        <pc:chgData name="Shefali Oza" userId="b6d86925-c367-4057-9a73-a9633078c5cb" providerId="ADAL" clId="{320A2BF7-58D1-264F-882F-F75CF9B61C35}" dt="2024-08-14T19:15:30.155" v="1283" actId="2696"/>
        <pc:sldMkLst>
          <pc:docMk/>
          <pc:sldMk cId="1086576437" sldId="2147481172"/>
        </pc:sldMkLst>
      </pc:sldChg>
      <pc:sldChg chg="del">
        <pc:chgData name="Shefali Oza" userId="b6d86925-c367-4057-9a73-a9633078c5cb" providerId="ADAL" clId="{320A2BF7-58D1-264F-882F-F75CF9B61C35}" dt="2024-08-14T19:15:29.604" v="1282" actId="2696"/>
        <pc:sldMkLst>
          <pc:docMk/>
          <pc:sldMk cId="1275793476" sldId="2147481173"/>
        </pc:sldMkLst>
      </pc:sldChg>
      <pc:sldChg chg="del">
        <pc:chgData name="Shefali Oza" userId="b6d86925-c367-4057-9a73-a9633078c5cb" providerId="ADAL" clId="{320A2BF7-58D1-264F-882F-F75CF9B61C35}" dt="2024-08-14T19:15:30.883" v="1284" actId="2696"/>
        <pc:sldMkLst>
          <pc:docMk/>
          <pc:sldMk cId="305180949" sldId="2147481174"/>
        </pc:sldMkLst>
      </pc:sldChg>
      <pc:sldChg chg="delSp add mod">
        <pc:chgData name="Shefali Oza" userId="b6d86925-c367-4057-9a73-a9633078c5cb" providerId="ADAL" clId="{320A2BF7-58D1-264F-882F-F75CF9B61C35}" dt="2024-08-20T06:33:22.772" v="5974" actId="478"/>
        <pc:sldMkLst>
          <pc:docMk/>
          <pc:sldMk cId="106827465" sldId="2147481175"/>
        </pc:sldMkLst>
      </pc:sldChg>
      <pc:sldChg chg="del">
        <pc:chgData name="Shefali Oza" userId="b6d86925-c367-4057-9a73-a9633078c5cb" providerId="ADAL" clId="{320A2BF7-58D1-264F-882F-F75CF9B61C35}" dt="2024-08-14T19:15:57.219" v="1285" actId="2696"/>
        <pc:sldMkLst>
          <pc:docMk/>
          <pc:sldMk cId="2461773044" sldId="2147481175"/>
        </pc:sldMkLst>
      </pc:sldChg>
      <pc:sldChg chg="mod modShow">
        <pc:chgData name="Shefali Oza" userId="b6d86925-c367-4057-9a73-a9633078c5cb" providerId="ADAL" clId="{320A2BF7-58D1-264F-882F-F75CF9B61C35}" dt="2024-08-20T06:33:15.933" v="5973" actId="729"/>
        <pc:sldMkLst>
          <pc:docMk/>
          <pc:sldMk cId="577917407" sldId="2147481176"/>
        </pc:sldMkLst>
      </pc:sldChg>
      <pc:sldChg chg="del">
        <pc:chgData name="Shefali Oza" userId="b6d86925-c367-4057-9a73-a9633078c5cb" providerId="ADAL" clId="{320A2BF7-58D1-264F-882F-F75CF9B61C35}" dt="2024-08-14T17:57:43.792" v="52" actId="2696"/>
        <pc:sldMkLst>
          <pc:docMk/>
          <pc:sldMk cId="1942286777" sldId="2147481177"/>
        </pc:sldMkLst>
      </pc:sldChg>
      <pc:sldChg chg="mod modShow">
        <pc:chgData name="Shefali Oza" userId="b6d86925-c367-4057-9a73-a9633078c5cb" providerId="ADAL" clId="{320A2BF7-58D1-264F-882F-F75CF9B61C35}" dt="2024-08-20T06:37:04.062" v="5977" actId="729"/>
        <pc:sldMkLst>
          <pc:docMk/>
          <pc:sldMk cId="3055387783" sldId="2147481178"/>
        </pc:sldMkLst>
      </pc:sldChg>
      <pc:sldChg chg="del">
        <pc:chgData name="Shefali Oza" userId="b6d86925-c367-4057-9a73-a9633078c5cb" providerId="ADAL" clId="{320A2BF7-58D1-264F-882F-F75CF9B61C35}" dt="2024-08-20T06:36:59.500" v="5976" actId="2696"/>
        <pc:sldMkLst>
          <pc:docMk/>
          <pc:sldMk cId="380427433" sldId="2147481179"/>
        </pc:sldMkLst>
      </pc:sldChg>
      <pc:sldChg chg="del mod modShow">
        <pc:chgData name="Shefali Oza" userId="b6d86925-c367-4057-9a73-a9633078c5cb" providerId="ADAL" clId="{320A2BF7-58D1-264F-882F-F75CF9B61C35}" dt="2024-08-14T19:39:29.699" v="1290" actId="2696"/>
        <pc:sldMkLst>
          <pc:docMk/>
          <pc:sldMk cId="1384487064" sldId="2147481181"/>
        </pc:sldMkLst>
      </pc:sldChg>
      <pc:sldChg chg="del">
        <pc:chgData name="Shefali Oza" userId="b6d86925-c367-4057-9a73-a9633078c5cb" providerId="ADAL" clId="{320A2BF7-58D1-264F-882F-F75CF9B61C35}" dt="2024-08-14T19:47:22.547" v="2438" actId="2696"/>
        <pc:sldMkLst>
          <pc:docMk/>
          <pc:sldMk cId="1904182314" sldId="2147481182"/>
        </pc:sldMkLst>
      </pc:sldChg>
      <pc:sldChg chg="modSp mod modCm">
        <pc:chgData name="Shefali Oza" userId="b6d86925-c367-4057-9a73-a9633078c5cb" providerId="ADAL" clId="{320A2BF7-58D1-264F-882F-F75CF9B61C35}" dt="2024-08-14T19:03:54.063" v="1108" actId="20577"/>
        <pc:sldMkLst>
          <pc:docMk/>
          <pc:sldMk cId="1484991888" sldId="2147481185"/>
        </pc:sldMkLst>
        <pc:extLst>
          <p:ext xmlns:p="http://schemas.openxmlformats.org/presentationml/2006/main" uri="{D6D511B9-2390-475A-947B-AFAB55BFBCF1}">
            <pc226:cmChg xmlns:pc226="http://schemas.microsoft.com/office/powerpoint/2022/06/main/command" chg="mod">
              <pc226:chgData name="Shefali Oza" userId="b6d86925-c367-4057-9a73-a9633078c5cb" providerId="ADAL" clId="{320A2BF7-58D1-264F-882F-F75CF9B61C35}" dt="2024-08-14T19:03:54.063" v="1108" actId="20577"/>
              <pc2:cmMkLst xmlns:pc2="http://schemas.microsoft.com/office/powerpoint/2019/9/main/command">
                <pc:docMk/>
                <pc:sldMk cId="1484991888" sldId="2147481185"/>
                <pc2:cmMk id="{768AB860-3FFA-D049-B302-8DB6F805C69A}"/>
              </pc2:cmMkLst>
            </pc226:cmChg>
            <pc226:cmChg xmlns:pc226="http://schemas.microsoft.com/office/powerpoint/2022/06/main/command" chg="mod">
              <pc226:chgData name="Shefali Oza" userId="b6d86925-c367-4057-9a73-a9633078c5cb" providerId="ADAL" clId="{320A2BF7-58D1-264F-882F-F75CF9B61C35}" dt="2024-08-14T19:03:34.881" v="1104" actId="20577"/>
              <pc2:cmMkLst xmlns:pc2="http://schemas.microsoft.com/office/powerpoint/2019/9/main/command">
                <pc:docMk/>
                <pc:sldMk cId="1484991888" sldId="2147481185"/>
                <pc2:cmMk id="{7323D0DB-13BF-D84F-986E-A11FB0F48E5B}"/>
              </pc2:cmMkLst>
            </pc226:cmChg>
          </p:ext>
        </pc:extLst>
      </pc:sldChg>
      <pc:sldChg chg="addSp modSp del mod">
        <pc:chgData name="Shefali Oza" userId="b6d86925-c367-4057-9a73-a9633078c5cb" providerId="ADAL" clId="{320A2BF7-58D1-264F-882F-F75CF9B61C35}" dt="2024-08-20T07:32:42.386" v="6466" actId="2696"/>
        <pc:sldMkLst>
          <pc:docMk/>
          <pc:sldMk cId="926866068" sldId="2147481187"/>
        </pc:sldMkLst>
      </pc:sldChg>
      <pc:sldChg chg="modSp mod">
        <pc:chgData name="Shefali Oza" userId="b6d86925-c367-4057-9a73-a9633078c5cb" providerId="ADAL" clId="{320A2BF7-58D1-264F-882F-F75CF9B61C35}" dt="2024-08-14T19:45:44.877" v="2300" actId="20577"/>
        <pc:sldMkLst>
          <pc:docMk/>
          <pc:sldMk cId="3194936581" sldId="2147481188"/>
        </pc:sldMkLst>
      </pc:sldChg>
      <pc:sldChg chg="addSp delSp modSp mod">
        <pc:chgData name="Shefali Oza" userId="b6d86925-c367-4057-9a73-a9633078c5cb" providerId="ADAL" clId="{320A2BF7-58D1-264F-882F-F75CF9B61C35}" dt="2024-08-20T07:54:36.148" v="6527" actId="113"/>
        <pc:sldMkLst>
          <pc:docMk/>
          <pc:sldMk cId="1219320983" sldId="2147481189"/>
        </pc:sldMkLst>
      </pc:sldChg>
      <pc:sldChg chg="modSp mod">
        <pc:chgData name="Shefali Oza" userId="b6d86925-c367-4057-9a73-a9633078c5cb" providerId="ADAL" clId="{320A2BF7-58D1-264F-882F-F75CF9B61C35}" dt="2024-08-18T04:06:10.794" v="5219" actId="20577"/>
        <pc:sldMkLst>
          <pc:docMk/>
          <pc:sldMk cId="1160771604" sldId="2147481190"/>
        </pc:sldMkLst>
      </pc:sldChg>
      <pc:sldChg chg="modSp mod">
        <pc:chgData name="Shefali Oza" userId="b6d86925-c367-4057-9a73-a9633078c5cb" providerId="ADAL" clId="{320A2BF7-58D1-264F-882F-F75CF9B61C35}" dt="2024-08-14T18:40:35.917" v="58" actId="27636"/>
        <pc:sldMkLst>
          <pc:docMk/>
          <pc:sldMk cId="1093026212" sldId="2147481193"/>
        </pc:sldMkLst>
      </pc:sldChg>
      <pc:sldChg chg="addSp delSp modSp add mod modAnim modNotesTx">
        <pc:chgData name="Shefali Oza" userId="b6d86925-c367-4057-9a73-a9633078c5cb" providerId="ADAL" clId="{320A2BF7-58D1-264F-882F-F75CF9B61C35}" dt="2024-08-14T18:53:39.859" v="503" actId="20577"/>
        <pc:sldMkLst>
          <pc:docMk/>
          <pc:sldMk cId="2870305030" sldId="2147481194"/>
        </pc:sldMkLst>
      </pc:sldChg>
      <pc:sldChg chg="modSp add del mod">
        <pc:chgData name="Shefali Oza" userId="b6d86925-c367-4057-9a73-a9633078c5cb" providerId="ADAL" clId="{320A2BF7-58D1-264F-882F-F75CF9B61C35}" dt="2024-08-14T18:50:16.406" v="102" actId="2696"/>
        <pc:sldMkLst>
          <pc:docMk/>
          <pc:sldMk cId="3632031741" sldId="2147481194"/>
        </pc:sldMkLst>
      </pc:sldChg>
      <pc:sldChg chg="addSp delSp modSp add mod modNotesTx">
        <pc:chgData name="Shefali Oza" userId="b6d86925-c367-4057-9a73-a9633078c5cb" providerId="ADAL" clId="{320A2BF7-58D1-264F-882F-F75CF9B61C35}" dt="2024-08-16T08:49:06.198" v="2977" actId="478"/>
        <pc:sldMkLst>
          <pc:docMk/>
          <pc:sldMk cId="3211015914" sldId="2147481195"/>
        </pc:sldMkLst>
      </pc:sldChg>
      <pc:sldChg chg="add">
        <pc:chgData name="Shefali Oza" userId="b6d86925-c367-4057-9a73-a9633078c5cb" providerId="ADAL" clId="{320A2BF7-58D1-264F-882F-F75CF9B61C35}" dt="2024-08-14T19:02:06.723" v="1086"/>
        <pc:sldMkLst>
          <pc:docMk/>
          <pc:sldMk cId="3286916522" sldId="2147481196"/>
        </pc:sldMkLst>
      </pc:sldChg>
      <pc:sldChg chg="modSp add mod">
        <pc:chgData name="Shefali Oza" userId="b6d86925-c367-4057-9a73-a9633078c5cb" providerId="ADAL" clId="{320A2BF7-58D1-264F-882F-F75CF9B61C35}" dt="2024-08-14T19:09:09.588" v="1193" actId="20577"/>
        <pc:sldMkLst>
          <pc:docMk/>
          <pc:sldMk cId="3886605166" sldId="2147481197"/>
        </pc:sldMkLst>
      </pc:sldChg>
      <pc:sldChg chg="modSp add mod">
        <pc:chgData name="Shefali Oza" userId="b6d86925-c367-4057-9a73-a9633078c5cb" providerId="ADAL" clId="{320A2BF7-58D1-264F-882F-F75CF9B61C35}" dt="2024-08-14T19:08:58.398" v="1145" actId="20577"/>
        <pc:sldMkLst>
          <pc:docMk/>
          <pc:sldMk cId="228151177" sldId="2147481198"/>
        </pc:sldMkLst>
      </pc:sldChg>
      <pc:sldChg chg="add">
        <pc:chgData name="Shefali Oza" userId="b6d86925-c367-4057-9a73-a9633078c5cb" providerId="ADAL" clId="{320A2BF7-58D1-264F-882F-F75CF9B61C35}" dt="2024-08-14T19:16:37.843" v="1288"/>
        <pc:sldMkLst>
          <pc:docMk/>
          <pc:sldMk cId="252027581" sldId="2147481199"/>
        </pc:sldMkLst>
      </pc:sldChg>
      <pc:sldChg chg="modSp add mod">
        <pc:chgData name="Shefali Oza" userId="b6d86925-c367-4057-9a73-a9633078c5cb" providerId="ADAL" clId="{320A2BF7-58D1-264F-882F-F75CF9B61C35}" dt="2024-08-14T19:43:21.277" v="1935" actId="20577"/>
        <pc:sldMkLst>
          <pc:docMk/>
          <pc:sldMk cId="396830954" sldId="2147481200"/>
        </pc:sldMkLst>
      </pc:sldChg>
      <pc:sldChg chg="add del">
        <pc:chgData name="Shefali Oza" userId="b6d86925-c367-4057-9a73-a9633078c5cb" providerId="ADAL" clId="{320A2BF7-58D1-264F-882F-F75CF9B61C35}" dt="2024-08-14T19:43:29.831" v="1936" actId="2696"/>
        <pc:sldMkLst>
          <pc:docMk/>
          <pc:sldMk cId="1041341935" sldId="2147481201"/>
        </pc:sldMkLst>
      </pc:sldChg>
      <pc:sldChg chg="addSp modSp add del">
        <pc:chgData name="Shefali Oza" userId="b6d86925-c367-4057-9a73-a9633078c5cb" providerId="ADAL" clId="{320A2BF7-58D1-264F-882F-F75CF9B61C35}" dt="2024-08-20T07:32:54.753" v="6467" actId="2696"/>
        <pc:sldMkLst>
          <pc:docMk/>
          <pc:sldMk cId="2200156019" sldId="2147481201"/>
        </pc:sldMkLst>
      </pc:sldChg>
      <pc:sldChg chg="delSp modSp add del mod">
        <pc:chgData name="Shefali Oza" userId="b6d86925-c367-4057-9a73-a9633078c5cb" providerId="ADAL" clId="{320A2BF7-58D1-264F-882F-F75CF9B61C35}" dt="2024-08-20T07:20:27.696" v="6361" actId="2696"/>
        <pc:sldMkLst>
          <pc:docMk/>
          <pc:sldMk cId="3138178426" sldId="2147481202"/>
        </pc:sldMkLst>
      </pc:sldChg>
      <pc:sldChg chg="add del">
        <pc:chgData name="Shefali Oza" userId="b6d86925-c367-4057-9a73-a9633078c5cb" providerId="ADAL" clId="{320A2BF7-58D1-264F-882F-F75CF9B61C35}" dt="2024-08-14T21:15:28.750" v="2473" actId="2696"/>
        <pc:sldMkLst>
          <pc:docMk/>
          <pc:sldMk cId="879813930" sldId="2147481203"/>
        </pc:sldMkLst>
      </pc:sldChg>
      <pc:sldChg chg="modSp add modAnim modNotesTx">
        <pc:chgData name="Shefali Oza" userId="b6d86925-c367-4057-9a73-a9633078c5cb" providerId="ADAL" clId="{320A2BF7-58D1-264F-882F-F75CF9B61C35}" dt="2024-08-18T00:14:49.863" v="2986" actId="20577"/>
        <pc:sldMkLst>
          <pc:docMk/>
          <pc:sldMk cId="3507705027" sldId="2147481203"/>
        </pc:sldMkLst>
      </pc:sldChg>
      <pc:sldChg chg="add del">
        <pc:chgData name="Shefali Oza" userId="b6d86925-c367-4057-9a73-a9633078c5cb" providerId="ADAL" clId="{320A2BF7-58D1-264F-882F-F75CF9B61C35}" dt="2024-08-18T00:18:43.787" v="2991"/>
        <pc:sldMkLst>
          <pc:docMk/>
          <pc:sldMk cId="743761453" sldId="2147481206"/>
        </pc:sldMkLst>
      </pc:sldChg>
      <pc:sldChg chg="add modAnim">
        <pc:chgData name="Shefali Oza" userId="b6d86925-c367-4057-9a73-a9633078c5cb" providerId="ADAL" clId="{320A2BF7-58D1-264F-882F-F75CF9B61C35}" dt="2024-08-18T20:57:57.239" v="5372"/>
        <pc:sldMkLst>
          <pc:docMk/>
          <pc:sldMk cId="1287638631" sldId="2147481206"/>
        </pc:sldMkLst>
      </pc:sldChg>
      <pc:sldChg chg="add">
        <pc:chgData name="Shefali Oza" userId="b6d86925-c367-4057-9a73-a9633078c5cb" providerId="ADAL" clId="{320A2BF7-58D1-264F-882F-F75CF9B61C35}" dt="2024-08-18T00:38:38.477" v="3012"/>
        <pc:sldMkLst>
          <pc:docMk/>
          <pc:sldMk cId="3575117920" sldId="2147481207"/>
        </pc:sldMkLst>
      </pc:sldChg>
      <pc:sldChg chg="addSp modSp add mod">
        <pc:chgData name="Shefali Oza" userId="b6d86925-c367-4057-9a73-a9633078c5cb" providerId="ADAL" clId="{320A2BF7-58D1-264F-882F-F75CF9B61C35}" dt="2024-08-18T01:14:20.857" v="4224" actId="1076"/>
        <pc:sldMkLst>
          <pc:docMk/>
          <pc:sldMk cId="1631184858" sldId="2147481208"/>
        </pc:sldMkLst>
      </pc:sldChg>
      <pc:sldChg chg="add del modNotesTx">
        <pc:chgData name="Shefali Oza" userId="b6d86925-c367-4057-9a73-a9633078c5cb" providerId="ADAL" clId="{320A2BF7-58D1-264F-882F-F75CF9B61C35}" dt="2024-08-18T01:26:41.851" v="4253" actId="20577"/>
        <pc:sldMkLst>
          <pc:docMk/>
          <pc:sldMk cId="2835397192" sldId="2147481209"/>
        </pc:sldMkLst>
      </pc:sldChg>
      <pc:sldChg chg="add del modNotesTx">
        <pc:chgData name="Shefali Oza" userId="b6d86925-c367-4057-9a73-a9633078c5cb" providerId="ADAL" clId="{320A2BF7-58D1-264F-882F-F75CF9B61C35}" dt="2024-08-18T01:26:56.806" v="4258" actId="20577"/>
        <pc:sldMkLst>
          <pc:docMk/>
          <pc:sldMk cId="1374576686" sldId="2147481210"/>
        </pc:sldMkLst>
      </pc:sldChg>
      <pc:sldChg chg="add del modNotesTx">
        <pc:chgData name="Shefali Oza" userId="b6d86925-c367-4057-9a73-a9633078c5cb" providerId="ADAL" clId="{320A2BF7-58D1-264F-882F-F75CF9B61C35}" dt="2024-08-18T01:27:13.297" v="4270" actId="6549"/>
        <pc:sldMkLst>
          <pc:docMk/>
          <pc:sldMk cId="2191310474" sldId="2147481211"/>
        </pc:sldMkLst>
      </pc:sldChg>
      <pc:sldChg chg="add del modNotesTx">
        <pc:chgData name="Shefali Oza" userId="b6d86925-c367-4057-9a73-a9633078c5cb" providerId="ADAL" clId="{320A2BF7-58D1-264F-882F-F75CF9B61C35}" dt="2024-08-18T01:27:30.342" v="4274" actId="20577"/>
        <pc:sldMkLst>
          <pc:docMk/>
          <pc:sldMk cId="2192670877" sldId="2147481212"/>
        </pc:sldMkLst>
      </pc:sldChg>
      <pc:sldChg chg="add del modNotesTx">
        <pc:chgData name="Shefali Oza" userId="b6d86925-c367-4057-9a73-a9633078c5cb" providerId="ADAL" clId="{320A2BF7-58D1-264F-882F-F75CF9B61C35}" dt="2024-08-18T01:27:36.951" v="4278" actId="20577"/>
        <pc:sldMkLst>
          <pc:docMk/>
          <pc:sldMk cId="569492956" sldId="2147481213"/>
        </pc:sldMkLst>
      </pc:sldChg>
      <pc:sldChg chg="add del modNotesTx">
        <pc:chgData name="Shefali Oza" userId="b6d86925-c367-4057-9a73-a9633078c5cb" providerId="ADAL" clId="{320A2BF7-58D1-264F-882F-F75CF9B61C35}" dt="2024-08-18T01:27:45.989" v="4282" actId="20577"/>
        <pc:sldMkLst>
          <pc:docMk/>
          <pc:sldMk cId="3938907935" sldId="2147481214"/>
        </pc:sldMkLst>
      </pc:sldChg>
      <pc:sldChg chg="delSp modSp add mod modNotesTx">
        <pc:chgData name="Shefali Oza" userId="b6d86925-c367-4057-9a73-a9633078c5cb" providerId="ADAL" clId="{320A2BF7-58D1-264F-882F-F75CF9B61C35}" dt="2024-08-18T01:36:42.061" v="4851"/>
        <pc:sldMkLst>
          <pc:docMk/>
          <pc:sldMk cId="72413442" sldId="2147481215"/>
        </pc:sldMkLst>
      </pc:sldChg>
      <pc:sldChg chg="addSp delSp modSp add mod modAnim">
        <pc:chgData name="Shefali Oza" userId="b6d86925-c367-4057-9a73-a9633078c5cb" providerId="ADAL" clId="{320A2BF7-58D1-264F-882F-F75CF9B61C35}" dt="2024-08-20T00:02:02.290" v="5596"/>
        <pc:sldMkLst>
          <pc:docMk/>
          <pc:sldMk cId="2462659167" sldId="2147481216"/>
        </pc:sldMkLst>
      </pc:sldChg>
      <pc:sldChg chg="add del">
        <pc:chgData name="Shefali Oza" userId="b6d86925-c367-4057-9a73-a9633078c5cb" providerId="ADAL" clId="{320A2BF7-58D1-264F-882F-F75CF9B61C35}" dt="2024-08-20T05:05:36.148" v="5965" actId="2696"/>
        <pc:sldMkLst>
          <pc:docMk/>
          <pc:sldMk cId="3738760177" sldId="2147481217"/>
        </pc:sldMkLst>
      </pc:sldChg>
      <pc:sldChg chg="del">
        <pc:chgData name="Shefali Oza" userId="b6d86925-c367-4057-9a73-a9633078c5cb" providerId="ADAL" clId="{320A2BF7-58D1-264F-882F-F75CF9B61C35}" dt="2024-08-19T23:58:10.212" v="5497" actId="2696"/>
        <pc:sldMkLst>
          <pc:docMk/>
          <pc:sldMk cId="2403598002" sldId="2147481222"/>
        </pc:sldMkLst>
      </pc:sldChg>
      <pc:sldChg chg="add del">
        <pc:chgData name="Shefali Oza" userId="b6d86925-c367-4057-9a73-a9633078c5cb" providerId="ADAL" clId="{320A2BF7-58D1-264F-882F-F75CF9B61C35}" dt="2024-08-19T23:58:04.911" v="5496"/>
        <pc:sldMkLst>
          <pc:docMk/>
          <pc:sldMk cId="3374723394" sldId="2147481244"/>
        </pc:sldMkLst>
      </pc:sldChg>
      <pc:sldChg chg="add del">
        <pc:chgData name="Shefali Oza" userId="b6d86925-c367-4057-9a73-a9633078c5cb" providerId="ADAL" clId="{320A2BF7-58D1-264F-882F-F75CF9B61C35}" dt="2024-08-20T00:02:15.943" v="5597" actId="2696"/>
        <pc:sldMkLst>
          <pc:docMk/>
          <pc:sldMk cId="213102124" sldId="2147481245"/>
        </pc:sldMkLst>
      </pc:sldChg>
      <pc:sldChg chg="modSp add mod modShow">
        <pc:chgData name="Shefali Oza" userId="b6d86925-c367-4057-9a73-a9633078c5cb" providerId="ADAL" clId="{320A2BF7-58D1-264F-882F-F75CF9B61C35}" dt="2024-08-20T05:05:57.271" v="5972" actId="729"/>
        <pc:sldMkLst>
          <pc:docMk/>
          <pc:sldMk cId="2961168518" sldId="2147481245"/>
        </pc:sldMkLst>
      </pc:sldChg>
      <pc:sldChg chg="modSp add mod">
        <pc:chgData name="Shefali Oza" userId="b6d86925-c367-4057-9a73-a9633078c5cb" providerId="ADAL" clId="{320A2BF7-58D1-264F-882F-F75CF9B61C35}" dt="2024-08-20T06:38:49.592" v="6339" actId="14100"/>
        <pc:sldMkLst>
          <pc:docMk/>
          <pc:sldMk cId="3134948819" sldId="2147481246"/>
        </pc:sldMkLst>
      </pc:sldChg>
      <pc:sldChg chg="addSp delSp modSp add del mod">
        <pc:chgData name="Shefali Oza" userId="b6d86925-c367-4057-9a73-a9633078c5cb" providerId="ADAL" clId="{320A2BF7-58D1-264F-882F-F75CF9B61C35}" dt="2024-08-20T07:20:29.093" v="6362" actId="2696"/>
        <pc:sldMkLst>
          <pc:docMk/>
          <pc:sldMk cId="1665290591" sldId="2147481249"/>
        </pc:sldMkLst>
      </pc:sldChg>
      <pc:sldChg chg="addSp delSp modSp add mod">
        <pc:chgData name="Shefali Oza" userId="b6d86925-c367-4057-9a73-a9633078c5cb" providerId="ADAL" clId="{320A2BF7-58D1-264F-882F-F75CF9B61C35}" dt="2024-08-20T07:32:27.809" v="6465" actId="1076"/>
        <pc:sldMkLst>
          <pc:docMk/>
          <pc:sldMk cId="717473334" sldId="214748125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6/2/25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hyperlink" Target="https://717alliance.org/%23subscribe" TargetMode="External"/><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3" Type="http://schemas.openxmlformats.org/officeDocument/2006/relationships/hyperlink" Target="https://forms.office.com/r/tcGyChMrwb?origin=lprLink" TargetMode="External"/><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who.int/about/general-programme-of-work/fourteenth%23:~:text=Once%20adopted%20by%20the%20World,years%20(2025%2D2028)." TargetMode="External"/><Relationship Id="rId2" Type="http://schemas.openxmlformats.org/officeDocument/2006/relationships/slide" Target="../slides/slide29.xml"/><Relationship Id="rId1" Type="http://schemas.openxmlformats.org/officeDocument/2006/relationships/notesMaster" Target="../notesMasters/notesMaster1.xml"/><Relationship Id="rId6" Type="http://schemas.openxmlformats.org/officeDocument/2006/relationships/hyperlink" Target="https://thedocs.worldbank.org/en/doc/eac1acfe37285a29942e9bb513a4fb43-0200022022/related/PF-Results-Framework-with-Indicator-Reference-Sheets-Feb-09-2023.pdf" TargetMode="External"/><Relationship Id="rId5" Type="http://schemas.openxmlformats.org/officeDocument/2006/relationships/hyperlink" Target="https://www.worldbank.org/en/programs/financial-intermediary-fund-for-pandemic-prevention-preparedness-and-response-ppr-fif" TargetMode="External"/><Relationship Id="rId4" Type="http://schemas.openxmlformats.org/officeDocument/2006/relationships/hyperlink" Target="https://www.who.int/data/stories/the-triple-billion-targets-a-visual-summary-of-methods-to-deliver-impact"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s://717alliance.org/resources/7-1-7-evidence-base/"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3" Type="http://schemas.openxmlformats.org/officeDocument/2006/relationships/hyperlink" Target="http://preventepidemics.org/epidemics-that-didnt-happen/dengue" TargetMode="External"/><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para el moderador: esta presentación de diapositivas es parte de un Paquete de capacitación de orientación 7-1-7, que es un archivo zip con un archivo de lectura, y carpetas para presentaciones (es decir, estas diapositivas), actividades que se incluyen en estas diapositivas, un programa de ejemplo que se puede dar a los participantes, y un programa de ejemplo detallado que puede ser utilizada por los anfitriones/moderadores. Revise los programas y las correspondientes diapositivas/actividades para su contexto y necesidades. </a:t>
            </a:r>
          </a:p>
          <a:p>
            <a:endParaRPr lang="en-US" dirty="0">
              <a:latin typeface="Arial"/>
              <a:cs typeface="Arial"/>
            </a:endParaRPr>
          </a:p>
          <a:p>
            <a:r>
              <a:rPr lang="es-419" dirty="0">
                <a:latin typeface="Arial"/>
                <a:cs typeface="Arial"/>
              </a:rPr>
              <a:t>Esta presentación de diapositivas contiene una capacitación de orientación 7-1-7 de 8 horas de ejemplo. La plataforma de diapositivas está separada en secciones que se corresponden con el archivo Excel de ejemplo del programa de capacitación de orientación. Las secciones clave 7-1-7 en esta presentación de diapositivas incluyen las siguientes: </a:t>
            </a:r>
          </a:p>
          <a:p>
            <a:r>
              <a:rPr lang="es-419" dirty="0">
                <a:latin typeface="Arial"/>
                <a:cs typeface="Arial"/>
              </a:rPr>
              <a:t>1. Bienvenida, objetivos de aprendizaje y actividad para romper el hielo </a:t>
            </a:r>
            <a:br>
              <a:rPr lang="es-419" dirty="0">
                <a:latin typeface="Arial"/>
                <a:cs typeface="Arial"/>
              </a:rPr>
            </a:br>
            <a:r>
              <a:rPr lang="es-419" dirty="0">
                <a:latin typeface="Arial"/>
                <a:cs typeface="Arial"/>
              </a:rPr>
              <a:t>2. Introducción al 7-1-7</a:t>
            </a:r>
          </a:p>
          <a:p>
            <a:r>
              <a:rPr lang="es-419" dirty="0">
                <a:latin typeface="Arial"/>
                <a:cs typeface="Arial"/>
              </a:rPr>
              <a:t>3. Diapositivas de la actividad de mesa 7-1-7</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4. Cómo 7-1-7 crea el cambio</a:t>
            </a:r>
          </a:p>
          <a:p>
            <a:r>
              <a:rPr lang="es-419" dirty="0">
                <a:latin typeface="Arial"/>
                <a:cs typeface="Arial"/>
              </a:rPr>
              <a:t>5. Actividad de principios básicos 7-1-7</a:t>
            </a:r>
          </a:p>
          <a:p>
            <a:r>
              <a:rPr lang="es-419" dirty="0">
                <a:latin typeface="Arial"/>
                <a:cs typeface="Arial"/>
              </a:rPr>
              <a:t>6. Aplicar el enfoque 7-1-7 a brotes de enfermedades únicos y múltiples</a:t>
            </a:r>
          </a:p>
          <a:p>
            <a:r>
              <a:rPr lang="es-419" dirty="0">
                <a:latin typeface="Arial"/>
                <a:cs typeface="Arial"/>
              </a:rPr>
              <a:t>7. Sesiones de debate</a:t>
            </a:r>
          </a:p>
          <a:p>
            <a:r>
              <a:rPr lang="es-419" dirty="0">
                <a:latin typeface="Arial"/>
                <a:cs typeface="Arial"/>
              </a:rPr>
              <a:t>8. Lista de preguntas pendientes/Sesión de preguntas y respuestas</a:t>
            </a:r>
          </a:p>
          <a:p>
            <a:r>
              <a:rPr lang="es-419" dirty="0">
                <a:latin typeface="Arial"/>
                <a:cs typeface="Arial"/>
              </a:rPr>
              <a:t>7. Acerca de 7-1-7 Alliance</a:t>
            </a:r>
          </a:p>
          <a:p>
            <a:endParaRPr lang="en-US" dirty="0">
              <a:latin typeface="Arial"/>
              <a:cs typeface="Arial"/>
            </a:endParaRPr>
          </a:p>
          <a:p>
            <a:r>
              <a:rPr lang="es-419" dirty="0">
                <a:latin typeface="Arial"/>
                <a:cs typeface="Arial"/>
              </a:rPr>
              <a:t>Se incluyen los descansos (almuerzo + dos pausas para café) y las actividades para romper el hielo. </a:t>
            </a:r>
          </a:p>
          <a:p>
            <a:endParaRPr lang="en-US" dirty="0">
              <a:latin typeface="Arial"/>
              <a:cs typeface="Arial"/>
            </a:endParaRPr>
          </a:p>
          <a:p>
            <a:r>
              <a:rPr lang="es-419" dirty="0">
                <a:latin typeface="Arial"/>
                <a:cs typeface="Arial"/>
              </a:rPr>
              <a:t>En cada diapositiva se incluyen notas que pueden leerse a la audiencia, con comentarios al moderador/presentador escritos como “[NOTA PARA EL MODERADOR: </a:t>
            </a:r>
            <a:r>
              <a:rPr lang="es-419" dirty="0" err="1">
                <a:latin typeface="Arial"/>
                <a:cs typeface="Arial"/>
              </a:rPr>
              <a:t>xxx</a:t>
            </a:r>
            <a:r>
              <a:rPr lang="es-419" dirty="0">
                <a:latin typeface="Arial"/>
                <a:cs typeface="Arial"/>
              </a:rPr>
              <a:t>]”. </a:t>
            </a:r>
          </a:p>
          <a:p>
            <a:endParaRPr lang="en-US" dirty="0">
              <a:latin typeface="Arial"/>
              <a:cs typeface="Arial"/>
            </a:endParaRPr>
          </a:p>
          <a:p>
            <a:endParaRPr lang="en-US" dirty="0">
              <a:latin typeface="Arial"/>
              <a:cs typeface="Arial"/>
            </a:endParaRPr>
          </a:p>
          <a:p>
            <a:endParaRPr lang="en-US" dirty="0">
              <a:latin typeface="Arial"/>
              <a:cs typeface="Arial"/>
            </a:endParaRPr>
          </a:p>
          <a:p>
            <a:r>
              <a:rPr lang="es-419" dirty="0">
                <a:latin typeface="Arial"/>
                <a:cs typeface="Arial"/>
              </a:rPr>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21691497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Calibri"/>
                <a:ea typeface="Calibri"/>
                <a:cs typeface="Calibri"/>
              </a:rPr>
              <a:t>¡Tenemos un día ocupado por delante! </a:t>
            </a:r>
          </a:p>
          <a:p>
            <a:endParaRPr lang="en-US" dirty="0">
              <a:latin typeface="Calibri"/>
              <a:ea typeface="Calibri"/>
              <a:cs typeface="Calibri"/>
            </a:endParaRPr>
          </a:p>
          <a:p>
            <a:r>
              <a:rPr lang="es-419" dirty="0">
                <a:latin typeface="Arial"/>
                <a:cs typeface="Arial"/>
              </a:rPr>
              <a:t>Esta mañana vamos a presentarles el enfoque 7-1-7 y hacer una actividad de mesa para practicar los primeros pasos para usar el enfoque 7-1-7 para un brote. Por la tarde, vamos a entrar en los principios básicos del 7-1-7, daremos una visión general de alto nivel de las formas en que el 7-1-7 se puede utilizar para brotes únicos y múltiples, tanto en tiempo real como retrospectivamente, haremos una actividad corta sobre el 7-1-7 y brotes del mundo real, y tendremos mucho tiempo para discusiones y preguntas y respuestas. </a:t>
            </a:r>
          </a:p>
          <a:p>
            <a:endParaRPr lang="en-US" dirty="0">
              <a:latin typeface="Arial"/>
              <a:cs typeface="Arial"/>
            </a:endParaRPr>
          </a:p>
          <a:p>
            <a:r>
              <a:rPr lang="es-419" dirty="0">
                <a:latin typeface="Arial"/>
                <a:cs typeface="Arial"/>
              </a:rPr>
              <a:t>A lo largo de las sesiones, hemos incorporado lecciones de países y jurisdicciones que han adoptado y utilizado el 7-1-7 en los últimos años. </a:t>
            </a:r>
          </a:p>
          <a:p>
            <a:endParaRPr lang="en-US" dirty="0">
              <a:latin typeface="Calibri"/>
              <a:ea typeface="Calibri"/>
              <a:cs typeface="Calibri"/>
            </a:endParaRPr>
          </a:p>
          <a:p>
            <a:r>
              <a:rPr lang="es-419" dirty="0">
                <a:latin typeface="Calibri"/>
                <a:ea typeface="Calibri"/>
                <a:cs typeface="Calibri"/>
              </a:rPr>
              <a:t>Cuando termine esta capacitación, esperamos que puedan:</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1. </a:t>
            </a:r>
            <a:r>
              <a:rPr lang="es-419" sz="1200" b="1" dirty="0">
                <a:latin typeface="Arial"/>
                <a:cs typeface="Arial"/>
              </a:rPr>
              <a:t>Comprender el enfoque 7-1-7, las revisiones de acción temprana y la metodología de mejora del desempeño </a:t>
            </a:r>
            <a:r>
              <a:rPr lang="es-419" sz="1200" dirty="0">
                <a:latin typeface="Arial"/>
                <a:cs typeface="Arial"/>
              </a:rPr>
              <a:t>para la detección, notificación y respuesta temprana de brotes</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2. </a:t>
            </a:r>
            <a:r>
              <a:rPr lang="es-419" sz="1200" dirty="0">
                <a:latin typeface="Arial"/>
                <a:cs typeface="Arial"/>
              </a:rPr>
              <a:t>Explicar cómo el enfoque 7-1-7 impulsa la </a:t>
            </a:r>
            <a:r>
              <a:rPr lang="es-419" sz="1200" b="1" dirty="0">
                <a:latin typeface="Arial"/>
                <a:cs typeface="Arial"/>
              </a:rPr>
              <a:t>mejora del desempeño</a:t>
            </a:r>
            <a:r>
              <a:rPr lang="es-419" sz="1200" dirty="0">
                <a:latin typeface="Arial"/>
                <a:cs typeface="Arial"/>
              </a:rPr>
              <a:t> de los sistemas de brotes</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latin typeface="Arial"/>
                <a:cs typeface="Arial"/>
              </a:rPr>
              <a:t>Y </a:t>
            </a:r>
          </a:p>
          <a:p>
            <a:pPr marL="342900" indent="-342900">
              <a:lnSpc>
                <a:spcPct val="113999"/>
              </a:lnSpc>
            </a:pPr>
            <a:r>
              <a:rPr lang="es-419" sz="1200" dirty="0">
                <a:latin typeface="Arial"/>
                <a:cs typeface="Arial"/>
              </a:rPr>
              <a:t>3. </a:t>
            </a:r>
            <a:r>
              <a:rPr lang="es-419" sz="1200" b="1" dirty="0">
                <a:latin typeface="Arial"/>
                <a:cs typeface="Arial"/>
              </a:rPr>
              <a:t>Identificar oportunidades y desafíos </a:t>
            </a:r>
            <a:r>
              <a:rPr lang="es-419" sz="1200" dirty="0">
                <a:latin typeface="Arial"/>
                <a:cs typeface="Arial"/>
              </a:rPr>
              <a:t>para apoyar la concientización, la adopción y el uso del enfoque 7-1-7 en sus trabajos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a:cs typeface="Arial"/>
            </a:endParaRPr>
          </a:p>
          <a:p>
            <a:pPr algn="just"/>
            <a:endParaRPr lang="en-US" dirty="0">
              <a:cs typeface="Arial"/>
            </a:endParaRPr>
          </a:p>
          <a:p>
            <a:pPr algn="just"/>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9874518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0D344-D8B5-B16C-4913-4972FC10D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737E04-B914-3417-DDE8-250924D9D8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199F94-88FF-1706-845A-1DBB58840C2D}"/>
              </a:ext>
            </a:extLst>
          </p:cNvPr>
          <p:cNvSpPr>
            <a:spLocks noGrp="1"/>
          </p:cNvSpPr>
          <p:nvPr>
            <p:ph type="body" idx="1"/>
          </p:nvPr>
        </p:nvSpPr>
        <p:spPr/>
        <p:txBody>
          <a:bodyPr/>
          <a:lstStyle/>
          <a:p>
            <a:pPr>
              <a:defRPr/>
            </a:pPr>
            <a:r>
              <a:rPr lang="es-419" dirty="0">
                <a:latin typeface="Arial"/>
                <a:cs typeface="Arial"/>
              </a:rPr>
              <a:t>[Nota para el moderador: hemos asignado 40 minutos en total para esta actividad, 5 minutos para explicar esta diapositiva y hacer que los participantes se dividan en grupos, y 35 minutos para la actividad. Trate de tener grupos de 6-8 participantes, si es posible. Recomendamos seleccionar 3 escenarios de brotes de la carpeta "Actividades" asociada para que el informe no tome demasiado tiempo. Si hay más de 3 grupos, entonces a algunos grupos se les dará el mismo escenario (por ejemplo, si hay 5 grupos, entonces se les dará el escenario 1 a dos grupos; el escenario 2 a dos grupos, y el escenario 3 a un grupo). En el plenario, haga que un grupo por cada escenario de brote proporcione un informe completo, y los grupos adicionales que tengan el mismo escenario añadan algo diferente al informe de ese grupo. Ajuste la discusión grupal y los horarios plenarios en función de cuántos grupos tenga].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Ahora nos gustaría hacer una pequeña actividad para ayudarles a empezar a pensar en cómo 7-1-7 puede ser utilizado en brotes del mundo real. Esta será una actividad grupal de 35 minutos.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defRPr/>
            </a:pPr>
            <a:r>
              <a:rPr lang="es-419" dirty="0">
                <a:latin typeface="Arial"/>
                <a:cs typeface="Arial"/>
              </a:rPr>
              <a:t>Vamos a dividirnos en [diga la cantidad de grupos] grupos ahora. Recuerden, no hay un facilitador de grupo preasignado para esta actividad.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[Nota al moderador: distribuya las hojas de actividad de papel una vez que las personas estén en grupos].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 </a:t>
            </a:r>
          </a:p>
          <a:p>
            <a:endParaRPr lang="en-US" dirty="0"/>
          </a:p>
        </p:txBody>
      </p:sp>
      <p:sp>
        <p:nvSpPr>
          <p:cNvPr id="4" name="Slide Number Placeholder 3">
            <a:extLst>
              <a:ext uri="{FF2B5EF4-FFF2-40B4-BE49-F238E27FC236}">
                <a16:creationId xmlns:a16="http://schemas.microsoft.com/office/drawing/2014/main" id="{B7C71D92-FE57-C090-5527-ECAECDE284F2}"/>
              </a:ext>
            </a:extLst>
          </p:cNvPr>
          <p:cNvSpPr>
            <a:spLocks noGrp="1"/>
          </p:cNvSpPr>
          <p:nvPr>
            <p:ph type="sldNum" sz="quarter" idx="5"/>
          </p:nvPr>
        </p:nvSpPr>
        <p:spPr/>
        <p:txBody>
          <a:bodyPr/>
          <a:lstStyle/>
          <a:p>
            <a:fld id="{A1E75C25-C22B-D14A-8C88-D3C1CFA09A77}" type="slidenum">
              <a:rPr lang="en-US" smtClean="0"/>
              <a:pPr/>
              <a:t>100</a:t>
            </a:fld>
            <a:endParaRPr lang="en-US"/>
          </a:p>
        </p:txBody>
      </p:sp>
    </p:spTree>
    <p:extLst>
      <p:ext uri="{BB962C8B-B14F-4D97-AF65-F5344CB8AC3E}">
        <p14:creationId xmlns:p14="http://schemas.microsoft.com/office/powerpoint/2010/main" val="495338488"/>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F6F1C7-C20D-D81A-FA40-79F88EE2B5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64D0B3-93EB-944A-E5C8-30BFE0A17C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1988FE-9007-E58C-B446-FDDD54D97088}"/>
              </a:ext>
            </a:extLst>
          </p:cNvPr>
          <p:cNvSpPr>
            <a:spLocks noGrp="1"/>
          </p:cNvSpPr>
          <p:nvPr>
            <p:ph type="body" idx="1"/>
          </p:nvPr>
        </p:nvSpPr>
        <p:spPr/>
        <p:txBody>
          <a:bodyPr/>
          <a:lstStyle/>
          <a:p>
            <a:endParaRPr lang="en-US" dirty="0">
              <a:cs typeface="Arial"/>
            </a:endParaRPr>
          </a:p>
          <a:p>
            <a:r>
              <a:rPr lang="es-419" dirty="0"/>
              <a:t>Ahora que están en sus grupos, comenzaremos la actividad. </a:t>
            </a:r>
          </a:p>
          <a:p>
            <a:endParaRPr lang="en-US" dirty="0">
              <a:cs typeface="Arial"/>
            </a:endParaRPr>
          </a:p>
          <a:p>
            <a:r>
              <a:rPr lang="es-419" dirty="0"/>
              <a:t>Durante los primeros 10 minutos, leerán el artículo de forma independiente. </a:t>
            </a:r>
          </a:p>
          <a:p>
            <a:endParaRPr lang="en-US" dirty="0">
              <a:cs typeface="Arial"/>
            </a:endParaRPr>
          </a:p>
          <a:p>
            <a:r>
              <a:rPr lang="es-419" dirty="0"/>
              <a:t>Luego, debatirán el artículo en sus grupos durante 12-15 minutos. Chequearemos cómo están todos alrededor de los 12 minutos y veremos si necesitan unos minutos más.</a:t>
            </a:r>
          </a:p>
          <a:p>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Debatirán las preguntas escritas aquí. </a:t>
            </a:r>
            <a:r>
              <a:rPr lang="es-419" dirty="0">
                <a:latin typeface="Arial"/>
                <a:cs typeface="Arial"/>
              </a:rPr>
              <a:t>Usen su imaginación o experiencia para responder si el artículo no tiene suficiente información.</a:t>
            </a:r>
          </a:p>
          <a:p>
            <a:endParaRPr lang="en-US" dirty="0">
              <a:cs typeface="Arial"/>
            </a:endParaRPr>
          </a:p>
          <a:p>
            <a:pPr marL="342900" lvl="0" indent="-342900">
              <a:buFont typeface="Courier New" panose="020B0604020202020204" pitchFamily="34" charset="0"/>
              <a:buChar char="o"/>
            </a:pPr>
            <a:r>
              <a:rPr lang="es-419" sz="1200" dirty="0">
                <a:latin typeface="Arial"/>
                <a:cs typeface="Arial"/>
              </a:rPr>
              <a:t>¿Podría haber sido útil el 7-1-7 </a:t>
            </a:r>
            <a:r>
              <a:rPr lang="es-419" sz="1200" dirty="0">
                <a:solidFill>
                  <a:schemeClr val="accent1"/>
                </a:solidFill>
                <a:latin typeface="Arial"/>
                <a:cs typeface="Arial"/>
              </a:rPr>
              <a:t>en tiempo real</a:t>
            </a:r>
            <a:r>
              <a:rPr lang="es-419" sz="1200" dirty="0">
                <a:latin typeface="Arial"/>
                <a:cs typeface="Arial"/>
              </a:rPr>
              <a:t> durante una Revisión de acción temprana para recalibrar la fase inicial de la respuesta a este brote? ¿Por qué o por qué no?</a:t>
            </a:r>
          </a:p>
          <a:p>
            <a:pPr marL="342900" lvl="0" indent="-342900">
              <a:buFont typeface="Courier New" panose="020B0604020202020204" pitchFamily="34" charset="0"/>
              <a:buChar char="o"/>
            </a:pPr>
            <a:r>
              <a:rPr lang="es-419" sz="1200" dirty="0">
                <a:cs typeface="Arial"/>
              </a:rPr>
              <a:t>¿A qué </a:t>
            </a:r>
            <a:r>
              <a:rPr lang="es-419" sz="1200" dirty="0">
                <a:solidFill>
                  <a:schemeClr val="accent1"/>
                </a:solidFill>
                <a:cs typeface="Arial"/>
              </a:rPr>
              <a:t>nivel gubernamental</a:t>
            </a:r>
            <a:r>
              <a:rPr lang="es-419" sz="1200" dirty="0">
                <a:cs typeface="Arial"/>
              </a:rPr>
              <a:t> podría ser útil aplicar 7-1-7 en este brote (por ejemplo, a nivel nacional, subnacional, múltiples áreas subnacionales) y por qué? </a:t>
            </a:r>
          </a:p>
          <a:p>
            <a:pPr marL="342900" lvl="0" indent="-342900">
              <a:buFont typeface="Courier New" panose="020B0604020202020204" pitchFamily="34" charset="0"/>
              <a:buChar char="o"/>
            </a:pPr>
            <a:r>
              <a:rPr lang="es-419" sz="1200" dirty="0">
                <a:latin typeface="Arial"/>
                <a:cs typeface="Arial"/>
              </a:rPr>
              <a:t>¿Cómo podrían utilizarse </a:t>
            </a:r>
            <a:r>
              <a:rPr lang="es-419" sz="1200" dirty="0">
                <a:solidFill>
                  <a:schemeClr val="accent1"/>
                </a:solidFill>
                <a:latin typeface="Arial"/>
                <a:cs typeface="Arial"/>
              </a:rPr>
              <a:t>las conclusiones</a:t>
            </a:r>
            <a:r>
              <a:rPr lang="es-419" sz="1200" dirty="0">
                <a:latin typeface="Arial"/>
                <a:cs typeface="Arial"/>
              </a:rPr>
              <a:t> del 7-1-7 de este brote para informar </a:t>
            </a:r>
            <a:r>
              <a:rPr lang="es-419" sz="1200" dirty="0">
                <a:solidFill>
                  <a:schemeClr val="accent1"/>
                </a:solidFill>
                <a:latin typeface="Arial"/>
                <a:cs typeface="Arial"/>
              </a:rPr>
              <a:t>las acciones y la planificación</a:t>
            </a:r>
            <a:r>
              <a:rPr lang="es-419" sz="1200" dirty="0">
                <a:latin typeface="Arial"/>
                <a:cs typeface="Arial"/>
              </a:rPr>
              <a:t>?</a:t>
            </a:r>
          </a:p>
          <a:p>
            <a:endParaRPr lang="en-US" dirty="0">
              <a:cs typeface="Arial"/>
            </a:endParaRPr>
          </a:p>
          <a:p>
            <a:r>
              <a:rPr lang="es-419" dirty="0"/>
              <a:t>Luego tendremos 2 o 3 minutos por grupo para que cada grupo informe en el plenario con un breve resumen de su artículo y debate. Así que asegúrense de seleccionar un informante.</a:t>
            </a:r>
          </a:p>
          <a:p>
            <a:endParaRPr lang="en-US" dirty="0">
              <a:cs typeface="Arial"/>
            </a:endParaRPr>
          </a:p>
          <a:p>
            <a:r>
              <a:rPr lang="es-419" dirty="0"/>
              <a:t>¡Diviértanse!</a:t>
            </a: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8392E09F-3F83-5CDC-1F78-DC457095902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03406795"/>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F5D18-AA31-F56E-EF93-07ECC1045D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F677A-F321-33A8-F4FC-B7046CF418B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45F52F-D801-719E-AED7-3AA1E88B698B}"/>
              </a:ext>
            </a:extLst>
          </p:cNvPr>
          <p:cNvSpPr>
            <a:spLocks noGrp="1"/>
          </p:cNvSpPr>
          <p:nvPr>
            <p:ph type="body" idx="1"/>
          </p:nvPr>
        </p:nvSpPr>
        <p:spPr/>
        <p:txBody>
          <a:bodyPr/>
          <a:lstStyle/>
          <a:p>
            <a:r>
              <a:rPr lang="es-419">
                <a:latin typeface="Arial"/>
                <a:cs typeface="Arial"/>
              </a:rPr>
              <a:t>[Nota al moderador: priorice responder a las preguntas restantes que hayan sido formuladas por los participantes durante las sesiones de la mañana y la tarde. Recomendamos unificar las preguntas de la lista si hay varias similares. Puede permanecer en esta diapositiva mientras responde las preguntas de la lista verbalmente. Después de esta diapositiva, hay dos diapositivas que puede usar con preguntas frecuentes en caso de que no haya o haya pocas preguntas]. </a:t>
            </a:r>
          </a:p>
          <a:p>
            <a:endParaRPr lang="en-US"/>
          </a:p>
          <a:p>
            <a:r>
              <a:rPr lang="es-419">
                <a:latin typeface="Arial"/>
                <a:cs typeface="Arial"/>
              </a:rPr>
              <a:t>Ahora repasemos algunas de las preguntas que hay en la lista o que hemos escuchado aparecer durante las discusiones. </a:t>
            </a:r>
          </a:p>
          <a:p>
            <a:endParaRPr lang="en-US"/>
          </a:p>
          <a:p>
            <a:endParaRPr lang="en-US">
              <a:cs typeface="Arial"/>
            </a:endParaRPr>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4F255C04-894E-D76D-C89D-1E9E0300D8E2}"/>
              </a:ext>
            </a:extLst>
          </p:cNvPr>
          <p:cNvSpPr>
            <a:spLocks noGrp="1"/>
          </p:cNvSpPr>
          <p:nvPr>
            <p:ph type="sldNum" sz="quarter" idx="5"/>
          </p:nvPr>
        </p:nvSpPr>
        <p:spPr/>
        <p:txBody>
          <a:bodyPr/>
          <a:lstStyle/>
          <a:p>
            <a:fld id="{A1E75C25-C22B-D14A-8C88-D3C1CFA09A77}" type="slidenum">
              <a:rPr lang="en-US" smtClean="0"/>
              <a:pPr/>
              <a:t>102</a:t>
            </a:fld>
            <a:endParaRPr lang="en-US"/>
          </a:p>
        </p:txBody>
      </p:sp>
    </p:spTree>
    <p:extLst>
      <p:ext uri="{BB962C8B-B14F-4D97-AF65-F5344CB8AC3E}">
        <p14:creationId xmlns:p14="http://schemas.microsoft.com/office/powerpoint/2010/main" val="702498571"/>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B6A44-AE77-5AFE-FC52-0030731C56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370170-A9C7-B248-94B1-ABC2FF7EB6B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9098F30-7D22-90CA-9838-4DDBAAFA376D}"/>
              </a:ext>
            </a:extLst>
          </p:cNvPr>
          <p:cNvSpPr>
            <a:spLocks noGrp="1"/>
          </p:cNvSpPr>
          <p:nvPr>
            <p:ph type="body" idx="1"/>
          </p:nvPr>
        </p:nvSpPr>
        <p:spPr/>
        <p:txBody>
          <a:bodyPr/>
          <a:lstStyle/>
          <a:p>
            <a:pPr>
              <a:defRPr/>
            </a:pPr>
            <a:r>
              <a:rPr lang="es-419" sz="2800" b="0" dirty="0">
                <a:latin typeface="Calibri"/>
                <a:ea typeface="Calibri"/>
                <a:cs typeface="Calibri"/>
              </a:rPr>
              <a:t>[Nota al moderador: Solo muestre estas preguntas si aún hay tiempo después de que las preguntas pendientes se hayan respondido. Si algunas de estas se repiten, saltéelas].</a:t>
            </a:r>
          </a:p>
          <a:p>
            <a:pPr>
              <a:defRPr/>
            </a:pPr>
            <a:endParaRPr lang="en-US" sz="2800" b="0" dirty="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2800" b="0" dirty="0">
                <a:latin typeface="Calibri"/>
                <a:ea typeface="Calibri"/>
                <a:cs typeface="Calibri"/>
              </a:rPr>
              <a:t>Vamos a repasar algunas de las preguntas más comunes que han surgido en los talleres anteriores del 7-1-7. </a:t>
            </a:r>
          </a:p>
          <a:p>
            <a:pPr>
              <a:defRPr/>
            </a:pPr>
            <a:endParaRPr lang="en-US" sz="2800" b="1" dirty="0">
              <a:latin typeface="Calibri"/>
              <a:ea typeface="Calibri"/>
              <a:cs typeface="Calibri"/>
            </a:endParaRPr>
          </a:p>
          <a:p>
            <a:pPr>
              <a:defRPr/>
            </a:pPr>
            <a:r>
              <a:rPr lang="es-419" sz="2800" b="0" dirty="0">
                <a:latin typeface="Calibri"/>
                <a:ea typeface="Calibri"/>
                <a:cs typeface="Calibri"/>
              </a:rPr>
              <a:t>[CLIC]</a:t>
            </a:r>
          </a:p>
          <a:p>
            <a:pPr>
              <a:defRPr/>
            </a:pPr>
            <a:endParaRPr lang="en-US" sz="2800" b="0" dirty="0">
              <a:latin typeface="Calibri"/>
              <a:ea typeface="Calibri"/>
              <a:cs typeface="Calibri"/>
            </a:endParaRPr>
          </a:p>
          <a:p>
            <a:pPr>
              <a:defRPr/>
            </a:pPr>
            <a:r>
              <a:rPr lang="es-419" sz="2800" dirty="0">
                <a:solidFill>
                  <a:schemeClr val="tx1"/>
                </a:solidFill>
                <a:latin typeface="Arial"/>
                <a:cs typeface="Arial"/>
              </a:rPr>
              <a:t>¿Las fechas para las medidas de respuesta temprana se basan en la iniciación o finalización de las acciones?</a:t>
            </a:r>
          </a:p>
          <a:p>
            <a:endParaRPr lang="en-US" sz="2800" dirty="0">
              <a:solidFill>
                <a:srgbClr val="29373D"/>
              </a:solidFill>
              <a:latin typeface="InterVariable"/>
            </a:endParaRPr>
          </a:p>
          <a:p>
            <a:r>
              <a:rPr lang="es-419" sz="2800" dirty="0">
                <a:solidFill>
                  <a:srgbClr val="29373D"/>
                </a:solidFill>
                <a:latin typeface="InterVariable"/>
              </a:rPr>
              <a:t>[Respuesta]: Varias</a:t>
            </a:r>
            <a:r>
              <a:rPr lang="es-419" sz="2800" b="0" i="0" dirty="0">
                <a:solidFill>
                  <a:srgbClr val="29373D"/>
                </a:solidFill>
                <a:effectLst/>
                <a:latin typeface="InterVariable"/>
              </a:rPr>
              <a:t> de las medidas de respuesta temprana del 7-1-7 se definen por el inicio de la actividad (por ejemplo, “iniciar contramedidas apropiadas de salud pública en las comunidades afectadas”). Para ello, la fecha del hito se basa en el momento en que se inició la actividad. La “fecha de finalización de la acción de respuesta temprana” es la fecha del último hito en las siete medidas de respuesta temprana. ​</a:t>
            </a:r>
          </a:p>
          <a:p>
            <a:endParaRPr lang="en-US" sz="2800" b="0" i="0" dirty="0">
              <a:solidFill>
                <a:srgbClr val="29373D"/>
              </a:solidFill>
              <a:effectLst/>
              <a:latin typeface="InterVariable"/>
              <a:cs typeface="Arial"/>
            </a:endParaRPr>
          </a:p>
          <a:p>
            <a:r>
              <a:rPr lang="es-419" sz="2800" b="0" i="0" dirty="0">
                <a:solidFill>
                  <a:srgbClr val="29373D"/>
                </a:solidFill>
                <a:effectLst/>
                <a:latin typeface="InterVariable"/>
                <a:cs typeface="Arial"/>
              </a:rPr>
              <a:t>[CLIC]</a:t>
            </a:r>
          </a:p>
          <a:p>
            <a:endParaRPr lang="en-US" sz="2800" b="0" i="0" dirty="0">
              <a:solidFill>
                <a:srgbClr val="29373D"/>
              </a:solidFill>
              <a:effectLst/>
              <a:latin typeface="InterVariable"/>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latin typeface="Arial"/>
                <a:cs typeface="Arial"/>
              </a:rPr>
              <a:t>A continuación, si hay otro caso que se inició antes del caso índice, ¿cómo podemos calcularlo?</a:t>
            </a:r>
          </a:p>
          <a:p>
            <a:pPr marL="0" marR="0" indent="0" algn="l" rtl="0" eaLnBrk="1" fontAlgn="auto" latinLnBrk="0" hangingPunct="1"/>
            <a:endParaRPr lang="en-US" sz="2800" b="0" i="0" dirty="0">
              <a:solidFill>
                <a:srgbClr val="29373D"/>
              </a:solidFill>
              <a:effectLst/>
              <a:latin typeface="InterVariable"/>
            </a:endParaRPr>
          </a:p>
          <a:p>
            <a:r>
              <a:rPr lang="es-419" sz="2800" dirty="0">
                <a:solidFill>
                  <a:srgbClr val="29373D"/>
                </a:solidFill>
                <a:latin typeface="InterVariable"/>
              </a:rPr>
              <a:t>[Respuesta]: </a:t>
            </a:r>
            <a:r>
              <a:rPr lang="es-419" sz="2800" b="0" i="0" dirty="0">
                <a:solidFill>
                  <a:srgbClr val="29373D"/>
                </a:solidFill>
                <a:effectLst/>
                <a:latin typeface="InterVariable"/>
              </a:rPr>
              <a:t>Esta situación ocurre comúnmente cuando se investiga un brote; investigaciones posteriores pueden revelar que hubo uno o más casos epidemiológicamente relacionados antes de lo que se pensaba que era el caso índice. Para 7-1-7, esto significa que la fecha de aparición cambiaría y, por lo tanto, el tiempo de detección, que es la diferencia entre la fecha de aparición y la fecha de detección, también cambiaría. Recomendamos actualizar las métricas de 7-1-7 y el análisis de los cuellos de botella asociado cuando se obtenga nueva información relevante, teniendo en cuenta que probablemente habrá cuellos de botella adicionales importantes relacionados con haber omitido inicialmente esos primeros casos. </a:t>
            </a:r>
          </a:p>
          <a:p>
            <a:endParaRPr lang="en-US" sz="2800" b="0" i="0" dirty="0">
              <a:solidFill>
                <a:srgbClr val="29373D"/>
              </a:solidFill>
              <a:effectLst/>
              <a:latin typeface="InterVariable"/>
            </a:endParaRPr>
          </a:p>
          <a:p>
            <a:r>
              <a:rPr lang="es-419" sz="2800" b="0" i="0" dirty="0">
                <a:solidFill>
                  <a:srgbClr val="29373D"/>
                </a:solidFill>
                <a:effectLst/>
                <a:latin typeface="InterVariable"/>
              </a:rPr>
              <a:t>[CLIC]</a:t>
            </a:r>
          </a:p>
          <a:p>
            <a:endParaRPr lang="en-US" sz="2800" b="0" i="0" dirty="0">
              <a:solidFill>
                <a:srgbClr val="29373D"/>
              </a:solidFill>
              <a:effectLst/>
              <a:latin typeface="InterVariable"/>
            </a:endParaRPr>
          </a:p>
          <a:p>
            <a:r>
              <a:rPr lang="es-419" sz="2800" dirty="0">
                <a:solidFill>
                  <a:schemeClr val="tx1"/>
                </a:solidFill>
                <a:latin typeface="Arial"/>
                <a:cs typeface="Arial"/>
              </a:rPr>
              <a:t>¿La notificación se refiere a casos sospechosos o confirmados?</a:t>
            </a:r>
          </a:p>
          <a:p>
            <a:endParaRPr lang="en-US" sz="2800" b="0" i="0" dirty="0">
              <a:solidFill>
                <a:schemeClr val="tx1"/>
              </a:solidFill>
              <a:effectLst/>
              <a:latin typeface="Arial"/>
              <a:cs typeface="Arial"/>
            </a:endParaRPr>
          </a:p>
          <a:p>
            <a:r>
              <a:rPr lang="es-419" sz="2800" dirty="0">
                <a:solidFill>
                  <a:srgbClr val="29373D"/>
                </a:solidFill>
                <a:latin typeface="InterVariable"/>
              </a:rPr>
              <a:t>[Respuesta]: l</a:t>
            </a:r>
            <a:r>
              <a:rPr lang="es-419" sz="4000" b="0" i="0" dirty="0">
                <a:solidFill>
                  <a:srgbClr val="29373D"/>
                </a:solidFill>
                <a:effectLst/>
                <a:latin typeface="var( --e-global-typography-text-font-family )"/>
              </a:rPr>
              <a:t>a notificación se refiere a cualquier evento que un país u otra jurisdicción determine que es </a:t>
            </a:r>
            <a:r>
              <a:rPr lang="es-419" sz="4000" b="0" i="0" dirty="0" err="1">
                <a:solidFill>
                  <a:srgbClr val="29373D"/>
                </a:solidFill>
                <a:effectLst/>
                <a:latin typeface="var( --e-global-typography-text-font-family )"/>
              </a:rPr>
              <a:t>notificable</a:t>
            </a:r>
            <a:r>
              <a:rPr lang="es-419" sz="4000" b="0" i="0" dirty="0">
                <a:solidFill>
                  <a:srgbClr val="29373D"/>
                </a:solidFill>
                <a:effectLst/>
                <a:latin typeface="var( --e-global-typography-text-font-family )"/>
              </a:rPr>
              <a:t>. Las directrices existentes deben describir qué eventos son de notificación obligatoria basándose, por ejemplo, en casos sospechosos, casos confirmados o acontecimientos que van más allá de la salud humana, como grupos de muertes de animales. Una orientación clara que defina los eventos </a:t>
            </a:r>
            <a:r>
              <a:rPr lang="es-419" sz="4000" b="0" i="0" dirty="0" err="1">
                <a:solidFill>
                  <a:srgbClr val="29373D"/>
                </a:solidFill>
                <a:effectLst/>
                <a:latin typeface="var( --e-global-typography-text-font-family )"/>
              </a:rPr>
              <a:t>notificables</a:t>
            </a:r>
            <a:r>
              <a:rPr lang="es-419" sz="4000" b="0" i="0" dirty="0">
                <a:solidFill>
                  <a:srgbClr val="29373D"/>
                </a:solidFill>
                <a:effectLst/>
                <a:latin typeface="var( --e-global-typography-text-font-family )"/>
              </a:rPr>
              <a:t> es fundamental para la implementación del 7-1-7 El enfoque 7-1-7 también puede utilizarse para determinar cuándo las directrices no son lo suficientemente específicas y se beneficiarían de una mejor definición de los informes; esto puede examinarse en las reuniones de las partes interesadas cuando se presenten las conclusiones del 7-1-7.</a:t>
            </a:r>
          </a:p>
          <a:p>
            <a:pPr algn="l"/>
            <a:br>
              <a:rPr lang="es-419" sz="4000" b="0" i="0" dirty="0">
                <a:effectLst/>
                <a:latin typeface="InterVariable"/>
              </a:rPr>
            </a:br>
            <a:endParaRPr lang="es-419" sz="4000" b="0" i="0" dirty="0">
              <a:effectLst/>
              <a:latin typeface="InterVariable"/>
            </a:endParaRPr>
          </a:p>
          <a:p>
            <a:pPr marL="0" marR="0" indent="0" algn="l" rtl="0" eaLnBrk="1" fontAlgn="auto" latinLnBrk="0" hangingPunct="1"/>
            <a:endParaRPr lang="en-US" sz="2800" b="0" i="0" dirty="0">
              <a:solidFill>
                <a:srgbClr val="29373D"/>
              </a:solidFill>
              <a:effectLst/>
              <a:latin typeface="InterVariable"/>
            </a:endParaRPr>
          </a:p>
          <a:p>
            <a:pPr marL="0" marR="0" indent="0" algn="l" rtl="0" eaLnBrk="1" fontAlgn="auto" latinLnBrk="0" hangingPunct="1"/>
            <a:endParaRPr lang="en-US" sz="2800" b="0" i="0" dirty="0">
              <a:solidFill>
                <a:srgbClr val="29373D"/>
              </a:solidFill>
              <a:effectLst/>
              <a:latin typeface="InterVariable"/>
            </a:endParaRPr>
          </a:p>
          <a:p>
            <a:pPr marL="0" marR="0" indent="0" algn="l" rtl="0" eaLnBrk="1" fontAlgn="auto" latinLnBrk="0" hangingPunct="1"/>
            <a:endParaRPr lang="en-US" dirty="0"/>
          </a:p>
        </p:txBody>
      </p:sp>
      <p:sp>
        <p:nvSpPr>
          <p:cNvPr id="4" name="Slide Number Placeholder 3">
            <a:extLst>
              <a:ext uri="{FF2B5EF4-FFF2-40B4-BE49-F238E27FC236}">
                <a16:creationId xmlns:a16="http://schemas.microsoft.com/office/drawing/2014/main" id="{8D7DDE7A-FFBC-F5A1-BA6E-2C4E8544A577}"/>
              </a:ext>
            </a:extLst>
          </p:cNvPr>
          <p:cNvSpPr>
            <a:spLocks noGrp="1"/>
          </p:cNvSpPr>
          <p:nvPr>
            <p:ph type="sldNum" sz="quarter" idx="5"/>
          </p:nvPr>
        </p:nvSpPr>
        <p:spPr/>
        <p:txBody>
          <a:bodyPr/>
          <a:lstStyle/>
          <a:p>
            <a:fld id="{A1E75C25-C22B-D14A-8C88-D3C1CFA09A77}" type="slidenum">
              <a:rPr lang="en-US" smtClean="0"/>
              <a:pPr/>
              <a:t>103</a:t>
            </a:fld>
            <a:endParaRPr lang="en-US"/>
          </a:p>
        </p:txBody>
      </p:sp>
    </p:spTree>
    <p:extLst>
      <p:ext uri="{BB962C8B-B14F-4D97-AF65-F5344CB8AC3E}">
        <p14:creationId xmlns:p14="http://schemas.microsoft.com/office/powerpoint/2010/main" val="70184610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6D71A-85D7-7755-5D32-C2D1B9D12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63B4FE-1787-06C2-19E5-31EACFB74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7B31E-73C8-A484-2392-416C67A4F93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4000" b="0" dirty="0">
                <a:latin typeface="Calibri"/>
                <a:ea typeface="Calibri"/>
                <a:cs typeface="Calibri"/>
              </a:rPr>
              <a:t>[Nota al moderador: solo muestre estas preguntas si aún queda tiempo después de la sesión. Si algunas de estas se repiten, saltéelas].</a:t>
            </a:r>
          </a:p>
          <a:p>
            <a:endParaRPr lang="en-US" sz="4000" dirty="0">
              <a:solidFill>
                <a:srgbClr val="29373D"/>
              </a:solidFill>
              <a:latin typeface="InterVariable"/>
            </a:endParaRPr>
          </a:p>
          <a:p>
            <a:r>
              <a:rPr lang="es-419" sz="4000" dirty="0">
                <a:solidFill>
                  <a:srgbClr val="29373D"/>
                </a:solidFill>
                <a:latin typeface="InterVariable"/>
              </a:rPr>
              <a:t>[CLIC]</a:t>
            </a:r>
          </a:p>
          <a:p>
            <a:endParaRPr lang="en-US" sz="4000" dirty="0">
              <a:solidFill>
                <a:srgbClr val="29373D"/>
              </a:solidFill>
              <a:latin typeface="InterVariable"/>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4000" dirty="0">
                <a:solidFill>
                  <a:schemeClr val="tx1"/>
                </a:solidFill>
                <a:latin typeface="Arial"/>
                <a:cs typeface="Arial"/>
              </a:rPr>
              <a:t>¿Qué pasa si un médico identifica un caso sospechoso de una enfermedad </a:t>
            </a:r>
            <a:r>
              <a:rPr lang="es-419" sz="4000" dirty="0" err="1">
                <a:solidFill>
                  <a:schemeClr val="tx1"/>
                </a:solidFill>
                <a:latin typeface="Arial"/>
                <a:cs typeface="Arial"/>
              </a:rPr>
              <a:t>notificable</a:t>
            </a:r>
            <a:r>
              <a:rPr lang="es-419" sz="4000" dirty="0">
                <a:solidFill>
                  <a:schemeClr val="tx1"/>
                </a:solidFill>
                <a:latin typeface="Arial"/>
                <a:cs typeface="Arial"/>
              </a:rPr>
              <a:t>, pero resulta que el cliente tiene una enfermedad </a:t>
            </a:r>
            <a:r>
              <a:rPr lang="es-419" sz="4000" dirty="0" err="1">
                <a:solidFill>
                  <a:schemeClr val="tx1"/>
                </a:solidFill>
                <a:latin typeface="Arial"/>
                <a:cs typeface="Arial"/>
              </a:rPr>
              <a:t>notificable</a:t>
            </a:r>
            <a:r>
              <a:rPr lang="es-419" sz="4000" dirty="0">
                <a:solidFill>
                  <a:schemeClr val="tx1"/>
                </a:solidFill>
                <a:latin typeface="Arial"/>
                <a:cs typeface="Arial"/>
              </a:rPr>
              <a:t> diferente?</a:t>
            </a:r>
          </a:p>
          <a:p>
            <a:endParaRPr lang="en-US" sz="4000" dirty="0">
              <a:solidFill>
                <a:srgbClr val="29373D"/>
              </a:solidFill>
              <a:latin typeface="InterVariable"/>
            </a:endParaRPr>
          </a:p>
          <a:p>
            <a:r>
              <a:rPr lang="es-419" sz="4000" dirty="0">
                <a:solidFill>
                  <a:srgbClr val="29373D"/>
                </a:solidFill>
                <a:latin typeface="InterVariable"/>
              </a:rPr>
              <a:t>[Respuesta]: la</a:t>
            </a:r>
            <a:r>
              <a:rPr lang="es-419" sz="4000" b="0" i="0" dirty="0">
                <a:solidFill>
                  <a:srgbClr val="29373D"/>
                </a:solidFill>
                <a:effectLst/>
                <a:latin typeface="InterVariable"/>
              </a:rPr>
              <a:t> fecha en que el médico identificó un caso sospechoso que cumple con la definición de notificación sería la fecha de detección. No importa si la etiología verdadera termina siendo diferente de la inicialmente sospechada. Esto incluye cualquier tipo de grupo de enfermedades que cumpla con las pautas para la presentación de informes, incluidas aquellas de etiología desconocida. </a:t>
            </a:r>
          </a:p>
          <a:p>
            <a:pPr marL="0" marR="0" indent="0" algn="l" rtl="0" eaLnBrk="1" fontAlgn="auto" latinLnBrk="0" hangingPunct="1"/>
            <a:endParaRPr lang="en-US" sz="2800" b="0" i="0" dirty="0">
              <a:solidFill>
                <a:srgbClr val="29373D"/>
              </a:solidFill>
              <a:effectLst/>
              <a:latin typeface="InterVariable"/>
            </a:endParaRPr>
          </a:p>
          <a:p>
            <a:pPr marL="0" marR="0" indent="0" algn="l" rtl="0" eaLnBrk="1" fontAlgn="auto" latinLnBrk="0" hangingPunct="1"/>
            <a:r>
              <a:rPr lang="es-419" sz="2800" b="0" i="0" dirty="0">
                <a:solidFill>
                  <a:srgbClr val="29373D"/>
                </a:solidFill>
                <a:effectLst/>
                <a:latin typeface="InterVariable"/>
              </a:rPr>
              <a:t>[CLIC]</a:t>
            </a:r>
          </a:p>
          <a:p>
            <a:pPr marL="0" marR="0" indent="0" algn="l" rtl="0" eaLnBrk="1" fontAlgn="auto" latinLnBrk="0" hangingPunct="1"/>
            <a:endParaRPr lang="en-US" sz="2800" b="0" i="0" dirty="0">
              <a:solidFill>
                <a:srgbClr val="29373D"/>
              </a:solidFill>
              <a:effectLst/>
              <a:latin typeface="InterVariable"/>
            </a:endParaRPr>
          </a:p>
          <a:p>
            <a:pPr marL="0" marR="0" indent="0" algn="l" rtl="0" eaLnBrk="1" fontAlgn="auto" latinLnBrk="0" hangingPunct="1"/>
            <a:r>
              <a:rPr lang="es-419" sz="2800" dirty="0">
                <a:solidFill>
                  <a:schemeClr val="tx1"/>
                </a:solidFill>
                <a:latin typeface="Arial"/>
                <a:cs typeface="Arial"/>
              </a:rPr>
              <a:t>¿Por qué se aplica el enfoque 7-1-7 a todas las enfermedades en lugar de tener objetivos específicos para cada enfermedad?</a:t>
            </a:r>
          </a:p>
          <a:p>
            <a:pPr marL="0" marR="0" indent="0" algn="l" rtl="0" eaLnBrk="1" fontAlgn="auto" latinLnBrk="0" hangingPunct="1"/>
            <a:endParaRPr lang="en-US" sz="2800" b="0" i="0" dirty="0">
              <a:solidFill>
                <a:srgbClr val="29373D"/>
              </a:solidFill>
              <a:effectLst/>
              <a:latin typeface="InterVariable"/>
            </a:endParaRPr>
          </a:p>
          <a:p>
            <a:r>
              <a:rPr lang="es-419" sz="4000" dirty="0">
                <a:solidFill>
                  <a:srgbClr val="29373D"/>
                </a:solidFill>
                <a:latin typeface="InterVariable"/>
              </a:rPr>
              <a:t>[Respuesta]: El</a:t>
            </a:r>
            <a:r>
              <a:rPr lang="es-419" sz="4000" b="0" i="0" dirty="0">
                <a:solidFill>
                  <a:srgbClr val="29373D"/>
                </a:solidFill>
                <a:effectLst/>
                <a:latin typeface="InterVariable"/>
              </a:rPr>
              <a:t> enfoque 7-1-7 puede aplicarse a cualquier brote de enfermedades infecciosas. Si bien existen diferencias entre las enfermedades, el objetivo de seleccionar un único objetivo para todas las enfermedades era simplificar y estandarizar la evaluación de los sistemas implicados en la detección, notificación y respuesta temprana de los brotes. Esto ayuda al 7-1-7 a mantener el enfoque en su objetivo principal de mejorar el desempeño a nivel del sistema mediante el uso de métricas de puntualidad simples y claras para identificar cuellos de botella que retrasan la acción apropiada y completar acciones correctivas para resolverlos.</a:t>
            </a:r>
          </a:p>
          <a:p>
            <a:pPr algn="l"/>
            <a:endParaRPr lang="en-US" sz="4000" b="0" i="0" dirty="0">
              <a:solidFill>
                <a:srgbClr val="29373D"/>
              </a:solidFill>
              <a:effectLst/>
              <a:latin typeface="InterVariable"/>
            </a:endParaRPr>
          </a:p>
          <a:p>
            <a:pPr algn="l"/>
            <a:r>
              <a:rPr lang="es-419" sz="4000" b="0" i="0" dirty="0">
                <a:solidFill>
                  <a:srgbClr val="29373D"/>
                </a:solidFill>
                <a:effectLst/>
                <a:latin typeface="InterVariable"/>
              </a:rPr>
              <a:t>Si bien las acciones de detección y respuesta rápidas son más fáciles de llevar a cabo para algunos patógenos que para otros, un examen de la puntualidad en diversas enfermedades, y la posterior puesta a prueba del 7-1-7 en varios países para muchos tipos de enfermedades, han apoyado la idea de que el objetivo del 7-1-7 es ambicioso, pero alcanzable para la mayoría de las enfermedades infecciosas. Para el pequeño número de enfermedades donde, por ejemplo, la detección dentro de 7 días puede ser raro o no ser posible, el foco todavía estaría en encontrar áreas para mejorar la velocidad, ya que 7-1-7 es ante todo acerca de la mejora del desempeño.</a:t>
            </a:r>
          </a:p>
          <a:p>
            <a:pPr algn="l"/>
            <a:endParaRPr lang="en-US" sz="4000" b="0" i="0" dirty="0">
              <a:solidFill>
                <a:srgbClr val="29373D"/>
              </a:solidFill>
              <a:effectLst/>
              <a:latin typeface="InterVariable"/>
            </a:endParaRPr>
          </a:p>
          <a:p>
            <a:pPr algn="l"/>
            <a:r>
              <a:rPr lang="es-419" sz="4000" b="0" i="0" dirty="0">
                <a:solidFill>
                  <a:srgbClr val="29373D"/>
                </a:solidFill>
                <a:effectLst/>
                <a:latin typeface="InterVariable"/>
              </a:rPr>
              <a:t>Estratificar los datos por tipo de enfermedad es una forma sencilla de añadir matices y contexto epidemiológico, si es necesario, al discutir los resultados de puntualidad por tipo de enfermedad.</a:t>
            </a:r>
          </a:p>
          <a:p>
            <a:pPr marL="0" marR="0" indent="0" algn="l" rtl="0" eaLnBrk="1" fontAlgn="auto" latinLnBrk="0" hangingPunct="1"/>
            <a:endParaRPr lang="en-US" sz="2800" b="0" i="0" dirty="0">
              <a:solidFill>
                <a:srgbClr val="29373D"/>
              </a:solidFill>
              <a:effectLst/>
              <a:latin typeface="InterVariable"/>
            </a:endParaRPr>
          </a:p>
          <a:p>
            <a:pPr algn="l">
              <a:spcAft>
                <a:spcPts val="1500"/>
              </a:spcAft>
            </a:pPr>
            <a:br>
              <a:rPr lang="es-419" sz="4000" b="0" i="0" dirty="0">
                <a:effectLst/>
                <a:latin typeface="InterVariable"/>
              </a:rPr>
            </a:br>
            <a:endParaRPr lang="es-419" sz="4000" b="0" i="0" dirty="0">
              <a:effectLst/>
              <a:latin typeface="InterVariable"/>
            </a:endParaRPr>
          </a:p>
          <a:p>
            <a:pPr marL="0" marR="0" indent="0" algn="l" rtl="0" eaLnBrk="1" fontAlgn="auto" latinLnBrk="0" hangingPunct="1"/>
            <a:endParaRPr lang="en-US" sz="2800" b="0" i="0" dirty="0">
              <a:solidFill>
                <a:srgbClr val="29373D"/>
              </a:solidFill>
              <a:effectLst/>
              <a:latin typeface="InterVariable"/>
            </a:endParaRPr>
          </a:p>
          <a:p>
            <a:pPr marL="0" marR="0" indent="0" algn="l" rtl="0" eaLnBrk="1" fontAlgn="auto" latinLnBrk="0" hangingPunct="1"/>
            <a:endParaRPr lang="en-US" sz="2800" b="0" i="0" dirty="0">
              <a:solidFill>
                <a:srgbClr val="29373D"/>
              </a:solidFill>
              <a:effectLst/>
              <a:latin typeface="InterVariable"/>
            </a:endParaRPr>
          </a:p>
          <a:p>
            <a:pPr marL="0" marR="0" indent="0" algn="l" rtl="0" eaLnBrk="1" fontAlgn="auto" latinLnBrk="0" hangingPunct="1"/>
            <a:endParaRPr lang="en-US" dirty="0"/>
          </a:p>
        </p:txBody>
      </p:sp>
      <p:sp>
        <p:nvSpPr>
          <p:cNvPr id="4" name="Slide Number Placeholder 3">
            <a:extLst>
              <a:ext uri="{FF2B5EF4-FFF2-40B4-BE49-F238E27FC236}">
                <a16:creationId xmlns:a16="http://schemas.microsoft.com/office/drawing/2014/main" id="{713FD65C-8E27-010C-16A4-77D590EB4EDE}"/>
              </a:ext>
            </a:extLst>
          </p:cNvPr>
          <p:cNvSpPr>
            <a:spLocks noGrp="1"/>
          </p:cNvSpPr>
          <p:nvPr>
            <p:ph type="sldNum" sz="quarter" idx="5"/>
          </p:nvPr>
        </p:nvSpPr>
        <p:spPr/>
        <p:txBody>
          <a:bodyPr/>
          <a:lstStyle/>
          <a:p>
            <a:fld id="{A1E75C25-C22B-D14A-8C88-D3C1CFA09A77}" type="slidenum">
              <a:rPr lang="en-US" smtClean="0"/>
              <a:pPr/>
              <a:t>104</a:t>
            </a:fld>
            <a:endParaRPr lang="en-US"/>
          </a:p>
        </p:txBody>
      </p:sp>
    </p:spTree>
    <p:extLst>
      <p:ext uri="{BB962C8B-B14F-4D97-AF65-F5344CB8AC3E}">
        <p14:creationId xmlns:p14="http://schemas.microsoft.com/office/powerpoint/2010/main" val="266405503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al moderador: La siguiente diapositiva incluye temas de debate en grupo para un debate en grupo pequeño de 30 minutos. Siéntase libre de cambiar las preguntas en función de la audiencia. Lo ideal sería dividir a los participantes en grupos de 6 a 8, personas si es posible. Ajuste el tiempo para el debate en grupos pequeños + plenario en función de la cantidad de grupos]. </a:t>
            </a:r>
          </a:p>
          <a:p>
            <a:endParaRPr lang="en-US" dirty="0"/>
          </a:p>
          <a:p>
            <a:endParaRPr lang="en-US" dirty="0"/>
          </a:p>
          <a:p>
            <a:r>
              <a:rPr lang="es-419" dirty="0">
                <a:latin typeface="Arial"/>
                <a:cs typeface="Arial"/>
              </a:rPr>
              <a:t>Ahora vamos a dividirnos en unos pocos grupos pequeños para discutir 7-1-7 y sus trabajos, y volveremos al plenario para un debate grupal más grande. </a:t>
            </a:r>
          </a:p>
          <a:p>
            <a:endParaRPr lang="en-US" dirty="0"/>
          </a:p>
          <a:p>
            <a:endParaRPr lang="en-US" dirty="0"/>
          </a:p>
          <a:p>
            <a:r>
              <a:rPr lang="es-419" dirty="0">
                <a:latin typeface="Arial"/>
                <a:cs typeface="Arial"/>
              </a:rPr>
              <a:t>[Nota al moderador: Haga que los participantes se dividan en grupos, ya sea asignándolos al azar (por ejemplo, que las personas digan un número del 1 al 3, si habrá tres grupos, y se vayan acomodando en esos grupos) o que elijan sus propios grupos].</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105</a:t>
            </a:fld>
            <a:endParaRPr lang="en-US"/>
          </a:p>
        </p:txBody>
      </p:sp>
    </p:spTree>
    <p:extLst>
      <p:ext uri="{BB962C8B-B14F-4D97-AF65-F5344CB8AC3E}">
        <p14:creationId xmlns:p14="http://schemas.microsoft.com/office/powerpoint/2010/main" val="404910250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ED99D6-EB3C-BDE0-35CE-7743553F8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57CB3F-26E3-C7C0-39C6-D9CAA792C7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E0E7FE-7F6B-7265-10A7-AE001CF3D08D}"/>
              </a:ext>
            </a:extLst>
          </p:cNvPr>
          <p:cNvSpPr>
            <a:spLocks noGrp="1"/>
          </p:cNvSpPr>
          <p:nvPr>
            <p:ph type="body" idx="1"/>
          </p:nvPr>
        </p:nvSpPr>
        <p:spPr/>
        <p:txBody>
          <a:bodyPr/>
          <a:lstStyle/>
          <a:p>
            <a:pPr>
              <a:defRPr/>
            </a:pPr>
            <a:r>
              <a:rPr lang="es-419" dirty="0">
                <a:latin typeface="Arial"/>
                <a:cs typeface="Arial"/>
              </a:rPr>
              <a:t>Entonces, esto es lo que nos gustaría que hicieran. Tengan en cuenta que este es </a:t>
            </a:r>
            <a:r>
              <a:rPr lang="es-419" b="0" dirty="0">
                <a:latin typeface="Arial"/>
                <a:cs typeface="Arial"/>
              </a:rPr>
              <a:t>su tiempo para </a:t>
            </a:r>
            <a:r>
              <a:rPr lang="es-419" b="0" dirty="0">
                <a:solidFill>
                  <a:schemeClr val="tx1"/>
                </a:solidFill>
                <a:latin typeface="Arial"/>
                <a:cs typeface="Arial"/>
              </a:rPr>
              <a:t>un debate abierto sobre 7-1-7 </a:t>
            </a:r>
            <a:r>
              <a:rPr lang="es-419" dirty="0">
                <a:solidFill>
                  <a:schemeClr val="tx1"/>
                </a:solidFill>
                <a:latin typeface="Arial"/>
                <a:cs typeface="Arial"/>
              </a:rPr>
              <a:t>y cómo se relaciona con sus trabajos. En sus grupos, preséntense</a:t>
            </a:r>
            <a:r>
              <a:rPr lang="es-419" dirty="0">
                <a:latin typeface="Arial"/>
                <a:cs typeface="Arial"/>
              </a:rPr>
              <a:t> </a:t>
            </a:r>
            <a:r>
              <a:rPr lang="es-419" dirty="0">
                <a:solidFill>
                  <a:schemeClr val="tx1"/>
                </a:solidFill>
                <a:latin typeface="Arial"/>
                <a:cs typeface="Arial"/>
              </a:rPr>
              <a:t>y debatan: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indent="0">
              <a:lnSpc>
                <a:spcPct val="115000"/>
              </a:lnSpc>
              <a:spcBef>
                <a:spcPts val="0"/>
              </a:spcBef>
              <a:spcAft>
                <a:spcPts val="100"/>
              </a:spcAft>
              <a:buNone/>
              <a:defRPr/>
            </a:pPr>
            <a:r>
              <a:rPr kumimoji="0" lang="es-419" sz="1200" b="1" i="0" u="none" strike="noStrike" cap="none" normalizeH="0" baseline="0" noProof="0" dirty="0">
                <a:ln>
                  <a:noFill/>
                </a:ln>
                <a:solidFill>
                  <a:schemeClr val="tx2"/>
                </a:solidFill>
                <a:effectLst/>
                <a:uLnTx/>
                <a:uFillTx/>
                <a:latin typeface="Arial"/>
                <a:ea typeface="Arial"/>
                <a:cs typeface="Arial"/>
              </a:rPr>
              <a:t>¿Cómo se puede utilizar el enfoque 7-1-7 en sus trabajos para fortalecer los sistemas de detección, notificación o respuesta temprana de</a:t>
            </a:r>
            <a:r>
              <a:rPr lang="es-419" sz="1200" b="1" dirty="0">
                <a:solidFill>
                  <a:schemeClr val="tx2"/>
                </a:solidFill>
                <a:latin typeface="Arial"/>
                <a:ea typeface="Arial"/>
                <a:cs typeface="Arial"/>
              </a:rPr>
              <a:t> brotes?</a:t>
            </a:r>
          </a:p>
          <a:p>
            <a:pPr marL="0" indent="0">
              <a:lnSpc>
                <a:spcPct val="115000"/>
              </a:lnSpc>
              <a:spcBef>
                <a:spcPts val="0"/>
              </a:spcBef>
              <a:spcAft>
                <a:spcPts val="100"/>
              </a:spcAft>
              <a:buNone/>
              <a:defRPr/>
            </a:pPr>
            <a:endParaRPr lang="en-US" sz="1000" b="1" dirty="0">
              <a:solidFill>
                <a:schemeClr val="tx2"/>
              </a:solidFill>
              <a:cs typeface="Arial" panose="020B0604020202020204" pitchFamily="34" charset="0"/>
            </a:endParaRPr>
          </a:p>
          <a:p>
            <a:pPr marL="0" indent="0">
              <a:lnSpc>
                <a:spcPct val="115000"/>
              </a:lnSpc>
              <a:spcBef>
                <a:spcPts val="0"/>
              </a:spcBef>
              <a:spcAft>
                <a:spcPts val="100"/>
              </a:spcAft>
              <a:buNone/>
              <a:defRPr/>
            </a:pPr>
            <a:r>
              <a:rPr lang="es-419" sz="1200" b="1" dirty="0">
                <a:solidFill>
                  <a:schemeClr val="tx2"/>
                </a:solidFill>
                <a:latin typeface="Arial"/>
                <a:cs typeface="Arial"/>
              </a:rPr>
              <a:t>¿Qué ayudaría a que el enfoque 7-1-7 fuera viable donde trabajan?</a:t>
            </a:r>
          </a:p>
          <a:p>
            <a:pPr marL="0" indent="0">
              <a:lnSpc>
                <a:spcPct val="115000"/>
              </a:lnSpc>
              <a:spcBef>
                <a:spcPts val="0"/>
              </a:spcBef>
              <a:spcAft>
                <a:spcPts val="100"/>
              </a:spcAft>
              <a:buNone/>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chemeClr val="tx1"/>
                </a:solidFill>
                <a:latin typeface="Arial"/>
                <a:cs typeface="Arial"/>
              </a:rPr>
              <a:t>Tienen 30 minutos para esta sesión. En la primera mitad aproximadamente [nota al moderador: dar tiempo exacto, por ejemplo, 15, 20 minutos, en función de la cantidad de grupos, si puede], debatirán estas preguntas en el grupo. Luego, en la sesión plenaria, dispondremos de un breve período de 2 minutos o menos, para que cada grupo exponga sus conclusiones.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chemeClr val="tx1"/>
                </a:solidFill>
                <a:latin typeface="Arial"/>
                <a:cs typeface="Arial"/>
              </a:rPr>
              <a:t>¡Espero que tengan buenas conversaciones!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24E8AF97-F41A-83AE-3F58-783D6B77C30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2837106"/>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Resolve to Save Lives alberga la Secretaría de 7-1-7 Alliance, que está presidida por un grupo directivo técnico integrado por representantes de países y socios.</a:t>
            </a:r>
          </a:p>
          <a:p>
            <a:endParaRPr lang="en-US">
              <a:cs typeface="Arial"/>
            </a:endParaRPr>
          </a:p>
          <a:p>
            <a:r>
              <a:rPr lang="es-419">
                <a:latin typeface="Arial"/>
                <a:cs typeface="Arial"/>
              </a:rPr>
              <a:t>[leer diapositiva]</a:t>
            </a:r>
          </a:p>
        </p:txBody>
      </p:sp>
      <p:sp>
        <p:nvSpPr>
          <p:cNvPr id="4" name="Slide Number Placeholder 3"/>
          <p:cNvSpPr>
            <a:spLocks noGrp="1"/>
          </p:cNvSpPr>
          <p:nvPr>
            <p:ph type="sldNum" sz="quarter" idx="5"/>
          </p:nvPr>
        </p:nvSpPr>
        <p:spPr/>
        <p:txBody>
          <a:bodyPr/>
          <a:lstStyle/>
          <a:p>
            <a:fld id="{A1E75C25-C22B-D14A-8C88-D3C1CFA09A77}" type="slidenum">
              <a:rPr lang="en-US" smtClean="0"/>
              <a:pPr/>
              <a:t>108</a:t>
            </a:fld>
            <a:endParaRPr lang="en-US"/>
          </a:p>
        </p:txBody>
      </p:sp>
    </p:spTree>
    <p:extLst>
      <p:ext uri="{BB962C8B-B14F-4D97-AF65-F5344CB8AC3E}">
        <p14:creationId xmlns:p14="http://schemas.microsoft.com/office/powerpoint/2010/main" val="413886142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En el sitio web de 7-1-7 Alliance pueden encontrar una amplia gama de recursos para entender el enfoque 7-1-7 y empezar a adoptarlo y usarlo en sus contextos, incluso </a:t>
            </a:r>
          </a:p>
          <a:p>
            <a:pPr marL="171450" indent="-171450">
              <a:buFont typeface="Calibri"/>
              <a:buChar char="-"/>
            </a:pPr>
            <a:r>
              <a:rPr lang="es-419">
                <a:latin typeface="Arial"/>
                <a:cs typeface="Arial"/>
              </a:rPr>
              <a:t>un kit de herramientas digitales 7-1-7 lleno de detalles para ayudar a los implementadores, </a:t>
            </a:r>
          </a:p>
          <a:p>
            <a:pPr marL="171450" indent="-171450">
              <a:buFont typeface="Calibri"/>
              <a:buChar char="-"/>
            </a:pPr>
            <a:r>
              <a:rPr lang="es-419">
                <a:latin typeface="Arial"/>
                <a:cs typeface="Arial"/>
              </a:rPr>
              <a:t>preguntas frecuentes, </a:t>
            </a:r>
          </a:p>
          <a:p>
            <a:pPr marL="171450" indent="-171450">
              <a:buFont typeface="Calibri"/>
              <a:buChar char="-"/>
            </a:pPr>
            <a:r>
              <a:rPr lang="es-419">
                <a:latin typeface="Arial"/>
                <a:cs typeface="Arial"/>
              </a:rPr>
              <a:t>informes breves para los responsables de la toma de decisiones, </a:t>
            </a:r>
          </a:p>
          <a:p>
            <a:pPr marL="171450" indent="-171450">
              <a:buFont typeface="Calibri"/>
              <a:buChar char="-"/>
            </a:pPr>
            <a:r>
              <a:rPr lang="es-419">
                <a:latin typeface="Arial"/>
                <a:cs typeface="Arial"/>
              </a:rPr>
              <a:t>materiales de capacitación,</a:t>
            </a:r>
          </a:p>
          <a:p>
            <a:pPr marL="171450" indent="-171450">
              <a:buFont typeface="Calibri"/>
              <a:buChar char="-"/>
            </a:pPr>
            <a:r>
              <a:rPr lang="es-419">
                <a:latin typeface="Arial"/>
                <a:cs typeface="Arial"/>
              </a:rPr>
              <a:t>estudios de casos e historias de éxito de todo el mundo.</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109</a:t>
            </a:fld>
            <a:endParaRPr lang="en-US"/>
          </a:p>
        </p:txBody>
      </p:sp>
    </p:spTree>
    <p:extLst>
      <p:ext uri="{BB962C8B-B14F-4D97-AF65-F5344CB8AC3E}">
        <p14:creationId xmlns:p14="http://schemas.microsoft.com/office/powerpoint/2010/main" val="168137156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Suscríbase a las noticias de 7-1-7 Alliance </a:t>
            </a:r>
            <a:r>
              <a:rPr lang="es-419">
                <a:hlinkClick r:id="rId3"/>
              </a:rPr>
              <a:t>https://717alliance.org/#subscribe</a:t>
            </a:r>
          </a:p>
          <a:p>
            <a:endParaRPr lang="en-US">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110</a:t>
            </a:fld>
            <a:endParaRPr lang="en-US"/>
          </a:p>
        </p:txBody>
      </p:sp>
    </p:spTree>
    <p:extLst>
      <p:ext uri="{BB962C8B-B14F-4D97-AF65-F5344CB8AC3E}">
        <p14:creationId xmlns:p14="http://schemas.microsoft.com/office/powerpoint/2010/main" val="9933472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2876D-9A69-F0B8-404B-95E99E9321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DA870F-4617-21E4-863F-765B93E5B8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033B49D-7B35-1C46-C6B4-1182D50B4F88}"/>
              </a:ext>
            </a:extLst>
          </p:cNvPr>
          <p:cNvSpPr>
            <a:spLocks noGrp="1"/>
          </p:cNvSpPr>
          <p:nvPr>
            <p:ph type="body" idx="1"/>
          </p:nvPr>
        </p:nvSpPr>
        <p:spPr/>
        <p:txBody>
          <a:bodyPr/>
          <a:lstStyle/>
          <a:p>
            <a:r>
              <a:rPr lang="es-419"/>
              <a:t>Ahora, permítanme darles una breve descripción de cómo vamos a aprender juntos durante esta capacitación.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B63DABAB-E953-7F16-0A5E-0819EC3EC299}"/>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38849357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AC7A4C-E440-19BA-0F6E-5E6C42E4CD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AC127D9-1736-4C4F-7D4F-912ADE1DB5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2AA4198-645A-D4B3-E1BB-34EE3ACF8887}"/>
              </a:ext>
            </a:extLst>
          </p:cNvPr>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419" dirty="0"/>
              <a:t>Rellene un formulario de solicitud para unirse a la COP: </a:t>
            </a:r>
            <a:r>
              <a:rPr lang="es-419" dirty="0">
                <a:effectLst/>
                <a:hlinkClick r:id="rId3"/>
              </a:rPr>
              <a:t>https</a:t>
            </a:r>
            <a:r>
              <a:rPr lang="es-419" dirty="0">
                <a:hlinkClick r:id="rId3"/>
              </a:rPr>
              <a:t>://forms.office.com/r/tcGyChMrwb?origin=lprLink</a:t>
            </a:r>
          </a:p>
          <a:p>
            <a:pPr algn="just">
              <a:defRPr/>
            </a:pPr>
            <a:endParaRPr lang="en-US" dirty="0">
              <a:latin typeface="Helvetica Neue"/>
            </a:endParaRPr>
          </a:p>
          <a:p>
            <a:pPr marL="0" marR="0" lvl="0" indent="0" algn="just" defTabSz="914400">
              <a:lnSpc>
                <a:spcPct val="100000"/>
              </a:lnSpc>
              <a:spcBef>
                <a:spcPts val="0"/>
              </a:spcBef>
              <a:spcAft>
                <a:spcPts val="0"/>
              </a:spcAft>
              <a:buClrTx/>
              <a:buSzTx/>
              <a:buFontTx/>
              <a:buNone/>
              <a:tabLst/>
              <a:defRPr/>
            </a:pPr>
            <a:endParaRPr lang="en-US" dirty="0">
              <a:latin typeface="Helvetica Neue"/>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algn="just"/>
            <a:endParaRPr lang="en-US" dirty="0">
              <a:cs typeface="Arial"/>
            </a:endParaRPr>
          </a:p>
          <a:p>
            <a:pPr algn="just"/>
            <a:endParaRPr lang="en-US" dirty="0">
              <a:cs typeface="Arial"/>
            </a:endParaRPr>
          </a:p>
          <a:p>
            <a:pPr algn="just"/>
            <a:r>
              <a:rPr lang="es-419" dirty="0"/>
              <a:t>También disponemos de programas recomendados y de ejemplo basados en el aprendizaje de las capacitaciones que hemos impartido y que los países de la alianza han ofrecido.  </a:t>
            </a:r>
          </a:p>
        </p:txBody>
      </p:sp>
      <p:sp>
        <p:nvSpPr>
          <p:cNvPr id="4" name="Slide Number Placeholder 3">
            <a:extLst>
              <a:ext uri="{FF2B5EF4-FFF2-40B4-BE49-F238E27FC236}">
                <a16:creationId xmlns:a16="http://schemas.microsoft.com/office/drawing/2014/main" id="{04059BA4-D209-C0F3-5335-340937BAECC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2687647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Calibri"/>
                <a:ea typeface="Calibri"/>
                <a:cs typeface="Calibri"/>
              </a:rPr>
              <a:t>[Deje esta diapositiva durante unos minutos al final de la sesión para permitir a los participantes escanear los códigos QR]</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113</a:t>
            </a:fld>
            <a:endParaRPr lang="en-US"/>
          </a:p>
        </p:txBody>
      </p:sp>
    </p:spTree>
    <p:extLst>
      <p:ext uri="{BB962C8B-B14F-4D97-AF65-F5344CB8AC3E}">
        <p14:creationId xmlns:p14="http://schemas.microsoft.com/office/powerpoint/2010/main" val="177315982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Nos estamos acercando al final de la capacitación. Gracias por participar durante todo este día. Tenemos unas cuantas diapositivas más como cierre.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114</a:t>
            </a:fld>
            <a:endParaRPr lang="en-US"/>
          </a:p>
        </p:txBody>
      </p:sp>
    </p:spTree>
    <p:extLst>
      <p:ext uri="{BB962C8B-B14F-4D97-AF65-F5344CB8AC3E}">
        <p14:creationId xmlns:p14="http://schemas.microsoft.com/office/powerpoint/2010/main" val="264126683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48CAB-3E04-DD4C-5810-E848A6686C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B6F4C5-0677-F182-91F9-113893455E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D8F3D59-2557-0074-DBD8-05DDF4E11432}"/>
              </a:ext>
            </a:extLst>
          </p:cNvPr>
          <p:cNvSpPr>
            <a:spLocks noGrp="1"/>
          </p:cNvSpPr>
          <p:nvPr>
            <p:ph type="body" idx="1"/>
          </p:nvPr>
        </p:nvSpPr>
        <p:spPr/>
        <p:txBody>
          <a:bodyPr/>
          <a:lstStyle/>
          <a:p>
            <a:r>
              <a:rPr lang="es-419" dirty="0">
                <a:latin typeface="Calibri"/>
                <a:ea typeface="Calibri"/>
                <a:cs typeface="Calibri"/>
              </a:rPr>
              <a:t>Ahora, revisemos los objetivos de aprendizaje de nuevo y veamos si creen que los hemos logrado. </a:t>
            </a:r>
          </a:p>
          <a:p>
            <a:endParaRPr lang="en-US" dirty="0">
              <a:latin typeface="Calibri"/>
              <a:ea typeface="Calibri"/>
              <a:cs typeface="Calibri"/>
            </a:endParaRPr>
          </a:p>
          <a:p>
            <a:r>
              <a:rPr lang="es-419" sz="1200" b="0" dirty="0">
                <a:latin typeface="Arial"/>
                <a:cs typeface="Arial"/>
              </a:rPr>
              <a:t>¿</a:t>
            </a:r>
            <a:r>
              <a:rPr lang="es-419" dirty="0">
                <a:latin typeface="Calibri"/>
                <a:ea typeface="Calibri"/>
                <a:cs typeface="Calibri"/>
              </a:rPr>
              <a:t>Creen que hemos logrado este primer objetivo de </a:t>
            </a:r>
            <a:r>
              <a:rPr lang="es-419" b="0" dirty="0">
                <a:latin typeface="Calibri"/>
                <a:ea typeface="Calibri"/>
                <a:cs typeface="Calibri"/>
              </a:rPr>
              <a:t>“</a:t>
            </a:r>
            <a:r>
              <a:rPr lang="es-419" sz="1200" b="0" dirty="0">
                <a:latin typeface="Arial"/>
                <a:cs typeface="Arial"/>
              </a:rPr>
              <a:t>comprender el enfoque 7-1-7, las revisiones de acción temprana y la metodología de mejora del desempeño para la detección, notificación y respuesta temprana de brotes”? </a:t>
            </a:r>
          </a:p>
          <a:p>
            <a:endParaRPr lang="en-US" sz="1200" b="0" dirty="0">
              <a:latin typeface="Arial"/>
              <a:cs typeface="Arial"/>
            </a:endParaRPr>
          </a:p>
          <a:p>
            <a:r>
              <a:rPr lang="es-419" sz="1200" b="0" dirty="0">
                <a:latin typeface="Arial"/>
                <a:cs typeface="Arial"/>
              </a:rPr>
              <a:t>[Nota para el moderador: anime una respuesta; espere las respuestas. Si no hay respuestas, hable sobre cómo cree que se logró esto, por ejemplo, “Hemos analizado cuál es el enfoque 7-1-7, incluso las definiciones de sus componentes, y cómo encaja en la seguridad sanitaria global, incluidas las Revisiones de acción temprana que aprovechan el enfoque 7-1-7”. </a:t>
            </a:r>
          </a:p>
          <a:p>
            <a:endParaRPr lang="en-US" sz="1200"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¿Qué pasa con este segundo objetivo? ¿Creen que hemos logrado esto? </a:t>
            </a:r>
            <a:r>
              <a:rPr lang="es-419" b="0" dirty="0">
                <a:latin typeface="Calibri"/>
                <a:ea typeface="Calibri"/>
                <a:cs typeface="Calibri"/>
              </a:rPr>
              <a:t>¿</a:t>
            </a:r>
            <a:r>
              <a:rPr lang="es-419" sz="1200" dirty="0">
                <a:latin typeface="Arial"/>
                <a:cs typeface="Arial"/>
              </a:rPr>
              <a:t>“Explicar cómo el enfoque 7-1-7 impulsa </a:t>
            </a:r>
            <a:r>
              <a:rPr lang="es-419" sz="1200" b="1" dirty="0">
                <a:latin typeface="Arial"/>
                <a:cs typeface="Arial"/>
              </a:rPr>
              <a:t>la mejora del desempeño de </a:t>
            </a:r>
            <a:r>
              <a:rPr lang="es-419" sz="1200" dirty="0">
                <a:latin typeface="Arial"/>
                <a:cs typeface="Arial"/>
              </a:rPr>
              <a:t>los sistemas de brotes</a:t>
            </a:r>
            <a:r>
              <a:rPr lang="es-419" sz="1200" b="0" dirty="0">
                <a:latin typeface="Arial"/>
                <a:cs typeface="Arial"/>
              </a:rPr>
              <a:t>”? </a:t>
            </a:r>
          </a:p>
          <a:p>
            <a:endParaRPr lang="en-US" sz="1200" b="0"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dirty="0">
                <a:latin typeface="Arial"/>
                <a:cs typeface="Arial"/>
              </a:rPr>
              <a:t>[Nota para el moderador: anime una respuesta; espere las respuestas. Si no hay respuestas, hable sobre cómo cree que se logró esto, por ejemplo, “debatimos a lo largo del día cómo 7-1-7 es principalmente una metodología de mejora del desempeño, que utiliza datos sobre la puntualidad para informar cuellos de botella, que a su vez se abordan con acciones correctivas seleccionadas”.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dirty="0">
                <a:latin typeface="Arial"/>
                <a:cs typeface="Arial"/>
              </a:rPr>
              <a:t>Ahora, ¿qué pasa con este objetivo final de aprendizaje? ¿Creen que cumplimos este objetivo? “Identificar oportunidades y desafíos para apoyar la concientización, la adopción y el uso del enfoque 7-1-7 en sus trabajos”.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dirty="0">
                <a:latin typeface="Arial"/>
                <a:cs typeface="Arial"/>
              </a:rPr>
              <a:t>[Nota para el moderador: anime una respuesta; espere las respuestas. Si no hay respuestas, hable sobre cómo cree que se logró esto, por ejemplo, “Fue durante esas discusiones en grupos pequeños y en el plenario que comenzamos a entender cómo 7-1-7 puede encajar en sus trabajos y qué oportunidades y desafíos hay para 7-1-7 en lo que hacen”.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dirty="0">
                <a:latin typeface="Arial"/>
                <a:cs typeface="Arial"/>
              </a:rPr>
              <a:t>¡Gracias por acompañarme!</a:t>
            </a:r>
          </a:p>
          <a:p>
            <a:pPr algn="just"/>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CBD9D512-02D1-3EB3-55B5-14A4F0FDB9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519950497"/>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08057C-A19E-2283-781C-35AF2BB1AB3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4B273-45BA-6905-6626-D90AD6389D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D53875-B1D6-01B0-BE39-B193BC19DCFE}"/>
              </a:ext>
            </a:extLst>
          </p:cNvPr>
          <p:cNvSpPr>
            <a:spLocks noGrp="1"/>
          </p:cNvSpPr>
          <p:nvPr>
            <p:ph type="body" idx="1"/>
          </p:nvPr>
        </p:nvSpPr>
        <p:spPr/>
        <p:txBody>
          <a:bodyPr/>
          <a:lstStyle/>
          <a:p>
            <a:pPr algn="just"/>
            <a:r>
              <a:rPr lang="es-419" dirty="0"/>
              <a:t>[Nota al moderador: rellene esta diapositiva con los pasos siguientes, las sugerencias de contenido se proporcionan en las viñetas actuales, que deben ser reemplazadas por los próximos pasos reales]. </a:t>
            </a:r>
          </a:p>
          <a:p>
            <a:pPr algn="just"/>
            <a:endParaRPr lang="en-US" dirty="0">
              <a:cs typeface="Arial" panose="020B0604020202020204" pitchFamily="34" charset="0"/>
            </a:endParaRPr>
          </a:p>
          <a:p>
            <a:pPr algn="just"/>
            <a:r>
              <a:rPr lang="es-419" dirty="0"/>
              <a:t>Ahora que terminamos, repasemos algunos próximos pasos para que sepan lo que les espera al 7-1-7 y a ustedes. </a:t>
            </a:r>
          </a:p>
          <a:p>
            <a:pPr algn="just"/>
            <a:endParaRPr lang="en-US" dirty="0">
              <a:cs typeface="Arial" panose="020B0604020202020204" pitchFamily="34" charset="0"/>
            </a:endParaRPr>
          </a:p>
          <a:p>
            <a:pPr algn="just"/>
            <a:r>
              <a:rPr lang="es-419" dirty="0"/>
              <a:t>[Nota al moderador: explique los próximos pasos]</a:t>
            </a:r>
          </a:p>
        </p:txBody>
      </p:sp>
      <p:sp>
        <p:nvSpPr>
          <p:cNvPr id="4" name="Slide Number Placeholder 3">
            <a:extLst>
              <a:ext uri="{FF2B5EF4-FFF2-40B4-BE49-F238E27FC236}">
                <a16:creationId xmlns:a16="http://schemas.microsoft.com/office/drawing/2014/main" id="{B31A9168-CFEE-1A34-82A5-D0068D4B550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42529066"/>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[Nota al moderador: pídales a los oradores que pronuncien sus observaciones finales].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117</a:t>
            </a:fld>
            <a:endParaRPr lang="en-US"/>
          </a:p>
        </p:txBody>
      </p:sp>
    </p:spTree>
    <p:extLst>
      <p:ext uri="{BB962C8B-B14F-4D97-AF65-F5344CB8AC3E}">
        <p14:creationId xmlns:p14="http://schemas.microsoft.com/office/powerpoint/2010/main" val="210501380"/>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Estamos muy agradecidos por su participación en este taller de orientación 7-1-7. ¡Gracias!</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118</a:t>
            </a:fld>
            <a:endParaRPr lang="en-US"/>
          </a:p>
        </p:txBody>
      </p:sp>
    </p:spTree>
    <p:extLst>
      <p:ext uri="{BB962C8B-B14F-4D97-AF65-F5344CB8AC3E}">
        <p14:creationId xmlns:p14="http://schemas.microsoft.com/office/powerpoint/2010/main" val="248097560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Estas diapositivas suplementarias incluyen definiciones más detalladas de las fechas del hito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119</a:t>
            </a:fld>
            <a:endParaRPr lang="en-US"/>
          </a:p>
        </p:txBody>
      </p:sp>
    </p:spTree>
    <p:extLst>
      <p:ext uri="{BB962C8B-B14F-4D97-AF65-F5344CB8AC3E}">
        <p14:creationId xmlns:p14="http://schemas.microsoft.com/office/powerpoint/2010/main" val="4235433773"/>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120</a:t>
            </a:fld>
            <a:endParaRPr lang="en-US"/>
          </a:p>
        </p:txBody>
      </p:sp>
    </p:spTree>
    <p:extLst>
      <p:ext uri="{BB962C8B-B14F-4D97-AF65-F5344CB8AC3E}">
        <p14:creationId xmlns:p14="http://schemas.microsoft.com/office/powerpoint/2010/main" val="75277720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79A4D4-9025-3946-9B5A-85AEB1B10EC9}" type="slidenum">
              <a:rPr lang="en-US" smtClean="0"/>
              <a:pPr/>
              <a:t>121</a:t>
            </a:fld>
            <a:endParaRPr lang="en-US"/>
          </a:p>
        </p:txBody>
      </p:sp>
    </p:spTree>
    <p:extLst>
      <p:ext uri="{BB962C8B-B14F-4D97-AF65-F5344CB8AC3E}">
        <p14:creationId xmlns:p14="http://schemas.microsoft.com/office/powerpoint/2010/main" val="407463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23597-935E-8183-26C1-179E6DAC29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B85B31-58AF-E2D3-0649-AFC92BBB20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93946E-68EA-F9B9-42A1-E7E90D2B38B4}"/>
              </a:ext>
            </a:extLst>
          </p:cNvPr>
          <p:cNvSpPr>
            <a:spLocks noGrp="1"/>
          </p:cNvSpPr>
          <p:nvPr>
            <p:ph type="body" idx="1"/>
          </p:nvPr>
        </p:nvSpPr>
        <p:spPr/>
        <p:txBody>
          <a:bodyPr/>
          <a:lstStyle/>
          <a:p>
            <a:r>
              <a:rPr lang="es-419" dirty="0">
                <a:latin typeface="Arial"/>
                <a:cs typeface="Arial"/>
              </a:rPr>
              <a:t>¡El aprendizaje activo funciona mejor con la participación activa! </a:t>
            </a:r>
            <a:r>
              <a:rPr lang="es-419" dirty="0">
                <a:latin typeface="Calibri"/>
                <a:ea typeface="Calibri"/>
                <a:cs typeface="Calibri"/>
              </a:rPr>
              <a:t>Hemos diseñado esta capacitación para que sea altamente interactiva, y para eso necesitamos su participación activa. </a:t>
            </a:r>
          </a:p>
          <a:p>
            <a:endParaRPr lang="en-US" dirty="0">
              <a:latin typeface="Calibri"/>
              <a:ea typeface="Calibri"/>
              <a:cs typeface="Calibri"/>
            </a:endParaRPr>
          </a:p>
          <a:p>
            <a:r>
              <a:rPr lang="es-419" dirty="0">
                <a:latin typeface="Calibri"/>
                <a:ea typeface="Calibri"/>
                <a:cs typeface="Calibri"/>
              </a:rPr>
              <a:t>Esta capacitación incluye</a:t>
            </a:r>
            <a:r>
              <a:rPr lang="es-419" dirty="0">
                <a:latin typeface="Arial"/>
                <a:cs typeface="Arial"/>
              </a:rPr>
              <a:t> una mezcla de actividades prácticas, una actividad de mesa sobre brotes, presentaciones cortas, debates grupales y sesiones de preguntas y respuestas. </a:t>
            </a:r>
          </a:p>
          <a:p>
            <a:endParaRPr lang="en-US" dirty="0">
              <a:latin typeface="Arial"/>
              <a:cs typeface="Arial"/>
            </a:endParaRPr>
          </a:p>
          <a:p>
            <a:r>
              <a:rPr lang="es-419" dirty="0">
                <a:latin typeface="Arial"/>
                <a:cs typeface="Arial"/>
              </a:rPr>
              <a:t>Hemos incluido preguntas de discusión a lo largo del día, incluso durante las presentaciones, porque cada uno de ustedes tiene una gran cantidad de conocimientos y experiencia de la que todos podemos aprender. </a:t>
            </a:r>
          </a:p>
          <a:p>
            <a:endParaRPr lang="en-US" dirty="0">
              <a:latin typeface="Arial"/>
              <a:cs typeface="Arial"/>
            </a:endParaRPr>
          </a:p>
          <a:p>
            <a:r>
              <a:rPr lang="es-419" dirty="0">
                <a:latin typeface="Arial"/>
                <a:cs typeface="Arial"/>
              </a:rPr>
              <a:t>Así que únanse a nosotros y participen activamente. </a:t>
            </a:r>
          </a:p>
          <a:p>
            <a:pPr algn="just"/>
            <a:endParaRPr lang="en-US" dirty="0">
              <a:cs typeface="Arial"/>
            </a:endParaRPr>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6427B412-72BB-EC73-7B57-018B6F5D8590}"/>
              </a:ext>
            </a:extLst>
          </p:cNvPr>
          <p:cNvSpPr>
            <a:spLocks noGrp="1"/>
          </p:cNvSpPr>
          <p:nvPr>
            <p:ph type="sldNum" sz="quarter" idx="5"/>
          </p:nvPr>
        </p:nvSpPr>
        <p:spPr/>
        <p:txBody>
          <a:bodyPr/>
          <a:lstStyle/>
          <a:p>
            <a:fld id="{A1E75C25-C22B-D14A-8C88-D3C1CFA09A77}" type="slidenum">
              <a:rPr lang="en-US" smtClean="0"/>
              <a:pPr/>
              <a:t>12</a:t>
            </a:fld>
            <a:endParaRPr lang="en-US"/>
          </a:p>
        </p:txBody>
      </p:sp>
    </p:spTree>
    <p:extLst>
      <p:ext uri="{BB962C8B-B14F-4D97-AF65-F5344CB8AC3E}">
        <p14:creationId xmlns:p14="http://schemas.microsoft.com/office/powerpoint/2010/main" val="3553824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Calibri"/>
                <a:ea typeface="Calibri"/>
                <a:cs typeface="Calibri"/>
              </a:rPr>
              <a:t>Durante esta capacitación, utilizaremos una ‘lista de preguntas pendientes’ para recopilar sus preguntas e ideas. Para esto, escribirán sus preguntas en la lista, ya sea directamente o usando notas adhesivas. </a:t>
            </a:r>
          </a:p>
          <a:p>
            <a:endParaRPr lang="en-US" dirty="0">
              <a:latin typeface="Calibri"/>
              <a:ea typeface="Calibri"/>
              <a:cs typeface="Calibri"/>
            </a:endParaRPr>
          </a:p>
          <a:p>
            <a:r>
              <a:rPr lang="es-419" dirty="0">
                <a:latin typeface="Calibri"/>
                <a:ea typeface="Calibri"/>
                <a:cs typeface="Calibri"/>
              </a:rPr>
              <a:t>Utilizaremos activamente esta lista para asegurarnos de que proporcionamos respuestas a sus preguntas. Sabemos que habrá preguntas sobre el enfoque 7-1-7, incluso sobre cómo se puede usar donde ustedes trabajan o con un tipo específico de brote.</a:t>
            </a:r>
          </a:p>
          <a:p>
            <a:endParaRPr lang="en-US" dirty="0">
              <a:latin typeface="Calibri"/>
              <a:ea typeface="Calibri"/>
              <a:cs typeface="Calibri"/>
            </a:endParaRPr>
          </a:p>
          <a:p>
            <a:r>
              <a:rPr lang="es-419" dirty="0">
                <a:latin typeface="Calibri"/>
                <a:ea typeface="Calibri"/>
                <a:cs typeface="Calibri"/>
              </a:rPr>
              <a:t>También habrá momentos en los que estén trabajando en grupos y podría surgir una pregunta que vale la pena discutir todos juntos. Nos gustaría que ese tipo de preguntas llegaran a la lista, también, para que todos puedan beneficiarse de la pregunta y la respuesta. </a:t>
            </a:r>
          </a:p>
          <a:p>
            <a:endParaRPr lang="en-US" dirty="0">
              <a:latin typeface="Calibri"/>
              <a:ea typeface="Calibri"/>
              <a:cs typeface="Calibri"/>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19795848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Esta sesión presenta el objetivo del 7-1-7. Aquí se esboza:</a:t>
            </a:r>
          </a:p>
          <a:p>
            <a:pPr marL="171450" indent="-171450">
              <a:buFont typeface="Calibri"/>
              <a:buChar char="-"/>
            </a:pPr>
            <a:r>
              <a:rPr lang="es-419" dirty="0">
                <a:latin typeface="Arial"/>
                <a:cs typeface="Arial"/>
              </a:rPr>
              <a:t>Qué es el enfoque 7-1-7 y su fundamentación.</a:t>
            </a:r>
          </a:p>
          <a:p>
            <a:pPr marL="171450" indent="-171450">
              <a:buFont typeface="Calibri"/>
              <a:buChar char="-"/>
            </a:pPr>
            <a:r>
              <a:rPr lang="es-419" dirty="0">
                <a:latin typeface="Arial"/>
                <a:cs typeface="Arial"/>
              </a:rPr>
              <a:t>Cómo encaja el enfoque 7-1-7 en el espacio de la seguridad sanitaria mundial. </a:t>
            </a:r>
          </a:p>
          <a:p>
            <a:pPr marL="171450" indent="-171450">
              <a:buFont typeface="Calibri"/>
              <a:buChar char="-"/>
            </a:pPr>
            <a:r>
              <a:rPr lang="es-419" dirty="0">
                <a:latin typeface="Arial"/>
                <a:cs typeface="Arial"/>
              </a:rPr>
              <a:t>Cómo pueden adoptarlo y utilizarlo los países/jurisdicciones. </a:t>
            </a:r>
          </a:p>
          <a:p>
            <a:pPr marL="171450" indent="-171450">
              <a:buFont typeface="Calibri"/>
              <a:buChar char="-"/>
            </a:pPr>
            <a:endParaRPr lang="en-US" dirty="0">
              <a:latin typeface="Arial"/>
              <a:cs typeface="Arial"/>
            </a:endParaRPr>
          </a:p>
          <a:p>
            <a:r>
              <a:rPr lang="es-419" dirty="0">
                <a:latin typeface="Arial"/>
                <a:cs typeface="Arial"/>
              </a:rPr>
              <a:t>El módulo termina con un ejemplo real de la aplicación del enfoque 7-1-7 a un brote.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es-419" dirty="0">
                <a:latin typeface="Arial"/>
                <a:cs typeface="Arial"/>
              </a:rPr>
              <a:t>Un objetivo primordial de la salud pública es evitar que las enfermedades infecciosas se propaguen. Para la mayoría de las enfermedades infecciosas, la velocidad es un factor increíblemente importante para detener la propagación. Los mejores sistemas de salud del mundo no podrán impedir que una enfermedad se propague si no se detecta lo suficientemente rápido, si las autoridades de salud pública no se informan de los casos tempranos con la suficiente velocidad y si no responden lo suficientemente rápido como para controlarla.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Y ser capaz de detectar, notificar y responder lo suficientemente rápido de vez en cuando no es suficiente para que un país o jurisdicción se mantenga a salvo de brotes, incluidos los que se convierten en epidemias o pandemias. Los sistemas involucrados en la detección y detención de brotes deben funcionar bien y ser rápidos de</a:t>
            </a:r>
            <a:r>
              <a:rPr lang="es-419" b="1" dirty="0">
                <a:latin typeface="Arial"/>
                <a:cs typeface="Arial"/>
              </a:rPr>
              <a:t> manera consistente</a:t>
            </a:r>
            <a:r>
              <a:rPr lang="es-419" dirty="0">
                <a:latin typeface="Arial"/>
                <a:cs typeface="Arial"/>
              </a:rPr>
              <a:t>. </a:t>
            </a:r>
          </a:p>
          <a:p>
            <a:endParaRPr lang="en-US" dirty="0"/>
          </a:p>
          <a:p>
            <a:r>
              <a:rPr lang="es-419" dirty="0">
                <a:latin typeface="Arial"/>
                <a:cs typeface="Arial"/>
              </a:rPr>
              <a:t>De esto se trata el enfoque 7-1-7: mejorar continuamente la velocidad a la que funcionan los sistemas de detección de brotes, notificación y respuesta temprana. </a:t>
            </a:r>
          </a:p>
          <a:p>
            <a:endParaRPr lang="en-US" dirty="0"/>
          </a:p>
          <a:p>
            <a:r>
              <a:rPr lang="es-419" dirty="0">
                <a:latin typeface="Arial"/>
                <a:cs typeface="Arial"/>
              </a:rPr>
              <a:t>Empecemos. </a:t>
            </a:r>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es-419" b="0" i="0" dirty="0">
                <a:latin typeface="Arial"/>
                <a:cs typeface="Arial"/>
              </a:rPr>
              <a:t>El </a:t>
            </a:r>
            <a:r>
              <a:rPr lang="es-419" dirty="0">
                <a:latin typeface="Arial"/>
                <a:cs typeface="Arial"/>
              </a:rPr>
              <a:t>objetivo</a:t>
            </a:r>
            <a:r>
              <a:rPr lang="es-419" b="0" i="0" dirty="0">
                <a:latin typeface="Arial"/>
                <a:cs typeface="Arial"/>
              </a:rPr>
              <a:t> del enfoque 7-1-7 </a:t>
            </a:r>
            <a:r>
              <a:rPr lang="es-419" dirty="0">
                <a:latin typeface="Arial"/>
                <a:cs typeface="Arial"/>
              </a:rPr>
              <a:t>consiste</a:t>
            </a:r>
            <a:r>
              <a:rPr lang="es-419" b="0" i="0" dirty="0">
                <a:latin typeface="Arial"/>
                <a:cs typeface="Arial"/>
              </a:rPr>
              <a:t> en darnos la mejor oportunidad posible de encontrar y detener los brotes rápidamente. </a:t>
            </a:r>
          </a:p>
          <a:p>
            <a:pPr>
              <a:defRPr/>
            </a:pPr>
            <a:endParaRPr lang="en-US" b="0" i="0" kern="1200" dirty="0">
              <a:latin typeface="Arial"/>
              <a:cs typeface="Arial"/>
            </a:endParaRPr>
          </a:p>
          <a:p>
            <a:pPr>
              <a:defRPr/>
            </a:pPr>
            <a:r>
              <a:rPr lang="es-419" b="0" i="0" dirty="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latin typeface="Arial"/>
              <a:cs typeface="Arial"/>
            </a:endParaRPr>
          </a:p>
          <a:p>
            <a:pPr>
              <a:defRPr/>
            </a:pPr>
            <a:r>
              <a:rPr lang="es-419" sz="1200" b="0" i="0" dirty="0">
                <a:latin typeface="Arial"/>
                <a:cs typeface="Arial"/>
              </a:rPr>
              <a:t>L</a:t>
            </a:r>
            <a:r>
              <a:rPr lang="es-419" sz="1200" dirty="0">
                <a:latin typeface="Arial"/>
                <a:cs typeface="Arial"/>
              </a:rPr>
              <a:t>a velocidad es fundamental en el caso de las enfermedades infecciosas, debido a la naturaleza exponencial de su crecimiento. </a:t>
            </a:r>
            <a:r>
              <a:rPr lang="es-419" sz="1200" b="0" i="0" dirty="0">
                <a:latin typeface="Arial"/>
                <a:cs typeface="Arial"/>
              </a:rPr>
              <a:t>Esto significa que detectar y responder lo más rápido posible durante esos primeros días nos brinda la mejor oportunidad </a:t>
            </a:r>
            <a:r>
              <a:rPr lang="es-419" dirty="0">
                <a:latin typeface="Arial"/>
                <a:cs typeface="Arial"/>
              </a:rPr>
              <a:t>de contener</a:t>
            </a:r>
            <a:r>
              <a:rPr lang="es-419" sz="1200" b="0" i="0" dirty="0">
                <a:latin typeface="Arial"/>
                <a:cs typeface="Arial"/>
              </a:rPr>
              <a:t> el brote.</a:t>
            </a:r>
            <a:r>
              <a:rPr lang="es-419" sz="1200" dirty="0">
                <a:latin typeface="Arial"/>
                <a:cs typeface="Arial"/>
              </a:rPr>
              <a:t> </a:t>
            </a:r>
            <a:r>
              <a:rPr lang="es-419" sz="1200" b="0" i="0" dirty="0">
                <a:latin typeface="Arial"/>
                <a:cs typeface="Arial"/>
              </a:rPr>
              <a:t>Este crecimiento exponencial también significa que adaptar la respuesta en esos primeros días según </a:t>
            </a:r>
            <a:r>
              <a:rPr lang="es-419" sz="1200" dirty="0">
                <a:latin typeface="Arial"/>
                <a:cs typeface="Arial"/>
              </a:rPr>
              <a:t>la </a:t>
            </a:r>
            <a:r>
              <a:rPr lang="es-419" sz="1200" b="0" i="0" dirty="0">
                <a:latin typeface="Arial"/>
                <a:cs typeface="Arial"/>
              </a:rPr>
              <a:t>evaluación del desempeño en tiempo real </a:t>
            </a:r>
            <a:r>
              <a:rPr lang="es-419" sz="1200" dirty="0">
                <a:latin typeface="Arial"/>
                <a:cs typeface="Arial"/>
              </a:rPr>
              <a:t>durante el brote </a:t>
            </a:r>
            <a:r>
              <a:rPr lang="es-419" sz="1200" b="0" i="0" dirty="0">
                <a:latin typeface="Arial"/>
                <a:cs typeface="Arial"/>
              </a:rPr>
              <a:t>puede </a:t>
            </a:r>
            <a:r>
              <a:rPr lang="es-419" sz="1200" dirty="0">
                <a:latin typeface="Arial"/>
                <a:cs typeface="Arial"/>
              </a:rPr>
              <a:t>“</a:t>
            </a:r>
            <a:r>
              <a:rPr lang="es-419" sz="1200" b="0" i="0" dirty="0">
                <a:latin typeface="Arial"/>
                <a:cs typeface="Arial"/>
              </a:rPr>
              <a:t>hacer valer la inversión</a:t>
            </a:r>
            <a:r>
              <a:rPr lang="es-419" sz="1200" dirty="0">
                <a:latin typeface="Arial"/>
                <a:cs typeface="Arial"/>
              </a:rPr>
              <a:t>”</a:t>
            </a:r>
            <a:r>
              <a:rPr lang="es-419" sz="1200" b="0" i="0" dirty="0">
                <a:latin typeface="Arial"/>
                <a:cs typeface="Arial"/>
              </a:rPr>
              <a:t>.</a:t>
            </a:r>
            <a:r>
              <a:rPr lang="es-419" sz="1200" dirty="0">
                <a:latin typeface="Arial"/>
                <a:cs typeface="Arial"/>
              </a:rPr>
              <a:t> Es por eso que el </a:t>
            </a:r>
            <a:r>
              <a:rPr lang="es-419" dirty="0">
                <a:latin typeface="Arial"/>
                <a:cs typeface="Arial"/>
              </a:rPr>
              <a:t>enfoque 7-1-7 se centra</a:t>
            </a:r>
            <a:r>
              <a:rPr lang="es-419" sz="1200" dirty="0">
                <a:latin typeface="Arial"/>
                <a:cs typeface="Arial"/>
              </a:rPr>
              <a:t> en la velocidad: porque la velocidad en esos primeros días de un brote realmente importa.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a:cs typeface="Arial"/>
            </a:endParaRPr>
          </a:p>
          <a:p>
            <a:pPr>
              <a:defRPr/>
            </a:pPr>
            <a:r>
              <a:rPr lang="es-419" sz="1200" dirty="0">
                <a:latin typeface="Arial"/>
                <a:cs typeface="Arial"/>
              </a:rPr>
              <a:t>Un principio básico del enfoque 7-1-7</a:t>
            </a:r>
            <a:r>
              <a:rPr lang="es-419" dirty="0">
                <a:latin typeface="Arial"/>
                <a:cs typeface="Arial"/>
              </a:rPr>
              <a:t> </a:t>
            </a:r>
            <a:r>
              <a:rPr lang="es-419" sz="1200" dirty="0">
                <a:latin typeface="Arial"/>
                <a:cs typeface="Arial"/>
              </a:rPr>
              <a:t>es que evaluar el desempeño de los eventos del mundo real a medida que ocurren puede ayudarnos a fortalecer continuamente los sistemas necesarios para la detección, notificación y respuesta durante esos </a:t>
            </a:r>
            <a:r>
              <a:rPr lang="es-419" dirty="0">
                <a:latin typeface="Arial"/>
                <a:cs typeface="Arial"/>
              </a:rPr>
              <a:t>días iniciales</a:t>
            </a:r>
            <a:r>
              <a:rPr lang="es-419" sz="1200" dirty="0">
                <a:latin typeface="Arial"/>
                <a:cs typeface="Arial"/>
              </a:rPr>
              <a:t>. Muchos de estos sistemas se utilizan diariamente en países o jurisdicciones para brotes que van desde pequeños hasta grandes. El uso de cada brote como una oportunidad para aprender y mejorar hace que la mejora del sistema sea una parte integral del trabajo de salud pública de un país o jurisdicción.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b="0" i="0" dirty="0">
                <a:latin typeface="Arial"/>
                <a:cs typeface="Arial"/>
              </a:rPr>
              <a:t>El 7-1-7 se centra en cómo mejorar la velocidad de detección, notificación y respuesta ante brotes mediante mejoras a nivel del sistema. Esto implica evaluar la puntualidad, identificar los cuellos de botella que provocaron retrasos y tomar las medidas necesarias.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effectLst/>
                <a:latin typeface="Helvetica Neue"/>
              </a:rPr>
              <a:t>Ahora veamos cuál es el objetivo de 7-1-7 y las métricas que lo componen. </a:t>
            </a:r>
          </a:p>
          <a:p>
            <a:endParaRPr lang="en-US" dirty="0">
              <a:effectLst/>
              <a:latin typeface="Helvetica Neue"/>
            </a:endParaRPr>
          </a:p>
          <a:p>
            <a:r>
              <a:rPr lang="es-419" dirty="0">
                <a:effectLst/>
                <a:latin typeface="Helvetica Neue"/>
              </a:rPr>
              <a:t>[CLIC]</a:t>
            </a:r>
          </a:p>
          <a:p>
            <a:endParaRPr lang="en-US" dirty="0">
              <a:effectLst/>
              <a:latin typeface="Helvetica Neue"/>
            </a:endParaRPr>
          </a:p>
          <a:p>
            <a:r>
              <a:rPr lang="es-419" dirty="0">
                <a:effectLst/>
                <a:latin typeface="Helvetica Neue"/>
              </a:rPr>
              <a:t>Hay cuatro fechas de hitos clave necesarias para calcular el desempeño de 7-1-7. </a:t>
            </a:r>
          </a:p>
          <a:p>
            <a:endParaRPr lang="en-US" dirty="0">
              <a:effectLst/>
              <a:latin typeface="Helvetica Neue" panose="02000503000000020004" pitchFamily="2" charset="0"/>
            </a:endParaRPr>
          </a:p>
          <a:p>
            <a:r>
              <a:rPr lang="es-419" dirty="0">
                <a:effectLst/>
                <a:latin typeface="Helvetica Neue"/>
              </a:rPr>
              <a:t>La primera es la fecha en que surgió la amenaza a la salud pública. Esto se basa en el inicio de los síntomas del primer caso de enfermedades no endémicas, o cuando </a:t>
            </a:r>
            <a:r>
              <a:rPr lang="es-419" dirty="0">
                <a:latin typeface="Arial"/>
                <a:cs typeface="Arial"/>
              </a:rPr>
              <a:t>se produjo</a:t>
            </a:r>
            <a:r>
              <a:rPr lang="es-419" dirty="0">
                <a:effectLst/>
                <a:latin typeface="Helvetica Neue"/>
              </a:rPr>
              <a:t> un </a:t>
            </a:r>
            <a:r>
              <a:rPr lang="es-419" dirty="0">
                <a:latin typeface="Arial"/>
                <a:cs typeface="Arial"/>
              </a:rPr>
              <a:t>aumento predeterminado de la incidencia sobre las tasas de referencia de enfermedades endémicas. </a:t>
            </a:r>
            <a:br>
              <a:rPr lang="es-419" dirty="0">
                <a:latin typeface="Arial"/>
                <a:cs typeface="Arial"/>
              </a:rPr>
            </a:br>
            <a:endParaRPr lang="es-419"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effectLst/>
                <a:latin typeface="Helvetica Neue"/>
              </a:rPr>
              <a:t>La segunda fecha es la fecha de detección. </a:t>
            </a:r>
            <a:r>
              <a:rPr lang="es-419" dirty="0">
                <a:latin typeface="Arial"/>
                <a:cs typeface="Arial"/>
              </a:rPr>
              <a:t>La fecha de detección es la fecha en que cualquier fuente o sistema registró el evento por primera vez. Esto puede ocurrir a nivel de la comunidad o del centro de salud, a través de un laboratorio, mediante el sistema de vigilancia.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El tiempo entre la aparición y la detección debe ser de 7 días o menos.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effectLst/>
                <a:latin typeface="Helvetica Neue"/>
              </a:rPr>
              <a:t>La tercera fecha es la fecha de notificación. </a:t>
            </a:r>
            <a:r>
              <a:rPr lang="es-419" dirty="0">
                <a:latin typeface="Arial"/>
                <a:cs typeface="Arial"/>
              </a:rPr>
              <a:t>Esta es la fecha en la que se informó por primera vez del evento a una autoridad de salud pública responsable de tomar medidas. Esto puede ser a cualquier nivel, y a menudo ocurre a nivel subnacional, como a nivel local o de distrito. Piense en un oficial de vigilancia del distrito al que un médico notifica sobre un posible acontecimiento.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effectLst/>
                <a:latin typeface="Helvetica Neue"/>
              </a:rPr>
              <a:t>El tiempo entre la detección y la notificación debe ser de un día o menos. </a:t>
            </a:r>
          </a:p>
          <a:p>
            <a:br>
              <a:rPr lang="es-419" dirty="0">
                <a:effectLst/>
                <a:latin typeface="Helvetica Neue" panose="02000503000000020004" pitchFamily="2" charset="0"/>
              </a:rPr>
            </a:br>
            <a:r>
              <a:rPr lang="es-419" dirty="0">
                <a:effectLst/>
                <a:latin typeface="Helvetica Neue"/>
              </a:rPr>
              <a:t>La cuarta fecha es la última fecha en la que ocurrieron todas las medidas de respuesta temprana de 7-1-7 aplicables. Para determinar esta fecha, </a:t>
            </a:r>
            <a:r>
              <a:rPr lang="es-419" dirty="0">
                <a:latin typeface="Arial"/>
                <a:cs typeface="Arial"/>
              </a:rPr>
              <a:t>debe evaluar las fechas de las siete medidas de respuesta temprana aquí y utilizar la última de esas fechas. Repasaremos las acciones en la siguiente diapositiva. </a:t>
            </a:r>
          </a:p>
          <a:p>
            <a:endParaRPr lang="en-US" dirty="0">
              <a:cs typeface="Arial"/>
            </a:endParaRPr>
          </a:p>
          <a:p>
            <a:r>
              <a:rPr lang="es-419" dirty="0">
                <a:latin typeface="Arial"/>
                <a:cs typeface="Arial"/>
              </a:rPr>
              <a:t>El tiempo transcurrido entre la notificación y la finalización de todas las medidas de respuesta temprana 7-1-7 aplicables debe ser de 7 días o menos. </a:t>
            </a:r>
          </a:p>
          <a:p>
            <a:br>
              <a:rPr lang="es-419" dirty="0">
                <a:effectLst/>
                <a:latin typeface="Helvetica Neue" panose="02000503000000020004" pitchFamily="2" charset="0"/>
              </a:rPr>
            </a:br>
            <a:r>
              <a:rPr lang="es-419" dirty="0">
                <a:effectLst/>
                <a:latin typeface="Helvetica Neue"/>
              </a:rPr>
              <a:t>Juntas, estas tres métricas forman el objetivo global del enfoque 7-1-7. Evaluar el desempeño real en comparación con el objetivo del enfoque 7-1-7 nos ayuda a identificar dónde creemos que están ocurriendo las demoras reales.</a:t>
            </a:r>
          </a:p>
          <a:p>
            <a:pPr>
              <a:defRPr/>
            </a:pPr>
            <a:endParaRPr lang="en-US" b="0" i="0" kern="1200"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b="0" i="0" u="none" strike="noStrike" dirty="0">
                <a:solidFill>
                  <a:srgbClr val="000000"/>
                </a:solidFill>
                <a:effectLst/>
                <a:latin typeface="Arial"/>
                <a:cs typeface="Arial"/>
              </a:rPr>
              <a:t>Las siete categorías de medidas de respuesta temprana 7-1-7</a:t>
            </a:r>
            <a:r>
              <a:rPr lang="es-419" dirty="0">
                <a:solidFill>
                  <a:srgbClr val="000000"/>
                </a:solidFill>
                <a:latin typeface="Arial"/>
                <a:cs typeface="Arial"/>
              </a:rPr>
              <a:t> </a:t>
            </a:r>
            <a:r>
              <a:rPr lang="es-419" b="0" i="0" u="none" strike="noStrike" dirty="0">
                <a:solidFill>
                  <a:srgbClr val="000000"/>
                </a:solidFill>
                <a:effectLst/>
                <a:latin typeface="Arial"/>
                <a:cs typeface="Arial"/>
              </a:rPr>
              <a:t>representan las funciones centrales de respuesta que se necesitan en la fase inicial de la mayoría de los brotes. Estos van desde iniciar una investigación o desplegar un equipo de investigación, llevar a cabo análisis epidemiológicos y evaluación de riesgos, obtener confirmación de laboratorio y establecer un mecanismo de coordinación para las medidas básicas de control que son necesarias para contener un brote, desde la prevención y el control de infecciones y la gestión de casos hasta las contramedidas de salud pública, la comunicación de riesgos y la participación comunitaria. </a:t>
            </a:r>
          </a:p>
          <a:p>
            <a:endParaRPr lang="en-US" b="0" i="0" u="none" strike="noStrike" dirty="0">
              <a:solidFill>
                <a:srgbClr val="000000"/>
              </a:solidFill>
              <a:effectLst/>
              <a:latin typeface="Arial" panose="020B0604020202020204" pitchFamily="34" charset="0"/>
            </a:endParaRPr>
          </a:p>
          <a:p>
            <a:r>
              <a:rPr lang="es-419" b="0" i="0" u="none" strike="noStrike" dirty="0">
                <a:solidFill>
                  <a:srgbClr val="000000"/>
                </a:solidFill>
                <a:effectLst/>
                <a:latin typeface="Arial"/>
                <a:cs typeface="Arial"/>
              </a:rPr>
              <a:t>Estas acciones suelen estar en diferentes pilares de la respuesta a un brote y pueden llevarlas a cabo diferentes equipos, pero en conjunto constituyen acciones en las que la puntualidad puede tener un impacto importante en la capacidad de contener y controlar un brote. </a:t>
            </a:r>
          </a:p>
          <a:p>
            <a:endParaRPr lang="en-US" b="0" i="0" u="none" strike="noStrike" dirty="0">
              <a:solidFill>
                <a:srgbClr val="000000"/>
              </a:solidFill>
              <a:effectLst/>
              <a:latin typeface="Arial" panose="020B0604020202020204" pitchFamily="34" charset="0"/>
            </a:endParaRPr>
          </a:p>
          <a:p>
            <a:r>
              <a:rPr lang="es-419" b="0" i="0" u="none" strike="noStrike" dirty="0">
                <a:solidFill>
                  <a:srgbClr val="000000"/>
                </a:solidFill>
                <a:effectLst/>
                <a:latin typeface="Arial"/>
                <a:cs typeface="Arial"/>
              </a:rPr>
              <a:t>Cabe señalar que 4 de estas medidas se centran en la iniciación de actividades. </a:t>
            </a:r>
          </a:p>
          <a:p>
            <a:endParaRPr lang="en-US" b="0" i="0" u="none" strike="noStrike" dirty="0">
              <a:solidFill>
                <a:srgbClr val="000000"/>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a:p>
        </p:txBody>
      </p:sp>
    </p:spTree>
    <p:extLst>
      <p:ext uri="{BB962C8B-B14F-4D97-AF65-F5344CB8AC3E}">
        <p14:creationId xmlns:p14="http://schemas.microsoft.com/office/powerpoint/2010/main" val="35414171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[Nota para el moderador: pídales a los oradores que den unas palabras de apertura].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31915497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es-419" dirty="0">
                <a:latin typeface="Arial"/>
                <a:cs typeface="Arial"/>
              </a:rPr>
              <a:t>Ahora repasemos algunos términos clave que usamos regularmente al discutir el objetivo de 7-1-7 y el enfoque de mejora del desempeño. Los cuellos de botella de 7-1-7 son barreras, desafíos u otros obstáculos que retrasan la detección, la notificación o las medidas de respuesta temprana. Y la otra cara de la moneda es que los facilitadores son procesos, sistemas, relaciones u otros factores que facilitan la detección oportuna, la notificación o las medidas de respuesta temprana.</a:t>
            </a:r>
          </a:p>
          <a:p>
            <a:endParaRPr lang="en-US" dirty="0"/>
          </a:p>
          <a:p>
            <a:r>
              <a:rPr lang="es-419" dirty="0">
                <a:latin typeface="Arial"/>
                <a:cs typeface="Arial"/>
              </a:rPr>
              <a:t>[CLIC]</a:t>
            </a:r>
          </a:p>
          <a:p>
            <a:endParaRPr lang="en-US" dirty="0"/>
          </a:p>
          <a:p>
            <a:r>
              <a:rPr lang="es-419" dirty="0">
                <a:latin typeface="Arial"/>
                <a:cs typeface="Arial"/>
              </a:rPr>
              <a:t>Es importante tener en cuenta que estos cuellos de botella y facilitadores pueden ser técnicos, pueden ser operativos o pueden ser políticos. Esto y las acciones que vamos a discutir a continuación están en el corazón del uso de 7-1-7 para mejorar el desempeño.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es-419" dirty="0">
                <a:latin typeface="Arial"/>
                <a:cs typeface="Arial"/>
              </a:rPr>
              <a:t>Una vez que se identifican los cuellos de botella, se identifican medidas correctivas para abordarlos. </a:t>
            </a:r>
          </a:p>
          <a:p>
            <a:endParaRPr lang="en-US" dirty="0">
              <a:latin typeface="Arial"/>
              <a:cs typeface="Arial"/>
            </a:endParaRPr>
          </a:p>
          <a:p>
            <a:r>
              <a:rPr lang="es-419" dirty="0">
                <a:latin typeface="Arial"/>
                <a:cs typeface="Arial"/>
              </a:rPr>
              <a:t>Las medidas inmediatas de 7-1-7 son aquellas que pueden tomarse rápidamente con fondos, personal y programas ya disponibles. </a:t>
            </a:r>
          </a:p>
          <a:p>
            <a:endParaRPr lang="en-US" dirty="0">
              <a:latin typeface="Arial"/>
              <a:cs typeface="Arial"/>
            </a:endParaRPr>
          </a:p>
          <a:p>
            <a:r>
              <a:rPr lang="es-419" dirty="0">
                <a:latin typeface="Arial"/>
                <a:cs typeface="Arial"/>
              </a:rPr>
              <a:t>Por otra parte, las medidas a más largo plazo requieren recursos adicionales y dotación de personal. Pueden involucrar a diferentes niveles del gobierno, a socios externos, o cosas que llevan más tiempo. </a:t>
            </a:r>
          </a:p>
          <a:p>
            <a:endParaRPr lang="en-US" dirty="0">
              <a:latin typeface="Arial"/>
              <a:cs typeface="Arial"/>
            </a:endParaRPr>
          </a:p>
          <a:p>
            <a:r>
              <a:rPr lang="es-419" dirty="0">
                <a:latin typeface="Arial"/>
                <a:cs typeface="Arial"/>
              </a:rPr>
              <a:t>[CLIC]</a:t>
            </a:r>
          </a:p>
          <a:p>
            <a:endParaRPr lang="en-US" dirty="0">
              <a:latin typeface="Arial"/>
              <a:cs typeface="Arial"/>
            </a:endParaRPr>
          </a:p>
          <a:p>
            <a:r>
              <a:rPr lang="es-419" dirty="0">
                <a:latin typeface="Arial"/>
                <a:cs typeface="Arial"/>
              </a:rPr>
              <a:t>Es esencial que las acciones propuestas aborden directamente los cuellos de botella detectados. Después de que un brote ha terminado, es fácil hacer una larga lista de cosas que salieron mal y hacer por separado una lista de lo que hay que arreglar. Pero realmente asegurarse de tomar lo que no funcionó bien, y con 7-1-7 esto está intrincadamente relacionado con los cuellos de botella en torno a la velocidad, y vincular cada uno de los cuellos de botella directamente a una acción correctiva es muy importante para fortalecer los sistemas asociados. </a:t>
            </a:r>
          </a:p>
          <a:p>
            <a:endParaRPr lang="en-US" dirty="0">
              <a:cs typeface="Arial"/>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CE362-A293-26ED-F7D4-167F448703F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668F16-B96A-4707-066A-0D80EC434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86ACA1-4356-557B-6D42-9E142D534EC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[Nota al moderador: mantenga la discusión hasta un máximo de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Hagamos una pausa para una breve discusión.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r>
              <a:rPr lang="es-419" sz="1200" dirty="0">
                <a:latin typeface="Arial"/>
                <a:cs typeface="Arial"/>
              </a:rPr>
              <a:t>Piensen en los brotes en los que han trabajado o conocen. </a:t>
            </a:r>
          </a:p>
          <a:p>
            <a:endParaRPr lang="en-US" sz="1400" dirty="0">
              <a:latin typeface="Arial"/>
              <a:cs typeface="Arial"/>
            </a:endParaRPr>
          </a:p>
          <a:p>
            <a:r>
              <a:rPr lang="es-419" sz="1200" b="0" dirty="0">
                <a:latin typeface="Arial"/>
                <a:cs typeface="Arial"/>
              </a:rPr>
              <a:t>¿Pueden pensar en un </a:t>
            </a:r>
            <a:r>
              <a:rPr lang="es-419" sz="1200" dirty="0">
                <a:latin typeface="Arial"/>
                <a:cs typeface="Arial"/>
              </a:rPr>
              <a:t>cuello de botella</a:t>
            </a:r>
            <a:r>
              <a:rPr lang="es-419" sz="1200" b="0" dirty="0">
                <a:latin typeface="Arial"/>
                <a:cs typeface="Arial"/>
              </a:rPr>
              <a:t> que ralentice la detección, notificación o respuesta temprana? </a:t>
            </a:r>
          </a:p>
          <a:p>
            <a:endParaRPr lang="en-US" sz="1200" b="0" dirty="0">
              <a:latin typeface="Arial"/>
              <a:cs typeface="Arial"/>
            </a:endParaRPr>
          </a:p>
          <a:p>
            <a:r>
              <a:rPr lang="es-419" sz="1200" b="0" dirty="0">
                <a:latin typeface="Arial"/>
                <a:cs typeface="Arial"/>
              </a:rPr>
              <a:t>¿Qué </a:t>
            </a:r>
            <a:r>
              <a:rPr lang="es-419" sz="1200" dirty="0">
                <a:latin typeface="Arial"/>
                <a:cs typeface="Arial"/>
              </a:rPr>
              <a:t>medidas correctivas </a:t>
            </a:r>
            <a:r>
              <a:rPr lang="es-419" sz="1200" b="0" dirty="0">
                <a:latin typeface="Arial"/>
                <a:cs typeface="Arial"/>
              </a:rPr>
              <a:t>podrían haber resuelto el cuello de botella?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[Nota para el moderador: pida a la audiencia que participe; si nadie levanta la mano, intente elegir a una o dos personas. Esto generalmente ayuda a aumentar la participación con el tiempo durante los debates].</a:t>
            </a:r>
          </a:p>
        </p:txBody>
      </p:sp>
      <p:sp>
        <p:nvSpPr>
          <p:cNvPr id="4" name="Slide Number Placeholder 3">
            <a:extLst>
              <a:ext uri="{FF2B5EF4-FFF2-40B4-BE49-F238E27FC236}">
                <a16:creationId xmlns:a16="http://schemas.microsoft.com/office/drawing/2014/main" id="{6A42C265-C185-408C-D199-4EF01162BDF2}"/>
              </a:ext>
            </a:extLst>
          </p:cNvPr>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2976207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¿Cómo encaja el enfoque 7-1-7 en el trabajo en curso de seguridad sanitaria?</a:t>
            </a:r>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9977886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es-419" sz="1200" b="0" i="0" noProof="0" dirty="0">
                <a:solidFill>
                  <a:schemeClr val="tx1"/>
                </a:solidFill>
                <a:latin typeface="Arial"/>
                <a:cs typeface="Arial"/>
                <a:sym typeface="Source Sans Pro"/>
              </a:rPr>
              <a:t>Hay tres maneras principales en que el </a:t>
            </a:r>
            <a:r>
              <a:rPr lang="es-419" dirty="0">
                <a:latin typeface="Arial"/>
                <a:cs typeface="Arial"/>
                <a:sym typeface="Source Sans Pro"/>
              </a:rPr>
              <a:t>objetivo del enfoque 7-1-7 mejora</a:t>
            </a:r>
            <a:r>
              <a:rPr lang="es-419" sz="1200" b="0" i="0" noProof="0" dirty="0">
                <a:solidFill>
                  <a:schemeClr val="tx1"/>
                </a:solidFill>
                <a:latin typeface="Arial"/>
                <a:cs typeface="Arial"/>
                <a:sym typeface="Source Sans Pro"/>
              </a:rPr>
              <a:t> la seguridad sanitaria.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dirty="0">
                <a:solidFill>
                  <a:schemeClr val="tx1"/>
                </a:solidFill>
                <a:latin typeface="Arial"/>
                <a:cs typeface="Arial"/>
                <a:sym typeface="Source Sans Pro"/>
              </a:rPr>
              <a:t>El primero es la mejora continua del desempeño, que está en el corazón del 7-1-7. Con </a:t>
            </a:r>
            <a:r>
              <a:rPr lang="es-419" dirty="0">
                <a:latin typeface="Arial"/>
                <a:cs typeface="Arial"/>
                <a:sym typeface="Source Sans Pro"/>
              </a:rPr>
              <a:t>el objetivo</a:t>
            </a:r>
            <a:r>
              <a:rPr lang="es-419" sz="1200" b="0" i="0" noProof="0" dirty="0">
                <a:solidFill>
                  <a:schemeClr val="tx1"/>
                </a:solidFill>
                <a:latin typeface="Arial"/>
                <a:cs typeface="Arial"/>
                <a:sym typeface="Source Sans Pro"/>
              </a:rPr>
              <a:t>, se sigue un proceso claro para evaluar la puntualidad, determinar cuellos de botella e identificar las acciones que impulsan la mejora continua con cada brote.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dirty="0">
                <a:solidFill>
                  <a:schemeClr val="tx1"/>
                </a:solidFill>
                <a:latin typeface="Arial"/>
                <a:cs typeface="Arial"/>
                <a:sym typeface="Source Sans Pro"/>
              </a:rPr>
              <a:t>A continuación, el análisis de los datos 7-1-7 proporciona hallazgos claros </a:t>
            </a:r>
            <a:r>
              <a:rPr lang="es-419" dirty="0">
                <a:latin typeface="Arial"/>
                <a:cs typeface="Arial"/>
                <a:sym typeface="Source Sans Pro"/>
              </a:rPr>
              <a:t>y simples </a:t>
            </a:r>
            <a:r>
              <a:rPr lang="es-419" sz="1200" b="0" i="0" noProof="0" dirty="0">
                <a:solidFill>
                  <a:schemeClr val="tx1"/>
                </a:solidFill>
                <a:latin typeface="Arial"/>
                <a:cs typeface="Arial"/>
                <a:sym typeface="Source Sans Pro"/>
              </a:rPr>
              <a:t>para fundamentar la priorización, y puede utilizarse para abogar por recursos e intervenciones políticas.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dirty="0">
                <a:solidFill>
                  <a:schemeClr val="tx1"/>
                </a:solidFill>
                <a:latin typeface="Arial"/>
                <a:cs typeface="Arial"/>
                <a:sym typeface="Source Sans Pro"/>
              </a:rPr>
              <a:t>Por último, 7-1-7 se puede utilizar para la rendición de cuentas. Evaluar el desempeño con métricas simples simplifica el monitoreo y mejora la transparencia en los informes, lo que facilita la demostración del impacto de las intervenciones.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0" indent="0">
              <a:lnSpc>
                <a:spcPct val="140000"/>
              </a:lnSpc>
              <a:buNone/>
            </a:pPr>
            <a:r>
              <a:rPr lang="es-419" sz="1200" b="0" i="0" noProof="0" dirty="0">
                <a:solidFill>
                  <a:schemeClr val="tx1"/>
                </a:solidFill>
                <a:latin typeface="Arial"/>
                <a:cs typeface="Arial"/>
                <a:sym typeface="Source Sans Pro"/>
              </a:rPr>
              <a:t>En conjunto, todos ellos contribuyen a mejorar la seguridad sanitaria.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2EE3A-DB32-67A0-DA83-0F9B7176336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7F1D82E-29E9-5AFF-0543-14DC15A5E20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CCC735-AEE4-593A-8ABD-09990EA4C70A}"/>
              </a:ext>
            </a:extLst>
          </p:cNvPr>
          <p:cNvSpPr>
            <a:spLocks noGrp="1"/>
          </p:cNvSpPr>
          <p:nvPr>
            <p:ph type="body" idx="1"/>
          </p:nvPr>
        </p:nvSpPr>
        <p:spPr/>
        <p:txBody>
          <a:bodyPr/>
          <a:lstStyle/>
          <a:p>
            <a:r>
              <a:rPr lang="es-419" dirty="0"/>
              <a:t>La revisión del desempeño en los brotes es una norma establecida desde hace mucho tiempo. Las revisiones posteriores a las medidas, un componente del Marco de Monitoreo y Evaluación del Reglamento Sanitario Internacional y las revisiones durante la acción (IAR), establecidas más recientemente, tienen como objetivo identificar qué funcionó y qué no funcionó durante un brote, y qué medidas se pueden tomar para mejorar con vistas al próximo evento. De todas maneras, estos análisis, que a menudo duran unos pocos días, generalmente se llevan a cabo para brotes grandes o de especial interés, o en el caso de las revisiones durante la acción (IAR), para brotes prolongados como el del COVID. </a:t>
            </a:r>
          </a:p>
          <a:p>
            <a:endParaRPr lang="en-US" dirty="0"/>
          </a:p>
          <a:p>
            <a:r>
              <a:rPr lang="es-419" dirty="0"/>
              <a:t>Los hallazgos del 7-1-7 pueden contribuir a las discusiones durante las IAR y las AAR, y 7-1-7 Alliance tiene orientación sobre cómo incorporar los hallazgos del 7-1-7 en estas discusiones. </a:t>
            </a:r>
          </a:p>
          <a:p>
            <a:endParaRPr lang="en-US" dirty="0"/>
          </a:p>
          <a:p>
            <a:endParaRPr lang="en-US" dirty="0"/>
          </a:p>
          <a:p>
            <a:r>
              <a:rPr lang="es-419" dirty="0"/>
              <a:t>Pero sabemos que los países de todo el mundo experimentan brotes de diversas enfermedades todos los días, a menudo enfermedades para las que hemos tenido medios de detección y control durante muchas décadas. Así que aquí es donde volvemos a esa pregunta…</a:t>
            </a:r>
          </a:p>
          <a:p>
            <a:endParaRPr lang="en-US" dirty="0"/>
          </a:p>
          <a:p>
            <a:r>
              <a:rPr lang="es-419" dirty="0"/>
              <a:t>[CLIC] </a:t>
            </a:r>
          </a:p>
          <a:p>
            <a:endParaRPr lang="en-US" dirty="0"/>
          </a:p>
          <a:p>
            <a:r>
              <a:rPr lang="es-419" dirty="0"/>
              <a:t>¿Qué pasaría si pudiéramos transformar la mejora del desempeño en un hábito tomando cada evento como una oportunidad para aprender y mejorar? ¿Qué pasaría si pudiéramos encontrar las brechas y los puntos débiles en nuestros sistemas de detección, notificación y respuesta no solo revisando los brotes grandes o prolongados, sino investigando sistemáticamente lo que no funciona (y lo que sí) en una amplia gama de brotes que afectan a comunidades y personas regularmente, ya sea cólera, dengue, fiebres hemorrágicas, H5N1, infecciones nosocomiales, salmonela, etc.? Y la lista, obviamente, continúa. </a:t>
            </a:r>
          </a:p>
          <a:p>
            <a:endParaRPr lang="en-US" dirty="0"/>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EF55A2EC-8394-F1FC-3585-BA29C2D78CF8}"/>
              </a:ext>
            </a:extLst>
          </p:cNvPr>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19125077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8DBAF9-1B17-CD74-9E8C-B49248215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03C51D-BFA5-AAFB-4A7D-12A9F3941E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624795-13CF-E9A4-9D35-3FD623716A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Aquí es donde entran en juego las revisiones de acción temprana. </a:t>
            </a:r>
            <a:r>
              <a:rPr lang="es-419" dirty="0">
                <a:latin typeface="Arial"/>
                <a:cs typeface="Arial"/>
              </a:rPr>
              <a:t>Las EAR, que aprovechan el enfoque 7-1-7, están destinadas a ampliar esta base ya existente para la revisión del desempeño para los brotes. </a:t>
            </a:r>
            <a:r>
              <a:rPr lang="es-419" dirty="0"/>
              <a:t>En septiembre de 2023,</a:t>
            </a:r>
            <a:r>
              <a:rPr lang="es-419" dirty="0">
                <a:latin typeface="Arial"/>
                <a:cs typeface="Arial"/>
              </a:rPr>
              <a:t> la </a:t>
            </a:r>
            <a:r>
              <a:rPr lang="es-419" dirty="0"/>
              <a:t>Organización Mundial de la Salud publicó su orientación sobre la Revisión de acción temprana, con el enfoque 7-1-7 como elemento central. Desde entonces, un número cada vez mayor de países han detectado brotes. </a:t>
            </a:r>
          </a:p>
          <a:p>
            <a:endParaRPr lang="en-US" dirty="0"/>
          </a:p>
          <a:p>
            <a:r>
              <a:rPr lang="es-419" dirty="0">
                <a:latin typeface="Arial"/>
                <a:cs typeface="Arial"/>
              </a:rPr>
              <a:t>Dos cosas separan las EAR de las IAR y las AAR. En primer lugar, las EAR están destinadas a ser usadas para cada brote. Al provechar el enfoque 7-1-7, el proceso de llevar adelante las EAR pretende ser un proceso integrado en los sistemas actuales a fin de que implementar estos análisis en cada brote no sea una tarea pesada, sino más bien una actividad que forme parte y esté integrada en el funcionamiento diario del sistema de salud pública.</a:t>
            </a:r>
          </a:p>
          <a:p>
            <a:endParaRPr lang="en-US" dirty="0"/>
          </a:p>
          <a:p>
            <a:r>
              <a:rPr lang="es-419" dirty="0">
                <a:latin typeface="Arial"/>
                <a:cs typeface="Arial"/>
              </a:rPr>
              <a:t>En segundo lugar, las EAR se centran en la velocidad de detección de brotes, notificación y respuesta temprana a través de las métricas de puntualidad de 7-1-7. Las EAR están diseñadas para llevarse adelante en tiempo real durante la fase temprana de un brote, en lugar de después de que un brote se ha prolongado o ha terminado. </a:t>
            </a:r>
          </a:p>
          <a:p>
            <a:endParaRPr lang="en-US" dirty="0"/>
          </a:p>
          <a:p>
            <a:endParaRPr lang="en-US" dirty="0">
              <a:latin typeface="Calibri"/>
              <a:ea typeface="Calibri"/>
              <a:cs typeface="Calibri"/>
            </a:endParaRPr>
          </a:p>
        </p:txBody>
      </p:sp>
      <p:sp>
        <p:nvSpPr>
          <p:cNvPr id="4" name="Slide Number Placeholder 3">
            <a:extLst>
              <a:ext uri="{FF2B5EF4-FFF2-40B4-BE49-F238E27FC236}">
                <a16:creationId xmlns:a16="http://schemas.microsoft.com/office/drawing/2014/main" id="{EE8D2869-9D69-F8BB-FDA5-16F6948433BA}"/>
              </a:ext>
            </a:extLst>
          </p:cNvPr>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1016328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Entonces, las revisiones de acción temprana de la OMS:</a:t>
            </a:r>
          </a:p>
          <a:p>
            <a:endParaRPr lang="en-US" dirty="0"/>
          </a:p>
          <a:p>
            <a:r>
              <a:rPr lang="es-419" dirty="0">
                <a:latin typeface="Arial"/>
                <a:cs typeface="Arial"/>
              </a:rPr>
              <a:t>- Son un tipo clave de “Revisión de acción” de la OMS para los brotes de enfermedades.</a:t>
            </a:r>
          </a:p>
          <a:p>
            <a:endParaRPr lang="en-US" dirty="0">
              <a:latin typeface="Arial"/>
              <a:cs typeface="Arial"/>
            </a:endParaRPr>
          </a:p>
          <a:p>
            <a:r>
              <a:rPr lang="es-419" dirty="0">
                <a:latin typeface="Arial"/>
                <a:cs typeface="Arial"/>
              </a:rPr>
              <a:t>- Incorporan el objetivo, la metodología y las herramientas de 7-1-7.</a:t>
            </a:r>
          </a:p>
          <a:p>
            <a:endParaRPr lang="en-US" dirty="0">
              <a:latin typeface="Arial"/>
              <a:cs typeface="Arial"/>
            </a:endParaRPr>
          </a:p>
          <a:p>
            <a:r>
              <a:rPr lang="es-419" dirty="0">
                <a:latin typeface="Arial"/>
                <a:cs typeface="Arial"/>
              </a:rPr>
              <a:t>- Se pueden realizar para todos los eventos de brote, idealmente en tiempo real durante la fase inicial del brote.</a:t>
            </a:r>
          </a:p>
          <a:p>
            <a:endParaRPr lang="en-US" dirty="0">
              <a:latin typeface="Arial"/>
              <a:cs typeface="Arial"/>
            </a:endParaRPr>
          </a:p>
          <a:p>
            <a:r>
              <a:rPr lang="es-419" dirty="0">
                <a:latin typeface="Arial"/>
                <a:cs typeface="Arial"/>
              </a:rPr>
              <a:t>En esta capacitación, aprenderán el valor de usar 7-1-7 en tiempo real como parte de la EAR.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130834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Los hallazgos del 7-1-7 también se pueden incorporar a otras evaluaciones y planes. Por ejemplo, las conclusiones del 7-1-7, especialmente en torno a la puntualidad, los cuellos de botella y las acciones, pueden ser útiles durante las Evaluaciones Externas Conjuntas (JEE), el Informe Anual de Autoevaluación de los Estados Parte (SPAR), las IAR y las AAR, y otras evaluaciones y herramientas.</a:t>
            </a:r>
          </a:p>
          <a:p>
            <a:endParaRPr lang="en-US" dirty="0"/>
          </a:p>
          <a:p>
            <a:r>
              <a:rPr lang="es-419" dirty="0"/>
              <a:t>Los hallazgos del 7-1-7 también pueden ayudar con la priorización en planes anuales como los Planes de Acción Nacionales para la Seguridad Sanitaria y para propuestas de financiamiento y promoción.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178150114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D8282-3F95-6F2B-9967-B424F28A79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D054F3-A244-C95F-B698-1EF6B6C519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F5DFD0B-E129-CE8B-01B5-AE557F634FE0}"/>
              </a:ext>
            </a:extLst>
          </p:cNvPr>
          <p:cNvSpPr>
            <a:spLocks noGrp="1"/>
          </p:cNvSpPr>
          <p:nvPr>
            <p:ph type="body" idx="1"/>
          </p:nvPr>
        </p:nvSpPr>
        <p:spPr/>
        <p:txBody>
          <a:bodyPr/>
          <a:lstStyle/>
          <a:p>
            <a:pPr algn="l"/>
            <a:r>
              <a:rPr lang="es-419" b="0" i="0" dirty="0">
                <a:solidFill>
                  <a:srgbClr val="29373D"/>
                </a:solidFill>
                <a:effectLst/>
                <a:latin typeface="InterVariable"/>
              </a:rPr>
              <a:t>Se ha reconocido cada vez más que la puntualidad es un factor importante para mejorar el desempeño del sistema de detección temprana y respuesta a emergencias de salud pública. En los últimos años, el enfoque 7-1-7 se ha incluido en varios marcos clave de seguridad sanitaria mundial y documentos de orientación.</a:t>
            </a:r>
          </a:p>
          <a:p>
            <a:pPr algn="l"/>
            <a:endParaRPr lang="en-US" b="0" i="0" dirty="0">
              <a:solidFill>
                <a:srgbClr val="29373D"/>
              </a:solidFill>
              <a:effectLst/>
              <a:latin typeface="InterVariable"/>
            </a:endParaRPr>
          </a:p>
          <a:p>
            <a:pPr marL="171450" indent="-171450">
              <a:buFont typeface="Calibri"/>
              <a:buChar char="-"/>
            </a:pPr>
            <a:r>
              <a:rPr lang="es-419" b="0" i="0" dirty="0">
                <a:solidFill>
                  <a:srgbClr val="29373D"/>
                </a:solidFill>
                <a:effectLst/>
                <a:latin typeface="InterVariable"/>
              </a:rPr>
              <a:t>El enfoque 7-1-7 se incorporó en el </a:t>
            </a:r>
            <a:r>
              <a:rPr lang="es-419" b="0" i="0" dirty="0">
                <a:solidFill>
                  <a:srgbClr val="25252C"/>
                </a:solidFill>
                <a:effectLst/>
                <a:latin typeface="InterVariable"/>
                <a:hlinkClick r:id="rId3"/>
              </a:rPr>
              <a:t>Decimocuarto Programa General de Trabajo</a:t>
            </a:r>
            <a:r>
              <a:rPr lang="es-419" b="0" i="0" dirty="0">
                <a:solidFill>
                  <a:srgbClr val="29373D"/>
                </a:solidFill>
                <a:effectLst/>
                <a:latin typeface="InterVariable"/>
              </a:rPr>
              <a:t> de la Organización Mundial de la Salud para el período 2025-2028 como indicador de resultado conjunto. El 7-1-7 también está alineado con el</a:t>
            </a:r>
            <a:r>
              <a:rPr lang="es-419" b="0" i="0" dirty="0">
                <a:solidFill>
                  <a:srgbClr val="25252C"/>
                </a:solidFill>
                <a:effectLst/>
                <a:latin typeface="InterVariable"/>
                <a:hlinkClick r:id="rId4"/>
              </a:rPr>
              <a:t> objetivo de los tres mil millones para la protección de emergencias de salud</a:t>
            </a:r>
            <a:r>
              <a:rPr lang="es-419" b="0" i="0" dirty="0">
                <a:solidFill>
                  <a:srgbClr val="29373D"/>
                </a:solidFill>
                <a:effectLst/>
                <a:latin typeface="InterVariable"/>
              </a:rPr>
              <a:t>, que creó una nueva métrica global para la detección oportuna, notificación y respuesta a las amenazas de salud pública.</a:t>
            </a:r>
          </a:p>
          <a:p>
            <a:endParaRPr lang="en-US" dirty="0">
              <a:solidFill>
                <a:srgbClr val="29373D"/>
              </a:solidFill>
              <a:latin typeface="InterVariable"/>
            </a:endParaRPr>
          </a:p>
          <a:p>
            <a:pPr marL="171450" indent="-171450">
              <a:buFont typeface="Calibri"/>
              <a:buChar char="-"/>
            </a:pPr>
            <a:r>
              <a:rPr lang="es-419" b="0" i="0" dirty="0">
                <a:solidFill>
                  <a:srgbClr val="25252C"/>
                </a:solidFill>
                <a:effectLst/>
                <a:latin typeface="InterVariable"/>
                <a:hlinkClick r:id="rId5">
                  <a:extLst>
                    <a:ext uri="{A12FA001-AC4F-418D-AE19-62706E023703}">
                      <ahyp:hlinkClr xmlns:ahyp="http://schemas.microsoft.com/office/drawing/2018/hyperlinkcolor" val="tx"/>
                    </a:ext>
                  </a:extLst>
                </a:hlinkClick>
              </a:rPr>
              <a:t>El Fondo de Pandemia</a:t>
            </a:r>
            <a:r>
              <a:rPr lang="es-419" b="0" i="0" dirty="0">
                <a:solidFill>
                  <a:srgbClr val="29373D"/>
                </a:solidFill>
                <a:effectLst/>
                <a:latin typeface="InterVariable"/>
              </a:rPr>
              <a:t>, que proporciona financiamiento de subvenciones para proyectos que buscan fortalecer las funciones de prevención, preparación y respuesta ante pandemias,</a:t>
            </a:r>
            <a:r>
              <a:rPr lang="es-419" dirty="0">
                <a:solidFill>
                  <a:srgbClr val="29373D"/>
                </a:solidFill>
                <a:latin typeface="InterVariable"/>
              </a:rPr>
              <a:t> también</a:t>
            </a:r>
            <a:r>
              <a:rPr lang="es-419" b="0" i="0" dirty="0">
                <a:solidFill>
                  <a:srgbClr val="29373D"/>
                </a:solidFill>
                <a:effectLst/>
                <a:latin typeface="InterVariable"/>
              </a:rPr>
              <a:t> incluyó la meta 7-1-7 en su</a:t>
            </a:r>
            <a:r>
              <a:rPr lang="es-419" b="0" i="0" dirty="0">
                <a:solidFill>
                  <a:srgbClr val="25252C"/>
                </a:solidFill>
                <a:effectLst/>
                <a:latin typeface="InterVariable"/>
                <a:hlinkClick r:id="rId6"/>
              </a:rPr>
              <a:t> marco de resultados</a:t>
            </a:r>
            <a:r>
              <a:rPr lang="es-419" b="0" i="0" dirty="0">
                <a:solidFill>
                  <a:srgbClr val="29373D"/>
                </a:solidFill>
                <a:effectLst/>
                <a:latin typeface="InterVariable"/>
              </a:rPr>
              <a:t>.</a:t>
            </a:r>
          </a:p>
          <a:p>
            <a:pPr algn="l"/>
            <a:endParaRPr lang="en-US" b="0" i="0" dirty="0">
              <a:solidFill>
                <a:srgbClr val="29373D"/>
              </a:solidFill>
              <a:effectLst/>
              <a:latin typeface="InterVariable"/>
            </a:endParaRPr>
          </a:p>
          <a:p>
            <a:pPr algn="l"/>
            <a:r>
              <a:rPr lang="es-419" b="0" i="0" dirty="0">
                <a:solidFill>
                  <a:srgbClr val="29373D"/>
                </a:solidFill>
                <a:effectLst/>
                <a:latin typeface="InterVariable"/>
              </a:rPr>
              <a:t>El enfoque 7-1-7 ofrece un abordaje complementario y propone una forma simplificada de evaluar el grado en que los sistemas de seguridad sanitaria detectan y responden a los brotes de enfermedades en condiciones y tiempo reales. Ayuda a los países a recopilar datos fiables para la adopción inmediata de decisiones a fin de mejorar la coordinación y el desempeño generales y priorizar el uso de los recursos existentes y las necesidades futuras de financiación.</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a:extLst>
              <a:ext uri="{FF2B5EF4-FFF2-40B4-BE49-F238E27FC236}">
                <a16:creationId xmlns:a16="http://schemas.microsoft.com/office/drawing/2014/main" id="{9BB20497-22B4-4628-DD28-85DC241F57C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669041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90000"/>
              </a:lnSpc>
              <a:spcBef>
                <a:spcPts val="1000"/>
              </a:spcBef>
              <a:buFont typeface="Arial"/>
              <a:buNone/>
            </a:pPr>
            <a:r>
              <a:rPr lang="es-419">
                <a:latin typeface="Arial"/>
                <a:cs typeface="Arial"/>
              </a:rPr>
              <a:t>[Nota al moderador: incluya cualquier cuestión administrativa. Si no es necesario, elimine esta diapositiva].</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162708437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CF9D2E-BA27-95C6-BA58-6C048F771F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B4F08F-0BEF-B6D4-01AC-EA4BFC01D86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00EA9F-1EF7-3C4C-C5EC-20B4F4A9A1A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[Nota al moderador: mantenga la discusión hasta un máximo de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Hagamos una pausa de nuevo para una breve discusión.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r>
              <a:rPr lang="es-419" sz="1200" dirty="0">
                <a:latin typeface="Arial"/>
                <a:cs typeface="Arial"/>
              </a:rPr>
              <a:t>Piensen en lo que saben hasta ahora sobre el enfoque</a:t>
            </a:r>
            <a:r>
              <a:rPr lang="es-419" dirty="0">
                <a:latin typeface="Arial"/>
                <a:cs typeface="Arial"/>
              </a:rPr>
              <a:t> 7-1-7</a:t>
            </a:r>
            <a:r>
              <a:rPr lang="es-419" sz="1200" dirty="0">
                <a:latin typeface="Arial"/>
                <a:cs typeface="Arial"/>
              </a:rPr>
              <a:t>.</a:t>
            </a:r>
          </a:p>
          <a:p>
            <a:endParaRPr lang="en-US" sz="1400" dirty="0">
              <a:latin typeface="Arial"/>
              <a:cs typeface="Arial"/>
            </a:endParaRPr>
          </a:p>
          <a:p>
            <a:r>
              <a:rPr lang="es-419" sz="1200" b="0" dirty="0">
                <a:latin typeface="Arial"/>
                <a:cs typeface="Arial"/>
              </a:rPr>
              <a:t>¿Qué pasos creen que se necesitan para implementar efectivamente el 7-1-7 en sus jurisdicciones/países?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p:txBody>
      </p:sp>
      <p:sp>
        <p:nvSpPr>
          <p:cNvPr id="4" name="Slide Number Placeholder 3">
            <a:extLst>
              <a:ext uri="{FF2B5EF4-FFF2-40B4-BE49-F238E27FC236}">
                <a16:creationId xmlns:a16="http://schemas.microsoft.com/office/drawing/2014/main" id="{6DFA3FBE-4A9B-BE31-70C3-4A7681F05ABA}"/>
              </a:ext>
            </a:extLst>
          </p:cNvPr>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25699525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Este gráfico muestra el ciclo de vida 7-1-7: los pasos requeridos para la implementación efectiva del enfoque 7-1-7. </a:t>
            </a:r>
          </a:p>
          <a:p>
            <a:endParaRPr lang="en-US" dirty="0"/>
          </a:p>
          <a:p>
            <a:r>
              <a:rPr lang="es-419" dirty="0">
                <a:latin typeface="Arial"/>
                <a:cs typeface="Arial"/>
              </a:rPr>
              <a:t>Para que el enfoque 7-1-7 se utilice de manera eficaz y sostenible, es importante que los países/jurisdicciones adopten el 7-1-7 en los sistemas existentes y obtengan la aceptación de las partes interesadas. </a:t>
            </a:r>
          </a:p>
          <a:p>
            <a:endParaRPr lang="en-US" dirty="0"/>
          </a:p>
          <a:p>
            <a:r>
              <a:rPr lang="es-419" dirty="0">
                <a:latin typeface="Arial"/>
                <a:cs typeface="Arial"/>
              </a:rPr>
              <a:t>El 7-1-7 es un proceso continuo de mejora del desempeño, desde la evaluación de la puntualidad en un brote hasta la síntesis de los hallazgos de 7-1-7 en los brotes para la planificación y financiamiento a más largo plazo y el apoyo a las mejoras del sistema. </a:t>
            </a:r>
          </a:p>
          <a:p>
            <a:endParaRPr lang="en-US" dirty="0"/>
          </a:p>
          <a:p>
            <a:r>
              <a:rPr lang="es-419" dirty="0">
                <a:latin typeface="Arial"/>
                <a:cs typeface="Arial"/>
              </a:rPr>
              <a:t>Por último, los hallazgos de 7-1-7 pueden utilizarse para abogar más ampliamente por la puntualidad y la mejora del desempeño en la seguridad sanitaria. </a:t>
            </a:r>
          </a:p>
          <a:p>
            <a:endParaRPr lang="en-US" dirty="0"/>
          </a:p>
          <a:p>
            <a:r>
              <a:rPr lang="es-419" dirty="0">
                <a:latin typeface="Arial"/>
                <a:cs typeface="Arial"/>
              </a:rPr>
              <a:t>Una descripción detallada de cada paso del ciclo de vida 7-1-7 se proporciona en el módulo “Cómo 7-1-7 crea el cambio” más adelante en esta presentación de diapositivas. </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Desde que se puso a prueba inicialmente en un puñado de países desde 2021, el enfoque 7-1-7 se está utilizando ahora en más de 20 países de África, las Américas, el sudeste asiático y el Pacífico. </a:t>
            </a:r>
          </a:p>
          <a:p>
            <a:endParaRPr lang="en-US" dirty="0"/>
          </a:p>
          <a:p>
            <a:r>
              <a:rPr lang="es-419" dirty="0"/>
              <a:t>Existe un interés creciente en utilizar el enfoque 7-1-7 para mejorar el desempeño.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u="none" strike="noStrike" kern="1200" cap="none" spc="0" normalizeH="0" baseline="0" noProof="0" smtClean="0">
                <a:ln>
                  <a:noFill/>
                </a:ln>
                <a:solidFill>
                  <a:prstClr val="black"/>
                </a:solidFill>
                <a:effectLst/>
                <a:uLnTx/>
                <a:uFillTx/>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u="none" strike="noStrike" kern="1200" cap="none" spc="0" normalizeH="0" baseline="0" noProof="0">
              <a:ln>
                <a:noFill/>
              </a:ln>
              <a:solidFill>
                <a:prstClr val="black"/>
              </a:solidFill>
              <a:effectLst/>
              <a:uLnTx/>
              <a:uFillTx/>
              <a:ea typeface="+mn-ea"/>
              <a:cs typeface="+mn-cs"/>
            </a:endParaRPr>
          </a:p>
        </p:txBody>
      </p:sp>
    </p:spTree>
    <p:extLst>
      <p:ext uri="{BB962C8B-B14F-4D97-AF65-F5344CB8AC3E}">
        <p14:creationId xmlns:p14="http://schemas.microsoft.com/office/powerpoint/2010/main" val="25677791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 medida que más y más países utilizan el enfoque 7-1-7 han surgido varias lecciones comunes. </a:t>
            </a:r>
          </a:p>
          <a:p>
            <a:endParaRPr lang="en-US" dirty="0"/>
          </a:p>
          <a:p>
            <a:r>
              <a:rPr lang="es-419" dirty="0"/>
              <a:t>Algunas lecciones clave incluyen [leer la lista].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1137073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es-419" dirty="0">
                <a:latin typeface="Arial"/>
                <a:cs typeface="Arial"/>
              </a:rPr>
              <a:t>Ahora repasaremos un ejemplo real de 7-1-7 en acción. Discutiremos cómo se aplicó el 7-1-7 en un brote de ébola en Uganda en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Aquí, los guiaremos a través de una diapositiva de resumen típica de 7-1-7 que muestra la puntualidad, el desempeño 7-1-7, los cuellos de botella y los facilitadores, y las acciones para un brote. </a:t>
            </a:r>
          </a:p>
          <a:p>
            <a:endParaRPr lang="en-US" dirty="0"/>
          </a:p>
          <a:p>
            <a:r>
              <a:rPr lang="es-419" dirty="0">
                <a:latin typeface="Arial"/>
                <a:cs typeface="Arial"/>
              </a:rPr>
              <a:t>Cuando Uganda se enfrentó a un brote de la </a:t>
            </a:r>
            <a:r>
              <a:rPr lang="es-419" b="1" dirty="0">
                <a:latin typeface="Arial"/>
                <a:cs typeface="Arial"/>
              </a:rPr>
              <a:t>enfermedad por el virus de Sudán </a:t>
            </a:r>
            <a:r>
              <a:rPr lang="es-419" dirty="0">
                <a:latin typeface="Arial"/>
                <a:cs typeface="Arial"/>
              </a:rPr>
              <a:t>en 2022, aplicaron por primera vez el 7-1-7 al brote durante una revisión de acción temprana a los pocos días de comenzar la respuesta. Inicialmente encontraron que les tomó 15 días entre la aparición y la detección, menos de 1 día para notificar, y la métrica de respuesta para el 7-1-7 todavía estaba por determinarse, porque solo llevaban unos días con la respuesta. </a:t>
            </a:r>
          </a:p>
          <a:p>
            <a:endParaRPr lang="en-US" dirty="0"/>
          </a:p>
          <a:p>
            <a:r>
              <a:rPr lang="es-419" dirty="0">
                <a:latin typeface="Arial"/>
                <a:cs typeface="Arial"/>
              </a:rPr>
              <a:t>Sin embargo, durante la investigación del brote, se dieron cuenta de que se habían perdido algunos casos iniciales, incluido el caso índice. Cuando el 7-1-7 se volvió a aplicar alrededor de 12 días de ya comenzada la respuesta, encontraron lo que se muestra en esta diapositiva: 46 días para detectar, menos de 1 para notificar y 9 días para completar las medidas de respuesta temprana 7-1-7 </a:t>
            </a:r>
          </a:p>
          <a:p>
            <a:endParaRPr lang="en-US" dirty="0"/>
          </a:p>
          <a:p>
            <a:pPr algn="l" rtl="0" fontAlgn="base"/>
            <a:r>
              <a:rPr lang="es-419" b="0" i="0" dirty="0">
                <a:solidFill>
                  <a:srgbClr val="444444"/>
                </a:solidFill>
                <a:effectLst/>
                <a:latin typeface="Arial"/>
                <a:cs typeface="Arial"/>
              </a:rPr>
              <a:t>​Usar 7-1-7 les ayudó a identificar </a:t>
            </a:r>
            <a:r>
              <a:rPr lang="es-419" dirty="0">
                <a:latin typeface="Arial"/>
                <a:cs typeface="Arial"/>
              </a:rPr>
              <a:t>un importante cuello de botella relacionado con la falta de conocimiento de las definiciones de casos sospechosos de IDSR en centros de salud privados. También tenían otros cuellos de botella en torno a la fatiga de la vigilancia comunitaria debido al COVID, y la falta de roles claros para la notificación en algunas situaciones relacionadas con casos sospechosos. En cuanto a la respuesta, descubrieron que no tenían unidades de aislamiento plenamente funcionales y que había demoras en el acceso a los fondos para que los equipos de respuesta rápida realizaran el rastreo de contactos.</a:t>
            </a:r>
          </a:p>
          <a:p>
            <a:endParaRPr lang="en-US" dirty="0"/>
          </a:p>
          <a:p>
            <a:r>
              <a:rPr lang="es-419" dirty="0">
                <a:latin typeface="Arial"/>
                <a:cs typeface="Arial"/>
              </a:rPr>
              <a:t>También encontraron facilitadores, o lo que estaba funcionando bien, en sus sistemas. A pesar de que la detección tomó 46 días, analizaron los facilitadores que permitieron que no tardara aún más, y encontraron varias fortalezas en los tres intervalos para el papel del hospital regional en la aceleración de la detección, notificación y respuesta. </a:t>
            </a:r>
          </a:p>
          <a:p>
            <a:endParaRPr lang="en-US" dirty="0"/>
          </a:p>
          <a:p>
            <a:r>
              <a:rPr lang="es-419" dirty="0">
                <a:latin typeface="Arial"/>
                <a:cs typeface="Arial"/>
              </a:rPr>
              <a:t>Una de las cosas que realmente hicieron mientras el brote estaba ocurriendo fue recurrir a los centros privados una vez que se dieron cuenta de la brecha en la comprensión de la definición de casos en estos centros. Este es el poder de las Revisiones de Acciones Tempranas, que facilitan la recalibración de la respuesta para el brote en curso en lugar de solo encontrar lecciones para ayudar con futuros brotes. </a:t>
            </a:r>
          </a:p>
          <a:p>
            <a:endParaRPr lang="en-US" dirty="0"/>
          </a:p>
          <a:p>
            <a:r>
              <a:rPr lang="es-419" dirty="0">
                <a:latin typeface="Arial"/>
                <a:cs typeface="Arial"/>
              </a:rPr>
              <a:t>Los funcionarios de salud pública en Uganda propusieron acciones inmediatas y a largo plazo para abordar los principales cuellos de botella que habían encontrado a nivel del sistema. Por ejemplo, una acción a más largo plazo se centró no solo en una sola instalación privada o en unas pocas que pueden haber estado asociadas con este brote específico, sino también en cómo aumentar la capacitación IDSR para instalaciones privadas en todo el país.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Tendremos 15 minutos de descanso ahora. </a:t>
            </a:r>
          </a:p>
          <a:p>
            <a:endParaRPr lang="en-US" dirty="0">
              <a:latin typeface="Arial"/>
              <a:cs typeface="Arial"/>
            </a:endParaRPr>
          </a:p>
          <a:p>
            <a:r>
              <a:rPr lang="es-419" dirty="0">
                <a:latin typeface="Arial"/>
                <a:cs typeface="Arial"/>
              </a:rPr>
              <a:t>Agreguen cualquier pregunta que tengan sobre el enfoque 7-1-7. Responderemos sus preguntas más tarde en el día.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01068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Durante esta capacitación, usted va a tener la oportunidad de poner lo que está aprendiendo en práctica inmediata. </a:t>
            </a:r>
          </a:p>
          <a:p>
            <a:endParaRPr lang="en-US"/>
          </a:p>
          <a:p>
            <a:r>
              <a:rPr lang="es-419"/>
              <a:t>Vamos a comenzar nuestra primera actividad de trabajo en grupo en un momento. Queríamos darles algunos consejos y trucos sobre cómo hacer que el grupo trabaje de la manera más útil y exitosa posible.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1391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Antes de que se reúnan en grupo y comiencen sus discusiones, me gustaría sugerir que, en sus grupos, ustedes decidan quién ocupará los siguientes roles:</a:t>
            </a:r>
          </a:p>
          <a:p>
            <a:pPr marL="171450" indent="-171450">
              <a:buFont typeface="Arial"/>
              <a:buChar char="•"/>
            </a:pPr>
            <a:r>
              <a:rPr lang="es-419" dirty="0">
                <a:latin typeface="Arial"/>
                <a:cs typeface="Arial"/>
              </a:rPr>
              <a:t>Líder de debate: Esta persona ha sido preasignada para la actividad de mesa. Para otras actividades, no hay facilitador asignado, así que elija a alguien de su grupo. Dirigirán la discusión, asegurándose de que todos tengan la oportunidad y la responsabilidad de agregar ideas. También controlarán el tiempo y los harán avanzar a través de las actividades.</a:t>
            </a:r>
          </a:p>
          <a:p>
            <a:pPr marL="171450" indent="-171450">
              <a:buFont typeface="Arial"/>
              <a:buChar char="•"/>
            </a:pPr>
            <a:r>
              <a:rPr lang="es-419" dirty="0">
                <a:latin typeface="Arial"/>
                <a:cs typeface="Arial"/>
              </a:rPr>
              <a:t>Responsable de tomar notas: esta persona es responsable de tomar notas durante el debate. </a:t>
            </a:r>
          </a:p>
          <a:p>
            <a:pPr marL="171450" indent="-171450">
              <a:buFont typeface="Arial"/>
              <a:buChar char="•"/>
            </a:pPr>
            <a:r>
              <a:rPr lang="es-419" dirty="0">
                <a:latin typeface="Arial"/>
                <a:cs typeface="Arial"/>
              </a:rPr>
              <a:t>Informante: esta persona, alguien que no sea el líder de discusión, es responsable de presentar los hallazgos del equipo en el plenario. No todas las actividades requerirán un informe. </a:t>
            </a:r>
          </a:p>
          <a:p>
            <a:pPr marL="171450" indent="-171450">
              <a:buFont typeface="Arial"/>
              <a:buChar char="•"/>
            </a:pPr>
            <a:r>
              <a:rPr lang="es-419" dirty="0">
                <a:latin typeface="Arial"/>
                <a:cs typeface="Arial"/>
              </a:rPr>
              <a:t>Miembros: estas personas son responsables de agregar sus pensamientos, ideas y desafíos a las discusiones en equipo. </a:t>
            </a:r>
          </a:p>
          <a:p>
            <a:endParaRPr lang="en-US" dirty="0">
              <a:cs typeface="Arial"/>
            </a:endParaRPr>
          </a:p>
          <a:p>
            <a:r>
              <a:rPr lang="es-419" dirty="0">
                <a:latin typeface="Arial"/>
                <a:cs typeface="Arial"/>
              </a:rPr>
              <a:t>Los animamos a cambiar los roles durante la capacitación para que todos tengan la oportunidad de participar. Los roles deben cambiar con cada actividad.</a:t>
            </a:r>
          </a:p>
          <a:p>
            <a:endParaRPr lang="en-US" dirty="0">
              <a:cs typeface="Arial"/>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39</a:t>
            </a:fld>
            <a:endParaRPr lang="en-US"/>
          </a:p>
        </p:txBody>
      </p:sp>
    </p:spTree>
    <p:extLst>
      <p:ext uri="{BB962C8B-B14F-4D97-AF65-F5344CB8AC3E}">
        <p14:creationId xmlns:p14="http://schemas.microsoft.com/office/powerpoint/2010/main" val="2123755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3B612F-373A-BC4D-1F58-5A9DD4F3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4A09AEE-0089-0273-1323-A3E5068C72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CA5C7-17DE-5274-3884-F3E4B8C9421B}"/>
              </a:ext>
            </a:extLst>
          </p:cNvPr>
          <p:cNvSpPr>
            <a:spLocks noGrp="1"/>
          </p:cNvSpPr>
          <p:nvPr>
            <p:ph type="body" idx="1"/>
          </p:nvPr>
        </p:nvSpPr>
        <p:spPr/>
        <p:txBody>
          <a:bodyPr/>
          <a:lstStyle/>
          <a:p>
            <a:r>
              <a:rPr lang="es-419">
                <a:latin typeface="Arial"/>
                <a:cs typeface="Arial"/>
              </a:rPr>
              <a:t>[Nota al moderador: recomendamos mucho las actividades para romper el hielo de la mañana y la tarde. Estas son útiles como dinamizadoras y para que los participantes se conozcan entre sí. Incluido aquí hay un conjunto de diapositivas para una primera actividad para romper el hielo que consideramos que es una manera rápida y divertida para que los participantes se conozcan un poco. Siéntase libre de revisarla para su contexto]. </a:t>
            </a: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5742F6B2-58B9-2A2E-1731-6964BBB6ADEC}"/>
              </a:ext>
            </a:extLst>
          </p:cNvPr>
          <p:cNvSpPr>
            <a:spLocks noGrp="1"/>
          </p:cNvSpPr>
          <p:nvPr>
            <p:ph type="sldNum" sz="quarter" idx="5"/>
          </p:nvPr>
        </p:nvSpPr>
        <p:spPr/>
        <p:txBody>
          <a:bodyPr/>
          <a:lstStyle/>
          <a:p>
            <a:fld id="{A1E75C25-C22B-D14A-8C88-D3C1CFA09A77}" type="slidenum">
              <a:rPr lang="en-US" smtClean="0"/>
              <a:pPr/>
              <a:t>4</a:t>
            </a:fld>
            <a:endParaRPr lang="en-US"/>
          </a:p>
        </p:txBody>
      </p:sp>
    </p:spTree>
    <p:extLst>
      <p:ext uri="{BB962C8B-B14F-4D97-AF65-F5344CB8AC3E}">
        <p14:creationId xmlns:p14="http://schemas.microsoft.com/office/powerpoint/2010/main" val="19695041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FD217-1502-41EE-18EF-5352E6FDCA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C27559-3A01-F3F5-E7BD-81DAB610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B65BF5-13E9-0196-3559-C6E6C91182FB}"/>
              </a:ext>
            </a:extLst>
          </p:cNvPr>
          <p:cNvSpPr>
            <a:spLocks noGrp="1"/>
          </p:cNvSpPr>
          <p:nvPr>
            <p:ph type="body" idx="1"/>
          </p:nvPr>
        </p:nvSpPr>
        <p:spPr/>
        <p:txBody>
          <a:bodyPr/>
          <a:lstStyle/>
          <a:p>
            <a:r>
              <a:rPr lang="es-419" dirty="0">
                <a:latin typeface="Arial"/>
                <a:cs typeface="Arial"/>
              </a:rPr>
              <a:t>¡Bienvenidos a la actividad de mesa 7-1-7! </a:t>
            </a:r>
          </a:p>
          <a:p>
            <a:endParaRPr lang="en-US" dirty="0">
              <a:cs typeface="Arial"/>
            </a:endParaRPr>
          </a:p>
          <a:p>
            <a:pPr>
              <a:defRPr/>
            </a:pPr>
            <a:r>
              <a:rPr lang="es-419" dirty="0">
                <a:latin typeface="Arial"/>
                <a:cs typeface="Arial"/>
              </a:rPr>
              <a:t>En el pasado, hemos comprobado que hacer una actividad de mesa después de aprender sobre los conceptos básicos del 7-1-7 ha sido muy útil para entender realmente lo siguiente:</a:t>
            </a:r>
          </a:p>
          <a:p>
            <a:pPr marL="171450" indent="-171450">
              <a:buFont typeface="Calibri"/>
              <a:buChar char="-"/>
              <a:defRPr/>
            </a:pPr>
            <a:r>
              <a:rPr lang="es-419" dirty="0">
                <a:latin typeface="Arial"/>
                <a:cs typeface="Arial"/>
              </a:rPr>
              <a:t>¿Qué significa medir las métricas 7-1-7?</a:t>
            </a:r>
          </a:p>
          <a:p>
            <a:pPr marL="171450" indent="-171450">
              <a:buFont typeface="Calibri"/>
              <a:buChar char="-"/>
              <a:defRPr/>
            </a:pPr>
            <a:r>
              <a:rPr lang="es-419" dirty="0">
                <a:latin typeface="Arial"/>
                <a:cs typeface="Arial"/>
              </a:rPr>
              <a:t>¿Qué significa identificar cuellos de botella y facilitadores?</a:t>
            </a:r>
          </a:p>
          <a:p>
            <a:pPr marL="171450" indent="-171450">
              <a:buFont typeface="Calibri"/>
              <a:buChar char="-"/>
              <a:defRPr/>
            </a:pPr>
            <a:r>
              <a:rPr lang="es-419" dirty="0">
                <a:latin typeface="Arial"/>
                <a:cs typeface="Arial"/>
              </a:rPr>
              <a:t>¿Qué significa seleccionar las acciones correctivas? </a:t>
            </a:r>
          </a:p>
          <a:p>
            <a:pPr>
              <a:defRPr/>
            </a:pPr>
            <a:endParaRPr lang="en-US" dirty="0">
              <a:latin typeface="Arial"/>
              <a:cs typeface="Arial"/>
            </a:endParaRPr>
          </a:p>
          <a:p>
            <a:pPr>
              <a:defRPr/>
            </a:pPr>
            <a:r>
              <a:rPr lang="es-419" dirty="0">
                <a:latin typeface="Arial"/>
                <a:cs typeface="Arial"/>
              </a:rPr>
              <a:t>Esta es una actividad de mesa simplificada, pero esperamos que les ayude a entender de qué trata 7-1-7, especialmente en lo que se refiere a algunas de las métricas, definiciones y conceptos clave. Quédense con nosotros a través de esta actividad y participen activamente.</a:t>
            </a:r>
          </a:p>
          <a:p>
            <a:endParaRPr lang="en-US" dirty="0">
              <a:cs typeface="Arial"/>
            </a:endParaRPr>
          </a:p>
          <a:p>
            <a:r>
              <a:rPr lang="es-419" dirty="0">
                <a:latin typeface="Arial"/>
                <a:cs typeface="Arial"/>
              </a:rPr>
              <a:t>Pasar por la actividad de mesa les proporcionará una gran base para cuando profundicen más en la adopción detallada 7-1-7 y el uso del contenido. </a:t>
            </a:r>
          </a:p>
        </p:txBody>
      </p:sp>
      <p:sp>
        <p:nvSpPr>
          <p:cNvPr id="4" name="Slide Number Placeholder 3">
            <a:extLst>
              <a:ext uri="{FF2B5EF4-FFF2-40B4-BE49-F238E27FC236}">
                <a16:creationId xmlns:a16="http://schemas.microsoft.com/office/drawing/2014/main" id="{DC673D84-0415-2C5C-DD43-C43408D507F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4671D0F-C7C3-484A-B185-E5A832DDD190}"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5520325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Esperamos que lo que se obtenga de esta actividad sea la capacidad de identificar y registrar las fechas de los hitos de 7-1-7, calcular el desempeño basado en esas fechas para la detección, notificación y métricas de respuesta temprana, y finalmente identificar cuellos de botella, facilitadores y acciones correctivas para la mejora del desempeño. ¡Y esperamos que se diviertan mientras hacen esto!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3454885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Una vez completado este resumen, entrarán en salas de trabajo para trabajar en grupos pequeños para completar la actividad de mesa. </a:t>
            </a:r>
          </a:p>
          <a:p>
            <a:endParaRPr lang="en-US" dirty="0">
              <a:latin typeface="Arial"/>
              <a:cs typeface="Arial"/>
            </a:endParaRPr>
          </a:p>
          <a:p>
            <a:r>
              <a:rPr lang="es-419" dirty="0">
                <a:latin typeface="Arial"/>
                <a:cs typeface="Arial"/>
              </a:rPr>
              <a:t>Tendrán 85 minutos en sus grupos pequeños. Cada grupo tiene un facilitador, que se presentará en la sala de reuniones. Después de que cada uno comparta una breve introducción, pasarán a la primera parte principal de la actividad, donde tendrán tiempo para leer el escenario por su cuenta, hacer un trabajo individual y luego debatir en grupo. </a:t>
            </a:r>
          </a:p>
          <a:p>
            <a:endParaRPr lang="en-US" dirty="0">
              <a:latin typeface="Arial"/>
              <a:cs typeface="Arial"/>
            </a:endParaRPr>
          </a:p>
          <a:p>
            <a:r>
              <a:rPr lang="es-419" dirty="0">
                <a:latin typeface="Arial"/>
                <a:cs typeface="Arial"/>
              </a:rPr>
              <a:t>En esta parte, se centrarán en identificar y registrar las fechas de los hitos del 7-1-7 y calcular el desempeño 7-1-7. La segunda parte principal de la actividad se centra en identificar cuellos de botella, facilitadores y acciones correctivas, con un tiempo al final para un debate en grupo pequeño sobre la actividad de mesa.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071953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s-419" sz="1800" b="0" i="0" u="none" strike="noStrike" dirty="0">
                <a:solidFill>
                  <a:srgbClr val="000000"/>
                </a:solidFill>
                <a:effectLst/>
                <a:latin typeface="Arial"/>
                <a:cs typeface="Arial"/>
              </a:rPr>
              <a:t>Permítanme describir brevemente en qué se enfocarán en esta actividad. </a:t>
            </a:r>
          </a:p>
          <a:p>
            <a:pPr fontAlgn="base"/>
            <a:endParaRPr lang="en-US" sz="1800" b="0" i="0" u="none" strike="noStrike" dirty="0">
              <a:solidFill>
                <a:srgbClr val="000000"/>
              </a:solidFill>
              <a:effectLst/>
              <a:latin typeface="Arial"/>
              <a:cs typeface="Arial"/>
            </a:endParaRPr>
          </a:p>
          <a:p>
            <a:pPr fontAlgn="base"/>
            <a:r>
              <a:rPr lang="es-419" sz="1800" b="0" i="0" u="none" strike="noStrike" dirty="0">
                <a:solidFill>
                  <a:srgbClr val="000000"/>
                </a:solidFill>
                <a:effectLst/>
                <a:latin typeface="Arial"/>
                <a:cs typeface="Arial"/>
              </a:rPr>
              <a:t>[CLIC]</a:t>
            </a:r>
          </a:p>
          <a:p>
            <a:pPr fontAlgn="base"/>
            <a:endParaRPr lang="en-US" sz="1800" b="0" i="0" u="none" strike="noStrike" dirty="0">
              <a:solidFill>
                <a:srgbClr val="000000"/>
              </a:solidFill>
              <a:effectLst/>
              <a:latin typeface="Arial"/>
              <a:cs typeface="Arial"/>
            </a:endParaRPr>
          </a:p>
          <a:p>
            <a:pPr fontAlgn="base"/>
            <a:r>
              <a:rPr lang="es-419" sz="1800" b="0" i="0" u="none" strike="noStrike" dirty="0">
                <a:solidFill>
                  <a:srgbClr val="000000"/>
                </a:solidFill>
                <a:effectLst/>
                <a:latin typeface="Arial"/>
                <a:cs typeface="Arial"/>
              </a:rPr>
              <a:t>En esta </a:t>
            </a:r>
            <a:r>
              <a:rPr lang="es-419" sz="1800" dirty="0">
                <a:latin typeface="Arial"/>
                <a:cs typeface="Arial"/>
              </a:rPr>
              <a:t>actividad de mesa</a:t>
            </a:r>
            <a:r>
              <a:rPr lang="es-419" sz="1800" b="0" i="0" u="none" strike="noStrike" dirty="0">
                <a:solidFill>
                  <a:srgbClr val="000000"/>
                </a:solidFill>
                <a:effectLst/>
                <a:latin typeface="Arial"/>
                <a:cs typeface="Arial"/>
              </a:rPr>
              <a:t>, aplicaremos el enfoque 7-1-7 a un evento de enfermedad y a un país ficticios. Simularemos </a:t>
            </a:r>
            <a:r>
              <a:rPr lang="es-419" sz="1800" dirty="0">
                <a:solidFill>
                  <a:srgbClr val="000000"/>
                </a:solidFill>
                <a:latin typeface="Arial"/>
                <a:cs typeface="Arial"/>
              </a:rPr>
              <a:t>un brote de </a:t>
            </a:r>
            <a:r>
              <a:rPr lang="es-419" sz="1800" b="0" i="0" u="none" strike="noStrike" dirty="0">
                <a:solidFill>
                  <a:srgbClr val="000000"/>
                </a:solidFill>
                <a:effectLst/>
                <a:latin typeface="Arial"/>
                <a:cs typeface="Arial"/>
              </a:rPr>
              <a:t>sarampión en </a:t>
            </a:r>
            <a:r>
              <a:rPr lang="es-419" sz="1800" b="0" i="0" u="none" strike="noStrike" dirty="0" err="1">
                <a:solidFill>
                  <a:srgbClr val="000000"/>
                </a:solidFill>
                <a:effectLst/>
                <a:latin typeface="Arial"/>
                <a:cs typeface="Arial"/>
              </a:rPr>
              <a:t>Epistán</a:t>
            </a:r>
            <a:r>
              <a:rPr lang="es-419" sz="1800" b="0" i="0" u="none" strike="noStrike" dirty="0">
                <a:solidFill>
                  <a:srgbClr val="000000"/>
                </a:solidFill>
                <a:effectLst/>
                <a:latin typeface="Arial"/>
                <a:cs typeface="Arial"/>
              </a:rPr>
              <a:t>. </a:t>
            </a:r>
          </a:p>
          <a:p>
            <a:pPr fontAlgn="base"/>
            <a:endParaRPr lang="en-US" sz="1800" b="0" i="0" u="none" strike="noStrike" dirty="0">
              <a:solidFill>
                <a:srgbClr val="000000"/>
              </a:solidFill>
              <a:effectLst/>
              <a:latin typeface="Arial"/>
              <a:cs typeface="Arial"/>
            </a:endParaRPr>
          </a:p>
          <a:p>
            <a:pPr fontAlgn="base"/>
            <a:r>
              <a:rPr lang="es-419" sz="1800" b="0" i="0" u="none" strike="noStrike" dirty="0">
                <a:solidFill>
                  <a:srgbClr val="000000"/>
                </a:solidFill>
                <a:effectLst/>
                <a:latin typeface="Arial"/>
                <a:cs typeface="Arial"/>
              </a:rPr>
              <a:t>[CLIC]</a:t>
            </a:r>
          </a:p>
          <a:p>
            <a:pPr algn="l" rtl="0" fontAlgn="base">
              <a:buFont typeface="Arial" panose="020B0604020202020204" pitchFamily="34" charset="0"/>
              <a:buNone/>
            </a:pPr>
            <a:endParaRPr lang="en-US" sz="1800" b="0" i="0" dirty="0">
              <a:solidFill>
                <a:srgbClr val="444444"/>
              </a:solidFill>
              <a:effectLst/>
              <a:latin typeface="Arial" panose="020B0604020202020204" pitchFamily="34" charset="0"/>
            </a:endParaRPr>
          </a:p>
          <a:p>
            <a:pPr algn="l" rtl="0" fontAlgn="base"/>
            <a:r>
              <a:rPr lang="es-419" b="0" i="0" u="none" strike="noStrike" dirty="0">
                <a:solidFill>
                  <a:srgbClr val="000000"/>
                </a:solidFill>
                <a:effectLst/>
                <a:latin typeface="Arial"/>
                <a:cs typeface="Arial"/>
              </a:rPr>
              <a:t>La actividad se llevará a cabo en pequeños grupos de salas de reuniones. Tendrán un facilitador en sus grupos</a:t>
            </a:r>
            <a:r>
              <a:rPr lang="es-419" dirty="0">
                <a:solidFill>
                  <a:srgbClr val="000000"/>
                </a:solidFill>
                <a:latin typeface="Arial"/>
                <a:cs typeface="Arial"/>
              </a:rPr>
              <a:t>,</a:t>
            </a:r>
            <a:r>
              <a:rPr lang="es-419" b="0" i="0" u="none" strike="noStrike" dirty="0">
                <a:solidFill>
                  <a:srgbClr val="000000"/>
                </a:solidFill>
                <a:effectLst/>
                <a:latin typeface="Arial"/>
                <a:cs typeface="Arial"/>
              </a:rPr>
              <a:t> que se identificará al inicio de la actividad. </a:t>
            </a:r>
          </a:p>
          <a:p>
            <a:pPr algn="l" rtl="0" fontAlgn="base"/>
            <a:endParaRPr lang="en-US" b="0" i="0" u="none" strike="noStrike" dirty="0">
              <a:solidFill>
                <a:srgbClr val="000000"/>
              </a:solidFill>
              <a:effectLst/>
              <a:latin typeface="Arial" panose="020B0604020202020204" pitchFamily="34" charset="0"/>
            </a:endParaRPr>
          </a:p>
          <a:p>
            <a:pPr algn="l" rtl="0" fontAlgn="base"/>
            <a:r>
              <a:rPr lang="es-419" b="0" i="0" u="none" strike="noStrike" dirty="0">
                <a:solidFill>
                  <a:srgbClr val="000000"/>
                </a:solidFill>
                <a:effectLst/>
                <a:latin typeface="Arial"/>
                <a:cs typeface="Arial"/>
              </a:rPr>
              <a:t>La actividad se realizará en dos partes principales, la primera centrada en los datos de puntualidad y el cálculo del enfoque 7-1-7 y la segunda en la identificación de cuellos de botella, facilitadores y acciones. </a:t>
            </a:r>
          </a:p>
          <a:p>
            <a:pPr algn="l" rtl="0" fontAlgn="base"/>
            <a:endParaRPr lang="en-US" b="0" i="0" u="none" strike="noStrike" dirty="0">
              <a:solidFill>
                <a:srgbClr val="000000"/>
              </a:solidFill>
              <a:effectLst/>
              <a:latin typeface="Arial"/>
              <a:cs typeface="Arial"/>
            </a:endParaRPr>
          </a:p>
          <a:p>
            <a:pPr algn="l" rtl="0" fontAlgn="base"/>
            <a:r>
              <a:rPr lang="es-419" b="0" i="0" u="none" strike="noStrike" dirty="0">
                <a:solidFill>
                  <a:srgbClr val="000000"/>
                </a:solidFill>
                <a:effectLst/>
                <a:latin typeface="Arial"/>
                <a:cs typeface="Arial"/>
              </a:rPr>
              <a:t>[CLIC]</a:t>
            </a:r>
          </a:p>
          <a:p>
            <a:pPr algn="l" rtl="0" fontAlgn="base"/>
            <a:endParaRPr lang="en-US" b="0" i="0" u="none" strike="noStrike" dirty="0">
              <a:solidFill>
                <a:srgbClr val="000000"/>
              </a:solidFill>
              <a:effectLst/>
              <a:latin typeface="Arial"/>
              <a:cs typeface="Arial"/>
            </a:endParaRPr>
          </a:p>
          <a:p>
            <a:pPr algn="l" rtl="0" fontAlgn="base"/>
            <a:r>
              <a:rPr lang="es-419" b="0" i="0" u="none" strike="noStrike" dirty="0">
                <a:solidFill>
                  <a:srgbClr val="000000"/>
                </a:solidFill>
                <a:effectLst/>
                <a:latin typeface="Arial"/>
                <a:cs typeface="Arial"/>
              </a:rPr>
              <a:t>Esperamos que participen plenamente trabajando en la actividad y uniéndose a las discusiones en sus grupos de trabajo. </a:t>
            </a:r>
          </a:p>
          <a:p>
            <a:pPr algn="l" rtl="0" fontAlgn="base"/>
            <a:endParaRPr lang="en-US" b="0" i="0" u="none" strike="noStrike" dirty="0">
              <a:solidFill>
                <a:srgbClr val="000000"/>
              </a:solidFill>
              <a:effectLst/>
              <a:latin typeface="Arial"/>
              <a:cs typeface="Arial"/>
            </a:endParaRPr>
          </a:p>
          <a:p>
            <a:pPr algn="l" rtl="0" fontAlgn="base"/>
            <a:r>
              <a:rPr lang="es-419" b="0" i="0" u="none" strike="noStrike" dirty="0">
                <a:solidFill>
                  <a:srgbClr val="000000"/>
                </a:solidFill>
                <a:effectLst/>
                <a:latin typeface="Arial"/>
                <a:cs typeface="Arial"/>
              </a:rPr>
              <a:t>[CLIC]</a:t>
            </a:r>
          </a:p>
          <a:p>
            <a:pPr algn="l" rtl="0" fontAlgn="base"/>
            <a:r>
              <a:rPr lang="es-419" b="0" i="0" dirty="0">
                <a:solidFill>
                  <a:srgbClr val="444444"/>
                </a:solidFill>
                <a:effectLst/>
                <a:latin typeface="Arial"/>
                <a:cs typeface="Arial"/>
              </a:rPr>
              <a:t>​</a:t>
            </a:r>
          </a:p>
          <a:p>
            <a:pPr algn="l" rtl="0" fontAlgn="base"/>
            <a:r>
              <a:rPr lang="es-419" b="0" i="0" dirty="0">
                <a:solidFill>
                  <a:srgbClr val="444444"/>
                </a:solidFill>
                <a:effectLst/>
                <a:latin typeface="Arial"/>
                <a:cs typeface="Arial"/>
              </a:rPr>
              <a:t>Incluyan preguntas que tengan sobre 7-1-7 en la lista de preguntas pendientes para discutirlas en el plenario. </a:t>
            </a:r>
          </a:p>
          <a:p>
            <a:pPr algn="l" rtl="0" fontAlgn="base"/>
            <a:endParaRPr lang="en-US" b="0" i="0" dirty="0">
              <a:solidFill>
                <a:srgbClr val="444444"/>
              </a:solidFill>
              <a:effectLst/>
              <a:latin typeface="Arial"/>
              <a:cs typeface="Arial"/>
            </a:endParaRPr>
          </a:p>
          <a:p>
            <a:pPr algn="l" rtl="0" fontAlgn="base"/>
            <a:r>
              <a:rPr lang="es-419" b="0" i="0" dirty="0">
                <a:solidFill>
                  <a:srgbClr val="444444"/>
                </a:solidFill>
                <a:effectLst/>
                <a:latin typeface="Arial"/>
                <a:cs typeface="Arial"/>
              </a:rPr>
              <a:t>[CLIC]</a:t>
            </a:r>
          </a:p>
          <a:p>
            <a:pPr algn="l" rtl="0" fontAlgn="base"/>
            <a:endParaRPr lang="en-US" b="0" i="0" dirty="0">
              <a:solidFill>
                <a:srgbClr val="444444"/>
              </a:solidFill>
              <a:effectLst/>
              <a:latin typeface="Arial"/>
              <a:cs typeface="Arial"/>
            </a:endParaRPr>
          </a:p>
          <a:p>
            <a:pPr algn="l" rtl="0" fontAlgn="base"/>
            <a:r>
              <a:rPr lang="es-419" b="0" i="0" dirty="0">
                <a:solidFill>
                  <a:srgbClr val="444444"/>
                </a:solidFill>
                <a:effectLst/>
                <a:latin typeface="Arial"/>
                <a:cs typeface="Arial"/>
              </a:rPr>
              <a:t>Se incluyen breves definiciones técnicas en la Herramienta de evaluación 7-1-7 en el material de los participantes. </a:t>
            </a:r>
          </a:p>
          <a:p>
            <a:pPr algn="just"/>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8701027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Se les guiará a dos documentos que utilizarán para esta actividad. </a:t>
            </a:r>
          </a:p>
          <a:p>
            <a:endParaRPr lang="en-US" dirty="0">
              <a:latin typeface="Arial"/>
              <a:cs typeface="Arial"/>
            </a:endParaRPr>
          </a:p>
          <a:p>
            <a:pPr marL="171450" indent="-171450">
              <a:buFont typeface="Calibri"/>
              <a:buChar char="-"/>
            </a:pPr>
            <a:r>
              <a:rPr lang="es-419" dirty="0">
                <a:latin typeface="Arial"/>
                <a:cs typeface="Arial"/>
              </a:rPr>
              <a:t>La primera es la Guía del participante. Este es un breve documento que expone el brote simulado de sarampión en </a:t>
            </a:r>
            <a:r>
              <a:rPr lang="es-419" dirty="0" err="1">
                <a:latin typeface="Arial"/>
                <a:cs typeface="Arial"/>
              </a:rPr>
              <a:t>Epistán</a:t>
            </a:r>
            <a:r>
              <a:rPr lang="es-419" dirty="0">
                <a:latin typeface="Arial"/>
                <a:cs typeface="Arial"/>
              </a:rPr>
              <a:t>. </a:t>
            </a:r>
          </a:p>
          <a:p>
            <a:pPr marL="171450" indent="-171450">
              <a:buFont typeface="Calibri"/>
              <a:buChar char="-"/>
            </a:pPr>
            <a:r>
              <a:rPr lang="es-419" dirty="0">
                <a:latin typeface="Arial"/>
                <a:cs typeface="Arial"/>
              </a:rPr>
              <a:t>El segundo es la herramienta de evaluación 7-1-7, donde pueden registrar fechas de hitos, calcular el desempeño e identificar cuellos de botella, habilitadores y acciones. </a:t>
            </a:r>
          </a:p>
          <a:p>
            <a:pPr marL="171450" indent="-171450">
              <a:buFont typeface="Calibri"/>
              <a:buChar char="-"/>
            </a:pPr>
            <a:endParaRPr lang="en-US" dirty="0">
              <a:latin typeface="Arial"/>
              <a:cs typeface="Arial"/>
            </a:endParaRPr>
          </a:p>
          <a:p>
            <a:r>
              <a:rPr lang="es-419" dirty="0">
                <a:latin typeface="Arial"/>
                <a:cs typeface="Arial"/>
              </a:rPr>
              <a:t>Completarán diferentes partes de la herramienta de evaluación en las partes 1 y 2 de la actividad.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388235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Su facilitador les explicará los pasos en el grupo pequeño. A grandes rasgos, leerán el escenario, completarán diferentes partes de la herramienta de evaluación en las partes 1 y 2 de la actividad, y mantendrán debates. </a:t>
            </a:r>
          </a:p>
          <a:p>
            <a:endParaRPr lang="en-US" dirty="0">
              <a:cs typeface="Arial"/>
            </a:endParaRPr>
          </a:p>
          <a:p>
            <a:r>
              <a:rPr lang="es-419" dirty="0">
                <a:latin typeface="Arial"/>
                <a:cs typeface="Arial"/>
              </a:rPr>
              <a:t>Pasaremos al trabajo en grupos ahora. ¡Disfruten! </a:t>
            </a: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63318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[Nota para el moderador: si se incluye tiempo para un informe plenario, considere la posibilidad de utilizar las preguntas enumeradas aquí como sugerencias para la discusión].</a:t>
            </a:r>
          </a:p>
          <a:p>
            <a:endParaRPr lang="en-US">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639145B-36A2-B64E-A863-1842258BB77C}"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588391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al moderador: ajuste el tiempo en la viñeta superior si es diferente de 13:00]</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¡Espero que hayan disfrutado de la sesión matutina! Tendremos una pausa para el almuerzo ahora. Regresen puntualmente a más tardar [1 p. m. (u otra hora)]. </a:t>
            </a:r>
          </a:p>
          <a:p>
            <a:pPr marL="0" marR="0" lvl="0" indent="0" algn="l" defTabSz="914400" rtl="0" eaLnBrk="1" fontAlgn="auto" latinLnBrk="0" hangingPunct="1">
              <a:lnSpc>
                <a:spcPct val="100000"/>
              </a:lnSpc>
              <a:spcBef>
                <a:spcPts val="0"/>
              </a:spcBef>
              <a:spcAft>
                <a:spcPts val="0"/>
              </a:spcAft>
              <a:buClrTx/>
              <a:buSzTx/>
              <a:buFontTx/>
              <a:buNone/>
              <a:tabLst/>
              <a:defRPr/>
            </a:pPr>
            <a:br>
              <a:rPr lang="es-419" dirty="0"/>
            </a:br>
            <a:r>
              <a:rPr lang="es-419" dirty="0">
                <a:latin typeface="Arial"/>
                <a:cs typeface="Arial"/>
              </a:rPr>
              <a:t>Además, ¡no se olviden de la lista de preguntas pendientes! Agreguen cualquier pregunta que tengan sobre el enfoque 7-1-7. Responderemos a sus preguntas justo después del almuerzo y más tarde en el día.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674071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F1D577-7B4C-7BF4-51FB-71F4E6D73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443BA0-B3BF-C09B-AED9-791A6FA0DF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51DD4E-56DA-C9A2-095A-6CB958820EFD}"/>
              </a:ext>
            </a:extLst>
          </p:cNvPr>
          <p:cNvSpPr>
            <a:spLocks noGrp="1"/>
          </p:cNvSpPr>
          <p:nvPr>
            <p:ph type="body" idx="1"/>
          </p:nvPr>
        </p:nvSpPr>
        <p:spPr/>
        <p:txBody>
          <a:bodyPr/>
          <a:lstStyle/>
          <a:p>
            <a:r>
              <a:rPr lang="es-419">
                <a:latin typeface="Arial"/>
                <a:cs typeface="Arial"/>
              </a:rPr>
              <a:t>[Nota al moderador: recomendamos mucho las actividades para romper el hielo de la mañana y la tarde. Estas son útiles como dinamizadoras y para que los participantes se conozcan entre sí. Incluido en esta presentación de diapositivas de ejemplo hay un conjunto de diapositivas para una primera actividad para romper el hielo. Siéntase libre de revisarla para su contexto]. </a:t>
            </a: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CB5964F2-4860-1A3C-1BC9-7A5AF9E0361E}"/>
              </a:ext>
            </a:extLst>
          </p:cNvPr>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9811262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8B044-701F-F196-F631-7636F30EF5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B953CA-DC70-D387-88CA-F4AC6769A2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186A4D-618F-29CB-7D61-0E4FDDA13F40}"/>
              </a:ext>
            </a:extLst>
          </p:cNvPr>
          <p:cNvSpPr>
            <a:spLocks noGrp="1"/>
          </p:cNvSpPr>
          <p:nvPr>
            <p:ph type="body" idx="1"/>
          </p:nvPr>
        </p:nvSpPr>
        <p:spPr/>
        <p:txBody>
          <a:bodyPr/>
          <a:lstStyle/>
          <a:p>
            <a:r>
              <a:rPr lang="es-419">
                <a:latin typeface="Arial"/>
                <a:cs typeface="Arial"/>
              </a:rPr>
              <a:t>[Nota para el moderador: priorice las respuestas a las preguntas que hicieron los participantes durante la sesión matutina. Recomendamos unificar las preguntas de la lista si hay varias similares. Puede permanecer en esta diapositiva mientras responde las preguntas de la lista verbalmente. Después de esta diapositiva, hay dos diapositivas que puede usar con preguntas frecuentes en caso de que no haya o haya pocas preguntas]. </a:t>
            </a:r>
          </a:p>
          <a:p>
            <a:endParaRPr lang="en-US"/>
          </a:p>
          <a:p>
            <a:r>
              <a:rPr lang="es-419">
                <a:latin typeface="Arial"/>
                <a:cs typeface="Arial"/>
              </a:rPr>
              <a:t>Ahora repasemos algunas de las preguntas que hay en la lista o que hemos escuchado aparecer durante las discusiones. </a:t>
            </a:r>
          </a:p>
          <a:p>
            <a:endParaRPr lang="en-US"/>
          </a:p>
          <a:p>
            <a:endParaRPr lang="en-US">
              <a:latin typeface="Arial"/>
              <a:cs typeface="Arial"/>
            </a:endParaRPr>
          </a:p>
          <a:p>
            <a:endParaRPr lang="en-US">
              <a:latin typeface="Arial"/>
              <a:cs typeface="Arial"/>
            </a:endParaRPr>
          </a:p>
          <a:p>
            <a:pPr marL="0" indent="0">
              <a:lnSpc>
                <a:spcPct val="90000"/>
              </a:lnSpc>
              <a:spcBef>
                <a:spcPts val="1000"/>
              </a:spcBef>
              <a:buFont typeface="Arial"/>
              <a:buNone/>
            </a:pPr>
            <a:endParaRPr lang="en-US">
              <a:latin typeface="Arial"/>
              <a:cs typeface="Arial"/>
            </a:endParaRPr>
          </a:p>
        </p:txBody>
      </p:sp>
      <p:sp>
        <p:nvSpPr>
          <p:cNvPr id="4" name="Slide Number Placeholder 3">
            <a:extLst>
              <a:ext uri="{FF2B5EF4-FFF2-40B4-BE49-F238E27FC236}">
                <a16:creationId xmlns:a16="http://schemas.microsoft.com/office/drawing/2014/main" id="{1CEB5B93-9BDD-62A2-7A6D-0BC82A0BBAC4}"/>
              </a:ext>
            </a:extLst>
          </p:cNvPr>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4519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[Nota al moderador: Siéntase libre de revisar para la audiencia que está esperando (por ejemplo, si esto es para una audiencia de Una sola salud, es posible que desee reemplazar PH por Una sola salud).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a:t>
            </a:fld>
            <a:endParaRPr lang="en-US"/>
          </a:p>
        </p:txBody>
      </p:sp>
    </p:spTree>
    <p:extLst>
      <p:ext uri="{BB962C8B-B14F-4D97-AF65-F5344CB8AC3E}">
        <p14:creationId xmlns:p14="http://schemas.microsoft.com/office/powerpoint/2010/main" val="37556681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2BC4-E237-098F-513E-9859C288515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87E4C25-7114-0D70-975F-6C5598020A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04BC7B9-CADE-294C-DF09-2251632DDA73}"/>
              </a:ext>
            </a:extLst>
          </p:cNvPr>
          <p:cNvSpPr>
            <a:spLocks noGrp="1"/>
          </p:cNvSpPr>
          <p:nvPr>
            <p:ph type="body" idx="1"/>
          </p:nvPr>
        </p:nvSpPr>
        <p:spPr/>
        <p:txBody>
          <a:bodyPr/>
          <a:lstStyle/>
          <a:p>
            <a:pPr>
              <a:defRPr/>
            </a:pPr>
            <a:r>
              <a:rPr lang="es-419" b="0" dirty="0">
                <a:latin typeface="Calibri"/>
                <a:ea typeface="Calibri"/>
                <a:cs typeface="Calibri"/>
              </a:rPr>
              <a:t>[Nota al moderador: Solo muestre estas preguntas si aún hay tiempo después de que las preguntas pendientes se hayan respondido. Si algunas de estas se repiten, saltéelas].</a:t>
            </a:r>
          </a:p>
          <a:p>
            <a:pPr>
              <a:defRPr/>
            </a:pPr>
            <a:endParaRPr lang="en-US" b="0" dirty="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b="0" dirty="0">
                <a:latin typeface="Calibri"/>
                <a:ea typeface="Calibri"/>
                <a:cs typeface="Calibri"/>
              </a:rPr>
              <a:t>Vamos a repasar algunas preguntas comunes que han surgido en los talleres anteriores sobre 7-1-7.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b="0" dirty="0">
                <a:latin typeface="Calibri"/>
                <a:ea typeface="Calibri"/>
                <a:cs typeface="Calibri"/>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Calibri"/>
              <a:ea typeface="Calibri"/>
              <a:cs typeface="Calibri"/>
            </a:endParaRPr>
          </a:p>
          <a:p>
            <a:pPr marL="0" indent="0">
              <a:buNone/>
            </a:pPr>
            <a:r>
              <a:rPr lang="es-419" b="1" dirty="0">
                <a:latin typeface="Calibri"/>
                <a:ea typeface="Calibri"/>
                <a:cs typeface="Calibri"/>
              </a:rPr>
              <a:t>En primer lugar, </a:t>
            </a:r>
            <a:r>
              <a:rPr lang="es-419" b="1" i="0" u="none" strike="noStrike" dirty="0">
                <a:solidFill>
                  <a:srgbClr val="000000"/>
                </a:solidFill>
                <a:effectLst/>
                <a:latin typeface="Arial"/>
                <a:ea typeface="Arial"/>
                <a:cs typeface="Arial"/>
              </a:rPr>
              <a:t>¿el 7-1-7 solo está destinado a ser utilizado en brotes de enfermedades infecciosas, o puede ser útil para otros tipos de eventos de salud pública, como enfermedades crónicas, lesiones y salud ambiental?</a:t>
            </a:r>
          </a:p>
          <a:p>
            <a:pPr marL="0" indent="0">
              <a:buNone/>
            </a:pPr>
            <a:endParaRPr lang="en-US" i="0" u="none" strike="noStrike" dirty="0">
              <a:solidFill>
                <a:srgbClr val="000000"/>
              </a:solidFill>
              <a:effectLst/>
              <a:latin typeface="Arial"/>
              <a:cs typeface="Arial"/>
            </a:endParaRPr>
          </a:p>
          <a:p>
            <a:pPr marL="0" indent="0">
              <a:buNone/>
            </a:pPr>
            <a:r>
              <a:rPr lang="es-419" i="0" u="none" strike="noStrike" dirty="0">
                <a:solidFill>
                  <a:srgbClr val="000000"/>
                </a:solidFill>
                <a:effectLst/>
                <a:latin typeface="Arial"/>
                <a:cs typeface="Arial"/>
              </a:rPr>
              <a:t>[Respuesta] </a:t>
            </a:r>
            <a:r>
              <a:rPr lang="es-419" dirty="0">
                <a:latin typeface="Arial"/>
                <a:cs typeface="Arial"/>
              </a:rPr>
              <a:t>Recomendamos que el enfoque 7-1-7 se utilice para las enfermedades infecciosas, ya que se desarrolló para ese tipo de enfermedades. Sin embargo, creemos que los principios fundamentales que subyacen al 7-1-7, la puntualidad, la evaluación en tiempo real de un evento y la mejora del desempeño son importantes para todo tipo de eventos de salud pública.</a:t>
            </a:r>
          </a:p>
          <a:p>
            <a:pPr>
              <a:defRPr/>
            </a:pPr>
            <a:endParaRPr lang="en-US" dirty="0">
              <a:latin typeface="Calibri"/>
              <a:ea typeface="Calibri"/>
              <a:cs typeface="Calibri"/>
            </a:endParaRPr>
          </a:p>
          <a:p>
            <a:pPr>
              <a:defRPr/>
            </a:pPr>
            <a:r>
              <a:rPr lang="es-419" dirty="0">
                <a:latin typeface="Calibri"/>
                <a:ea typeface="Calibri"/>
                <a:cs typeface="Calibri"/>
              </a:rPr>
              <a:t>[CLIC]</a:t>
            </a:r>
          </a:p>
          <a:p>
            <a:pPr>
              <a:defRPr/>
            </a:pPr>
            <a:endParaRPr lang="en-US" dirty="0">
              <a:latin typeface="Calibri"/>
              <a:ea typeface="Calibri"/>
              <a:cs typeface="Calibri"/>
            </a:endParaRPr>
          </a:p>
          <a:p>
            <a:pPr marL="0" indent="0">
              <a:buNone/>
            </a:pPr>
            <a:r>
              <a:rPr lang="es-419" dirty="0">
                <a:solidFill>
                  <a:srgbClr val="000000"/>
                </a:solidFill>
                <a:latin typeface="Arial"/>
                <a:cs typeface="Arial"/>
              </a:rPr>
              <a:t>A continuación, ¿se aplican las métricas de puntualidad 7-1-7 a situaciones de respuesta endémica?</a:t>
            </a:r>
          </a:p>
          <a:p>
            <a:pPr marL="0" indent="0">
              <a:buNone/>
            </a:pPr>
            <a:endParaRPr lang="en-US" dirty="0">
              <a:solidFill>
                <a:srgbClr val="000000"/>
              </a:solidFill>
              <a:latin typeface="Arial"/>
              <a:cs typeface="Arial"/>
            </a:endParaRPr>
          </a:p>
          <a:p>
            <a:pPr marL="0" indent="0">
              <a:buNone/>
            </a:pPr>
            <a:r>
              <a:rPr lang="es-419" dirty="0">
                <a:solidFill>
                  <a:srgbClr val="000000"/>
                </a:solidFill>
                <a:latin typeface="Arial"/>
                <a:cs typeface="Arial"/>
              </a:rPr>
              <a:t>[Respuesta] </a:t>
            </a:r>
            <a:r>
              <a:rPr lang="es-419" dirty="0">
                <a:latin typeface="Arial"/>
                <a:cs typeface="Arial"/>
              </a:rPr>
              <a:t>Sí, 7-1-7 se aplica a las enfermedades endémicas. Si una enfermedad se considera endémica o no está determinada por el país o la jurisdicción. </a:t>
            </a:r>
            <a:br>
              <a:rPr lang="es-419" dirty="0"/>
            </a:br>
            <a:endParaRPr lang="es-419" dirty="0"/>
          </a:p>
          <a:p>
            <a:pPr>
              <a:defRPr/>
            </a:pPr>
            <a:r>
              <a:rPr lang="es-419" dirty="0">
                <a:latin typeface="Arial"/>
                <a:cs typeface="Arial"/>
              </a:rPr>
              <a:t>Para 7-1-7, la endemicidad surge al determinar la fecha de aparición. En el caso de las enfermedades endémicas, la fecha de aparición es cuando se produjo un aumento predeterminado de la incidencia sobre las tasas de referencia. Aquí, al “aumento predeterminado” y a las “tasas de base” las determina el país o jurisdicción. </a:t>
            </a:r>
            <a:br>
              <a:rPr lang="es-419" dirty="0"/>
            </a:br>
            <a:endParaRPr lang="es-419" dirty="0"/>
          </a:p>
          <a:p>
            <a:pPr>
              <a:defRPr/>
            </a:pPr>
            <a:r>
              <a:rPr lang="es-419" dirty="0">
                <a:latin typeface="Arial"/>
                <a:cs typeface="Arial"/>
              </a:rPr>
              <a:t>La endemicidad también puede afectar cómo y cuándo se detecta el brote. Por ejemplo, con la vigilancia basada en indicadores, la fecha de detección de un brote de una enfermedad endémica puede ser la primera fecha en que la jurisdicción agregó los datos y registró que se superó el umbral de incidencia.</a:t>
            </a:r>
          </a:p>
          <a:p>
            <a:pPr>
              <a:defRPr/>
            </a:pPr>
            <a:endParaRPr lang="en-US" dirty="0">
              <a:cs typeface="Arial"/>
            </a:endParaRPr>
          </a:p>
          <a:p>
            <a:pPr>
              <a:defRPr/>
            </a:pPr>
            <a:r>
              <a:rPr lang="es-419" dirty="0">
                <a:latin typeface="Arial"/>
                <a:cs typeface="Arial"/>
              </a:rPr>
              <a:t>Pero permítanme añadir un poco a esta respuesta y darles una forma ligeramente diferente de pensar sobre esto en lo que respecta a la estrategia de respuesta. Si están respondiendo a cada nuevo caso individual, si están tratando de contener cada caso para prevenir un brote, entonces deberían aplicar 7-1-7 como si no fuera endémico. Pero si están rastreando una enfermedad endémica, por ejemplo, la malaria, y no están iniciando una investigación de brotes para cada caso, sino buscando un aumento de casos, entonces convendría tener en cuenta la definición de endemia. Por lo tanto, en cada país y jurisdicción, esta decisión sobre endemicidad cuando se aplica el 7-1-7 se reduce a la estrategia global acordada sobre cómo se debe responder un caso único. Porque lo que estamos tratando de hacer aquí es asegurarnos de que sus sistemas están reaccionando adecuadamente en función de cómo desean iniciar su investigación de brote y respuesta a un caso. Cualquiera que sea la estrategia en la jurisdicción de cómo lidiar con un solo caso nuevo, responder a este o esperar una oleada de casos que cruce un umbral de referencia, debe determinar cómo se definen los primeros 7 en términos de endémicos o no endémicos. </a:t>
            </a:r>
          </a:p>
          <a:p>
            <a:pPr>
              <a:defRPr/>
            </a:pPr>
            <a:endParaRPr lang="en-US" dirty="0">
              <a:latin typeface="Arial"/>
              <a:cs typeface="Arial"/>
            </a:endParaRPr>
          </a:p>
          <a:p>
            <a:pPr>
              <a:defRPr/>
            </a:pPr>
            <a:r>
              <a:rPr lang="es-419" dirty="0">
                <a:latin typeface="Arial"/>
                <a:cs typeface="Arial"/>
              </a:rPr>
              <a:t>[CLIC]</a:t>
            </a:r>
          </a:p>
          <a:p>
            <a:pPr>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La próxima, ¿q</a:t>
            </a:r>
            <a:r>
              <a:rPr lang="es-419" dirty="0">
                <a:solidFill>
                  <a:srgbClr val="000000"/>
                </a:solidFill>
                <a:latin typeface="Arial"/>
                <a:cs typeface="Arial"/>
              </a:rPr>
              <a:t>ué pasa si no todas las 7 respuestas de acción temprana son relevantes para la situación? ¿Cómo se puede “probar” que no todas las 7 eran relevantes?</a:t>
            </a:r>
          </a:p>
          <a:p>
            <a:pPr>
              <a:defRPr/>
            </a:pPr>
            <a:endParaRPr lang="en-US" dirty="0">
              <a:latin typeface="Arial"/>
              <a:cs typeface="Arial"/>
            </a:endParaRPr>
          </a:p>
          <a:p>
            <a:pPr>
              <a:defRPr/>
            </a:pPr>
            <a:r>
              <a:rPr lang="es-419" b="0" dirty="0">
                <a:latin typeface="Arial"/>
                <a:cs typeface="Arial"/>
              </a:rPr>
              <a:t>[Respuesta] Esto</a:t>
            </a:r>
            <a:r>
              <a:rPr lang="es-419" dirty="0">
                <a:latin typeface="Arial"/>
                <a:cs typeface="Arial"/>
              </a:rPr>
              <a:t> sería algo que se pone en las narrativas de la herramienta de recolección de datos, y luego se trae a la discusión cuando los datos 7-1-7 se revisan durante las reuniones de las partes interesadas. El objetivo es realmente entender </a:t>
            </a:r>
            <a:r>
              <a:rPr lang="es-419" b="1" dirty="0">
                <a:latin typeface="Arial"/>
                <a:cs typeface="Arial"/>
              </a:rPr>
              <a:t>por qué</a:t>
            </a:r>
            <a:r>
              <a:rPr lang="es-419" dirty="0">
                <a:latin typeface="Arial"/>
                <a:cs typeface="Arial"/>
              </a:rPr>
              <a:t> se tomaron decisiones o las cosas funcionaron/no funcionaron. Por lo tanto, si no se tomó una acción de respuesta temprana, sería parte de la discusión sobre por qué. Si el resultado de esa discusión es que debería haberse tomado, entonces esto informaría lo que debe hacerse para asegurarse de que no se descuide en el futuro. Si se considera que una acción no es aplicable al brote, debe registrarse como “no aplicable” (NA) en la recopilación de datos a fin de distinguirla de los datos que faltan. </a:t>
            </a:r>
          </a:p>
          <a:p>
            <a:pPr>
              <a:defRPr/>
            </a:pPr>
            <a:br>
              <a:rPr lang="es-419" dirty="0"/>
            </a:br>
            <a:endParaRPr lang="es-419" dirty="0"/>
          </a:p>
          <a:p>
            <a:pPr>
              <a:defRPr/>
            </a:pPr>
            <a:endParaRPr lang="en-US" dirty="0">
              <a:cs typeface="Arial"/>
            </a:endParaRPr>
          </a:p>
          <a:p>
            <a:pPr>
              <a:defRPr/>
            </a:pPr>
            <a:br>
              <a:rPr lang="es-419" dirty="0"/>
            </a:br>
            <a:endParaRPr lang="es-419" dirty="0"/>
          </a:p>
        </p:txBody>
      </p:sp>
      <p:sp>
        <p:nvSpPr>
          <p:cNvPr id="4" name="Slide Number Placeholder 3">
            <a:extLst>
              <a:ext uri="{FF2B5EF4-FFF2-40B4-BE49-F238E27FC236}">
                <a16:creationId xmlns:a16="http://schemas.microsoft.com/office/drawing/2014/main" id="{1441835F-28A7-2704-B88A-E551483F9D0F}"/>
              </a:ext>
            </a:extLst>
          </p:cNvPr>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1266464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BF495-E67C-5F0C-CC2D-12E5D76208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C9F8A3-CB88-AE4C-42DF-5DC558F146D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938147-54BF-FF18-3D41-E70832F19376}"/>
              </a:ext>
            </a:extLst>
          </p:cNvPr>
          <p:cNvSpPr>
            <a:spLocks noGrp="1"/>
          </p:cNvSpPr>
          <p:nvPr>
            <p:ph type="body" idx="1"/>
          </p:nvPr>
        </p:nvSpPr>
        <p:spPr/>
        <p:txBody>
          <a:bodyPr/>
          <a:lstStyle/>
          <a:p>
            <a:pPr>
              <a:defRPr/>
            </a:pPr>
            <a:r>
              <a:rPr lang="es-419" b="0" dirty="0">
                <a:latin typeface="Calibri"/>
                <a:ea typeface="Calibri"/>
                <a:cs typeface="Calibri"/>
              </a:rPr>
              <a:t>[Nota al moderador: solo muestre estas preguntas si aún queda tiempo en la sesión. Si algunas de estas se repiten, saltéelas].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b="0" dirty="0">
                <a:latin typeface="Calibri"/>
                <a:ea typeface="Calibri"/>
                <a:cs typeface="Calibri"/>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i="0" u="none" strike="noStrike" dirty="0">
                <a:solidFill>
                  <a:srgbClr val="000000"/>
                </a:solidFill>
                <a:effectLst/>
                <a:latin typeface="Arial"/>
                <a:cs typeface="Arial"/>
              </a:rPr>
              <a:t>¿Cómo se eligió el 7-1-7? ¿Por qué no 10-2-10, 5-1-5, u otra cosa? </a:t>
            </a:r>
          </a:p>
          <a:p>
            <a:pPr>
              <a:defRPr/>
            </a:pPr>
            <a:endParaRPr lang="en-US" b="0" dirty="0">
              <a:latin typeface="Calibri"/>
              <a:ea typeface="Calibri"/>
              <a:cs typeface="Calibri"/>
            </a:endParaRPr>
          </a:p>
          <a:p>
            <a:pPr>
              <a:defRPr/>
            </a:pPr>
            <a:r>
              <a:rPr lang="es-419" b="0" dirty="0">
                <a:latin typeface="Calibri"/>
                <a:ea typeface="Calibri"/>
                <a:cs typeface="Calibri"/>
              </a:rPr>
              <a:t>[Respuesta]: </a:t>
            </a:r>
            <a:r>
              <a:rPr lang="es-419" b="0" i="0" dirty="0">
                <a:effectLst/>
                <a:latin typeface="Arial"/>
                <a:ea typeface="Arial"/>
                <a:cs typeface="Arial"/>
              </a:rPr>
              <a:t>Al desarrollar el enfoque 7-1-7, </a:t>
            </a:r>
            <a:r>
              <a:rPr lang="es-419" b="0" i="0" dirty="0" err="1">
                <a:effectLst/>
                <a:latin typeface="Arial"/>
                <a:ea typeface="Arial"/>
                <a:cs typeface="Arial"/>
              </a:rPr>
              <a:t>Resolve</a:t>
            </a:r>
            <a:r>
              <a:rPr lang="es-419" b="0" i="0" dirty="0">
                <a:effectLst/>
                <a:latin typeface="Arial"/>
                <a:ea typeface="Arial"/>
                <a:cs typeface="Arial"/>
              </a:rPr>
              <a:t> </a:t>
            </a:r>
            <a:r>
              <a:rPr lang="es-419" b="0" i="0" dirty="0" err="1">
                <a:effectLst/>
                <a:latin typeface="Arial"/>
                <a:ea typeface="Arial"/>
                <a:cs typeface="Arial"/>
              </a:rPr>
              <a:t>to</a:t>
            </a:r>
            <a:r>
              <a:rPr lang="es-419" b="0" i="0" dirty="0">
                <a:effectLst/>
                <a:latin typeface="Arial"/>
                <a:ea typeface="Arial"/>
                <a:cs typeface="Arial"/>
              </a:rPr>
              <a:t> </a:t>
            </a:r>
            <a:r>
              <a:rPr lang="es-419" b="0" i="0" dirty="0" err="1">
                <a:effectLst/>
                <a:latin typeface="Arial"/>
                <a:ea typeface="Arial"/>
                <a:cs typeface="Arial"/>
              </a:rPr>
              <a:t>Save</a:t>
            </a:r>
            <a:r>
              <a:rPr lang="es-419" b="0" i="0" dirty="0">
                <a:effectLst/>
                <a:latin typeface="Arial"/>
                <a:ea typeface="Arial"/>
                <a:cs typeface="Arial"/>
              </a:rPr>
              <a:t> </a:t>
            </a:r>
            <a:r>
              <a:rPr lang="es-419" b="0" i="0" dirty="0" err="1">
                <a:effectLst/>
                <a:latin typeface="Arial"/>
                <a:ea typeface="Arial"/>
                <a:cs typeface="Arial"/>
              </a:rPr>
              <a:t>Lives</a:t>
            </a:r>
            <a:r>
              <a:rPr lang="es-419" b="0" i="0" dirty="0">
                <a:effectLst/>
                <a:latin typeface="Arial"/>
                <a:ea typeface="Arial"/>
                <a:cs typeface="Arial"/>
              </a:rPr>
              <a:t> revisó datos existentes sobre la puntualidad en los brotes. Esto incluyó un estudio que revisó la puntualidad de 296 brotes ocurridos durante 2017-2019 y encontró una mediana de 8 días para la detección y 3 días para la notificación. Estos datos históricos se triangularon con periodos medianos de incubación para patógenos propensos a epidemias. En comparación con los datos sobre detección y notificación, se disponen de menos datos publicados para determinar la puntualidad de las acciones de respuesta. Una revisión de 41 eventos de salud pública reveló que alrededor de la mitad de los eventos cumplían un objetivo de 7 días para detectar, alrededor de tres cuartas partes de los eventos cumplían un objetivo de 1 día para notificar, y alrededor de la mitad de los eventos cumplían un objetivo de 7 días para completar todas las medidas de respuesta temprana. Estos datos sugieren que el enfoque 7-1-7 es ambicioso, pero alcanzable para la mayoría de los eventos.</a:t>
            </a:r>
            <a:r>
              <a:rPr lang="es-419" dirty="0">
                <a:latin typeface="Arial"/>
                <a:cs typeface="Arial"/>
              </a:rPr>
              <a:t> </a:t>
            </a:r>
            <a:r>
              <a:rPr lang="es-419" b="0" i="0" dirty="0">
                <a:effectLst/>
                <a:latin typeface="Arial"/>
                <a:cs typeface="Arial"/>
              </a:rPr>
              <a:t>Sin embargo, de estos 41 eventos, solo el 27 % cumplió el objetivo general de 7-1-7. Esto también nos dice que</a:t>
            </a:r>
            <a:r>
              <a:rPr lang="es-419" dirty="0">
                <a:latin typeface="Arial"/>
                <a:cs typeface="Arial"/>
              </a:rPr>
              <a:t> los países fueron capaces de encontrar y responder a la mayoría de los brotes rápidamente, pero aún no lo habían hecho de manera consistente. Aquí es donde los hallazgos del 7-1-7 realmente pueden ayudar a centrar la atención en qué mejoras pueden tener más impacto para reducir los retrasos.</a:t>
            </a:r>
          </a:p>
          <a:p>
            <a:pPr>
              <a:defRPr/>
            </a:pPr>
            <a:endParaRPr lang="en-US" dirty="0">
              <a:solidFill>
                <a:srgbClr val="29373D"/>
              </a:solidFill>
              <a:latin typeface="Arial"/>
              <a:cs typeface="Arial"/>
            </a:endParaRPr>
          </a:p>
          <a:p>
            <a:pPr>
              <a:defRPr/>
            </a:pPr>
            <a:r>
              <a:rPr lang="es-419" b="0" i="0" dirty="0">
                <a:solidFill>
                  <a:srgbClr val="29373D"/>
                </a:solidFill>
                <a:effectLst/>
                <a:latin typeface="Arial"/>
                <a:cs typeface="Arial"/>
              </a:rPr>
              <a:t>Para obtener más información, hay una </a:t>
            </a:r>
            <a:r>
              <a:rPr lang="es-419" b="0" i="0" dirty="0">
                <a:solidFill>
                  <a:srgbClr val="29373D"/>
                </a:solidFill>
                <a:effectLst/>
                <a:latin typeface="Arial"/>
                <a:cs typeface="Arial"/>
                <a:hlinkClick r:id="rId3">
                  <a:extLst>
                    <a:ext uri="{A12FA001-AC4F-418D-AE19-62706E023703}">
                      <ahyp:hlinkClr xmlns:ahyp="http://schemas.microsoft.com/office/drawing/2018/hyperlinkcolor" val="tx"/>
                    </a:ext>
                  </a:extLst>
                </a:hlinkClick>
              </a:rPr>
              <a:t>hoja informativa</a:t>
            </a:r>
            <a:r>
              <a:rPr lang="es-419" b="0" i="0" dirty="0">
                <a:solidFill>
                  <a:srgbClr val="29373D"/>
                </a:solidFill>
                <a:effectLst/>
                <a:latin typeface="Arial"/>
                <a:cs typeface="Arial"/>
              </a:rPr>
              <a:t> en el sitio web de 7-1-7 Alliance llamada “Por qué 7-1-7” que explica por qué se eligió cada componente del enfoque.</a:t>
            </a:r>
            <a:r>
              <a:rPr lang="es-419" dirty="0">
                <a:solidFill>
                  <a:srgbClr val="29373D"/>
                </a:solidFill>
                <a:latin typeface="Arial"/>
                <a:cs typeface="Arial"/>
              </a:rPr>
              <a:t> </a:t>
            </a:r>
          </a:p>
          <a:p>
            <a:pPr>
              <a:defRPr/>
            </a:pPr>
            <a:endParaRPr lang="en-US" dirty="0">
              <a:solidFill>
                <a:srgbClr val="29373D"/>
              </a:solidFill>
              <a:latin typeface="InterVariable"/>
            </a:endParaRPr>
          </a:p>
          <a:p>
            <a:pPr>
              <a:defRPr/>
            </a:pPr>
            <a:r>
              <a:rPr lang="es-419" dirty="0">
                <a:solidFill>
                  <a:srgbClr val="29373D"/>
                </a:solidFill>
                <a:latin typeface="InterVariable"/>
              </a:rPr>
              <a:t>[CLIC]</a:t>
            </a:r>
          </a:p>
          <a:p>
            <a:pPr>
              <a:defRPr/>
            </a:pPr>
            <a:endParaRPr lang="en-US" dirty="0">
              <a:solidFill>
                <a:srgbClr val="29373D"/>
              </a:solidFill>
              <a:latin typeface="InterVariable"/>
            </a:endParaRPr>
          </a:p>
          <a:p>
            <a:pPr marL="0" indent="0">
              <a:buNone/>
            </a:pPr>
            <a:r>
              <a:rPr lang="es-419" dirty="0">
                <a:solidFill>
                  <a:srgbClr val="000000"/>
                </a:solidFill>
                <a:latin typeface="Arial"/>
                <a:cs typeface="Arial"/>
              </a:rPr>
              <a:t>¿Por qué el enfoque 7-1-7 no contiene métricas para una respuesta al brote después de los primeros siete días?</a:t>
            </a:r>
          </a:p>
          <a:p>
            <a:pPr marL="0" indent="0">
              <a:buNone/>
            </a:pPr>
            <a:endParaRPr lang="en-US" b="1" dirty="0"/>
          </a:p>
          <a:p>
            <a:pPr>
              <a:defRPr/>
            </a:pPr>
            <a:r>
              <a:rPr lang="es-419" b="0" i="0" dirty="0">
                <a:effectLst/>
              </a:rPr>
              <a:t>[Respuesta]: El enfoque 7-1-7 se diseñó intencionalmente para centrarse en mejorar el subconjunto de sistemas necesarios para detectar e iniciar una respuesta temprana efectiva a un evento de salud pública. Estos sistemas son fundamentales para controlar nuevos brotes antes de que se conviertan en epidemias o pandemias. El 7-1-7 no se amplió para incluir acciones y objetivos para etapas posteriores de la respuesta porque las acciones de respuesta posteriores son altamente variables dependiendo de las especificidades de un evento.</a:t>
            </a:r>
            <a:r>
              <a:rPr lang="es-419" dirty="0"/>
              <a:t> </a:t>
            </a:r>
          </a:p>
          <a:p>
            <a:pPr>
              <a:defRPr/>
            </a:pPr>
            <a:r>
              <a:rPr lang="es-419" dirty="0">
                <a:latin typeface="Arial"/>
                <a:cs typeface="Arial"/>
              </a:rPr>
              <a:t> </a:t>
            </a:r>
          </a:p>
          <a:p>
            <a:pPr>
              <a:defRPr/>
            </a:pPr>
            <a:r>
              <a:rPr lang="es-419" b="0" i="0" dirty="0">
                <a:effectLst/>
                <a:latin typeface="Arial"/>
                <a:cs typeface="Arial"/>
              </a:rPr>
              <a:t>En el caso de eventos de mayor envergadura que requieran una respuesta sostenida, es la mejor práctica aplicar el 7-1-7 en tiempo real poco después de la notificación para identificar cuellos de botella y las medidas necesarias para la fase inicial del brote. Posteriormente, los países pueden realizar una revisión durante o posterior a la acción (IAR/AAR) para identificar cuellos de botella y medidas correctivas para mejorar los sistemas involucrados en todas las etapas de la respuesta. Los resultados del 7-1-7 pueden servir de base para los debates sobre la IAR y la AAR, al poner de relieve los cuellos de botella y las acciones correctivas relacionadas con la fase temprana del brote</a:t>
            </a:r>
            <a:r>
              <a:rPr lang="es-419" dirty="0">
                <a:latin typeface="Arial"/>
                <a:cs typeface="Arial"/>
              </a:rPr>
              <a:t>.</a:t>
            </a:r>
          </a:p>
          <a:p>
            <a:pPr>
              <a:defRPr/>
            </a:pPr>
            <a:endParaRPr lang="en-US" dirty="0">
              <a:cs typeface="Arial"/>
            </a:endParaRPr>
          </a:p>
          <a:p>
            <a:pPr>
              <a:defRPr/>
            </a:pPr>
            <a:endParaRPr lang="en-US" dirty="0">
              <a:cs typeface="Arial"/>
            </a:endParaRPr>
          </a:p>
          <a:p>
            <a:pPr>
              <a:defRPr/>
            </a:pPr>
            <a:br>
              <a:rPr lang="es-419" dirty="0"/>
            </a:br>
            <a:endParaRPr lang="es-419" dirty="0"/>
          </a:p>
        </p:txBody>
      </p:sp>
      <p:sp>
        <p:nvSpPr>
          <p:cNvPr id="4" name="Slide Number Placeholder 3">
            <a:extLst>
              <a:ext uri="{FF2B5EF4-FFF2-40B4-BE49-F238E27FC236}">
                <a16:creationId xmlns:a16="http://schemas.microsoft.com/office/drawing/2014/main" id="{0EEA1A73-9541-F4CA-169B-3BE6DFAECF2C}"/>
              </a:ext>
            </a:extLst>
          </p:cNvPr>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240089711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[Nota al moderador: La siguiente diapositiva incluye temas de debate en grupo para un debate en grupo pequeño de 30 minutos]. </a:t>
            </a:r>
          </a:p>
          <a:p>
            <a:endParaRPr lang="en-US" dirty="0"/>
          </a:p>
          <a:p>
            <a:r>
              <a:rPr lang="es-419" dirty="0"/>
              <a:t>[Nota al moderador, continuación: reemplace esta y las diapositivas siguientes con presentaciones si hay una presentación específica para el taller. Por ejemplo, en algunos talleres, los países han incluido presentaciones cortas (por ejemplo, de 5 minutos) de diferentes departamentos de salud sobre cómo el 7-1-7 puede servir para su trabajo existente; los talleres multinacionales pueden incluir presentaciones cortas (por ejemplo, de 5 a 10 minutos) sobre sus sistemas de detección, notificación y respuesta de brotes. Si hay varias presentaciones, también se pueden repartir en otras franjas horarias]. </a:t>
            </a:r>
          </a:p>
          <a:p>
            <a:endParaRPr lang="en-US" dirty="0"/>
          </a:p>
          <a:p>
            <a:r>
              <a:rPr lang="es-419" dirty="0"/>
              <a:t>Ahora vamos a dividirnos en unos pocos grupos pequeños para discutir 7-1-7 y sus trabajos, y volveremos al plenario para un debate grupal más grande.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[Nota al moderador: lo ideal es dividir a los participantes en grupos de 6-8 personas. Ajuste el tiempo para el debate en grupos pequeños + plenario en función de la cantidad de grupos. </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Haga que los participantes se dividan en grupos, ya sea asignándolos al azar (por ejemplo, que las personas digan un número del 1 al 3 y se muevan a esos tres grupos) o que elijan sus propios grupos].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36468077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92040-B224-AAD6-9592-F181709085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81460E-38EB-58E6-AD70-606A0EC979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BC9AF5-0027-F81F-FED3-329954757DE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Entonces, esto es lo que nos gustaría que hicieran. Tengan en cuenta que este es </a:t>
            </a:r>
            <a:r>
              <a:rPr lang="es-419" b="0" dirty="0">
                <a:latin typeface="Arial"/>
                <a:cs typeface="Arial"/>
              </a:rPr>
              <a:t>su tiempo para </a:t>
            </a:r>
            <a:r>
              <a:rPr lang="es-419" b="0" dirty="0">
                <a:solidFill>
                  <a:schemeClr val="tx1"/>
                </a:solidFill>
                <a:latin typeface="Arial"/>
                <a:cs typeface="Arial"/>
              </a:rPr>
              <a:t>un debate abierto sobre 7-1-7 </a:t>
            </a:r>
            <a:r>
              <a:rPr lang="es-419" dirty="0">
                <a:solidFill>
                  <a:schemeClr val="tx1"/>
                </a:solidFill>
                <a:latin typeface="Arial"/>
                <a:cs typeface="Arial"/>
              </a:rPr>
              <a:t>y cómo se relaciona con sus trabajos. En sus grupos, preséntense y debatan: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171450" indent="-171450">
              <a:lnSpc>
                <a:spcPct val="115000"/>
              </a:lnSpc>
              <a:spcBef>
                <a:spcPts val="0"/>
              </a:spcBef>
              <a:spcAft>
                <a:spcPts val="100"/>
              </a:spcAft>
              <a:buFontTx/>
              <a:buChar char="-"/>
              <a:defRPr/>
            </a:pPr>
            <a:r>
              <a:rPr kumimoji="0" lang="es-419" sz="1200" b="1" i="0" u="none"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t>¿Cómo han aplicado los principios relacionados con el 7-1-7 (por ejemplo, las métricas de puntualidad, la evaluación de los cuellos de botella, la mejora del desempeño) a los brotes?</a:t>
            </a:r>
          </a:p>
          <a:p>
            <a:pPr marL="171450" indent="-171450">
              <a:lnSpc>
                <a:spcPct val="115000"/>
              </a:lnSpc>
              <a:spcBef>
                <a:spcPts val="0"/>
              </a:spcBef>
              <a:spcAft>
                <a:spcPts val="100"/>
              </a:spcAft>
              <a:buFontTx/>
              <a:buChar char="-"/>
              <a:defRPr/>
            </a:pPr>
            <a:endParaRPr lang="en-US" sz="1000" b="1" dirty="0">
              <a:solidFill>
                <a:schemeClr val="tx2"/>
              </a:solidFill>
              <a:cs typeface="Arial" panose="020B0604020202020204" pitchFamily="34" charset="0"/>
            </a:endParaRPr>
          </a:p>
          <a:p>
            <a:pPr marL="171450" indent="-171450">
              <a:lnSpc>
                <a:spcPct val="115000"/>
              </a:lnSpc>
              <a:spcBef>
                <a:spcPts val="0"/>
              </a:spcBef>
              <a:spcAft>
                <a:spcPts val="100"/>
              </a:spcAft>
              <a:buFontTx/>
              <a:buChar char="-"/>
              <a:defRPr/>
            </a:pPr>
            <a:r>
              <a:rPr lang="es-419" sz="1200" b="1" dirty="0">
                <a:solidFill>
                  <a:schemeClr val="tx2"/>
                </a:solidFill>
                <a:latin typeface="Arial"/>
                <a:cs typeface="Arial"/>
              </a:rPr>
              <a:t>¿Qué pasos para usar 7-1-7 creen que serán fáciles? ¿Desafiantes?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chemeClr val="tx1"/>
                </a:solidFill>
                <a:latin typeface="Arial"/>
                <a:cs typeface="Arial"/>
              </a:rPr>
              <a:t>Tienen 30 minutos para esta sesión. En la primera mitad aproximadamente [nota al moderador: dar tiempo exacto, por ejemplo, 15, 20 minutos, en función de la cantidad de grupos, si puede], debatirán estas preguntas en el grupo. Luego, en la sesión plenaria, dispondremos de un breve período de 2 minutos o menos, para que cada grupo exponga sus conclusiones.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chemeClr val="tx1"/>
                </a:solidFill>
                <a:latin typeface="Arial"/>
                <a:cs typeface="Arial"/>
              </a:rPr>
              <a:t>¡Espero que tengan buenas conversaciones!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rial"/>
              <a:cs typeface="Arial"/>
            </a:endParaRPr>
          </a:p>
          <a:p>
            <a:endParaRPr lang="en-US" dirty="0">
              <a:cs typeface="Arial"/>
            </a:endParaRPr>
          </a:p>
          <a:p>
            <a:endParaRPr lang="en-US" dirty="0">
              <a:cs typeface="Arial"/>
            </a:endParaRPr>
          </a:p>
        </p:txBody>
      </p:sp>
      <p:sp>
        <p:nvSpPr>
          <p:cNvPr id="4" name="Slide Number Placeholder 3">
            <a:extLst>
              <a:ext uri="{FF2B5EF4-FFF2-40B4-BE49-F238E27FC236}">
                <a16:creationId xmlns:a16="http://schemas.microsoft.com/office/drawing/2014/main" id="{1E661AF0-FDDA-8FEB-EEB8-DDDE76F395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7056230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C753AE-39AB-AF36-AE6B-0E927D5197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98C58A2-11C0-0886-CDCF-2E12B3143B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A55FD8-05AE-E6FD-DDBF-7E3707EDC465}"/>
              </a:ext>
            </a:extLst>
          </p:cNvPr>
          <p:cNvSpPr>
            <a:spLocks noGrp="1"/>
          </p:cNvSpPr>
          <p:nvPr>
            <p:ph type="body" idx="1"/>
          </p:nvPr>
        </p:nvSpPr>
        <p:spPr/>
        <p:txBody>
          <a:bodyPr/>
          <a:lstStyle/>
          <a:p>
            <a:r>
              <a:rPr lang="es-419">
                <a:latin typeface="Arial"/>
                <a:cs typeface="Arial"/>
              </a:rPr>
              <a:t>¡Bienvenidos! </a:t>
            </a:r>
          </a:p>
          <a:p>
            <a:endParaRPr lang="en-US"/>
          </a:p>
          <a:p>
            <a:r>
              <a:rPr lang="es-419"/>
              <a:t>En este módulo de nuestra serie de entrenamiento 7-1-7 repasaremos nuestra teoría del cambio de 7-1-7 para mostrarles paso a paso cómo 7-1-7 crea el cambio. </a:t>
            </a:r>
          </a:p>
        </p:txBody>
      </p:sp>
      <p:sp>
        <p:nvSpPr>
          <p:cNvPr id="4" name="Slide Number Placeholder 3">
            <a:extLst>
              <a:ext uri="{FF2B5EF4-FFF2-40B4-BE49-F238E27FC236}">
                <a16:creationId xmlns:a16="http://schemas.microsoft.com/office/drawing/2014/main" id="{C049997D-3EC1-CD50-D946-5B38E32282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1023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Antes de entrar en los detalles del 7-1-7, primero debatamos brevemente qué es una teoría del cambio.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latin typeface="Arial"/>
                <a:cs typeface="Arial"/>
              </a:rPr>
              <a:t>Una teoría del cambio es como una </a:t>
            </a:r>
            <a:r>
              <a:rPr lang="es-419" sz="1200" b="1" dirty="0">
                <a:solidFill>
                  <a:schemeClr val="tx1"/>
                </a:solidFill>
                <a:latin typeface="Arial"/>
                <a:cs typeface="Arial"/>
              </a:rPr>
              <a:t>hoja de ruta para hacer grandes cambios sociales</a:t>
            </a:r>
            <a:r>
              <a:rPr lang="es-419" sz="1200" dirty="0">
                <a:solidFill>
                  <a:schemeClr val="tx1"/>
                </a:solidFill>
                <a:latin typeface="Arial"/>
                <a:cs typeface="Arial"/>
              </a:rPr>
              <a:t>. Es un plan que ayuda a los equipos a averiguar lo que tienen que hacer, cómo se ve el éxito y cómo lograrlo.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chemeClr val="tx1"/>
                </a:solidFill>
                <a:latin typeface="Arial"/>
                <a:cs typeface="Arial"/>
              </a:rPr>
              <a:t>Hacer una teoría del cambio implica </a:t>
            </a:r>
            <a:r>
              <a:rPr lang="es-419" sz="1200" b="1" dirty="0">
                <a:solidFill>
                  <a:schemeClr val="tx1"/>
                </a:solidFill>
                <a:latin typeface="Arial"/>
                <a:cs typeface="Arial"/>
              </a:rPr>
              <a:t>establecer claramente cómo ocurrirá un cambio</a:t>
            </a:r>
            <a:r>
              <a:rPr lang="es-419" sz="1200" dirty="0">
                <a:solidFill>
                  <a:schemeClr val="tx1"/>
                </a:solidFill>
                <a:latin typeface="Arial"/>
                <a:cs typeface="Arial"/>
              </a:rPr>
              <a:t>. Esto ayuda a las personas a cargo de un proyecto a decir claramente lo que quieren lograr, considerar la equidad, definir quién toma decisiones y establecer formas de medir y aprender del proceso.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37691855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AAF56F-C1BB-6D62-853F-F438C2ED4D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F65BA56-5977-9E9A-0D2F-BE9A74F5B27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CFEB9E-5512-A40B-9D5F-A2DE68D7244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¿Y por qué es importante una teoría del cambio?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solidFill>
                  <a:schemeClr val="tx1"/>
                </a:solidFill>
                <a:latin typeface="Arial"/>
                <a:cs typeface="Arial"/>
              </a:rPr>
              <a:t>Una teoría del cambio es una </a:t>
            </a:r>
            <a:r>
              <a:rPr lang="es-419" sz="1200" b="1">
                <a:solidFill>
                  <a:schemeClr val="tx1"/>
                </a:solidFill>
                <a:latin typeface="Arial"/>
                <a:cs typeface="Arial"/>
              </a:rPr>
              <a:t>herramienta útil para medir, probar y aprender</a:t>
            </a:r>
            <a:r>
              <a:rPr lang="es-419" sz="1200">
                <a:solidFill>
                  <a:schemeClr val="tx1"/>
                </a:solidFill>
                <a:latin typeface="Arial"/>
                <a:cs typeface="Arial"/>
              </a:rPr>
              <a:t>. Ayuda a los equipos a comprobar si sus ideas funcionan y entender dónde y cómo hacer un cambio cuando hay nuevas evidencias/información disponibles. </a:t>
            </a:r>
          </a:p>
          <a:p>
            <a:endParaRPr lang="en-US"/>
          </a:p>
          <a:p>
            <a:r>
              <a:rPr lang="es-419"/>
              <a:t>[CLIC]</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a:solidFill>
                  <a:schemeClr val="tx1"/>
                </a:solidFill>
                <a:latin typeface="Arial"/>
                <a:cs typeface="Arial"/>
              </a:rPr>
              <a:t>Para proyectos complicados donde las cosas pueden ser inciertas, una teoría del cambio es especialmente útil. </a:t>
            </a:r>
            <a:r>
              <a:rPr lang="es-419" sz="1200" b="1">
                <a:solidFill>
                  <a:schemeClr val="tx1"/>
                </a:solidFill>
                <a:latin typeface="Arial"/>
                <a:cs typeface="Arial"/>
              </a:rPr>
              <a:t>Actúa como una guía, muestra los objetivos, guía los ajustes y señala las posibilidades de medir el progreso</a:t>
            </a:r>
            <a:r>
              <a:rPr lang="es-419" sz="1200">
                <a:solidFill>
                  <a:schemeClr val="tx1"/>
                </a:solidFill>
                <a:latin typeface="Arial"/>
                <a:cs typeface="Arial"/>
              </a:rPr>
              <a:t>.</a:t>
            </a:r>
          </a:p>
          <a:p>
            <a:endParaRPr lang="en-US"/>
          </a:p>
        </p:txBody>
      </p:sp>
      <p:sp>
        <p:nvSpPr>
          <p:cNvPr id="4" name="Slide Number Placeholder 3">
            <a:extLst>
              <a:ext uri="{FF2B5EF4-FFF2-40B4-BE49-F238E27FC236}">
                <a16:creationId xmlns:a16="http://schemas.microsoft.com/office/drawing/2014/main" id="{DF4A963E-5019-51D7-F595-8FA87345661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693960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Con eso en mente, veamos brevemente cómo creemos que el enfoque 7-1-7 crea cambio. </a:t>
            </a:r>
          </a:p>
          <a:p>
            <a:endParaRPr lang="en-US" dirty="0">
              <a:latin typeface="Arial"/>
              <a:cs typeface="Arial"/>
            </a:endParaRPr>
          </a:p>
          <a:p>
            <a:r>
              <a:rPr lang="es-419" dirty="0">
                <a:latin typeface="Arial"/>
                <a:cs typeface="Arial"/>
              </a:rPr>
              <a:t>El ciclo de vida 7-1-7 incluye 3 componentes clave: adoptar, usar y abogar por el 7-1-7. </a:t>
            </a:r>
          </a:p>
          <a:p>
            <a:endParaRPr lang="en-US" dirty="0">
              <a:latin typeface="Arial"/>
              <a:cs typeface="Arial"/>
            </a:endParaRPr>
          </a:p>
          <a:p>
            <a:r>
              <a:rPr lang="es-419" dirty="0">
                <a:latin typeface="Arial"/>
                <a:cs typeface="Arial"/>
              </a:rPr>
              <a:t>Aquí, vamos a dar una breve descripción general de estos componentes para explicar cómo encajan dentro de este ciclo de vida general de 7-1-7. La información detallada sobre cada uno de estos componentes se incluye en el conjunto de herramientas digitales 7-1-7 y los materiales de capacitación relacionados. </a:t>
            </a:r>
          </a:p>
          <a:p>
            <a:endParaRPr lang="en-US" dirty="0">
              <a:latin typeface="Arial"/>
              <a:cs typeface="Arial"/>
            </a:endParaRPr>
          </a:p>
          <a:p>
            <a:r>
              <a:rPr lang="es-419" dirty="0">
                <a:latin typeface="Arial"/>
                <a:cs typeface="Arial"/>
              </a:rPr>
              <a:t>Repasemos cada uno de ellos. </a:t>
            </a:r>
          </a:p>
          <a:p>
            <a:endParaRPr lang="en-US" dirty="0">
              <a:latin typeface="Arial"/>
              <a:cs typeface="Arial"/>
            </a:endParaRPr>
          </a:p>
          <a:p>
            <a:endParaRPr lang="en-US" dirty="0">
              <a:latin typeface="Arial"/>
              <a:cs typeface="Arial"/>
            </a:endParaRPr>
          </a:p>
          <a:p>
            <a:endParaRPr lang="en-US" dirty="0">
              <a:latin typeface="Arial"/>
              <a:cs typeface="Arial"/>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53964919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El primer componente, la adopción del 7-1-7, consiste en sentar las bases para el uso regular a largo plazo del 7-1-7 en un país o jurisdicción. El enfoque de este componente es la construcción de la aceptación de las partes interesadas que pueden impulsar el cambio para mejorar los sistemas de detección, notificación y respuesta de brotes, e integrar 7-1-7 en los sistemas de rutina.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r>
              <a:rPr lang="es-419" dirty="0">
                <a:latin typeface="Arial"/>
                <a:cs typeface="Arial"/>
              </a:rPr>
              <a:t>El componente de adopción es fundamental para el éxito y la sostenibilidad del 7-1-7: cuanto más apoyo haya de las partes interesadas clave, y cuanto más integrado esté el 7-1-7 en los flujos de trabajo y sistemas cotidianos, más efectivo será para impulsar el cambio.</a:t>
            </a:r>
          </a:p>
          <a:p>
            <a:endParaRPr lang="en-US" dirty="0">
              <a:latin typeface="Arial"/>
              <a:cs typeface="Arial"/>
            </a:endParaRPr>
          </a:p>
          <a:p>
            <a:r>
              <a:rPr lang="es-419" dirty="0">
                <a:latin typeface="Arial"/>
                <a:cs typeface="Aria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Texto adicional: el paso de adopción incluye la identificación de un defensor del gobierno y un equipo técnico para coordinar el 7-1-7 en el país o la jurisdicción, mapear las partes interesadas y los sistemas existentes, involucrar a las partes interesadas relevantes para obtener la aceptación, integrar el 7-1-7 en los flujos de trabajo relevantes, capacitar al personal en el 7-1-7 y probar su uso. </a:t>
            </a:r>
          </a:p>
          <a:p>
            <a:endParaRPr lang="en-US" dirty="0">
              <a:latin typeface="Arial"/>
              <a:cs typeface="Arial"/>
            </a:endParaRPr>
          </a:p>
          <a:p>
            <a:endParaRPr lang="en-US" dirty="0">
              <a:latin typeface="Arial"/>
              <a:cs typeface="Arial"/>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5371697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El siguiente componente es usar 7-1-7 para mejorar el desempeño. Este componente tiene 5 pasos, que nos llevan desde la recopilación de datos para un brote individual hasta la toma de decisiones de planificación y financiación nacionales o subnacionales basadas en las lecciones aprendidas del 7-1-7 en múltiples brotes. Ahora, discutamos brevemente cada paso. </a:t>
            </a:r>
          </a:p>
          <a:p>
            <a:endParaRPr lang="en-US" dirty="0">
              <a:latin typeface="Arial"/>
              <a:cs typeface="Arial"/>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9438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40A59-1D24-CD84-F0EB-420A8BCC88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AA88937-7AAF-BB15-D034-C7CC4A809D4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441BF3-B845-D427-7CAA-50E5E81AFD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[Nota al moderador: Siéntase libre de revisar para la audiencia que está esperando]. </a:t>
            </a:r>
          </a:p>
          <a:p>
            <a:endParaRPr lang="en-US" dirty="0"/>
          </a:p>
        </p:txBody>
      </p:sp>
      <p:sp>
        <p:nvSpPr>
          <p:cNvPr id="4" name="Slide Number Placeholder 3">
            <a:extLst>
              <a:ext uri="{FF2B5EF4-FFF2-40B4-BE49-F238E27FC236}">
                <a16:creationId xmlns:a16="http://schemas.microsoft.com/office/drawing/2014/main" id="{FCC39892-8802-D23A-2BB7-3BFD7961D5E1}"/>
              </a:ext>
            </a:extLst>
          </p:cNvPr>
          <p:cNvSpPr>
            <a:spLocks noGrp="1"/>
          </p:cNvSpPr>
          <p:nvPr>
            <p:ph type="sldNum" sz="quarter" idx="5"/>
          </p:nvPr>
        </p:nvSpPr>
        <p:spPr/>
        <p:txBody>
          <a:bodyPr/>
          <a:lstStyle/>
          <a:p>
            <a:fld id="{A1E75C25-C22B-D14A-8C88-D3C1CFA09A77}" type="slidenum">
              <a:rPr lang="en-US" smtClean="0"/>
              <a:pPr/>
              <a:t>6</a:t>
            </a:fld>
            <a:endParaRPr lang="en-US"/>
          </a:p>
        </p:txBody>
      </p:sp>
    </p:spTree>
    <p:extLst>
      <p:ext uri="{BB962C8B-B14F-4D97-AF65-F5344CB8AC3E}">
        <p14:creationId xmlns:p14="http://schemas.microsoft.com/office/powerpoint/2010/main" val="216851341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El primer paso en el uso de 7-1-7 es recopilar datos de puntualidad relacionados con la detección, notificación y medidas de respuesta temprana para un brote, incluidas las fechas y los motivos clave para su selección. </a:t>
            </a:r>
          </a:p>
          <a:p>
            <a:endParaRPr lang="en-US" dirty="0">
              <a:latin typeface="Arial"/>
              <a:cs typeface="Arial"/>
            </a:endParaRPr>
          </a:p>
          <a:p>
            <a:r>
              <a:rPr lang="es-419" dirty="0">
                <a:latin typeface="Arial"/>
                <a:cs typeface="Arial"/>
              </a:rPr>
              <a:t>El desempeño de 7-1-7 se calcula a partir de 3 métricas:</a:t>
            </a:r>
          </a:p>
          <a:p>
            <a:r>
              <a:rPr lang="es-419" dirty="0">
                <a:latin typeface="Arial"/>
                <a:cs typeface="Arial"/>
              </a:rPr>
              <a:t>1. El tiempo desde la aparición del brote hasta la detección, con un objetivo de 7 días o menos.</a:t>
            </a:r>
          </a:p>
          <a:p>
            <a:r>
              <a:rPr lang="es-419" dirty="0">
                <a:latin typeface="Arial"/>
                <a:cs typeface="Arial"/>
              </a:rPr>
              <a:t>2. El tiempo transcurrido desde la detección hasta la notificación de las autoridades de salud pública, con un objetivo de 1 o menos días.</a:t>
            </a:r>
          </a:p>
          <a:p>
            <a:r>
              <a:rPr lang="es-419" dirty="0">
                <a:latin typeface="Arial"/>
                <a:cs typeface="Arial"/>
              </a:rPr>
              <a:t>Y </a:t>
            </a:r>
          </a:p>
          <a:p>
            <a:r>
              <a:rPr lang="es-419" dirty="0">
                <a:latin typeface="Arial"/>
                <a:cs typeface="Arial"/>
              </a:rPr>
              <a:t>3. El tiempo desde la notificación hasta la finalización de las medidas de respuesta temprana 7-1-7 con un objetivo de 7 días o menos. </a:t>
            </a:r>
          </a:p>
          <a:p>
            <a:endParaRPr lang="en-US" dirty="0">
              <a:latin typeface="Arial"/>
              <a:cs typeface="Arial"/>
            </a:endParaRPr>
          </a:p>
          <a:p>
            <a:r>
              <a:rPr lang="es-419" dirty="0">
                <a:latin typeface="Arial"/>
                <a:cs typeface="Arial"/>
              </a:rPr>
              <a:t>Juntas, estas 3 métricas constituyen el enfoque general 7-1-7.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92736406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Una vez evaluada la puntualidad sobre la base del enfoque 7-1-7, el segundo consiste en identificar los cuellos de botella y los facilitadores de acciones oportunas de detección, notificación y de respuesta temprana para el brote, teniendo en cuenta que los cuellos de botella y facilitadores identificados pueden haberse producido en una serie de áreas dentro de la salud pública y otros sectores.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8099259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El tercer paso es determinar acciones inmediatas y a más largo plazo con las que se pueda abordar los cuellos de botella identificados en la etapa 2. El 7-1-7 funciona mejor cuando se finaliza la selección de estas acciones con un amplio conjunto de partes interesadas que puedan ayudar a implementar estas acciones o apoyar su promoción.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540224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 continuación, los datos 7-1-7 de brotes individuales se consolidan en una base de datos central, y se supervisa el progreso de la implementación de las acciones identificadas a lo largo de los brotes. Esto ayuda a garantizar que las acciones se implementen de manera oportuna, y a desatascar las que están atascadas, al llamar la atención de las partes interesadas relevantes.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324503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Por último, en la etapa 5, los datos consolidados de los brotes pueden sintetizarse para identificar patrones y tendencias en la puntualidad, los cuellos de botella y las acciones en una gama de categorías útiles, incluidos los intervalos de detección, notificación y respuesta temprana; por geografía; por tipo de enfermedad; a lo largo del tiempo y más. </a:t>
            </a:r>
          </a:p>
          <a:p>
            <a:endParaRPr lang="en-US" dirty="0">
              <a:latin typeface="Arial"/>
              <a:cs typeface="Arial"/>
            </a:endParaRPr>
          </a:p>
          <a:p>
            <a:endParaRPr lang="en-US" dirty="0">
              <a:latin typeface="Arial"/>
              <a:cs typeface="Arial"/>
            </a:endParaRPr>
          </a:p>
          <a:p>
            <a:r>
              <a:rPr lang="es-419" dirty="0">
                <a:latin typeface="Arial"/>
                <a:cs typeface="Arial"/>
              </a:rPr>
              <a:t>Estos resultados del 7-1-7 pueden desempeñar un papel importante en las discusiones nacionales y subnacionales de planificación y financiación. Los hallazgos del 7-1-7 proporcionan una base de evidencia de lo que está causando retrasos durante los brotes en el mundo real para la detección, notificación y respuesta durante los primeros días de los brotes. Las medidas a más largo plazo que requieren recursos adicionales pueden incorporarse en estos debates de planificación y financiación. Además, los resultados sintetizados del 7-1-7, incluida la identificación de cuellos de botella comunes en brotes o geografías, ayudan a los países y jurisdicciones a priorizar las acciones para lograr un impacto mediante la selección de acciones que abordarán los retrasos comunes en el mundo real.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69725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Juntos, estos son los 5 pasos para usar el 7-1-7 para mejorar el desempeño. </a:t>
            </a:r>
          </a:p>
          <a:p>
            <a:endParaRPr lang="en-US" dirty="0">
              <a:latin typeface="Arial"/>
              <a:cs typeface="Arial"/>
            </a:endParaRP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20660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El tercer componente del ciclo de vida del 7-1-7 es abogar por el enfoque 7-1-7. </a:t>
            </a:r>
          </a:p>
          <a:p>
            <a:endParaRPr lang="en-US" dirty="0">
              <a:latin typeface="Arial"/>
              <a:cs typeface="Arial"/>
            </a:endParaRPr>
          </a:p>
          <a:p>
            <a:r>
              <a:rPr lang="es-419" dirty="0">
                <a:latin typeface="Arial"/>
                <a:cs typeface="Arial"/>
              </a:rPr>
              <a:t>El enfoque 7-1-7 es eficaz para fortalecer los sistemas de detección, notificación y respuesta temprana de brotes porque se centra en la mejora del desempeño específica basada en los hallazgos de brotes del mundo real. Pero el uso de los resultados de 7-1-7 para la promoción tiene el potencial de ayudar a crear cambios incluso más allá de esto. Los resultados de 7-1-7 se pueden utilizar para promover un mayor financiamiento y cambios de políticas para fortalecer la seguridad sanitaria de manera más amplia, y para aplicar los principios de puntualidad y mejora del desempeño a otras áreas de la salud pública y la seguridad sanitaria. Además, los hallazgos del 7-1-7 pueden ayudar a apoyar la rendición de cuentas.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1661610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Este ciclo de vida completo es como creemos que 7-1-7 crea cambio: al adoptar sistemáticamente 7-1-7 en un país o jurisdicción, usar 7-1-7 para mejorar el desempeño de los sistemas de detección, notificación y respuesta temprana de brotes, y abogar con 7-1-7 por la puntualidad y la mejora del desempeño en términos más generales en seguridad sanitaria.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7129811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En los módulos de uso del enfoque 7-1-7, vamos a profundizar en los 5 pasos clave para usar el 7-1-7. Ya vieron estos cinco pasos en el centro de la última diapositiva sobre la teoría del cambio.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En los módulos de uso, les mostraremos varios ejemplos de países más, y pasaremos por algunas actividades donde conocerán las herramientas y procesos utilizados para estos. </a:t>
            </a:r>
          </a:p>
          <a:p>
            <a:endParaRPr lang="en-US" dirty="0"/>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68</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latin typeface="Arial"/>
                <a:cs typeface="Arial"/>
              </a:rPr>
              <a:t>En los módulos de adopción, vamos a pasar por los pasos de adopción y cómo 7-1-7 puede integrarse en los sistemas de rutina</a:t>
            </a:r>
          </a:p>
          <a:p>
            <a:endParaRPr lang="en-US"/>
          </a:p>
          <a:p>
            <a:r>
              <a:rPr lang="es-419">
                <a:latin typeface="Arial"/>
                <a:cs typeface="Arial"/>
              </a:rPr>
              <a:t>[ir a través de la lista]</a:t>
            </a:r>
          </a:p>
          <a:p>
            <a:endParaRPr lang="en-US"/>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69</a:t>
            </a:fld>
            <a:endParaRPr lang="en-US"/>
          </a:p>
        </p:txBody>
      </p:sp>
    </p:spTree>
    <p:extLst>
      <p:ext uri="{BB962C8B-B14F-4D97-AF65-F5344CB8AC3E}">
        <p14:creationId xmlns:p14="http://schemas.microsoft.com/office/powerpoint/2010/main" val="2498744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999FA3-DD62-A8CA-B214-D0B864F102A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0397124-DDAE-404B-6F70-F74C0BA67B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B84B1B7-6E87-DCB2-18F3-391B9491202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[Nota al moderador: Siéntase libre de revisar para la audiencia que está esperando]. </a:t>
            </a:r>
          </a:p>
          <a:p>
            <a:endParaRPr lang="en-US" dirty="0"/>
          </a:p>
        </p:txBody>
      </p:sp>
      <p:sp>
        <p:nvSpPr>
          <p:cNvPr id="4" name="Slide Number Placeholder 3">
            <a:extLst>
              <a:ext uri="{FF2B5EF4-FFF2-40B4-BE49-F238E27FC236}">
                <a16:creationId xmlns:a16="http://schemas.microsoft.com/office/drawing/2014/main" id="{C19B7E06-E26D-4D7E-5EBD-14786BC1F4AE}"/>
              </a:ext>
            </a:extLst>
          </p:cNvPr>
          <p:cNvSpPr>
            <a:spLocks noGrp="1"/>
          </p:cNvSpPr>
          <p:nvPr>
            <p:ph type="sldNum" sz="quarter" idx="5"/>
          </p:nvPr>
        </p:nvSpPr>
        <p:spPr/>
        <p:txBody>
          <a:bodyPr/>
          <a:lstStyle/>
          <a:p>
            <a:fld id="{A1E75C25-C22B-D14A-8C88-D3C1CFA09A77}" type="slidenum">
              <a:rPr lang="en-US" smtClean="0"/>
              <a:pPr/>
              <a:t>7</a:t>
            </a:fld>
            <a:endParaRPr lang="en-US"/>
          </a:p>
        </p:txBody>
      </p:sp>
    </p:spTree>
    <p:extLst>
      <p:ext uri="{BB962C8B-B14F-4D97-AF65-F5344CB8AC3E}">
        <p14:creationId xmlns:p14="http://schemas.microsoft.com/office/powerpoint/2010/main" val="361728007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7AB614-2599-019B-6CF2-382CB3711E2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AAAE05-C709-5A20-D583-5C4E33EF175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92EE6F-90EF-461C-749E-237DEE1F415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[Nota al moderador: mantenga la discusión hasta un máximo de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Ahora que vimos el ciclo de vida completo 7-1-7 queríamos tener un breve debate.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200" i="0" u="none" strike="noStrike" cap="none" normalizeH="0" baseline="0" noProof="0" dirty="0">
                <a:ln>
                  <a:noFill/>
                </a:ln>
                <a:solidFill>
                  <a:schemeClr val="tx2"/>
                </a:solidFill>
                <a:effectLst/>
                <a:uLnTx/>
                <a:uFillTx/>
                <a:latin typeface="Arial"/>
                <a:ea typeface="Arial"/>
                <a:cs typeface="Arial"/>
              </a:rPr>
              <a:t>¿En qué se parece o diferencia el proceso 7-1-7 de los brotes en los que han trabajado?</a:t>
            </a:r>
          </a:p>
        </p:txBody>
      </p:sp>
      <p:sp>
        <p:nvSpPr>
          <p:cNvPr id="4" name="Slide Number Placeholder 3">
            <a:extLst>
              <a:ext uri="{FF2B5EF4-FFF2-40B4-BE49-F238E27FC236}">
                <a16:creationId xmlns:a16="http://schemas.microsoft.com/office/drawing/2014/main" id="{195F0C4B-7B5B-CEDE-5EF1-43C6F9795700}"/>
              </a:ext>
            </a:extLst>
          </p:cNvPr>
          <p:cNvSpPr>
            <a:spLocks noGrp="1"/>
          </p:cNvSpPr>
          <p:nvPr>
            <p:ph type="sldNum" sz="quarter" idx="5"/>
          </p:nvPr>
        </p:nvSpPr>
        <p:spPr/>
        <p:txBody>
          <a:bodyPr/>
          <a:lstStyle/>
          <a:p>
            <a:fld id="{A1E75C25-C22B-D14A-8C88-D3C1CFA09A77}" type="slidenum">
              <a:rPr lang="en-US" smtClean="0"/>
              <a:pPr/>
              <a:t>70</a:t>
            </a:fld>
            <a:endParaRPr lang="en-US"/>
          </a:p>
        </p:txBody>
      </p:sp>
    </p:spTree>
    <p:extLst>
      <p:ext uri="{BB962C8B-B14F-4D97-AF65-F5344CB8AC3E}">
        <p14:creationId xmlns:p14="http://schemas.microsoft.com/office/powerpoint/2010/main" val="185033810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En este módulo, se le presentarán los principios básicos para que la implementación de 7-1-7 sea más efectiva. Hemos desarrollado seis principios que son, esencialmente, lo que consideramos los ingredientes especiales que hacen que el enfoque 7-1-7 funcione en diferentes entornos y brotes.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Primero les guiaremos brevemente a través de estos seis principios básicos que los países han considerado importantes para una implementación efectiva, y luego llevaremos a cabo una actividad rápida en la que nos dividiremos en 6 grupos, y a cada grupo se le asignará un principio para debatir y sobre el que deberá informar. </a:t>
            </a:r>
            <a:br>
              <a:rPr lang="es-419" dirty="0"/>
            </a:br>
            <a:br>
              <a:rPr lang="es-419" dirty="0"/>
            </a:br>
            <a:endParaRPr lang="es-419"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71</a:t>
            </a:fld>
            <a:endParaRPr lang="en-US"/>
          </a:p>
        </p:txBody>
      </p:sp>
    </p:spTree>
    <p:extLst>
      <p:ext uri="{BB962C8B-B14F-4D97-AF65-F5344CB8AC3E}">
        <p14:creationId xmlns:p14="http://schemas.microsoft.com/office/powerpoint/2010/main" val="15352255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Vamos a repasar los seis principios, pero aún sin muchos detalles sobre ellos. A medida que los vayan escuchando, y en sus grupos de trabajo, intenten usar lo que recuerdan del ejemplo de </a:t>
            </a:r>
            <a:r>
              <a:rPr lang="es-419" dirty="0" err="1">
                <a:latin typeface="Arial"/>
                <a:cs typeface="Arial"/>
              </a:rPr>
              <a:t>Epistán</a:t>
            </a:r>
            <a:r>
              <a:rPr lang="es-419" dirty="0">
                <a:latin typeface="Arial"/>
                <a:cs typeface="Arial"/>
              </a:rPr>
              <a:t> si ya han hecho la actividad de mesa, junto con lo que saben hasta ahora sobre el enfoque 7-1-7 para pensar por qué ese principio puede ayudar a que el enfoque 7-1-7 sea más eficaz. </a:t>
            </a:r>
          </a:p>
          <a:p>
            <a:endParaRPr lang="en-US" dirty="0">
              <a:latin typeface="Arial"/>
              <a:cs typeface="Arial"/>
            </a:endParaRPr>
          </a:p>
          <a:p>
            <a:r>
              <a:rPr lang="es-419" dirty="0">
                <a:latin typeface="Arial"/>
                <a:cs typeface="Arial"/>
              </a:rPr>
              <a:t>*CLIC*</a:t>
            </a:r>
          </a:p>
          <a:p>
            <a:endParaRPr lang="en-US" dirty="0">
              <a:latin typeface="Arial"/>
              <a:cs typeface="Arial"/>
            </a:endParaRPr>
          </a:p>
          <a:p>
            <a:r>
              <a:rPr lang="es-419" dirty="0">
                <a:latin typeface="Arial"/>
                <a:cs typeface="Arial"/>
              </a:rPr>
              <a:t>[lea cada principio en voz alta, y haga clic para pasar al siguiente]</a:t>
            </a:r>
          </a:p>
          <a:p>
            <a:endParaRPr lang="en-US" dirty="0">
              <a:latin typeface="Arial"/>
              <a:cs typeface="Arial"/>
            </a:endParaRPr>
          </a:p>
          <a:p>
            <a:endParaRPr lang="en-US" dirty="0">
              <a:latin typeface="Arial"/>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366983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dirty="0">
                <a:latin typeface="Arial"/>
                <a:cs typeface="Arial"/>
              </a:rPr>
              <a:t>¡Empecemos con esta actividad! Recuerden, no hay un facilitador de grupo preasignado para esta actividad. </a:t>
            </a:r>
          </a:p>
          <a:p>
            <a:pPr>
              <a:defRPr/>
            </a:pPr>
            <a:endParaRPr lang="en-US" dirty="0">
              <a:cs typeface="Arial" panose="020B0604020202020204" pitchFamily="34" charset="0"/>
            </a:endParaRPr>
          </a:p>
          <a:p>
            <a:r>
              <a:rPr lang="es-419" dirty="0">
                <a:latin typeface="Arial"/>
                <a:cs typeface="Arial"/>
              </a:rPr>
              <a:t>Ahora van a dividirse en 6 grupos. </a:t>
            </a:r>
          </a:p>
          <a:p>
            <a:endParaRPr lang="en-US" dirty="0">
              <a:cs typeface="Arial"/>
            </a:endParaRPr>
          </a:p>
          <a:p>
            <a:r>
              <a:rPr lang="es-419" dirty="0">
                <a:latin typeface="Arial"/>
                <a:cs typeface="Arial"/>
              </a:rPr>
              <a:t>[Nota al moderador: dividir a los participantes en 6 grupos]. </a:t>
            </a: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73</a:t>
            </a:fld>
            <a:endParaRPr lang="en-US"/>
          </a:p>
        </p:txBody>
      </p:sp>
    </p:spTree>
    <p:extLst>
      <p:ext uri="{BB962C8B-B14F-4D97-AF65-F5344CB8AC3E}">
        <p14:creationId xmlns:p14="http://schemas.microsoft.com/office/powerpoint/2010/main" val="211588248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al moderador: lea las instrucciones en voz alta. Tenga en cuenta que esta es una actividad rápida, por lo que le recomendamos que repita el breve informe cuando sea el momento de hacerlo y que haga avanzar a los grupos si es necesario].</a:t>
            </a: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37438F-75B9-CE47-A443-EDC2A59B84D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8307329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a:latin typeface="Calibri"/>
                <a:ea typeface="Calibri"/>
                <a:cs typeface="Calibri"/>
              </a:rPr>
              <a:t>Algunos puntos clave (no exhaustivos):</a:t>
            </a:r>
          </a:p>
          <a:p>
            <a:pPr marL="171450" indent="-171450">
              <a:buFontTx/>
              <a:buChar char="-"/>
            </a:pPr>
            <a:r>
              <a:rPr lang="es-419">
                <a:latin typeface="Calibri"/>
                <a:ea typeface="Calibri"/>
                <a:cs typeface="Calibri"/>
              </a:rPr>
              <a:t>Las métricas 7-1-7 son solo el primer paso: la mejora continua del desempeño es el corazón del 7-1-7. </a:t>
            </a:r>
          </a:p>
          <a:p>
            <a:pPr marL="171450" indent="-171450">
              <a:buFontTx/>
              <a:buChar char="-"/>
              <a:defRPr/>
            </a:pPr>
            <a:r>
              <a:rPr lang="es-419">
                <a:latin typeface="Calibri"/>
                <a:ea typeface="Calibri"/>
                <a:cs typeface="Calibri"/>
              </a:rPr>
              <a:t>Para llegar a la mejora del desempeño *continua*, 7-1-7 tiene que utilizarse con frecuencia </a:t>
            </a:r>
          </a:p>
          <a:p>
            <a:pPr marL="171450" marR="0" lvl="0" indent="-171450" algn="l" defTabSz="914400">
              <a:lnSpc>
                <a:spcPct val="100000"/>
              </a:lnSpc>
              <a:spcBef>
                <a:spcPts val="0"/>
              </a:spcBef>
              <a:spcAft>
                <a:spcPts val="0"/>
              </a:spcAft>
              <a:buClrTx/>
              <a:buSzTx/>
              <a:buFontTx/>
              <a:buChar char="-"/>
              <a:tabLst/>
              <a:defRPr/>
            </a:pPr>
            <a:r>
              <a:rPr lang="es-419">
                <a:latin typeface="Calibri"/>
                <a:ea typeface="Calibri"/>
                <a:cs typeface="Calibri"/>
              </a:rPr>
              <a:t>El 7-1-7 es más eficaz cuando se usa regularmente para tantos brotes como sea posible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57944853"/>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Algunos puntos clave (no exhaustivos):</a:t>
            </a:r>
          </a:p>
          <a:p>
            <a:pPr marL="171450" indent="-171450">
              <a:buFontTx/>
              <a:buChar char="-"/>
            </a:pPr>
            <a:r>
              <a:rPr lang="es-419" dirty="0">
                <a:latin typeface="Arial"/>
                <a:cs typeface="Arial"/>
              </a:rPr>
              <a:t>El 7-1-7 no es eficaz si se utiliza de manera punitiva para castigar a individuos o unidades basándose en el desempeño puntual o en los cuellos de botella, etc. </a:t>
            </a:r>
          </a:p>
          <a:p>
            <a:pPr marL="171450" indent="-171450">
              <a:buFontTx/>
              <a:buChar char="-"/>
            </a:pPr>
            <a:r>
              <a:rPr lang="es-419" dirty="0">
                <a:latin typeface="Arial"/>
                <a:cs typeface="Arial"/>
              </a:rPr>
              <a:t>El enfoque 7-1-7 es eficaz cuando forma parte de una cultura de aprendizaje y mejora a través de una evaluación honesta y transparente.</a:t>
            </a:r>
          </a:p>
          <a:p>
            <a:pPr marL="171450" indent="-171450">
              <a:buFontTx/>
              <a:buChar char="-"/>
            </a:pPr>
            <a:r>
              <a:rPr lang="es-419" dirty="0">
                <a:latin typeface="Arial"/>
                <a:cs typeface="Arial"/>
              </a:rPr>
              <a:t>No se trata de héroes o villanos, sino más bien de entender a nivel del sistema qué está funcionando y qué necesita mejoras.</a:t>
            </a:r>
          </a:p>
          <a:p>
            <a:pPr marL="171450" indent="-171450">
              <a:buFontTx/>
              <a:buChar char="-"/>
            </a:pPr>
            <a:r>
              <a:rPr lang="es-419" dirty="0">
                <a:latin typeface="Arial"/>
                <a:cs typeface="Arial"/>
              </a:rPr>
              <a:t>El enfoque 7-1-7 como una forma de aprender y mejorar, más que como una forma de juzgar y castigar debe integrarse en los debates desde el principio, y todas las partes interesadas deben comprenderlo.</a:t>
            </a:r>
          </a:p>
          <a:p>
            <a:pPr marL="171450" indent="-171450">
              <a:buFontTx/>
              <a:buChar char="-"/>
            </a:pPr>
            <a:endParaRPr lang="en-US" dirty="0">
              <a:latin typeface="Arial"/>
              <a:cs typeface="Arial"/>
            </a:endParaRPr>
          </a:p>
          <a:p>
            <a:pPr marL="171450" indent="-171450">
              <a:buFontTx/>
              <a:buChar char="-"/>
            </a:pPr>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8631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Algunos puntos clave (no exhaustivos):</a:t>
            </a:r>
          </a:p>
          <a:p>
            <a:pPr marL="171450" indent="-171450">
              <a:buFontTx/>
              <a:buChar char="-"/>
            </a:pPr>
            <a:r>
              <a:rPr lang="es-419" dirty="0">
                <a:latin typeface="Arial"/>
                <a:cs typeface="Arial"/>
              </a:rPr>
              <a:t>La detección, la notificación y la respuesta temprana son fundamentales para contener rápidamente los brotes. </a:t>
            </a:r>
          </a:p>
          <a:p>
            <a:pPr marL="628650" lvl="1" indent="-171450">
              <a:buFontTx/>
              <a:buChar char="-"/>
            </a:pPr>
            <a:r>
              <a:rPr lang="es-419" dirty="0">
                <a:latin typeface="Arial"/>
                <a:cs typeface="Arial"/>
              </a:rPr>
              <a:t>Si uno o dos de los tres son rápidos, pero los otros son lentos, entonces es probable que un brote no se contenga rápidamente (por ejemplo, si la notificación y la respuesta son rápidas, pero la detección tomó mucho tiempo, entonces el brote ya puede haberse propagado a muchas más personas).</a:t>
            </a:r>
          </a:p>
          <a:p>
            <a:pPr marL="171450" lvl="0" indent="-171450">
              <a:buFontTx/>
              <a:buChar char="-"/>
            </a:pPr>
            <a:r>
              <a:rPr lang="es-419" dirty="0">
                <a:latin typeface="Arial"/>
                <a:cs typeface="Arial"/>
              </a:rPr>
              <a:t>Los tres intervalos son esenciales, pero a menudo los trabajan diferentes partes del sistema de salud pública (por ejemplo, vigilancia frente a respuesta). Esto debe tenerse en cuenta al considerar la coordinación, la recopilación de datos, las partes interesadas del 7-1-7, etc. </a:t>
            </a:r>
          </a:p>
          <a:p>
            <a:pPr marL="171450" lvl="0" indent="-171450">
              <a:buFontTx/>
              <a:buChar char="-"/>
            </a:pPr>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5210977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Algunos puntos clave (no exhaustivos):</a:t>
            </a:r>
          </a:p>
          <a:p>
            <a:pPr marL="171450" indent="-171450">
              <a:buFontTx/>
              <a:buChar char="-"/>
            </a:pPr>
            <a:r>
              <a:rPr lang="es-419" dirty="0">
                <a:latin typeface="Arial"/>
                <a:cs typeface="Arial"/>
              </a:rPr>
              <a:t>Idealmente, el 7-1-7 se usaría durante una Revisión de acción temprana, lo que significa usarlo poco después de que se produzca la notificación. Esto da la oportunidad de identificar los primeros cuellos de botella y abordarlos en tiempo real mientras se está produciendo una respuesta a un brote, lo que permite recalibrar la respuesta a ese brote. </a:t>
            </a:r>
          </a:p>
          <a:p>
            <a:pPr marL="171450" indent="-171450">
              <a:buFontTx/>
              <a:buChar char="-"/>
            </a:pPr>
            <a:r>
              <a:rPr lang="es-419" dirty="0">
                <a:latin typeface="Arial"/>
                <a:cs typeface="Arial"/>
              </a:rPr>
              <a:t>Esto es diferente de las IAR y AAR, que se realizan después de que se completa la fase temprana de un brote. Para estas, es probable que cualquier beneficio se aplique solo a futuros brotes en lugar del brote que se examinó.</a:t>
            </a:r>
          </a:p>
          <a:p>
            <a:pPr marL="171450" indent="-171450">
              <a:buFontTx/>
              <a:buChar char="-"/>
            </a:pPr>
            <a:endParaRPr lang="en-US"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07395072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Algunos puntos clave (no exhaustivos):</a:t>
            </a:r>
          </a:p>
          <a:p>
            <a:r>
              <a:rPr lang="es-419" dirty="0">
                <a:latin typeface="Arial"/>
                <a:cs typeface="Arial"/>
              </a:rPr>
              <a:t>- Lo ideal es que el 7-1-7 se adopte en los sistemas y flujos de trabajo existentes. La forma en que se adopta el 7-1-7 es flexible y se basa en el contexto del país (es decir, no hay una forma establecida de integrar el 7-1-7, sino que debe integrarse de la manera que tenga más sentido para ese país o jurisdicción). </a:t>
            </a:r>
          </a:p>
          <a:p>
            <a:pPr marL="628650" lvl="1" indent="-171450">
              <a:buFontTx/>
              <a:buChar char="-"/>
            </a:pPr>
            <a:r>
              <a:rPr lang="es-419" dirty="0">
                <a:latin typeface="Arial"/>
                <a:cs typeface="Arial"/>
              </a:rPr>
              <a:t>Por ejemplo, si los datos de brotes se recopilan en papel, la recolección de datos 7-1-7 se puede integrar en estos formularios en papel. Si los datos de brotes se recopilan en un sistema electrónico, se pueden integrar en él variables 7-1-7. El 7-1-7 se puede ubicar y coordinar desde cualquier lugar que tenga sentido para ese país/jurisdicción, ya sea en un centro de operaciones de emergencia (EOC), en los Institutos Nacionales de Salud Pública (NPHI), con equipos de respuesta rápida, etc. (Nota: Se incluye más información sobre esto en los módulos de capacitación sobre adopción del 7-1-7 y el kit de herramientas digitales).</a:t>
            </a:r>
          </a:p>
          <a:p>
            <a:pPr marL="171450" lvl="0" indent="-171450">
              <a:buFontTx/>
              <a:buChar char="-"/>
            </a:pPr>
            <a:r>
              <a:rPr lang="es-419" dirty="0">
                <a:latin typeface="Arial"/>
                <a:cs typeface="Arial"/>
              </a:rPr>
              <a:t>El 7-1-7 complementa los instrumentos y evaluaciones existentes para la seguridad sanitaria mundial, y ahora está integrado en varios marcos de seguridad sanitaria mundial y documentos de orientación.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45824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DB482-29E6-99F7-5DE7-2CCB026442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59F661-7813-94FE-5192-DFCA6AA6C0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D81159-3FC1-D279-4389-1E3B496300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[Nota al moderador: Siéntase libre de revisar para la audiencia que está esperando]. </a:t>
            </a:r>
          </a:p>
          <a:p>
            <a:endParaRPr lang="en-US" dirty="0"/>
          </a:p>
        </p:txBody>
      </p:sp>
      <p:sp>
        <p:nvSpPr>
          <p:cNvPr id="4" name="Slide Number Placeholder 3">
            <a:extLst>
              <a:ext uri="{FF2B5EF4-FFF2-40B4-BE49-F238E27FC236}">
                <a16:creationId xmlns:a16="http://schemas.microsoft.com/office/drawing/2014/main" id="{25BFDC71-AFA4-9CAC-2D15-23151032D04A}"/>
              </a:ext>
            </a:extLst>
          </p:cNvPr>
          <p:cNvSpPr>
            <a:spLocks noGrp="1"/>
          </p:cNvSpPr>
          <p:nvPr>
            <p:ph type="sldNum" sz="quarter" idx="5"/>
          </p:nvPr>
        </p:nvSpPr>
        <p:spPr/>
        <p:txBody>
          <a:bodyPr/>
          <a:lstStyle/>
          <a:p>
            <a:fld id="{A1E75C25-C22B-D14A-8C88-D3C1CFA09A77}" type="slidenum">
              <a:rPr lang="en-US" smtClean="0"/>
              <a:pPr/>
              <a:t>8</a:t>
            </a:fld>
            <a:endParaRPr lang="en-US"/>
          </a:p>
        </p:txBody>
      </p:sp>
    </p:spTree>
    <p:extLst>
      <p:ext uri="{BB962C8B-B14F-4D97-AF65-F5344CB8AC3E}">
        <p14:creationId xmlns:p14="http://schemas.microsoft.com/office/powerpoint/2010/main" val="1392763047"/>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[Notas para moderador: escuche y responda al informe del grupo. A continuación, se señalan algunos puntos clave de este principio. Es probable que el informe no cubra todos estos aspectos, por lo que esta lista no es exhaustiva.]</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Calibri"/>
                <a:ea typeface="Calibri"/>
                <a:cs typeface="Calibri"/>
              </a:rPr>
              <a:t>Algunos puntos clave (no exhaustivos):</a:t>
            </a:r>
          </a:p>
          <a:p>
            <a:r>
              <a:rPr lang="es-419" dirty="0">
                <a:latin typeface="Arial"/>
                <a:cs typeface="Arial"/>
              </a:rPr>
              <a:t>- El 7-1-7 se centra en los cuellos de botella a nivel del sistema en la detección, notificación y respuesta temprana. Es probable que estos cuellos de botella se encuentren en diferentes niveles de gobierno y en diferentes sectores. Para ello es necesario que una amplia gama de partes interesadas participe para ayudar a identificar y aplicar las medidas pertinentes. </a:t>
            </a:r>
          </a:p>
          <a:p>
            <a:r>
              <a:rPr lang="es-419" dirty="0">
                <a:latin typeface="Arial"/>
                <a:cs typeface="Arial"/>
              </a:rPr>
              <a:t>- El 7-1-7 es más exitoso cuando hay una amplia aceptación de una amplia gama de partes interesadas (por ejemplo, gubernamentales y no gubernamentales; diferentes niveles (local, distrital/provincial, nacional); diferentes sectores (salud pública, políticas, cadena de suministro/logística, clínica, laboratorio, hospital, legal, una salud, etc.); diferentes funciones (planificación anual, donantes, implementadores, defensores, etc.).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5400104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74C25-4D70-441D-AE02-BDED5C11682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D62BA8-ADEA-D957-3297-1A2C9CACFB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ABEA2A-512E-01DF-D4E8-2DF7C6D927B6}"/>
              </a:ext>
            </a:extLst>
          </p:cNvPr>
          <p:cNvSpPr>
            <a:spLocks noGrp="1"/>
          </p:cNvSpPr>
          <p:nvPr>
            <p:ph type="body" idx="1"/>
          </p:nvPr>
        </p:nvSpPr>
        <p:spPr/>
        <p:txBody>
          <a:bodyPr/>
          <a:lstStyle/>
          <a:p>
            <a:r>
              <a:rPr lang="es-419" dirty="0">
                <a:latin typeface="Arial"/>
                <a:cs typeface="Arial"/>
              </a:rPr>
              <a:t>Tendremos 15 minutos de descanso ahora. </a:t>
            </a:r>
          </a:p>
          <a:p>
            <a:endParaRPr lang="en-US" dirty="0">
              <a:latin typeface="Arial"/>
              <a:cs typeface="Arial"/>
            </a:endParaRPr>
          </a:p>
          <a:p>
            <a:r>
              <a:rPr lang="es-419" dirty="0">
                <a:latin typeface="Arial"/>
                <a:cs typeface="Arial"/>
              </a:rPr>
              <a:t>Agreguen cualquier pregunta que tengan sobre el enfoque 7-1-7. Responderemos sus preguntas más tarde en el día. </a:t>
            </a:r>
          </a:p>
        </p:txBody>
      </p:sp>
      <p:sp>
        <p:nvSpPr>
          <p:cNvPr id="4" name="Slide Number Placeholder 3">
            <a:extLst>
              <a:ext uri="{FF2B5EF4-FFF2-40B4-BE49-F238E27FC236}">
                <a16:creationId xmlns:a16="http://schemas.microsoft.com/office/drawing/2014/main" id="{62BB94AC-D639-901A-F430-2AF947C298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3695533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200" b="0" i="0" u="none" strike="noStrike" dirty="0">
                <a:solidFill>
                  <a:srgbClr val="000000"/>
                </a:solidFill>
                <a:effectLst/>
                <a:latin typeface="Arial" panose="020B0604020202020204" pitchFamily="34" charset="0"/>
              </a:rPr>
              <a:t>Ahora que conocen lo que implica el enfoque 7-1-7, demos un paso atrás para ilustrar de manera amplia cómo se aplica el enfoque 7-1-7 a eventos de brotes de enfermedades, tanto brotes únicos como múltiples, tanto en tiempo real como de forma retrospectiva.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82</a:t>
            </a:fld>
            <a:endParaRPr lang="en-US"/>
          </a:p>
        </p:txBody>
      </p:sp>
    </p:spTree>
    <p:extLst>
      <p:ext uri="{BB962C8B-B14F-4D97-AF65-F5344CB8AC3E}">
        <p14:creationId xmlns:p14="http://schemas.microsoft.com/office/powerpoint/2010/main" val="3730470309"/>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[Nota al moderador: mantenga la discusión hasta un máximo de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Para empezar, tengamos un breve debate para escuchar lo que opinan al respecto. ¿Cómo podrían usarse de manera diferente los hallazgos del 7-1-7 de brotes únicos frente a brotes múltiples de enfermedades?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83</a:t>
            </a:fld>
            <a:endParaRPr lang="en-US"/>
          </a:p>
        </p:txBody>
      </p:sp>
    </p:spTree>
    <p:extLst>
      <p:ext uri="{BB962C8B-B14F-4D97-AF65-F5344CB8AC3E}">
        <p14:creationId xmlns:p14="http://schemas.microsoft.com/office/powerpoint/2010/main" val="88044320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C6B2F-D527-6126-FA23-5A70D41850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9FF3C4-B633-9616-EDC5-10AE92A879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D2182F2-0F76-5156-B787-B470B3C4CE1B}"/>
              </a:ext>
            </a:extLst>
          </p:cNvPr>
          <p:cNvSpPr>
            <a:spLocks noGrp="1"/>
          </p:cNvSpPr>
          <p:nvPr>
            <p:ph type="body" idx="1"/>
          </p:nvPr>
        </p:nvSpPr>
        <p:spPr/>
        <p:txBody>
          <a:bodyPr/>
          <a:lstStyle/>
          <a:p>
            <a:r>
              <a:rPr lang="es-419" dirty="0">
                <a:latin typeface="Arial"/>
                <a:cs typeface="Arial"/>
              </a:rPr>
              <a:t>Comencemos con algo que ya han trabajado: la evaluación y la mejora de desempeño en eventos de brotes únicos se pueden realizar en tiempo real o lo más cerca posible al tiempo real aplicando las métricas 7-1-7 en las revisiones de acción temprana (EAR). Podemos hacer esto con diferentes tipos de enfermedades. Mediante esta evaluación en tiempo real de las EAR, tenemos la oportunidad de recalibrar la respuesta al brote a medida que ocurre, en función de lo que estamos aprendiendo sobre los cuellos de botella y los facilitadores. </a:t>
            </a:r>
          </a:p>
          <a:p>
            <a:endParaRPr lang="en-US" dirty="0"/>
          </a:p>
          <a:p>
            <a:r>
              <a:rPr lang="es-419" dirty="0">
                <a:latin typeface="Arial"/>
                <a:cs typeface="Arial"/>
              </a:rPr>
              <a:t>[CLIC]</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Una vez que comenzamos a aplicar EAR a diferentes eventos, consolidamos las métricas de puntualidad, narrativas, cuellos de botella, facilitadores y acciones para cada uno de estos brotes en una sola base de datos. Esto nos permite analizar los hallazgos del 7-1-7 en múltiples brotes y sintetizar los resultados de estos brotes para aprender sobre los cuellos de botella y los facilitadores comunes a todos los brotes y priorizar las acciones.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[CLIC]</a:t>
            </a:r>
          </a:p>
          <a:p>
            <a:endParaRPr lang="en-US" dirty="0"/>
          </a:p>
          <a:p>
            <a:r>
              <a:rPr lang="es-419" dirty="0">
                <a:latin typeface="Arial"/>
                <a:cs typeface="Arial"/>
              </a:rPr>
              <a:t>Para eventos que ya ocurrieron, el enfoque 7-1-7 puede aportar información a los análisis de esos brotes, ya sea a través de acciones de revisión posteriores o simultáneas u otros procesos de revisión. Se realiza el mismo proceso 7-1-7, aunque obtener los datos necesarios puede ser más difícil según cuándo haya ocurrido el brote y cuán oportunamente se documentaron la información y las narrativas. Es por eso que recomendamos no aplicar el enfoque 7-1-7 de forma retrospectiva a brotes que se remontan a mucho tiempo atrás o a brotes sobre los que no hay demasiada información. </a:t>
            </a:r>
          </a:p>
          <a:p>
            <a:endParaRPr lang="en-US" dirty="0"/>
          </a:p>
          <a:p>
            <a:r>
              <a:rPr lang="es-419" dirty="0">
                <a:latin typeface="Arial"/>
                <a:cs typeface="Arial"/>
              </a:rPr>
              <a:t>[CLIC]</a:t>
            </a:r>
          </a:p>
          <a:p>
            <a:endParaRPr lang="en-US" dirty="0"/>
          </a:p>
          <a:p>
            <a:r>
              <a:rPr lang="es-419" dirty="0">
                <a:latin typeface="Arial"/>
                <a:cs typeface="Arial"/>
              </a:rPr>
              <a:t>Por último, el enfoque 7-1-7 también se puede utilizar cuando se realiza un análisis retrospectivo de múltiples brotes. Análisis como estos han ayudado a impulsar el apoyo del uso de métricas de puntualidad para mejorar el desempeño y a identificar rápidamente cuellos de botella comunes, ya sea para un tipo de enfermedad o una región geográfica en particular, o para todos los eventos relevantes en un período reciente. </a:t>
            </a:r>
          </a:p>
          <a:p>
            <a:endParaRPr lang="en-US" dirty="0"/>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105B2771-27E3-C0DC-61A8-498ECB282FE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1948935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Veamos ahora cómo usar 7-1-7 para los eventos de brote único de una enfermedad. </a:t>
            </a:r>
          </a:p>
        </p:txBody>
      </p:sp>
      <p:sp>
        <p:nvSpPr>
          <p:cNvPr id="4" name="Slide Number Placeholder 3"/>
          <p:cNvSpPr>
            <a:spLocks noGrp="1"/>
          </p:cNvSpPr>
          <p:nvPr>
            <p:ph type="sldNum" sz="quarter" idx="5"/>
          </p:nvPr>
        </p:nvSpPr>
        <p:spPr/>
        <p:txBody>
          <a:bodyPr/>
          <a:lstStyle/>
          <a:p>
            <a:fld id="{A1E75C25-C22B-D14A-8C88-D3C1CFA09A77}" type="slidenum">
              <a:rPr lang="en-US" smtClean="0"/>
              <a:pPr/>
              <a:t>85</a:t>
            </a:fld>
            <a:endParaRPr lang="en-US"/>
          </a:p>
        </p:txBody>
      </p:sp>
    </p:spTree>
    <p:extLst>
      <p:ext uri="{BB962C8B-B14F-4D97-AF65-F5344CB8AC3E}">
        <p14:creationId xmlns:p14="http://schemas.microsoft.com/office/powerpoint/2010/main" val="393729788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F6C4-33D0-BD8B-B9C3-69C433329A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6D6EEC-DCCB-42D7-D234-1DD2595703C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8280CF-F95D-6176-7BD7-B80CF21CEEBB}"/>
              </a:ext>
            </a:extLst>
          </p:cNvPr>
          <p:cNvSpPr>
            <a:spLocks noGrp="1"/>
          </p:cNvSpPr>
          <p:nvPr>
            <p:ph type="body" idx="1"/>
          </p:nvPr>
        </p:nvSpPr>
        <p:spPr/>
        <p:txBody>
          <a:bodyPr/>
          <a:lstStyle/>
          <a:p>
            <a:r>
              <a:rPr lang="es-419"/>
              <a:t>Esta diapositiva muestra las formas en que se puede utilizar el enfoque 7-1-7 para un evento de brote único de una enfermedad. </a:t>
            </a:r>
          </a:p>
          <a:p>
            <a:endParaRPr lang="en-US"/>
          </a:p>
          <a:p>
            <a:r>
              <a:rPr lang="es-419">
                <a:latin typeface="Arial"/>
                <a:cs typeface="Arial"/>
              </a:rPr>
              <a:t>El 7-1-7 se puede utilizar en tiempo real durante la fase inicial de un brote (o casi en tiempo real) a través de una Revisión de acción temprana, como se ve en el lado izquierdo de la diapositiva. </a:t>
            </a:r>
          </a:p>
          <a:p>
            <a:endParaRPr lang="en-US"/>
          </a:p>
          <a:p>
            <a:r>
              <a:rPr lang="es-419">
                <a:latin typeface="Arial"/>
                <a:cs typeface="Arial"/>
              </a:rPr>
              <a:t>El enfoque 7-1-7 también se puede utilizar de forma retrospectiva. Recuerde, el 7-1-7 se centra en la fase temprana de un brote, por lo que incluso cuando se aplica 7-1-7 retrospectivamente, ya sea durante las fases posteriores de un brote prolongado (por ejemplo, durante una revisión durante la acción) o después de que un brote ha terminado (como en una revisión posterior), el enfoque de las métricas, cuellos de botella/facilitadores y las acciones todavía se centran en la fase temprana del brote.</a:t>
            </a:r>
          </a:p>
          <a:p>
            <a:endParaRPr lang="en-US"/>
          </a:p>
          <a:p>
            <a:r>
              <a:rPr lang="es-419"/>
              <a:t>En ambas situaciones, los hallazgos del 7-1-7 se pueden utilizar para informar los debates sobre la fase temprana del brote. </a:t>
            </a:r>
          </a:p>
          <a:p>
            <a:endParaRPr lang="en-US"/>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642BACF5-5C96-4050-CC43-DF92444CDB45}"/>
              </a:ext>
            </a:extLst>
          </p:cNvPr>
          <p:cNvSpPr>
            <a:spLocks noGrp="1"/>
          </p:cNvSpPr>
          <p:nvPr>
            <p:ph type="sldNum" sz="quarter" idx="5"/>
          </p:nvPr>
        </p:nvSpPr>
        <p:spPr/>
        <p:txBody>
          <a:bodyPr/>
          <a:lstStyle/>
          <a:p>
            <a:fld id="{A1E75C25-C22B-D14A-8C88-D3C1CFA09A77}" type="slidenum">
              <a:rPr lang="en-US" smtClean="0"/>
              <a:pPr/>
              <a:t>86</a:t>
            </a:fld>
            <a:endParaRPr lang="en-US"/>
          </a:p>
        </p:txBody>
      </p:sp>
    </p:spTree>
    <p:extLst>
      <p:ext uri="{BB962C8B-B14F-4D97-AF65-F5344CB8AC3E}">
        <p14:creationId xmlns:p14="http://schemas.microsoft.com/office/powerpoint/2010/main" val="99778148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Repasemos cómo se ve en la práctica la implementación del enfoque 7-1-7 en un evento de brote único.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Primero, se capturan datos 7-1-7 y se evalúa el desempeño en comparación con el enfoque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es-419" dirty="0">
                <a:solidFill>
                  <a:srgbClr val="000000"/>
                </a:solidFill>
              </a:rPr>
            </a:br>
            <a:r>
              <a:rPr lang="es-419" dirty="0">
                <a:solidFill>
                  <a:srgbClr val="000000"/>
                </a:solidFil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Este primer paso se puede hacer en tiempo real durante una Revisión de acción temprana o retrospectivamente, como en el caso de utilizar los resultados de 7-1-7 para informar las discusiones durante una Revisión posterior a la acción.</a:t>
            </a:r>
          </a:p>
          <a:p>
            <a:pPr>
              <a:defRPr/>
            </a:pPr>
            <a:endParaRPr lang="en-US" dirty="0">
              <a:solidFill>
                <a:srgbClr val="000000"/>
              </a:solidFill>
            </a:endParaRPr>
          </a:p>
          <a:p>
            <a:pPr>
              <a:defRPr/>
            </a:pPr>
            <a:r>
              <a:rPr lang="es-419" dirty="0">
                <a:solidFill>
                  <a:srgbClr val="000000"/>
                </a:solidFill>
              </a:rPr>
              <a:t>[CLIC]</a:t>
            </a:r>
          </a:p>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A continuación, se identifican cuellos de botella y facilitadores a partir del conocimiento sobre el terreno del brote.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Los cuellos de botella son aquellos factores que obstaculizan la puntualidad de las acciones de detección, notificación o respuesta temprana. Los facilitadores son útiles para desarrollar tareas de promoción, destacar las mejoras, ayudar a identificar buenas prácticas y mostrar casos exitosos. </a:t>
            </a:r>
          </a:p>
          <a:p>
            <a:pPr>
              <a:defRPr/>
            </a:pPr>
            <a:endParaRPr lang="en-US" dirty="0">
              <a:solidFill>
                <a:srgbClr val="000000"/>
              </a:solidFill>
            </a:endParaRPr>
          </a:p>
          <a:p>
            <a:pPr>
              <a:defRPr/>
            </a:pPr>
            <a:r>
              <a:rPr lang="es-419" dirty="0">
                <a:solidFill>
                  <a:srgbClr val="000000"/>
                </a:solidFill>
              </a:rPr>
              <a:t>[CLIC]</a:t>
            </a:r>
          </a:p>
          <a:p>
            <a:pPr>
              <a:defRPr/>
            </a:pPr>
            <a:endParaRPr lang="en-US" dirty="0">
              <a:solidFill>
                <a:srgbClr val="000000"/>
              </a:solidFill>
            </a:endParaRPr>
          </a:p>
          <a:p>
            <a:pPr>
              <a:defRPr/>
            </a:pPr>
            <a:r>
              <a:rPr lang="es-419" dirty="0">
                <a:solidFill>
                  <a:srgbClr val="000000"/>
                </a:solidFill>
              </a:rPr>
              <a:t>A continuación, deben identificarse y aplicarse medidas correctivas para abordar esos cuellos de botella. </a:t>
            </a:r>
          </a:p>
          <a:p>
            <a:pPr>
              <a:defRPr/>
            </a:pPr>
            <a:endParaRPr lang="en-US" dirty="0">
              <a:solidFill>
                <a:srgbClr val="000000"/>
              </a:solidFill>
            </a:endParaRPr>
          </a:p>
          <a:p>
            <a:pPr>
              <a:defRPr/>
            </a:pPr>
            <a:r>
              <a:rPr lang="es-419" dirty="0">
                <a:solidFill>
                  <a:srgbClr val="000000"/>
                </a:solidFill>
              </a:rPr>
              <a:t>[CLIC]</a:t>
            </a:r>
          </a:p>
          <a:p>
            <a:pPr>
              <a:defRPr/>
            </a:pPr>
            <a:endParaRPr lang="en-US" dirty="0">
              <a:solidFill>
                <a:srgbClr val="000000"/>
              </a:solidFill>
            </a:endParaRPr>
          </a:p>
          <a:p>
            <a:pPr>
              <a:defRPr/>
            </a:pPr>
            <a:r>
              <a:rPr lang="es-419" dirty="0">
                <a:solidFill>
                  <a:srgbClr val="000000"/>
                </a:solidFill>
              </a:rPr>
              <a:t>Las acciones inmediatas son aquellas que pueden implementarse lo antes posible con recursos y personal disponibles, mientras que las acciones a más largo plazo son aquellas que deben considerarse para las oportunidades de planificación y financiación porque requieren más tiempo, personal, apoyo o recursos. </a:t>
            </a:r>
          </a:p>
          <a:p>
            <a:endParaRPr lang="en-US" dirty="0"/>
          </a:p>
          <a:p>
            <a:pPr>
              <a:defRPr/>
            </a:pPr>
            <a:endParaRPr lang="en-US" dirty="0"/>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para el presentador: incluya esta diapositiva si la actividad de mesa del sarampión de </a:t>
            </a:r>
            <a:r>
              <a:rPr lang="es-419" dirty="0" err="1">
                <a:latin typeface="Arial"/>
                <a:cs typeface="Arial"/>
              </a:rPr>
              <a:t>Epistán</a:t>
            </a:r>
            <a:r>
              <a:rPr lang="es-419" dirty="0">
                <a:latin typeface="Arial"/>
                <a:cs typeface="Arial"/>
              </a:rPr>
              <a:t> se llevó a cabo antes de esta presentación. Si se utilizó un escenario diferente, actualice esta diapositiva con la información de ese escenario. De lo contrario, considere eliminar la referencia a la actividad de mesa en el título y las notas, y debata la diapositiva como un ejemplo de cómo los hallazgos del 7-1-7 pueden ser claramente representados en una sola diapositiva]. </a:t>
            </a:r>
          </a:p>
          <a:p>
            <a:endParaRPr lang="en-US" dirty="0"/>
          </a:p>
          <a:p>
            <a:r>
              <a:rPr lang="es-419" dirty="0">
                <a:latin typeface="Arial"/>
                <a:cs typeface="Arial"/>
              </a:rPr>
              <a:t>Este es un ejemplo de diapositiva de resumen del enfoque 7-1-7 para el brote simulado de sarampión en </a:t>
            </a:r>
            <a:r>
              <a:rPr lang="es-419" dirty="0" err="1">
                <a:latin typeface="Arial"/>
                <a:cs typeface="Arial"/>
              </a:rPr>
              <a:t>Epistán</a:t>
            </a:r>
            <a:r>
              <a:rPr lang="es-419" dirty="0">
                <a:latin typeface="Arial"/>
                <a:cs typeface="Arial"/>
              </a:rPr>
              <a:t>. Pueden ver que en esta diapositiva pueden capturar y mostrar toda la información clave relativa a las métricas de detección, notificación y medidas de respuesta temprana, las fechas de los hitos clave, los cuellos de botella, los facilitadores y las medidas del enfoque 7-1-7. </a:t>
            </a:r>
          </a:p>
          <a:p>
            <a:endParaRPr lang="en-US" dirty="0"/>
          </a:p>
          <a:p>
            <a:r>
              <a:rPr lang="es-419" dirty="0">
                <a:latin typeface="Arial"/>
                <a:cs typeface="Arial"/>
              </a:rPr>
              <a:t>Ser capaz de resumir claramente los puntos clave para un brote en una diapositiva ha convertido al 7-1-7 en una poderosa herramienta de comunicación. En una diapositiva se pueden resumir varias conclusiones importantes sobre la fase inicial del brote, e incluir los próximos pasos clave. </a:t>
            </a:r>
          </a:p>
          <a:p>
            <a:endParaRPr lang="en-US" dirty="0"/>
          </a:p>
          <a:p>
            <a:r>
              <a:rPr lang="es-419" dirty="0">
                <a:latin typeface="Arial"/>
                <a:cs typeface="Arial"/>
              </a:rPr>
              <a:t>Este tipo de diapositiva ya se ha utilizado para tareas de comunicación y promoción en varios países que implementan el enfoque 7-1-7 para involucrar a los líderes de alto nivel de un país, a los políticos, a los donantes y a otros socios y partes interesadas.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79353459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a:t>Hablemos ahora del uso del enfoque 7-1-7 para eventos de brotes múltiples de una enfermedad. </a:t>
            </a:r>
          </a:p>
          <a:p>
            <a:endParaRPr lang="en-US"/>
          </a:p>
        </p:txBody>
      </p:sp>
      <p:sp>
        <p:nvSpPr>
          <p:cNvPr id="4" name="Slide Number Placeholder 3"/>
          <p:cNvSpPr>
            <a:spLocks noGrp="1"/>
          </p:cNvSpPr>
          <p:nvPr>
            <p:ph type="sldNum" sz="quarter" idx="5"/>
          </p:nvPr>
        </p:nvSpPr>
        <p:spPr/>
        <p:txBody>
          <a:bodyPr/>
          <a:lstStyle/>
          <a:p>
            <a:fld id="{A1E75C25-C22B-D14A-8C88-D3C1CFA09A77}" type="slidenum">
              <a:rPr lang="en-US" smtClean="0"/>
              <a:pPr/>
              <a:t>89</a:t>
            </a:fld>
            <a:endParaRPr lang="en-US"/>
          </a:p>
        </p:txBody>
      </p:sp>
    </p:spTree>
    <p:extLst>
      <p:ext uri="{BB962C8B-B14F-4D97-AF65-F5344CB8AC3E}">
        <p14:creationId xmlns:p14="http://schemas.microsoft.com/office/powerpoint/2010/main" val="5446187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ED72A3-C15F-6D0F-7E7A-D7679A893F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C21E7D-7218-A98C-F1AE-89CDAA6E9D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5EC1E1-6C71-44B6-9E66-121BA122C65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[Nota al moderador: Siéntase libre de revisar para la audiencia que está esperando]. </a:t>
            </a:r>
          </a:p>
          <a:p>
            <a:endParaRPr lang="en-US" dirty="0"/>
          </a:p>
        </p:txBody>
      </p:sp>
      <p:sp>
        <p:nvSpPr>
          <p:cNvPr id="4" name="Slide Number Placeholder 3">
            <a:extLst>
              <a:ext uri="{FF2B5EF4-FFF2-40B4-BE49-F238E27FC236}">
                <a16:creationId xmlns:a16="http://schemas.microsoft.com/office/drawing/2014/main" id="{12F7F748-7499-9D84-4E2D-457616161262}"/>
              </a:ext>
            </a:extLst>
          </p:cNvPr>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252897405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3A1E2-172B-E4C2-5A0A-C25CDD333A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1108D-1D45-D7C5-6459-1A5FB15A56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E64DEE2-09E9-C3B9-5F97-28263ADA0D3F}"/>
              </a:ext>
            </a:extLst>
          </p:cNvPr>
          <p:cNvSpPr>
            <a:spLocks noGrp="1"/>
          </p:cNvSpPr>
          <p:nvPr>
            <p:ph type="body" idx="1"/>
          </p:nvPr>
        </p:nvSpPr>
        <p:spPr/>
        <p:txBody>
          <a:bodyPr/>
          <a:lstStyle/>
          <a:p>
            <a:r>
              <a:rPr lang="es-419" b="0" dirty="0">
                <a:latin typeface="Arial"/>
                <a:cs typeface="Arial"/>
              </a:rPr>
              <a:t>El uso de 7-1-7 en brotes múltiples produce información valiosa basada en evidencia sobre lo que está funcionando bien y lo que no. </a:t>
            </a:r>
          </a:p>
          <a:p>
            <a:endParaRPr lang="en-US" b="0" dirty="0"/>
          </a:p>
          <a:p>
            <a:r>
              <a:rPr lang="es-419" b="0" dirty="0">
                <a:latin typeface="Arial"/>
                <a:cs typeface="Arial"/>
              </a:rPr>
              <a:t>[CLIC]</a:t>
            </a:r>
          </a:p>
          <a:p>
            <a:endParaRPr lang="en-US" b="0" dirty="0"/>
          </a:p>
          <a:p>
            <a:r>
              <a:rPr lang="es-419" dirty="0">
                <a:latin typeface="Arial"/>
                <a:cs typeface="Arial"/>
              </a:rPr>
              <a:t>Una vez que tenga información de 7-1-7 sobre varios eventos de brotes en una base de datos, puede comenzar a usar la información de esta base de datos para evaluar la puntualidad en los brotes, los cuellos de botella/habilitadores comunes y las acciones que pueden ayudar a abordar los cuellos de botella a nivel del sistema que se observan en varios brotes. Puede empezar a pensar en qué variables le interesa desglosar la información: ¿le interesan los puntos en común y las diferencias en la puntualidad y los cuellos de botella en diferentes geografías? ¿en los diferentes niveles del sistema de salud? ¿a lo largo del tiempo? ¿entre diferentes enfermedades?  </a:t>
            </a:r>
          </a:p>
          <a:p>
            <a:endParaRPr lang="en-US" dirty="0"/>
          </a:p>
          <a:p>
            <a:r>
              <a:rPr lang="es-419" dirty="0">
                <a:latin typeface="Arial"/>
                <a:cs typeface="Arial"/>
              </a:rPr>
              <a:t>[CLIC]</a:t>
            </a:r>
          </a:p>
          <a:p>
            <a:endParaRPr lang="en-US" dirty="0"/>
          </a:p>
          <a:p>
            <a:r>
              <a:rPr lang="es-419" dirty="0">
                <a:latin typeface="Arial"/>
                <a:cs typeface="Arial"/>
              </a:rPr>
              <a:t>Aplicar 7-1-7 regularmente frente a brotes, permite aumentar la base de evidencia sobre el qué, el dónde y el porqué de los cuellos de botella y facilitadores para la detección, notificación y respuesta temprana oportunas. Esto, a su vez, puede servir de base para la planificación anual, la financiación, las solicitudes de los donantes, etc. para el fortalecimiento del sistema de salud. </a:t>
            </a:r>
          </a:p>
          <a:p>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1F2D6710-9547-708E-60E7-1B7669BACB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9171941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El uso de 7-1-7 para múltiples brotes puede ayudar a identificar cuellos de botella y facilitadores comunes en todas las categorías de interés, como el tipo de enfermedad, la ubicación geográfica o el tiempo. </a:t>
            </a:r>
          </a:p>
          <a:p>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[CLIC]</a:t>
            </a:r>
          </a:p>
          <a:p>
            <a:endParaRPr lang="en-US" dirty="0"/>
          </a:p>
          <a:p>
            <a:r>
              <a:rPr lang="es-419" dirty="0">
                <a:latin typeface="Arial"/>
                <a:cs typeface="Arial"/>
              </a:rPr>
              <a:t>El 7-1-7 se puede utilizar para múltiples brotes retrospectivamente, o para hacer crecer una base de datos a medida que se aplica 7-1-7 a más y más brotes en tiempo real. </a:t>
            </a:r>
          </a:p>
          <a:p>
            <a:endParaRPr lang="en-US" dirty="0">
              <a:latin typeface="Arial"/>
              <a:cs typeface="Arial"/>
            </a:endParaRPr>
          </a:p>
          <a:p>
            <a:r>
              <a:rPr lang="es-419" dirty="0">
                <a:latin typeface="Arial"/>
                <a:cs typeface="Arial"/>
              </a:rPr>
              <a:t>[CLIC]</a:t>
            </a:r>
          </a:p>
          <a:p>
            <a:endParaRPr lang="en-US" dirty="0"/>
          </a:p>
          <a:p>
            <a:r>
              <a:rPr lang="es-419" dirty="0">
                <a:latin typeface="Arial"/>
                <a:cs typeface="Arial"/>
              </a:rPr>
              <a:t>Si se aplica 7-1-7 retrospectivamente, algunos consejos son: </a:t>
            </a:r>
          </a:p>
          <a:p>
            <a:endParaRPr lang="en-US" dirty="0"/>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200" b="0" i="0" u="none" strike="noStrike" cap="none" normalizeH="0" baseline="0" noProof="0" dirty="0">
                <a:ln>
                  <a:noFill/>
                </a:ln>
                <a:solidFill>
                  <a:srgbClr val="394D56"/>
                </a:solidFill>
                <a:effectLst/>
                <a:uLnTx/>
                <a:uFillTx/>
                <a:latin typeface="Arial"/>
                <a:cs typeface="Arial"/>
              </a:rPr>
              <a:t>No revisar brotes que se remontan a mucho tiempo atrás, ya que la información clave necesaria para el 7-1-7 a menudo falta, y los cuellos de botella y las lecciones pueden ya no ser relevantes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200" b="0" i="0" u="none" strike="noStrike" cap="none" normalizeH="0" baseline="0" noProof="0" dirty="0">
                <a:ln>
                  <a:noFill/>
                </a:ln>
                <a:solidFill>
                  <a:srgbClr val="394D56"/>
                </a:solidFill>
                <a:effectLst/>
                <a:uLnTx/>
                <a:uFillTx/>
                <a:latin typeface="Arial"/>
                <a:cs typeface="Arial"/>
              </a:rPr>
              <a:t>Confirmar que hay suficientes datos de calidad disponibles, ya que volver para mejorar la calidad de los datos puede llevar mucho tiempo o incluso ser imposible</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dirty="0">
                <a:latin typeface="Arial"/>
                <a:cs typeface="Arial"/>
              </a:rPr>
              <a:t>Tener cuidado con los datos que faltan, ya que es probable que falten datos relevantes, especialmente para las narrativas y la información necesaria para identificar cuellos de botella accionables.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s-419" dirty="0">
                <a:latin typeface="Arial"/>
                <a:cs typeface="Arial"/>
              </a:rPr>
              <a:t>Si bien las revisiones retrospectivas pueden ayudar a galvanizar el soporte para 7-1-7 inicialmente, recomendamos el uso regular y en tiempo real del 7-1-7 para que los cuellos de botella y las acciones sean relevantes para los sistemas actuales y que el 7-1-7 se incorpore de manera sostenible en los flujos de trabajo diarios.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endParaRPr kumimoji="0" lang="en-US" sz="1200" b="0" i="0" u="none" strike="noStrike" kern="1200" cap="none" spc="0" normalizeH="0" baseline="0" noProof="0" dirty="0">
              <a:ln>
                <a:noFill/>
              </a:ln>
              <a:solidFill>
                <a:srgbClr val="394D56"/>
              </a:solidFill>
              <a:effectLst/>
              <a:uLnTx/>
              <a:uFillTx/>
              <a:latin typeface="Arial" panose="020B0604020202020204" pitchFamily="34" charset="0"/>
              <a:ea typeface="+mn-ea"/>
              <a:cs typeface="+mn-cs"/>
            </a:endParaRP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1200" b="0" i="0" u="none" strike="noStrike" cap="none" normalizeH="0" baseline="0" noProof="0" dirty="0">
                <a:ln>
                  <a:noFill/>
                </a:ln>
                <a:solidFill>
                  <a:srgbClr val="394D56"/>
                </a:solidFill>
                <a:effectLst/>
                <a:uLnTx/>
                <a:uFillTx/>
                <a:latin typeface="Arial" panose="020B0604020202020204" pitchFamily="34" charset="0"/>
                <a:ea typeface="Arial"/>
                <a:cs typeface="+mn-cs"/>
              </a:rPr>
              <a:t>[CLIC]</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lang="en-US" dirty="0"/>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lang="es-419" dirty="0">
                <a:latin typeface="Arial"/>
                <a:cs typeface="Arial"/>
              </a:rPr>
              <a:t>Si se aplica 7-1-7 en tiempo real, algunos consejos son:</a:t>
            </a:r>
            <a:br>
              <a:rPr lang="es-419" dirty="0"/>
            </a:br>
            <a:endParaRPr lang="es-419" dirty="0"/>
          </a:p>
          <a:p>
            <a:pPr marL="171450" indent="-171450">
              <a:lnSpc>
                <a:spcPct val="90000"/>
              </a:lnSpc>
              <a:spcBef>
                <a:spcPts val="1000"/>
              </a:spcBef>
              <a:buClr>
                <a:srgbClr val="3BB042"/>
              </a:buClr>
              <a:buFont typeface="Arial" panose="020B0604020202020204" pitchFamily="34" charset="0"/>
              <a:buChar char="•"/>
              <a:defRPr/>
            </a:pPr>
            <a:r>
              <a:rPr kumimoji="0" lang="es-419" sz="1200" b="0" i="0" u="none" strike="noStrike" cap="none" normalizeH="0" baseline="0" noProof="0" dirty="0">
                <a:ln>
                  <a:noFill/>
                </a:ln>
                <a:solidFill>
                  <a:srgbClr val="394D56"/>
                </a:solidFill>
                <a:effectLst/>
                <a:uLnTx/>
                <a:uFillTx/>
                <a:latin typeface="Arial"/>
                <a:cs typeface="Arial"/>
              </a:rPr>
              <a:t>Mantener actualizados los datos 7-1-7 de los brotes en una sola base de datos para que la información pueda sintetizarse fácilmente </a:t>
            </a:r>
          </a:p>
          <a:p>
            <a:pPr marL="171450" indent="-171450">
              <a:lnSpc>
                <a:spcPct val="90000"/>
              </a:lnSpc>
              <a:spcBef>
                <a:spcPts val="1000"/>
              </a:spcBef>
              <a:buClr>
                <a:srgbClr val="3BB042"/>
              </a:buClr>
              <a:buFont typeface="Arial" panose="020B0604020202020204" pitchFamily="34" charset="0"/>
              <a:buChar char="•"/>
              <a:defRPr/>
            </a:pPr>
            <a:r>
              <a:rPr kumimoji="0" lang="es-419" sz="1200" b="0" i="0" u="none" strike="noStrike" cap="none" normalizeH="0" baseline="0" noProof="0" dirty="0">
                <a:ln>
                  <a:noFill/>
                </a:ln>
                <a:solidFill>
                  <a:srgbClr val="394D56"/>
                </a:solidFill>
                <a:effectLst/>
                <a:uLnTx/>
                <a:uFillTx/>
                <a:latin typeface="Arial"/>
                <a:cs typeface="Arial"/>
              </a:rPr>
              <a:t>Incluir proactivamente categorías de interés en la base de datos para facilitar el análisis. Por ejemplo, asegurarse de que la ubicación geográfica, el tipo de enfermedad, </a:t>
            </a:r>
            <a:r>
              <a:rPr kumimoji="0" lang="es-419" sz="1200" b="0" i="0" u="none" strike="noStrike" cap="none" normalizeH="0" baseline="0" noProof="0" dirty="0" err="1">
                <a:ln>
                  <a:noFill/>
                </a:ln>
                <a:solidFill>
                  <a:srgbClr val="394D56"/>
                </a:solidFill>
                <a:effectLst/>
                <a:uLnTx/>
                <a:uFillTx/>
                <a:latin typeface="Arial"/>
                <a:cs typeface="Arial"/>
              </a:rPr>
              <a:t>etc</a:t>
            </a:r>
            <a:r>
              <a:rPr lang="es-419" dirty="0">
                <a:solidFill>
                  <a:srgbClr val="394D56"/>
                </a:solidFill>
                <a:latin typeface="Arial"/>
                <a:cs typeface="Arial"/>
              </a:rPr>
              <a:t>.</a:t>
            </a:r>
            <a:r>
              <a:rPr kumimoji="0" lang="es-419" sz="1200" b="0" i="0" u="none" strike="noStrike" cap="none" normalizeH="0" baseline="0" noProof="0" dirty="0">
                <a:ln>
                  <a:noFill/>
                </a:ln>
                <a:solidFill>
                  <a:srgbClr val="394D56"/>
                </a:solidFill>
                <a:effectLst/>
                <a:uLnTx/>
                <a:uFillTx/>
                <a:latin typeface="Arial"/>
                <a:cs typeface="Arial"/>
              </a:rPr>
              <a:t> se incluyan en la base de datos si los resultados del 7-1-7 se van a desglosar por estas categorías</a:t>
            </a:r>
            <a:r>
              <a:rPr lang="es-419" dirty="0">
                <a:solidFill>
                  <a:srgbClr val="394D56"/>
                </a:solidFill>
                <a:latin typeface="Arial"/>
                <a:cs typeface="Arial"/>
              </a:rPr>
              <a:t>.</a:t>
            </a:r>
          </a:p>
          <a:p>
            <a:pPr marL="171450" marR="0" lvl="0" indent="-171450" algn="l" defTabSz="914400">
              <a:lnSpc>
                <a:spcPct val="90000"/>
              </a:lnSpc>
              <a:spcBef>
                <a:spcPts val="1000"/>
              </a:spcBef>
              <a:spcAft>
                <a:spcPts val="0"/>
              </a:spcAft>
              <a:buClr>
                <a:srgbClr val="3BB042"/>
              </a:buClr>
              <a:buSzTx/>
              <a:buFont typeface="Arial" panose="020B0604020202020204" pitchFamily="34" charset="0"/>
              <a:buChar char="•"/>
              <a:tabLst/>
              <a:defRPr/>
            </a:pPr>
            <a:r>
              <a:rPr lang="es-419" dirty="0">
                <a:latin typeface="Arial"/>
                <a:cs typeface="Arial"/>
              </a:rPr>
              <a:t>Analice los datos de forma rutinaria para que las conclusiones pertinentes se difundan periódicamente y puedan incorporarse en la toma de decisiones oportuna, por ejemplo, para la planificación anual o los debates sobre financiación.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271836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Veamos qué tipo de información agregada pueden darnos los datos de 7-1-7. </a:t>
            </a:r>
          </a:p>
          <a:p>
            <a:endParaRPr lang="en-US" dirty="0">
              <a:latin typeface="Arial"/>
              <a:cs typeface="Arial"/>
            </a:endParaRPr>
          </a:p>
          <a:p>
            <a:r>
              <a:rPr lang="es-419" dirty="0">
                <a:latin typeface="Arial"/>
                <a:cs typeface="Arial"/>
              </a:rPr>
              <a:t>Lo que se muestra aquí es un análisis de 41 eventos en 5 países piloto que implementaron el enfoque en los últimos años. Si bien se realizó este análisis con datos de 5 países, un país/jurisdicción que esté implementando el enfoque 7-1-7 puede hacerlo usando solo su propia información. </a:t>
            </a:r>
          </a:p>
          <a:p>
            <a:endParaRPr lang="en-US" dirty="0">
              <a:latin typeface="Arial"/>
              <a:cs typeface="Arial"/>
            </a:endParaRPr>
          </a:p>
          <a:p>
            <a:r>
              <a:rPr lang="es-419" dirty="0">
                <a:latin typeface="Arial"/>
                <a:cs typeface="Arial"/>
              </a:rPr>
              <a:t>Una cosa que realmente se destaca al observar estos hallazgos es que un país/jurisdicción podría mirar cada intervalo (detección, notificación y respuesta temprana) por separado y pensar que lo están haciendo bien. Por ejemplo, alrededor de la mitad de los brotes cumplen el objetivo de detección y respuesta temprana y casi el 75 % cumplen el objetivo de notificación. No está tan mal. Sin embargo, sabemos que los tres intervalos (detección, notificación y respuesta temprana) deben ser rápidos para tener la mejor oportunidad de contener un virus. </a:t>
            </a:r>
          </a:p>
          <a:p>
            <a:endParaRPr lang="en-US" dirty="0">
              <a:latin typeface="Arial"/>
              <a:cs typeface="Arial"/>
            </a:endParaRPr>
          </a:p>
          <a:p>
            <a:r>
              <a:rPr lang="es-419" dirty="0">
                <a:latin typeface="Arial"/>
                <a:cs typeface="Arial"/>
              </a:rPr>
              <a:t>Pueden ver aquí que solo el 27 % de los brotes de este conjunto de datos cumplieron los objetivos del 7-1-7. Ahora hemos visto cifras similares en países de diferentes regiones. Esto nos muestra que todavía hay mucho margen para mejorar en los sistemas relevantes para que la detección, la notificación y la respuesta temprana puedan ser consistentemente rápidas. Aquí es donde el enfoque 7-1-7 tiene un gran potencial para lograr cambios, ya que permite priorizar los cambios necesarios para fortalecer los sistemas que pueden ayudar a reducir el tiempo de estos intervalos durante los brotes.  </a:t>
            </a:r>
          </a:p>
          <a:p>
            <a:endParaRPr lang="en-US" dirty="0">
              <a:latin typeface="Arial"/>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7032176"/>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 medida que se aplique el 7-1-7 a más y más brotes, podremos empezar a distinguir las diferencias entre las distintas categorías de interés. Un ejemplo de esto es observar el porcentaje de brotes de diferentes tipos de enfermedades que logran la detección en 7 días o menos, la notificación en 1 día o menos y las medidas de respuesta temprana en 7 días o menos.  </a:t>
            </a:r>
          </a:p>
          <a:p>
            <a:r>
              <a:rPr lang="es-419" dirty="0">
                <a:latin typeface="Arial"/>
                <a:cs typeface="Arial"/>
              </a:rPr>
              <a:t> </a:t>
            </a:r>
          </a:p>
          <a:p>
            <a:r>
              <a:rPr lang="es-419" dirty="0"/>
              <a:t>Al observar esta desagregación, podemos empezar a hacer observaciones útiles. </a:t>
            </a:r>
          </a:p>
          <a:p>
            <a:endParaRPr lang="en-US" dirty="0"/>
          </a:p>
          <a:p>
            <a:r>
              <a:rPr lang="es-419" dirty="0"/>
              <a:t>[CLIC]</a:t>
            </a:r>
          </a:p>
          <a:p>
            <a:endParaRPr lang="en-US" dirty="0"/>
          </a:p>
          <a:p>
            <a:r>
              <a:rPr lang="es-419" dirty="0"/>
              <a:t>En este conjunto de datos, parece que la detección de las enfermedades transmitidas por alimentos y agua es relativamente rápida, pero en ninguno de los brotes se pudo alcanzar el objetivo de 7 días para las medidas de respuesta temprana. Este tipo de información puede ayudar a los responsables de tomar decisiones a ver de una manera más matizada dónde pueden ser necesarias mejoras.  </a:t>
            </a:r>
          </a:p>
          <a:p>
            <a:endParaRPr lang="en-US" dirty="0"/>
          </a:p>
          <a:p>
            <a:r>
              <a:rPr lang="es-419" dirty="0"/>
              <a:t>[CLIC]</a:t>
            </a:r>
          </a:p>
          <a:p>
            <a:r>
              <a:rPr lang="es-419" dirty="0">
                <a:latin typeface="Arial"/>
                <a:cs typeface="Arial"/>
              </a:rPr>
              <a:t> </a:t>
            </a:r>
          </a:p>
          <a:p>
            <a:r>
              <a:rPr lang="es-419" dirty="0"/>
              <a:t>Como otro ejemplo, veamos el intervalo de respuesta temprana. En este análisis se pueden observar grandes diferencias para la respuesta temprana de la puntualidad en las fiebres hemorrágicas virales frente a las enfermedades prevenibles por vacunas. Una vez más, esto comienza a proporcionar matices útiles; la puntualidad de las medidas de respuesta temprana parece diferir drásticamente según el tipo de enfermedad aquí, y ese tipo de información puede ser utilizada por los líderes de salud pública para identificar más específicamente dónde los sistemas podrían beneficiarse de la mejora.  </a:t>
            </a:r>
          </a:p>
          <a:p>
            <a:r>
              <a:rPr lang="es-419" dirty="0">
                <a:latin typeface="Arial"/>
                <a:cs typeface="Arial"/>
              </a:rPr>
              <a:t> </a:t>
            </a:r>
          </a:p>
          <a:p>
            <a:r>
              <a:rPr lang="es-419" dirty="0"/>
              <a:t>Si bien esto es para 41 eventos en 5 países, esperamos que esto les dé una idea de los tipos de resultados que pueden ayudar a determinar dónde concentrar los esfuerzos.  </a:t>
            </a:r>
          </a:p>
          <a:p>
            <a:r>
              <a:rPr lang="es-419" dirty="0">
                <a:latin typeface="Arial"/>
                <a:cs typeface="Arial"/>
              </a:rPr>
              <a:t> </a:t>
            </a:r>
          </a:p>
          <a:p>
            <a:r>
              <a:rPr lang="es-419" dirty="0">
                <a:latin typeface="Arial"/>
                <a:cs typeface="Arial"/>
              </a:rPr>
              <a:t> </a:t>
            </a:r>
          </a:p>
          <a:p>
            <a:endParaRPr lang="en-US" dirty="0">
              <a:latin typeface="Arial"/>
              <a:cs typeface="Arial"/>
            </a:endParaRPr>
          </a:p>
          <a:p>
            <a:endParaRPr lang="en-US" dirty="0">
              <a:cs typeface="Arial"/>
            </a:endParaRPr>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452491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D2FF7-E6FE-7F48-FD08-3C8F9B94F4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782304E-C90B-7501-CE14-D1EA2DEA8F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8C459B-D223-5EFE-4EB5-645A40D196CE}"/>
              </a:ext>
            </a:extLst>
          </p:cNvPr>
          <p:cNvSpPr>
            <a:spLocks noGrp="1"/>
          </p:cNvSpPr>
          <p:nvPr>
            <p:ph type="body" idx="1"/>
          </p:nvPr>
        </p:nvSpPr>
        <p:spPr/>
        <p:txBody>
          <a:bodyPr/>
          <a:lstStyle/>
          <a:p>
            <a:r>
              <a:rPr lang="es-419" dirty="0">
                <a:latin typeface="Arial"/>
                <a:cs typeface="Arial"/>
              </a:rPr>
              <a:t>Aquí hay otro ejemplo del tipo de información que podemos obtener cuando se utiliza 7-1-7 en brotes múltiples. </a:t>
            </a:r>
          </a:p>
          <a:p>
            <a:endParaRPr lang="en-US" dirty="0">
              <a:cs typeface="Arial"/>
            </a:endParaRPr>
          </a:p>
          <a:p>
            <a:r>
              <a:rPr lang="es-419" dirty="0">
                <a:latin typeface="Arial"/>
                <a:cs typeface="Arial"/>
              </a:rPr>
              <a:t>Dado que el 7-1-7 se utiliza para cada vez más brotes, los cuellos de botella específicos del brote pueden agruparse en categorías para identificar cuellos de botella comunes. A su vez, estos pueden desglosarse por variables de interés, como el tipo de enfermedad, la geografía, el nivel del sistema de salud (como centro comunitario/de salud, distrito/estado/provincia, nacional) y otros. </a:t>
            </a:r>
          </a:p>
          <a:p>
            <a:endParaRPr lang="en-US" dirty="0">
              <a:latin typeface="Arial"/>
              <a:cs typeface="Arial"/>
            </a:endParaRPr>
          </a:p>
          <a:p>
            <a:r>
              <a:rPr lang="es-419" dirty="0">
                <a:latin typeface="Arial"/>
                <a:cs typeface="Arial"/>
              </a:rPr>
              <a:t>[CLIC]</a:t>
            </a:r>
          </a:p>
          <a:p>
            <a:endParaRPr lang="en-US" dirty="0">
              <a:latin typeface="Arial"/>
              <a:cs typeface="Arial"/>
            </a:endParaRPr>
          </a:p>
          <a:p>
            <a:r>
              <a:rPr lang="es-419" dirty="0">
                <a:latin typeface="Arial"/>
                <a:cs typeface="Arial"/>
              </a:rPr>
              <a:t>Aquí puede ver ejemplos de análisis de cuello de botella según los intervalos 7-1-7 de detección, notificación y respuesta temprana, así como por el nivel del sistema de salud. </a:t>
            </a:r>
          </a:p>
          <a:p>
            <a:br>
              <a:rPr lang="es-419" dirty="0"/>
            </a:br>
            <a:r>
              <a:rPr lang="es-419" dirty="0">
                <a:latin typeface="Arial"/>
                <a:cs typeface="Arial"/>
              </a:rPr>
              <a:t>Este tipo de análisis permite a los responsables de tomar decisiones ver dónde y cuándo se están produciendo cuellos de botella comunes, lo que puede ayudar a fundamentar las acciones de mejora del desempeño. </a:t>
            </a:r>
          </a:p>
          <a:p>
            <a:endParaRPr lang="en-US" dirty="0">
              <a:cs typeface="Arial"/>
            </a:endParaRPr>
          </a:p>
        </p:txBody>
      </p:sp>
      <p:sp>
        <p:nvSpPr>
          <p:cNvPr id="4" name="Slide Number Placeholder 3">
            <a:extLst>
              <a:ext uri="{FF2B5EF4-FFF2-40B4-BE49-F238E27FC236}">
                <a16:creationId xmlns:a16="http://schemas.microsoft.com/office/drawing/2014/main" id="{6DE01DC6-44AB-00C1-1109-8CD2461B3D8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395047"/>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ADA734-2AF4-B3F5-9BA9-F257951B99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A263F8-5DEF-6C58-BCA0-8920BC0CB80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F39FC-0C04-74A6-49E9-33B0201444F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[Nota al moderador: mantenga la discusión hasta un máximo de 3 minutos]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Ahora que han visto algunas cosas que se pueden hacer con la información del 7-1-7, vamos a debatir brevemente sobre cómo pueden usar los datos 7-1-7 en sus entornos. </a:t>
            </a:r>
            <a:br>
              <a:rPr lang="es-419" dirty="0">
                <a:latin typeface="Arial"/>
                <a:cs typeface="Arial"/>
              </a:rPr>
            </a:br>
            <a:br>
              <a:rPr lang="es-419" dirty="0">
                <a:latin typeface="Arial"/>
                <a:cs typeface="Arial"/>
              </a:rPr>
            </a:br>
            <a:r>
              <a:rPr lang="es-419" dirty="0">
                <a:latin typeface="Arial"/>
                <a:cs typeface="Arial"/>
              </a:rPr>
              <a:t>¿Qué tipo de análisis harían con la información de 7-1-7 para ayudar a mejorar los sistemas de brotes en sus países/jurisdicciones?</a:t>
            </a:r>
          </a:p>
        </p:txBody>
      </p:sp>
      <p:sp>
        <p:nvSpPr>
          <p:cNvPr id="4" name="Slide Number Placeholder 3">
            <a:extLst>
              <a:ext uri="{FF2B5EF4-FFF2-40B4-BE49-F238E27FC236}">
                <a16:creationId xmlns:a16="http://schemas.microsoft.com/office/drawing/2014/main" id="{53E01A81-62F7-49FA-5498-748898A24CF9}"/>
              </a:ext>
            </a:extLst>
          </p:cNvPr>
          <p:cNvSpPr>
            <a:spLocks noGrp="1"/>
          </p:cNvSpPr>
          <p:nvPr>
            <p:ph type="sldNum" sz="quarter" idx="5"/>
          </p:nvPr>
        </p:nvSpPr>
        <p:spPr/>
        <p:txBody>
          <a:bodyPr/>
          <a:lstStyle/>
          <a:p>
            <a:fld id="{A1E75C25-C22B-D14A-8C88-D3C1CFA09A77}" type="slidenum">
              <a:rPr lang="en-US" smtClean="0"/>
              <a:pPr/>
              <a:t>95</a:t>
            </a:fld>
            <a:endParaRPr lang="en-US"/>
          </a:p>
        </p:txBody>
      </p:sp>
    </p:spTree>
    <p:extLst>
      <p:ext uri="{BB962C8B-B14F-4D97-AF65-F5344CB8AC3E}">
        <p14:creationId xmlns:p14="http://schemas.microsoft.com/office/powerpoint/2010/main" val="265589718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En este módulo, hemos repasado brevemente cómo el 7-1-7 se puede usar para brotes de enfermedades únicos y múltiples. </a:t>
            </a:r>
          </a:p>
          <a:p>
            <a:endParaRPr lang="en-US" dirty="0"/>
          </a:p>
          <a:p>
            <a:r>
              <a:rPr lang="es-419" dirty="0"/>
              <a:t>Ahora vamos a mostrar un ejemplo de uso proactivo de 7-1-7 basado en la evaluación de riesgos.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96</a:t>
            </a:fld>
            <a:endParaRPr lang="en-US"/>
          </a:p>
        </p:txBody>
      </p:sp>
    </p:spTree>
    <p:extLst>
      <p:ext uri="{BB962C8B-B14F-4D97-AF65-F5344CB8AC3E}">
        <p14:creationId xmlns:p14="http://schemas.microsoft.com/office/powerpoint/2010/main" val="221477521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El carnaval en Recife, Brasil es un evento masivo con 2,5 millones de personas celebrando durante 5 días. </a:t>
            </a:r>
          </a:p>
          <a:p>
            <a:endParaRPr lang="en-US" dirty="0">
              <a:latin typeface="Arial"/>
              <a:cs typeface="Arial"/>
            </a:endParaRPr>
          </a:p>
          <a:p>
            <a:r>
              <a:rPr lang="es-419" dirty="0">
                <a:latin typeface="Arial"/>
                <a:cs typeface="Arial"/>
              </a:rPr>
              <a:t>[CLIC]</a:t>
            </a:r>
          </a:p>
          <a:p>
            <a:endParaRPr lang="en-US" dirty="0"/>
          </a:p>
          <a:p>
            <a:r>
              <a:rPr lang="es-419" dirty="0">
                <a:latin typeface="Arial"/>
                <a:cs typeface="Arial"/>
              </a:rPr>
              <a:t>El departamento de salud de Recife organiza a 2500 profesionales para este evento, que desempeñan una variedad de funciones, incluidos la prestación de atención médica, la vigilancia de la salud y el trabajo para prevenir enfermedades y lesiones. </a:t>
            </a:r>
          </a:p>
          <a:p>
            <a:endParaRPr lang="en-US" dirty="0"/>
          </a:p>
          <a:p>
            <a:r>
              <a:rPr lang="es-419" dirty="0">
                <a:latin typeface="Arial"/>
                <a:cs typeface="Arial"/>
              </a:rPr>
              <a:t>Fue en este contexto que Recife decidió preparar al personal para utilizar el 7-1-7 en tiempo real dado el alto riesgo de propagación de enfermedades en este evento de varios días. </a:t>
            </a:r>
          </a:p>
          <a:p>
            <a:endParaRPr lang="en-US" dirty="0">
              <a:latin typeface="Arial"/>
              <a:cs typeface="Arial"/>
            </a:endParaRPr>
          </a:p>
          <a:p>
            <a:r>
              <a:rPr lang="es-419" dirty="0">
                <a:latin typeface="Arial"/>
                <a:cs typeface="Arial"/>
              </a:rPr>
              <a:t>[CLIC] </a:t>
            </a:r>
          </a:p>
          <a:p>
            <a:endParaRPr lang="en-US" dirty="0">
              <a:latin typeface="Arial"/>
              <a:cs typeface="Arial"/>
            </a:endParaRPr>
          </a:p>
          <a:p>
            <a:r>
              <a:rPr lang="es-419" dirty="0">
                <a:latin typeface="Arial"/>
                <a:cs typeface="Arial"/>
              </a:rPr>
              <a:t>Capacitaron a personal de salud pública selecto en el enfoque 7-1-7 y pusieron a prueba una herramienta electrónica y un tablero para la captura y visualización de datos. Este sistema electrónico ya se estaba utilizando en Recife, y al agregar variables del 7-1-7, pudieron probar la integración de variables clave 7-1-7 en su sistema. </a:t>
            </a:r>
          </a:p>
          <a:p>
            <a:endParaRPr lang="en-US" dirty="0"/>
          </a:p>
          <a:p>
            <a:r>
              <a:rPr lang="es-419" dirty="0">
                <a:latin typeface="Arial"/>
                <a:cs typeface="Arial"/>
              </a:rPr>
              <a:t>La idea de preparar al personal con anticipación para usar 7-1-7 para eventos con alto riesgo de propagación de enfermedades es una forma de identificar rápidamente los cuellos de botella y abordarlos en tiempo real con acciones correctivas relevantes.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34201012"/>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Ahora, lo que realmente queremos es pasar de ralentizar los brotes y mitigarlos a evitar, en primer lugar, que se conviertan en brotes. El uso regular del 7-1-7 proporciona un marco para fortalecer los sistemas necesarios en los primeros días de un brote para detener la propagación. A medida que estos sistemas enfocados en la detección, la notificación y la respuesta temprana se fortalecen, también es más probable que puedan evitar que los casos se extiendan hasta convertirse en brotes. </a:t>
            </a:r>
          </a:p>
          <a:p>
            <a:endParaRPr lang="en-US" dirty="0"/>
          </a:p>
          <a:p>
            <a:pPr>
              <a:defRPr/>
            </a:pPr>
            <a:r>
              <a:rPr lang="es-419" dirty="0">
                <a:latin typeface="Arial"/>
                <a:cs typeface="Arial"/>
              </a:rPr>
              <a:t>Aquí hay un ejemplo de cómo Indonesia detuvo un brote de dengue. Del informe anual “Epidemias que no sucedieron” de </a:t>
            </a:r>
            <a:r>
              <a:rPr lang="es-419" dirty="0" err="1">
                <a:latin typeface="Arial"/>
                <a:cs typeface="Arial"/>
              </a:rPr>
              <a:t>Resolve</a:t>
            </a:r>
            <a:r>
              <a:rPr lang="es-419" dirty="0">
                <a:latin typeface="Arial"/>
                <a:cs typeface="Arial"/>
              </a:rPr>
              <a:t> </a:t>
            </a:r>
            <a:r>
              <a:rPr lang="es-419" dirty="0" err="1">
                <a:latin typeface="Arial"/>
                <a:cs typeface="Arial"/>
              </a:rPr>
              <a:t>to</a:t>
            </a:r>
            <a:r>
              <a:rPr lang="es-419" dirty="0">
                <a:latin typeface="Arial"/>
                <a:cs typeface="Arial"/>
              </a:rPr>
              <a:t> </a:t>
            </a:r>
            <a:r>
              <a:rPr lang="es-419" dirty="0" err="1">
                <a:latin typeface="Arial"/>
                <a:cs typeface="Arial"/>
              </a:rPr>
              <a:t>Save</a:t>
            </a:r>
            <a:r>
              <a:rPr lang="es-419" dirty="0">
                <a:latin typeface="Arial"/>
                <a:cs typeface="Arial"/>
              </a:rPr>
              <a:t> </a:t>
            </a:r>
            <a:r>
              <a:rPr lang="es-419" dirty="0" err="1">
                <a:latin typeface="Arial"/>
                <a:cs typeface="Arial"/>
              </a:rPr>
              <a:t>Lives</a:t>
            </a:r>
            <a:r>
              <a:rPr lang="es-419" dirty="0">
                <a:latin typeface="Arial"/>
                <a:cs typeface="Arial"/>
              </a:rPr>
              <a:t> (</a:t>
            </a:r>
            <a:r>
              <a:rPr lang="es-419" sz="1200" dirty="0" err="1">
                <a:solidFill>
                  <a:srgbClr val="384D56"/>
                </a:solidFill>
                <a:latin typeface="Calibri" panose="020F0502020204030204"/>
                <a:hlinkClick r:id="rId3"/>
              </a:rPr>
              <a:t>preventepidemics</a:t>
            </a:r>
            <a:r>
              <a:rPr kumimoji="0" lang="es-419" sz="1200" b="0" i="0" strike="noStrike" cap="none" normalizeH="0" baseline="0" noProof="0" dirty="0">
                <a:ln>
                  <a:noFill/>
                </a:ln>
                <a:solidFill>
                  <a:srgbClr val="384D56"/>
                </a:solidFill>
                <a:effectLst/>
                <a:uLnTx/>
                <a:uFillTx/>
                <a:latin typeface="Calibri" panose="020F0502020204030204"/>
                <a:hlinkClick r:id="rId3"/>
              </a:rPr>
              <a:t>.</a:t>
            </a:r>
            <a:r>
              <a:rPr kumimoji="0" lang="es-419" sz="1200" b="0" i="0" strike="noStrike" cap="none" normalizeH="0" baseline="0" noProof="0" dirty="0" err="1">
                <a:ln>
                  <a:noFill/>
                </a:ln>
                <a:solidFill>
                  <a:srgbClr val="384D56"/>
                </a:solidFill>
                <a:effectLst/>
                <a:uLnTx/>
                <a:uFillTx/>
                <a:latin typeface="Calibri" panose="020F0502020204030204"/>
                <a:hlinkClick r:id="rId3"/>
              </a:rPr>
              <a:t>org</a:t>
            </a:r>
            <a:r>
              <a:rPr kumimoji="0" lang="es-419" sz="1200" b="0" i="0" strike="noStrike" cap="none" normalizeH="0" baseline="0" noProof="0" dirty="0">
                <a:ln>
                  <a:noFill/>
                </a:ln>
                <a:solidFill>
                  <a:srgbClr val="384D56"/>
                </a:solidFill>
                <a:effectLst/>
                <a:uLnTx/>
                <a:uFillTx/>
                <a:latin typeface="Calibri" panose="020F0502020204030204"/>
                <a:hlinkClick r:id="rId3"/>
              </a:rPr>
              <a:t>/</a:t>
            </a:r>
            <a:r>
              <a:rPr kumimoji="0" lang="es-419" sz="1200" b="0" i="0" strike="noStrike" cap="none" normalizeH="0" baseline="0" noProof="0" dirty="0" err="1">
                <a:ln>
                  <a:noFill/>
                </a:ln>
                <a:solidFill>
                  <a:srgbClr val="384D56"/>
                </a:solidFill>
                <a:effectLst/>
                <a:uLnTx/>
                <a:uFillTx/>
                <a:latin typeface="Calibri" panose="020F0502020204030204"/>
                <a:hlinkClick r:id="rId3"/>
              </a:rPr>
              <a:t>epidemics-that-didnt-happen</a:t>
            </a:r>
            <a:r>
              <a:rPr kumimoji="0" lang="es-419" sz="1200" b="0" i="0" strike="noStrike" cap="none" normalizeH="0" baseline="0" noProof="0" dirty="0">
                <a:ln>
                  <a:noFill/>
                </a:ln>
                <a:solidFill>
                  <a:srgbClr val="384D56"/>
                </a:solidFill>
                <a:effectLst/>
                <a:uLnTx/>
                <a:uFillTx/>
                <a:latin typeface="Calibri" panose="020F0502020204030204"/>
                <a:hlinkClick r:id="rId3"/>
              </a:rPr>
              <a:t>/dengue</a:t>
            </a:r>
            <a:r>
              <a:rPr kumimoji="0" lang="es-419" sz="1200" b="0" i="0" strike="noStrike" cap="none" normalizeH="0" baseline="0" noProof="0" dirty="0">
                <a:ln>
                  <a:noFill/>
                </a:ln>
                <a:solidFill>
                  <a:srgbClr val="384D56"/>
                </a:solidFill>
                <a:effectLst/>
                <a:uLnTx/>
                <a:uFillTx/>
                <a:latin typeface="Calibri" panose="020F0502020204030204"/>
              </a:rPr>
              <a:t>)</a:t>
            </a:r>
          </a:p>
          <a:p>
            <a:endParaRPr lang="en-US" dirty="0"/>
          </a:p>
          <a:p>
            <a:endParaRPr lang="en-US" dirty="0"/>
          </a:p>
          <a:p>
            <a:endParaRPr lang="en-US" dirty="0"/>
          </a:p>
          <a:p>
            <a:endParaRPr lang="en-US" dirty="0">
              <a:cs typeface="Arial"/>
            </a:endParaRPr>
          </a:p>
          <a:p>
            <a:endParaRPr lang="en-US" dirty="0">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71571530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71550" lvl="1" indent="-285750"/>
            <a:endParaRPr lang="en-US" dirty="0">
              <a:latin typeface="Arial"/>
              <a:cs typeface="Arial"/>
            </a:endParaRPr>
          </a:p>
          <a:p>
            <a:r>
              <a:rPr lang="es-419" dirty="0">
                <a:latin typeface="Arial"/>
                <a:cs typeface="Arial"/>
              </a:rPr>
              <a:t>[CLIC]</a:t>
            </a:r>
          </a:p>
          <a:p>
            <a:endParaRPr lang="en-US" dirty="0">
              <a:latin typeface="Arial"/>
              <a:cs typeface="Arial"/>
            </a:endParaRPr>
          </a:p>
          <a:p>
            <a:r>
              <a:rPr lang="es-419" dirty="0">
                <a:latin typeface="Arial"/>
                <a:cs typeface="Arial"/>
              </a:rPr>
              <a:t>En esta situación, los trabajadores comunitarios de la salud recibieron capacitación de la Cruz Roja sobre vigilancia comunitaria y, en particular, sobre las definiciones comunitarias de casos, que son más fáciles de utilizar para los voluntarios comunitarios de salud. Con base en esto, identificaron a un individuo que pensaban que podía tener dengue, y enviaron a esa persona con su familia inmediatamente a hacerse análisis. </a:t>
            </a:r>
          </a:p>
          <a:p>
            <a:endParaRPr lang="en-US" dirty="0">
              <a:latin typeface="Arial"/>
              <a:cs typeface="Arial"/>
            </a:endParaRPr>
          </a:p>
          <a:p>
            <a:r>
              <a:rPr lang="es-419" dirty="0">
                <a:latin typeface="Arial"/>
                <a:cs typeface="Arial"/>
              </a:rPr>
              <a:t>[CLIC]</a:t>
            </a:r>
          </a:p>
          <a:p>
            <a:endParaRPr lang="en-US" dirty="0"/>
          </a:p>
          <a:p>
            <a:r>
              <a:rPr lang="es-419" dirty="0">
                <a:latin typeface="Arial"/>
                <a:cs typeface="Arial"/>
              </a:rPr>
              <a:t>El personal del hospital estuvo de acuerdo con esta evaluación. Inmediatamente le realizaron análisis al individuo y notificaron a la comunidad. </a:t>
            </a:r>
          </a:p>
          <a:p>
            <a:endParaRPr lang="en-US" dirty="0">
              <a:latin typeface="Arial"/>
              <a:cs typeface="Arial"/>
            </a:endParaRPr>
          </a:p>
          <a:p>
            <a:r>
              <a:rPr lang="es-419" dirty="0">
                <a:latin typeface="Arial"/>
                <a:cs typeface="Arial"/>
              </a:rPr>
              <a:t>[CLIC] </a:t>
            </a:r>
          </a:p>
          <a:p>
            <a:endParaRPr lang="en-US" dirty="0">
              <a:latin typeface="Arial"/>
              <a:cs typeface="Arial"/>
            </a:endParaRPr>
          </a:p>
          <a:p>
            <a:r>
              <a:rPr lang="es-419" dirty="0">
                <a:latin typeface="Arial"/>
                <a:cs typeface="Arial"/>
              </a:rPr>
              <a:t>Los voluntarios comunitarios de salud iniciaron rápidamente la comunicación de riesgos, ayudaron a localizar charcos de agua estancada y ayudaron a los miembros de la comunidad a eliminarlos. </a:t>
            </a:r>
          </a:p>
          <a:p>
            <a:endParaRPr lang="en-US" dirty="0">
              <a:latin typeface="Arial"/>
              <a:cs typeface="Arial"/>
            </a:endParaRPr>
          </a:p>
          <a:p>
            <a:r>
              <a:rPr lang="es-419" dirty="0">
                <a:latin typeface="Arial"/>
                <a:cs typeface="Arial"/>
              </a:rPr>
              <a:t>[CLIC]</a:t>
            </a:r>
          </a:p>
          <a:p>
            <a:endParaRPr lang="en-US" dirty="0">
              <a:latin typeface="Arial"/>
              <a:cs typeface="Arial"/>
            </a:endParaRPr>
          </a:p>
          <a:p>
            <a:r>
              <a:rPr lang="es-419" dirty="0">
                <a:latin typeface="Arial"/>
                <a:cs typeface="Arial"/>
              </a:rPr>
              <a:t>No se registraron más casos de dengue. </a:t>
            </a:r>
          </a:p>
          <a:p>
            <a:endParaRPr lang="en-US" dirty="0"/>
          </a:p>
          <a:p>
            <a:r>
              <a:rPr lang="es-419" dirty="0"/>
              <a:t>[CLIC]</a:t>
            </a:r>
          </a:p>
          <a:p>
            <a:endParaRPr lang="en-US" dirty="0"/>
          </a:p>
          <a:p>
            <a:pPr marL="0" indent="0">
              <a:buFont typeface="Arial" panose="020B0604020202020204" pitchFamily="34" charset="0"/>
              <a:buNone/>
            </a:pPr>
            <a:r>
              <a:rPr lang="es-419" dirty="0">
                <a:latin typeface="Arial"/>
                <a:cs typeface="Arial"/>
              </a:rPr>
              <a:t>Este brote tuvo rápida detección, notificación y respuesta temprana, en parte debido al fuerte trabajo en vigilancia, comunicación de riesgos y participación de la comunidad.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0377426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248838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6/2/25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32351166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userDrawn="1"/>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userDrawn="1"/>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userDrawn="1"/>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21328536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079028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userDrawn="1"/>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227700139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02420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4268840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8042671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0863746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43926730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85653563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userDrawn="1"/>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56502610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userDrawn="1"/>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userDrawn="1"/>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endParaRPr lang="en-US"/>
          </a:p>
        </p:txBody>
      </p:sp>
      <p:sp>
        <p:nvSpPr>
          <p:cNvPr id="15" name="Oval 14">
            <a:extLst>
              <a:ext uri="{FF2B5EF4-FFF2-40B4-BE49-F238E27FC236}">
                <a16:creationId xmlns:a16="http://schemas.microsoft.com/office/drawing/2014/main" id="{C7F2B017-E499-C4E7-6F92-371410E44AFE}"/>
              </a:ext>
            </a:extLst>
          </p:cNvPr>
          <p:cNvSpPr/>
          <p:nvPr userDrawn="1"/>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endParaRPr lang="en-US"/>
          </a:p>
        </p:txBody>
      </p:sp>
      <p:sp>
        <p:nvSpPr>
          <p:cNvPr id="17" name="Oval 16">
            <a:extLst>
              <a:ext uri="{FF2B5EF4-FFF2-40B4-BE49-F238E27FC236}">
                <a16:creationId xmlns:a16="http://schemas.microsoft.com/office/drawing/2014/main" id="{2EEEF7DA-3198-7FF2-16D4-3A21DEA08F6D}"/>
              </a:ext>
            </a:extLst>
          </p:cNvPr>
          <p:cNvSpPr/>
          <p:nvPr userDrawn="1"/>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endParaRPr lang="en-US"/>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userDrawn="1"/>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endParaRPr lang="en-US"/>
          </a:p>
        </p:txBody>
      </p:sp>
    </p:spTree>
    <p:extLst>
      <p:ext uri="{BB962C8B-B14F-4D97-AF65-F5344CB8AC3E}">
        <p14:creationId xmlns:p14="http://schemas.microsoft.com/office/powerpoint/2010/main" val="370434588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19751934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userDrawn="1"/>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userDrawn="1"/>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userDrawn="1"/>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798339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endParaRPr lang="en-US"/>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userDrawn="1"/>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endParaRPr lang="en-US"/>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userDrawn="1"/>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endParaRPr lang="en-US"/>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userDrawn="1"/>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10514519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18524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59945258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userDrawn="1"/>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9352478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1782027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2617983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userDrawn="1"/>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userDrawn="1"/>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userDrawn="1"/>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userDrawn="1"/>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userDrawn="1"/>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56792636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883DD1-C0DF-BA0F-262B-80E0D82DB05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BB3DE45-FED2-7AFE-2F9D-1C24750A2F2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04F49A6-0D14-3AD4-77E2-E2FD829EEB79}"/>
              </a:ext>
            </a:extLst>
          </p:cNvPr>
          <p:cNvSpPr>
            <a:spLocks noGrp="1"/>
          </p:cNvSpPr>
          <p:nvPr>
            <p:ph type="dt" sz="half" idx="10"/>
          </p:nvPr>
        </p:nvSpPr>
        <p:spPr/>
        <p:txBody>
          <a:bodyPr/>
          <a:lstStyle/>
          <a:p>
            <a:fld id="{7EBA8C60-6D63-46F0-B2A4-67DA7408F1C2}" type="datetimeFigureOut">
              <a:rPr lang="en-US" smtClean="0"/>
              <a:t>6/2/25</a:t>
            </a:fld>
            <a:endParaRPr lang="en-US"/>
          </a:p>
        </p:txBody>
      </p:sp>
      <p:sp>
        <p:nvSpPr>
          <p:cNvPr id="5" name="Footer Placeholder 4">
            <a:extLst>
              <a:ext uri="{FF2B5EF4-FFF2-40B4-BE49-F238E27FC236}">
                <a16:creationId xmlns:a16="http://schemas.microsoft.com/office/drawing/2014/main" id="{CDD97ABC-69B5-33C5-05E4-4CB1003FDA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7E621B-CF90-C28C-7515-DCF0F25E3C3D}"/>
              </a:ext>
            </a:extLst>
          </p:cNvPr>
          <p:cNvSpPr>
            <a:spLocks noGrp="1"/>
          </p:cNvSpPr>
          <p:nvPr>
            <p:ph type="sldNum" sz="quarter" idx="12"/>
          </p:nvPr>
        </p:nvSpPr>
        <p:spPr/>
        <p:txBody>
          <a:bodyPr/>
          <a:lstStyle/>
          <a:p>
            <a:fld id="{2815E8AF-234A-4C2A-824A-CFADF6A51710}" type="slidenum">
              <a:rPr lang="en-US" smtClean="0"/>
              <a:t>‹#›</a:t>
            </a:fld>
            <a:endParaRPr lang="en-US"/>
          </a:p>
        </p:txBody>
      </p:sp>
    </p:spTree>
    <p:extLst>
      <p:ext uri="{BB962C8B-B14F-4D97-AF65-F5344CB8AC3E}">
        <p14:creationId xmlns:p14="http://schemas.microsoft.com/office/powerpoint/2010/main" val="6484353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3_Data Slide (for content heavy tables and char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274639"/>
            <a:ext cx="10972800" cy="1143000"/>
          </a:xfrm>
          <a:prstGeom prst="rect">
            <a:avLst/>
          </a:prstGeom>
        </p:spPr>
        <p:txBody>
          <a:bodyPr anchor="b" anchorCtr="0"/>
          <a:lstStyle>
            <a:lvl1pPr algn="l">
              <a:lnSpc>
                <a:spcPts val="4000"/>
              </a:lnSpc>
              <a:defRPr sz="3733" b="1" baseline="0">
                <a:solidFill>
                  <a:srgbClr val="9F8C71"/>
                </a:solidFill>
                <a:effectLst/>
                <a:latin typeface="Calibri" pitchFamily="34" charset="0"/>
              </a:defRPr>
            </a:lvl1pPr>
          </a:lstStyle>
          <a:p>
            <a:r>
              <a:rPr lang="en-US"/>
              <a:t>Bottom band: CGH</a:t>
            </a:r>
          </a:p>
        </p:txBody>
      </p:sp>
      <p:pic>
        <p:nvPicPr>
          <p:cNvPr id="5" name="Picture 4"/>
          <p:cNvPicPr>
            <a:picLocks noChangeAspect="1"/>
          </p:cNvPicPr>
          <p:nvPr userDrawn="1"/>
        </p:nvPicPr>
        <p:blipFill rotWithShape="1">
          <a:blip r:embed="rId2" cstate="print">
            <a:extLst>
              <a:ext uri="{28A0092B-C50C-407E-A947-70E740481C1C}">
                <a14:useLocalDpi xmlns:a14="http://schemas.microsoft.com/office/drawing/2010/main" val="0"/>
              </a:ext>
            </a:extLst>
          </a:blip>
          <a:srcRect t="86336"/>
          <a:stretch/>
        </p:blipFill>
        <p:spPr>
          <a:xfrm>
            <a:off x="0" y="6662261"/>
            <a:ext cx="12192000" cy="195739"/>
          </a:xfrm>
          <a:prstGeom prst="rect">
            <a:avLst/>
          </a:prstGeom>
        </p:spPr>
      </p:pic>
      <p:sp>
        <p:nvSpPr>
          <p:cNvPr id="6" name="Text Placeholder 7"/>
          <p:cNvSpPr>
            <a:spLocks noGrp="1"/>
          </p:cNvSpPr>
          <p:nvPr>
            <p:ph type="body" sz="quarter" idx="10"/>
          </p:nvPr>
        </p:nvSpPr>
        <p:spPr>
          <a:xfrm>
            <a:off x="609600" y="1545167"/>
            <a:ext cx="10972800" cy="4455584"/>
          </a:xfrm>
        </p:spPr>
        <p:txBody>
          <a:bodyPr/>
          <a:lstStyle>
            <a:lvl1pPr marL="457189" indent="-457189">
              <a:buClr>
                <a:srgbClr val="A59988"/>
              </a:buClr>
              <a:buFont typeface="Wingdings" panose="05000000000000000000" pitchFamily="2" charset="2"/>
              <a:buChar char="§"/>
              <a:defRPr sz="2667">
                <a:solidFill>
                  <a:schemeClr val="accent4">
                    <a:lumMod val="75000"/>
                  </a:schemeClr>
                </a:solidFill>
              </a:defRPr>
            </a:lvl1pPr>
            <a:lvl2pPr>
              <a:buClr>
                <a:srgbClr val="5E9732"/>
              </a:buClr>
              <a:defRPr sz="2667">
                <a:solidFill>
                  <a:schemeClr val="accent4">
                    <a:lumMod val="75000"/>
                  </a:schemeClr>
                </a:solidFill>
              </a:defRPr>
            </a:lvl2pPr>
            <a:lvl3pPr>
              <a:buClr>
                <a:srgbClr val="D59F0F"/>
              </a:buClr>
              <a:defRPr sz="2667">
                <a:solidFill>
                  <a:schemeClr val="accent4">
                    <a:lumMod val="75000"/>
                  </a:schemeClr>
                </a:solidFill>
              </a:defRPr>
            </a:lvl3pPr>
            <a:lvl4pPr>
              <a:defRPr sz="2667">
                <a:solidFill>
                  <a:schemeClr val="accent4">
                    <a:lumMod val="75000"/>
                  </a:schemeClr>
                </a:solidFill>
              </a:defRPr>
            </a:lvl4pPr>
            <a:lvl5pPr>
              <a:defRPr sz="2667">
                <a:solidFill>
                  <a:schemeClr val="accent4">
                    <a:lumMod val="75000"/>
                  </a:schemeClr>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16793358"/>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289449424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292493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cstate="hqprint">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17160672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936897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4205600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1404438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28723709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17562166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745597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350346026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47241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31667202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47389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23304629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96203923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153582460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34221956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157808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9885093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cstate="hqprint">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cstate="hqprint">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40890597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1686362448"/>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86183517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5546016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image" Target="../media/image1.emf"/><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theme" Target="../theme/theme2.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slideLayout" Target="../slideLayouts/slideLayout59.xml"/><Relationship Id="rId18" Type="http://schemas.openxmlformats.org/officeDocument/2006/relationships/slideLayout" Target="../slideLayouts/slideLayout64.xml"/><Relationship Id="rId3" Type="http://schemas.openxmlformats.org/officeDocument/2006/relationships/slideLayout" Target="../slideLayouts/slideLayout49.xml"/><Relationship Id="rId21" Type="http://schemas.openxmlformats.org/officeDocument/2006/relationships/slideLayout" Target="../slideLayouts/slideLayout67.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17" Type="http://schemas.openxmlformats.org/officeDocument/2006/relationships/slideLayout" Target="../slideLayouts/slideLayout63.xml"/><Relationship Id="rId25" Type="http://schemas.openxmlformats.org/officeDocument/2006/relationships/image" Target="../media/image1.emf"/><Relationship Id="rId2" Type="http://schemas.openxmlformats.org/officeDocument/2006/relationships/slideLayout" Target="../slideLayouts/slideLayout48.xml"/><Relationship Id="rId16" Type="http://schemas.openxmlformats.org/officeDocument/2006/relationships/slideLayout" Target="../slideLayouts/slideLayout62.xml"/><Relationship Id="rId20" Type="http://schemas.openxmlformats.org/officeDocument/2006/relationships/slideLayout" Target="../slideLayouts/slideLayout66.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24" Type="http://schemas.openxmlformats.org/officeDocument/2006/relationships/theme" Target="../theme/theme3.xml"/><Relationship Id="rId5" Type="http://schemas.openxmlformats.org/officeDocument/2006/relationships/slideLayout" Target="../slideLayouts/slideLayout51.xml"/><Relationship Id="rId15" Type="http://schemas.openxmlformats.org/officeDocument/2006/relationships/slideLayout" Target="../slideLayouts/slideLayout61.xml"/><Relationship Id="rId23" Type="http://schemas.openxmlformats.org/officeDocument/2006/relationships/slideLayout" Target="../slideLayouts/slideLayout69.xml"/><Relationship Id="rId10" Type="http://schemas.openxmlformats.org/officeDocument/2006/relationships/slideLayout" Target="../slideLayouts/slideLayout56.xml"/><Relationship Id="rId19" Type="http://schemas.openxmlformats.org/officeDocument/2006/relationships/slideLayout" Target="../slideLayouts/slideLayout65.xml"/><Relationship Id="rId4" Type="http://schemas.openxmlformats.org/officeDocument/2006/relationships/slideLayout" Target="../slideLayouts/slideLayout50.xml"/><Relationship Id="rId9" Type="http://schemas.openxmlformats.org/officeDocument/2006/relationships/slideLayout" Target="../slideLayouts/slideLayout55.xml"/><Relationship Id="rId14" Type="http://schemas.openxmlformats.org/officeDocument/2006/relationships/slideLayout" Target="../slideLayouts/slideLayout60.xml"/><Relationship Id="rId22" Type="http://schemas.openxmlformats.org/officeDocument/2006/relationships/slideLayout" Target="../slideLayouts/slideLayout6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1" r:id="rId22"/>
    <p:sldLayoutId id="2147483671" r:id="rId23"/>
    <p:sldLayoutId id="2147483904"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4">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userDrawn="1"/>
        </p:nvPicPr>
        <p:blipFill>
          <a:blip r:embed="rId24">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4176289477"/>
      </p:ext>
    </p:extLst>
  </p:cSld>
  <p:clrMap bg1="lt1" tx1="dk1" bg2="lt2" tx2="dk2" accent1="accent1" accent2="accent2" accent3="accent3" accent4="accent4" accent5="accent5" accent6="accent6" hlink="hlink" folHlink="folHlink"/>
  <p:sldLayoutIdLst>
    <p:sldLayoutId id="2147483884" r:id="rId1"/>
    <p:sldLayoutId id="2147483885" r:id="rId2"/>
    <p:sldLayoutId id="2147483758"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 id="2147483894" r:id="rId12"/>
    <p:sldLayoutId id="2147483895" r:id="rId13"/>
    <p:sldLayoutId id="2147483896" r:id="rId14"/>
    <p:sldLayoutId id="2147483897" r:id="rId15"/>
    <p:sldLayoutId id="2147483898" r:id="rId16"/>
    <p:sldLayoutId id="2147483899" r:id="rId17"/>
    <p:sldLayoutId id="2147483900" r:id="rId18"/>
    <p:sldLayoutId id="2147483901" r:id="rId19"/>
    <p:sldLayoutId id="2147483902" r:id="rId20"/>
    <p:sldLayoutId id="2147484080" r:id="rId21"/>
    <p:sldLayoutId id="2147484081" r:id="rId22"/>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5">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5">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1501718377"/>
      </p:ext>
    </p:extLst>
  </p:cSld>
  <p:clrMap bg1="lt1" tx1="dk1" bg2="lt2" tx2="dk2" accent1="accent1" accent2="accent2" accent3="accent3" accent4="accent4" accent5="accent5" accent6="accent6" hlink="hlink" folHlink="folHlink"/>
  <p:sldLayoutIdLst>
    <p:sldLayoutId id="2147484096" r:id="rId1"/>
    <p:sldLayoutId id="2147484097" r:id="rId2"/>
    <p:sldLayoutId id="2147484098" r:id="rId3"/>
    <p:sldLayoutId id="2147484099" r:id="rId4"/>
    <p:sldLayoutId id="2147484100" r:id="rId5"/>
    <p:sldLayoutId id="2147484101" r:id="rId6"/>
    <p:sldLayoutId id="2147484102" r:id="rId7"/>
    <p:sldLayoutId id="2147484103" r:id="rId8"/>
    <p:sldLayoutId id="2147484104" r:id="rId9"/>
    <p:sldLayoutId id="2147484105" r:id="rId10"/>
    <p:sldLayoutId id="2147484106" r:id="rId11"/>
    <p:sldLayoutId id="2147484107" r:id="rId12"/>
    <p:sldLayoutId id="2147484108" r:id="rId13"/>
    <p:sldLayoutId id="2147484109" r:id="rId14"/>
    <p:sldLayoutId id="2147484110" r:id="rId15"/>
    <p:sldLayoutId id="2147484111" r:id="rId16"/>
    <p:sldLayoutId id="2147484112" r:id="rId17"/>
    <p:sldLayoutId id="2147484113" r:id="rId18"/>
    <p:sldLayoutId id="2147484114" r:id="rId19"/>
    <p:sldLayoutId id="2147484115" r:id="rId20"/>
    <p:sldLayoutId id="2147484117" r:id="rId21"/>
    <p:sldLayoutId id="2147484118" r:id="rId22"/>
    <p:sldLayoutId id="2147484119" r:id="rId23"/>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0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00.xml"/><Relationship Id="rId1" Type="http://schemas.openxmlformats.org/officeDocument/2006/relationships/slideLayout" Target="../slideLayouts/slideLayout3.xml"/><Relationship Id="rId4" Type="http://schemas.openxmlformats.org/officeDocument/2006/relationships/image" Target="../media/image50.svg"/></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6.xml"/></Relationships>
</file>

<file path=ppt/slides/_rels/slide10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5.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8.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hyperlink" Target="http://717alliance.org/" TargetMode="External"/><Relationship Id="rId7" Type="http://schemas.openxmlformats.org/officeDocument/2006/relationships/hyperlink" Target="https://717alliance.org/faq/" TargetMode="External"/><Relationship Id="rId2" Type="http://schemas.openxmlformats.org/officeDocument/2006/relationships/notesSlide" Target="../notesSlides/notesSlide108.xml"/><Relationship Id="rId1" Type="http://schemas.openxmlformats.org/officeDocument/2006/relationships/slideLayout" Target="../slideLayouts/slideLayout17.xml"/><Relationship Id="rId6" Type="http://schemas.openxmlformats.org/officeDocument/2006/relationships/hyperlink" Target="https://717alliance.org/resource-library/?category=advocacy-briefs" TargetMode="External"/><Relationship Id="rId5" Type="http://schemas.openxmlformats.org/officeDocument/2006/relationships/hyperlink" Target="https://717alliance.org/digital-toolkit/" TargetMode="External"/><Relationship Id="rId4" Type="http://schemas.openxmlformats.org/officeDocument/2006/relationships/hyperlink" Target="https://717alliance.org/get-started/" TargetMode="External"/><Relationship Id="rId9" Type="http://schemas.openxmlformats.org/officeDocument/2006/relationships/image" Target="../media/image11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1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09.xml"/><Relationship Id="rId1" Type="http://schemas.openxmlformats.org/officeDocument/2006/relationships/slideLayout" Target="../slideLayouts/slideLayout4.xml"/><Relationship Id="rId4" Type="http://schemas.openxmlformats.org/officeDocument/2006/relationships/hyperlink" Target="mailto:717alliance@rtsl.org" TargetMode="External"/></Relationships>
</file>

<file path=ppt/slides/_rels/slide111.xml.rels><?xml version="1.0" encoding="UTF-8" standalone="yes"?>
<Relationships xmlns="http://schemas.openxmlformats.org/package/2006/relationships"><Relationship Id="rId8" Type="http://schemas.openxmlformats.org/officeDocument/2006/relationships/image" Target="../media/image126.svg"/><Relationship Id="rId3" Type="http://schemas.openxmlformats.org/officeDocument/2006/relationships/image" Target="../media/image121.png"/><Relationship Id="rId7" Type="http://schemas.openxmlformats.org/officeDocument/2006/relationships/image" Target="../media/image125.png"/><Relationship Id="rId2" Type="http://schemas.openxmlformats.org/officeDocument/2006/relationships/notesSlide" Target="../notesSlides/notesSlide110.xml"/><Relationship Id="rId1" Type="http://schemas.openxmlformats.org/officeDocument/2006/relationships/slideLayout" Target="../slideLayouts/slideLayout16.xml"/><Relationship Id="rId6" Type="http://schemas.openxmlformats.org/officeDocument/2006/relationships/image" Target="../media/image124.svg"/><Relationship Id="rId5" Type="http://schemas.openxmlformats.org/officeDocument/2006/relationships/image" Target="../media/image123.png"/><Relationship Id="rId4" Type="http://schemas.openxmlformats.org/officeDocument/2006/relationships/image" Target="../media/image122.svg"/></Relationships>
</file>

<file path=ppt/slides/_rels/slide112.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11.xml"/><Relationship Id="rId1" Type="http://schemas.openxmlformats.org/officeDocument/2006/relationships/slideLayout" Target="../slideLayouts/slideLayout2.xml"/><Relationship Id="rId5" Type="http://schemas.openxmlformats.org/officeDocument/2006/relationships/image" Target="../media/image130.png"/><Relationship Id="rId4" Type="http://schemas.openxmlformats.org/officeDocument/2006/relationships/image" Target="../media/image129.png"/></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3.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6.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6.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3.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0.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1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48.xml"/><Relationship Id="rId6" Type="http://schemas.openxmlformats.org/officeDocument/2006/relationships/image" Target="../media/image18.sv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6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62.xml"/><Relationship Id="rId4" Type="http://schemas.openxmlformats.org/officeDocument/2006/relationships/image" Target="../media/image25.sv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8.xml"/></Relationships>
</file>

<file path=ppt/slides/_rels/slide25.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48.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6.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8.png"/><Relationship Id="rId7"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48.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62.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51.xml"/><Relationship Id="rId4" Type="http://schemas.openxmlformats.org/officeDocument/2006/relationships/image" Target="../media/image34.jpeg"/></Relationships>
</file>

<file path=ppt/slides/_rels/slide2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35.png"/><Relationship Id="rId7" Type="http://schemas.openxmlformats.org/officeDocument/2006/relationships/image" Target="../media/image39.svg"/><Relationship Id="rId2" Type="http://schemas.openxmlformats.org/officeDocument/2006/relationships/notesSlide" Target="../notesSlides/notesSlide29.xml"/><Relationship Id="rId1" Type="http://schemas.openxmlformats.org/officeDocument/2006/relationships/slideLayout" Target="../slideLayouts/slideLayout62.xml"/><Relationship Id="rId6" Type="http://schemas.openxmlformats.org/officeDocument/2006/relationships/image" Target="../media/image38.png"/><Relationship Id="rId5" Type="http://schemas.openxmlformats.org/officeDocument/2006/relationships/image" Target="../media/image37.jpeg"/><Relationship Id="rId4" Type="http://schemas.openxmlformats.org/officeDocument/2006/relationships/image" Target="../media/image36.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9.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1.xml"/><Relationship Id="rId1" Type="http://schemas.openxmlformats.org/officeDocument/2006/relationships/slideLayout" Target="../slideLayouts/slideLayout62.xml"/><Relationship Id="rId4" Type="http://schemas.openxmlformats.org/officeDocument/2006/relationships/image" Target="../media/image25.svg"/></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2.xml"/><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3.xml"/><Relationship Id="rId1" Type="http://schemas.openxmlformats.org/officeDocument/2006/relationships/slideLayout" Target="../slideLayouts/slideLayout63.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4.xml"/><Relationship Id="rId1" Type="http://schemas.openxmlformats.org/officeDocument/2006/relationships/slideLayout" Target="../slideLayouts/slideLayout6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9.xml"/></Relationships>
</file>

<file path=ppt/slides/_rels/slide36.xml.rels><?xml version="1.0" encoding="UTF-8" standalone="yes"?>
<Relationships xmlns="http://schemas.openxmlformats.org/package/2006/relationships"><Relationship Id="rId8" Type="http://schemas.openxmlformats.org/officeDocument/2006/relationships/image" Target="../media/image48.emf"/><Relationship Id="rId3" Type="http://schemas.openxmlformats.org/officeDocument/2006/relationships/image" Target="../media/image43.png"/><Relationship Id="rId7" Type="http://schemas.openxmlformats.org/officeDocument/2006/relationships/image" Target="../media/image47.emf"/><Relationship Id="rId2" Type="http://schemas.openxmlformats.org/officeDocument/2006/relationships/notesSlide" Target="../notesSlides/notesSlide36.xml"/><Relationship Id="rId1" Type="http://schemas.openxmlformats.org/officeDocument/2006/relationships/slideLayout" Target="../slideLayouts/slideLayout15.xml"/><Relationship Id="rId6" Type="http://schemas.openxmlformats.org/officeDocument/2006/relationships/image" Target="../media/image46.emf"/><Relationship Id="rId5" Type="http://schemas.openxmlformats.org/officeDocument/2006/relationships/image" Target="../media/image45.png"/><Relationship Id="rId4" Type="http://schemas.openxmlformats.org/officeDocument/2006/relationships/image" Target="../media/image44.tiff"/></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image" Target="../media/image50.svg"/></Relationships>
</file>

<file path=ppt/slides/_rels/slide39.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54.sv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52.svg"/><Relationship Id="rId9" Type="http://schemas.openxmlformats.org/officeDocument/2006/relationships/image" Target="../media/image5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3.xml"/><Relationship Id="rId4" Type="http://schemas.openxmlformats.org/officeDocument/2006/relationships/image" Target="../media/image50.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4.xml"/><Relationship Id="rId1" Type="http://schemas.openxmlformats.org/officeDocument/2006/relationships/slideLayout" Target="../slideLayouts/slideLayout5.xml"/><Relationship Id="rId5" Type="http://schemas.openxmlformats.org/officeDocument/2006/relationships/image" Target="../media/image61.png"/><Relationship Id="rId4" Type="http://schemas.openxmlformats.org/officeDocument/2006/relationships/image" Target="../media/image60.png"/></Relationships>
</file>

<file path=ppt/slides/_rels/slide4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5.xml"/><Relationship Id="rId1" Type="http://schemas.openxmlformats.org/officeDocument/2006/relationships/slideLayout" Target="../slideLayouts/slideLayout17.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62.png"/></Relationships>
</file>

<file path=ppt/slides/_rels/slide4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6.xml"/><Relationship Id="rId1" Type="http://schemas.openxmlformats.org/officeDocument/2006/relationships/slideLayout" Target="../slideLayouts/slideLayout16.xml"/><Relationship Id="rId4" Type="http://schemas.openxmlformats.org/officeDocument/2006/relationships/image" Target="../media/image50.sv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6.xml"/></Relationships>
</file>

<file path=ppt/slides/_rels/slide5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25.sv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40.png"/><Relationship Id="rId7" Type="http://schemas.openxmlformats.org/officeDocument/2006/relationships/image" Target="../media/image67.png"/><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40.png"/><Relationship Id="rId7" Type="http://schemas.openxmlformats.org/officeDocument/2006/relationships/image" Target="../media/image67.png"/><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6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5.xml"/></Relationships>
</file>

<file path=ppt/slides/_rels/slide69.xml.rels><?xml version="1.0" encoding="UTF-8" standalone="yes"?>
<Relationships xmlns="http://schemas.openxmlformats.org/package/2006/relationships"><Relationship Id="rId8" Type="http://schemas.openxmlformats.org/officeDocument/2006/relationships/image" Target="../media/image31.svg"/><Relationship Id="rId13" Type="http://schemas.openxmlformats.org/officeDocument/2006/relationships/image" Target="../media/image83.png"/><Relationship Id="rId3" Type="http://schemas.openxmlformats.org/officeDocument/2006/relationships/image" Target="../media/image75.png"/><Relationship Id="rId7" Type="http://schemas.openxmlformats.org/officeDocument/2006/relationships/image" Target="../media/image30.png"/><Relationship Id="rId12" Type="http://schemas.openxmlformats.org/officeDocument/2006/relationships/image" Target="../media/image82.svg"/><Relationship Id="rId2" Type="http://schemas.openxmlformats.org/officeDocument/2006/relationships/notesSlide" Target="../notesSlides/notesSlide69.xml"/><Relationship Id="rId1" Type="http://schemas.openxmlformats.org/officeDocument/2006/relationships/slideLayout" Target="../slideLayouts/slideLayout15.xml"/><Relationship Id="rId6" Type="http://schemas.openxmlformats.org/officeDocument/2006/relationships/image" Target="../media/image78.svg"/><Relationship Id="rId11" Type="http://schemas.openxmlformats.org/officeDocument/2006/relationships/image" Target="../media/image81.png"/><Relationship Id="rId5" Type="http://schemas.openxmlformats.org/officeDocument/2006/relationships/image" Target="../media/image77.png"/><Relationship Id="rId10" Type="http://schemas.openxmlformats.org/officeDocument/2006/relationships/image" Target="../media/image80.svg"/><Relationship Id="rId4" Type="http://schemas.openxmlformats.org/officeDocument/2006/relationships/image" Target="../media/image76.svg"/><Relationship Id="rId9" Type="http://schemas.openxmlformats.org/officeDocument/2006/relationships/image" Target="../media/image79.png"/><Relationship Id="rId14" Type="http://schemas.openxmlformats.org/officeDocument/2006/relationships/image" Target="../media/image84.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0.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3.xml"/><Relationship Id="rId1" Type="http://schemas.openxmlformats.org/officeDocument/2006/relationships/slideLayout" Target="../slideLayouts/slideLayout27.xml"/><Relationship Id="rId4" Type="http://schemas.openxmlformats.org/officeDocument/2006/relationships/image" Target="../media/image50.sv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3.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84.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85.png"/><Relationship Id="rId7" Type="http://schemas.openxmlformats.org/officeDocument/2006/relationships/image" Target="../media/image89.png"/><Relationship Id="rId12" Type="http://schemas.openxmlformats.org/officeDocument/2006/relationships/image" Target="../media/image94.svg"/><Relationship Id="rId2" Type="http://schemas.openxmlformats.org/officeDocument/2006/relationships/notesSlide" Target="../notesSlides/notesSlide84.xml"/><Relationship Id="rId1" Type="http://schemas.openxmlformats.org/officeDocument/2006/relationships/slideLayout" Target="../slideLayouts/slideLayout2.xml"/><Relationship Id="rId6" Type="http://schemas.openxmlformats.org/officeDocument/2006/relationships/image" Target="../media/image88.svg"/><Relationship Id="rId11" Type="http://schemas.openxmlformats.org/officeDocument/2006/relationships/image" Target="../media/image93.png"/><Relationship Id="rId5" Type="http://schemas.openxmlformats.org/officeDocument/2006/relationships/image" Target="../media/image87.png"/><Relationship Id="rId10" Type="http://schemas.openxmlformats.org/officeDocument/2006/relationships/image" Target="../media/image92.svg"/><Relationship Id="rId4" Type="http://schemas.openxmlformats.org/officeDocument/2006/relationships/image" Target="../media/image86.svg"/><Relationship Id="rId9" Type="http://schemas.openxmlformats.org/officeDocument/2006/relationships/image" Target="../media/image91.png"/></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28.png"/><Relationship Id="rId7" Type="http://schemas.openxmlformats.org/officeDocument/2006/relationships/image" Target="../media/image17.png"/><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slides/_rels/slide87.xml.rels><?xml version="1.0" encoding="UTF-8" standalone="yes"?>
<Relationships xmlns="http://schemas.openxmlformats.org/package/2006/relationships"><Relationship Id="rId8" Type="http://schemas.openxmlformats.org/officeDocument/2006/relationships/image" Target="../media/image99.png"/><Relationship Id="rId3" Type="http://schemas.openxmlformats.org/officeDocument/2006/relationships/image" Target="../media/image95.tiff"/><Relationship Id="rId7" Type="http://schemas.openxmlformats.org/officeDocument/2006/relationships/image" Target="../media/image98.png"/><Relationship Id="rId2" Type="http://schemas.openxmlformats.org/officeDocument/2006/relationships/notesSlide" Target="../notesSlides/notesSlide87.xml"/><Relationship Id="rId1" Type="http://schemas.openxmlformats.org/officeDocument/2006/relationships/slideLayout" Target="../slideLayouts/slideLayout24.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97.png"/><Relationship Id="rId10" Type="http://schemas.openxmlformats.org/officeDocument/2006/relationships/image" Target="../media/image100.png"/><Relationship Id="rId4" Type="http://schemas.openxmlformats.org/officeDocument/2006/relationships/image" Target="../media/image96.png"/><Relationship Id="rId9" Type="http://schemas.microsoft.com/office/2007/relationships/hdphoto" Target="../media/hdphoto2.wdp"/></Relationships>
</file>

<file path=ppt/slides/_rels/slide88.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88.xml"/><Relationship Id="rId1" Type="http://schemas.openxmlformats.org/officeDocument/2006/relationships/slideLayout" Target="../slideLayouts/slideLayout15.xml"/><Relationship Id="rId6" Type="http://schemas.openxmlformats.org/officeDocument/2006/relationships/image" Target="../media/image46.emf"/><Relationship Id="rId5" Type="http://schemas.openxmlformats.org/officeDocument/2006/relationships/image" Target="../media/image103.png"/><Relationship Id="rId4" Type="http://schemas.openxmlformats.org/officeDocument/2006/relationships/image" Target="../media/image102.tiff"/></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90.xml"/><Relationship Id="rId1" Type="http://schemas.openxmlformats.org/officeDocument/2006/relationships/slideLayout" Target="../slideLayouts/slideLayout2.xml"/><Relationship Id="rId6" Type="http://schemas.openxmlformats.org/officeDocument/2006/relationships/image" Target="../media/image88.svg"/><Relationship Id="rId11" Type="http://schemas.openxmlformats.org/officeDocument/2006/relationships/image" Target="../media/image104.jpeg"/><Relationship Id="rId5" Type="http://schemas.openxmlformats.org/officeDocument/2006/relationships/image" Target="../media/image87.png"/><Relationship Id="rId10" Type="http://schemas.openxmlformats.org/officeDocument/2006/relationships/image" Target="../media/image92.svg"/><Relationship Id="rId4" Type="http://schemas.openxmlformats.org/officeDocument/2006/relationships/image" Target="../media/image86.svg"/><Relationship Id="rId9" Type="http://schemas.openxmlformats.org/officeDocument/2006/relationships/image" Target="../media/image91.png"/></Relationships>
</file>

<file path=ppt/slides/_rels/slide91.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image" Target="../media/image85.png"/><Relationship Id="rId7" Type="http://schemas.openxmlformats.org/officeDocument/2006/relationships/image" Target="../media/image89.png"/><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image" Target="../media/image88.svg"/><Relationship Id="rId5" Type="http://schemas.openxmlformats.org/officeDocument/2006/relationships/image" Target="../media/image87.png"/><Relationship Id="rId10" Type="http://schemas.openxmlformats.org/officeDocument/2006/relationships/image" Target="../media/image92.svg"/><Relationship Id="rId4" Type="http://schemas.openxmlformats.org/officeDocument/2006/relationships/image" Target="../media/image86.svg"/><Relationship Id="rId9" Type="http://schemas.openxmlformats.org/officeDocument/2006/relationships/image" Target="../media/image91.png"/></Relationships>
</file>

<file path=ppt/slides/_rels/slide9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94.xml"/><Relationship Id="rId1" Type="http://schemas.openxmlformats.org/officeDocument/2006/relationships/slideLayout" Target="../slideLayouts/slideLayout17.xml"/><Relationship Id="rId6" Type="http://schemas.openxmlformats.org/officeDocument/2006/relationships/image" Target="../media/image109.jpeg"/><Relationship Id="rId5" Type="http://schemas.openxmlformats.org/officeDocument/2006/relationships/image" Target="../media/image108.jpeg"/><Relationship Id="rId4" Type="http://schemas.openxmlformats.org/officeDocument/2006/relationships/image" Target="../media/image107.png"/></Relationships>
</file>

<file path=ppt/slides/_rels/slide9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5.xml"/><Relationship Id="rId1" Type="http://schemas.openxmlformats.org/officeDocument/2006/relationships/slideLayout" Target="../slideLayouts/slideLayout16.xml"/><Relationship Id="rId4" Type="http://schemas.openxmlformats.org/officeDocument/2006/relationships/image" Target="../media/image25.sv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97.xml"/><Relationship Id="rId1" Type="http://schemas.openxmlformats.org/officeDocument/2006/relationships/slideLayout" Target="../slideLayouts/slideLayout17.xml"/><Relationship Id="rId4" Type="http://schemas.openxmlformats.org/officeDocument/2006/relationships/image" Target="../media/image111.png"/></Relationships>
</file>

<file path=ppt/slides/_rels/slide9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98.xml"/><Relationship Id="rId1" Type="http://schemas.openxmlformats.org/officeDocument/2006/relationships/slideLayout" Target="../slideLayouts/slideLayout17.xml"/><Relationship Id="rId4" Type="http://schemas.openxmlformats.org/officeDocument/2006/relationships/image" Target="../media/image113.png"/></Relationships>
</file>

<file path=ppt/slides/_rels/slide9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99.xml"/><Relationship Id="rId1" Type="http://schemas.openxmlformats.org/officeDocument/2006/relationships/slideLayout" Target="../slideLayouts/slideLayout2.xml"/><Relationship Id="rId5" Type="http://schemas.openxmlformats.org/officeDocument/2006/relationships/image" Target="../media/image116.png"/><Relationship Id="rId4" Type="http://schemas.openxmlformats.org/officeDocument/2006/relationships/image" Target="../media/image1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70306"/>
            <a:ext cx="10105360" cy="1149334"/>
          </a:xfrm>
        </p:spPr>
        <p:txBody>
          <a:bodyPr vert="horz" lIns="91440" tIns="45720" rIns="91440" bIns="45720" rtlCol="0" anchor="t">
            <a:noAutofit/>
          </a:bodyPr>
          <a:lstStyle/>
          <a:p>
            <a:pPr>
              <a:lnSpc>
                <a:spcPct val="110000"/>
              </a:lnSpc>
            </a:pPr>
            <a:r>
              <a:rPr lang="es-419" sz="5600" dirty="0">
                <a:latin typeface="Arial"/>
                <a:cs typeface="Arial"/>
              </a:rPr>
              <a:t>Taller de orientación 7-1-7 </a:t>
            </a:r>
          </a:p>
        </p:txBody>
      </p:sp>
      <p:sp>
        <p:nvSpPr>
          <p:cNvPr id="5" name="Text Placeholder 4">
            <a:extLst>
              <a:ext uri="{FF2B5EF4-FFF2-40B4-BE49-F238E27FC236}">
                <a16:creationId xmlns:a16="http://schemas.microsoft.com/office/drawing/2014/main" id="{E6971593-170C-A362-34EF-AE33984F13B7}"/>
              </a:ext>
            </a:extLst>
          </p:cNvPr>
          <p:cNvSpPr>
            <a:spLocks noGrp="1"/>
          </p:cNvSpPr>
          <p:nvPr>
            <p:ph type="body" sz="quarter" idx="14"/>
          </p:nvPr>
        </p:nvSpPr>
        <p:spPr>
          <a:xfrm>
            <a:off x="952500" y="4326515"/>
            <a:ext cx="8142381" cy="539750"/>
          </a:xfrm>
        </p:spPr>
        <p:txBody>
          <a:bodyPr>
            <a:noAutofit/>
          </a:bodyPr>
          <a:lstStyle/>
          <a:p>
            <a:pPr>
              <a:lnSpc>
                <a:spcPct val="120000"/>
              </a:lnSpc>
            </a:pPr>
            <a:r>
              <a:rPr lang="es-419" sz="2000" b="0" dirty="0">
                <a:latin typeface="Arial"/>
                <a:cs typeface="Arial"/>
              </a:rPr>
              <a:t>Introducir el enfoque 7-1-7 para mejorar continuamente el desempeño en casos de brotes </a:t>
            </a:r>
          </a:p>
        </p:txBody>
      </p:sp>
    </p:spTree>
    <p:extLst>
      <p:ext uri="{BB962C8B-B14F-4D97-AF65-F5344CB8AC3E}">
        <p14:creationId xmlns:p14="http://schemas.microsoft.com/office/powerpoint/2010/main" val="111912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AACFAA-E560-06DB-7ED2-DAA3DB86F367}"/>
              </a:ext>
            </a:extLst>
          </p:cNvPr>
          <p:cNvSpPr>
            <a:spLocks noGrp="1"/>
          </p:cNvSpPr>
          <p:nvPr>
            <p:ph type="title"/>
          </p:nvPr>
        </p:nvSpPr>
        <p:spPr>
          <a:xfrm>
            <a:off x="553684" y="2287596"/>
            <a:ext cx="3279812" cy="2282808"/>
          </a:xfrm>
        </p:spPr>
        <p:txBody>
          <a:bodyPr anchor="ctr"/>
          <a:lstStyle/>
          <a:p>
            <a:r>
              <a:rPr lang="es-419" dirty="0">
                <a:latin typeface="Arial"/>
                <a:cs typeface="Arial"/>
              </a:rPr>
              <a:t>Objetivos de aprendizaje de la capacitación</a:t>
            </a:r>
          </a:p>
        </p:txBody>
      </p:sp>
      <p:sp>
        <p:nvSpPr>
          <p:cNvPr id="4" name="Content Placeholder 3">
            <a:extLst>
              <a:ext uri="{FF2B5EF4-FFF2-40B4-BE49-F238E27FC236}">
                <a16:creationId xmlns:a16="http://schemas.microsoft.com/office/drawing/2014/main" id="{65A2F0DB-B18D-9869-E1BC-E32C5AAA2B8C}"/>
              </a:ext>
            </a:extLst>
          </p:cNvPr>
          <p:cNvSpPr>
            <a:spLocks noGrp="1"/>
          </p:cNvSpPr>
          <p:nvPr>
            <p:ph idx="1"/>
          </p:nvPr>
        </p:nvSpPr>
        <p:spPr>
          <a:xfrm>
            <a:off x="4835951" y="1712403"/>
            <a:ext cx="6414755" cy="4550874"/>
          </a:xfrm>
        </p:spPr>
        <p:txBody>
          <a:bodyPr vert="horz" lIns="91440" tIns="45720" rIns="91440" bIns="45720" rtlCol="0" anchor="t">
            <a:noAutofit/>
          </a:bodyPr>
          <a:lstStyle/>
          <a:p>
            <a:pPr marL="342900" indent="-342900">
              <a:lnSpc>
                <a:spcPct val="100000"/>
              </a:lnSpc>
            </a:pPr>
            <a:r>
              <a:rPr lang="es-419" sz="2400" b="1" dirty="0">
                <a:latin typeface="Arial"/>
                <a:cs typeface="Arial"/>
              </a:rPr>
              <a:t>Comprender el enfoque 7-1-7 y las revisiones de acción temprana </a:t>
            </a:r>
            <a:r>
              <a:rPr lang="es-419" sz="2400" dirty="0">
                <a:latin typeface="Arial"/>
                <a:cs typeface="Arial"/>
              </a:rPr>
              <a:t>para la detección, notificación y respuesta temprana de brotes.</a:t>
            </a:r>
          </a:p>
          <a:p>
            <a:pPr marL="342900" indent="-342900">
              <a:lnSpc>
                <a:spcPct val="100000"/>
              </a:lnSpc>
            </a:pPr>
            <a:endParaRPr lang="en-US" sz="600" dirty="0">
              <a:latin typeface="Arial"/>
              <a:cs typeface="Arial"/>
            </a:endParaRPr>
          </a:p>
          <a:p>
            <a:pPr marL="342900" indent="-342900">
              <a:lnSpc>
                <a:spcPct val="100000"/>
              </a:lnSpc>
            </a:pPr>
            <a:r>
              <a:rPr lang="es-419" sz="2400" dirty="0">
                <a:latin typeface="Arial"/>
                <a:cs typeface="Arial"/>
              </a:rPr>
              <a:t>Explicar cómo el enfoque 7-1-7 impulsa la </a:t>
            </a:r>
            <a:r>
              <a:rPr lang="es-419" sz="2400" b="1" dirty="0">
                <a:latin typeface="Arial"/>
                <a:cs typeface="Arial"/>
              </a:rPr>
              <a:t>mejora del desempeño</a:t>
            </a:r>
            <a:r>
              <a:rPr lang="es-419" sz="2400" dirty="0">
                <a:latin typeface="Arial"/>
                <a:cs typeface="Arial"/>
              </a:rPr>
              <a:t> de los sistemas de brotes</a:t>
            </a:r>
          </a:p>
          <a:p>
            <a:pPr marL="342900" indent="-342900">
              <a:lnSpc>
                <a:spcPct val="100000"/>
              </a:lnSpc>
            </a:pPr>
            <a:endParaRPr lang="en-US" sz="600" dirty="0">
              <a:cs typeface="Arial"/>
            </a:endParaRPr>
          </a:p>
          <a:p>
            <a:pPr marL="342900" indent="-342900">
              <a:lnSpc>
                <a:spcPct val="100000"/>
              </a:lnSpc>
            </a:pPr>
            <a:r>
              <a:rPr lang="es-419" sz="2400" b="1" dirty="0">
                <a:latin typeface="Arial"/>
                <a:cs typeface="Arial"/>
              </a:rPr>
              <a:t>Identificar oportunidades y desafíos </a:t>
            </a:r>
            <a:r>
              <a:rPr lang="es-419" sz="2400" dirty="0">
                <a:latin typeface="Arial"/>
                <a:cs typeface="Arial"/>
              </a:rPr>
              <a:t>para apoyar la concientización, la adopción y el uso del enfoque 7-1-7 en sus trabajos</a:t>
            </a:r>
          </a:p>
        </p:txBody>
      </p:sp>
      <p:sp>
        <p:nvSpPr>
          <p:cNvPr id="5" name="Text Placeholder 4">
            <a:extLst>
              <a:ext uri="{FF2B5EF4-FFF2-40B4-BE49-F238E27FC236}">
                <a16:creationId xmlns:a16="http://schemas.microsoft.com/office/drawing/2014/main" id="{CA5C1804-D09B-88AA-FAED-346D564DBE07}"/>
              </a:ext>
            </a:extLst>
          </p:cNvPr>
          <p:cNvSpPr>
            <a:spLocks noGrp="1"/>
          </p:cNvSpPr>
          <p:nvPr>
            <p:ph type="body" sz="half" idx="10"/>
          </p:nvPr>
        </p:nvSpPr>
        <p:spPr>
          <a:xfrm>
            <a:off x="4835951" y="594724"/>
            <a:ext cx="6693029" cy="768723"/>
          </a:xfrm>
        </p:spPr>
        <p:txBody>
          <a:bodyPr vert="horz" lIns="91440" tIns="45720" rIns="91440" bIns="45720" rtlCol="0" anchor="t">
            <a:noAutofit/>
          </a:bodyPr>
          <a:lstStyle/>
          <a:p>
            <a:r>
              <a:rPr lang="es-419" sz="2400">
                <a:latin typeface="Arial"/>
                <a:cs typeface="Arial"/>
              </a:rPr>
              <a:t>Al final de la capacitación, deben ser capaces de lo siguiente:</a:t>
            </a:r>
          </a:p>
        </p:txBody>
      </p:sp>
    </p:spTree>
    <p:extLst>
      <p:ext uri="{BB962C8B-B14F-4D97-AF65-F5344CB8AC3E}">
        <p14:creationId xmlns:p14="http://schemas.microsoft.com/office/powerpoint/2010/main" val="123130674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19444E-EC7C-E230-9406-14CBABC5E6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1BA838A-8475-4FAA-E4B7-341C63F70BE2}"/>
              </a:ext>
            </a:extLst>
          </p:cNvPr>
          <p:cNvSpPr>
            <a:spLocks noGrp="1"/>
          </p:cNvSpPr>
          <p:nvPr>
            <p:ph type="title"/>
          </p:nvPr>
        </p:nvSpPr>
        <p:spPr>
          <a:xfrm>
            <a:off x="831850" y="3110301"/>
            <a:ext cx="10117905" cy="1460582"/>
          </a:xfrm>
        </p:spPr>
        <p:txBody>
          <a:bodyPr/>
          <a:lstStyle/>
          <a:p>
            <a:r>
              <a:rPr lang="es-419" sz="4000" dirty="0">
                <a:latin typeface="Arial"/>
                <a:cs typeface="Arial"/>
              </a:rPr>
              <a:t>Enfoque 7-1-7 y brotes en las noticias</a:t>
            </a:r>
          </a:p>
        </p:txBody>
      </p:sp>
      <p:sp>
        <p:nvSpPr>
          <p:cNvPr id="3" name="Text Placeholder 2">
            <a:extLst>
              <a:ext uri="{FF2B5EF4-FFF2-40B4-BE49-F238E27FC236}">
                <a16:creationId xmlns:a16="http://schemas.microsoft.com/office/drawing/2014/main" id="{22FD1FF7-5728-F828-20ED-D14408D96459}"/>
              </a:ext>
            </a:extLst>
          </p:cNvPr>
          <p:cNvSpPr>
            <a:spLocks noGrp="1"/>
          </p:cNvSpPr>
          <p:nvPr>
            <p:ph type="body" idx="1"/>
          </p:nvPr>
        </p:nvSpPr>
        <p:spPr>
          <a:xfrm>
            <a:off x="831850" y="4544114"/>
            <a:ext cx="9703980" cy="931688"/>
          </a:xfrm>
        </p:spPr>
        <p:txBody>
          <a:bodyPr/>
          <a:lstStyle/>
          <a:p>
            <a:r>
              <a:rPr lang="es-419" sz="3000"/>
              <a:t>Actividad</a:t>
            </a:r>
          </a:p>
        </p:txBody>
      </p:sp>
      <p:pic>
        <p:nvPicPr>
          <p:cNvPr id="9" name="Graphic 8">
            <a:extLst>
              <a:ext uri="{FF2B5EF4-FFF2-40B4-BE49-F238E27FC236}">
                <a16:creationId xmlns:a16="http://schemas.microsoft.com/office/drawing/2014/main" id="{3581987E-D76F-FE80-DCF7-8349A983E5F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85963404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F8C83-E85D-8960-989E-0F9DA5155D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EA53590-C50B-D03B-6D81-FB77ACA42060}"/>
              </a:ext>
            </a:extLst>
          </p:cNvPr>
          <p:cNvSpPr>
            <a:spLocks noGrp="1"/>
          </p:cNvSpPr>
          <p:nvPr>
            <p:ph type="title"/>
          </p:nvPr>
        </p:nvSpPr>
        <p:spPr>
          <a:xfrm>
            <a:off x="367853" y="272368"/>
            <a:ext cx="10515600" cy="1001762"/>
          </a:xfrm>
        </p:spPr>
        <p:txBody>
          <a:bodyPr/>
          <a:lstStyle/>
          <a:p>
            <a:r>
              <a:rPr lang="es-419">
                <a:latin typeface="Arial"/>
                <a:cs typeface="Arial"/>
              </a:rPr>
              <a:t>Enfoque 7-1-7 y brotes en las noticias</a:t>
            </a:r>
          </a:p>
        </p:txBody>
      </p:sp>
      <p:sp>
        <p:nvSpPr>
          <p:cNvPr id="4" name="Content Placeholder 3">
            <a:extLst>
              <a:ext uri="{FF2B5EF4-FFF2-40B4-BE49-F238E27FC236}">
                <a16:creationId xmlns:a16="http://schemas.microsoft.com/office/drawing/2014/main" id="{FAFDBF6F-C78C-5F42-541B-92DF022F8ABA}"/>
              </a:ext>
            </a:extLst>
          </p:cNvPr>
          <p:cNvSpPr>
            <a:spLocks noGrp="1"/>
          </p:cNvSpPr>
          <p:nvPr>
            <p:ph sz="half" idx="2"/>
          </p:nvPr>
        </p:nvSpPr>
        <p:spPr>
          <a:xfrm>
            <a:off x="428048" y="1327195"/>
            <a:ext cx="11345309" cy="4084734"/>
          </a:xfrm>
        </p:spPr>
        <p:txBody>
          <a:bodyPr vert="horz" lIns="91440" tIns="45720" rIns="91440" bIns="45720" rtlCol="0" anchor="t">
            <a:noAutofit/>
          </a:bodyPr>
          <a:lstStyle/>
          <a:p>
            <a:r>
              <a:rPr lang="es-419" sz="2000">
                <a:latin typeface="Arial"/>
                <a:cs typeface="Arial"/>
              </a:rPr>
              <a:t>Por su cuenta, </a:t>
            </a:r>
            <a:r>
              <a:rPr lang="es-419" sz="2000" b="1">
                <a:latin typeface="Arial"/>
                <a:cs typeface="Arial"/>
              </a:rPr>
              <a:t>lean individualmente los artículos de noticias </a:t>
            </a:r>
            <a:r>
              <a:rPr lang="es-419" sz="2000">
                <a:latin typeface="Arial"/>
                <a:cs typeface="Arial"/>
              </a:rPr>
              <a:t>asignados a su equipo.</a:t>
            </a:r>
          </a:p>
          <a:p>
            <a:r>
              <a:rPr lang="es-419" sz="2000" b="1">
                <a:latin typeface="Arial"/>
                <a:cs typeface="Arial"/>
              </a:rPr>
              <a:t>Debatan</a:t>
            </a:r>
            <a:r>
              <a:rPr lang="es-419" sz="2000">
                <a:latin typeface="Arial"/>
                <a:cs typeface="Arial"/>
              </a:rPr>
              <a:t> la aplicación del enfoque 7-1-7 a la situación descrita en el artículo. </a:t>
            </a:r>
          </a:p>
          <a:p>
            <a:pPr marL="800100" lvl="1" indent="-342900">
              <a:buFont typeface="Courier New" panose="020B0604020202020204" pitchFamily="34" charset="0"/>
              <a:buChar char="o"/>
            </a:pPr>
            <a:r>
              <a:rPr lang="es-419">
                <a:latin typeface="Arial"/>
                <a:cs typeface="Arial"/>
              </a:rPr>
              <a:t>¿Cómo podría haber sido útil usar el enfoque 7-1-7 en </a:t>
            </a:r>
            <a:r>
              <a:rPr lang="es-419">
                <a:solidFill>
                  <a:schemeClr val="accent1"/>
                </a:solidFill>
                <a:latin typeface="Arial"/>
                <a:cs typeface="Arial"/>
              </a:rPr>
              <a:t>tiempo real</a:t>
            </a:r>
            <a:r>
              <a:rPr lang="es-419">
                <a:latin typeface="Arial"/>
                <a:cs typeface="Arial"/>
              </a:rPr>
              <a:t> en la fase temprana de la respuesta a este brote?</a:t>
            </a:r>
          </a:p>
          <a:p>
            <a:pPr marL="800100" lvl="1" indent="-342900">
              <a:buFont typeface="Courier New" panose="020B0604020202020204" pitchFamily="34" charset="0"/>
              <a:buChar char="o"/>
            </a:pPr>
            <a:r>
              <a:rPr lang="es-419">
                <a:latin typeface="Arial"/>
                <a:cs typeface="Arial"/>
              </a:rPr>
              <a:t>¿A qué </a:t>
            </a:r>
            <a:r>
              <a:rPr lang="es-419">
                <a:solidFill>
                  <a:schemeClr val="accent1"/>
                </a:solidFill>
                <a:latin typeface="Arial"/>
                <a:cs typeface="Arial"/>
              </a:rPr>
              <a:t>nivel gubernamental</a:t>
            </a:r>
            <a:r>
              <a:rPr lang="es-419">
                <a:latin typeface="Arial"/>
                <a:cs typeface="Arial"/>
              </a:rPr>
              <a:t> podría ser útil aplicar 7-1-7 en este brote (por ejemplo, a nivel nacional, subnacional, múltiples áreas subnacionales) y por qué?</a:t>
            </a:r>
          </a:p>
          <a:p>
            <a:pPr marL="800100" lvl="1" indent="-342900">
              <a:buFont typeface="Courier New" panose="020B0604020202020204" pitchFamily="34" charset="0"/>
              <a:buChar char="o"/>
            </a:pPr>
            <a:r>
              <a:rPr lang="es-419">
                <a:latin typeface="Arial"/>
                <a:cs typeface="Arial"/>
              </a:rPr>
              <a:t>¿Cómo podrían utilizarse </a:t>
            </a:r>
            <a:r>
              <a:rPr lang="es-419">
                <a:solidFill>
                  <a:schemeClr val="accent1"/>
                </a:solidFill>
                <a:latin typeface="Arial"/>
                <a:cs typeface="Arial"/>
              </a:rPr>
              <a:t>las conclusiones</a:t>
            </a:r>
            <a:r>
              <a:rPr lang="es-419">
                <a:latin typeface="Arial"/>
                <a:cs typeface="Arial"/>
              </a:rPr>
              <a:t> del 7-1-7 de este brote para informar </a:t>
            </a:r>
            <a:r>
              <a:rPr lang="es-419">
                <a:solidFill>
                  <a:schemeClr val="accent1"/>
                </a:solidFill>
                <a:latin typeface="Arial"/>
                <a:cs typeface="Arial"/>
              </a:rPr>
              <a:t>las acciones y la planificación</a:t>
            </a:r>
            <a:r>
              <a:rPr lang="es-419">
                <a:latin typeface="Arial"/>
                <a:cs typeface="Arial"/>
              </a:rPr>
              <a:t>?</a:t>
            </a:r>
          </a:p>
          <a:p>
            <a:r>
              <a:rPr lang="es-419" sz="2000">
                <a:latin typeface="Arial"/>
                <a:cs typeface="Arial"/>
              </a:rPr>
              <a:t>Usen su imaginación o experiencia para responder si el artículo no tiene suficiente información.</a:t>
            </a:r>
          </a:p>
          <a:p>
            <a:r>
              <a:rPr lang="es-419" sz="2000">
                <a:latin typeface="Arial"/>
                <a:cs typeface="Arial"/>
              </a:rPr>
              <a:t>En el plenario, </a:t>
            </a:r>
            <a:r>
              <a:rPr lang="es-419" sz="2000" b="1">
                <a:latin typeface="Arial"/>
                <a:cs typeface="Arial"/>
              </a:rPr>
              <a:t>resuman</a:t>
            </a:r>
            <a:r>
              <a:rPr lang="es-419" sz="2000">
                <a:latin typeface="Arial"/>
                <a:cs typeface="Arial"/>
              </a:rPr>
              <a:t> brevemente el artículo y su discusión.</a:t>
            </a:r>
          </a:p>
          <a:p>
            <a:pPr marL="0" indent="0">
              <a:lnSpc>
                <a:spcPct val="115000"/>
              </a:lnSpc>
              <a:spcBef>
                <a:spcPts val="0"/>
              </a:spcBef>
              <a:spcAft>
                <a:spcPts val="100"/>
              </a:spcAft>
              <a:buNone/>
              <a:defRPr/>
            </a:pPr>
            <a:endParaRPr lang="en-US" sz="2000" noProof="0" dirty="0">
              <a:solidFill>
                <a:schemeClr val="tx1"/>
              </a:solidFill>
              <a:ea typeface="Calibri" panose="020F0502020204030204" pitchFamily="34" charset="0"/>
              <a:cs typeface="Arial" panose="020B0604020202020204" pitchFamily="34" charset="0"/>
              <a:sym typeface="Wingdings" pitchFamily="2" charset="2"/>
            </a:endParaRPr>
          </a:p>
        </p:txBody>
      </p:sp>
      <p:grpSp>
        <p:nvGrpSpPr>
          <p:cNvPr id="5" name="Group 4">
            <a:extLst>
              <a:ext uri="{FF2B5EF4-FFF2-40B4-BE49-F238E27FC236}">
                <a16:creationId xmlns:a16="http://schemas.microsoft.com/office/drawing/2014/main" id="{170FB097-66D1-D7B7-9171-5FE54265B6BD}"/>
              </a:ext>
            </a:extLst>
          </p:cNvPr>
          <p:cNvGrpSpPr/>
          <p:nvPr/>
        </p:nvGrpSpPr>
        <p:grpSpPr>
          <a:xfrm>
            <a:off x="428048" y="4763523"/>
            <a:ext cx="11366082" cy="1668023"/>
            <a:chOff x="6645622" y="1044237"/>
            <a:chExt cx="3352950" cy="1668023"/>
          </a:xfrm>
        </p:grpSpPr>
        <p:sp>
          <p:nvSpPr>
            <p:cNvPr id="8" name="Rectangle 7">
              <a:extLst>
                <a:ext uri="{FF2B5EF4-FFF2-40B4-BE49-F238E27FC236}">
                  <a16:creationId xmlns:a16="http://schemas.microsoft.com/office/drawing/2014/main" id="{8DC60B0B-D6A7-A56B-E932-078AAA455A83}"/>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2B1345BD-D3D1-6D74-6FB4-70BF769F1448}"/>
                </a:ext>
              </a:extLst>
            </p:cNvPr>
            <p:cNvSpPr txBox="1">
              <a:spLocks/>
            </p:cNvSpPr>
            <p:nvPr/>
          </p:nvSpPr>
          <p:spPr>
            <a:xfrm>
              <a:off x="6828594" y="1077502"/>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a:ln>
                    <a:noFill/>
                  </a:ln>
                  <a:solidFill>
                    <a:srgbClr val="628393"/>
                  </a:solidFill>
                  <a:effectLst/>
                  <a:uLnTx/>
                  <a:uFillTx/>
                  <a:latin typeface="Arial"/>
                  <a:ea typeface="Arial"/>
                  <a:cs typeface="Arial"/>
                </a:rPr>
                <a:t>Tiempo (35 min en total)</a:t>
              </a:r>
            </a:p>
          </p:txBody>
        </p:sp>
        <p:sp>
          <p:nvSpPr>
            <p:cNvPr id="13" name="Content Placeholder 3">
              <a:extLst>
                <a:ext uri="{FF2B5EF4-FFF2-40B4-BE49-F238E27FC236}">
                  <a16:creationId xmlns:a16="http://schemas.microsoft.com/office/drawing/2014/main" id="{6C177E22-14F8-0517-B6C8-0CED5E051389}"/>
                </a:ext>
              </a:extLst>
            </p:cNvPr>
            <p:cNvSpPr txBox="1">
              <a:spLocks/>
            </p:cNvSpPr>
            <p:nvPr/>
          </p:nvSpPr>
          <p:spPr>
            <a:xfrm>
              <a:off x="6828594" y="1538557"/>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ea typeface="Arial"/>
                  <a:cs typeface="Arial"/>
                </a:rPr>
                <a:t>10 minutos</a:t>
              </a:r>
              <a:r>
                <a:rPr lang="es-419" sz="1800">
                  <a:latin typeface="Arial"/>
                  <a:ea typeface="Arial"/>
                  <a:cs typeface="Arial"/>
                </a:rPr>
                <a:t> para leer el artículo</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ea typeface="Arial"/>
                  <a:cs typeface="Arial"/>
                </a:rPr>
                <a:t>12-15 minutos para discutir en sus grupos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ea typeface="Arial"/>
                  <a:cs typeface="Arial"/>
                </a:rPr>
                <a:t>10-15 minutos para informar en sesión plenaria (2 o 3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
        <p:nvSpPr>
          <p:cNvPr id="12" name="Text Placeholder 2">
            <a:extLst>
              <a:ext uri="{FF2B5EF4-FFF2-40B4-BE49-F238E27FC236}">
                <a16:creationId xmlns:a16="http://schemas.microsoft.com/office/drawing/2014/main" id="{1491C842-B1D5-8634-5A2A-FB30D95BB2C5}"/>
              </a:ext>
            </a:extLst>
          </p:cNvPr>
          <p:cNvSpPr>
            <a:spLocks noGrp="1"/>
          </p:cNvSpPr>
          <p:nvPr>
            <p:ph type="body" idx="1"/>
          </p:nvPr>
        </p:nvSpPr>
        <p:spPr>
          <a:xfrm>
            <a:off x="367853" y="426454"/>
            <a:ext cx="5157787" cy="823912"/>
          </a:xfrm>
        </p:spPr>
        <p:txBody>
          <a:bodyPr/>
          <a:lstStyle/>
          <a:p>
            <a:r>
              <a:rPr lang="es-419">
                <a:latin typeface="Arial"/>
                <a:cs typeface="Arial"/>
              </a:rPr>
              <a:t>Su tarea en grupo</a:t>
            </a:r>
          </a:p>
        </p:txBody>
      </p:sp>
    </p:spTree>
    <p:extLst>
      <p:ext uri="{BB962C8B-B14F-4D97-AF65-F5344CB8AC3E}">
        <p14:creationId xmlns:p14="http://schemas.microsoft.com/office/powerpoint/2010/main" val="252006702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C5EF9-0D10-C65E-4DD7-FCA57DC85EE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111558B-FEF0-586A-B86F-AD85B70074B9}"/>
              </a:ext>
            </a:extLst>
          </p:cNvPr>
          <p:cNvSpPr>
            <a:spLocks noGrp="1"/>
          </p:cNvSpPr>
          <p:nvPr>
            <p:ph type="title"/>
          </p:nvPr>
        </p:nvSpPr>
        <p:spPr>
          <a:xfrm>
            <a:off x="831850" y="1909720"/>
            <a:ext cx="10096126" cy="2148666"/>
          </a:xfrm>
        </p:spPr>
        <p:txBody>
          <a:bodyPr>
            <a:normAutofit/>
          </a:bodyPr>
          <a:lstStyle/>
          <a:p>
            <a:r>
              <a:rPr lang="es-419" sz="4800" dirty="0">
                <a:latin typeface="Arial"/>
                <a:cs typeface="Arial"/>
              </a:rPr>
              <a:t>Lista de preguntas pendientes </a:t>
            </a:r>
          </a:p>
        </p:txBody>
      </p:sp>
      <p:sp>
        <p:nvSpPr>
          <p:cNvPr id="4" name="Text Placeholder 3">
            <a:extLst>
              <a:ext uri="{FF2B5EF4-FFF2-40B4-BE49-F238E27FC236}">
                <a16:creationId xmlns:a16="http://schemas.microsoft.com/office/drawing/2014/main" id="{19F6AD4F-BBDD-B439-E73C-0FFC2C310BED}"/>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s-419">
                <a:latin typeface="Arial"/>
                <a:cs typeface="Arial"/>
              </a:rPr>
              <a:t>Respondamos algunas preguntas</a:t>
            </a:r>
          </a:p>
        </p:txBody>
      </p:sp>
    </p:spTree>
    <p:extLst>
      <p:ext uri="{BB962C8B-B14F-4D97-AF65-F5344CB8AC3E}">
        <p14:creationId xmlns:p14="http://schemas.microsoft.com/office/powerpoint/2010/main" val="19463089"/>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3B8386-366C-183C-B86E-9B72395DF53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75BDB3-FD44-D984-0E16-C727320DE13D}"/>
              </a:ext>
            </a:extLst>
          </p:cNvPr>
          <p:cNvSpPr>
            <a:spLocks noGrp="1"/>
          </p:cNvSpPr>
          <p:nvPr>
            <p:ph type="title"/>
          </p:nvPr>
        </p:nvSpPr>
        <p:spPr>
          <a:xfrm>
            <a:off x="566599" y="1437511"/>
            <a:ext cx="3243401" cy="2282808"/>
          </a:xfrm>
        </p:spPr>
        <p:txBody>
          <a:bodyPr/>
          <a:lstStyle/>
          <a:p>
            <a:r>
              <a:rPr lang="es-419" dirty="0">
                <a:latin typeface="Arial"/>
                <a:cs typeface="Arial"/>
              </a:rPr>
              <a:t>Revise la lista de preguntas pendientes</a:t>
            </a:r>
          </a:p>
        </p:txBody>
      </p:sp>
      <p:sp>
        <p:nvSpPr>
          <p:cNvPr id="3" name="Content Placeholder 2">
            <a:extLst>
              <a:ext uri="{FF2B5EF4-FFF2-40B4-BE49-F238E27FC236}">
                <a16:creationId xmlns:a16="http://schemas.microsoft.com/office/drawing/2014/main" id="{64844628-F470-9AD9-B455-780BFD0B98A6}"/>
              </a:ext>
            </a:extLst>
          </p:cNvPr>
          <p:cNvSpPr>
            <a:spLocks noGrp="1"/>
          </p:cNvSpPr>
          <p:nvPr>
            <p:ph idx="1"/>
          </p:nvPr>
        </p:nvSpPr>
        <p:spPr>
          <a:xfrm>
            <a:off x="4835951" y="1715449"/>
            <a:ext cx="6693029" cy="5024133"/>
          </a:xfrm>
        </p:spPr>
        <p:txBody>
          <a:bodyPr vert="horz" lIns="91440" tIns="45720" rIns="91440" bIns="45720" rtlCol="0" anchor="t">
            <a:noAutofit/>
          </a:bodyPr>
          <a:lstStyle/>
          <a:p>
            <a:pPr marL="0" indent="0">
              <a:buNone/>
            </a:pPr>
            <a:r>
              <a:rPr lang="es-419" sz="2400" b="1" i="0" u="none" strike="noStrike">
                <a:solidFill>
                  <a:schemeClr val="tx1"/>
                </a:solidFill>
                <a:effectLst/>
                <a:latin typeface="Arial"/>
                <a:cs typeface="Arial"/>
              </a:rPr>
              <a:t>P</a:t>
            </a:r>
            <a:r>
              <a:rPr lang="es-419" sz="2400" i="0" u="none" strike="noStrike">
                <a:solidFill>
                  <a:schemeClr val="tx1"/>
                </a:solidFill>
                <a:effectLst/>
                <a:latin typeface="Arial"/>
                <a:cs typeface="Arial"/>
              </a:rPr>
              <a:t>: </a:t>
            </a:r>
            <a:r>
              <a:rPr lang="es-419" sz="2400">
                <a:solidFill>
                  <a:schemeClr val="tx1"/>
                </a:solidFill>
                <a:latin typeface="Arial"/>
                <a:cs typeface="Arial"/>
              </a:rPr>
              <a:t>¿Las fechas para las medidas de respuesta temprana se basan en el inicio o la finalización de las acciones?</a:t>
            </a:r>
          </a:p>
          <a:p>
            <a:pPr marL="0" indent="0">
              <a:buNone/>
            </a:pPr>
            <a:endParaRPr lang="en-US" sz="2400" dirty="0">
              <a:solidFill>
                <a:schemeClr val="tx1"/>
              </a:solidFill>
              <a:cs typeface="Arial"/>
            </a:endParaRPr>
          </a:p>
          <a:p>
            <a:pPr marL="0" indent="0">
              <a:buNone/>
            </a:pPr>
            <a:r>
              <a:rPr lang="es-419" sz="2400" b="1">
                <a:solidFill>
                  <a:schemeClr val="tx1"/>
                </a:solidFill>
                <a:latin typeface="Arial"/>
                <a:cs typeface="Arial"/>
              </a:rPr>
              <a:t>P: </a:t>
            </a:r>
            <a:r>
              <a:rPr lang="es-419" sz="2400">
                <a:solidFill>
                  <a:schemeClr val="tx1"/>
                </a:solidFill>
                <a:latin typeface="Arial"/>
                <a:cs typeface="Arial"/>
              </a:rPr>
              <a:t>Si hay otro caso que se inició antes del caso índice, ¿cómo podemos calcularlo?</a:t>
            </a:r>
          </a:p>
          <a:p>
            <a:pPr marL="0" indent="0">
              <a:buNone/>
            </a:pPr>
            <a:endParaRPr lang="en-US" sz="2400" dirty="0">
              <a:solidFill>
                <a:schemeClr val="tx1"/>
              </a:solidFill>
              <a:cs typeface="Arial"/>
            </a:endParaRPr>
          </a:p>
          <a:p>
            <a:pPr marL="0" indent="0">
              <a:buNone/>
            </a:pPr>
            <a:r>
              <a:rPr lang="es-419" sz="2400" b="1">
                <a:solidFill>
                  <a:schemeClr val="tx1"/>
                </a:solidFill>
                <a:latin typeface="Arial"/>
                <a:cs typeface="Arial"/>
              </a:rPr>
              <a:t>P:</a:t>
            </a:r>
            <a:r>
              <a:rPr lang="es-419" sz="2400">
                <a:solidFill>
                  <a:schemeClr val="tx1"/>
                </a:solidFill>
                <a:latin typeface="Arial"/>
                <a:cs typeface="Arial"/>
              </a:rPr>
              <a:t> ¿La notificación se refiere a casos sospechosos o confirmados?</a:t>
            </a:r>
          </a:p>
        </p:txBody>
      </p:sp>
      <p:sp>
        <p:nvSpPr>
          <p:cNvPr id="5" name="Text Placeholder 4">
            <a:extLst>
              <a:ext uri="{FF2B5EF4-FFF2-40B4-BE49-F238E27FC236}">
                <a16:creationId xmlns:a16="http://schemas.microsoft.com/office/drawing/2014/main" id="{68598F67-7E18-E897-A123-F31CCB0D9CCD}"/>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Algunas preguntas/comentarios:</a:t>
            </a:r>
          </a:p>
        </p:txBody>
      </p:sp>
    </p:spTree>
    <p:extLst>
      <p:ext uri="{BB962C8B-B14F-4D97-AF65-F5344CB8AC3E}">
        <p14:creationId xmlns:p14="http://schemas.microsoft.com/office/powerpoint/2010/main" val="7145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0CF6C9-CC3E-E3F0-E164-2BEC54EE060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9540C3-2B41-1C01-4350-12A6901D253E}"/>
              </a:ext>
            </a:extLst>
          </p:cNvPr>
          <p:cNvSpPr>
            <a:spLocks noGrp="1"/>
          </p:cNvSpPr>
          <p:nvPr>
            <p:ph idx="1"/>
          </p:nvPr>
        </p:nvSpPr>
        <p:spPr>
          <a:xfrm>
            <a:off x="4835951" y="1837746"/>
            <a:ext cx="6693029" cy="5024133"/>
          </a:xfrm>
        </p:spPr>
        <p:txBody>
          <a:bodyPr vert="horz" lIns="91440" tIns="45720" rIns="91440" bIns="45720" rtlCol="0" anchor="t">
            <a:noAutofit/>
          </a:bodyPr>
          <a:lstStyle/>
          <a:p>
            <a:pPr marL="0" indent="0">
              <a:buNone/>
            </a:pPr>
            <a:r>
              <a:rPr lang="es-419" sz="2400" b="1" i="0" u="none" strike="noStrike">
                <a:solidFill>
                  <a:schemeClr val="tx1"/>
                </a:solidFill>
                <a:effectLst/>
                <a:latin typeface="Arial"/>
                <a:cs typeface="Arial"/>
              </a:rPr>
              <a:t>P</a:t>
            </a:r>
            <a:r>
              <a:rPr lang="es-419" sz="2400" i="0" u="none" strike="noStrike">
                <a:solidFill>
                  <a:schemeClr val="tx1"/>
                </a:solidFill>
                <a:effectLst/>
                <a:latin typeface="Arial"/>
                <a:cs typeface="Arial"/>
              </a:rPr>
              <a:t>: </a:t>
            </a:r>
            <a:r>
              <a:rPr lang="es-419" sz="2400">
                <a:solidFill>
                  <a:schemeClr val="tx1"/>
                </a:solidFill>
                <a:latin typeface="Arial"/>
                <a:cs typeface="Arial"/>
              </a:rPr>
              <a:t>¿Qué pasa si un médico identifica un caso sospechoso de una enfermedad notificable, pero resulta que el cliente tiene una enfermedad notificable diferente?</a:t>
            </a:r>
          </a:p>
          <a:p>
            <a:pPr marL="0" indent="0">
              <a:buNone/>
            </a:pPr>
            <a:endParaRPr lang="en-US" sz="2400" dirty="0">
              <a:solidFill>
                <a:schemeClr val="tx1"/>
              </a:solidFill>
              <a:latin typeface="Arial"/>
              <a:cs typeface="Arial"/>
            </a:endParaRPr>
          </a:p>
          <a:p>
            <a:pPr marL="0" indent="0">
              <a:buNone/>
            </a:pPr>
            <a:r>
              <a:rPr lang="es-419" sz="2400" b="1">
                <a:solidFill>
                  <a:schemeClr val="tx1"/>
                </a:solidFill>
                <a:latin typeface="Arial"/>
                <a:cs typeface="Arial"/>
              </a:rPr>
              <a:t>P</a:t>
            </a:r>
            <a:r>
              <a:rPr lang="es-419" sz="2400">
                <a:solidFill>
                  <a:schemeClr val="tx1"/>
                </a:solidFill>
                <a:latin typeface="Arial"/>
                <a:cs typeface="Arial"/>
              </a:rPr>
              <a:t>: ¿Por qué se aplica el enfoque 7-1-7 a todas las enfermedades en lugar de tener objetivos específicos para cada enfermedad?</a:t>
            </a:r>
          </a:p>
        </p:txBody>
      </p:sp>
      <p:sp>
        <p:nvSpPr>
          <p:cNvPr id="5" name="Text Placeholder 4">
            <a:extLst>
              <a:ext uri="{FF2B5EF4-FFF2-40B4-BE49-F238E27FC236}">
                <a16:creationId xmlns:a16="http://schemas.microsoft.com/office/drawing/2014/main" id="{307CB547-1932-4C06-430F-FCB8F8453819}"/>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Algunas preguntas/comentarios:</a:t>
            </a:r>
          </a:p>
        </p:txBody>
      </p:sp>
      <p:sp>
        <p:nvSpPr>
          <p:cNvPr id="7" name="Title 1">
            <a:extLst>
              <a:ext uri="{FF2B5EF4-FFF2-40B4-BE49-F238E27FC236}">
                <a16:creationId xmlns:a16="http://schemas.microsoft.com/office/drawing/2014/main" id="{6984FCBF-46E6-695D-4530-2C5FC5BC180E}"/>
              </a:ext>
            </a:extLst>
          </p:cNvPr>
          <p:cNvSpPr>
            <a:spLocks noGrp="1"/>
          </p:cNvSpPr>
          <p:nvPr>
            <p:ph type="title"/>
          </p:nvPr>
        </p:nvSpPr>
        <p:spPr>
          <a:xfrm>
            <a:off x="566600" y="1437511"/>
            <a:ext cx="3252366" cy="2282808"/>
          </a:xfrm>
        </p:spPr>
        <p:txBody>
          <a:bodyPr/>
          <a:lstStyle/>
          <a:p>
            <a:r>
              <a:rPr lang="es-419" dirty="0">
                <a:latin typeface="Arial"/>
                <a:cs typeface="Arial"/>
              </a:rPr>
              <a:t>Revise la lista de preguntas pendientes</a:t>
            </a:r>
          </a:p>
        </p:txBody>
      </p:sp>
    </p:spTree>
    <p:extLst>
      <p:ext uri="{BB962C8B-B14F-4D97-AF65-F5344CB8AC3E}">
        <p14:creationId xmlns:p14="http://schemas.microsoft.com/office/powerpoint/2010/main" val="1703805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5416B9-F88B-A99F-65D7-08C753793CC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6179AC6-D76F-0954-3C0C-5BDDA118E3D7}"/>
              </a:ext>
            </a:extLst>
          </p:cNvPr>
          <p:cNvSpPr>
            <a:spLocks noGrp="1"/>
          </p:cNvSpPr>
          <p:nvPr>
            <p:ph type="title"/>
          </p:nvPr>
        </p:nvSpPr>
        <p:spPr>
          <a:xfrm>
            <a:off x="438149" y="2212706"/>
            <a:ext cx="10526171" cy="2148666"/>
          </a:xfrm>
        </p:spPr>
        <p:txBody>
          <a:bodyPr/>
          <a:lstStyle/>
          <a:p>
            <a:r>
              <a:rPr lang="es-419" sz="4700">
                <a:latin typeface="Arial"/>
                <a:cs typeface="Arial"/>
              </a:rPr>
              <a:t>Debate en grupo pequeño</a:t>
            </a:r>
          </a:p>
        </p:txBody>
      </p:sp>
      <p:pic>
        <p:nvPicPr>
          <p:cNvPr id="4" name="Graphic 3">
            <a:extLst>
              <a:ext uri="{FF2B5EF4-FFF2-40B4-BE49-F238E27FC236}">
                <a16:creationId xmlns:a16="http://schemas.microsoft.com/office/drawing/2014/main" id="{ABEA40D9-F832-E72D-C9CC-2DBC9944D4D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40065" y="2368322"/>
            <a:ext cx="913246" cy="916710"/>
          </a:xfrm>
          <a:prstGeom prst="rect">
            <a:avLst/>
          </a:prstGeom>
        </p:spPr>
      </p:pic>
    </p:spTree>
    <p:extLst>
      <p:ext uri="{BB962C8B-B14F-4D97-AF65-F5344CB8AC3E}">
        <p14:creationId xmlns:p14="http://schemas.microsoft.com/office/powerpoint/2010/main" val="29700271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DAD528-DB00-2D6D-4EE7-228B7BD5FA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F6AEA8-F2ED-3CE6-6A3B-FBB79C475D28}"/>
              </a:ext>
            </a:extLst>
          </p:cNvPr>
          <p:cNvSpPr>
            <a:spLocks noGrp="1"/>
          </p:cNvSpPr>
          <p:nvPr>
            <p:ph type="title"/>
          </p:nvPr>
        </p:nvSpPr>
        <p:spPr>
          <a:xfrm>
            <a:off x="367853" y="272368"/>
            <a:ext cx="10515600" cy="1001762"/>
          </a:xfrm>
        </p:spPr>
        <p:txBody>
          <a:bodyPr/>
          <a:lstStyle/>
          <a:p>
            <a:r>
              <a:rPr lang="es-419">
                <a:latin typeface="Arial"/>
                <a:cs typeface="Arial"/>
              </a:rPr>
              <a:t>Debate: 7-1-7 en sus trabajos</a:t>
            </a:r>
          </a:p>
        </p:txBody>
      </p:sp>
      <p:sp>
        <p:nvSpPr>
          <p:cNvPr id="3" name="Text Placeholder 2">
            <a:extLst>
              <a:ext uri="{FF2B5EF4-FFF2-40B4-BE49-F238E27FC236}">
                <a16:creationId xmlns:a16="http://schemas.microsoft.com/office/drawing/2014/main" id="{5484862E-64E3-5336-AB94-B2C0A2299D90}"/>
              </a:ext>
            </a:extLst>
          </p:cNvPr>
          <p:cNvSpPr>
            <a:spLocks noGrp="1"/>
          </p:cNvSpPr>
          <p:nvPr>
            <p:ph type="body" idx="1"/>
          </p:nvPr>
        </p:nvSpPr>
        <p:spPr>
          <a:xfrm>
            <a:off x="367853" y="619581"/>
            <a:ext cx="5157787" cy="823912"/>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BC5509AB-CA4A-7652-BA77-01563FC3D2DD}"/>
              </a:ext>
            </a:extLst>
          </p:cNvPr>
          <p:cNvSpPr>
            <a:spLocks noGrp="1"/>
          </p:cNvSpPr>
          <p:nvPr>
            <p:ph sz="half" idx="2"/>
          </p:nvPr>
        </p:nvSpPr>
        <p:spPr>
          <a:xfrm>
            <a:off x="722513" y="1493585"/>
            <a:ext cx="11118567" cy="3115772"/>
          </a:xfrm>
        </p:spPr>
        <p:txBody>
          <a:bodyPr vert="horz" lIns="91440" tIns="45720" rIns="91440" bIns="45720" rtlCol="0" anchor="t">
            <a:noAutofit/>
          </a:bodyPr>
          <a:lstStyle/>
          <a:p>
            <a:r>
              <a:rPr lang="es-419" sz="2000" dirty="0">
                <a:solidFill>
                  <a:schemeClr val="tx1"/>
                </a:solidFill>
                <a:latin typeface="Arial"/>
                <a:cs typeface="Arial"/>
              </a:rPr>
              <a:t>Este es el momento para </a:t>
            </a:r>
            <a:r>
              <a:rPr lang="es-419" sz="2000" b="1" dirty="0">
                <a:solidFill>
                  <a:schemeClr val="tx1"/>
                </a:solidFill>
                <a:latin typeface="Arial"/>
                <a:cs typeface="Arial"/>
              </a:rPr>
              <a:t>un debate abierto </a:t>
            </a:r>
            <a:r>
              <a:rPr lang="es-419" sz="2000" dirty="0">
                <a:solidFill>
                  <a:schemeClr val="tx1"/>
                </a:solidFill>
                <a:latin typeface="Arial"/>
                <a:cs typeface="Arial"/>
              </a:rPr>
              <a:t>sobre 7-1-7 y cómo se relaciona con sus trabajos.</a:t>
            </a:r>
          </a:p>
          <a:p>
            <a:r>
              <a:rPr lang="es-419" sz="2000" dirty="0">
                <a:solidFill>
                  <a:schemeClr val="tx1"/>
                </a:solidFill>
                <a:latin typeface="Arial"/>
                <a:cs typeface="Arial"/>
              </a:rPr>
              <a:t>Preséntense y </a:t>
            </a:r>
            <a:r>
              <a:rPr lang="es-419" sz="2000" b="1" dirty="0">
                <a:solidFill>
                  <a:schemeClr val="tx1"/>
                </a:solidFill>
                <a:latin typeface="Arial"/>
                <a:cs typeface="Arial"/>
              </a:rPr>
              <a:t>debatan</a:t>
            </a:r>
            <a:r>
              <a:rPr lang="es-419" sz="2000" dirty="0">
                <a:solidFill>
                  <a:schemeClr val="tx1"/>
                </a:solidFill>
                <a:latin typeface="Arial"/>
                <a:cs typeface="Arial"/>
              </a:rPr>
              <a:t> en grupos:</a:t>
            </a:r>
          </a:p>
          <a:p>
            <a:pPr>
              <a:defRPr/>
            </a:pPr>
            <a:endParaRPr lang="en-US" sz="600" dirty="0">
              <a:solidFill>
                <a:schemeClr val="tx1"/>
              </a:solidFill>
              <a:latin typeface="Arial"/>
              <a:ea typeface="Calibri"/>
              <a:cs typeface="Arial"/>
            </a:endParaRPr>
          </a:p>
          <a:p>
            <a:pPr marL="0" indent="0">
              <a:lnSpc>
                <a:spcPct val="115000"/>
              </a:lnSpc>
              <a:spcBef>
                <a:spcPts val="0"/>
              </a:spcBef>
              <a:spcAft>
                <a:spcPts val="100"/>
              </a:spcAft>
              <a:buNone/>
              <a:defRPr/>
            </a:pPr>
            <a:r>
              <a:rPr lang="es-419" sz="2000" b="1" dirty="0">
                <a:solidFill>
                  <a:schemeClr val="tx2"/>
                </a:solidFill>
                <a:latin typeface="Arial"/>
                <a:ea typeface="Arial"/>
                <a:cs typeface="Arial"/>
              </a:rPr>
              <a:t>¿</a:t>
            </a:r>
            <a:r>
              <a:rPr kumimoji="0" lang="es-419" sz="2000" b="1" i="0" u="none" strike="noStrike" cap="none" normalizeH="0" baseline="0" noProof="0" dirty="0">
                <a:ln>
                  <a:noFill/>
                </a:ln>
                <a:solidFill>
                  <a:schemeClr val="tx2"/>
                </a:solidFill>
                <a:effectLst/>
                <a:uLnTx/>
                <a:uFillTx/>
                <a:latin typeface="Arial"/>
                <a:ea typeface="Arial"/>
                <a:cs typeface="Arial"/>
              </a:rPr>
              <a:t>Cómo se puede utilizar el </a:t>
            </a:r>
            <a:r>
              <a:rPr lang="es-419" sz="2000" b="1" dirty="0">
                <a:solidFill>
                  <a:schemeClr val="tx2"/>
                </a:solidFill>
                <a:latin typeface="Arial"/>
                <a:ea typeface="Arial"/>
                <a:cs typeface="Arial"/>
              </a:rPr>
              <a:t>enfoque 7-1-7 </a:t>
            </a:r>
            <a:r>
              <a:rPr kumimoji="0" lang="es-419" sz="2000" b="1" i="0" u="none" strike="noStrike" cap="none" normalizeH="0" baseline="0" noProof="0" dirty="0">
                <a:ln>
                  <a:noFill/>
                </a:ln>
                <a:solidFill>
                  <a:schemeClr val="tx2"/>
                </a:solidFill>
                <a:effectLst/>
                <a:uLnTx/>
                <a:uFillTx/>
                <a:latin typeface="Arial"/>
                <a:ea typeface="Arial"/>
                <a:cs typeface="Arial"/>
              </a:rPr>
              <a:t>en sus trabajos para fortalecer</a:t>
            </a:r>
            <a:r>
              <a:rPr lang="es-419" sz="2000" b="1" dirty="0">
                <a:solidFill>
                  <a:schemeClr val="tx2"/>
                </a:solidFill>
                <a:latin typeface="Arial"/>
                <a:ea typeface="Arial"/>
                <a:cs typeface="Arial"/>
              </a:rPr>
              <a:t> los sistemas de</a:t>
            </a:r>
            <a:r>
              <a:rPr kumimoji="0" lang="es-419" sz="2000" b="1" i="0" u="none" strike="noStrike" cap="none" normalizeH="0" baseline="0" noProof="0" dirty="0">
                <a:ln>
                  <a:noFill/>
                </a:ln>
                <a:solidFill>
                  <a:schemeClr val="tx2"/>
                </a:solidFill>
                <a:effectLst/>
                <a:uLnTx/>
                <a:uFillTx/>
                <a:latin typeface="Arial"/>
                <a:ea typeface="Arial"/>
                <a:cs typeface="Arial"/>
              </a:rPr>
              <a:t> detección, notificación o respuesta temprana de brotes</a:t>
            </a:r>
            <a:r>
              <a:rPr lang="es-419" sz="2000" b="1" dirty="0">
                <a:solidFill>
                  <a:schemeClr val="tx2"/>
                </a:solidFill>
                <a:latin typeface="Arial"/>
                <a:ea typeface="Arial"/>
                <a:cs typeface="Arial"/>
              </a:rPr>
              <a:t>?</a:t>
            </a:r>
          </a:p>
          <a:p>
            <a:pPr marL="0" indent="0">
              <a:lnSpc>
                <a:spcPct val="115000"/>
              </a:lnSpc>
              <a:spcBef>
                <a:spcPts val="0"/>
              </a:spcBef>
              <a:spcAft>
                <a:spcPts val="100"/>
              </a:spcAft>
              <a:buNone/>
              <a:defRPr/>
            </a:pPr>
            <a:endParaRPr lang="en-US" sz="600" b="1" dirty="0">
              <a:solidFill>
                <a:schemeClr val="tx2"/>
              </a:solidFill>
              <a:cs typeface="Arial" panose="020B0604020202020204" pitchFamily="34" charset="0"/>
            </a:endParaRPr>
          </a:p>
          <a:p>
            <a:pPr marL="0" indent="0">
              <a:lnSpc>
                <a:spcPct val="115000"/>
              </a:lnSpc>
              <a:spcBef>
                <a:spcPts val="0"/>
              </a:spcBef>
              <a:spcAft>
                <a:spcPts val="100"/>
              </a:spcAft>
              <a:buNone/>
              <a:defRPr/>
            </a:pPr>
            <a:r>
              <a:rPr lang="es-419" sz="2000" b="1" dirty="0">
                <a:solidFill>
                  <a:schemeClr val="tx2"/>
                </a:solidFill>
                <a:latin typeface="Arial"/>
                <a:cs typeface="Arial"/>
              </a:rPr>
              <a:t>¿Qué ayudaría a que el enfoque 7-1-7 y el enfoque de mejora del desempeño fueran viables donde trabajan?</a:t>
            </a:r>
          </a:p>
        </p:txBody>
      </p:sp>
      <p:grpSp>
        <p:nvGrpSpPr>
          <p:cNvPr id="5" name="Group 4">
            <a:extLst>
              <a:ext uri="{FF2B5EF4-FFF2-40B4-BE49-F238E27FC236}">
                <a16:creationId xmlns:a16="http://schemas.microsoft.com/office/drawing/2014/main" id="{19C39B1F-A27D-3B44-FF23-B6871BC725E0}"/>
              </a:ext>
            </a:extLst>
          </p:cNvPr>
          <p:cNvGrpSpPr/>
          <p:nvPr/>
        </p:nvGrpSpPr>
        <p:grpSpPr>
          <a:xfrm>
            <a:off x="383847" y="4605662"/>
            <a:ext cx="11490867" cy="1668023"/>
            <a:chOff x="6645622" y="1044237"/>
            <a:chExt cx="3377665" cy="1668023"/>
          </a:xfrm>
        </p:grpSpPr>
        <p:sp>
          <p:nvSpPr>
            <p:cNvPr id="8" name="Rectangle 7">
              <a:extLst>
                <a:ext uri="{FF2B5EF4-FFF2-40B4-BE49-F238E27FC236}">
                  <a16:creationId xmlns:a16="http://schemas.microsoft.com/office/drawing/2014/main" id="{949E77BC-5DCC-4EA8-6316-98E09EBB5EE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311D19F0-8E19-2492-251A-9F70145F4D3A}"/>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a:ln>
                    <a:noFill/>
                  </a:ln>
                  <a:solidFill>
                    <a:srgbClr val="628393"/>
                  </a:solidFill>
                  <a:effectLst/>
                  <a:uLnTx/>
                  <a:uFillTx/>
                  <a:latin typeface="Arial"/>
                  <a:ea typeface="Arial"/>
                  <a:cs typeface="Arial"/>
                </a:rPr>
                <a:t>Tiempo (30 min en total)</a:t>
              </a:r>
            </a:p>
          </p:txBody>
        </p:sp>
        <p:sp>
          <p:nvSpPr>
            <p:cNvPr id="13" name="Content Placeholder 3">
              <a:extLst>
                <a:ext uri="{FF2B5EF4-FFF2-40B4-BE49-F238E27FC236}">
                  <a16:creationId xmlns:a16="http://schemas.microsoft.com/office/drawing/2014/main" id="{52D2C039-AF53-E771-8705-1A874A8265ED}"/>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sz="1800" dirty="0">
                  <a:latin typeface="Arial"/>
                  <a:ea typeface="Arial"/>
                  <a:cs typeface="Arial"/>
                </a:rPr>
                <a:t>15-20</a:t>
              </a:r>
              <a:r>
                <a:rPr kumimoji="0" lang="es-419" sz="1800" b="0" i="0" u="none" strike="noStrike" cap="none" normalizeH="0" baseline="0" noProof="0" dirty="0">
                  <a:ln>
                    <a:noFill/>
                  </a:ln>
                  <a:solidFill>
                    <a:srgbClr val="394D56"/>
                  </a:solidFill>
                  <a:effectLst/>
                  <a:uLnTx/>
                  <a:uFillTx/>
                  <a:latin typeface="Arial"/>
                  <a:ea typeface="Arial"/>
                  <a:cs typeface="Arial"/>
                </a:rPr>
                <a:t> minutos: debate en grupos pequeños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a:ea typeface="Arial"/>
                  <a:cs typeface="Arial"/>
                </a:rPr>
                <a:t>10-15 min: informe en sesión plenaria (~2 minutos por grupo)</a:t>
              </a:r>
              <a:endParaRPr kumimoji="0" lang="en-US" sz="1800" b="0" i="0" u="none" strike="noStrike" kern="1200" cap="none" spc="0" normalizeH="0" baseline="0" noProof="0" dirty="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2545578653"/>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es-419">
                <a:latin typeface="Arial"/>
                <a:cs typeface="Arial"/>
              </a:rPr>
              <a:t>7-1-7 Alliance</a:t>
            </a:r>
          </a:p>
        </p:txBody>
      </p:sp>
      <p:sp>
        <p:nvSpPr>
          <p:cNvPr id="5" name="Text Placeholder 4">
            <a:extLst>
              <a:ext uri="{FF2B5EF4-FFF2-40B4-BE49-F238E27FC236}">
                <a16:creationId xmlns:a16="http://schemas.microsoft.com/office/drawing/2014/main" id="{3C91C52E-B7F2-AD2B-B038-C82047B74B41}"/>
              </a:ext>
            </a:extLst>
          </p:cNvPr>
          <p:cNvSpPr>
            <a:spLocks noGrp="1"/>
          </p:cNvSpPr>
          <p:nvPr>
            <p:ph type="body" idx="1"/>
          </p:nvPr>
        </p:nvSpPr>
        <p:spPr/>
        <p:txBody>
          <a:bodyPr vert="horz" lIns="91440" tIns="45720" rIns="91440" bIns="45720" rtlCol="0" anchor="t">
            <a:noAutofit/>
          </a:bodyPr>
          <a:lstStyle/>
          <a:p>
            <a:r>
              <a:rPr lang="es-419" sz="3600">
                <a:latin typeface="Arial"/>
                <a:cs typeface="Arial"/>
              </a:rPr>
              <a:t>El apoyo que necesitan para empezar</a:t>
            </a:r>
          </a:p>
        </p:txBody>
      </p:sp>
    </p:spTree>
    <p:extLst>
      <p:ext uri="{BB962C8B-B14F-4D97-AF65-F5344CB8AC3E}">
        <p14:creationId xmlns:p14="http://schemas.microsoft.com/office/powerpoint/2010/main" val="199633189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C4D125-14D0-4841-0EC2-5071A549E0CC}"/>
              </a:ext>
            </a:extLst>
          </p:cNvPr>
          <p:cNvSpPr>
            <a:spLocks noGrp="1"/>
          </p:cNvSpPr>
          <p:nvPr>
            <p:ph type="title"/>
          </p:nvPr>
        </p:nvSpPr>
        <p:spPr>
          <a:xfrm>
            <a:off x="451645" y="494112"/>
            <a:ext cx="10515600" cy="1001762"/>
          </a:xfrm>
        </p:spPr>
        <p:txBody>
          <a:bodyPr anchor="t">
            <a:normAutofit/>
          </a:bodyPr>
          <a:lstStyle/>
          <a:p>
            <a:r>
              <a:rPr lang="es-419"/>
              <a:t>7-1-7 Alliance</a:t>
            </a:r>
          </a:p>
        </p:txBody>
      </p:sp>
      <p:sp>
        <p:nvSpPr>
          <p:cNvPr id="3" name="Content Placeholder 2">
            <a:extLst>
              <a:ext uri="{FF2B5EF4-FFF2-40B4-BE49-F238E27FC236}">
                <a16:creationId xmlns:a16="http://schemas.microsoft.com/office/drawing/2014/main" id="{F838CAEB-AD83-8A4F-EE5F-0B9CEA5ABF55}"/>
              </a:ext>
            </a:extLst>
          </p:cNvPr>
          <p:cNvSpPr>
            <a:spLocks noGrp="1"/>
          </p:cNvSpPr>
          <p:nvPr>
            <p:ph sz="half" idx="1"/>
          </p:nvPr>
        </p:nvSpPr>
        <p:spPr>
          <a:xfrm>
            <a:off x="838198" y="1377919"/>
            <a:ext cx="10515601" cy="2290314"/>
          </a:xfrm>
        </p:spPr>
        <p:txBody>
          <a:bodyPr vert="horz" lIns="91440" tIns="45720" rIns="91440" bIns="45720" numCol="2" rtlCol="0" anchor="t">
            <a:normAutofit/>
          </a:bodyPr>
          <a:lstStyle/>
          <a:p>
            <a:pPr>
              <a:lnSpc>
                <a:spcPct val="120000"/>
              </a:lnSpc>
              <a:spcBef>
                <a:spcPts val="1600"/>
              </a:spcBef>
            </a:pPr>
            <a:r>
              <a:rPr lang="es-419" sz="1800" dirty="0">
                <a:latin typeface="Arial"/>
                <a:cs typeface="Arial"/>
              </a:rPr>
              <a:t>Proporciona </a:t>
            </a:r>
            <a:r>
              <a:rPr lang="es-419" sz="1800" dirty="0">
                <a:solidFill>
                  <a:schemeClr val="tx1"/>
                </a:solidFill>
                <a:latin typeface="Arial"/>
                <a:cs typeface="Arial"/>
              </a:rPr>
              <a:t>y facilita asistencia técnica y capacitación. </a:t>
            </a:r>
          </a:p>
          <a:p>
            <a:pPr>
              <a:lnSpc>
                <a:spcPct val="120000"/>
              </a:lnSpc>
              <a:spcBef>
                <a:spcPts val="1600"/>
              </a:spcBef>
            </a:pPr>
            <a:r>
              <a:rPr lang="es-419" sz="1800" dirty="0">
                <a:latin typeface="Arial"/>
                <a:cs typeface="Arial"/>
              </a:rPr>
              <a:t>Involucra a socios en comunidades de </a:t>
            </a:r>
            <a:br>
              <a:rPr lang="es-419" sz="1800" dirty="0">
                <a:latin typeface="Arial"/>
                <a:cs typeface="Arial"/>
              </a:rPr>
            </a:br>
            <a:r>
              <a:rPr lang="es-419" sz="1800" dirty="0">
                <a:latin typeface="Arial"/>
                <a:cs typeface="Arial"/>
              </a:rPr>
              <a:t>práctica y redes de aprendizaje regionales.</a:t>
            </a:r>
          </a:p>
          <a:p>
            <a:pPr>
              <a:lnSpc>
                <a:spcPct val="120000"/>
              </a:lnSpc>
              <a:spcBef>
                <a:spcPts val="1600"/>
              </a:spcBef>
              <a:buFont typeface="Arial" panose="020B0604020202020204" pitchFamily="34" charset="0"/>
              <a:buChar char="•"/>
            </a:pPr>
            <a:r>
              <a:rPr lang="es-419" sz="1800" dirty="0">
                <a:latin typeface="Arial"/>
                <a:cs typeface="Arial"/>
              </a:rPr>
              <a:t>Desarrolla recursos y alberga un centro en línea con directrices, herramientas, materiales de capacitación y grupos de discusión.</a:t>
            </a:r>
          </a:p>
          <a:p>
            <a:pPr>
              <a:lnSpc>
                <a:spcPct val="120000"/>
              </a:lnSpc>
              <a:spcBef>
                <a:spcPts val="1600"/>
              </a:spcBef>
              <a:buFont typeface="Arial" panose="020B0604020202020204" pitchFamily="34" charset="0"/>
              <a:buChar char="•"/>
            </a:pPr>
            <a:r>
              <a:rPr lang="es-419" sz="1800" dirty="0">
                <a:latin typeface="Arial"/>
                <a:cs typeface="Arial"/>
              </a:rPr>
              <a:t>Genera nuevas pruebas a través de la investigación operativa.</a:t>
            </a:r>
          </a:p>
        </p:txBody>
      </p:sp>
      <p:pic>
        <p:nvPicPr>
          <p:cNvPr id="5" name="Picture 4" descr="A picture containing text, person&#10;&#10;Description automatically generated">
            <a:extLst>
              <a:ext uri="{FF2B5EF4-FFF2-40B4-BE49-F238E27FC236}">
                <a16:creationId xmlns:a16="http://schemas.microsoft.com/office/drawing/2014/main" id="{1941980A-B3EC-3F38-A4FB-0CEF3F2D716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7266" y="3668233"/>
            <a:ext cx="11718617" cy="2881423"/>
          </a:xfrm>
          <a:prstGeom prst="rect">
            <a:avLst/>
          </a:prstGeom>
        </p:spPr>
      </p:pic>
    </p:spTree>
    <p:extLst>
      <p:ext uri="{BB962C8B-B14F-4D97-AF65-F5344CB8AC3E}">
        <p14:creationId xmlns:p14="http://schemas.microsoft.com/office/powerpoint/2010/main" val="427693136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88D4F0-110A-86B7-978C-D4ABFE55D362}"/>
              </a:ext>
            </a:extLst>
          </p:cNvPr>
          <p:cNvSpPr>
            <a:spLocks noGrp="1"/>
          </p:cNvSpPr>
          <p:nvPr>
            <p:ph type="title"/>
          </p:nvPr>
        </p:nvSpPr>
        <p:spPr>
          <a:xfrm>
            <a:off x="422220" y="401053"/>
            <a:ext cx="3871874" cy="630286"/>
          </a:xfrm>
        </p:spPr>
        <p:txBody>
          <a:bodyPr/>
          <a:lstStyle/>
          <a:p>
            <a:r>
              <a:rPr lang="es-419" dirty="0">
                <a:latin typeface="Arial"/>
                <a:cs typeface="Arial"/>
              </a:rPr>
              <a:t>Nuestros recursos</a:t>
            </a:r>
          </a:p>
        </p:txBody>
      </p:sp>
      <p:sp>
        <p:nvSpPr>
          <p:cNvPr id="5" name="Content Placeholder 4">
            <a:extLst>
              <a:ext uri="{FF2B5EF4-FFF2-40B4-BE49-F238E27FC236}">
                <a16:creationId xmlns:a16="http://schemas.microsoft.com/office/drawing/2014/main" id="{E45B53E3-1695-9D84-A8D0-1124D49D8DD3}"/>
              </a:ext>
            </a:extLst>
          </p:cNvPr>
          <p:cNvSpPr>
            <a:spLocks noGrp="1"/>
          </p:cNvSpPr>
          <p:nvPr>
            <p:ph type="body" sz="half" idx="2"/>
          </p:nvPr>
        </p:nvSpPr>
        <p:spPr>
          <a:xfrm>
            <a:off x="422220" y="1574644"/>
            <a:ext cx="3737404" cy="4882303"/>
          </a:xfrm>
        </p:spPr>
        <p:txBody>
          <a:bodyPr vert="horz" lIns="91440" tIns="45720" rIns="91440" bIns="45720" rtlCol="0" anchor="t">
            <a:normAutofit/>
          </a:bodyPr>
          <a:lstStyle/>
          <a:p>
            <a:pPr>
              <a:lnSpc>
                <a:spcPct val="110000"/>
              </a:lnSpc>
            </a:pPr>
            <a:r>
              <a:rPr lang="es-419" sz="1800" b="1" dirty="0"/>
              <a:t>Los recursos para apoyar la implementación están disponibles en</a:t>
            </a:r>
            <a:br>
              <a:rPr lang="es-419" sz="1800" b="1" dirty="0"/>
            </a:br>
            <a:r>
              <a:rPr lang="es-419" sz="1800" b="0" dirty="0">
                <a:solidFill>
                  <a:srgbClr val="39B142"/>
                </a:solidFill>
                <a:hlinkClick r:id="rId3">
                  <a:extLst>
                    <a:ext uri="{A12FA001-AC4F-418D-AE19-62706E023703}">
                      <ahyp:hlinkClr xmlns:ahyp="http://schemas.microsoft.com/office/drawing/2018/hyperlinkcolor" val="tx"/>
                    </a:ext>
                  </a:extLst>
                </a:hlinkClick>
              </a:rPr>
              <a:t>717alliance.org</a:t>
            </a:r>
          </a:p>
          <a:p>
            <a:pPr>
              <a:lnSpc>
                <a:spcPct val="110000"/>
              </a:lnSpc>
            </a:pPr>
            <a:endParaRPr lang="en-US" sz="1800" dirty="0">
              <a:solidFill>
                <a:srgbClr val="39B142"/>
              </a:solidFill>
            </a:endParaRPr>
          </a:p>
          <a:p>
            <a:pPr>
              <a:lnSpc>
                <a:spcPct val="110000"/>
              </a:lnSpc>
            </a:pPr>
            <a:r>
              <a:rPr lang="es-419" sz="1800" b="1" dirty="0"/>
              <a:t>Enlaces directos:</a:t>
            </a:r>
          </a:p>
          <a:p>
            <a:pPr>
              <a:lnSpc>
                <a:spcPct val="110000"/>
              </a:lnSpc>
            </a:pPr>
            <a:r>
              <a:rPr lang="es-419" sz="1600" b="0" dirty="0">
                <a:solidFill>
                  <a:srgbClr val="39B142"/>
                </a:solidFill>
                <a:latin typeface="Arial"/>
                <a:cs typeface="Arial"/>
                <a:hlinkClick r:id="rId4">
                  <a:extLst>
                    <a:ext uri="{A12FA001-AC4F-418D-AE19-62706E023703}">
                      <ahyp:hlinkClr xmlns:ahyp="http://schemas.microsoft.com/office/drawing/2018/hyperlinkcolor" val="tx"/>
                    </a:ext>
                  </a:extLst>
                </a:hlinkClick>
              </a:rPr>
              <a:t>Comience aquí</a:t>
            </a:r>
          </a:p>
          <a:p>
            <a:pPr>
              <a:lnSpc>
                <a:spcPct val="110000"/>
              </a:lnSpc>
            </a:pPr>
            <a:r>
              <a:rPr lang="es-419" sz="1600" b="0" dirty="0">
                <a:solidFill>
                  <a:srgbClr val="39B142"/>
                </a:solidFill>
                <a:latin typeface="Arial"/>
                <a:cs typeface="Arial"/>
                <a:hlinkClick r:id="rId5">
                  <a:extLst>
                    <a:ext uri="{A12FA001-AC4F-418D-AE19-62706E023703}">
                      <ahyp:hlinkClr xmlns:ahyp="http://schemas.microsoft.com/office/drawing/2018/hyperlinkcolor" val="tx"/>
                    </a:ext>
                  </a:extLst>
                </a:hlinkClick>
              </a:rPr>
              <a:t>Kit de herramientas en línea del enfoque 7-1-7</a:t>
            </a:r>
            <a:r>
              <a:rPr lang="es-419" sz="1600" b="0" dirty="0">
                <a:solidFill>
                  <a:srgbClr val="39B142"/>
                </a:solidFill>
                <a:latin typeface="Arial"/>
                <a:cs typeface="Arial"/>
              </a:rPr>
              <a:t> </a:t>
            </a:r>
          </a:p>
          <a:p>
            <a:pPr>
              <a:lnSpc>
                <a:spcPct val="110000"/>
              </a:lnSpc>
            </a:pPr>
            <a:r>
              <a:rPr lang="es-419" sz="1600" b="0" dirty="0">
                <a:solidFill>
                  <a:srgbClr val="3CB142"/>
                </a:solidFill>
                <a:latin typeface="Arial"/>
                <a:cs typeface="Arial"/>
                <a:hlinkClick r:id="rId6">
                  <a:extLst>
                    <a:ext uri="{A12FA001-AC4F-418D-AE19-62706E023703}">
                      <ahyp:hlinkClr xmlns:ahyp="http://schemas.microsoft.com/office/drawing/2018/hyperlinkcolor" val="tx"/>
                    </a:ext>
                  </a:extLst>
                </a:hlinkClick>
              </a:rPr>
              <a:t>Informes de promoción para los responsables de la toma de decisiones</a:t>
            </a:r>
          </a:p>
          <a:p>
            <a:pPr>
              <a:lnSpc>
                <a:spcPct val="110000"/>
              </a:lnSpc>
            </a:pPr>
            <a:r>
              <a:rPr lang="es-419" sz="1600" b="0" dirty="0">
                <a:solidFill>
                  <a:srgbClr val="39B142"/>
                </a:solidFill>
                <a:latin typeface="Arial"/>
                <a:cs typeface="Arial"/>
                <a:hlinkClick r:id="rId7">
                  <a:extLst>
                    <a:ext uri="{A12FA001-AC4F-418D-AE19-62706E023703}">
                      <ahyp:hlinkClr xmlns:ahyp="http://schemas.microsoft.com/office/drawing/2018/hyperlinkcolor" val="tx"/>
                    </a:ext>
                  </a:extLst>
                </a:hlinkClick>
              </a:rPr>
              <a:t>Preguntas frecuentes</a:t>
            </a:r>
            <a:endParaRPr lang="en-US" sz="1800" dirty="0"/>
          </a:p>
        </p:txBody>
      </p:sp>
      <p:pic>
        <p:nvPicPr>
          <p:cNvPr id="10" name="Picture 9" descr="A computer with a blank screen&#10;&#10;Description automatically generated">
            <a:extLst>
              <a:ext uri="{FF2B5EF4-FFF2-40B4-BE49-F238E27FC236}">
                <a16:creationId xmlns:a16="http://schemas.microsoft.com/office/drawing/2014/main" id="{3DD941F6-9AF7-DB8A-D120-0ABB0FDDD3B4}"/>
              </a:ext>
            </a:extLst>
          </p:cNvPr>
          <p:cNvPicPr>
            <a:picLocks noChangeAspect="1"/>
          </p:cNvPicPr>
          <p:nvPr/>
        </p:nvPicPr>
        <p:blipFill>
          <a:blip r:embed="rId8"/>
          <a:stretch>
            <a:fillRect/>
          </a:stretch>
        </p:blipFill>
        <p:spPr>
          <a:xfrm>
            <a:off x="4451480" y="1352181"/>
            <a:ext cx="7478251" cy="4675407"/>
          </a:xfrm>
          <a:prstGeom prst="rect">
            <a:avLst/>
          </a:prstGeom>
        </p:spPr>
      </p:pic>
      <p:pic>
        <p:nvPicPr>
          <p:cNvPr id="6" name="Picture 5" descr="A screenshot of a computer&#10;&#10;Description automatically generated">
            <a:extLst>
              <a:ext uri="{FF2B5EF4-FFF2-40B4-BE49-F238E27FC236}">
                <a16:creationId xmlns:a16="http://schemas.microsoft.com/office/drawing/2014/main" id="{5364DD88-34A9-BBE1-3538-6FAE5294FF9A}"/>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r="-208"/>
          <a:stretch/>
        </p:blipFill>
        <p:spPr>
          <a:xfrm>
            <a:off x="5445217" y="1959508"/>
            <a:ext cx="5513728" cy="3546311"/>
          </a:xfrm>
          <a:prstGeom prst="rect">
            <a:avLst/>
          </a:prstGeom>
        </p:spPr>
      </p:pic>
    </p:spTree>
    <p:extLst>
      <p:ext uri="{BB962C8B-B14F-4D97-AF65-F5344CB8AC3E}">
        <p14:creationId xmlns:p14="http://schemas.microsoft.com/office/powerpoint/2010/main" val="42294994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420F4E-165E-C827-7DCB-0FDA07FD36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3C4A0D-4763-158F-5E0F-8024944694DE}"/>
              </a:ext>
            </a:extLst>
          </p:cNvPr>
          <p:cNvSpPr>
            <a:spLocks noGrp="1"/>
          </p:cNvSpPr>
          <p:nvPr>
            <p:ph type="title"/>
          </p:nvPr>
        </p:nvSpPr>
        <p:spPr>
          <a:xfrm>
            <a:off x="831850" y="1909720"/>
            <a:ext cx="9343091" cy="2148666"/>
          </a:xfrm>
        </p:spPr>
        <p:txBody>
          <a:bodyPr>
            <a:normAutofit/>
          </a:bodyPr>
          <a:lstStyle/>
          <a:p>
            <a:r>
              <a:rPr lang="es-419" sz="5400" dirty="0">
                <a:latin typeface="Arial"/>
                <a:cs typeface="Arial"/>
              </a:rPr>
              <a:t>Metodología de aprendizaje y enseñanza </a:t>
            </a:r>
          </a:p>
        </p:txBody>
      </p:sp>
      <p:sp>
        <p:nvSpPr>
          <p:cNvPr id="5" name="Content Placeholder 4">
            <a:extLst>
              <a:ext uri="{FF2B5EF4-FFF2-40B4-BE49-F238E27FC236}">
                <a16:creationId xmlns:a16="http://schemas.microsoft.com/office/drawing/2014/main" id="{DB96E094-39AA-230F-B56B-9D6B6F3C3EFA}"/>
              </a:ext>
            </a:extLst>
          </p:cNvPr>
          <p:cNvSpPr>
            <a:spLocks noGrp="1"/>
          </p:cNvSpPr>
          <p:nvPr>
            <p:ph type="body" idx="1"/>
          </p:nvPr>
        </p:nvSpPr>
        <p:spPr/>
        <p:txBody>
          <a:bodyPr vert="horz" lIns="91440" tIns="45720" rIns="91440" bIns="45720" rtlCol="0" anchor="t">
            <a:noAutofit/>
          </a:bodyPr>
          <a:lstStyle/>
          <a:p>
            <a:r>
              <a:rPr lang="es-419">
                <a:latin typeface="Arial"/>
                <a:cs typeface="Arial"/>
              </a:rPr>
              <a:t>Aprendiendo juntos</a:t>
            </a:r>
          </a:p>
          <a:p>
            <a:endParaRPr lang="en-US">
              <a:cs typeface="Arial"/>
            </a:endParaRPr>
          </a:p>
        </p:txBody>
      </p:sp>
    </p:spTree>
    <p:extLst>
      <p:ext uri="{BB962C8B-B14F-4D97-AF65-F5344CB8AC3E}">
        <p14:creationId xmlns:p14="http://schemas.microsoft.com/office/powerpoint/2010/main" val="420393184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3C96CEC3-595B-A974-4BEA-05120BE83316}"/>
              </a:ext>
            </a:extLst>
          </p:cNvPr>
          <p:cNvSpPr/>
          <p:nvPr/>
        </p:nvSpPr>
        <p:spPr>
          <a:xfrm>
            <a:off x="0" y="-26646"/>
            <a:ext cx="12192000" cy="688464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yellow circle with black background&#10;&#10;Description automatically generated">
            <a:extLst>
              <a:ext uri="{FF2B5EF4-FFF2-40B4-BE49-F238E27FC236}">
                <a16:creationId xmlns:a16="http://schemas.microsoft.com/office/drawing/2014/main" id="{B82AB18A-1AF5-BFBC-7751-159EC8437DC2}"/>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38107"/>
          <a:stretch/>
        </p:blipFill>
        <p:spPr>
          <a:xfrm>
            <a:off x="9413105" y="493479"/>
            <a:ext cx="1824842" cy="6364522"/>
          </a:xfrm>
          <a:prstGeom prst="rect">
            <a:avLst/>
          </a:prstGeom>
        </p:spPr>
      </p:pic>
      <p:sp>
        <p:nvSpPr>
          <p:cNvPr id="17" name="Round Same Side Corner Rectangle 16">
            <a:extLst>
              <a:ext uri="{FF2B5EF4-FFF2-40B4-BE49-F238E27FC236}">
                <a16:creationId xmlns:a16="http://schemas.microsoft.com/office/drawing/2014/main" id="{A1578067-1374-DC28-8AEA-29DE09B22ACD}"/>
              </a:ext>
            </a:extLst>
          </p:cNvPr>
          <p:cNvSpPr/>
          <p:nvPr/>
        </p:nvSpPr>
        <p:spPr>
          <a:xfrm>
            <a:off x="951735" y="1856321"/>
            <a:ext cx="9225197" cy="5001680"/>
          </a:xfrm>
          <a:prstGeom prst="round2SameRect">
            <a:avLst>
              <a:gd name="adj1" fmla="val 4441"/>
              <a:gd name="adj2" fmla="val 0"/>
            </a:avLst>
          </a:prstGeom>
          <a:solidFill>
            <a:schemeClr val="bg1"/>
          </a:solidFill>
          <a:ln>
            <a:noFill/>
          </a:ln>
          <a:effectLst>
            <a:outerShdw blurRad="101600" sx="102000" sy="102000" algn="ctr" rotWithShape="0">
              <a:prstClr val="black">
                <a:alpha val="5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3" name="Content Placeholder 2">
            <a:extLst>
              <a:ext uri="{FF2B5EF4-FFF2-40B4-BE49-F238E27FC236}">
                <a16:creationId xmlns:a16="http://schemas.microsoft.com/office/drawing/2014/main" id="{3714D3FA-5C75-0729-3CFF-A46006B5CC4B}"/>
              </a:ext>
            </a:extLst>
          </p:cNvPr>
          <p:cNvSpPr>
            <a:spLocks noGrp="1"/>
          </p:cNvSpPr>
          <p:nvPr>
            <p:ph sz="half" idx="1"/>
          </p:nvPr>
        </p:nvSpPr>
        <p:spPr>
          <a:xfrm>
            <a:off x="1412551" y="2521400"/>
            <a:ext cx="7899144" cy="855788"/>
          </a:xfrm>
        </p:spPr>
        <p:txBody>
          <a:bodyPr vert="horz" lIns="91440" tIns="45720" rIns="91440" bIns="45720" rtlCol="0" anchor="t">
            <a:noAutofit/>
          </a:bodyPr>
          <a:lstStyle/>
          <a:p>
            <a:pPr marL="0" indent="0">
              <a:lnSpc>
                <a:spcPct val="100000"/>
              </a:lnSpc>
              <a:buNone/>
            </a:pPr>
            <a:r>
              <a:rPr lang="es-419" sz="2000" b="1">
                <a:latin typeface="Arial"/>
                <a:cs typeface="Arial"/>
              </a:rPr>
              <a:t>Para convertirse en socio oficial de 7-1-7 Alliance, pida apoyo técnico y solicite pequeñas subvenciones</a:t>
            </a:r>
          </a:p>
        </p:txBody>
      </p:sp>
      <p:sp>
        <p:nvSpPr>
          <p:cNvPr id="9" name="Content Placeholder 2">
            <a:extLst>
              <a:ext uri="{FF2B5EF4-FFF2-40B4-BE49-F238E27FC236}">
                <a16:creationId xmlns:a16="http://schemas.microsoft.com/office/drawing/2014/main" id="{FD3B2048-691F-FAAC-2240-4A4DD87A5324}"/>
              </a:ext>
            </a:extLst>
          </p:cNvPr>
          <p:cNvSpPr txBox="1">
            <a:spLocks/>
          </p:cNvSpPr>
          <p:nvPr/>
        </p:nvSpPr>
        <p:spPr>
          <a:xfrm>
            <a:off x="2911720" y="5367755"/>
            <a:ext cx="4385551" cy="541813"/>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419" sz="1800" dirty="0">
                <a:latin typeface="Arial"/>
                <a:cs typeface="Arial"/>
              </a:rPr>
              <a:t>al boletín de Alliance y únase a nuestra Red Global de Aprendizaje</a:t>
            </a:r>
          </a:p>
        </p:txBody>
      </p:sp>
      <p:sp>
        <p:nvSpPr>
          <p:cNvPr id="10" name="Content Placeholder 2">
            <a:extLst>
              <a:ext uri="{FF2B5EF4-FFF2-40B4-BE49-F238E27FC236}">
                <a16:creationId xmlns:a16="http://schemas.microsoft.com/office/drawing/2014/main" id="{05F5E7F4-2A55-18A2-2680-411BDD00BF76}"/>
              </a:ext>
            </a:extLst>
          </p:cNvPr>
          <p:cNvSpPr txBox="1">
            <a:spLocks/>
          </p:cNvSpPr>
          <p:nvPr/>
        </p:nvSpPr>
        <p:spPr>
          <a:xfrm>
            <a:off x="4878821" y="3502294"/>
            <a:ext cx="2721823" cy="50786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419" sz="1800" dirty="0">
                <a:latin typeface="Arial"/>
                <a:cs typeface="Arial"/>
                <a:hlinkClick r:id="rId4"/>
              </a:rPr>
              <a:t>contact@717alliance.org</a:t>
            </a:r>
            <a:r>
              <a:rPr lang="es-419" sz="1800" dirty="0">
                <a:latin typeface="Arial"/>
                <a:cs typeface="Arial"/>
              </a:rPr>
              <a:t> para comenzar</a:t>
            </a:r>
          </a:p>
        </p:txBody>
      </p:sp>
      <p:sp>
        <p:nvSpPr>
          <p:cNvPr id="5" name="Content Placeholder 2">
            <a:extLst>
              <a:ext uri="{FF2B5EF4-FFF2-40B4-BE49-F238E27FC236}">
                <a16:creationId xmlns:a16="http://schemas.microsoft.com/office/drawing/2014/main" id="{CB10D054-900F-6082-878D-436EBD637168}"/>
              </a:ext>
            </a:extLst>
          </p:cNvPr>
          <p:cNvSpPr txBox="1">
            <a:spLocks/>
          </p:cNvSpPr>
          <p:nvPr/>
        </p:nvSpPr>
        <p:spPr>
          <a:xfrm>
            <a:off x="1456042" y="4685695"/>
            <a:ext cx="7452756" cy="72843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s-419" sz="2000" b="1">
                <a:latin typeface="Arial"/>
                <a:cs typeface="Arial"/>
              </a:rPr>
              <a:t>Para mantenerse al tanto de las noticias y oportunidades</a:t>
            </a:r>
          </a:p>
        </p:txBody>
      </p:sp>
      <p:sp>
        <p:nvSpPr>
          <p:cNvPr id="4" name="Rounded Rectangle 3">
            <a:extLst>
              <a:ext uri="{FF2B5EF4-FFF2-40B4-BE49-F238E27FC236}">
                <a16:creationId xmlns:a16="http://schemas.microsoft.com/office/drawing/2014/main" id="{9BA21D4A-4B3C-48F3-75E0-0DDCE51B0CE3}"/>
              </a:ext>
            </a:extLst>
          </p:cNvPr>
          <p:cNvSpPr/>
          <p:nvPr/>
        </p:nvSpPr>
        <p:spPr>
          <a:xfrm>
            <a:off x="1473758" y="3413746"/>
            <a:ext cx="3415742"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0A7742B2-A3C7-B818-1BD8-45DA72587666}"/>
              </a:ext>
            </a:extLst>
          </p:cNvPr>
          <p:cNvSpPr txBox="1"/>
          <p:nvPr/>
        </p:nvSpPr>
        <p:spPr>
          <a:xfrm>
            <a:off x="1638858" y="3429046"/>
            <a:ext cx="3085542" cy="646331"/>
          </a:xfrm>
          <a:prstGeom prst="rect">
            <a:avLst/>
          </a:prstGeom>
          <a:noFill/>
        </p:spPr>
        <p:txBody>
          <a:bodyPr wrap="square" lIns="91440" tIns="45720" rIns="91440" bIns="45720" rtlCol="0" anchor="t">
            <a:spAutoFit/>
          </a:bodyPr>
          <a:lstStyle/>
          <a:p>
            <a:pPr algn="ctr"/>
            <a:r>
              <a:rPr lang="es-419" dirty="0">
                <a:solidFill>
                  <a:schemeClr val="bg1"/>
                </a:solidFill>
                <a:latin typeface="Arial"/>
                <a:cs typeface="Arial"/>
              </a:rPr>
              <a:t>Envíe un correo electrónico a la Secretaría de Alliance</a:t>
            </a:r>
          </a:p>
        </p:txBody>
      </p:sp>
      <p:sp>
        <p:nvSpPr>
          <p:cNvPr id="13" name="Rounded Rectangle 12">
            <a:extLst>
              <a:ext uri="{FF2B5EF4-FFF2-40B4-BE49-F238E27FC236}">
                <a16:creationId xmlns:a16="http://schemas.microsoft.com/office/drawing/2014/main" id="{FDBB5FD9-2B40-6D71-E157-17F350BCCCFB}"/>
              </a:ext>
            </a:extLst>
          </p:cNvPr>
          <p:cNvSpPr/>
          <p:nvPr/>
        </p:nvSpPr>
        <p:spPr>
          <a:xfrm>
            <a:off x="1473757" y="5295408"/>
            <a:ext cx="1445001" cy="685800"/>
          </a:xfrm>
          <a:prstGeom prst="roundRect">
            <a:avLst/>
          </a:prstGeom>
          <a:ln cap="rnd">
            <a:no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39DD607-F69D-7C0B-D5B2-21EA0E577487}"/>
              </a:ext>
            </a:extLst>
          </p:cNvPr>
          <p:cNvSpPr txBox="1"/>
          <p:nvPr/>
        </p:nvSpPr>
        <p:spPr>
          <a:xfrm>
            <a:off x="1474524" y="5453900"/>
            <a:ext cx="1437195" cy="369332"/>
          </a:xfrm>
          <a:prstGeom prst="rect">
            <a:avLst/>
          </a:prstGeom>
          <a:noFill/>
        </p:spPr>
        <p:txBody>
          <a:bodyPr wrap="square" lIns="91440" tIns="45720" rIns="91440" bIns="45720" rtlCol="0" anchor="t">
            <a:spAutoFit/>
          </a:bodyPr>
          <a:lstStyle/>
          <a:p>
            <a:pPr algn="ctr"/>
            <a:r>
              <a:rPr lang="es-419" dirty="0">
                <a:solidFill>
                  <a:schemeClr val="bg1"/>
                </a:solidFill>
                <a:latin typeface="Arial"/>
                <a:cs typeface="Arial"/>
              </a:rPr>
              <a:t>Suscríbase</a:t>
            </a:r>
          </a:p>
        </p:txBody>
      </p:sp>
      <p:sp>
        <p:nvSpPr>
          <p:cNvPr id="23" name="Title 1">
            <a:extLst>
              <a:ext uri="{FF2B5EF4-FFF2-40B4-BE49-F238E27FC236}">
                <a16:creationId xmlns:a16="http://schemas.microsoft.com/office/drawing/2014/main" id="{561D5D80-4F7F-D36F-1CCA-FDDB273B8528}"/>
              </a:ext>
            </a:extLst>
          </p:cNvPr>
          <p:cNvSpPr txBox="1">
            <a:spLocks/>
          </p:cNvSpPr>
          <p:nvPr/>
        </p:nvSpPr>
        <p:spPr>
          <a:xfrm>
            <a:off x="451645" y="494112"/>
            <a:ext cx="10515600" cy="1001762"/>
          </a:xfrm>
          <a:prstGeom prst="rect">
            <a:avLst/>
          </a:prstGeom>
        </p:spPr>
        <p:txBody>
          <a:bodyPr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t>Únase a Alliance</a:t>
            </a:r>
          </a:p>
        </p:txBody>
      </p:sp>
    </p:spTree>
    <p:extLst>
      <p:ext uri="{BB962C8B-B14F-4D97-AF65-F5344CB8AC3E}">
        <p14:creationId xmlns:p14="http://schemas.microsoft.com/office/powerpoint/2010/main" val="2034561009"/>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88F070-795B-96F7-5378-59E02A7FB48F}"/>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97252F89-3A57-30B7-D042-BB5CFD6EA08B}"/>
              </a:ext>
            </a:extLst>
          </p:cNvPr>
          <p:cNvSpPr>
            <a:spLocks noGrp="1"/>
          </p:cNvSpPr>
          <p:nvPr>
            <p:ph type="title"/>
          </p:nvPr>
        </p:nvSpPr>
        <p:spPr>
          <a:xfrm>
            <a:off x="329310" y="1774055"/>
            <a:ext cx="3846829" cy="2282808"/>
          </a:xfrm>
        </p:spPr>
        <p:txBody>
          <a:bodyPr/>
          <a:lstStyle/>
          <a:p>
            <a:r>
              <a:rPr lang="es-419"/>
              <a:t>Únase a la Comunidad global de práctica 7-1-7</a:t>
            </a:r>
          </a:p>
        </p:txBody>
      </p:sp>
      <p:sp>
        <p:nvSpPr>
          <p:cNvPr id="12" name="Content Placeholder 2">
            <a:extLst>
              <a:ext uri="{FF2B5EF4-FFF2-40B4-BE49-F238E27FC236}">
                <a16:creationId xmlns:a16="http://schemas.microsoft.com/office/drawing/2014/main" id="{8B9B6030-E1E1-E1A1-646E-9DC484CC2701}"/>
              </a:ext>
            </a:extLst>
          </p:cNvPr>
          <p:cNvSpPr>
            <a:spLocks noGrp="1"/>
          </p:cNvSpPr>
          <p:nvPr>
            <p:ph idx="1"/>
          </p:nvPr>
        </p:nvSpPr>
        <p:spPr>
          <a:xfrm>
            <a:off x="5029919" y="1225415"/>
            <a:ext cx="6385477" cy="1271249"/>
          </a:xfrm>
        </p:spPr>
        <p:txBody>
          <a:bodyPr/>
          <a:lstStyle/>
          <a:p>
            <a:pPr marL="0" indent="0">
              <a:lnSpc>
                <a:spcPct val="100000"/>
              </a:lnSpc>
              <a:buNone/>
            </a:pPr>
            <a:r>
              <a:rPr lang="es-419" b="1">
                <a:solidFill>
                  <a:schemeClr val="tx2"/>
                </a:solidFill>
                <a:latin typeface="Arial"/>
                <a:cs typeface="Arial"/>
              </a:rPr>
              <a:t>La 7-1-7 Alliance organiza una Comunidad global de práctica (COP) para acelerar el aprendizaje y el éxito en la implementación.</a:t>
            </a: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a:p>
            <a:endParaRPr lang="en-US">
              <a:solidFill>
                <a:schemeClr val="tx2"/>
              </a:solidFill>
              <a:cs typeface="Arial" panose="020B0604020202020204" pitchFamily="34" charset="0"/>
            </a:endParaRPr>
          </a:p>
        </p:txBody>
      </p:sp>
      <p:grpSp>
        <p:nvGrpSpPr>
          <p:cNvPr id="43" name="Group 42">
            <a:extLst>
              <a:ext uri="{FF2B5EF4-FFF2-40B4-BE49-F238E27FC236}">
                <a16:creationId xmlns:a16="http://schemas.microsoft.com/office/drawing/2014/main" id="{735D602A-A2D7-7864-98FA-5F0A79B7C990}"/>
              </a:ext>
            </a:extLst>
          </p:cNvPr>
          <p:cNvGrpSpPr/>
          <p:nvPr/>
        </p:nvGrpSpPr>
        <p:grpSpPr>
          <a:xfrm>
            <a:off x="4690579" y="3959050"/>
            <a:ext cx="7075983" cy="1200329"/>
            <a:chOff x="4665484" y="3237981"/>
            <a:chExt cx="7075983" cy="1200329"/>
          </a:xfrm>
        </p:grpSpPr>
        <p:sp>
          <p:nvSpPr>
            <p:cNvPr id="9" name="TextBox 8">
              <a:extLst>
                <a:ext uri="{FF2B5EF4-FFF2-40B4-BE49-F238E27FC236}">
                  <a16:creationId xmlns:a16="http://schemas.microsoft.com/office/drawing/2014/main" id="{07C0B75C-C934-8BB8-3757-60FFC86DB9CE}"/>
                </a:ext>
              </a:extLst>
            </p:cNvPr>
            <p:cNvSpPr txBox="1"/>
            <p:nvPr/>
          </p:nvSpPr>
          <p:spPr>
            <a:xfrm>
              <a:off x="4665484" y="3237981"/>
              <a:ext cx="2180487" cy="923330"/>
            </a:xfrm>
            <a:prstGeom prst="rect">
              <a:avLst/>
            </a:prstGeom>
            <a:noFill/>
          </p:spPr>
          <p:txBody>
            <a:bodyPr wrap="square">
              <a:spAutoFit/>
            </a:bodyPr>
            <a:lstStyle/>
            <a:p>
              <a:pPr algn="ctr"/>
              <a:r>
                <a:rPr lang="es-419">
                  <a:solidFill>
                    <a:srgbClr val="29373D"/>
                  </a:solidFill>
                  <a:latin typeface="Arial" panose="020B0604020202020204" pitchFamily="34" charset="0"/>
                  <a:cs typeface="Arial" panose="020B0604020202020204" pitchFamily="34" charset="0"/>
                </a:rPr>
                <a:t>Diseñado para equipos técnicos que usan 7-1-7</a:t>
              </a:r>
              <a:r>
                <a:rPr lang="es-419" b="0" i="0">
                  <a:solidFill>
                    <a:srgbClr val="29373D"/>
                  </a:solidFill>
                  <a:effectLst/>
                  <a:latin typeface="Arial" panose="020B0604020202020204" pitchFamily="34" charset="0"/>
                  <a:cs typeface="Arial" panose="020B0604020202020204" pitchFamily="34" charset="0"/>
                </a:rPr>
                <a:t> </a:t>
              </a:r>
            </a:p>
          </p:txBody>
        </p:sp>
        <p:sp>
          <p:nvSpPr>
            <p:cNvPr id="10" name="TextBox 9">
              <a:extLst>
                <a:ext uri="{FF2B5EF4-FFF2-40B4-BE49-F238E27FC236}">
                  <a16:creationId xmlns:a16="http://schemas.microsoft.com/office/drawing/2014/main" id="{7901EDB9-17B8-E5B0-352D-C8FFAF7AB113}"/>
                </a:ext>
              </a:extLst>
            </p:cNvPr>
            <p:cNvSpPr txBox="1"/>
            <p:nvPr/>
          </p:nvSpPr>
          <p:spPr>
            <a:xfrm>
              <a:off x="6845971" y="3237981"/>
              <a:ext cx="2715010" cy="1200329"/>
            </a:xfrm>
            <a:prstGeom prst="rect">
              <a:avLst/>
            </a:prstGeom>
            <a:noFill/>
          </p:spPr>
          <p:txBody>
            <a:bodyPr wrap="square">
              <a:spAutoFit/>
            </a:bodyPr>
            <a:lstStyle/>
            <a:p>
              <a:pPr algn="ctr"/>
              <a:r>
                <a:rPr lang="es-419" dirty="0">
                  <a:solidFill>
                    <a:srgbClr val="29373D"/>
                  </a:solidFill>
                  <a:latin typeface="Arial" panose="020B0604020202020204" pitchFamily="34" charset="0"/>
                  <a:cs typeface="Arial" panose="020B0604020202020204" pitchFamily="34" charset="0"/>
                </a:rPr>
                <a:t>Participación comunitaria regular con enfoques específicos por país</a:t>
              </a:r>
            </a:p>
          </p:txBody>
        </p:sp>
        <p:sp>
          <p:nvSpPr>
            <p:cNvPr id="11" name="TextBox 10">
              <a:extLst>
                <a:ext uri="{FF2B5EF4-FFF2-40B4-BE49-F238E27FC236}">
                  <a16:creationId xmlns:a16="http://schemas.microsoft.com/office/drawing/2014/main" id="{A7F2BC40-FE0A-7213-EDD2-E1D7E6CC28A9}"/>
                </a:ext>
              </a:extLst>
            </p:cNvPr>
            <p:cNvSpPr txBox="1"/>
            <p:nvPr/>
          </p:nvSpPr>
          <p:spPr>
            <a:xfrm>
              <a:off x="9560980" y="3237981"/>
              <a:ext cx="2180487" cy="923330"/>
            </a:xfrm>
            <a:prstGeom prst="rect">
              <a:avLst/>
            </a:prstGeom>
            <a:noFill/>
          </p:spPr>
          <p:txBody>
            <a:bodyPr wrap="square">
              <a:spAutoFit/>
            </a:bodyPr>
            <a:lstStyle/>
            <a:p>
              <a:pPr algn="ctr"/>
              <a:r>
                <a:rPr lang="es-419">
                  <a:solidFill>
                    <a:srgbClr val="29373D"/>
                  </a:solidFill>
                  <a:latin typeface="Arial" panose="020B0604020202020204" pitchFamily="34" charset="0"/>
                  <a:cs typeface="Arial" panose="020B0604020202020204" pitchFamily="34" charset="0"/>
                </a:rPr>
                <a:t>Recursos y plataformas exclusivas</a:t>
              </a:r>
            </a:p>
          </p:txBody>
        </p:sp>
      </p:grpSp>
      <p:pic>
        <p:nvPicPr>
          <p:cNvPr id="3" name="Graphic 2">
            <a:extLst>
              <a:ext uri="{FF2B5EF4-FFF2-40B4-BE49-F238E27FC236}">
                <a16:creationId xmlns:a16="http://schemas.microsoft.com/office/drawing/2014/main" id="{66831A32-3ED6-865C-4E54-911B2AE90B4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290108" y="2904346"/>
            <a:ext cx="914400" cy="914400"/>
          </a:xfrm>
          <a:prstGeom prst="rect">
            <a:avLst/>
          </a:prstGeom>
        </p:spPr>
      </p:pic>
      <p:pic>
        <p:nvPicPr>
          <p:cNvPr id="5" name="Graphic 4">
            <a:extLst>
              <a:ext uri="{FF2B5EF4-FFF2-40B4-BE49-F238E27FC236}">
                <a16:creationId xmlns:a16="http://schemas.microsoft.com/office/drawing/2014/main" id="{D2C20C64-A491-8880-6BBA-2E224235971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771371" y="2941904"/>
            <a:ext cx="914400" cy="914400"/>
          </a:xfrm>
          <a:prstGeom prst="rect">
            <a:avLst/>
          </a:prstGeom>
        </p:spPr>
      </p:pic>
      <p:pic>
        <p:nvPicPr>
          <p:cNvPr id="8" name="Graphic 7">
            <a:extLst>
              <a:ext uri="{FF2B5EF4-FFF2-40B4-BE49-F238E27FC236}">
                <a16:creationId xmlns:a16="http://schemas.microsoft.com/office/drawing/2014/main" id="{8490259B-D6AB-3935-9CC0-CF91243D30A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52634" y="2904346"/>
            <a:ext cx="914400" cy="914400"/>
          </a:xfrm>
          <a:prstGeom prst="rect">
            <a:avLst/>
          </a:prstGeom>
        </p:spPr>
      </p:pic>
    </p:spTree>
    <p:extLst>
      <p:ext uri="{BB962C8B-B14F-4D97-AF65-F5344CB8AC3E}">
        <p14:creationId xmlns:p14="http://schemas.microsoft.com/office/powerpoint/2010/main" val="150890624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D44FD-D591-7257-EA8E-7B740DEC628F}"/>
              </a:ext>
            </a:extLst>
          </p:cNvPr>
          <p:cNvSpPr>
            <a:spLocks noGrp="1"/>
          </p:cNvSpPr>
          <p:nvPr>
            <p:ph type="title"/>
          </p:nvPr>
        </p:nvSpPr>
        <p:spPr>
          <a:xfrm>
            <a:off x="484632" y="88493"/>
            <a:ext cx="11536680" cy="1087808"/>
          </a:xfrm>
        </p:spPr>
        <p:txBody>
          <a:bodyPr anchor="t">
            <a:normAutofit/>
          </a:bodyPr>
          <a:lstStyle/>
          <a:p>
            <a:r>
              <a:rPr lang="es-419" dirty="0">
                <a:latin typeface="Arial"/>
                <a:cs typeface="Arial"/>
              </a:rPr>
              <a:t>La membresía de la COP abre el acceso a nuestro repositorio en línea</a:t>
            </a:r>
          </a:p>
        </p:txBody>
      </p:sp>
      <p:pic>
        <p:nvPicPr>
          <p:cNvPr id="7" name="Picture Placeholder 6" descr="A screenshot of a web page&#10;&#10;Description automatically generated">
            <a:extLst>
              <a:ext uri="{FF2B5EF4-FFF2-40B4-BE49-F238E27FC236}">
                <a16:creationId xmlns:a16="http://schemas.microsoft.com/office/drawing/2014/main" id="{457F7353-14F5-A7E3-4D58-034580EE9449}"/>
              </a:ext>
            </a:extLst>
          </p:cNvPr>
          <p:cNvPicPr>
            <a:picLocks noGrp="1" noChangeAspect="1"/>
          </p:cNvPicPr>
          <p:nvPr>
            <p:ph idx="1"/>
          </p:nvPr>
        </p:nvPicPr>
        <p:blipFill rotWithShape="1">
          <a:blip r:embed="rId2" cstate="print">
            <a:extLst>
              <a:ext uri="{28A0092B-C50C-407E-A947-70E740481C1C}">
                <a14:useLocalDpi xmlns:a14="http://schemas.microsoft.com/office/drawing/2010/main"/>
              </a:ext>
            </a:extLst>
          </a:blip>
          <a:srcRect b="-3786"/>
          <a:stretch/>
        </p:blipFill>
        <p:spPr>
          <a:xfrm>
            <a:off x="1051790" y="1176301"/>
            <a:ext cx="10088397" cy="5532103"/>
          </a:xfrm>
          <a:noFill/>
          <a:ln>
            <a:noFill/>
          </a:ln>
        </p:spPr>
      </p:pic>
    </p:spTree>
    <p:extLst>
      <p:ext uri="{BB962C8B-B14F-4D97-AF65-F5344CB8AC3E}">
        <p14:creationId xmlns:p14="http://schemas.microsoft.com/office/powerpoint/2010/main" val="338128269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5D8F657-1238-355E-669A-8EDED0B51D70}"/>
              </a:ext>
            </a:extLst>
          </p:cNvPr>
          <p:cNvSpPr>
            <a:spLocks noGrp="1"/>
          </p:cNvSpPr>
          <p:nvPr>
            <p:ph idx="1"/>
          </p:nvPr>
        </p:nvSpPr>
        <p:spPr>
          <a:xfrm>
            <a:off x="838200" y="4378179"/>
            <a:ext cx="10515600" cy="1798784"/>
          </a:xfrm>
        </p:spPr>
        <p:txBody>
          <a:bodyPr vert="horz" lIns="91440" tIns="45720" rIns="91440" bIns="45720" rtlCol="0" anchor="t">
            <a:noAutofit/>
          </a:bodyPr>
          <a:lstStyle/>
          <a:p>
            <a:endParaRPr lang="en-US"/>
          </a:p>
          <a:p>
            <a:pPr marL="0" indent="0">
              <a:buNone/>
            </a:pPr>
            <a:endParaRPr lang="en-US">
              <a:latin typeface="Arial"/>
              <a:cs typeface="Arial"/>
            </a:endParaRPr>
          </a:p>
          <a:p>
            <a:pPr marL="0" indent="0">
              <a:buNone/>
            </a:pPr>
            <a:endParaRPr lang="en-US">
              <a:latin typeface="Arial"/>
              <a:cs typeface="Arial"/>
            </a:endParaRPr>
          </a:p>
          <a:p>
            <a:pPr marL="0" indent="0">
              <a:buNone/>
            </a:pPr>
            <a:endParaRPr lang="en-US">
              <a:latin typeface="Arial"/>
              <a:cs typeface="Arial"/>
            </a:endParaRPr>
          </a:p>
          <a:p>
            <a:endParaRPr lang="en-US"/>
          </a:p>
          <a:p>
            <a:endParaRPr lang="en-US">
              <a:cs typeface="Arial" panose="020B0604020202020204" pitchFamily="34" charset="0"/>
            </a:endParaRPr>
          </a:p>
          <a:p>
            <a:endParaRPr lang="en-US">
              <a:cs typeface="Arial"/>
            </a:endParaRPr>
          </a:p>
          <a:p>
            <a:endParaRPr lang="en-US">
              <a:cs typeface="Arial" panose="020B0604020202020204" pitchFamily="34" charset="0"/>
            </a:endParaRPr>
          </a:p>
          <a:p>
            <a:endParaRPr lang="en-US"/>
          </a:p>
          <a:p>
            <a:endParaRPr lang="en-US"/>
          </a:p>
          <a:p>
            <a:endParaRPr lang="en-US"/>
          </a:p>
          <a:p>
            <a:endParaRPr lang="en-US">
              <a:cs typeface="Arial"/>
            </a:endParaRPr>
          </a:p>
          <a:p>
            <a:endParaRPr lang="en-US">
              <a:cs typeface="Arial" panose="020B0604020202020204" pitchFamily="34" charset="0"/>
            </a:endParaRPr>
          </a:p>
        </p:txBody>
      </p:sp>
      <p:sp>
        <p:nvSpPr>
          <p:cNvPr id="4" name="Title 1">
            <a:extLst>
              <a:ext uri="{FF2B5EF4-FFF2-40B4-BE49-F238E27FC236}">
                <a16:creationId xmlns:a16="http://schemas.microsoft.com/office/drawing/2014/main" id="{190E3826-87C4-7AEF-D482-ACFF615228D9}"/>
              </a:ext>
            </a:extLst>
          </p:cNvPr>
          <p:cNvSpPr>
            <a:spLocks noGrp="1"/>
          </p:cNvSpPr>
          <p:nvPr>
            <p:ph type="title"/>
          </p:nvPr>
        </p:nvSpPr>
        <p:spPr>
          <a:xfrm>
            <a:off x="419233" y="365126"/>
            <a:ext cx="10934567" cy="531345"/>
          </a:xfrm>
        </p:spPr>
        <p:txBody>
          <a:bodyPr>
            <a:noAutofit/>
          </a:bodyPr>
          <a:lstStyle/>
          <a:p>
            <a:r>
              <a:rPr lang="es-419" dirty="0"/>
              <a:t>Manténgase conectado con 7-1-7 Alliance</a:t>
            </a:r>
          </a:p>
        </p:txBody>
      </p:sp>
      <p:graphicFrame>
        <p:nvGraphicFramePr>
          <p:cNvPr id="8" name="Table 7">
            <a:extLst>
              <a:ext uri="{FF2B5EF4-FFF2-40B4-BE49-F238E27FC236}">
                <a16:creationId xmlns:a16="http://schemas.microsoft.com/office/drawing/2014/main" id="{C3075820-C373-D0E1-6B7A-5931853B05A0}"/>
              </a:ext>
            </a:extLst>
          </p:cNvPr>
          <p:cNvGraphicFramePr>
            <a:graphicFrameLocks noGrp="1"/>
          </p:cNvGraphicFramePr>
          <p:nvPr>
            <p:extLst>
              <p:ext uri="{D42A27DB-BD31-4B8C-83A1-F6EECF244321}">
                <p14:modId xmlns:p14="http://schemas.microsoft.com/office/powerpoint/2010/main" val="4050937692"/>
              </p:ext>
            </p:extLst>
          </p:nvPr>
        </p:nvGraphicFramePr>
        <p:xfrm>
          <a:off x="489770" y="1235667"/>
          <a:ext cx="11219793" cy="5103876"/>
        </p:xfrm>
        <a:graphic>
          <a:graphicData uri="http://schemas.openxmlformats.org/drawingml/2006/table">
            <a:tbl>
              <a:tblPr firstRow="1" bandRow="1">
                <a:tableStyleId>{5C22544A-7EE6-4342-B048-85BDC9FD1C3A}</a:tableStyleId>
              </a:tblPr>
              <a:tblGrid>
                <a:gridCol w="3704844">
                  <a:extLst>
                    <a:ext uri="{9D8B030D-6E8A-4147-A177-3AD203B41FA5}">
                      <a16:colId xmlns:a16="http://schemas.microsoft.com/office/drawing/2014/main" val="3735970806"/>
                    </a:ext>
                  </a:extLst>
                </a:gridCol>
                <a:gridCol w="3771900">
                  <a:extLst>
                    <a:ext uri="{9D8B030D-6E8A-4147-A177-3AD203B41FA5}">
                      <a16:colId xmlns:a16="http://schemas.microsoft.com/office/drawing/2014/main" val="3066773078"/>
                    </a:ext>
                  </a:extLst>
                </a:gridCol>
                <a:gridCol w="3743049">
                  <a:extLst>
                    <a:ext uri="{9D8B030D-6E8A-4147-A177-3AD203B41FA5}">
                      <a16:colId xmlns:a16="http://schemas.microsoft.com/office/drawing/2014/main" val="1734528001"/>
                    </a:ext>
                  </a:extLst>
                </a:gridCol>
              </a:tblGrid>
              <a:tr h="3671316">
                <a:tc>
                  <a:txBody>
                    <a:bodyPr/>
                    <a:lstStyle/>
                    <a:p>
                      <a:endParaRPr lang="en-US"/>
                    </a:p>
                    <a:p>
                      <a:pPr lvl="0" algn="l" rtl="0">
                        <a:buNone/>
                      </a:pPr>
                      <a:endParaRPr lang="en-US"/>
                    </a:p>
                  </a:txBody>
                  <a:tcPr>
                    <a:solidFill>
                      <a:schemeClr val="bg2"/>
                    </a:solidFill>
                  </a:tcPr>
                </a:tc>
                <a:tc>
                  <a:txBody>
                    <a:bodyPr/>
                    <a:lstStyle/>
                    <a:p>
                      <a:endParaRPr lang="en-US"/>
                    </a:p>
                  </a:txBody>
                  <a:tcPr>
                    <a:solidFill>
                      <a:schemeClr val="bg2"/>
                    </a:solidFill>
                  </a:tcPr>
                </a:tc>
                <a:tc>
                  <a:txBody>
                    <a:bodyPr/>
                    <a:lstStyle/>
                    <a:p>
                      <a:endParaRPr lang="en-US"/>
                    </a:p>
                  </a:txBody>
                  <a:tcPr>
                    <a:solidFill>
                      <a:schemeClr val="bg2"/>
                    </a:solidFill>
                  </a:tcPr>
                </a:tc>
                <a:extLst>
                  <a:ext uri="{0D108BD9-81ED-4DB2-BD59-A6C34878D82A}">
                    <a16:rowId xmlns:a16="http://schemas.microsoft.com/office/drawing/2014/main" val="1988260568"/>
                  </a:ext>
                </a:extLst>
              </a:tr>
              <a:tr h="370840">
                <a:tc>
                  <a:txBody>
                    <a:bodyPr/>
                    <a:lstStyle/>
                    <a:p>
                      <a:pPr lvl="0" algn="l" rtl="0">
                        <a:buNone/>
                      </a:pPr>
                      <a:endParaRPr lang="en-US" sz="2200" b="0" i="0" u="none" strike="noStrike" kern="1200" noProof="0" dirty="0">
                        <a:solidFill>
                          <a:srgbClr val="394D56"/>
                        </a:solidFill>
                        <a:latin typeface="Arial"/>
                        <a:ea typeface="+mn-ea"/>
                        <a:cs typeface="+mn-cs"/>
                      </a:endParaRPr>
                    </a:p>
                    <a:p>
                      <a:pPr lvl="0" algn="ctr">
                        <a:lnSpc>
                          <a:spcPct val="100000"/>
                        </a:lnSpc>
                        <a:buNone/>
                      </a:pPr>
                      <a:r>
                        <a:rPr lang="es-419" sz="2200" b="0" i="0" u="none" strike="noStrike" noProof="0" dirty="0">
                          <a:solidFill>
                            <a:srgbClr val="394D56"/>
                          </a:solidFill>
                          <a:latin typeface="Arial"/>
                          <a:ea typeface="Arial"/>
                          <a:cs typeface="+mn-cs"/>
                        </a:rPr>
                        <a:t>7-1-7 Alliance Inicio</a:t>
                      </a:r>
                      <a:r>
                        <a:rPr lang="es-419" sz="2800" b="0" i="0" u="none" strike="noStrike" noProof="0" dirty="0">
                          <a:solidFill>
                            <a:srgbClr val="394D56"/>
                          </a:solidFill>
                          <a:latin typeface="Arial"/>
                          <a:ea typeface="Arial"/>
                          <a:cs typeface="+mn-cs"/>
                        </a:rPr>
                        <a:t> </a:t>
                      </a:r>
                      <a:br>
                        <a:rPr lang="es-419" sz="2800" b="0" i="0" u="none" strike="noStrike" noProof="0" dirty="0">
                          <a:solidFill>
                            <a:srgbClr val="394D56"/>
                          </a:solidFill>
                          <a:latin typeface="Arial"/>
                          <a:ea typeface="Arial"/>
                          <a:cs typeface="+mn-cs"/>
                        </a:rPr>
                      </a:br>
                      <a:endParaRPr lang="es-419" sz="2800" b="0" i="0" u="none" strike="noStrike" noProof="0" dirty="0">
                        <a:solidFill>
                          <a:srgbClr val="394D56"/>
                        </a:solidFill>
                        <a:latin typeface="Arial"/>
                        <a:ea typeface="Arial"/>
                        <a:cs typeface="+mn-cs"/>
                      </a:endParaRPr>
                    </a:p>
                  </a:txBody>
                  <a:tcPr>
                    <a:solidFill>
                      <a:schemeClr val="bg2"/>
                    </a:solidFill>
                  </a:tcPr>
                </a:tc>
                <a:tc>
                  <a:txBody>
                    <a:bodyPr/>
                    <a:lstStyle/>
                    <a:p>
                      <a:pPr algn="l" rtl="0"/>
                      <a:endParaRPr lang="en-US" sz="2200" b="0" i="0" u="none" strike="noStrike" kern="1200" dirty="0">
                        <a:solidFill>
                          <a:srgbClr val="394D56"/>
                        </a:solidFill>
                        <a:latin typeface="Arial"/>
                        <a:ea typeface="+mn-ea"/>
                        <a:cs typeface="+mn-cs"/>
                      </a:endParaRPr>
                    </a:p>
                    <a:p>
                      <a:pPr lvl="0" algn="ctr">
                        <a:lnSpc>
                          <a:spcPct val="100000"/>
                        </a:lnSpc>
                        <a:buNone/>
                      </a:pPr>
                      <a:r>
                        <a:rPr lang="es-419" sz="2200" b="0" i="0" u="none" strike="noStrike" dirty="0">
                          <a:solidFill>
                            <a:srgbClr val="394D56"/>
                          </a:solidFill>
                          <a:latin typeface="Arial"/>
                          <a:ea typeface="Arial"/>
                          <a:cs typeface="+mn-cs"/>
                        </a:rPr>
                        <a:t>Regístrese para recibir actualizaciones por correo electrónico de 7-1-7 Alliance</a:t>
                      </a:r>
                    </a:p>
                  </a:txBody>
                  <a:tcPr>
                    <a:solidFill>
                      <a:schemeClr val="bg2"/>
                    </a:solidFill>
                  </a:tcPr>
                </a:tc>
                <a:tc>
                  <a:txBody>
                    <a:bodyPr/>
                    <a:lstStyle/>
                    <a:p>
                      <a:pPr lvl="0" algn="l" rtl="0">
                        <a:buNone/>
                      </a:pPr>
                      <a:endParaRPr lang="en-US" sz="2200" dirty="0">
                        <a:latin typeface="Arial"/>
                      </a:endParaRPr>
                    </a:p>
                    <a:p>
                      <a:pPr lvl="0" algn="ctr">
                        <a:buNone/>
                      </a:pPr>
                      <a:r>
                        <a:rPr lang="es-419" sz="2200" dirty="0">
                          <a:latin typeface="Arial"/>
                        </a:rPr>
                        <a:t>Únase a la Comunidad global de práctica 7-1-7</a:t>
                      </a:r>
                    </a:p>
                  </a:txBody>
                  <a:tcPr>
                    <a:solidFill>
                      <a:schemeClr val="bg2"/>
                    </a:solidFill>
                  </a:tcPr>
                </a:tc>
                <a:extLst>
                  <a:ext uri="{0D108BD9-81ED-4DB2-BD59-A6C34878D82A}">
                    <a16:rowId xmlns:a16="http://schemas.microsoft.com/office/drawing/2014/main" val="401738293"/>
                  </a:ext>
                </a:extLst>
              </a:tr>
            </a:tbl>
          </a:graphicData>
        </a:graphic>
      </p:graphicFrame>
      <p:pic>
        <p:nvPicPr>
          <p:cNvPr id="5" name="Picture 4" descr="A qr code on a white background&#10;&#10;AI-generated content may be incorrect.">
            <a:extLst>
              <a:ext uri="{FF2B5EF4-FFF2-40B4-BE49-F238E27FC236}">
                <a16:creationId xmlns:a16="http://schemas.microsoft.com/office/drawing/2014/main" id="{9B97917E-6212-F1E6-1ABC-7139E03C0B2D}"/>
              </a:ext>
            </a:extLst>
          </p:cNvPr>
          <p:cNvPicPr>
            <a:picLocks noChangeAspect="1"/>
          </p:cNvPicPr>
          <p:nvPr/>
        </p:nvPicPr>
        <p:blipFill>
          <a:blip r:embed="rId3"/>
          <a:stretch>
            <a:fillRect/>
          </a:stretch>
        </p:blipFill>
        <p:spPr>
          <a:xfrm>
            <a:off x="8426551" y="1717162"/>
            <a:ext cx="2857500" cy="2857500"/>
          </a:xfrm>
          <a:prstGeom prst="rect">
            <a:avLst/>
          </a:prstGeom>
          <a:ln>
            <a:noFill/>
          </a:ln>
        </p:spPr>
      </p:pic>
      <p:pic>
        <p:nvPicPr>
          <p:cNvPr id="6" name="Picture 5" descr="A qr code on a white background&#10;&#10;AI-generated content may be incorrect.">
            <a:extLst>
              <a:ext uri="{FF2B5EF4-FFF2-40B4-BE49-F238E27FC236}">
                <a16:creationId xmlns:a16="http://schemas.microsoft.com/office/drawing/2014/main" id="{DAEAFC21-28A8-40FA-5BFF-F235C959A4F5}"/>
              </a:ext>
            </a:extLst>
          </p:cNvPr>
          <p:cNvPicPr>
            <a:picLocks noChangeAspect="1"/>
          </p:cNvPicPr>
          <p:nvPr/>
        </p:nvPicPr>
        <p:blipFill>
          <a:blip r:embed="rId4"/>
          <a:stretch>
            <a:fillRect/>
          </a:stretch>
        </p:blipFill>
        <p:spPr>
          <a:xfrm>
            <a:off x="4665088" y="1716100"/>
            <a:ext cx="2857500" cy="2857500"/>
          </a:xfrm>
          <a:prstGeom prst="rect">
            <a:avLst/>
          </a:prstGeom>
          <a:ln>
            <a:noFill/>
          </a:ln>
        </p:spPr>
      </p:pic>
      <p:pic>
        <p:nvPicPr>
          <p:cNvPr id="7" name="Picture 6" descr="A qr code on a white background&#10;&#10;AI-generated content may be incorrect.">
            <a:extLst>
              <a:ext uri="{FF2B5EF4-FFF2-40B4-BE49-F238E27FC236}">
                <a16:creationId xmlns:a16="http://schemas.microsoft.com/office/drawing/2014/main" id="{5DC47202-7701-533C-16F7-347C4D728365}"/>
              </a:ext>
            </a:extLst>
          </p:cNvPr>
          <p:cNvPicPr>
            <a:picLocks noChangeAspect="1"/>
          </p:cNvPicPr>
          <p:nvPr/>
        </p:nvPicPr>
        <p:blipFill>
          <a:blip r:embed="rId5"/>
          <a:stretch>
            <a:fillRect/>
          </a:stretch>
        </p:blipFill>
        <p:spPr>
          <a:xfrm>
            <a:off x="939740" y="1718178"/>
            <a:ext cx="2857500" cy="2857500"/>
          </a:xfrm>
          <a:prstGeom prst="rect">
            <a:avLst/>
          </a:prstGeom>
          <a:ln>
            <a:noFill/>
          </a:ln>
        </p:spPr>
      </p:pic>
    </p:spTree>
    <p:extLst>
      <p:ext uri="{BB962C8B-B14F-4D97-AF65-F5344CB8AC3E}">
        <p14:creationId xmlns:p14="http://schemas.microsoft.com/office/powerpoint/2010/main" val="77691151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0670E-225C-7D5C-BEB7-3D8D15D3ECBD}"/>
              </a:ext>
            </a:extLst>
          </p:cNvPr>
          <p:cNvSpPr>
            <a:spLocks noGrp="1"/>
          </p:cNvSpPr>
          <p:nvPr>
            <p:ph type="title"/>
          </p:nvPr>
        </p:nvSpPr>
        <p:spPr/>
        <p:txBody>
          <a:bodyPr/>
          <a:lstStyle/>
          <a:p>
            <a:r>
              <a:rPr lang="es-419"/>
              <a:t>Cierre y próximos pasos</a:t>
            </a:r>
          </a:p>
        </p:txBody>
      </p:sp>
      <p:sp>
        <p:nvSpPr>
          <p:cNvPr id="3" name="Text Placeholder 2">
            <a:extLst>
              <a:ext uri="{FF2B5EF4-FFF2-40B4-BE49-F238E27FC236}">
                <a16:creationId xmlns:a16="http://schemas.microsoft.com/office/drawing/2014/main" id="{38C5E196-E7CA-42BF-C1D6-76BA60B4DD5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16261321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C33BE-6457-A7BC-DA5F-BFBC2C6CBA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6722ECB-C9D5-1F88-5AF5-6BEBCAEE3461}"/>
              </a:ext>
            </a:extLst>
          </p:cNvPr>
          <p:cNvSpPr>
            <a:spLocks noGrp="1"/>
          </p:cNvSpPr>
          <p:nvPr>
            <p:ph type="title"/>
          </p:nvPr>
        </p:nvSpPr>
        <p:spPr>
          <a:xfrm>
            <a:off x="463118" y="2287596"/>
            <a:ext cx="3284129" cy="2282808"/>
          </a:xfrm>
        </p:spPr>
        <p:txBody>
          <a:bodyPr anchor="ctr"/>
          <a:lstStyle/>
          <a:p>
            <a:r>
              <a:rPr lang="es-419" dirty="0">
                <a:latin typeface="Arial"/>
                <a:cs typeface="Arial"/>
              </a:rPr>
              <a:t>Objetivos de aprendizaje de la capacitación</a:t>
            </a:r>
          </a:p>
        </p:txBody>
      </p:sp>
      <p:sp>
        <p:nvSpPr>
          <p:cNvPr id="4" name="Content Placeholder 3">
            <a:extLst>
              <a:ext uri="{FF2B5EF4-FFF2-40B4-BE49-F238E27FC236}">
                <a16:creationId xmlns:a16="http://schemas.microsoft.com/office/drawing/2014/main" id="{0F5A0D82-E318-B564-160E-C158374B3106}"/>
              </a:ext>
            </a:extLst>
          </p:cNvPr>
          <p:cNvSpPr>
            <a:spLocks noGrp="1"/>
          </p:cNvSpPr>
          <p:nvPr>
            <p:ph idx="1"/>
          </p:nvPr>
        </p:nvSpPr>
        <p:spPr>
          <a:xfrm>
            <a:off x="4835951" y="1714474"/>
            <a:ext cx="6693029" cy="4471173"/>
          </a:xfrm>
        </p:spPr>
        <p:txBody>
          <a:bodyPr vert="horz" lIns="91440" tIns="45720" rIns="91440" bIns="45720" rtlCol="0" anchor="t">
            <a:noAutofit/>
          </a:bodyPr>
          <a:lstStyle/>
          <a:p>
            <a:pPr marL="342900" indent="-342900">
              <a:lnSpc>
                <a:spcPct val="100000"/>
              </a:lnSpc>
            </a:pPr>
            <a:r>
              <a:rPr lang="es-419" sz="2400" b="1" dirty="0">
                <a:latin typeface="Arial"/>
                <a:cs typeface="Arial"/>
              </a:rPr>
              <a:t>Comprender el enfoque 7-1-7 y las revisiones de acción temprana </a:t>
            </a:r>
            <a:r>
              <a:rPr lang="es-419" sz="2400" dirty="0">
                <a:latin typeface="Arial"/>
                <a:cs typeface="Arial"/>
              </a:rPr>
              <a:t>para la detección, notificación y respuesta temprana de brotes.</a:t>
            </a:r>
          </a:p>
          <a:p>
            <a:pPr marL="342900" indent="-342900">
              <a:lnSpc>
                <a:spcPct val="100000"/>
              </a:lnSpc>
            </a:pPr>
            <a:endParaRPr lang="en-US" sz="600" dirty="0">
              <a:latin typeface="Arial"/>
              <a:cs typeface="Arial"/>
            </a:endParaRPr>
          </a:p>
          <a:p>
            <a:pPr marL="342900" indent="-342900">
              <a:lnSpc>
                <a:spcPct val="100000"/>
              </a:lnSpc>
            </a:pPr>
            <a:r>
              <a:rPr lang="es-419" sz="2400" dirty="0">
                <a:latin typeface="Arial"/>
                <a:cs typeface="Arial"/>
              </a:rPr>
              <a:t>Explicar cómo el enfoque 7-1-7 impulsa la </a:t>
            </a:r>
            <a:r>
              <a:rPr lang="es-419" sz="2400" b="1" dirty="0">
                <a:latin typeface="Arial"/>
                <a:cs typeface="Arial"/>
              </a:rPr>
              <a:t>mejora del desempeño</a:t>
            </a:r>
            <a:r>
              <a:rPr lang="es-419" sz="2400" dirty="0">
                <a:latin typeface="Arial"/>
                <a:cs typeface="Arial"/>
              </a:rPr>
              <a:t> de los sistemas de brotes</a:t>
            </a:r>
          </a:p>
          <a:p>
            <a:pPr marL="342900" indent="-342900">
              <a:lnSpc>
                <a:spcPct val="100000"/>
              </a:lnSpc>
            </a:pPr>
            <a:endParaRPr lang="en-US" sz="600" dirty="0">
              <a:cs typeface="Arial"/>
            </a:endParaRPr>
          </a:p>
          <a:p>
            <a:pPr marL="342900" indent="-342900">
              <a:lnSpc>
                <a:spcPct val="100000"/>
              </a:lnSpc>
            </a:pPr>
            <a:r>
              <a:rPr lang="es-419" sz="2400" b="1" dirty="0">
                <a:latin typeface="Arial"/>
                <a:cs typeface="Arial"/>
              </a:rPr>
              <a:t>Identificar oportunidades y desafíos </a:t>
            </a:r>
            <a:r>
              <a:rPr lang="es-419" sz="2400" dirty="0">
                <a:latin typeface="Arial"/>
                <a:cs typeface="Arial"/>
              </a:rPr>
              <a:t>para apoyar la concientización, la adopción y el uso del enfoque 7-1-7 en sus trabajos</a:t>
            </a:r>
          </a:p>
        </p:txBody>
      </p:sp>
      <p:sp>
        <p:nvSpPr>
          <p:cNvPr id="5" name="Text Placeholder 4">
            <a:extLst>
              <a:ext uri="{FF2B5EF4-FFF2-40B4-BE49-F238E27FC236}">
                <a16:creationId xmlns:a16="http://schemas.microsoft.com/office/drawing/2014/main" id="{26656775-281B-BF1A-73D0-A676879B22BC}"/>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 final de la capacitación, deben ser capaces de lo siguiente:</a:t>
            </a:r>
          </a:p>
        </p:txBody>
      </p:sp>
    </p:spTree>
    <p:extLst>
      <p:ext uri="{BB962C8B-B14F-4D97-AF65-F5344CB8AC3E}">
        <p14:creationId xmlns:p14="http://schemas.microsoft.com/office/powerpoint/2010/main" val="1491471742"/>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EE903-74F2-A143-CAC4-3E7555EE0ED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9B0FF58-14BB-8AEC-458D-40DC28643B34}"/>
              </a:ext>
            </a:extLst>
          </p:cNvPr>
          <p:cNvSpPr>
            <a:spLocks noGrp="1"/>
          </p:cNvSpPr>
          <p:nvPr>
            <p:ph type="title"/>
          </p:nvPr>
        </p:nvSpPr>
        <p:spPr/>
        <p:txBody>
          <a:bodyPr/>
          <a:lstStyle/>
          <a:p>
            <a:r>
              <a:rPr lang="es-419">
                <a:latin typeface="Arial"/>
                <a:cs typeface="Arial"/>
              </a:rPr>
              <a:t>Próximos pasos</a:t>
            </a:r>
          </a:p>
        </p:txBody>
      </p:sp>
      <p:sp>
        <p:nvSpPr>
          <p:cNvPr id="4" name="Content Placeholder 3">
            <a:extLst>
              <a:ext uri="{FF2B5EF4-FFF2-40B4-BE49-F238E27FC236}">
                <a16:creationId xmlns:a16="http://schemas.microsoft.com/office/drawing/2014/main" id="{483B8C64-76A2-398C-11F5-38E74FCBDE72}"/>
              </a:ext>
            </a:extLst>
          </p:cNvPr>
          <p:cNvSpPr>
            <a:spLocks noGrp="1"/>
          </p:cNvSpPr>
          <p:nvPr>
            <p:ph idx="1"/>
          </p:nvPr>
        </p:nvSpPr>
        <p:spPr>
          <a:xfrm>
            <a:off x="4835951" y="1366400"/>
            <a:ext cx="6693029" cy="5326145"/>
          </a:xfrm>
        </p:spPr>
        <p:txBody>
          <a:bodyPr vert="horz" lIns="91440" tIns="45720" rIns="91440" bIns="45720" rtlCol="0" anchor="t">
            <a:noAutofit/>
          </a:bodyPr>
          <a:lstStyle/>
          <a:p>
            <a:pPr marL="342900" indent="-342900">
              <a:lnSpc>
                <a:spcPct val="113999"/>
              </a:lnSpc>
            </a:pPr>
            <a:r>
              <a:rPr lang="es-419" sz="2400" dirty="0">
                <a:latin typeface="Arial"/>
                <a:cs typeface="Arial"/>
              </a:rPr>
              <a:t>[Enumere los próximos pasos pertinentes para los participantes en el taller].</a:t>
            </a:r>
          </a:p>
          <a:p>
            <a:pPr marL="342900" indent="-342900">
              <a:lnSpc>
                <a:spcPct val="113999"/>
              </a:lnSpc>
            </a:pPr>
            <a:r>
              <a:rPr lang="es-419" sz="2400" dirty="0">
                <a:latin typeface="Arial"/>
                <a:cs typeface="Arial"/>
              </a:rPr>
              <a:t>[Enumere los siguientes pasos para la implementación del 7-1-7 en la jurisdicción/país/entre países como relevantes en función de la audiencia].</a:t>
            </a:r>
          </a:p>
          <a:p>
            <a:pPr marL="342900" indent="-342900">
              <a:lnSpc>
                <a:spcPct val="113999"/>
              </a:lnSpc>
            </a:pPr>
            <a:r>
              <a:rPr lang="es-419" sz="2400" dirty="0">
                <a:latin typeface="Arial"/>
                <a:cs typeface="Arial"/>
              </a:rPr>
              <a:t>[Enumere las próximas actividades/oportunidades relevantes al 7-1-7 para los participantes].</a:t>
            </a:r>
          </a:p>
          <a:p>
            <a:pPr marL="342900" indent="-342900">
              <a:lnSpc>
                <a:spcPct val="113999"/>
              </a:lnSpc>
            </a:pPr>
            <a:endParaRPr lang="en-US" sz="600" dirty="0">
              <a:latin typeface="Arial"/>
              <a:cs typeface="Arial"/>
            </a:endParaRPr>
          </a:p>
        </p:txBody>
      </p:sp>
      <p:sp>
        <p:nvSpPr>
          <p:cNvPr id="5" name="Text Placeholder 4">
            <a:extLst>
              <a:ext uri="{FF2B5EF4-FFF2-40B4-BE49-F238E27FC236}">
                <a16:creationId xmlns:a16="http://schemas.microsoft.com/office/drawing/2014/main" id="{1BCB8DEE-2E26-997A-D75F-2CD71ED1FC0D}"/>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Después de este taller…</a:t>
            </a:r>
          </a:p>
        </p:txBody>
      </p:sp>
    </p:spTree>
    <p:extLst>
      <p:ext uri="{BB962C8B-B14F-4D97-AF65-F5344CB8AC3E}">
        <p14:creationId xmlns:p14="http://schemas.microsoft.com/office/powerpoint/2010/main" val="569426734"/>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831D2-4613-730E-71DE-9BF2B38AD9E8}"/>
              </a:ext>
            </a:extLst>
          </p:cNvPr>
          <p:cNvSpPr>
            <a:spLocks noGrp="1"/>
          </p:cNvSpPr>
          <p:nvPr>
            <p:ph type="title"/>
          </p:nvPr>
        </p:nvSpPr>
        <p:spPr/>
        <p:txBody>
          <a:bodyPr/>
          <a:lstStyle/>
          <a:p>
            <a:r>
              <a:rPr lang="es-419"/>
              <a:t>Observaciones finales</a:t>
            </a:r>
          </a:p>
        </p:txBody>
      </p:sp>
      <p:sp>
        <p:nvSpPr>
          <p:cNvPr id="3" name="Text Placeholder 2">
            <a:extLst>
              <a:ext uri="{FF2B5EF4-FFF2-40B4-BE49-F238E27FC236}">
                <a16:creationId xmlns:a16="http://schemas.microsoft.com/office/drawing/2014/main" id="{C1E897F5-C715-BB31-B98F-43921F6F1AB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3406728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CFBA50-3C65-C83A-AE49-18B46BFB18F2}"/>
              </a:ext>
            </a:extLst>
          </p:cNvPr>
          <p:cNvSpPr>
            <a:spLocks noGrp="1"/>
          </p:cNvSpPr>
          <p:nvPr>
            <p:ph type="title"/>
          </p:nvPr>
        </p:nvSpPr>
        <p:spPr/>
        <p:txBody>
          <a:bodyPr/>
          <a:lstStyle/>
          <a:p>
            <a:r>
              <a:rPr lang="es-419">
                <a:latin typeface="Arial"/>
                <a:cs typeface="Arial"/>
              </a:rPr>
              <a:t>Gracias</a:t>
            </a:r>
          </a:p>
        </p:txBody>
      </p:sp>
    </p:spTree>
    <p:extLst>
      <p:ext uri="{BB962C8B-B14F-4D97-AF65-F5344CB8AC3E}">
        <p14:creationId xmlns:p14="http://schemas.microsoft.com/office/powerpoint/2010/main" val="272635953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a:xfrm>
            <a:off x="831849" y="2066888"/>
            <a:ext cx="10275421" cy="2148666"/>
          </a:xfrm>
        </p:spPr>
        <p:txBody>
          <a:bodyPr>
            <a:normAutofit/>
          </a:bodyPr>
          <a:lstStyle/>
          <a:p>
            <a:r>
              <a:rPr lang="es-419" sz="5200" dirty="0"/>
              <a:t>Diapositivas complementarias</a:t>
            </a:r>
          </a:p>
        </p:txBody>
      </p:sp>
      <p:sp>
        <p:nvSpPr>
          <p:cNvPr id="4" name="Text Placeholder 3">
            <a:extLst>
              <a:ext uri="{FF2B5EF4-FFF2-40B4-BE49-F238E27FC236}">
                <a16:creationId xmlns:a16="http://schemas.microsoft.com/office/drawing/2014/main" id="{85677E22-A15B-DB43-6FFD-02164C1D520E}"/>
              </a:ext>
            </a:extLst>
          </p:cNvPr>
          <p:cNvSpPr>
            <a:spLocks noGrp="1"/>
          </p:cNvSpPr>
          <p:nvPr>
            <p:ph type="body" idx="1"/>
          </p:nvPr>
        </p:nvSpPr>
        <p:spPr>
          <a:xfrm>
            <a:off x="831850" y="4142527"/>
            <a:ext cx="9703980" cy="931688"/>
          </a:xfrm>
        </p:spPr>
        <p:txBody>
          <a:bodyPr/>
          <a:lstStyle/>
          <a:p>
            <a:r>
              <a:rPr lang="es-419" sz="3600"/>
              <a:t>Definiciones de hitos de 7-1-7</a:t>
            </a:r>
          </a:p>
        </p:txBody>
      </p:sp>
    </p:spTree>
    <p:extLst>
      <p:ext uri="{BB962C8B-B14F-4D97-AF65-F5344CB8AC3E}">
        <p14:creationId xmlns:p14="http://schemas.microsoft.com/office/powerpoint/2010/main" val="24567322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B40F84-174A-74FB-AF23-81F1397F1F1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129AF8F9-7B71-7FA1-718C-AD9A2C00B8EE}"/>
              </a:ext>
            </a:extLst>
          </p:cNvPr>
          <p:cNvSpPr txBox="1"/>
          <p:nvPr/>
        </p:nvSpPr>
        <p:spPr>
          <a:xfrm>
            <a:off x="451924" y="1729434"/>
            <a:ext cx="5388582" cy="55399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3000" b="1">
                <a:solidFill>
                  <a:schemeClr val="tx2"/>
                </a:solidFill>
                <a:latin typeface="Arial"/>
                <a:cs typeface="Arial"/>
              </a:rPr>
              <a:t>Aprenderemos a través de…</a:t>
            </a:r>
          </a:p>
        </p:txBody>
      </p:sp>
      <p:pic>
        <p:nvPicPr>
          <p:cNvPr id="8" name="Graphic 7" descr="Cheers outline">
            <a:extLst>
              <a:ext uri="{FF2B5EF4-FFF2-40B4-BE49-F238E27FC236}">
                <a16:creationId xmlns:a16="http://schemas.microsoft.com/office/drawing/2014/main" id="{B7E1DF7F-9D29-F317-4E95-E07E3A9DBB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52591" y="2556427"/>
            <a:ext cx="1828801" cy="1825038"/>
          </a:xfrm>
          <a:prstGeom prst="rect">
            <a:avLst/>
          </a:prstGeom>
        </p:spPr>
      </p:pic>
      <p:pic>
        <p:nvPicPr>
          <p:cNvPr id="12" name="Graphic 11" descr="Teacher outline">
            <a:extLst>
              <a:ext uri="{FF2B5EF4-FFF2-40B4-BE49-F238E27FC236}">
                <a16:creationId xmlns:a16="http://schemas.microsoft.com/office/drawing/2014/main" id="{7E7FC8F8-06A2-71F5-6FFC-47A020C4A9D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41038" y="2555308"/>
            <a:ext cx="1828801" cy="1825038"/>
          </a:xfrm>
          <a:prstGeom prst="rect">
            <a:avLst/>
          </a:prstGeom>
        </p:spPr>
      </p:pic>
      <p:pic>
        <p:nvPicPr>
          <p:cNvPr id="16" name="Graphic 15" descr="Customer review outline">
            <a:extLst>
              <a:ext uri="{FF2B5EF4-FFF2-40B4-BE49-F238E27FC236}">
                <a16:creationId xmlns:a16="http://schemas.microsoft.com/office/drawing/2014/main" id="{B4051D49-9A52-EBD8-3F0C-F15B0DAEEAF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04745" y="2556427"/>
            <a:ext cx="1828801" cy="1825038"/>
          </a:xfrm>
          <a:prstGeom prst="rect">
            <a:avLst/>
          </a:prstGeom>
        </p:spPr>
      </p:pic>
      <p:pic>
        <p:nvPicPr>
          <p:cNvPr id="18" name="Graphic 17" descr="Questions outline">
            <a:extLst>
              <a:ext uri="{FF2B5EF4-FFF2-40B4-BE49-F238E27FC236}">
                <a16:creationId xmlns:a16="http://schemas.microsoft.com/office/drawing/2014/main" id="{4789E3FF-7F6F-6199-A755-F5279C24DC27}"/>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flipH="1">
            <a:off x="8829784" y="2556427"/>
            <a:ext cx="1828801" cy="1825038"/>
          </a:xfrm>
          <a:prstGeom prst="rect">
            <a:avLst/>
          </a:prstGeom>
        </p:spPr>
      </p:pic>
      <p:sp>
        <p:nvSpPr>
          <p:cNvPr id="19" name="Title 3">
            <a:extLst>
              <a:ext uri="{FF2B5EF4-FFF2-40B4-BE49-F238E27FC236}">
                <a16:creationId xmlns:a16="http://schemas.microsoft.com/office/drawing/2014/main" id="{7047DFA1-E5F8-2AE3-6925-A5EE8D83C0C7}"/>
              </a:ext>
            </a:extLst>
          </p:cNvPr>
          <p:cNvSpPr>
            <a:spLocks noGrp="1"/>
          </p:cNvSpPr>
          <p:nvPr>
            <p:ph type="title"/>
          </p:nvPr>
        </p:nvSpPr>
        <p:spPr>
          <a:xfrm>
            <a:off x="255102" y="365126"/>
            <a:ext cx="11424279" cy="740650"/>
          </a:xfrm>
        </p:spPr>
        <p:txBody>
          <a:bodyPr>
            <a:noAutofit/>
          </a:bodyPr>
          <a:lstStyle/>
          <a:p>
            <a:r>
              <a:rPr lang="es-419" sz="3600">
                <a:latin typeface="Arial"/>
                <a:cs typeface="Arial"/>
              </a:rPr>
              <a:t>Este es un taller interactivo y participativo</a:t>
            </a:r>
            <a:br>
              <a:rPr lang="es-419" sz="3600">
                <a:latin typeface="Arial"/>
                <a:cs typeface="Arial"/>
              </a:rPr>
            </a:br>
            <a:endParaRPr lang="es-419" sz="3600">
              <a:latin typeface="Arial"/>
              <a:cs typeface="Arial"/>
            </a:endParaRPr>
          </a:p>
        </p:txBody>
      </p:sp>
      <p:sp>
        <p:nvSpPr>
          <p:cNvPr id="22" name="TextBox 21">
            <a:extLst>
              <a:ext uri="{FF2B5EF4-FFF2-40B4-BE49-F238E27FC236}">
                <a16:creationId xmlns:a16="http://schemas.microsoft.com/office/drawing/2014/main" id="{71562AB4-BB0A-443E-DF33-BD702A37BF18}"/>
              </a:ext>
            </a:extLst>
          </p:cNvPr>
          <p:cNvSpPr txBox="1"/>
          <p:nvPr/>
        </p:nvSpPr>
        <p:spPr>
          <a:xfrm>
            <a:off x="1552591" y="4387843"/>
            <a:ext cx="1828801" cy="830997"/>
          </a:xfrm>
          <a:prstGeom prst="rect">
            <a:avLst/>
          </a:prstGeom>
          <a:noFill/>
        </p:spPr>
        <p:txBody>
          <a:bodyPr wrap="square" rtlCol="0">
            <a:spAutoFit/>
          </a:bodyPr>
          <a:lstStyle/>
          <a:p>
            <a:pPr algn="ctr"/>
            <a:r>
              <a:rPr lang="es-419" sz="2400" dirty="0">
                <a:latin typeface="Arial" panose="020B0604020202020204" pitchFamily="34" charset="0"/>
                <a:cs typeface="Arial" panose="020B0604020202020204" pitchFamily="34" charset="0"/>
              </a:rPr>
              <a:t>Actividades prácticas</a:t>
            </a:r>
          </a:p>
        </p:txBody>
      </p:sp>
      <p:sp>
        <p:nvSpPr>
          <p:cNvPr id="23" name="TextBox 22">
            <a:extLst>
              <a:ext uri="{FF2B5EF4-FFF2-40B4-BE49-F238E27FC236}">
                <a16:creationId xmlns:a16="http://schemas.microsoft.com/office/drawing/2014/main" id="{9328D7B5-194F-55E3-F28F-328DC2B5E39D}"/>
              </a:ext>
            </a:extLst>
          </p:cNvPr>
          <p:cNvSpPr txBox="1"/>
          <p:nvPr/>
        </p:nvSpPr>
        <p:spPr>
          <a:xfrm>
            <a:off x="3904990" y="4387843"/>
            <a:ext cx="2100895" cy="830997"/>
          </a:xfrm>
          <a:prstGeom prst="rect">
            <a:avLst/>
          </a:prstGeom>
          <a:noFill/>
        </p:spPr>
        <p:txBody>
          <a:bodyPr wrap="square" rtlCol="0">
            <a:spAutoFit/>
          </a:bodyPr>
          <a:lstStyle/>
          <a:p>
            <a:pPr algn="ctr"/>
            <a:r>
              <a:rPr lang="es-419" sz="2400" dirty="0">
                <a:latin typeface="Arial" panose="020B0604020202020204" pitchFamily="34" charset="0"/>
                <a:cs typeface="Arial" panose="020B0604020202020204" pitchFamily="34" charset="0"/>
              </a:rPr>
              <a:t>Presentaciones cortas</a:t>
            </a:r>
          </a:p>
        </p:txBody>
      </p:sp>
      <p:sp>
        <p:nvSpPr>
          <p:cNvPr id="24" name="TextBox 23">
            <a:extLst>
              <a:ext uri="{FF2B5EF4-FFF2-40B4-BE49-F238E27FC236}">
                <a16:creationId xmlns:a16="http://schemas.microsoft.com/office/drawing/2014/main" id="{867E2B5C-74C1-50BD-533E-9B65CB05A8ED}"/>
              </a:ext>
            </a:extLst>
          </p:cNvPr>
          <p:cNvSpPr txBox="1"/>
          <p:nvPr/>
        </p:nvSpPr>
        <p:spPr>
          <a:xfrm>
            <a:off x="6604744" y="4387843"/>
            <a:ext cx="1828801" cy="830997"/>
          </a:xfrm>
          <a:prstGeom prst="rect">
            <a:avLst/>
          </a:prstGeom>
          <a:noFill/>
        </p:spPr>
        <p:txBody>
          <a:bodyPr wrap="square" rtlCol="0">
            <a:spAutoFit/>
          </a:bodyPr>
          <a:lstStyle/>
          <a:p>
            <a:pPr algn="ctr"/>
            <a:r>
              <a:rPr lang="es-419" sz="2400" dirty="0">
                <a:latin typeface="Arial" panose="020B0604020202020204" pitchFamily="34" charset="0"/>
                <a:cs typeface="Arial" panose="020B0604020202020204" pitchFamily="34" charset="0"/>
              </a:rPr>
              <a:t>Debates grupales</a:t>
            </a:r>
          </a:p>
        </p:txBody>
      </p:sp>
      <p:sp>
        <p:nvSpPr>
          <p:cNvPr id="25" name="TextBox 24">
            <a:extLst>
              <a:ext uri="{FF2B5EF4-FFF2-40B4-BE49-F238E27FC236}">
                <a16:creationId xmlns:a16="http://schemas.microsoft.com/office/drawing/2014/main" id="{EF26C9C1-2005-2664-7DFF-8127C71952AF}"/>
              </a:ext>
            </a:extLst>
          </p:cNvPr>
          <p:cNvSpPr txBox="1"/>
          <p:nvPr/>
        </p:nvSpPr>
        <p:spPr>
          <a:xfrm>
            <a:off x="8355319" y="4385178"/>
            <a:ext cx="2777730" cy="1200329"/>
          </a:xfrm>
          <a:prstGeom prst="rect">
            <a:avLst/>
          </a:prstGeom>
          <a:noFill/>
        </p:spPr>
        <p:txBody>
          <a:bodyPr wrap="square" rtlCol="0">
            <a:spAutoFit/>
          </a:bodyPr>
          <a:lstStyle/>
          <a:p>
            <a:pPr algn="ctr"/>
            <a:r>
              <a:rPr lang="es-419" sz="2400" dirty="0">
                <a:latin typeface="Arial" panose="020B0604020202020204" pitchFamily="34" charset="0"/>
                <a:cs typeface="Arial" panose="020B0604020202020204" pitchFamily="34" charset="0"/>
              </a:rPr>
              <a:t>Sesiones de preguntas y respuestas</a:t>
            </a:r>
          </a:p>
        </p:txBody>
      </p:sp>
    </p:spTree>
    <p:extLst>
      <p:ext uri="{BB962C8B-B14F-4D97-AF65-F5344CB8AC3E}">
        <p14:creationId xmlns:p14="http://schemas.microsoft.com/office/powerpoint/2010/main" val="112438389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967409" y="1199312"/>
            <a:ext cx="10386391" cy="4459377"/>
          </a:xfrm>
        </p:spPr>
        <p:txBody>
          <a:bodyPr>
            <a:noAutofit/>
          </a:bodyPr>
          <a:lstStyle/>
          <a:p>
            <a:pPr marR="0">
              <a:lnSpc>
                <a:spcPct val="110000"/>
              </a:lnSpc>
              <a:spcBef>
                <a:spcPts val="0"/>
              </a:spcBef>
              <a:spcAft>
                <a:spcPts val="0"/>
              </a:spcAft>
            </a:pPr>
            <a:r>
              <a:rPr lang="es-419" sz="1800" b="1" dirty="0">
                <a:solidFill>
                  <a:srgbClr val="4C4C4F"/>
                </a:solidFill>
                <a:effectLst/>
                <a:ea typeface=""/>
              </a:rPr>
              <a:t>Para enfermedades endémicas:</a:t>
            </a:r>
            <a:r>
              <a:rPr lang="es-419" sz="1800" dirty="0">
                <a:solidFill>
                  <a:srgbClr val="4C4C4F"/>
                </a:solidFill>
                <a:effectLst/>
                <a:ea typeface=""/>
              </a:rPr>
              <a:t> fecha en la que se produjo un aumento predeterminado en la incidencia de casos sobre las tasas de referencia. </a:t>
            </a:r>
            <a:r>
              <a:rPr lang="es-419" sz="1800" b="1" dirty="0">
                <a:solidFill>
                  <a:srgbClr val="4C4C4F"/>
                </a:solidFill>
                <a:effectLst/>
                <a:ea typeface=""/>
              </a:rPr>
              <a:t>Para otros eventos de salud pública</a:t>
            </a:r>
            <a:r>
              <a:rPr lang="es-419" sz="1800" dirty="0">
                <a:solidFill>
                  <a:srgbClr val="4C4C4F"/>
                </a:solidFill>
                <a:effectLst/>
                <a:ea typeface=""/>
              </a:rPr>
              <a:t>: fecha en que la amenaza cumplió por primera vez con los criterios como evento </a:t>
            </a:r>
            <a:r>
              <a:rPr lang="es-419" sz="1800" dirty="0" err="1">
                <a:solidFill>
                  <a:srgbClr val="4C4C4F"/>
                </a:solidFill>
                <a:effectLst/>
                <a:ea typeface=""/>
              </a:rPr>
              <a:t>notificable</a:t>
            </a:r>
            <a:r>
              <a:rPr lang="es-419" sz="1800" dirty="0">
                <a:solidFill>
                  <a:srgbClr val="4C4C4F"/>
                </a:solidFill>
                <a:effectLst/>
                <a:ea typeface=""/>
              </a:rPr>
              <a:t> según los estándares de notificación del país.</a:t>
            </a:r>
          </a:p>
          <a:p>
            <a:pPr marR="0">
              <a:lnSpc>
                <a:spcPct val="110000"/>
              </a:lnSpc>
              <a:spcBef>
                <a:spcPts val="0"/>
              </a:spcBef>
              <a:spcAft>
                <a:spcPts val="0"/>
              </a:spcAft>
            </a:pPr>
            <a:r>
              <a:rPr lang="es-419" sz="1800" b="1" dirty="0"/>
              <a:t>Para enfermedades no endémicas</a:t>
            </a:r>
            <a:r>
              <a:rPr lang="es-419" sz="1800" b="0" dirty="0"/>
              <a:t>: fecha en la que el caso índice o el primer caso epidemiológicamente vinculado experimentó por primera vez los síntomas.</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a:srcRect/>
          <a:stretch/>
        </p:blipFill>
        <p:spPr>
          <a:xfrm>
            <a:off x="1768999" y="3524745"/>
            <a:ext cx="8654001" cy="2644138"/>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911284" y="5430807"/>
            <a:ext cx="2485618"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8206000" y="1199311"/>
            <a:ext cx="3575420" cy="743152"/>
          </a:xfrm>
          <a:prstGeom prst="rect">
            <a:avLst/>
          </a:prstGeom>
          <a:noFill/>
        </p:spPr>
        <p:txBody>
          <a:bodyPr wrap="square">
            <a:spAutoFit/>
          </a:bodyPr>
          <a:lstStyle/>
          <a:p>
            <a:pPr marL="0" marR="0" indent="0">
              <a:lnSpc>
                <a:spcPct val="110000"/>
              </a:lnSpc>
              <a:spcBef>
                <a:spcPts val="0"/>
              </a:spcBef>
              <a:spcAft>
                <a:spcPts val="0"/>
              </a:spcAft>
              <a:buNone/>
            </a:pPr>
            <a:br>
              <a:rPr lang="es-419" sz="2000">
                <a:solidFill>
                  <a:srgbClr val="4C4C4F"/>
                </a:solidFill>
                <a:effectLst/>
                <a:latin typeface="Arial" panose="020B0604020202020204" pitchFamily="34" charset="0"/>
                <a:ea typeface="Arial"/>
                <a:cs typeface="Arial" panose="020B0604020202020204" pitchFamily="34" charset="0"/>
              </a:rPr>
            </a:br>
            <a:endParaRPr lang="es-419" sz="2000">
              <a:solidFill>
                <a:srgbClr val="4C4C4F"/>
              </a:solidFill>
              <a:effectLst/>
              <a:latin typeface="Arial" panose="020B0604020202020204" pitchFamily="34" charset="0"/>
              <a:ea typeface="Arial"/>
              <a:cs typeface="Arial" panose="020B0604020202020204" pitchFamily="34" charset="0"/>
            </a:endParaRPr>
          </a:p>
        </p:txBody>
      </p:sp>
      <p:sp>
        <p:nvSpPr>
          <p:cNvPr id="7" name="Title 6">
            <a:extLst>
              <a:ext uri="{FF2B5EF4-FFF2-40B4-BE49-F238E27FC236}">
                <a16:creationId xmlns:a16="http://schemas.microsoft.com/office/drawing/2014/main" id="{C7FE8EFA-5899-3FF0-FED5-436483DFA2EC}"/>
              </a:ext>
            </a:extLst>
          </p:cNvPr>
          <p:cNvSpPr>
            <a:spLocks noGrp="1"/>
          </p:cNvSpPr>
          <p:nvPr>
            <p:ph type="title"/>
          </p:nvPr>
        </p:nvSpPr>
        <p:spPr/>
        <p:txBody>
          <a:bodyPr/>
          <a:lstStyle/>
          <a:p>
            <a:r>
              <a:rPr lang="es-419"/>
              <a:t>Fecha de aparición</a:t>
            </a:r>
          </a:p>
        </p:txBody>
      </p:sp>
    </p:spTree>
    <p:extLst>
      <p:ext uri="{BB962C8B-B14F-4D97-AF65-F5344CB8AC3E}">
        <p14:creationId xmlns:p14="http://schemas.microsoft.com/office/powerpoint/2010/main" val="2378694261"/>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976683" y="1179682"/>
            <a:ext cx="10587787" cy="4286602"/>
          </a:xfrm>
        </p:spPr>
        <p:txBody>
          <a:bodyPr vert="horz" lIns="91440" tIns="45720" rIns="91440" bIns="45720" rtlCol="0" anchor="t">
            <a:normAutofit/>
          </a:bodyPr>
          <a:lstStyle/>
          <a:p>
            <a:pPr marL="0" indent="0" algn="l">
              <a:buNone/>
            </a:pPr>
            <a:r>
              <a:rPr lang="es-419" dirty="0">
                <a:solidFill>
                  <a:srgbClr val="4C4C4F"/>
                </a:solidFill>
                <a:effectLst/>
                <a:ea typeface=""/>
              </a:rPr>
              <a:t>Fecha en la que el evento fue registrado por primera vez por cualquier fuente o en cualquier sistema.</a:t>
            </a:r>
          </a:p>
          <a:p>
            <a:pPr marL="457200" indent="-457200">
              <a:buFont typeface="Arial" panose="020B0604020202020204" pitchFamily="34" charset="0"/>
              <a:buChar char="•"/>
            </a:pPr>
            <a:r>
              <a:rPr lang="es-419" dirty="0">
                <a:solidFill>
                  <a:srgbClr val="4C4C4F"/>
                </a:solidFill>
                <a:latin typeface="Arial"/>
                <a:cs typeface="Arial"/>
              </a:rPr>
              <a:t>La detección puede ocurrir en un entorno comunitario, en un centro de atención médica, en un laboratorio o a través de un sistema de vigilancia.</a:t>
            </a:r>
          </a:p>
          <a:p>
            <a:pPr algn="l"/>
            <a:endParaRPr lang="en-US" sz="26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a:srcRect/>
          <a:stretch/>
        </p:blipFill>
        <p:spPr>
          <a:xfrm>
            <a:off x="1274055" y="3110635"/>
            <a:ext cx="9643890" cy="2946587"/>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4262430" y="5315712"/>
            <a:ext cx="1255776" cy="741511"/>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66EEE5E8-B81B-9488-9B7C-F35D87C116ED}"/>
              </a:ext>
            </a:extLst>
          </p:cNvPr>
          <p:cNvSpPr>
            <a:spLocks noGrp="1"/>
          </p:cNvSpPr>
          <p:nvPr>
            <p:ph type="title"/>
          </p:nvPr>
        </p:nvSpPr>
        <p:spPr/>
        <p:txBody>
          <a:bodyPr/>
          <a:lstStyle/>
          <a:p>
            <a:r>
              <a:rPr lang="es-419"/>
              <a:t>Fecha de detección</a:t>
            </a:r>
          </a:p>
        </p:txBody>
      </p:sp>
    </p:spTree>
    <p:extLst>
      <p:ext uri="{BB962C8B-B14F-4D97-AF65-F5344CB8AC3E}">
        <p14:creationId xmlns:p14="http://schemas.microsoft.com/office/powerpoint/2010/main" val="2955945839"/>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989636" y="1151055"/>
            <a:ext cx="10664482" cy="3734291"/>
          </a:xfrm>
        </p:spPr>
        <p:txBody>
          <a:bodyPr vert="horz" lIns="91440" tIns="45720" rIns="91440" bIns="45720" rtlCol="0" anchor="t">
            <a:normAutofit/>
          </a:bodyPr>
          <a:lstStyle/>
          <a:p>
            <a:pPr marL="0" indent="0" algn="l">
              <a:buNone/>
            </a:pPr>
            <a:r>
              <a:rPr lang="es-419" dirty="0">
                <a:solidFill>
                  <a:srgbClr val="4C4C4F"/>
                </a:solidFill>
                <a:effectLst/>
                <a:latin typeface="Arial" panose="020B0604020202020204" pitchFamily="34" charset="0"/>
                <a:ea typeface="Arial"/>
              </a:rPr>
              <a:t>Fecha en la que se informó por primera vez del evento a una autoridad de salud pública responsable de tomar medidas.</a:t>
            </a:r>
          </a:p>
          <a:p>
            <a:pPr marL="457200" indent="-457200" algn="l">
              <a:buFont typeface="Arial" panose="020B0604020202020204" pitchFamily="34" charset="0"/>
              <a:buChar char="•"/>
            </a:pPr>
            <a:r>
              <a:rPr lang="es-419" dirty="0">
                <a:latin typeface="Arial"/>
                <a:cs typeface="Arial"/>
              </a:rPr>
              <a:t>La autoridad de salud pública puede estar en cualquier nivel (p. ej., municipal, distrital, estatal, regional o federal) si es responsable de la medida.</a:t>
            </a:r>
          </a:p>
        </p:txBody>
      </p:sp>
      <p:pic>
        <p:nvPicPr>
          <p:cNvPr id="2" name="Picture 1">
            <a:extLst>
              <a:ext uri="{FF2B5EF4-FFF2-40B4-BE49-F238E27FC236}">
                <a16:creationId xmlns:a16="http://schemas.microsoft.com/office/drawing/2014/main" id="{74376E29-F2A6-1342-67B4-D5026E092FEC}"/>
              </a:ext>
            </a:extLst>
          </p:cNvPr>
          <p:cNvPicPr>
            <a:picLocks noChangeAspect="1"/>
          </p:cNvPicPr>
          <p:nvPr/>
        </p:nvPicPr>
        <p:blipFill>
          <a:blip r:embed="rId2"/>
          <a:srcRect/>
          <a:stretch/>
        </p:blipFill>
        <p:spPr>
          <a:xfrm>
            <a:off x="1123588" y="2965111"/>
            <a:ext cx="9944823" cy="3038535"/>
          </a:xfrm>
          <a:prstGeom prst="rect">
            <a:avLst/>
          </a:prstGeom>
        </p:spPr>
      </p:pic>
      <p:sp>
        <p:nvSpPr>
          <p:cNvPr id="5" name="Oval 4">
            <a:extLst>
              <a:ext uri="{FF2B5EF4-FFF2-40B4-BE49-F238E27FC236}">
                <a16:creationId xmlns:a16="http://schemas.microsoft.com/office/drawing/2014/main" id="{86811640-9DA1-5B51-5E92-DCC5C8754C15}"/>
              </a:ext>
            </a:extLst>
          </p:cNvPr>
          <p:cNvSpPr/>
          <p:nvPr/>
        </p:nvSpPr>
        <p:spPr>
          <a:xfrm>
            <a:off x="5463751" y="5208040"/>
            <a:ext cx="1264496" cy="1050818"/>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6" name="Title 5">
            <a:extLst>
              <a:ext uri="{FF2B5EF4-FFF2-40B4-BE49-F238E27FC236}">
                <a16:creationId xmlns:a16="http://schemas.microsoft.com/office/drawing/2014/main" id="{5AE16F9D-EA5D-61A4-F6D0-E0964F89AC8A}"/>
              </a:ext>
            </a:extLst>
          </p:cNvPr>
          <p:cNvSpPr>
            <a:spLocks noGrp="1"/>
          </p:cNvSpPr>
          <p:nvPr>
            <p:ph type="title"/>
          </p:nvPr>
        </p:nvSpPr>
        <p:spPr/>
        <p:txBody>
          <a:bodyPr/>
          <a:lstStyle/>
          <a:p>
            <a:r>
              <a:rPr lang="es-419"/>
              <a:t>Fecha de notificación</a:t>
            </a:r>
          </a:p>
        </p:txBody>
      </p:sp>
    </p:spTree>
    <p:extLst>
      <p:ext uri="{BB962C8B-B14F-4D97-AF65-F5344CB8AC3E}">
        <p14:creationId xmlns:p14="http://schemas.microsoft.com/office/powerpoint/2010/main" val="103905035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29622" y="4913376"/>
            <a:ext cx="10932755" cy="1564200"/>
          </a:xfrm>
        </p:spPr>
        <p:txBody>
          <a:bodyPr vert="horz" lIns="91440" tIns="45720" rIns="91440" bIns="45720" numCol="2" rtlCol="0" anchor="t">
            <a:normAutofit/>
          </a:bodyPr>
          <a:lstStyle/>
          <a:p>
            <a:pPr algn="l">
              <a:lnSpc>
                <a:spcPct val="100000"/>
              </a:lnSpc>
              <a:spcBef>
                <a:spcPts val="600"/>
              </a:spcBef>
              <a:buFont typeface="Wingdings" pitchFamily="2" charset="2"/>
              <a:buChar char="ü"/>
            </a:pPr>
            <a:r>
              <a:rPr lang="es-419" sz="1200" dirty="0">
                <a:solidFill>
                  <a:srgbClr val="4C4C4F"/>
                </a:solidFill>
                <a:ea typeface=""/>
              </a:rPr>
              <a:t>Iniciar una investigación o desplegar un equipo de </a:t>
            </a:r>
            <a:br>
              <a:rPr lang="es-419" sz="1200" dirty="0">
                <a:solidFill>
                  <a:srgbClr val="4C4C4F"/>
                </a:solidFill>
                <a:ea typeface=""/>
              </a:rPr>
            </a:br>
            <a:r>
              <a:rPr lang="es-419" sz="1200" dirty="0">
                <a:solidFill>
                  <a:srgbClr val="4C4C4F"/>
                </a:solidFill>
                <a:ea typeface=""/>
              </a:rPr>
              <a:t>investigación y respuesta</a:t>
            </a:r>
          </a:p>
          <a:p>
            <a:pPr algn="l">
              <a:lnSpc>
                <a:spcPct val="100000"/>
              </a:lnSpc>
              <a:spcBef>
                <a:spcPts val="600"/>
              </a:spcBef>
              <a:buFont typeface="Wingdings" pitchFamily="2" charset="2"/>
              <a:buChar char="ü"/>
            </a:pPr>
            <a:r>
              <a:rPr lang="es-419" sz="1200" dirty="0">
                <a:solidFill>
                  <a:srgbClr val="4C4C4F"/>
                </a:solidFill>
                <a:effectLst/>
                <a:latin typeface="Arial"/>
                <a:ea typeface="Arial"/>
                <a:cs typeface="Arial"/>
              </a:rPr>
              <a:t>Realizar un análisis epidemiológico y una evaluación inicial de riesgos</a:t>
            </a:r>
          </a:p>
          <a:p>
            <a:pPr algn="l">
              <a:lnSpc>
                <a:spcPct val="100000"/>
              </a:lnSpc>
              <a:spcBef>
                <a:spcPts val="600"/>
              </a:spcBef>
              <a:buFont typeface="Wingdings" pitchFamily="2" charset="2"/>
              <a:buChar char="ü"/>
            </a:pPr>
            <a:r>
              <a:rPr lang="es-419" sz="1200" dirty="0">
                <a:solidFill>
                  <a:srgbClr val="4C4C4F"/>
                </a:solidFill>
                <a:ea typeface=""/>
              </a:rPr>
              <a:t>Obtener la confirmación de laboratorio de la etiología del brote</a:t>
            </a:r>
          </a:p>
          <a:p>
            <a:pPr algn="l">
              <a:lnSpc>
                <a:spcPct val="100000"/>
              </a:lnSpc>
              <a:spcBef>
                <a:spcPts val="600"/>
              </a:spcBef>
              <a:buFont typeface="Wingdings" pitchFamily="2" charset="2"/>
              <a:buChar char="ü"/>
            </a:pPr>
            <a:r>
              <a:rPr lang="es-419" sz="1200" dirty="0">
                <a:solidFill>
                  <a:srgbClr val="4C4C4F"/>
                </a:solidFill>
                <a:effectLst/>
                <a:latin typeface="Arial" panose="020B0604020202020204" pitchFamily="34" charset="0"/>
                <a:ea typeface="Arial"/>
              </a:rPr>
              <a:t>Iniciar las medidas adecuadas de gestión de casos y prevención y control de infecciones (PCI) en los establecimientos de salud</a:t>
            </a:r>
          </a:p>
          <a:p>
            <a:pPr algn="l">
              <a:lnSpc>
                <a:spcPct val="100000"/>
              </a:lnSpc>
              <a:spcBef>
                <a:spcPts val="600"/>
              </a:spcBef>
              <a:buFont typeface="Wingdings" pitchFamily="2" charset="2"/>
              <a:buChar char="ü"/>
            </a:pPr>
            <a:r>
              <a:rPr lang="es-419" sz="1200" dirty="0">
                <a:solidFill>
                  <a:srgbClr val="4C4C4F"/>
                </a:solidFill>
                <a:ea typeface=""/>
              </a:rPr>
              <a:t>Iniciar contramedidas apropiadas de salud pública en las comunidades afectadas</a:t>
            </a:r>
          </a:p>
          <a:p>
            <a:pPr algn="l">
              <a:lnSpc>
                <a:spcPct val="100000"/>
              </a:lnSpc>
              <a:spcBef>
                <a:spcPts val="600"/>
              </a:spcBef>
              <a:buFont typeface="Wingdings" pitchFamily="2" charset="2"/>
              <a:buChar char="ü"/>
            </a:pPr>
            <a:r>
              <a:rPr lang="es-419" sz="1200" dirty="0">
                <a:solidFill>
                  <a:srgbClr val="4C4C4F"/>
                </a:solidFill>
                <a:effectLst/>
                <a:latin typeface="Arial" panose="020B0604020202020204" pitchFamily="34" charset="0"/>
                <a:ea typeface="Arial"/>
              </a:rPr>
              <a:t>Iniciar actividades</a:t>
            </a:r>
            <a:r>
              <a:rPr lang="es-419" sz="1200" dirty="0">
                <a:solidFill>
                  <a:srgbClr val="4C4C4F"/>
                </a:solidFill>
                <a:latin typeface="Arial" panose="020B0604020202020204" pitchFamily="34" charset="0"/>
                <a:ea typeface="Arial"/>
              </a:rPr>
              <a:t> apropiadas de comunicación de riesgos y participación comunitaria</a:t>
            </a:r>
          </a:p>
          <a:p>
            <a:pPr algn="l">
              <a:lnSpc>
                <a:spcPct val="100000"/>
              </a:lnSpc>
              <a:spcBef>
                <a:spcPts val="600"/>
              </a:spcBef>
              <a:buFont typeface="Wingdings" pitchFamily="2" charset="2"/>
              <a:buChar char="ü"/>
            </a:pPr>
            <a:r>
              <a:rPr lang="es-419" sz="1200" dirty="0">
                <a:solidFill>
                  <a:srgbClr val="4C4C4F"/>
                </a:solidFill>
                <a:latin typeface="Arial" panose="020B0604020202020204" pitchFamily="34" charset="0"/>
                <a:ea typeface="Arial"/>
              </a:rPr>
              <a:t>Establecer un mecanismo de coordinación</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a:latin typeface="Arial" panose="020B0604020202020204" pitchFamily="34" charset="0"/>
            </a:endParaRPr>
          </a:p>
        </p:txBody>
      </p:sp>
      <p:pic>
        <p:nvPicPr>
          <p:cNvPr id="7" name="Picture 6">
            <a:extLst>
              <a:ext uri="{FF2B5EF4-FFF2-40B4-BE49-F238E27FC236}">
                <a16:creationId xmlns:a16="http://schemas.microsoft.com/office/drawing/2014/main" id="{B451C95F-40F5-4CDF-7217-A0055499C53A}"/>
              </a:ext>
            </a:extLst>
          </p:cNvPr>
          <p:cNvPicPr>
            <a:picLocks noChangeAspect="1"/>
          </p:cNvPicPr>
          <p:nvPr/>
        </p:nvPicPr>
        <p:blipFill>
          <a:blip r:embed="rId2"/>
          <a:srcRect/>
          <a:stretch/>
        </p:blipFill>
        <p:spPr>
          <a:xfrm>
            <a:off x="2057639" y="1797958"/>
            <a:ext cx="8076720" cy="2467756"/>
          </a:xfrm>
          <a:prstGeom prst="rect">
            <a:avLst/>
          </a:prstGeom>
        </p:spPr>
      </p:pic>
      <p:sp>
        <p:nvSpPr>
          <p:cNvPr id="8" name="Oval 7">
            <a:extLst>
              <a:ext uri="{FF2B5EF4-FFF2-40B4-BE49-F238E27FC236}">
                <a16:creationId xmlns:a16="http://schemas.microsoft.com/office/drawing/2014/main" id="{26A4F612-D1DF-D9A4-2D56-C24A71CF9314}"/>
              </a:ext>
            </a:extLst>
          </p:cNvPr>
          <p:cNvSpPr/>
          <p:nvPr/>
        </p:nvSpPr>
        <p:spPr>
          <a:xfrm>
            <a:off x="8058933" y="3571981"/>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1021766" y="1152999"/>
            <a:ext cx="10515600" cy="400110"/>
          </a:xfrm>
          <a:prstGeom prst="rect">
            <a:avLst/>
          </a:prstGeom>
          <a:noFill/>
        </p:spPr>
        <p:txBody>
          <a:bodyPr wrap="square">
            <a:spAutoFit/>
          </a:bodyPr>
          <a:lstStyle/>
          <a:p>
            <a:pPr marL="0" indent="0" algn="l">
              <a:buNone/>
            </a:pPr>
            <a:r>
              <a:rPr lang="es-419" sz="2000" dirty="0">
                <a:solidFill>
                  <a:srgbClr val="4C4C4F"/>
                </a:solidFill>
                <a:effectLst/>
                <a:latin typeface="Arial" panose="020B0604020202020204" pitchFamily="34" charset="0"/>
                <a:ea typeface="Arial"/>
              </a:rPr>
              <a:t>Fecha en la que se completaron todas las medidas de respuesta temprana relevantes.</a:t>
            </a:r>
          </a:p>
        </p:txBody>
      </p:sp>
      <p:sp>
        <p:nvSpPr>
          <p:cNvPr id="9" name="Title 8">
            <a:extLst>
              <a:ext uri="{FF2B5EF4-FFF2-40B4-BE49-F238E27FC236}">
                <a16:creationId xmlns:a16="http://schemas.microsoft.com/office/drawing/2014/main" id="{006CDD43-EB03-51D0-2B52-75479B5A727B}"/>
              </a:ext>
            </a:extLst>
          </p:cNvPr>
          <p:cNvSpPr>
            <a:spLocks noGrp="1"/>
          </p:cNvSpPr>
          <p:nvPr>
            <p:ph type="title"/>
          </p:nvPr>
        </p:nvSpPr>
        <p:spPr/>
        <p:txBody>
          <a:bodyPr/>
          <a:lstStyle/>
          <a:p>
            <a:r>
              <a:rPr lang="es-419"/>
              <a:t>Fecha de finalización de la respuesta temprana</a:t>
            </a:r>
          </a:p>
        </p:txBody>
      </p:sp>
      <p:sp>
        <p:nvSpPr>
          <p:cNvPr id="11" name="TextBox 10">
            <a:extLst>
              <a:ext uri="{FF2B5EF4-FFF2-40B4-BE49-F238E27FC236}">
                <a16:creationId xmlns:a16="http://schemas.microsoft.com/office/drawing/2014/main" id="{78D25CB8-1CCF-C7BF-3484-54103ABEFA81}"/>
              </a:ext>
            </a:extLst>
          </p:cNvPr>
          <p:cNvSpPr txBox="1"/>
          <p:nvPr/>
        </p:nvSpPr>
        <p:spPr>
          <a:xfrm>
            <a:off x="838200" y="4510563"/>
            <a:ext cx="6096000" cy="369332"/>
          </a:xfrm>
          <a:prstGeom prst="rect">
            <a:avLst/>
          </a:prstGeom>
          <a:noFill/>
        </p:spPr>
        <p:txBody>
          <a:bodyPr wrap="square">
            <a:spAutoFit/>
          </a:bodyPr>
          <a:lstStyle/>
          <a:p>
            <a:r>
              <a:rPr lang="es-419" b="1" dirty="0">
                <a:solidFill>
                  <a:srgbClr val="3CB142"/>
                </a:solidFill>
              </a:rPr>
              <a:t>Medidas de respuesta temprana de 7-1-7 </a:t>
            </a:r>
          </a:p>
        </p:txBody>
      </p:sp>
    </p:spTree>
    <p:extLst>
      <p:ext uri="{BB962C8B-B14F-4D97-AF65-F5344CB8AC3E}">
        <p14:creationId xmlns:p14="http://schemas.microsoft.com/office/powerpoint/2010/main" val="23507100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4D91E695-B811-EF58-E167-44D6FA68CD4B}"/>
              </a:ext>
            </a:extLst>
          </p:cNvPr>
          <p:cNvPicPr>
            <a:picLocks noGrp="1" noChangeAspect="1"/>
          </p:cNvPicPr>
          <p:nvPr>
            <p:ph idx="1"/>
          </p:nvPr>
        </p:nvPicPr>
        <p:blipFill>
          <a:blip r:embed="rId3"/>
          <a:srcRect/>
          <a:stretch/>
        </p:blipFill>
        <p:spPr>
          <a:xfrm>
            <a:off x="391510" y="341066"/>
            <a:ext cx="5326117" cy="5993524"/>
          </a:xfrm>
        </p:spPr>
      </p:pic>
      <p:sp>
        <p:nvSpPr>
          <p:cNvPr id="5" name="TextBox 4">
            <a:extLst>
              <a:ext uri="{FF2B5EF4-FFF2-40B4-BE49-F238E27FC236}">
                <a16:creationId xmlns:a16="http://schemas.microsoft.com/office/drawing/2014/main" id="{328A298E-33E8-79D5-FBDC-CB2F22D3FAD9}"/>
              </a:ext>
            </a:extLst>
          </p:cNvPr>
          <p:cNvSpPr txBox="1"/>
          <p:nvPr/>
        </p:nvSpPr>
        <p:spPr>
          <a:xfrm>
            <a:off x="6019724" y="1012496"/>
            <a:ext cx="5388582"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400" dirty="0">
                <a:latin typeface="Arial"/>
                <a:ea typeface="Arial"/>
                <a:cs typeface="Arial"/>
              </a:rPr>
              <a:t>Escriban sus preguntas e ideas en la </a:t>
            </a:r>
            <a:r>
              <a:rPr lang="es-419" sz="2400" b="1" dirty="0">
                <a:solidFill>
                  <a:schemeClr val="accent1"/>
                </a:solidFill>
                <a:latin typeface="Arial"/>
                <a:ea typeface="Arial"/>
                <a:cs typeface="Arial"/>
              </a:rPr>
              <a:t>lista de preguntas pendientes</a:t>
            </a:r>
            <a:r>
              <a:rPr lang="es-419" sz="2400" dirty="0">
                <a:latin typeface="Arial"/>
                <a:ea typeface="Arial"/>
                <a:cs typeface="Arial"/>
              </a:rPr>
              <a:t>.</a:t>
            </a:r>
          </a:p>
          <a:p>
            <a:endParaRPr lang="en-US" sz="2400" dirty="0">
              <a:latin typeface="Arial"/>
              <a:ea typeface="Calibri"/>
              <a:cs typeface="Arial"/>
            </a:endParaRPr>
          </a:p>
          <a:p>
            <a:r>
              <a:rPr lang="es-419" sz="2400" dirty="0">
                <a:latin typeface="Arial"/>
                <a:ea typeface="Arial"/>
                <a:cs typeface="Arial"/>
              </a:rPr>
              <a:t>Se responderán:</a:t>
            </a:r>
          </a:p>
          <a:p>
            <a:pPr marL="285750" indent="-285750">
              <a:buFont typeface="Arial"/>
              <a:buChar char="•"/>
            </a:pPr>
            <a:r>
              <a:rPr lang="es-419" sz="2400" dirty="0">
                <a:latin typeface="Arial"/>
                <a:ea typeface="Arial"/>
                <a:cs typeface="Arial"/>
              </a:rPr>
              <a:t>En momentos específicos durante la capacitación</a:t>
            </a:r>
          </a:p>
          <a:p>
            <a:pPr marL="285750" indent="-285750">
              <a:buFont typeface="Arial"/>
              <a:buChar char="•"/>
            </a:pPr>
            <a:r>
              <a:rPr lang="es-419" sz="2400" dirty="0">
                <a:latin typeface="Arial"/>
                <a:ea typeface="Arial"/>
                <a:cs typeface="Arial"/>
              </a:rPr>
              <a:t>Por expertos durante sus presentaciones</a:t>
            </a:r>
          </a:p>
          <a:p>
            <a:pPr marL="285750" indent="-285750">
              <a:buFont typeface="Arial"/>
              <a:buChar char="•"/>
            </a:pPr>
            <a:r>
              <a:rPr lang="es-419" sz="2400" dirty="0">
                <a:latin typeface="Arial"/>
                <a:ea typeface="Arial"/>
                <a:cs typeface="Arial"/>
              </a:rPr>
              <a:t>Después de la capacitación </a:t>
            </a:r>
            <a:br>
              <a:rPr lang="es-419" sz="2400" dirty="0">
                <a:latin typeface="Arial"/>
                <a:ea typeface="Arial"/>
                <a:cs typeface="Arial"/>
              </a:rPr>
            </a:br>
            <a:r>
              <a:rPr lang="es-419" sz="2400" dirty="0">
                <a:latin typeface="Arial"/>
                <a:ea typeface="Arial"/>
                <a:cs typeface="Arial"/>
              </a:rPr>
              <a:t>(por ejemplo, a través del correo electrónico), según sea necesario</a:t>
            </a:r>
            <a:endParaRPr lang="en-US" sz="2400" dirty="0">
              <a:latin typeface="Arial"/>
              <a:ea typeface="Calibri"/>
              <a:cs typeface="Arial"/>
            </a:endParaRPr>
          </a:p>
        </p:txBody>
      </p:sp>
    </p:spTree>
    <p:extLst>
      <p:ext uri="{BB962C8B-B14F-4D97-AF65-F5344CB8AC3E}">
        <p14:creationId xmlns:p14="http://schemas.microsoft.com/office/powerpoint/2010/main" val="1720213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es-419" sz="5400"/>
              <a:t>Introducción al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es-419">
                <a:latin typeface="Arial"/>
                <a:cs typeface="Arial"/>
              </a:rPr>
              <a:t>Promoción de medidas tempranas y efectivas para contener brotes con el enfoque 7-1-7</a:t>
            </a:r>
          </a:p>
        </p:txBody>
      </p:sp>
    </p:spTree>
    <p:extLst>
      <p:ext uri="{BB962C8B-B14F-4D97-AF65-F5344CB8AC3E}">
        <p14:creationId xmlns:p14="http://schemas.microsoft.com/office/powerpoint/2010/main" val="38280143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es-419" sz="5000" dirty="0"/>
              <a:t>¿Cómo podemos encontrar y detener sistemáticamente los brotes de forma rápida? </a:t>
            </a:r>
          </a:p>
        </p:txBody>
      </p:sp>
    </p:spTree>
    <p:extLst>
      <p:ext uri="{BB962C8B-B14F-4D97-AF65-F5344CB8AC3E}">
        <p14:creationId xmlns:p14="http://schemas.microsoft.com/office/powerpoint/2010/main" val="19677487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fontScale="90000"/>
          </a:bodyPr>
          <a:lstStyle/>
          <a:p>
            <a:r>
              <a:rPr lang="es-419" sz="3600">
                <a:latin typeface="Arial"/>
                <a:cs typeface="Arial"/>
              </a:rPr>
              <a:t>El objetivo del enfoque 7-1-7 se trata de lo siguiente:</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19" y="1674253"/>
            <a:ext cx="10998063" cy="4507605"/>
          </a:xfrm>
        </p:spPr>
        <p:txBody>
          <a:bodyPr vert="horz" lIns="91440" tIns="45720" rIns="91440" bIns="45720" rtlCol="0" anchor="t">
            <a:noAutofit/>
          </a:bodyPr>
          <a:lstStyle/>
          <a:p>
            <a:pPr>
              <a:lnSpc>
                <a:spcPct val="100000"/>
              </a:lnSpc>
              <a:buFont typeface="Arial" panose="02070309020205020404" pitchFamily="49" charset="0"/>
              <a:buChar char="•"/>
            </a:pPr>
            <a:r>
              <a:rPr lang="es-419" sz="3200" b="1" dirty="0">
                <a:solidFill>
                  <a:srgbClr val="4C4C4F"/>
                </a:solidFill>
                <a:ea typeface=""/>
              </a:rPr>
              <a:t> Velocidad</a:t>
            </a:r>
            <a:r>
              <a:rPr lang="es-419" sz="3200" dirty="0">
                <a:solidFill>
                  <a:srgbClr val="4C4C4F"/>
                </a:solidFill>
                <a:ea typeface=""/>
              </a:rPr>
              <a:t> durante los </a:t>
            </a:r>
            <a:r>
              <a:rPr lang="es-419" sz="3200" b="1" dirty="0">
                <a:solidFill>
                  <a:srgbClr val="4C4C4F"/>
                </a:solidFill>
                <a:ea typeface=""/>
              </a:rPr>
              <a:t>primeros días </a:t>
            </a:r>
            <a:r>
              <a:rPr lang="es-419" sz="3200" dirty="0">
                <a:solidFill>
                  <a:srgbClr val="4C4C4F"/>
                </a:solidFill>
                <a:ea typeface=""/>
              </a:rPr>
              <a:t>de un brote</a:t>
            </a:r>
          </a:p>
          <a:p>
            <a:pPr marL="0" indent="0">
              <a:lnSpc>
                <a:spcPct val="100000"/>
              </a:lnSpc>
              <a:buNone/>
            </a:pPr>
            <a:r>
              <a:rPr lang="es-419" sz="2800" dirty="0">
                <a:solidFill>
                  <a:srgbClr val="4C4C4F"/>
                </a:solidFill>
                <a:latin typeface="Arial"/>
                <a:ea typeface="Arial"/>
                <a:cs typeface="Arial"/>
              </a:rPr>
              <a:t>	</a:t>
            </a:r>
            <a:r>
              <a:rPr lang="es-419" sz="2600" dirty="0">
                <a:solidFill>
                  <a:srgbClr val="4C4C4F"/>
                </a:solidFill>
                <a:latin typeface="Arial"/>
                <a:ea typeface="Arial"/>
                <a:cs typeface="Arial"/>
              </a:rPr>
              <a:t>…porque las enfermedades infecciosas crecen exponencialmente.</a:t>
            </a:r>
          </a:p>
          <a:p>
            <a:pPr marL="0" indent="0">
              <a:lnSpc>
                <a:spcPct val="100000"/>
              </a:lnSpc>
              <a:buNone/>
            </a:pPr>
            <a:endParaRPr lang="en-US" sz="2800" dirty="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400" dirty="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es-419" sz="3200" b="1" dirty="0">
                <a:solidFill>
                  <a:srgbClr val="4C4C4F"/>
                </a:solidFill>
                <a:ea typeface=""/>
              </a:rPr>
              <a:t> Mejora continua del desempeño</a:t>
            </a:r>
          </a:p>
          <a:p>
            <a:pPr marL="0" indent="0">
              <a:lnSpc>
                <a:spcPct val="100000"/>
              </a:lnSpc>
              <a:buNone/>
            </a:pPr>
            <a:r>
              <a:rPr lang="es-419" sz="2600" dirty="0">
                <a:solidFill>
                  <a:srgbClr val="4C4C4F"/>
                </a:solidFill>
                <a:latin typeface="Arial"/>
                <a:ea typeface="Arial"/>
                <a:cs typeface="Arial"/>
              </a:rPr>
              <a:t>	...porque cada brote se puede aprovechar como una oportunidad para aprender y mejorar.</a:t>
            </a:r>
            <a:endParaRPr lang="en-US" sz="2600" b="1" dirty="0">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Evaluar la puntualidad</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49339"/>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Tomar medidas</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155282" y="4149339"/>
            <a:ext cx="3626084"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Identificar cuellos de botella</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6"/>
            <a:ext cx="11424279" cy="1087808"/>
          </a:xfrm>
        </p:spPr>
        <p:txBody>
          <a:bodyPr>
            <a:normAutofit fontScale="90000"/>
          </a:bodyPr>
          <a:lstStyle/>
          <a:p>
            <a:r>
              <a:rPr lang="es-419">
                <a:latin typeface="Arial"/>
                <a:cs typeface="Arial"/>
              </a:rPr>
              <a:t> El 7-1-7 es un enfoque basado en sistemas para mejorar la velocidad de detección, notificación y respuesta a brotes</a:t>
            </a:r>
          </a:p>
          <a:p>
            <a:endParaRPr lang="en-US" dirty="0">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5980045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es-419">
                <a:latin typeface="Arial"/>
                <a:cs typeface="Arial"/>
              </a:rPr>
              <a:t> Métricas de puntualidad e hitos de 7-1-7</a:t>
            </a:r>
          </a:p>
          <a:p>
            <a:endParaRPr lang="en-US">
              <a:latin typeface="Arial"/>
              <a:cs typeface="Arial"/>
            </a:endParaRPr>
          </a:p>
          <a:p>
            <a:endParaRPr lang="en-US">
              <a:cs typeface="Arial"/>
            </a:endParaRPr>
          </a:p>
        </p:txBody>
      </p:sp>
    </p:spTree>
    <p:extLst>
      <p:ext uri="{BB962C8B-B14F-4D97-AF65-F5344CB8AC3E}">
        <p14:creationId xmlns:p14="http://schemas.microsoft.com/office/powerpoint/2010/main" val="3158156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6" y="1346322"/>
            <a:ext cx="10947661" cy="4941277"/>
          </a:xfrm>
        </p:spPr>
        <p:txBody>
          <a:bodyPr vert="horz" lIns="91440" tIns="45720" rIns="91440" bIns="45720" rtlCol="0" anchor="t">
            <a:noAutofit/>
          </a:bodyPr>
          <a:lstStyle/>
          <a:p>
            <a:pPr marL="514350" indent="-514350" algn="l">
              <a:lnSpc>
                <a:spcPct val="100000"/>
              </a:lnSpc>
              <a:buAutoNum type="arabicPeriod"/>
            </a:pPr>
            <a:r>
              <a:rPr lang="es-419" dirty="0">
                <a:solidFill>
                  <a:srgbClr val="4C4C4F"/>
                </a:solidFill>
                <a:ea typeface=""/>
              </a:rPr>
              <a:t>Iniciar una </a:t>
            </a:r>
            <a:r>
              <a:rPr lang="es-419" b="1" dirty="0">
                <a:solidFill>
                  <a:srgbClr val="4C4C4F"/>
                </a:solidFill>
                <a:ea typeface=""/>
              </a:rPr>
              <a:t>investigación</a:t>
            </a:r>
            <a:r>
              <a:rPr lang="es-419" dirty="0">
                <a:solidFill>
                  <a:srgbClr val="4C4C4F"/>
                </a:solidFill>
                <a:ea typeface=""/>
              </a:rPr>
              <a:t> o </a:t>
            </a:r>
            <a:r>
              <a:rPr lang="es-419" b="1" dirty="0">
                <a:solidFill>
                  <a:srgbClr val="4C4C4F"/>
                </a:solidFill>
                <a:ea typeface=""/>
              </a:rPr>
              <a:t>desplegar un equipo de investigación y respuesta</a:t>
            </a:r>
          </a:p>
          <a:p>
            <a:pPr marL="514350" indent="-514350" algn="l">
              <a:lnSpc>
                <a:spcPct val="100000"/>
              </a:lnSpc>
              <a:buAutoNum type="arabicPeriod"/>
            </a:pPr>
            <a:r>
              <a:rPr lang="es-419" dirty="0">
                <a:solidFill>
                  <a:srgbClr val="4C4C4F"/>
                </a:solidFill>
                <a:effectLst/>
                <a:latin typeface="Arial" panose="020B0604020202020204" pitchFamily="34" charset="0"/>
                <a:ea typeface="Arial"/>
              </a:rPr>
              <a:t>Realizar un </a:t>
            </a:r>
            <a:r>
              <a:rPr lang="es-419" b="1" dirty="0">
                <a:solidFill>
                  <a:srgbClr val="4C4C4F"/>
                </a:solidFill>
                <a:effectLst/>
                <a:latin typeface="Arial" panose="020B0604020202020204" pitchFamily="34" charset="0"/>
                <a:ea typeface="Arial"/>
              </a:rPr>
              <a:t>análisis</a:t>
            </a:r>
            <a:r>
              <a:rPr lang="es-419" dirty="0">
                <a:solidFill>
                  <a:srgbClr val="4C4C4F"/>
                </a:solidFill>
                <a:effectLst/>
                <a:latin typeface="Arial" panose="020B0604020202020204" pitchFamily="34" charset="0"/>
                <a:ea typeface="Arial"/>
              </a:rPr>
              <a:t> epidemiológico y </a:t>
            </a:r>
            <a:r>
              <a:rPr lang="es-419" b="1" dirty="0">
                <a:solidFill>
                  <a:srgbClr val="4C4C4F"/>
                </a:solidFill>
                <a:effectLst/>
                <a:latin typeface="Arial" panose="020B0604020202020204" pitchFamily="34" charset="0"/>
                <a:ea typeface="Arial"/>
              </a:rPr>
              <a:t>una evaluación inicial de riesgos</a:t>
            </a:r>
          </a:p>
          <a:p>
            <a:pPr marL="514350" indent="-514350" algn="l">
              <a:lnSpc>
                <a:spcPct val="100000"/>
              </a:lnSpc>
              <a:buAutoNum type="arabicPeriod"/>
            </a:pPr>
            <a:r>
              <a:rPr lang="es-419" dirty="0">
                <a:solidFill>
                  <a:srgbClr val="4C4C4F"/>
                </a:solidFill>
                <a:ea typeface=""/>
              </a:rPr>
              <a:t>Obtener la </a:t>
            </a:r>
            <a:r>
              <a:rPr lang="es-419" b="1" dirty="0">
                <a:solidFill>
                  <a:srgbClr val="4C4C4F"/>
                </a:solidFill>
                <a:ea typeface=""/>
              </a:rPr>
              <a:t>confirmación de laboratorio </a:t>
            </a:r>
            <a:r>
              <a:rPr lang="es-419" dirty="0">
                <a:solidFill>
                  <a:srgbClr val="4C4C4F"/>
                </a:solidFill>
                <a:ea typeface=""/>
              </a:rPr>
              <a:t>de la etiología del brote</a:t>
            </a:r>
          </a:p>
          <a:p>
            <a:pPr marL="514350" indent="-514350">
              <a:lnSpc>
                <a:spcPct val="100000"/>
              </a:lnSpc>
              <a:buAutoNum type="arabicPeriod"/>
            </a:pPr>
            <a:r>
              <a:rPr lang="es-419" dirty="0">
                <a:solidFill>
                  <a:srgbClr val="4C4C4F"/>
                </a:solidFill>
                <a:effectLst/>
                <a:latin typeface="Arial" panose="020B0604020202020204" pitchFamily="34" charset="0"/>
                <a:ea typeface="Arial"/>
              </a:rPr>
              <a:t>Iniciar las </a:t>
            </a:r>
            <a:r>
              <a:rPr lang="es-419" b="1" dirty="0">
                <a:solidFill>
                  <a:srgbClr val="4C4C4F"/>
                </a:solidFill>
                <a:effectLst/>
                <a:latin typeface="Arial" panose="020B0604020202020204" pitchFamily="34" charset="0"/>
                <a:ea typeface="Arial"/>
              </a:rPr>
              <a:t>medidas adecuadas de gestión de casos</a:t>
            </a:r>
            <a:r>
              <a:rPr lang="es-419" dirty="0">
                <a:solidFill>
                  <a:srgbClr val="4C4C4F"/>
                </a:solidFill>
                <a:effectLst/>
                <a:latin typeface="Arial" panose="020B0604020202020204" pitchFamily="34" charset="0"/>
                <a:ea typeface="Arial"/>
              </a:rPr>
              <a:t> y </a:t>
            </a:r>
            <a:r>
              <a:rPr lang="es-419" b="1" dirty="0">
                <a:solidFill>
                  <a:srgbClr val="4C4C4F"/>
                </a:solidFill>
                <a:effectLst/>
                <a:latin typeface="Arial" panose="020B0604020202020204" pitchFamily="34" charset="0"/>
                <a:ea typeface="Arial"/>
              </a:rPr>
              <a:t>prevención y control de infecciones (PCI)</a:t>
            </a:r>
            <a:r>
              <a:rPr lang="es-419" dirty="0">
                <a:solidFill>
                  <a:srgbClr val="4C4C4F"/>
                </a:solidFill>
                <a:effectLst/>
                <a:latin typeface="Arial" panose="020B0604020202020204" pitchFamily="34" charset="0"/>
                <a:ea typeface="Arial"/>
              </a:rPr>
              <a:t> en los establecimientos de salud</a:t>
            </a:r>
          </a:p>
          <a:p>
            <a:pPr marL="514350" indent="-514350">
              <a:lnSpc>
                <a:spcPct val="100000"/>
              </a:lnSpc>
              <a:buAutoNum type="arabicPeriod"/>
            </a:pPr>
            <a:r>
              <a:rPr lang="es-419" dirty="0">
                <a:solidFill>
                  <a:srgbClr val="4C4C4F"/>
                </a:solidFill>
                <a:ea typeface=""/>
              </a:rPr>
              <a:t>Iniciar </a:t>
            </a:r>
            <a:r>
              <a:rPr lang="es-419" b="1" dirty="0">
                <a:solidFill>
                  <a:srgbClr val="4C4C4F"/>
                </a:solidFill>
                <a:ea typeface=""/>
              </a:rPr>
              <a:t>contramedidas apropiadas de salud pública</a:t>
            </a:r>
            <a:r>
              <a:rPr lang="es-419" dirty="0">
                <a:solidFill>
                  <a:srgbClr val="4C4C4F"/>
                </a:solidFill>
                <a:ea typeface=""/>
              </a:rPr>
              <a:t> en las comunidades afectadas</a:t>
            </a:r>
          </a:p>
          <a:p>
            <a:pPr marL="514350" indent="-514350">
              <a:lnSpc>
                <a:spcPct val="100000"/>
              </a:lnSpc>
              <a:buAutoNum type="arabicPeriod"/>
            </a:pPr>
            <a:r>
              <a:rPr lang="es-419" dirty="0">
                <a:solidFill>
                  <a:srgbClr val="4C4C4F"/>
                </a:solidFill>
                <a:ea typeface=""/>
              </a:rPr>
              <a:t>Iniciar actividades adecuadas de </a:t>
            </a:r>
            <a:r>
              <a:rPr lang="es-419" b="1" dirty="0">
                <a:solidFill>
                  <a:srgbClr val="4C4C4F"/>
                </a:solidFill>
                <a:ea typeface=""/>
              </a:rPr>
              <a:t>comunicación de riesgos y participación comunitaria</a:t>
            </a:r>
          </a:p>
          <a:p>
            <a:pPr marL="514350" indent="-514350">
              <a:lnSpc>
                <a:spcPct val="100000"/>
              </a:lnSpc>
              <a:buAutoNum type="arabicPeriod"/>
            </a:pPr>
            <a:r>
              <a:rPr lang="es-419" dirty="0">
                <a:solidFill>
                  <a:srgbClr val="4C4C4F"/>
                </a:solidFill>
                <a:ea typeface=""/>
              </a:rPr>
              <a:t>Establecer un </a:t>
            </a:r>
            <a:r>
              <a:rPr lang="es-419" b="1" dirty="0">
                <a:solidFill>
                  <a:srgbClr val="4C4C4F"/>
                </a:solidFill>
                <a:ea typeface=""/>
              </a:rPr>
              <a:t>mecanismo de coordinación</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es-419">
                <a:latin typeface="Arial"/>
                <a:cs typeface="Arial"/>
              </a:rPr>
              <a:t> Medidas de respuesta temprana de 7-1-7</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EB2082-8599-A5C2-79E7-1A190C4AE3A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0BA182-E2FE-DD7D-2C56-7A236BE9A154}"/>
              </a:ext>
            </a:extLst>
          </p:cNvPr>
          <p:cNvSpPr>
            <a:spLocks noGrp="1"/>
          </p:cNvSpPr>
          <p:nvPr>
            <p:ph type="title"/>
          </p:nvPr>
        </p:nvSpPr>
        <p:spPr/>
        <p:txBody>
          <a:bodyPr/>
          <a:lstStyle/>
          <a:p>
            <a:r>
              <a:rPr lang="es-419" dirty="0"/>
              <a:t>Palabras de apertura</a:t>
            </a:r>
          </a:p>
        </p:txBody>
      </p:sp>
      <p:sp>
        <p:nvSpPr>
          <p:cNvPr id="3" name="Text Placeholder 2">
            <a:extLst>
              <a:ext uri="{FF2B5EF4-FFF2-40B4-BE49-F238E27FC236}">
                <a16:creationId xmlns:a16="http://schemas.microsoft.com/office/drawing/2014/main" id="{E0D945E1-3F34-7607-D501-60E02A1DC16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205807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Los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cuellos de botella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son barreras, desafíos u otros obstáculos que retrasan la detección, la notificación o las medidas de respuesta temprana.</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Los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facilitadores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son procesos, sistemas, relaciones u otros factores que facilitan la detección oportuna, la notificación o las medidas de respuesta temprana.</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400" b="1" i="0" u="none" strike="noStrike" cap="none" normalizeH="0" baseline="0" noProof="0">
                <a:ln>
                  <a:noFill/>
                </a:ln>
                <a:solidFill>
                  <a:schemeClr val="tx2"/>
                </a:solidFill>
                <a:effectLst/>
                <a:uLnTx/>
                <a:uFillTx/>
                <a:latin typeface="Arial"/>
                <a:cs typeface="Arial"/>
              </a:rPr>
              <a:t>Los cuellos de botella y los facilitadores pueden ser técnicos, operativos o políticos</a:t>
            </a:r>
            <a:r>
              <a:rPr lang="es-419" sz="2400" b="1">
                <a:solidFill>
                  <a:schemeClr val="tx2"/>
                </a:solidFill>
                <a:latin typeface="Arial"/>
                <a:cs typeface="Arial"/>
              </a:rPr>
              <a:t>.</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es-419">
                <a:latin typeface="Arial"/>
                <a:cs typeface="Arial"/>
              </a:rPr>
              <a:t>Cuellos de botella y facilitadores</a:t>
            </a:r>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Las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medidas inmediatas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se pueden tomar de inmediato con fondos, personal y programas ya disponibles.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lang="es-419" sz="2000">
                <a:solidFill>
                  <a:srgbClr val="384D56"/>
                </a:solidFill>
                <a:latin typeface="Arial"/>
                <a:cs typeface="Arial"/>
              </a:rPr>
              <a:t>Las </a:t>
            </a:r>
            <a:r>
              <a:rPr kumimoji="0" lang="es-419" sz="2000" b="1" i="0" u="none" strike="noStrike" cap="none" normalizeH="0" baseline="0" noProof="0">
                <a:ln>
                  <a:noFill/>
                </a:ln>
                <a:solidFill>
                  <a:srgbClr val="384D56"/>
                </a:solidFill>
                <a:effectLst/>
                <a:uLnTx/>
                <a:uFillTx/>
                <a:latin typeface="Arial"/>
                <a:cs typeface="Arial"/>
              </a:rPr>
              <a:t>medidas a largo plazo de 7-1-7</a:t>
            </a:r>
            <a:r>
              <a:rPr kumimoji="0" lang="es-419" sz="2000" b="0" i="0" u="none" strike="noStrike" cap="none" normalizeH="0" baseline="0" noProof="0">
                <a:ln>
                  <a:noFill/>
                </a:ln>
                <a:solidFill>
                  <a:srgbClr val="384D56"/>
                </a:solidFill>
                <a:effectLst/>
                <a:uLnTx/>
                <a:uFillTx/>
                <a:latin typeface="Arial"/>
                <a:cs typeface="Arial"/>
              </a:rPr>
              <a:t> requieren recursos o </a:t>
            </a:r>
            <a:r>
              <a:rPr lang="es-419" sz="2000">
                <a:solidFill>
                  <a:srgbClr val="384D56"/>
                </a:solidFill>
                <a:latin typeface="Arial"/>
                <a:cs typeface="Arial"/>
              </a:rPr>
              <a:t>personal adicionales y</a:t>
            </a:r>
            <a:r>
              <a:rPr kumimoji="0" lang="es-419" sz="2000" b="0" i="0" u="none" strike="noStrike" cap="none" normalizeH="0" baseline="0" noProof="0">
                <a:ln>
                  <a:noFill/>
                </a:ln>
                <a:solidFill>
                  <a:srgbClr val="384D56"/>
                </a:solidFill>
                <a:effectLst/>
                <a:uLnTx/>
                <a:uFillTx/>
                <a:latin typeface="Arial"/>
                <a:cs typeface="Arial"/>
              </a:rPr>
              <a:t> pueden requerir la participación de diferentes niveles gubernamentales o socios externos.</a:t>
            </a:r>
            <a:r>
              <a:rPr lang="es-419" sz="2000">
                <a:solidFill>
                  <a:srgbClr val="384D56"/>
                </a:solidFill>
                <a:latin typeface="Arial"/>
                <a:cs typeface="Arial"/>
              </a:rPr>
              <a:t>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616356" y="4769689"/>
            <a:ext cx="10883088" cy="830997"/>
          </a:xfrm>
          <a:prstGeom prst="rect">
            <a:avLst/>
          </a:prstGeom>
          <a:noFill/>
        </p:spPr>
        <p:txBody>
          <a:bodyPr wrap="square" lIns="91440" tIns="45720" rIns="91440" bIns="45720" anchor="t">
            <a:spAutoFit/>
          </a:bodyPr>
          <a:lstStyle/>
          <a:p>
            <a:pPr algn="ctr">
              <a:defRPr/>
            </a:pPr>
            <a:r>
              <a:rPr lang="es-419" sz="2400" b="1" dirty="0">
                <a:solidFill>
                  <a:schemeClr val="tx2"/>
                </a:solidFill>
                <a:latin typeface="Arial"/>
                <a:cs typeface="Arial"/>
              </a:rPr>
              <a:t>Las medidas propuestas deben abordar directamente los cuellos de botella identificados.</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es-419">
                <a:latin typeface="Arial"/>
                <a:cs typeface="Arial"/>
              </a:rPr>
              <a:t>Acciones inmediatas y a largo plazo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A9BD9E-9B39-A6DB-5157-E6C78280D299}"/>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DC9DFC0-4614-DBD0-D7BE-B1E2E3FC4468}"/>
              </a:ext>
            </a:extLst>
          </p:cNvPr>
          <p:cNvSpPr>
            <a:spLocks noGrp="1"/>
          </p:cNvSpPr>
          <p:nvPr>
            <p:ph type="body" sz="half" idx="10"/>
          </p:nvPr>
        </p:nvSpPr>
        <p:spPr>
          <a:xfrm>
            <a:off x="5072113" y="1077921"/>
            <a:ext cx="6499732" cy="5131837"/>
          </a:xfrm>
        </p:spPr>
        <p:txBody>
          <a:bodyPr vert="horz" lIns="91440" tIns="45720" rIns="91440" bIns="45720" rtlCol="0" anchor="t">
            <a:noAutofit/>
          </a:bodyPr>
          <a:lstStyle/>
          <a:p>
            <a:r>
              <a:rPr lang="es-419" sz="2600">
                <a:latin typeface="Arial"/>
                <a:cs typeface="Arial"/>
              </a:rPr>
              <a:t>Piensen en los brotes en los que han trabajado o conocen. </a:t>
            </a:r>
          </a:p>
          <a:p>
            <a:endParaRPr lang="en-US" sz="4000" dirty="0">
              <a:latin typeface="Arial"/>
              <a:cs typeface="Arial"/>
            </a:endParaRPr>
          </a:p>
          <a:p>
            <a:pPr marL="514350" indent="-514350">
              <a:buChar char="•"/>
            </a:pPr>
            <a:r>
              <a:rPr lang="es-419" sz="2600" b="0">
                <a:solidFill>
                  <a:schemeClr val="tx1"/>
                </a:solidFill>
                <a:latin typeface="Arial"/>
                <a:cs typeface="Arial"/>
              </a:rPr>
              <a:t>¿Pueden pensar en un </a:t>
            </a:r>
            <a:r>
              <a:rPr lang="es-419" sz="2600">
                <a:solidFill>
                  <a:schemeClr val="tx1"/>
                </a:solidFill>
                <a:latin typeface="Arial"/>
                <a:cs typeface="Arial"/>
              </a:rPr>
              <a:t>cuello de botella</a:t>
            </a:r>
            <a:r>
              <a:rPr lang="es-419" sz="2600" b="0">
                <a:solidFill>
                  <a:schemeClr val="tx1"/>
                </a:solidFill>
                <a:latin typeface="Arial"/>
                <a:cs typeface="Arial"/>
              </a:rPr>
              <a:t> que ralentice la detección, notificación o respuesta temprana? </a:t>
            </a:r>
          </a:p>
          <a:p>
            <a:pPr marL="514350" indent="-514350">
              <a:buChar char="•"/>
            </a:pPr>
            <a:endParaRPr lang="en-US" sz="2600" b="0" dirty="0">
              <a:solidFill>
                <a:schemeClr val="tx1"/>
              </a:solidFill>
              <a:latin typeface="Arial"/>
              <a:cs typeface="Arial"/>
            </a:endParaRPr>
          </a:p>
          <a:p>
            <a:pPr marL="514350" indent="-514350">
              <a:buChar char="•"/>
            </a:pPr>
            <a:r>
              <a:rPr lang="es-419" sz="2600" b="0">
                <a:solidFill>
                  <a:schemeClr val="tx1"/>
                </a:solidFill>
                <a:latin typeface="Arial"/>
                <a:cs typeface="Arial"/>
              </a:rPr>
              <a:t>¿Qué </a:t>
            </a:r>
            <a:r>
              <a:rPr lang="es-419" sz="2600">
                <a:solidFill>
                  <a:schemeClr val="tx1"/>
                </a:solidFill>
                <a:latin typeface="Arial"/>
                <a:cs typeface="Arial"/>
              </a:rPr>
              <a:t>medidas correctivas </a:t>
            </a:r>
            <a:r>
              <a:rPr lang="es-419" sz="2600" b="0">
                <a:solidFill>
                  <a:schemeClr val="tx1"/>
                </a:solidFill>
                <a:latin typeface="Arial"/>
                <a:cs typeface="Arial"/>
              </a:rPr>
              <a:t>podrían haber resuelto el cuello de botella?</a:t>
            </a:r>
          </a:p>
        </p:txBody>
      </p:sp>
      <p:pic>
        <p:nvPicPr>
          <p:cNvPr id="2" name="Graphic 1">
            <a:extLst>
              <a:ext uri="{FF2B5EF4-FFF2-40B4-BE49-F238E27FC236}">
                <a16:creationId xmlns:a16="http://schemas.microsoft.com/office/drawing/2014/main" id="{A10DCEE1-2C42-49D6-3373-03C449A1FA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6" name="Title 1">
            <a:extLst>
              <a:ext uri="{FF2B5EF4-FFF2-40B4-BE49-F238E27FC236}">
                <a16:creationId xmlns:a16="http://schemas.microsoft.com/office/drawing/2014/main" id="{57C3D8DB-E40D-D41F-5366-A294BE3AC37D}"/>
              </a:ext>
            </a:extLst>
          </p:cNvPr>
          <p:cNvSpPr>
            <a:spLocks noGrp="1"/>
          </p:cNvSpPr>
          <p:nvPr>
            <p:ph type="title"/>
          </p:nvPr>
        </p:nvSpPr>
        <p:spPr>
          <a:xfrm>
            <a:off x="837728" y="2515561"/>
            <a:ext cx="2903728" cy="1678959"/>
          </a:xfrm>
        </p:spPr>
        <p:txBody>
          <a:bodyPr/>
          <a:lstStyle/>
          <a:p>
            <a:pPr algn="ctr"/>
            <a:r>
              <a:rPr lang="es-419" sz="3000" dirty="0">
                <a:latin typeface="Arial"/>
                <a:cs typeface="Arial"/>
              </a:rPr>
              <a:t>Debate</a:t>
            </a:r>
          </a:p>
        </p:txBody>
      </p:sp>
    </p:spTree>
    <p:extLst>
      <p:ext uri="{BB962C8B-B14F-4D97-AF65-F5344CB8AC3E}">
        <p14:creationId xmlns:p14="http://schemas.microsoft.com/office/powerpoint/2010/main" val="12128766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703980"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419" sz="6000" b="1" i="0" u="none" strike="noStrike" cap="none" normalizeH="0" baseline="0" noProof="0">
                <a:ln>
                  <a:noFill/>
                </a:ln>
                <a:solidFill>
                  <a:srgbClr val="3BB042"/>
                </a:solidFill>
                <a:effectLst/>
                <a:uLnTx/>
                <a:uFillTx/>
                <a:latin typeface="Arial"/>
                <a:ea typeface="Arial"/>
                <a:cs typeface="Arial"/>
              </a:rPr>
              <a:t>Enfoque 7-1-7 y la seguridad sanitaria</a:t>
            </a:r>
          </a:p>
        </p:txBody>
      </p:sp>
    </p:spTree>
    <p:extLst>
      <p:ext uri="{BB962C8B-B14F-4D97-AF65-F5344CB8AC3E}">
        <p14:creationId xmlns:p14="http://schemas.microsoft.com/office/powerpoint/2010/main" val="40934100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Mejora del desempeño</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738923"/>
            <a:ext cx="6201829" cy="873482"/>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dirty="0">
                <a:ln>
                  <a:noFill/>
                </a:ln>
                <a:solidFill>
                  <a:srgbClr val="384D56"/>
                </a:solidFill>
                <a:effectLst/>
                <a:uLnTx/>
                <a:uFillTx/>
                <a:latin typeface="Arial"/>
                <a:ea typeface="Arial"/>
                <a:cs typeface="Arial"/>
              </a:rPr>
              <a:t>Los cuellos de botella se identifican fácilmente y las medidas a corto y largo plazo impulsan una mejora rápida y continua con cada brote.</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Promoción</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518388"/>
            <a:ext cx="6201829" cy="882414"/>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mn-cs"/>
              </a:rPr>
              <a:t>Los datos claros basados en métricas simples informan la priorización y muestran la necesidad de recursos e intervenciones políticas.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Responsabilidad </a:t>
            </a:r>
            <a:b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br>
            <a:endPar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310260"/>
            <a:ext cx="6201828" cy="908949"/>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mn-cs"/>
              </a:rPr>
              <a:t>Evaluar el desempeño con métricas simples simplifica el monitoreo y mejora la transparencia en los informes, lo que facilita la demostración del impacto de las intervenciones.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8" y="302373"/>
            <a:ext cx="11273117" cy="1087808"/>
          </a:xfrm>
        </p:spPr>
        <p:txBody>
          <a:bodyPr>
            <a:normAutofit fontScale="90000"/>
          </a:bodyPr>
          <a:lstStyle/>
          <a:p>
            <a:r>
              <a:rPr lang="es-419" sz="3200" dirty="0">
                <a:latin typeface="Arial"/>
                <a:cs typeface="Arial"/>
              </a:rPr>
              <a:t>¿Cómo puede el </a:t>
            </a:r>
            <a:r>
              <a:rPr lang="es-419" dirty="0">
                <a:latin typeface="Arial"/>
                <a:cs typeface="Arial"/>
              </a:rPr>
              <a:t>enfoque 7-1-7 </a:t>
            </a:r>
            <a:r>
              <a:rPr lang="es-419" sz="3200" dirty="0">
                <a:latin typeface="Arial"/>
                <a:cs typeface="Arial"/>
              </a:rPr>
              <a:t>mejorar </a:t>
            </a:r>
            <a:r>
              <a:rPr lang="es-419" dirty="0">
                <a:latin typeface="Arial"/>
                <a:cs typeface="Arial"/>
              </a:rPr>
              <a:t>la seguridad sanitaria</a:t>
            </a:r>
            <a:r>
              <a:rPr lang="es-419" sz="3200" dirty="0">
                <a:latin typeface="Arial"/>
                <a:cs typeface="Arial"/>
              </a:rPr>
              <a:t>?</a:t>
            </a:r>
            <a:br>
              <a:rPr lang="es-419" sz="3200" dirty="0"/>
            </a:br>
            <a:endParaRPr lang="es-419" sz="3200" dirty="0"/>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8E494-6A3B-5252-8128-63CA2672E046}"/>
            </a:ext>
          </a:extLst>
        </p:cNvPr>
        <p:cNvGrpSpPr/>
        <p:nvPr/>
      </p:nvGrpSpPr>
      <p:grpSpPr>
        <a:xfrm>
          <a:off x="0" y="0"/>
          <a:ext cx="0" cy="0"/>
          <a:chOff x="0" y="0"/>
          <a:chExt cx="0" cy="0"/>
        </a:xfrm>
      </p:grpSpPr>
      <p:sp>
        <p:nvSpPr>
          <p:cNvPr id="5" name="Title 12">
            <a:extLst>
              <a:ext uri="{FF2B5EF4-FFF2-40B4-BE49-F238E27FC236}">
                <a16:creationId xmlns:a16="http://schemas.microsoft.com/office/drawing/2014/main" id="{CD456DC0-6D5B-81B9-B773-0C7DB77BA9ED}"/>
              </a:ext>
            </a:extLst>
          </p:cNvPr>
          <p:cNvSpPr>
            <a:spLocks noGrp="1"/>
          </p:cNvSpPr>
          <p:nvPr>
            <p:ph type="title"/>
          </p:nvPr>
        </p:nvSpPr>
        <p:spPr>
          <a:xfrm>
            <a:off x="264459" y="302373"/>
            <a:ext cx="11757212" cy="997095"/>
          </a:xfrm>
        </p:spPr>
        <p:txBody>
          <a:bodyPr>
            <a:noAutofit/>
          </a:bodyPr>
          <a:lstStyle/>
          <a:p>
            <a:r>
              <a:rPr lang="es-419" sz="3000" dirty="0">
                <a:latin typeface="Arial"/>
                <a:cs typeface="Arial"/>
              </a:rPr>
              <a:t>¿Cómo ayuda 7-1-7 a las evaluaciones de brotes existentes? </a:t>
            </a:r>
          </a:p>
        </p:txBody>
      </p:sp>
      <p:sp>
        <p:nvSpPr>
          <p:cNvPr id="35" name="Rectangle 34">
            <a:extLst>
              <a:ext uri="{FF2B5EF4-FFF2-40B4-BE49-F238E27FC236}">
                <a16:creationId xmlns:a16="http://schemas.microsoft.com/office/drawing/2014/main" id="{1AA21A43-D814-6D3A-5DA2-485E246B277E}"/>
              </a:ext>
            </a:extLst>
          </p:cNvPr>
          <p:cNvSpPr/>
          <p:nvPr/>
        </p:nvSpPr>
        <p:spPr>
          <a:xfrm>
            <a:off x="0" y="5387009"/>
            <a:ext cx="12192000" cy="147099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7" name="Graphic 36">
            <a:extLst>
              <a:ext uri="{FF2B5EF4-FFF2-40B4-BE49-F238E27FC236}">
                <a16:creationId xmlns:a16="http://schemas.microsoft.com/office/drawing/2014/main" id="{5232845A-B342-8475-8CE3-8A8E9D1C22C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9305" y="5711164"/>
            <a:ext cx="457200" cy="457200"/>
          </a:xfrm>
          <a:prstGeom prst="rect">
            <a:avLst/>
          </a:prstGeom>
        </p:spPr>
      </p:pic>
      <p:sp>
        <p:nvSpPr>
          <p:cNvPr id="39" name="Google Shape;457;p55">
            <a:extLst>
              <a:ext uri="{FF2B5EF4-FFF2-40B4-BE49-F238E27FC236}">
                <a16:creationId xmlns:a16="http://schemas.microsoft.com/office/drawing/2014/main" id="{9E791990-6A75-D97F-24D4-3F2E3FE95673}"/>
              </a:ext>
            </a:extLst>
          </p:cNvPr>
          <p:cNvSpPr txBox="1"/>
          <p:nvPr/>
        </p:nvSpPr>
        <p:spPr>
          <a:xfrm>
            <a:off x="855903" y="5746046"/>
            <a:ext cx="9937603" cy="61555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s-419" sz="2000" b="1" i="0" u="none" strike="noStrike" cap="none" normalizeH="0" baseline="0" noProof="0" dirty="0">
                <a:ln>
                  <a:noFill/>
                </a:ln>
                <a:effectLst/>
                <a:uLnTx/>
                <a:uFillTx/>
                <a:latin typeface="Arial"/>
                <a:ea typeface="Arial"/>
                <a:cs typeface="Arial"/>
                <a:sym typeface="Roboto"/>
              </a:rPr>
              <a:t>¿Qué pasaría si pudiéramos</a:t>
            </a:r>
            <a:r>
              <a:rPr lang="es-419" sz="2000" b="1" dirty="0">
                <a:latin typeface="Arial"/>
                <a:ea typeface="Arial"/>
                <a:cs typeface="Arial"/>
                <a:sym typeface="Roboto"/>
              </a:rPr>
              <a:t> transformar la mejora del desempeño en un hábito tomando </a:t>
            </a:r>
            <a:r>
              <a:rPr kumimoji="0" lang="es-419" sz="2000" b="1" i="0" u="none" strike="noStrike" cap="none" normalizeH="0" baseline="0" noProof="0" dirty="0">
                <a:ln>
                  <a:noFill/>
                </a:ln>
                <a:solidFill>
                  <a:schemeClr val="accent1"/>
                </a:solidFill>
                <a:effectLst/>
                <a:uLnTx/>
                <a:uFillTx/>
                <a:latin typeface="Arial"/>
                <a:ea typeface="Arial"/>
                <a:cs typeface="Arial"/>
                <a:sym typeface="Roboto"/>
              </a:rPr>
              <a:t>cada evento </a:t>
            </a:r>
            <a:r>
              <a:rPr lang="es-419" sz="2000" b="1" dirty="0">
                <a:latin typeface="Arial"/>
                <a:ea typeface="Arial"/>
                <a:cs typeface="Arial"/>
                <a:sym typeface="Roboto"/>
              </a:rPr>
              <a:t>como una oportunidad </a:t>
            </a:r>
            <a:r>
              <a:rPr lang="es-419" sz="2000" b="1" dirty="0">
                <a:solidFill>
                  <a:schemeClr val="accent1"/>
                </a:solidFill>
                <a:latin typeface="Arial"/>
                <a:ea typeface="Arial"/>
                <a:cs typeface="Arial"/>
                <a:sym typeface="Roboto"/>
              </a:rPr>
              <a:t>para aprender y mejorar</a:t>
            </a:r>
            <a:r>
              <a:rPr kumimoji="0" lang="es-419" sz="2000" b="1" i="0" u="none" strike="noStrike" cap="none" normalizeH="0" baseline="0" noProof="0" dirty="0">
                <a:ln>
                  <a:noFill/>
                </a:ln>
                <a:effectLst/>
                <a:uLnTx/>
                <a:uFillTx/>
                <a:latin typeface="Arial"/>
                <a:ea typeface="Arial"/>
                <a:cs typeface="Arial"/>
                <a:sym typeface="Roboto"/>
              </a:rPr>
              <a:t>?</a:t>
            </a:r>
          </a:p>
        </p:txBody>
      </p:sp>
      <p:sp>
        <p:nvSpPr>
          <p:cNvPr id="60" name="Google Shape;445;p55">
            <a:extLst>
              <a:ext uri="{FF2B5EF4-FFF2-40B4-BE49-F238E27FC236}">
                <a16:creationId xmlns:a16="http://schemas.microsoft.com/office/drawing/2014/main" id="{A4F30EAD-C3D6-5C26-B9FE-73FA9F5D9997}"/>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2" name="Google Shape;452;p55">
            <a:extLst>
              <a:ext uri="{FF2B5EF4-FFF2-40B4-BE49-F238E27FC236}">
                <a16:creationId xmlns:a16="http://schemas.microsoft.com/office/drawing/2014/main" id="{0AA91CAE-DE2D-7E35-D255-4FB40D6E197B}"/>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4" name="Google Shape;454;p55">
            <a:extLst>
              <a:ext uri="{FF2B5EF4-FFF2-40B4-BE49-F238E27FC236}">
                <a16:creationId xmlns:a16="http://schemas.microsoft.com/office/drawing/2014/main" id="{1374D25D-BB83-653F-D5EC-B26640E1ADAB}"/>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66" name="Google Shape;450;p55">
            <a:extLst>
              <a:ext uri="{FF2B5EF4-FFF2-40B4-BE49-F238E27FC236}">
                <a16:creationId xmlns:a16="http://schemas.microsoft.com/office/drawing/2014/main" id="{D4D90B25-C9E7-5CA8-AB14-3A89ADBD3B41}"/>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Fin</a:t>
            </a:r>
          </a:p>
        </p:txBody>
      </p:sp>
      <p:sp>
        <p:nvSpPr>
          <p:cNvPr id="68" name="Google Shape;461;p55">
            <a:extLst>
              <a:ext uri="{FF2B5EF4-FFF2-40B4-BE49-F238E27FC236}">
                <a16:creationId xmlns:a16="http://schemas.microsoft.com/office/drawing/2014/main" id="{865066E4-D56F-DB66-C951-F5604613BFF2}"/>
              </a:ext>
            </a:extLst>
          </p:cNvPr>
          <p:cNvSpPr txBox="1"/>
          <p:nvPr/>
        </p:nvSpPr>
        <p:spPr>
          <a:xfrm>
            <a:off x="8134005" y="3424887"/>
            <a:ext cx="1422372"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s-419" sz="1200" b="0" i="1"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Dentro de 3 meses</a:t>
            </a:r>
          </a:p>
        </p:txBody>
      </p:sp>
      <p:sp>
        <p:nvSpPr>
          <p:cNvPr id="70" name="Google Shape;449;p55">
            <a:extLst>
              <a:ext uri="{FF2B5EF4-FFF2-40B4-BE49-F238E27FC236}">
                <a16:creationId xmlns:a16="http://schemas.microsoft.com/office/drawing/2014/main" id="{B70A7284-B485-4384-4891-AF8AEA68E1D6}"/>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Aparición</a:t>
            </a:r>
          </a:p>
        </p:txBody>
      </p:sp>
      <p:sp>
        <p:nvSpPr>
          <p:cNvPr id="72" name="Google Shape;447;p55">
            <a:extLst>
              <a:ext uri="{FF2B5EF4-FFF2-40B4-BE49-F238E27FC236}">
                <a16:creationId xmlns:a16="http://schemas.microsoft.com/office/drawing/2014/main" id="{230F49C7-895C-68D2-0269-18B6930F29BD}"/>
              </a:ext>
            </a:extLst>
          </p:cNvPr>
          <p:cNvSpPr txBox="1"/>
          <p:nvPr/>
        </p:nvSpPr>
        <p:spPr>
          <a:xfrm>
            <a:off x="4604558" y="4380526"/>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67"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Más adelante </a:t>
            </a:r>
            <a:r>
              <a:rPr lang="es-419" sz="1467" b="1" dirty="0">
                <a:solidFill>
                  <a:srgbClr val="384D56"/>
                </a:solidFill>
                <a:latin typeface="Arial" panose="020B0604020202020204" pitchFamily="34" charset="0"/>
                <a:ea typeface="Arial"/>
                <a:cs typeface="Arial" panose="020B0604020202020204" pitchFamily="34" charset="0"/>
                <a:sym typeface="Roboto"/>
              </a:rPr>
              <a:t>en la </a:t>
            </a:r>
            <a:r>
              <a:rPr kumimoji="0" lang="es-419" sz="1467"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respuesta</a:t>
            </a:r>
            <a:br>
              <a:rPr kumimoji="0" lang="es-419" sz="1467"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br>
            <a:endParaRPr kumimoji="0" lang="es-419" sz="1467"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
        <p:nvSpPr>
          <p:cNvPr id="74" name="Google Shape;462;p55">
            <a:extLst>
              <a:ext uri="{FF2B5EF4-FFF2-40B4-BE49-F238E27FC236}">
                <a16:creationId xmlns:a16="http://schemas.microsoft.com/office/drawing/2014/main" id="{F749DD63-40E7-A49E-35C4-D82E38C2FBC0}"/>
              </a:ext>
            </a:extLst>
          </p:cNvPr>
          <p:cNvSpPr txBox="1"/>
          <p:nvPr/>
        </p:nvSpPr>
        <p:spPr>
          <a:xfrm>
            <a:off x="7855699" y="4302161"/>
            <a:ext cx="3706767" cy="1128835"/>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67"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Después de la respuesta</a:t>
            </a:r>
            <a:br>
              <a:rPr kumimoji="0" lang="es-419" sz="1467"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br>
            <a:r>
              <a:rPr kumimoji="0" lang="es-419" sz="1467"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Aprender de la respuesta para fundamentar las actividades de preparación y fortalecimiento de los sistemas de salud</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467"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76" name="Google Shape;457;p55">
            <a:extLst>
              <a:ext uri="{FF2B5EF4-FFF2-40B4-BE49-F238E27FC236}">
                <a16:creationId xmlns:a16="http://schemas.microsoft.com/office/drawing/2014/main" id="{8E055726-0A20-E76D-A452-EEEB5977D920}"/>
              </a:ext>
            </a:extLst>
          </p:cNvPr>
          <p:cNvSpPr txBox="1"/>
          <p:nvPr/>
        </p:nvSpPr>
        <p:spPr>
          <a:xfrm>
            <a:off x="4665795" y="1723641"/>
            <a:ext cx="2778810" cy="615553"/>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dirty="0">
                <a:solidFill>
                  <a:srgbClr val="384D56"/>
                </a:solidFill>
                <a:latin typeface="Arial"/>
                <a:ea typeface="Arial"/>
                <a:cs typeface="Arial"/>
                <a:sym typeface="Roboto"/>
              </a:rPr>
              <a:t>Revisión durante la</a:t>
            </a:r>
            <a:r>
              <a:rPr kumimoji="0" lang="es-419" sz="1600" b="1" i="0" u="none" strike="noStrike" cap="none" normalizeH="0" baseline="0" noProof="0" dirty="0">
                <a:ln>
                  <a:noFill/>
                </a:ln>
                <a:solidFill>
                  <a:srgbClr val="384D56"/>
                </a:solidFill>
                <a:effectLst/>
                <a:uLnTx/>
                <a:uFillTx/>
                <a:latin typeface="Arial"/>
                <a:ea typeface="Arial"/>
                <a:cs typeface="Arial"/>
                <a:sym typeface="Roboto"/>
              </a:rPr>
              <a:t> acción</a:t>
            </a:r>
            <a:br>
              <a:rPr lang="es-419" sz="1600" b="0"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dirty="0">
                <a:ln>
                  <a:noFill/>
                </a:ln>
                <a:solidFill>
                  <a:srgbClr val="384D56"/>
                </a:solidFill>
                <a:effectLst/>
                <a:uLnTx/>
                <a:uFillTx/>
                <a:latin typeface="Arial"/>
                <a:ea typeface="Arial"/>
                <a:cs typeface="Arial"/>
                <a:sym typeface="Roboto"/>
              </a:rPr>
              <a:t>para respuestas prolongadas que requieren rectificación</a:t>
            </a:r>
          </a:p>
        </p:txBody>
      </p:sp>
      <p:pic>
        <p:nvPicPr>
          <p:cNvPr id="78" name="Graphic 77">
            <a:extLst>
              <a:ext uri="{FF2B5EF4-FFF2-40B4-BE49-F238E27FC236}">
                <a16:creationId xmlns:a16="http://schemas.microsoft.com/office/drawing/2014/main" id="{CA882FBC-32E3-03B3-E6E9-8BBCAA1BE4E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766640" y="2418741"/>
            <a:ext cx="685800" cy="685800"/>
          </a:xfrm>
          <a:prstGeom prst="rect">
            <a:avLst/>
          </a:prstGeom>
        </p:spPr>
      </p:pic>
      <p:pic>
        <p:nvPicPr>
          <p:cNvPr id="80" name="Graphic 79">
            <a:extLst>
              <a:ext uri="{FF2B5EF4-FFF2-40B4-BE49-F238E27FC236}">
                <a16:creationId xmlns:a16="http://schemas.microsoft.com/office/drawing/2014/main" id="{834DB9C7-E97E-D465-33B2-B9501956775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023283" y="2418741"/>
            <a:ext cx="685800" cy="685800"/>
          </a:xfrm>
          <a:prstGeom prst="rect">
            <a:avLst/>
          </a:prstGeom>
        </p:spPr>
      </p:pic>
      <p:sp>
        <p:nvSpPr>
          <p:cNvPr id="82" name="Google Shape;448;p55">
            <a:extLst>
              <a:ext uri="{FF2B5EF4-FFF2-40B4-BE49-F238E27FC236}">
                <a16:creationId xmlns:a16="http://schemas.microsoft.com/office/drawing/2014/main" id="{E4FD2CD1-7607-E6FB-2FE8-F137C10BB060}"/>
              </a:ext>
            </a:extLst>
          </p:cNvPr>
          <p:cNvSpPr txBox="1"/>
          <p:nvPr/>
        </p:nvSpPr>
        <p:spPr>
          <a:xfrm>
            <a:off x="1390007" y="4376914"/>
            <a:ext cx="2762747" cy="67204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50" b="1" i="0" u="none" strike="noStrike" cap="none" normalizeH="0" baseline="0" noProof="0" dirty="0">
                <a:ln>
                  <a:noFill/>
                </a:ln>
                <a:solidFill>
                  <a:srgbClr val="384D56"/>
                </a:solidFill>
                <a:effectLst/>
                <a:uLnTx/>
                <a:uFillTx/>
                <a:latin typeface="Arial"/>
                <a:ea typeface="Arial"/>
                <a:cs typeface="Arial"/>
                <a:sym typeface="Roboto"/>
              </a:rPr>
              <a:t>Temprano en la respuesta</a:t>
            </a:r>
            <a:br>
              <a:rPr lang="es-419" sz="1450" b="1"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br>
            <a:br>
              <a:rPr lang="es-419" sz="1450" b="0" i="0" u="none" strike="noStrike" cap="none" normalizeH="0" baseline="0" noProof="0" dirty="0">
                <a:ln>
                  <a:noFill/>
                </a:ln>
                <a:effectLst/>
                <a:uLnTx/>
                <a:uFillTx/>
                <a:latin typeface="Arial" panose="020B0604020202020204" pitchFamily="34" charset="0"/>
                <a:ea typeface="Arial"/>
                <a:cs typeface="Arial" panose="020B0604020202020204" pitchFamily="34" charset="0"/>
              </a:rPr>
            </a:br>
            <a:endParaRPr lang="es-419" sz="1450" b="0" i="0" u="none" strike="noStrike" cap="none" normalizeH="0" baseline="0" noProof="0" dirty="0">
              <a:ln>
                <a:noFill/>
              </a:ln>
              <a:effectLst/>
              <a:uLnTx/>
              <a:uFillTx/>
              <a:latin typeface="Arial" panose="020B0604020202020204" pitchFamily="34" charset="0"/>
              <a:ea typeface="Arial"/>
              <a:cs typeface="Arial" panose="020B0604020202020204" pitchFamily="34" charset="0"/>
            </a:endParaRPr>
          </a:p>
        </p:txBody>
      </p:sp>
      <p:sp>
        <p:nvSpPr>
          <p:cNvPr id="84" name="Google Shape;452;p55">
            <a:extLst>
              <a:ext uri="{FF2B5EF4-FFF2-40B4-BE49-F238E27FC236}">
                <a16:creationId xmlns:a16="http://schemas.microsoft.com/office/drawing/2014/main" id="{C5F4BF68-DCAC-6733-642A-217BD4C005F7}"/>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0" name="Google Shape;444;p55">
            <a:extLst>
              <a:ext uri="{FF2B5EF4-FFF2-40B4-BE49-F238E27FC236}">
                <a16:creationId xmlns:a16="http://schemas.microsoft.com/office/drawing/2014/main" id="{343F5981-4ED9-AF24-AA2F-628A410141C9}"/>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2" name="Google Shape;453;p55">
            <a:extLst>
              <a:ext uri="{FF2B5EF4-FFF2-40B4-BE49-F238E27FC236}">
                <a16:creationId xmlns:a16="http://schemas.microsoft.com/office/drawing/2014/main" id="{7CAA4015-4EAC-CD00-12C6-1DF8AD18A70B}"/>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94" name="Google Shape;458;p55">
            <a:extLst>
              <a:ext uri="{FF2B5EF4-FFF2-40B4-BE49-F238E27FC236}">
                <a16:creationId xmlns:a16="http://schemas.microsoft.com/office/drawing/2014/main" id="{7880E272-0F12-DA2D-020A-D60CEFF04A3E}"/>
              </a:ext>
            </a:extLst>
          </p:cNvPr>
          <p:cNvSpPr txBox="1"/>
          <p:nvPr/>
        </p:nvSpPr>
        <p:spPr>
          <a:xfrm>
            <a:off x="7587574" y="1723641"/>
            <a:ext cx="3557218" cy="615553"/>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dirty="0">
                <a:solidFill>
                  <a:srgbClr val="384D56"/>
                </a:solidFill>
                <a:latin typeface="Arial"/>
                <a:ea typeface="Arial"/>
                <a:cs typeface="Arial"/>
                <a:sym typeface="Roboto"/>
              </a:rPr>
              <a:t>Revisión posterior</a:t>
            </a:r>
            <a:r>
              <a:rPr kumimoji="0" lang="es-419" sz="1600" b="1" i="0" u="none" strike="noStrike" cap="none" normalizeH="0" baseline="0" noProof="0" dirty="0">
                <a:ln>
                  <a:noFill/>
                </a:ln>
                <a:solidFill>
                  <a:srgbClr val="384D56"/>
                </a:solidFill>
                <a:effectLst/>
                <a:uLnTx/>
                <a:uFillTx/>
                <a:latin typeface="Arial"/>
                <a:ea typeface="Arial"/>
                <a:cs typeface="Arial"/>
                <a:sym typeface="Roboto"/>
              </a:rPr>
              <a:t> a la acción (AAR)</a:t>
            </a:r>
            <a:br>
              <a:rPr lang="es-419" sz="1200" b="0"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dirty="0">
                <a:ln>
                  <a:noFill/>
                </a:ln>
                <a:solidFill>
                  <a:srgbClr val="384D56"/>
                </a:solidFill>
                <a:effectLst/>
                <a:uLnTx/>
                <a:uFillTx/>
                <a:latin typeface="Arial"/>
                <a:ea typeface="Arial"/>
                <a:cs typeface="Arial"/>
                <a:sym typeface="Roboto"/>
              </a:rPr>
              <a:t>para la respuesta de todos los eventos,</a:t>
            </a:r>
            <a:r>
              <a:rPr lang="es-419" sz="1200" dirty="0">
                <a:solidFill>
                  <a:srgbClr val="384D56"/>
                </a:solidFill>
                <a:latin typeface="Arial"/>
                <a:ea typeface="Arial"/>
                <a:cs typeface="Arial"/>
                <a:sym typeface="Roboto"/>
              </a:rPr>
              <a:t> </a:t>
            </a:r>
            <a:r>
              <a:rPr kumimoji="0" lang="es-419" sz="1200" b="0" i="0" u="none" strike="noStrike" cap="none" normalizeH="0" baseline="0" noProof="0" dirty="0">
                <a:ln>
                  <a:noFill/>
                </a:ln>
                <a:solidFill>
                  <a:srgbClr val="384D56"/>
                </a:solidFill>
                <a:effectLst/>
                <a:uLnTx/>
                <a:uFillTx/>
                <a:latin typeface="Arial"/>
                <a:ea typeface="Arial"/>
                <a:cs typeface="Arial"/>
                <a:sym typeface="Roboto"/>
              </a:rPr>
              <a:t>luego de la declaración oficial </a:t>
            </a:r>
            <a:r>
              <a:rPr lang="es-419" sz="1200" dirty="0">
                <a:solidFill>
                  <a:srgbClr val="384D56"/>
                </a:solidFill>
                <a:latin typeface="Arial"/>
                <a:ea typeface="Arial"/>
                <a:cs typeface="Arial"/>
                <a:sym typeface="Roboto"/>
              </a:rPr>
              <a:t>de finalización</a:t>
            </a:r>
            <a:r>
              <a:rPr kumimoji="0" lang="es-419" sz="1200" b="0" i="0" u="none" strike="noStrike" cap="none" normalizeH="0" baseline="0" noProof="0" dirty="0">
                <a:ln>
                  <a:noFill/>
                </a:ln>
                <a:solidFill>
                  <a:srgbClr val="384D56"/>
                </a:solidFill>
                <a:effectLst/>
                <a:uLnTx/>
                <a:uFillTx/>
                <a:latin typeface="Arial"/>
                <a:ea typeface="Arial"/>
                <a:cs typeface="Arial"/>
                <a:sym typeface="Roboto"/>
              </a:rPr>
              <a:t> del evento </a:t>
            </a:r>
          </a:p>
        </p:txBody>
      </p:sp>
    </p:spTree>
    <p:extLst>
      <p:ext uri="{BB962C8B-B14F-4D97-AF65-F5344CB8AC3E}">
        <p14:creationId xmlns:p14="http://schemas.microsoft.com/office/powerpoint/2010/main" val="3675091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CB0F07-F791-9AF8-99EA-C16E769104B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BFC1376-A21A-258D-BA53-38E1158143C5}"/>
              </a:ext>
            </a:extLst>
          </p:cNvPr>
          <p:cNvSpPr txBox="1">
            <a:spLocks/>
          </p:cNvSpPr>
          <p:nvPr/>
        </p:nvSpPr>
        <p:spPr>
          <a:xfrm>
            <a:off x="264460" y="302373"/>
            <a:ext cx="10591800" cy="997095"/>
          </a:xfrm>
          <a:prstGeom prst="rect">
            <a:avLst/>
          </a:prstGeom>
        </p:spPr>
        <p:txBody>
          <a:bodyPr vert="horz" lIns="91440" tIns="45720" rIns="91440" bIns="45720" rtlCol="0" anchor="t">
            <a:normAutofit fontScale="97500" lnSpcReduction="100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dirty="0">
                <a:latin typeface="Arial"/>
                <a:cs typeface="Arial"/>
              </a:rPr>
              <a:t>Las nuevas revisiones de acción temprana aprovechan el 7-1-7</a:t>
            </a:r>
          </a:p>
        </p:txBody>
      </p:sp>
      <p:sp>
        <p:nvSpPr>
          <p:cNvPr id="11" name="Google Shape;445;p55">
            <a:extLst>
              <a:ext uri="{FF2B5EF4-FFF2-40B4-BE49-F238E27FC236}">
                <a16:creationId xmlns:a16="http://schemas.microsoft.com/office/drawing/2014/main" id="{F234D779-1011-3FE5-271D-9C1D31423984}"/>
              </a:ext>
            </a:extLst>
          </p:cNvPr>
          <p:cNvSpPr/>
          <p:nvPr/>
        </p:nvSpPr>
        <p:spPr>
          <a:xfrm>
            <a:off x="983053" y="3714126"/>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F285FA08-753B-56C1-5043-201BBC544E8F}"/>
              </a:ext>
            </a:extLst>
          </p:cNvPr>
          <p:cNvSpPr/>
          <p:nvPr/>
        </p:nvSpPr>
        <p:spPr>
          <a:xfrm>
            <a:off x="967178" y="3702003"/>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8EEC45C2-633C-757C-946A-76AA0E8A4640}"/>
              </a:ext>
            </a:extLst>
          </p:cNvPr>
          <p:cNvSpPr/>
          <p:nvPr/>
        </p:nvSpPr>
        <p:spPr>
          <a:xfrm>
            <a:off x="7498662" y="3694666"/>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8B9EB669-5E50-64E4-E7E7-4457E837913B}"/>
              </a:ext>
            </a:extLst>
          </p:cNvPr>
          <p:cNvSpPr txBox="1"/>
          <p:nvPr/>
        </p:nvSpPr>
        <p:spPr>
          <a:xfrm>
            <a:off x="7538566" y="3375683"/>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Fin</a:t>
            </a:r>
          </a:p>
        </p:txBody>
      </p:sp>
      <p:sp>
        <p:nvSpPr>
          <p:cNvPr id="21" name="Google Shape;461;p55">
            <a:extLst>
              <a:ext uri="{FF2B5EF4-FFF2-40B4-BE49-F238E27FC236}">
                <a16:creationId xmlns:a16="http://schemas.microsoft.com/office/drawing/2014/main" id="{F642C09A-4608-2F61-A691-B4A21562FA7A}"/>
              </a:ext>
            </a:extLst>
          </p:cNvPr>
          <p:cNvSpPr txBox="1"/>
          <p:nvPr/>
        </p:nvSpPr>
        <p:spPr>
          <a:xfrm>
            <a:off x="8134005" y="3424887"/>
            <a:ext cx="1575078"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s-419" sz="1200" b="0" i="1"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Dentro de 3 meses</a:t>
            </a:r>
          </a:p>
        </p:txBody>
      </p:sp>
      <p:sp>
        <p:nvSpPr>
          <p:cNvPr id="23" name="Google Shape;449;p55">
            <a:extLst>
              <a:ext uri="{FF2B5EF4-FFF2-40B4-BE49-F238E27FC236}">
                <a16:creationId xmlns:a16="http://schemas.microsoft.com/office/drawing/2014/main" id="{160DDB55-1D94-E180-E0DE-C5CCF91CFFB4}"/>
              </a:ext>
            </a:extLst>
          </p:cNvPr>
          <p:cNvSpPr txBox="1"/>
          <p:nvPr/>
        </p:nvSpPr>
        <p:spPr>
          <a:xfrm>
            <a:off x="1008787" y="3375682"/>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Aparición</a:t>
            </a:r>
          </a:p>
        </p:txBody>
      </p:sp>
      <p:sp>
        <p:nvSpPr>
          <p:cNvPr id="27" name="Google Shape;462;p55">
            <a:extLst>
              <a:ext uri="{FF2B5EF4-FFF2-40B4-BE49-F238E27FC236}">
                <a16:creationId xmlns:a16="http://schemas.microsoft.com/office/drawing/2014/main" id="{5B2DBA9D-D4E7-6167-D824-51FD07F3EE8D}"/>
              </a:ext>
            </a:extLst>
          </p:cNvPr>
          <p:cNvSpPr txBox="1"/>
          <p:nvPr/>
        </p:nvSpPr>
        <p:spPr>
          <a:xfrm>
            <a:off x="8101414" y="4380981"/>
            <a:ext cx="2521762" cy="110799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20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Después de la respuesta</a:t>
            </a:r>
            <a:br>
              <a:rPr kumimoji="0" lang="es-419" sz="12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Aprender de la respuesta para fundamentar las actividades de preparación y fortalecimiento de los sistemas de salud</a:t>
            </a:r>
          </a:p>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endParaRPr kumimoji="0" lang="en-US" sz="12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p:txBody>
      </p:sp>
      <p:sp>
        <p:nvSpPr>
          <p:cNvPr id="29" name="Google Shape;457;p55">
            <a:extLst>
              <a:ext uri="{FF2B5EF4-FFF2-40B4-BE49-F238E27FC236}">
                <a16:creationId xmlns:a16="http://schemas.microsoft.com/office/drawing/2014/main" id="{E117BB7E-0491-2B09-1527-AC02552E2067}"/>
              </a:ext>
            </a:extLst>
          </p:cNvPr>
          <p:cNvSpPr txBox="1"/>
          <p:nvPr/>
        </p:nvSpPr>
        <p:spPr>
          <a:xfrm>
            <a:off x="4719852" y="1711813"/>
            <a:ext cx="2778810" cy="615553"/>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dirty="0">
                <a:solidFill>
                  <a:srgbClr val="384D56"/>
                </a:solidFill>
                <a:latin typeface="Arial"/>
                <a:ea typeface="Arial"/>
                <a:cs typeface="Arial"/>
                <a:sym typeface="Roboto"/>
              </a:rPr>
              <a:t>Revisión durante la</a:t>
            </a:r>
            <a:r>
              <a:rPr kumimoji="0" lang="es-419" sz="1600" b="1" i="0" u="none" strike="noStrike" cap="none" normalizeH="0" baseline="0" noProof="0" dirty="0">
                <a:ln>
                  <a:noFill/>
                </a:ln>
                <a:solidFill>
                  <a:srgbClr val="384D56"/>
                </a:solidFill>
                <a:effectLst/>
                <a:uLnTx/>
                <a:uFillTx/>
                <a:latin typeface="Arial"/>
                <a:ea typeface="Arial"/>
                <a:cs typeface="Arial"/>
                <a:sym typeface="Roboto"/>
              </a:rPr>
              <a:t> acción</a:t>
            </a:r>
            <a:br>
              <a:rPr lang="es-419" sz="1600" b="0"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dirty="0">
                <a:ln>
                  <a:noFill/>
                </a:ln>
                <a:solidFill>
                  <a:srgbClr val="384D56"/>
                </a:solidFill>
                <a:effectLst/>
                <a:uLnTx/>
                <a:uFillTx/>
                <a:latin typeface="Arial"/>
                <a:ea typeface="Arial"/>
                <a:cs typeface="Arial"/>
                <a:sym typeface="Roboto"/>
              </a:rPr>
              <a:t>para respuestas prolongadas que requieren rectificación</a:t>
            </a:r>
          </a:p>
        </p:txBody>
      </p:sp>
      <p:pic>
        <p:nvPicPr>
          <p:cNvPr id="33" name="Graphic 32">
            <a:extLst>
              <a:ext uri="{FF2B5EF4-FFF2-40B4-BE49-F238E27FC236}">
                <a16:creationId xmlns:a16="http://schemas.microsoft.com/office/drawing/2014/main" id="{2921F2F1-6D36-7A60-363D-2A5355D2943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66640" y="2418741"/>
            <a:ext cx="685800" cy="685800"/>
          </a:xfrm>
          <a:prstGeom prst="rect">
            <a:avLst/>
          </a:prstGeom>
        </p:spPr>
      </p:pic>
      <p:pic>
        <p:nvPicPr>
          <p:cNvPr id="35" name="Graphic 34">
            <a:extLst>
              <a:ext uri="{FF2B5EF4-FFF2-40B4-BE49-F238E27FC236}">
                <a16:creationId xmlns:a16="http://schemas.microsoft.com/office/drawing/2014/main" id="{6CCBE157-5074-21D9-3E41-F774BD4596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3283" y="2418741"/>
            <a:ext cx="685800" cy="685800"/>
          </a:xfrm>
          <a:prstGeom prst="rect">
            <a:avLst/>
          </a:prstGeom>
        </p:spPr>
      </p:pic>
      <p:sp>
        <p:nvSpPr>
          <p:cNvPr id="65" name="Google Shape;448;p55">
            <a:extLst>
              <a:ext uri="{FF2B5EF4-FFF2-40B4-BE49-F238E27FC236}">
                <a16:creationId xmlns:a16="http://schemas.microsoft.com/office/drawing/2014/main" id="{03053031-6763-B1ED-647B-BD6DF09EDCE8}"/>
              </a:ext>
            </a:extLst>
          </p:cNvPr>
          <p:cNvSpPr txBox="1"/>
          <p:nvPr/>
        </p:nvSpPr>
        <p:spPr>
          <a:xfrm>
            <a:off x="1105232" y="4376914"/>
            <a:ext cx="3332298" cy="55399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20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Fase temprana de la respuesta</a:t>
            </a:r>
            <a:br>
              <a:rPr kumimoji="0" lang="es-419" sz="120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Detección, notificación y respuesta temprana</a:t>
            </a:r>
            <a:br>
              <a:rPr kumimoji="0" lang="es-419" sz="12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br>
            <a:endParaRPr kumimoji="0" lang="es-419" sz="12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
        <p:nvSpPr>
          <p:cNvPr id="74" name="Google Shape;452;p55">
            <a:extLst>
              <a:ext uri="{FF2B5EF4-FFF2-40B4-BE49-F238E27FC236}">
                <a16:creationId xmlns:a16="http://schemas.microsoft.com/office/drawing/2014/main" id="{950DEF43-AAFA-64C0-35D9-97BF1030F208}"/>
              </a:ext>
            </a:extLst>
          </p:cNvPr>
          <p:cNvSpPr/>
          <p:nvPr/>
        </p:nvSpPr>
        <p:spPr>
          <a:xfrm>
            <a:off x="4341749" y="3683859"/>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00781E30-2B01-8DC8-1A94-EEDBF9251AB3}"/>
              </a:ext>
            </a:extLst>
          </p:cNvPr>
          <p:cNvSpPr txBox="1"/>
          <p:nvPr/>
        </p:nvSpPr>
        <p:spPr>
          <a:xfrm>
            <a:off x="1189871" y="1710326"/>
            <a:ext cx="3151878" cy="615553"/>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400"/>
              <a:buFontTx/>
              <a:buNone/>
              <a:tabLst/>
              <a:defRPr/>
            </a:pPr>
            <a:r>
              <a:rPr kumimoji="0" lang="es-419" sz="1600" b="1" i="0" u="none" strike="noStrike" cap="none" normalizeH="0" baseline="0" noProof="0" dirty="0">
                <a:ln>
                  <a:noFill/>
                </a:ln>
                <a:solidFill>
                  <a:srgbClr val="384D56"/>
                </a:solidFill>
                <a:effectLst/>
                <a:uLnTx/>
                <a:uFillTx/>
                <a:latin typeface="Arial"/>
                <a:ea typeface="Arial"/>
                <a:cs typeface="Arial"/>
                <a:sym typeface="Roboto"/>
              </a:rPr>
              <a:t>Revisiones de acción temprana </a:t>
            </a:r>
            <a:br>
              <a:rPr lang="es-419" sz="1200" b="0"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br>
            <a:r>
              <a:rPr lang="es-419" sz="1200" dirty="0">
                <a:solidFill>
                  <a:srgbClr val="384D56"/>
                </a:solidFill>
                <a:latin typeface="Arial"/>
                <a:ea typeface="Arial"/>
                <a:cs typeface="Arial"/>
              </a:rPr>
              <a:t>para todos los eventos, en tiempo real para una mejora rápida</a:t>
            </a:r>
          </a:p>
        </p:txBody>
      </p:sp>
      <p:pic>
        <p:nvPicPr>
          <p:cNvPr id="78" name="Graphic 77">
            <a:extLst>
              <a:ext uri="{FF2B5EF4-FFF2-40B4-BE49-F238E27FC236}">
                <a16:creationId xmlns:a16="http://schemas.microsoft.com/office/drawing/2014/main" id="{9B862A3A-D2DF-2880-7336-557247B6B23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28354" y="2418741"/>
            <a:ext cx="685800" cy="685800"/>
          </a:xfrm>
          <a:prstGeom prst="rect">
            <a:avLst/>
          </a:prstGeom>
        </p:spPr>
      </p:pic>
      <p:sp>
        <p:nvSpPr>
          <p:cNvPr id="3" name="Google Shape;444;p55">
            <a:extLst>
              <a:ext uri="{FF2B5EF4-FFF2-40B4-BE49-F238E27FC236}">
                <a16:creationId xmlns:a16="http://schemas.microsoft.com/office/drawing/2014/main" id="{00661160-4743-167D-81DA-1B1D119CA87D}"/>
              </a:ext>
            </a:extLst>
          </p:cNvPr>
          <p:cNvSpPr/>
          <p:nvPr/>
        </p:nvSpPr>
        <p:spPr>
          <a:xfrm>
            <a:off x="8054505" y="3698511"/>
            <a:ext cx="2972478" cy="520172"/>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5" name="Google Shape;453;p55">
            <a:extLst>
              <a:ext uri="{FF2B5EF4-FFF2-40B4-BE49-F238E27FC236}">
                <a16:creationId xmlns:a16="http://schemas.microsoft.com/office/drawing/2014/main" id="{5B4B8EDF-F841-C849-2B6C-61A4FD44C068}"/>
              </a:ext>
            </a:extLst>
          </p:cNvPr>
          <p:cNvSpPr/>
          <p:nvPr/>
        </p:nvSpPr>
        <p:spPr>
          <a:xfrm>
            <a:off x="10551649" y="3690803"/>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8" name="Google Shape;458;p55">
            <a:extLst>
              <a:ext uri="{FF2B5EF4-FFF2-40B4-BE49-F238E27FC236}">
                <a16:creationId xmlns:a16="http://schemas.microsoft.com/office/drawing/2014/main" id="{F344EF3B-92D6-4A5C-87A8-EC9E0153968E}"/>
              </a:ext>
            </a:extLst>
          </p:cNvPr>
          <p:cNvSpPr txBox="1"/>
          <p:nvPr/>
        </p:nvSpPr>
        <p:spPr>
          <a:xfrm>
            <a:off x="7609000" y="1709972"/>
            <a:ext cx="3514366" cy="615553"/>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dirty="0">
                <a:solidFill>
                  <a:srgbClr val="384D56"/>
                </a:solidFill>
                <a:latin typeface="Arial"/>
                <a:ea typeface="Arial"/>
                <a:cs typeface="Arial"/>
                <a:sym typeface="Roboto"/>
              </a:rPr>
              <a:t>Revisión posterior</a:t>
            </a:r>
            <a:r>
              <a:rPr kumimoji="0" lang="es-419" sz="1600" b="1" i="0" u="none" strike="noStrike" cap="none" normalizeH="0" baseline="0" noProof="0" dirty="0">
                <a:ln>
                  <a:noFill/>
                </a:ln>
                <a:solidFill>
                  <a:srgbClr val="384D56"/>
                </a:solidFill>
                <a:effectLst/>
                <a:uLnTx/>
                <a:uFillTx/>
                <a:latin typeface="Arial"/>
                <a:ea typeface="Arial"/>
                <a:cs typeface="Arial"/>
                <a:sym typeface="Roboto"/>
              </a:rPr>
              <a:t> a la acción (AAR)</a:t>
            </a:r>
            <a:br>
              <a:rPr lang="es-419" sz="1200" b="0" i="0" u="none" strike="noStrike" cap="none" normalizeH="0" baseline="0" noProof="0" dirty="0">
                <a:ln>
                  <a:noFill/>
                </a:ln>
                <a:effectLst/>
                <a:uLnTx/>
                <a:uFillTx/>
                <a:latin typeface="Arial" panose="020B0604020202020204" pitchFamily="34" charset="0"/>
                <a:ea typeface="Arial"/>
                <a:cs typeface="Arial" panose="020B0604020202020204" pitchFamily="34" charset="0"/>
                <a:sym typeface="Roboto"/>
              </a:rPr>
            </a:br>
            <a:r>
              <a:rPr kumimoji="0" lang="es-419" sz="1200" b="0" i="0" u="none" strike="noStrike" cap="none" normalizeH="0" baseline="0" noProof="0" dirty="0">
                <a:ln>
                  <a:noFill/>
                </a:ln>
                <a:solidFill>
                  <a:srgbClr val="384D56"/>
                </a:solidFill>
                <a:effectLst/>
                <a:uLnTx/>
                <a:uFillTx/>
                <a:latin typeface="Arial"/>
                <a:ea typeface="Arial"/>
                <a:cs typeface="Arial"/>
                <a:sym typeface="Roboto"/>
              </a:rPr>
              <a:t>para la respuesta de todos los eventos,</a:t>
            </a:r>
            <a:r>
              <a:rPr lang="es-419" sz="1200" dirty="0">
                <a:solidFill>
                  <a:srgbClr val="384D56"/>
                </a:solidFill>
                <a:latin typeface="Arial"/>
                <a:ea typeface="Arial"/>
                <a:cs typeface="Arial"/>
                <a:sym typeface="Roboto"/>
              </a:rPr>
              <a:t> </a:t>
            </a:r>
            <a:r>
              <a:rPr kumimoji="0" lang="es-419" sz="1200" b="0" i="0" u="none" strike="noStrike" cap="none" normalizeH="0" baseline="0" noProof="0" dirty="0">
                <a:ln>
                  <a:noFill/>
                </a:ln>
                <a:solidFill>
                  <a:srgbClr val="384D56"/>
                </a:solidFill>
                <a:effectLst/>
                <a:uLnTx/>
                <a:uFillTx/>
                <a:latin typeface="Arial"/>
                <a:ea typeface="Arial"/>
                <a:cs typeface="Arial"/>
                <a:sym typeface="Roboto"/>
              </a:rPr>
              <a:t>luego de la declaración oficial </a:t>
            </a:r>
            <a:r>
              <a:rPr lang="es-419" sz="1200" dirty="0">
                <a:solidFill>
                  <a:srgbClr val="384D56"/>
                </a:solidFill>
                <a:latin typeface="Arial"/>
                <a:ea typeface="Arial"/>
                <a:cs typeface="Arial"/>
                <a:sym typeface="Roboto"/>
              </a:rPr>
              <a:t>de finalización</a:t>
            </a:r>
            <a:r>
              <a:rPr kumimoji="0" lang="es-419" sz="1200" b="0" i="0" u="none" strike="noStrike" cap="none" normalizeH="0" baseline="0" noProof="0" dirty="0">
                <a:ln>
                  <a:noFill/>
                </a:ln>
                <a:solidFill>
                  <a:srgbClr val="384D56"/>
                </a:solidFill>
                <a:effectLst/>
                <a:uLnTx/>
                <a:uFillTx/>
                <a:latin typeface="Arial"/>
                <a:ea typeface="Arial"/>
                <a:cs typeface="Arial"/>
                <a:sym typeface="Roboto"/>
              </a:rPr>
              <a:t> del evento </a:t>
            </a:r>
          </a:p>
        </p:txBody>
      </p:sp>
      <p:sp>
        <p:nvSpPr>
          <p:cNvPr id="12" name="Google Shape;447;p55">
            <a:extLst>
              <a:ext uri="{FF2B5EF4-FFF2-40B4-BE49-F238E27FC236}">
                <a16:creationId xmlns:a16="http://schemas.microsoft.com/office/drawing/2014/main" id="{D23018E6-B00C-B5C1-0AAD-0434C703ED37}"/>
              </a:ext>
            </a:extLst>
          </p:cNvPr>
          <p:cNvSpPr txBox="1"/>
          <p:nvPr/>
        </p:nvSpPr>
        <p:spPr>
          <a:xfrm>
            <a:off x="4604558" y="4380526"/>
            <a:ext cx="3013600" cy="369332"/>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2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Más adelante </a:t>
            </a:r>
            <a:r>
              <a:rPr lang="es-419" sz="1200" b="1">
                <a:solidFill>
                  <a:srgbClr val="384D56"/>
                </a:solidFill>
                <a:latin typeface="Arial" panose="020B0604020202020204" pitchFamily="34" charset="0"/>
                <a:ea typeface="Arial"/>
                <a:cs typeface="Arial" panose="020B0604020202020204" pitchFamily="34" charset="0"/>
                <a:sym typeface="Roboto"/>
              </a:rPr>
              <a:t>en la </a:t>
            </a:r>
            <a:r>
              <a:rPr kumimoji="0" lang="es-419" sz="12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respuesta</a:t>
            </a:r>
            <a:br>
              <a:rPr kumimoji="0" lang="es-419" sz="12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br>
            <a:endParaRPr kumimoji="0" lang="es-419" sz="12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Tree>
    <p:extLst>
      <p:ext uri="{BB962C8B-B14F-4D97-AF65-F5344CB8AC3E}">
        <p14:creationId xmlns:p14="http://schemas.microsoft.com/office/powerpoint/2010/main" val="1781040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566599" y="489856"/>
            <a:ext cx="3745425" cy="1623491"/>
          </a:xfrm>
        </p:spPr>
        <p:txBody>
          <a:bodyPr anchor="b">
            <a:normAutofit fontScale="90000"/>
          </a:bodyPr>
          <a:lstStyle/>
          <a:p>
            <a:r>
              <a:rPr lang="es-419" dirty="0">
                <a:latin typeface="Arial"/>
                <a:cs typeface="Arial"/>
              </a:rPr>
              <a:t>Guía de la OMS sobre la revisión de acción temprana</a:t>
            </a:r>
          </a:p>
        </p:txBody>
      </p:sp>
      <p:pic>
        <p:nvPicPr>
          <p:cNvPr id="6" name="Picture Placeholder 5">
            <a:extLst>
              <a:ext uri="{FF2B5EF4-FFF2-40B4-BE49-F238E27FC236}">
                <a16:creationId xmlns:a16="http://schemas.microsoft.com/office/drawing/2014/main" id="{AEA9A87E-198E-CD20-AB50-F2C177D95496}"/>
              </a:ext>
            </a:extLst>
          </p:cNvPr>
          <p:cNvPicPr>
            <a:picLocks noGrp="1" noChangeAspect="1"/>
          </p:cNvPicPr>
          <p:nvPr>
            <p:ph idx="1"/>
          </p:nvPr>
        </p:nvPicPr>
        <p:blipFill>
          <a:blip r:embed="rId3"/>
          <a:srcRect/>
          <a:stretch/>
        </p:blipFill>
        <p:spPr>
          <a:xfrm>
            <a:off x="984898" y="2424899"/>
            <a:ext cx="2630483" cy="3776648"/>
          </a:xfrm>
          <a:noFill/>
        </p:spPr>
      </p:pic>
      <p:sp>
        <p:nvSpPr>
          <p:cNvPr id="5" name="Content Placeholder 3">
            <a:extLst>
              <a:ext uri="{FF2B5EF4-FFF2-40B4-BE49-F238E27FC236}">
                <a16:creationId xmlns:a16="http://schemas.microsoft.com/office/drawing/2014/main" id="{77639E1D-9C6E-48FA-D47E-24CA36C520B3}"/>
              </a:ext>
            </a:extLst>
          </p:cNvPr>
          <p:cNvSpPr txBox="1">
            <a:spLocks/>
          </p:cNvSpPr>
          <p:nvPr/>
        </p:nvSpPr>
        <p:spPr>
          <a:xfrm>
            <a:off x="4990812" y="1519311"/>
            <a:ext cx="6842600" cy="3333047"/>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r>
              <a:rPr lang="es-419" dirty="0">
                <a:latin typeface="Arial"/>
                <a:cs typeface="Arial"/>
              </a:rPr>
              <a:t>Son un tipo clave de “Revisión de acción” de la OMS para los brotes de enfermedades.</a:t>
            </a:r>
          </a:p>
          <a:p>
            <a:endParaRPr lang="en-US" dirty="0">
              <a:latin typeface="Arial"/>
              <a:cs typeface="Arial"/>
            </a:endParaRPr>
          </a:p>
          <a:p>
            <a:r>
              <a:rPr lang="es-419" dirty="0">
                <a:latin typeface="Arial"/>
                <a:cs typeface="Arial"/>
              </a:rPr>
              <a:t>Incorporan el objetivo, la metodología y las herramientas de 7-1-7.</a:t>
            </a:r>
          </a:p>
          <a:p>
            <a:endParaRPr lang="en-US" dirty="0">
              <a:latin typeface="Arial"/>
              <a:cs typeface="Arial"/>
            </a:endParaRPr>
          </a:p>
          <a:p>
            <a:r>
              <a:rPr lang="es-419" dirty="0">
                <a:latin typeface="Arial"/>
                <a:cs typeface="Arial"/>
              </a:rPr>
              <a:t>Se pueden realizar para todos los eventos de brote, idealmente en tiempo real durante la fase inicial. </a:t>
            </a:r>
          </a:p>
          <a:p>
            <a:pPr marL="0" indent="0">
              <a:buFont typeface="Arial" panose="020B0604020202020204" pitchFamily="34" charset="0"/>
              <a:buNone/>
            </a:pPr>
            <a:endParaRPr lang="en-US" dirty="0">
              <a:latin typeface="Arial"/>
              <a:cs typeface="Arial"/>
            </a:endParaRPr>
          </a:p>
        </p:txBody>
      </p:sp>
      <p:sp>
        <p:nvSpPr>
          <p:cNvPr id="7" name="Text Placeholder 4">
            <a:extLst>
              <a:ext uri="{FF2B5EF4-FFF2-40B4-BE49-F238E27FC236}">
                <a16:creationId xmlns:a16="http://schemas.microsoft.com/office/drawing/2014/main" id="{E2ACD33B-BA6E-ED4F-5E0C-DD5A6628F031}"/>
              </a:ext>
            </a:extLst>
          </p:cNvPr>
          <p:cNvSpPr>
            <a:spLocks noGrp="1"/>
          </p:cNvSpPr>
          <p:nvPr>
            <p:ph type="body" sz="half" idx="10"/>
          </p:nvPr>
        </p:nvSpPr>
        <p:spPr>
          <a:xfrm>
            <a:off x="4811805" y="727670"/>
            <a:ext cx="6693029" cy="400639"/>
          </a:xfrm>
        </p:spPr>
        <p:txBody>
          <a:bodyPr vert="horz" lIns="91440" tIns="45720" rIns="91440" bIns="45720" rtlCol="0" anchor="t">
            <a:noAutofit/>
          </a:bodyPr>
          <a:lstStyle/>
          <a:p>
            <a:r>
              <a:rPr lang="es-419" sz="2400">
                <a:cs typeface="Arial"/>
              </a:rPr>
              <a:t>Revisión de acción temprana…</a:t>
            </a:r>
          </a:p>
        </p:txBody>
      </p:sp>
      <p:sp>
        <p:nvSpPr>
          <p:cNvPr id="10" name="Rounded Rectangle 9">
            <a:extLst>
              <a:ext uri="{FF2B5EF4-FFF2-40B4-BE49-F238E27FC236}">
                <a16:creationId xmlns:a16="http://schemas.microsoft.com/office/drawing/2014/main" id="{4D99FB18-6A8E-5CE9-007E-BEB09F3159D4}"/>
              </a:ext>
            </a:extLst>
          </p:cNvPr>
          <p:cNvSpPr/>
          <p:nvPr/>
        </p:nvSpPr>
        <p:spPr>
          <a:xfrm>
            <a:off x="4563036" y="4840165"/>
            <a:ext cx="7270376" cy="1361382"/>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419" sz="2400" b="1" dirty="0">
                <a:solidFill>
                  <a:schemeClr val="accent1"/>
                </a:solidFill>
                <a:latin typeface="Arial"/>
                <a:cs typeface="Arial"/>
              </a:rPr>
              <a:t>En esta capacitación, aprenderán el valor de usar 7-1-7 en tiempo real como parte de la EAR</a:t>
            </a:r>
          </a:p>
        </p:txBody>
      </p:sp>
    </p:spTree>
    <p:extLst>
      <p:ext uri="{BB962C8B-B14F-4D97-AF65-F5344CB8AC3E}">
        <p14:creationId xmlns:p14="http://schemas.microsoft.com/office/powerpoint/2010/main" val="29507821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9682837-CA44-0C58-DBEE-7B3F1E5C31A2}"/>
              </a:ext>
            </a:extLst>
          </p:cNvPr>
          <p:cNvSpPr>
            <a:spLocks noGrp="1"/>
          </p:cNvSpPr>
          <p:nvPr>
            <p:ph type="body" idx="1"/>
          </p:nvPr>
        </p:nvSpPr>
        <p:spPr>
          <a:xfrm>
            <a:off x="410502" y="1499193"/>
            <a:ext cx="5251851" cy="823912"/>
          </a:xfrm>
        </p:spPr>
        <p:txBody>
          <a:bodyPr/>
          <a:lstStyle/>
          <a:p>
            <a:pPr algn="ctr"/>
            <a:r>
              <a:rPr lang="es-419" sz="2200" dirty="0">
                <a:solidFill>
                  <a:srgbClr val="618393"/>
                </a:solidFill>
                <a:latin typeface="Calibri"/>
                <a:ea typeface="Calibri"/>
                <a:cs typeface="Calibri"/>
              </a:rPr>
              <a:t>Los hallazgos del 7-1-7 pueden servir como referencia para otras evaluaciones y herramientas </a:t>
            </a:r>
          </a:p>
        </p:txBody>
      </p:sp>
      <p:sp>
        <p:nvSpPr>
          <p:cNvPr id="5" name="Text Placeholder 4">
            <a:extLst>
              <a:ext uri="{FF2B5EF4-FFF2-40B4-BE49-F238E27FC236}">
                <a16:creationId xmlns:a16="http://schemas.microsoft.com/office/drawing/2014/main" id="{47859E13-F918-34C1-9537-B4D851793BDF}"/>
              </a:ext>
            </a:extLst>
          </p:cNvPr>
          <p:cNvSpPr>
            <a:spLocks noGrp="1"/>
          </p:cNvSpPr>
          <p:nvPr>
            <p:ph type="body" sz="quarter" idx="3"/>
          </p:nvPr>
        </p:nvSpPr>
        <p:spPr>
          <a:xfrm>
            <a:off x="6558887" y="1521939"/>
            <a:ext cx="5183188" cy="823912"/>
          </a:xfrm>
        </p:spPr>
        <p:txBody>
          <a:bodyPr/>
          <a:lstStyle/>
          <a:p>
            <a:r>
              <a:rPr lang="es-419" sz="2200" dirty="0">
                <a:solidFill>
                  <a:srgbClr val="618393"/>
                </a:solidFill>
                <a:latin typeface="Calibri"/>
                <a:ea typeface="Calibri"/>
                <a:cs typeface="Calibri"/>
              </a:rPr>
              <a:t>Los hallazgos del 7-1-7 también se pueden agregar o ayudar a priorizar los planes anuales (por ejemplo, NAPHS) </a:t>
            </a:r>
          </a:p>
        </p:txBody>
      </p:sp>
      <p:sp>
        <p:nvSpPr>
          <p:cNvPr id="8" name="Rounded Rectangle 1">
            <a:extLst>
              <a:ext uri="{FF2B5EF4-FFF2-40B4-BE49-F238E27FC236}">
                <a16:creationId xmlns:a16="http://schemas.microsoft.com/office/drawing/2014/main" id="{F0B5AC5A-0CF4-F03F-BA44-5FE7D6A267AC}"/>
              </a:ext>
            </a:extLst>
          </p:cNvPr>
          <p:cNvSpPr/>
          <p:nvPr/>
        </p:nvSpPr>
        <p:spPr>
          <a:xfrm>
            <a:off x="1617165" y="2544521"/>
            <a:ext cx="2641887" cy="1415813"/>
          </a:xfrm>
          <a:prstGeom prst="roundRect">
            <a:avLst>
              <a:gd name="adj" fmla="val 16747"/>
            </a:avLst>
          </a:prstGeom>
          <a:solidFill>
            <a:schemeClr val="bg1"/>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algn="ctr">
              <a:defRPr/>
            </a:pPr>
            <a:r>
              <a:rPr kumimoji="0" lang="es-419" sz="1200" b="1" i="0" u="none" strike="noStrike" cap="none" normalizeH="0" baseline="0" noProof="0" dirty="0">
                <a:ln>
                  <a:noFill/>
                </a:ln>
                <a:solidFill>
                  <a:prstClr val="black"/>
                </a:solidFill>
                <a:effectLst/>
                <a:uLnTx/>
                <a:uFillTx/>
                <a:latin typeface="Arial"/>
                <a:cs typeface="Arial"/>
              </a:rPr>
              <a:t>Hallazgos </a:t>
            </a:r>
            <a:r>
              <a:rPr lang="es-419" sz="1200" b="1" dirty="0">
                <a:solidFill>
                  <a:prstClr val="black"/>
                </a:solidFill>
                <a:latin typeface="Arial"/>
                <a:cs typeface="Arial"/>
              </a:rPr>
              <a:t>del 7-1-7</a:t>
            </a:r>
            <a:br>
              <a:rPr lang="es-419" sz="300" b="1" i="0" u="none" strike="noStrike" cap="none" normalizeH="0" baseline="0" noProof="0" dirty="0">
                <a:ln>
                  <a:noFill/>
                </a:ln>
                <a:effectLst/>
                <a:uLnTx/>
                <a:uFillTx/>
                <a:latin typeface="Arial" panose="020B0604020202020204" pitchFamily="34" charset="0"/>
                <a:cs typeface="Arial" panose="020B0604020202020204" pitchFamily="34" charset="0"/>
              </a:rPr>
            </a:br>
            <a:r>
              <a:rPr kumimoji="0" lang="es-419" sz="1050" b="1" i="0" u="none" strike="noStrike" cap="none" normalizeH="0" baseline="0" noProof="0" dirty="0">
                <a:ln>
                  <a:noFill/>
                </a:ln>
                <a:solidFill>
                  <a:prstClr val="black"/>
                </a:solidFill>
                <a:effectLst/>
                <a:uLnTx/>
                <a:uFillTx/>
                <a:latin typeface="Arial"/>
                <a:cs typeface="Arial"/>
              </a:rPr>
              <a:t>Cuellos de botella, </a:t>
            </a:r>
            <a:r>
              <a:rPr lang="es-419" sz="1050" b="1" dirty="0">
                <a:solidFill>
                  <a:prstClr val="black"/>
                </a:solidFill>
                <a:latin typeface="Arial"/>
                <a:cs typeface="Arial"/>
              </a:rPr>
              <a:t>acciones correctivas</a:t>
            </a:r>
            <a:r>
              <a:rPr kumimoji="0" lang="es-419" sz="1050" b="1" i="0" u="none" strike="noStrike" cap="none" normalizeH="0" baseline="0" noProof="0" dirty="0">
                <a:ln>
                  <a:noFill/>
                </a:ln>
                <a:solidFill>
                  <a:prstClr val="black"/>
                </a:solidFill>
                <a:effectLst/>
                <a:uLnTx/>
                <a:uFillTx/>
                <a:latin typeface="Arial"/>
                <a:cs typeface="Arial"/>
              </a:rPr>
              <a:t> </a:t>
            </a:r>
          </a:p>
        </p:txBody>
      </p:sp>
      <p:pic>
        <p:nvPicPr>
          <p:cNvPr id="10" name="Picture 9">
            <a:extLst>
              <a:ext uri="{FF2B5EF4-FFF2-40B4-BE49-F238E27FC236}">
                <a16:creationId xmlns:a16="http://schemas.microsoft.com/office/drawing/2014/main" id="{5B7E4AAB-5373-F48C-5824-D610D06FE029}"/>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2101648" y="3189179"/>
            <a:ext cx="1755378" cy="627570"/>
          </a:xfrm>
          <a:prstGeom prst="rect">
            <a:avLst/>
          </a:prstGeom>
          <a:ln>
            <a:noFill/>
          </a:ln>
        </p:spPr>
      </p:pic>
      <p:sp>
        <p:nvSpPr>
          <p:cNvPr id="12" name="Rounded Rectangle 3">
            <a:extLst>
              <a:ext uri="{FF2B5EF4-FFF2-40B4-BE49-F238E27FC236}">
                <a16:creationId xmlns:a16="http://schemas.microsoft.com/office/drawing/2014/main" id="{25FD94ED-5564-09EF-FEDE-90A92DDEEB07}"/>
              </a:ext>
            </a:extLst>
          </p:cNvPr>
          <p:cNvSpPr/>
          <p:nvPr/>
        </p:nvSpPr>
        <p:spPr>
          <a:xfrm>
            <a:off x="989278" y="4663739"/>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prstClr val="black"/>
                </a:solidFill>
                <a:effectLst/>
                <a:uLnTx/>
                <a:uFillTx/>
                <a:latin typeface="Arial" panose="020B0604020202020204" pitchFamily="34" charset="0"/>
                <a:cs typeface="Arial" panose="020B0604020202020204" pitchFamily="34" charset="0"/>
              </a:rPr>
              <a:t>JEE</a:t>
            </a:r>
          </a:p>
        </p:txBody>
      </p:sp>
      <p:sp>
        <p:nvSpPr>
          <p:cNvPr id="14" name="Rounded Rectangle 4">
            <a:extLst>
              <a:ext uri="{FF2B5EF4-FFF2-40B4-BE49-F238E27FC236}">
                <a16:creationId xmlns:a16="http://schemas.microsoft.com/office/drawing/2014/main" id="{5B8C5B0E-3142-DA9B-89E5-C742C3917790}"/>
              </a:ext>
            </a:extLst>
          </p:cNvPr>
          <p:cNvSpPr/>
          <p:nvPr/>
        </p:nvSpPr>
        <p:spPr>
          <a:xfrm>
            <a:off x="989278" y="5058148"/>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SPAR</a:t>
            </a:r>
          </a:p>
        </p:txBody>
      </p:sp>
      <p:sp>
        <p:nvSpPr>
          <p:cNvPr id="16" name="Rounded Rectangle 5">
            <a:extLst>
              <a:ext uri="{FF2B5EF4-FFF2-40B4-BE49-F238E27FC236}">
                <a16:creationId xmlns:a16="http://schemas.microsoft.com/office/drawing/2014/main" id="{37725DD7-D7A9-91E7-4A0C-0ED0DFB432BA}"/>
              </a:ext>
            </a:extLst>
          </p:cNvPr>
          <p:cNvSpPr/>
          <p:nvPr/>
        </p:nvSpPr>
        <p:spPr>
          <a:xfrm>
            <a:off x="989278" y="5449883"/>
            <a:ext cx="1045426" cy="32718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IAR/AAR</a:t>
            </a:r>
          </a:p>
        </p:txBody>
      </p:sp>
      <p:sp>
        <p:nvSpPr>
          <p:cNvPr id="18" name="Rounded Rectangle 6">
            <a:extLst>
              <a:ext uri="{FF2B5EF4-FFF2-40B4-BE49-F238E27FC236}">
                <a16:creationId xmlns:a16="http://schemas.microsoft.com/office/drawing/2014/main" id="{939BE757-07FF-EACB-2ED8-173CECA88D07}"/>
              </a:ext>
            </a:extLst>
          </p:cNvPr>
          <p:cNvSpPr/>
          <p:nvPr/>
        </p:nvSpPr>
        <p:spPr>
          <a:xfrm>
            <a:off x="2098979" y="4663739"/>
            <a:ext cx="1340681"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050" b="0" i="0" u="none" strike="noStrike" cap="none" normalizeH="0" baseline="0" noProof="0" dirty="0">
                <a:ln>
                  <a:noFill/>
                </a:ln>
                <a:solidFill>
                  <a:prstClr val="black"/>
                </a:solidFill>
                <a:effectLst/>
                <a:uLnTx/>
                <a:uFillTx/>
                <a:latin typeface="Arial" panose="020B0604020202020204" pitchFamily="34" charset="0"/>
                <a:cs typeface="Arial" panose="020B0604020202020204" pitchFamily="34" charset="0"/>
              </a:rPr>
              <a:t>Parámetros de referencia</a:t>
            </a:r>
          </a:p>
        </p:txBody>
      </p:sp>
      <p:sp>
        <p:nvSpPr>
          <p:cNvPr id="20" name="Rounded Rectangle 7">
            <a:extLst>
              <a:ext uri="{FF2B5EF4-FFF2-40B4-BE49-F238E27FC236}">
                <a16:creationId xmlns:a16="http://schemas.microsoft.com/office/drawing/2014/main" id="{221FD135-1F77-112B-D461-03258E9FE31D}"/>
              </a:ext>
            </a:extLst>
          </p:cNvPr>
          <p:cNvSpPr/>
          <p:nvPr/>
        </p:nvSpPr>
        <p:spPr>
          <a:xfrm>
            <a:off x="2098980" y="5058148"/>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05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Ejercicio de simulación</a:t>
            </a:r>
          </a:p>
        </p:txBody>
      </p:sp>
      <p:sp>
        <p:nvSpPr>
          <p:cNvPr id="22" name="Rounded Rectangle 8">
            <a:extLst>
              <a:ext uri="{FF2B5EF4-FFF2-40B4-BE49-F238E27FC236}">
                <a16:creationId xmlns:a16="http://schemas.microsoft.com/office/drawing/2014/main" id="{71E1F829-AF46-15DE-CA72-4E1E68694F35}"/>
              </a:ext>
            </a:extLst>
          </p:cNvPr>
          <p:cNvSpPr/>
          <p:nvPr/>
        </p:nvSpPr>
        <p:spPr>
          <a:xfrm>
            <a:off x="2098980" y="5449883"/>
            <a:ext cx="1340680" cy="340675"/>
          </a:xfrm>
          <a:prstGeom prst="roundRect">
            <a:avLst>
              <a:gd name="adj" fmla="val 27767"/>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050" b="0" i="0" u="none" strike="noStrike" cap="none" normalizeH="0" baseline="0" noProof="0">
                <a:ln>
                  <a:noFill/>
                </a:ln>
                <a:solidFill>
                  <a:prstClr val="black"/>
                </a:solidFill>
                <a:effectLst/>
                <a:uLnTx/>
                <a:uFillTx/>
                <a:latin typeface="Arial" panose="020B0604020202020204" pitchFamily="34" charset="0"/>
                <a:cs typeface="Arial" panose="020B0604020202020204" pitchFamily="34" charset="0"/>
              </a:rPr>
              <a:t>STAR/VRAM</a:t>
            </a:r>
          </a:p>
        </p:txBody>
      </p:sp>
      <p:sp>
        <p:nvSpPr>
          <p:cNvPr id="24" name="Rounded Rectangle 9">
            <a:extLst>
              <a:ext uri="{FF2B5EF4-FFF2-40B4-BE49-F238E27FC236}">
                <a16:creationId xmlns:a16="http://schemas.microsoft.com/office/drawing/2014/main" id="{A7A0BCB3-025B-1F33-093D-E2CC3C8EDEC4}"/>
              </a:ext>
            </a:extLst>
          </p:cNvPr>
          <p:cNvSpPr/>
          <p:nvPr/>
        </p:nvSpPr>
        <p:spPr>
          <a:xfrm>
            <a:off x="3503935" y="4650056"/>
            <a:ext cx="1418113" cy="1118606"/>
          </a:xfrm>
          <a:prstGeom prst="roundRect">
            <a:avLst>
              <a:gd name="adj" fmla="val 1442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419" sz="1200" dirty="0">
                <a:solidFill>
                  <a:prstClr val="black"/>
                </a:solidFill>
                <a:latin typeface="Arial"/>
                <a:cs typeface="Arial"/>
              </a:rPr>
              <a:t>Otras evaluaciones y herramientas</a:t>
            </a:r>
          </a:p>
        </p:txBody>
      </p:sp>
      <p:sp>
        <p:nvSpPr>
          <p:cNvPr id="25" name="Arrow: Down 24">
            <a:extLst>
              <a:ext uri="{FF2B5EF4-FFF2-40B4-BE49-F238E27FC236}">
                <a16:creationId xmlns:a16="http://schemas.microsoft.com/office/drawing/2014/main" id="{5567FF85-DCC0-0B89-3136-CDCD81BAC39C}"/>
              </a:ext>
            </a:extLst>
          </p:cNvPr>
          <p:cNvSpPr/>
          <p:nvPr/>
        </p:nvSpPr>
        <p:spPr>
          <a:xfrm>
            <a:off x="2851659" y="4073567"/>
            <a:ext cx="300390" cy="475618"/>
          </a:xfrm>
          <a:prstGeom prst="down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Picture 12">
            <a:extLst>
              <a:ext uri="{FF2B5EF4-FFF2-40B4-BE49-F238E27FC236}">
                <a16:creationId xmlns:a16="http://schemas.microsoft.com/office/drawing/2014/main" id="{F5B0EC7C-9FB4-9E2F-1848-B3CB41DA9BC4}"/>
              </a:ext>
            </a:extLst>
          </p:cNvPr>
          <p:cNvPicPr>
            <a:picLocks noChangeAspect="1" noChangeArrowheads="1"/>
          </p:cNvPicPr>
          <p:nvPr/>
        </p:nvPicPr>
        <p:blipFill>
          <a:blip r:embed="rId4"/>
          <a:srcRect/>
          <a:stretch/>
        </p:blipFill>
        <p:spPr bwMode="auto">
          <a:xfrm>
            <a:off x="8648384" y="2569653"/>
            <a:ext cx="1002700" cy="1414245"/>
          </a:xfrm>
          <a:prstGeom prst="rect">
            <a:avLst/>
          </a:prstGeom>
          <a:ln>
            <a:solidFill>
              <a:schemeClr val="tx1"/>
            </a:solidFill>
          </a:ln>
        </p:spPr>
      </p:pic>
      <p:sp>
        <p:nvSpPr>
          <p:cNvPr id="30" name="Rounded Rectangle 31">
            <a:extLst>
              <a:ext uri="{FF2B5EF4-FFF2-40B4-BE49-F238E27FC236}">
                <a16:creationId xmlns:a16="http://schemas.microsoft.com/office/drawing/2014/main" id="{719977FF-C06A-58A4-390F-A240FFC2AD04}"/>
              </a:ext>
            </a:extLst>
          </p:cNvPr>
          <p:cNvSpPr/>
          <p:nvPr/>
        </p:nvSpPr>
        <p:spPr>
          <a:xfrm>
            <a:off x="7596689" y="4744865"/>
            <a:ext cx="3106282" cy="964804"/>
          </a:xfrm>
          <a:prstGeom prst="roundRect">
            <a:avLst>
              <a:gd name="adj" fmla="val 16910"/>
            </a:avLst>
          </a:prstGeom>
          <a:solidFill>
            <a:schemeClr val="bg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dirty="0">
                <a:ln>
                  <a:noFill/>
                </a:ln>
                <a:solidFill>
                  <a:prstClr val="black"/>
                </a:solidFill>
                <a:effectLst/>
                <a:uLnTx/>
                <a:uFillTx/>
                <a:latin typeface="Arial"/>
                <a:cs typeface="Arial"/>
              </a:rPr>
              <a:t>Casos nacionales o subnacionales de inversión u otras propuestas de financiación y promoción</a:t>
            </a:r>
          </a:p>
        </p:txBody>
      </p:sp>
      <p:sp>
        <p:nvSpPr>
          <p:cNvPr id="35" name="Plus Sign 34">
            <a:extLst>
              <a:ext uri="{FF2B5EF4-FFF2-40B4-BE49-F238E27FC236}">
                <a16:creationId xmlns:a16="http://schemas.microsoft.com/office/drawing/2014/main" id="{FD7820D2-F392-9111-D067-9903A9769576}"/>
              </a:ext>
            </a:extLst>
          </p:cNvPr>
          <p:cNvSpPr/>
          <p:nvPr/>
        </p:nvSpPr>
        <p:spPr>
          <a:xfrm>
            <a:off x="8915231" y="4090713"/>
            <a:ext cx="461901" cy="478931"/>
          </a:xfrm>
          <a:prstGeom prst="mathPlus">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itle 12">
            <a:extLst>
              <a:ext uri="{FF2B5EF4-FFF2-40B4-BE49-F238E27FC236}">
                <a16:creationId xmlns:a16="http://schemas.microsoft.com/office/drawing/2014/main" id="{191746E8-9C60-CC28-82B7-CAC282695A9E}"/>
              </a:ext>
            </a:extLst>
          </p:cNvPr>
          <p:cNvSpPr txBox="1">
            <a:spLocks/>
          </p:cNvSpPr>
          <p:nvPr/>
        </p:nvSpPr>
        <p:spPr>
          <a:xfrm>
            <a:off x="264459" y="302373"/>
            <a:ext cx="11542727" cy="997095"/>
          </a:xfrm>
          <a:prstGeom prst="rect">
            <a:avLst/>
          </a:prstGeom>
        </p:spPr>
        <p:txBody>
          <a:bodyPr vert="horz" lIns="91440" tIns="45720" rIns="91440" bIns="45720" rtlCol="0" anchor="t">
            <a:normAutofit fontScale="97500" lnSpcReduction="100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dirty="0">
                <a:latin typeface="Arial"/>
                <a:cs typeface="Arial"/>
              </a:rPr>
              <a:t>Los hallazgos del 7-1-7 pueden servir de base a otras evaluaciones y planes</a:t>
            </a:r>
          </a:p>
        </p:txBody>
      </p:sp>
      <p:cxnSp>
        <p:nvCxnSpPr>
          <p:cNvPr id="38" name="Straight Arrow Connector 37">
            <a:extLst>
              <a:ext uri="{FF2B5EF4-FFF2-40B4-BE49-F238E27FC236}">
                <a16:creationId xmlns:a16="http://schemas.microsoft.com/office/drawing/2014/main" id="{569A9F9E-7D07-2804-FC67-D72F420E28C3}"/>
              </a:ext>
            </a:extLst>
          </p:cNvPr>
          <p:cNvCxnSpPr/>
          <p:nvPr/>
        </p:nvCxnSpPr>
        <p:spPr>
          <a:xfrm>
            <a:off x="6021417" y="1494011"/>
            <a:ext cx="12510" cy="4645476"/>
          </a:xfrm>
          <a:prstGeom prst="straightConnector1">
            <a:avLst/>
          </a:prstGeom>
          <a:ln w="127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9339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C41543-981E-2587-F731-8F1375E5BA09}"/>
            </a:ext>
          </a:extLst>
        </p:cNvPr>
        <p:cNvGrpSpPr/>
        <p:nvPr/>
      </p:nvGrpSpPr>
      <p:grpSpPr>
        <a:xfrm>
          <a:off x="0" y="0"/>
          <a:ext cx="0" cy="0"/>
          <a:chOff x="0" y="0"/>
          <a:chExt cx="0" cy="0"/>
        </a:xfrm>
      </p:grpSpPr>
      <p:sp>
        <p:nvSpPr>
          <p:cNvPr id="6" name="Title 1">
            <a:extLst>
              <a:ext uri="{FF2B5EF4-FFF2-40B4-BE49-F238E27FC236}">
                <a16:creationId xmlns:a16="http://schemas.microsoft.com/office/drawing/2014/main" id="{4F6FB2B8-EB62-F8AA-703F-968B1D98C0CE}"/>
              </a:ext>
            </a:extLst>
          </p:cNvPr>
          <p:cNvSpPr>
            <a:spLocks noGrp="1"/>
          </p:cNvSpPr>
          <p:nvPr>
            <p:ph type="title"/>
          </p:nvPr>
        </p:nvSpPr>
        <p:spPr>
          <a:xfrm>
            <a:off x="283547" y="2859818"/>
            <a:ext cx="3960137" cy="1678959"/>
          </a:xfrm>
        </p:spPr>
        <p:txBody>
          <a:bodyPr/>
          <a:lstStyle/>
          <a:p>
            <a:pPr algn="ctr"/>
            <a:r>
              <a:rPr lang="es-419" sz="2800" dirty="0"/>
              <a:t>Enfoque 7-1-7 en los marcos y orientaciones de seguridad sanitaria</a:t>
            </a:r>
          </a:p>
        </p:txBody>
      </p:sp>
      <p:pic>
        <p:nvPicPr>
          <p:cNvPr id="19" name="Content Placeholder 4">
            <a:extLst>
              <a:ext uri="{FF2B5EF4-FFF2-40B4-BE49-F238E27FC236}">
                <a16:creationId xmlns:a16="http://schemas.microsoft.com/office/drawing/2014/main" id="{B8992E82-41E6-48F4-FF9A-BAE8685E4007}"/>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0450471" y="2632607"/>
            <a:ext cx="991503" cy="1204759"/>
          </a:xfrm>
          <a:prstGeom prst="rect">
            <a:avLst/>
          </a:prstGeom>
          <a:noFill/>
        </p:spPr>
      </p:pic>
      <p:sp>
        <p:nvSpPr>
          <p:cNvPr id="34" name="Content Placeholder 3">
            <a:extLst>
              <a:ext uri="{FF2B5EF4-FFF2-40B4-BE49-F238E27FC236}">
                <a16:creationId xmlns:a16="http://schemas.microsoft.com/office/drawing/2014/main" id="{A268E8FD-6A49-5E8C-601D-D6C3434BE161}"/>
              </a:ext>
            </a:extLst>
          </p:cNvPr>
          <p:cNvSpPr txBox="1">
            <a:spLocks/>
          </p:cNvSpPr>
          <p:nvPr/>
        </p:nvSpPr>
        <p:spPr>
          <a:xfrm>
            <a:off x="4930847" y="2751163"/>
            <a:ext cx="5297395" cy="121786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sz="1600">
              <a:solidFill>
                <a:schemeClr val="tx1"/>
              </a:solidFill>
              <a:latin typeface="Arial"/>
              <a:cs typeface="Arial"/>
            </a:endParaRPr>
          </a:p>
        </p:txBody>
      </p:sp>
      <p:sp>
        <p:nvSpPr>
          <p:cNvPr id="35" name="Content Placeholder 3">
            <a:extLst>
              <a:ext uri="{FF2B5EF4-FFF2-40B4-BE49-F238E27FC236}">
                <a16:creationId xmlns:a16="http://schemas.microsoft.com/office/drawing/2014/main" id="{0FEFB61C-64DC-EC90-6EC4-3436BACF5B0F}"/>
              </a:ext>
            </a:extLst>
          </p:cNvPr>
          <p:cNvSpPr txBox="1">
            <a:spLocks/>
          </p:cNvSpPr>
          <p:nvPr/>
        </p:nvSpPr>
        <p:spPr>
          <a:xfrm>
            <a:off x="4930847" y="4056863"/>
            <a:ext cx="5214890" cy="1130081"/>
          </a:xfrm>
          <a:prstGeom prst="rect">
            <a:avLst/>
          </a:prstGeom>
          <a:no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endParaRPr lang="en-US">
              <a:solidFill>
                <a:schemeClr val="tx1"/>
              </a:solidFill>
            </a:endParaRPr>
          </a:p>
        </p:txBody>
      </p:sp>
      <p:sp>
        <p:nvSpPr>
          <p:cNvPr id="38" name="Content Placeholder 3">
            <a:extLst>
              <a:ext uri="{FF2B5EF4-FFF2-40B4-BE49-F238E27FC236}">
                <a16:creationId xmlns:a16="http://schemas.microsoft.com/office/drawing/2014/main" id="{806A4617-691F-D2C9-3F35-28865B239DE2}"/>
              </a:ext>
            </a:extLst>
          </p:cNvPr>
          <p:cNvSpPr txBox="1">
            <a:spLocks/>
          </p:cNvSpPr>
          <p:nvPr/>
        </p:nvSpPr>
        <p:spPr>
          <a:xfrm>
            <a:off x="4917117" y="785103"/>
            <a:ext cx="5464981" cy="5606944"/>
          </a:xfrm>
          <a:prstGeom prst="rect">
            <a:avLst/>
          </a:prstGeom>
          <a:noFill/>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s-419" sz="1600" b="1" dirty="0">
                <a:solidFill>
                  <a:schemeClr val="tx1"/>
                </a:solidFill>
                <a:latin typeface="Arial"/>
                <a:cs typeface="Arial"/>
              </a:rPr>
              <a:t>Programa Global de Trabajo de la OMS (GPW14)</a:t>
            </a:r>
            <a:r>
              <a:rPr lang="es-419" sz="1600" dirty="0">
                <a:solidFill>
                  <a:schemeClr val="tx1"/>
                </a:solidFill>
                <a:latin typeface="Arial"/>
                <a:cs typeface="Arial"/>
              </a:rPr>
              <a:t>: incluye 7-1-7 como un indicador conjunto de resultados.</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es-419" sz="1600" b="1" dirty="0">
                <a:solidFill>
                  <a:schemeClr val="tx1"/>
                </a:solidFill>
                <a:latin typeface="Arial"/>
                <a:cs typeface="Arial"/>
              </a:rPr>
              <a:t>Revisiones de medidas tempranas de la OMS</a:t>
            </a:r>
            <a:r>
              <a:rPr lang="es-419" sz="1600" dirty="0">
                <a:solidFill>
                  <a:schemeClr val="tx1"/>
                </a:solidFill>
                <a:latin typeface="Arial"/>
                <a:cs typeface="Arial"/>
              </a:rPr>
              <a:t>: incorpora la metodología y las herramientas de 7-1-7 para mejorar rápidamente la detección y respuesta ante brotes.</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es-419" sz="1600" b="1" dirty="0">
                <a:solidFill>
                  <a:schemeClr val="tx1"/>
                </a:solidFill>
                <a:latin typeface="Arial"/>
                <a:cs typeface="Arial"/>
              </a:rPr>
              <a:t>Estrategia de seguridad sanitaria global (GHS) de EE. UU.</a:t>
            </a:r>
            <a:r>
              <a:rPr lang="es-419" sz="1600" dirty="0">
                <a:solidFill>
                  <a:schemeClr val="tx1"/>
                </a:solidFill>
                <a:latin typeface="Arial"/>
                <a:cs typeface="Arial"/>
              </a:rPr>
              <a:t>: los análisis de cuellos de botella de 7-1-7 se destacan como un método clave para monitorear y evaluar el progreso hacia el desarrollo de la capacidad de GHS.</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es-419" sz="1600" b="1" dirty="0">
                <a:solidFill>
                  <a:schemeClr val="tx1"/>
                </a:solidFill>
                <a:latin typeface="Arial"/>
                <a:cs typeface="Arial"/>
              </a:rPr>
              <a:t>Fondo de Pandemia</a:t>
            </a:r>
            <a:r>
              <a:rPr lang="es-419" sz="1600" dirty="0">
                <a:solidFill>
                  <a:schemeClr val="tx1"/>
                </a:solidFill>
                <a:latin typeface="Arial"/>
                <a:cs typeface="Arial"/>
              </a:rPr>
              <a:t>: 7-1-7 incorporado en el marco de resultados con dos indicadores bajo el Elemento 1. </a:t>
            </a:r>
          </a:p>
          <a:p>
            <a:pPr marL="0" indent="0">
              <a:lnSpc>
                <a:spcPct val="100000"/>
              </a:lnSpc>
              <a:spcBef>
                <a:spcPts val="0"/>
              </a:spcBef>
              <a:buNone/>
            </a:pPr>
            <a:endParaRPr lang="en-US" sz="1600" dirty="0">
              <a:solidFill>
                <a:schemeClr val="tx1"/>
              </a:solidFill>
              <a:latin typeface="Arial"/>
              <a:cs typeface="Arial"/>
            </a:endParaRPr>
          </a:p>
          <a:p>
            <a:pPr>
              <a:lnSpc>
                <a:spcPct val="100000"/>
              </a:lnSpc>
              <a:spcBef>
                <a:spcPts val="0"/>
              </a:spcBef>
            </a:pPr>
            <a:r>
              <a:rPr lang="es-419" sz="1600" dirty="0">
                <a:solidFill>
                  <a:schemeClr val="tx1"/>
                </a:solidFill>
                <a:latin typeface="Arial"/>
                <a:cs typeface="Arial"/>
              </a:rPr>
              <a:t>Otros subsidios del Enfoque Programático Multifásico del</a:t>
            </a:r>
            <a:r>
              <a:rPr lang="es-419" sz="1600" b="1" dirty="0">
                <a:solidFill>
                  <a:schemeClr val="tx1"/>
                </a:solidFill>
                <a:latin typeface="Arial"/>
                <a:cs typeface="Arial"/>
              </a:rPr>
              <a:t> Banco Mundial</a:t>
            </a:r>
            <a:r>
              <a:rPr lang="es-419" sz="1600" dirty="0">
                <a:solidFill>
                  <a:schemeClr val="tx1"/>
                </a:solidFill>
                <a:latin typeface="Arial"/>
                <a:cs typeface="Arial"/>
              </a:rPr>
              <a:t> también incorporan 7-1-7.</a:t>
            </a:r>
          </a:p>
          <a:p>
            <a:pPr>
              <a:lnSpc>
                <a:spcPct val="100000"/>
              </a:lnSpc>
              <a:spcBef>
                <a:spcPts val="0"/>
              </a:spcBef>
            </a:pPr>
            <a:endParaRPr lang="en-US" sz="1600" dirty="0">
              <a:solidFill>
                <a:schemeClr val="tx1"/>
              </a:solidFill>
              <a:latin typeface="Arial"/>
              <a:cs typeface="Arial"/>
            </a:endParaRPr>
          </a:p>
          <a:p>
            <a:pPr>
              <a:lnSpc>
                <a:spcPct val="100000"/>
              </a:lnSpc>
              <a:spcBef>
                <a:spcPts val="0"/>
              </a:spcBef>
            </a:pPr>
            <a:r>
              <a:rPr lang="es-419" sz="1600" b="1" dirty="0">
                <a:solidFill>
                  <a:schemeClr val="tx1"/>
                </a:solidFill>
                <a:latin typeface="Arial"/>
                <a:cs typeface="Arial"/>
              </a:rPr>
              <a:t>Fondo Global</a:t>
            </a:r>
            <a:r>
              <a:rPr lang="es-419" sz="1600" dirty="0">
                <a:solidFill>
                  <a:schemeClr val="tx1"/>
                </a:solidFill>
                <a:latin typeface="Arial"/>
                <a:cs typeface="Arial"/>
              </a:rPr>
              <a:t>: incluye 7-1-7 en su marco de monitoreo y evaluación (M&amp;E).</a:t>
            </a:r>
            <a:endParaRPr lang="en-US" sz="1600" dirty="0">
              <a:solidFill>
                <a:schemeClr val="tx1"/>
              </a:solidFill>
              <a:latin typeface="Arial"/>
              <a:cs typeface="Arial"/>
            </a:endParaRPr>
          </a:p>
        </p:txBody>
      </p:sp>
      <p:pic>
        <p:nvPicPr>
          <p:cNvPr id="43" name="Picture Placeholder 13">
            <a:extLst>
              <a:ext uri="{FF2B5EF4-FFF2-40B4-BE49-F238E27FC236}">
                <a16:creationId xmlns:a16="http://schemas.microsoft.com/office/drawing/2014/main" id="{644ED6EF-16B7-5DAA-566B-D0D448970D97}"/>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10452446" y="4118694"/>
            <a:ext cx="1038699" cy="1001652"/>
          </a:xfrm>
          <a:prstGeom prst="rect">
            <a:avLst/>
          </a:prstGeom>
          <a:ln>
            <a:noFill/>
          </a:ln>
        </p:spPr>
      </p:pic>
      <p:pic>
        <p:nvPicPr>
          <p:cNvPr id="44" name="Picture 43" descr="The Global Fund">
            <a:extLst>
              <a:ext uri="{FF2B5EF4-FFF2-40B4-BE49-F238E27FC236}">
                <a16:creationId xmlns:a16="http://schemas.microsoft.com/office/drawing/2014/main" id="{4B542830-017A-8D6D-01C7-B84F9C0FB660}"/>
              </a:ext>
            </a:extLst>
          </p:cNvPr>
          <p:cNvPicPr>
            <a:picLocks noChangeAspect="1"/>
          </p:cNvPicPr>
          <p:nvPr/>
        </p:nvPicPr>
        <p:blipFill>
          <a:blip r:embed="rId5"/>
          <a:stretch>
            <a:fillRect/>
          </a:stretch>
        </p:blipFill>
        <p:spPr>
          <a:xfrm>
            <a:off x="10478795" y="5394383"/>
            <a:ext cx="934855" cy="1001653"/>
          </a:xfrm>
          <a:prstGeom prst="rect">
            <a:avLst/>
          </a:prstGeom>
          <a:ln>
            <a:noFill/>
          </a:ln>
        </p:spPr>
      </p:pic>
      <p:pic>
        <p:nvPicPr>
          <p:cNvPr id="5" name="Graphic 4">
            <a:extLst>
              <a:ext uri="{FF2B5EF4-FFF2-40B4-BE49-F238E27FC236}">
                <a16:creationId xmlns:a16="http://schemas.microsoft.com/office/drawing/2014/main" id="{4DE52167-33D5-1A41-6B01-C7D96708C87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09902" y="1646522"/>
            <a:ext cx="914400" cy="914400"/>
          </a:xfrm>
          <a:prstGeom prst="rect">
            <a:avLst/>
          </a:prstGeom>
        </p:spPr>
      </p:pic>
      <p:pic>
        <p:nvPicPr>
          <p:cNvPr id="4" name="Picture 3" descr="A screen shot of a phone&#10;&#10;AI-generated content may be incorrect.">
            <a:extLst>
              <a:ext uri="{FF2B5EF4-FFF2-40B4-BE49-F238E27FC236}">
                <a16:creationId xmlns:a16="http://schemas.microsoft.com/office/drawing/2014/main" id="{12484E4A-BFDE-DB84-FC52-39D50458276C}"/>
              </a:ext>
            </a:extLst>
          </p:cNvPr>
          <p:cNvPicPr>
            <a:picLocks noChangeAspect="1"/>
          </p:cNvPicPr>
          <p:nvPr/>
        </p:nvPicPr>
        <p:blipFill>
          <a:blip r:embed="rId8"/>
          <a:stretch>
            <a:fillRect/>
          </a:stretch>
        </p:blipFill>
        <p:spPr>
          <a:xfrm>
            <a:off x="10450470" y="1068625"/>
            <a:ext cx="963179" cy="1384279"/>
          </a:xfrm>
          <a:prstGeom prst="rect">
            <a:avLst/>
          </a:prstGeom>
        </p:spPr>
      </p:pic>
    </p:spTree>
    <p:extLst>
      <p:ext uri="{BB962C8B-B14F-4D97-AF65-F5344CB8AC3E}">
        <p14:creationId xmlns:p14="http://schemas.microsoft.com/office/powerpoint/2010/main" val="33371622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B2CF6-04B8-F707-42E2-F81EFD66AAFE}"/>
              </a:ext>
            </a:extLst>
          </p:cNvPr>
          <p:cNvSpPr>
            <a:spLocks noGrp="1"/>
          </p:cNvSpPr>
          <p:nvPr>
            <p:ph type="title"/>
          </p:nvPr>
        </p:nvSpPr>
        <p:spPr/>
        <p:txBody>
          <a:bodyPr>
            <a:normAutofit/>
          </a:bodyPr>
          <a:lstStyle/>
          <a:p>
            <a:r>
              <a:rPr lang="es-419" dirty="0">
                <a:latin typeface="Arial"/>
                <a:cs typeface="Arial"/>
              </a:rPr>
              <a:t>Cuestiones administrativas</a:t>
            </a:r>
          </a:p>
        </p:txBody>
      </p:sp>
      <p:sp>
        <p:nvSpPr>
          <p:cNvPr id="5" name="Content Placeholder 4">
            <a:extLst>
              <a:ext uri="{FF2B5EF4-FFF2-40B4-BE49-F238E27FC236}">
                <a16:creationId xmlns:a16="http://schemas.microsoft.com/office/drawing/2014/main" id="{06FD21E3-48F4-D7D6-D18F-0295BB47B5E9}"/>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4593697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145868"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419" sz="6000" b="1" i="0" u="none" strike="noStrike" cap="none" normalizeH="0" baseline="0" noProof="0" dirty="0">
                <a:ln>
                  <a:noFill/>
                </a:ln>
                <a:solidFill>
                  <a:srgbClr val="3BB042"/>
                </a:solidFill>
                <a:effectLst/>
                <a:uLnTx/>
                <a:uFillTx/>
                <a:latin typeface="Arial"/>
                <a:ea typeface="Arial"/>
                <a:cs typeface="Arial"/>
              </a:rPr>
              <a:t>Adoptar y </a:t>
            </a:r>
            <a:r>
              <a:rPr lang="es-419" dirty="0">
                <a:latin typeface="Arial"/>
                <a:ea typeface="Arial"/>
                <a:cs typeface="Arial"/>
              </a:rPr>
              <a:t>usar </a:t>
            </a:r>
            <a:r>
              <a:rPr kumimoji="0" lang="es-419" sz="6000" b="1" i="0" u="none" strike="noStrike" cap="none" normalizeH="0" baseline="0" noProof="0" dirty="0">
                <a:ln>
                  <a:noFill/>
                </a:ln>
                <a:solidFill>
                  <a:srgbClr val="3BB042"/>
                </a:solidFill>
                <a:effectLst/>
                <a:uLnTx/>
                <a:uFillTx/>
                <a:latin typeface="Arial"/>
                <a:ea typeface="Arial"/>
                <a:cs typeface="Arial"/>
              </a:rPr>
              <a:t>el enfoque 7-1-7</a:t>
            </a:r>
          </a:p>
        </p:txBody>
      </p:sp>
    </p:spTree>
    <p:extLst>
      <p:ext uri="{BB962C8B-B14F-4D97-AF65-F5344CB8AC3E}">
        <p14:creationId xmlns:p14="http://schemas.microsoft.com/office/powerpoint/2010/main" val="17216117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BDB63-5A32-31F0-9AA9-11D723C033C8}"/>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828BCCD8-FFE7-CEFD-5ED3-D752FC3CECC6}"/>
              </a:ext>
            </a:extLst>
          </p:cNvPr>
          <p:cNvSpPr>
            <a:spLocks noGrp="1"/>
          </p:cNvSpPr>
          <p:nvPr>
            <p:ph type="body" sz="half" idx="10"/>
          </p:nvPr>
        </p:nvSpPr>
        <p:spPr>
          <a:xfrm>
            <a:off x="5042180" y="1392642"/>
            <a:ext cx="6011302" cy="5131837"/>
          </a:xfrm>
        </p:spPr>
        <p:txBody>
          <a:bodyPr vert="horz" lIns="91440" tIns="45720" rIns="91440" bIns="45720" rtlCol="0" anchor="t">
            <a:noAutofit/>
          </a:bodyPr>
          <a:lstStyle/>
          <a:p>
            <a:pPr>
              <a:lnSpc>
                <a:spcPct val="100000"/>
              </a:lnSpc>
            </a:pPr>
            <a:r>
              <a:rPr lang="es-419" sz="3000" dirty="0">
                <a:latin typeface="Arial"/>
                <a:cs typeface="Arial"/>
              </a:rPr>
              <a:t>Piensen en lo que saben hasta ahora sobre el enfoque 7-1-7.</a:t>
            </a:r>
          </a:p>
          <a:p>
            <a:pPr>
              <a:lnSpc>
                <a:spcPct val="100000"/>
              </a:lnSpc>
            </a:pPr>
            <a:endParaRPr lang="en-US" sz="4000" dirty="0">
              <a:latin typeface="Arial"/>
              <a:cs typeface="Arial"/>
            </a:endParaRPr>
          </a:p>
          <a:p>
            <a:pPr>
              <a:lnSpc>
                <a:spcPct val="100000"/>
              </a:lnSpc>
            </a:pPr>
            <a:r>
              <a:rPr lang="es-419" sz="2800" b="0" dirty="0">
                <a:solidFill>
                  <a:schemeClr val="tx1"/>
                </a:solidFill>
                <a:latin typeface="Arial"/>
                <a:cs typeface="Arial"/>
              </a:rPr>
              <a:t>¿Qué pasos creen que se necesitan para implementar efectivamente el 7-1-7 en sus jurisdicciones/países?</a:t>
            </a:r>
          </a:p>
        </p:txBody>
      </p:sp>
      <p:pic>
        <p:nvPicPr>
          <p:cNvPr id="10" name="Graphic 9">
            <a:extLst>
              <a:ext uri="{FF2B5EF4-FFF2-40B4-BE49-F238E27FC236}">
                <a16:creationId xmlns:a16="http://schemas.microsoft.com/office/drawing/2014/main" id="{2FFAC731-A93D-F792-32DC-6FA1BFE9C49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12" name="Title 1">
            <a:extLst>
              <a:ext uri="{FF2B5EF4-FFF2-40B4-BE49-F238E27FC236}">
                <a16:creationId xmlns:a16="http://schemas.microsoft.com/office/drawing/2014/main" id="{B94B70F9-A2AE-E43B-6639-3E40503DA54A}"/>
              </a:ext>
            </a:extLst>
          </p:cNvPr>
          <p:cNvSpPr>
            <a:spLocks noGrp="1"/>
          </p:cNvSpPr>
          <p:nvPr>
            <p:ph type="title"/>
          </p:nvPr>
        </p:nvSpPr>
        <p:spPr>
          <a:xfrm>
            <a:off x="837728" y="2515561"/>
            <a:ext cx="2903728" cy="1678959"/>
          </a:xfrm>
        </p:spPr>
        <p:txBody>
          <a:bodyPr/>
          <a:lstStyle/>
          <a:p>
            <a:pPr algn="ctr"/>
            <a:r>
              <a:rPr lang="es-419" sz="3000">
                <a:latin typeface="Arial"/>
                <a:cs typeface="Arial"/>
              </a:rPr>
              <a:t>Debate</a:t>
            </a:r>
          </a:p>
        </p:txBody>
      </p:sp>
    </p:spTree>
    <p:extLst>
      <p:ext uri="{BB962C8B-B14F-4D97-AF65-F5344CB8AC3E}">
        <p14:creationId xmlns:p14="http://schemas.microsoft.com/office/powerpoint/2010/main" val="33788318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a:srcRect/>
          <a:stretch/>
        </p:blipFill>
        <p:spPr>
          <a:xfrm>
            <a:off x="372332" y="38970"/>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742949"/>
            <a:ext cx="3467083" cy="1079491"/>
          </a:xfrm>
        </p:spPr>
        <p:txBody>
          <a:bodyPr/>
          <a:lstStyle/>
          <a:p>
            <a:r>
              <a:rPr lang="es-419" dirty="0">
                <a:latin typeface="Arial"/>
                <a:cs typeface="Arial"/>
              </a:rPr>
              <a:t>Implementación por país</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type="body" sz="half" idx="2"/>
          </p:nvPr>
        </p:nvSpPr>
        <p:spPr>
          <a:xfrm>
            <a:off x="566599" y="2310726"/>
            <a:ext cx="3386751" cy="3804325"/>
          </a:xfrm>
        </p:spPr>
        <p:txBody>
          <a:bodyPr vert="horz" lIns="91440" tIns="45720" rIns="91440" bIns="45720" rtlCol="0" anchor="t">
            <a:noAutofit/>
          </a:bodyPr>
          <a:lstStyle/>
          <a:p>
            <a:pPr marL="228600" indent="-228600">
              <a:lnSpc>
                <a:spcPct val="110000"/>
              </a:lnSpc>
              <a:spcBef>
                <a:spcPts val="1600"/>
              </a:spcBef>
              <a:buFont typeface="Arial" panose="020B0604020202020204" pitchFamily="34" charset="0"/>
              <a:buChar char="•"/>
            </a:pPr>
            <a:r>
              <a:rPr lang="es-419" b="0">
                <a:solidFill>
                  <a:schemeClr val="tx1"/>
                </a:solidFill>
                <a:latin typeface="Arial"/>
                <a:cs typeface="Arial"/>
              </a:rPr>
              <a:t>Se realizó la prueba piloto en Uganda, Nigeria, Etiopía, Sierra Leona, Ruanda, Brasil y Estados Unidos de América. </a:t>
            </a:r>
          </a:p>
          <a:p>
            <a:pPr marL="228600" indent="-228600">
              <a:lnSpc>
                <a:spcPct val="110000"/>
              </a:lnSpc>
              <a:spcBef>
                <a:spcPts val="1600"/>
              </a:spcBef>
              <a:buFont typeface="Arial" panose="020B0604020202020204" pitchFamily="34" charset="0"/>
              <a:buChar char="•"/>
            </a:pPr>
            <a:r>
              <a:rPr lang="es-419" b="0">
                <a:solidFill>
                  <a:schemeClr val="tx1"/>
                </a:solidFill>
                <a:latin typeface="Arial"/>
                <a:cs typeface="Arial"/>
              </a:rPr>
              <a:t>Más de 20 países utilizan ahora 7-1-7, en África, las Américas, el sudeste asiático y el Pacífico.</a:t>
            </a:r>
          </a:p>
        </p:txBody>
      </p:sp>
      <p:sp>
        <p:nvSpPr>
          <p:cNvPr id="5" name="TextBox 4">
            <a:extLst>
              <a:ext uri="{FF2B5EF4-FFF2-40B4-BE49-F238E27FC236}">
                <a16:creationId xmlns:a16="http://schemas.microsoft.com/office/drawing/2014/main" id="{E8A68CDC-5ABC-621B-B00E-470E08066429}"/>
              </a:ext>
            </a:extLst>
          </p:cNvPr>
          <p:cNvSpPr txBox="1"/>
          <p:nvPr/>
        </p:nvSpPr>
        <p:spPr>
          <a:xfrm>
            <a:off x="5190652" y="1453108"/>
            <a:ext cx="6723864" cy="369332"/>
          </a:xfrm>
          <a:prstGeom prst="rect">
            <a:avLst/>
          </a:prstGeom>
          <a:noFill/>
        </p:spPr>
        <p:txBody>
          <a:bodyPr wrap="square" lIns="91440" tIns="45720" rIns="91440" bIns="45720" anchor="t">
            <a:spAutoFit/>
          </a:bodyPr>
          <a:lstStyle/>
          <a:p>
            <a:r>
              <a:rPr lang="es-419" b="1" dirty="0">
                <a:latin typeface="Arial"/>
                <a:cs typeface="Arial"/>
              </a:rPr>
              <a:t>Comunidad global de práctica de 7-1-7 (diciembre de 2024)</a:t>
            </a:r>
          </a:p>
        </p:txBody>
      </p:sp>
      <p:pic>
        <p:nvPicPr>
          <p:cNvPr id="10" name="Graphic 9">
            <a:extLst>
              <a:ext uri="{FF2B5EF4-FFF2-40B4-BE49-F238E27FC236}">
                <a16:creationId xmlns:a16="http://schemas.microsoft.com/office/drawing/2014/main" id="{840D7C98-4549-9076-0B1C-E563AF426DF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878780" y="2004702"/>
            <a:ext cx="6719743" cy="3400190"/>
          </a:xfrm>
          <a:prstGeom prst="rect">
            <a:avLst/>
          </a:prstGeom>
        </p:spPr>
      </p:pic>
    </p:spTree>
    <p:extLst>
      <p:ext uri="{BB962C8B-B14F-4D97-AF65-F5344CB8AC3E}">
        <p14:creationId xmlns:p14="http://schemas.microsoft.com/office/powerpoint/2010/main" val="31646332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descr="A group of people in a classroom raising their hand&#10;&#10;Description automatically generated">
            <a:extLst>
              <a:ext uri="{FF2B5EF4-FFF2-40B4-BE49-F238E27FC236}">
                <a16:creationId xmlns:a16="http://schemas.microsoft.com/office/drawing/2014/main" id="{D9D50BF6-BA48-7A2B-7CF5-FB152A5A1FC6}"/>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a:ext>
            </a:extLst>
          </a:blip>
          <a:srcRect/>
          <a:stretch/>
        </p:blipFill>
        <p:spPr>
          <a:xfrm>
            <a:off x="6447934" y="0"/>
            <a:ext cx="5744066" cy="6556342"/>
          </a:xfrm>
        </p:spPr>
      </p:pic>
      <p:sp>
        <p:nvSpPr>
          <p:cNvPr id="13" name="Title 12">
            <a:extLst>
              <a:ext uri="{FF2B5EF4-FFF2-40B4-BE49-F238E27FC236}">
                <a16:creationId xmlns:a16="http://schemas.microsoft.com/office/drawing/2014/main" id="{49487CED-B950-EC7D-9110-08D1C5C75132}"/>
              </a:ext>
            </a:extLst>
          </p:cNvPr>
          <p:cNvSpPr>
            <a:spLocks noGrp="1"/>
          </p:cNvSpPr>
          <p:nvPr>
            <p:ph type="title"/>
          </p:nvPr>
        </p:nvSpPr>
        <p:spPr>
          <a:xfrm>
            <a:off x="486267" y="681037"/>
            <a:ext cx="5098745" cy="1001762"/>
          </a:xfrm>
        </p:spPr>
        <p:txBody>
          <a:bodyPr/>
          <a:lstStyle/>
          <a:p>
            <a:r>
              <a:rPr lang="es-419" dirty="0">
                <a:latin typeface="Arial"/>
                <a:cs typeface="Arial"/>
              </a:rPr>
              <a:t>Lecciones aprendidas</a:t>
            </a:r>
          </a:p>
        </p:txBody>
      </p:sp>
      <p:sp>
        <p:nvSpPr>
          <p:cNvPr id="3" name="Content Placeholder 2">
            <a:extLst>
              <a:ext uri="{FF2B5EF4-FFF2-40B4-BE49-F238E27FC236}">
                <a16:creationId xmlns:a16="http://schemas.microsoft.com/office/drawing/2014/main" id="{5D9F7BBF-5B60-2A24-B0BF-03B983F2F666}"/>
              </a:ext>
            </a:extLst>
          </p:cNvPr>
          <p:cNvSpPr>
            <a:spLocks noGrp="1"/>
          </p:cNvSpPr>
          <p:nvPr>
            <p:ph sz="half" idx="10"/>
          </p:nvPr>
        </p:nvSpPr>
        <p:spPr>
          <a:xfrm>
            <a:off x="486268" y="1682799"/>
            <a:ext cx="5744066" cy="4597083"/>
          </a:xfrm>
        </p:spPr>
        <p:txBody>
          <a:bodyPr vert="horz" lIns="91440" tIns="45720" rIns="91440" bIns="45720" rtlCol="0" anchor="t">
            <a:normAutofit/>
          </a:bodyPr>
          <a:lstStyle/>
          <a:p>
            <a:pPr>
              <a:lnSpc>
                <a:spcPct val="100000"/>
              </a:lnSpc>
            </a:pPr>
            <a:r>
              <a:rPr lang="es-419" dirty="0">
                <a:latin typeface="Arial"/>
                <a:cs typeface="Arial"/>
              </a:rPr>
              <a:t>Alcanzar 7-1-7 es </a:t>
            </a:r>
            <a:r>
              <a:rPr lang="es-419" b="1" dirty="0">
                <a:latin typeface="Arial"/>
                <a:cs typeface="Arial"/>
              </a:rPr>
              <a:t>factible</a:t>
            </a:r>
            <a:r>
              <a:rPr lang="es-419" dirty="0">
                <a:latin typeface="Arial"/>
                <a:cs typeface="Arial"/>
              </a:rPr>
              <a:t> para la mayoría de los brotes.</a:t>
            </a:r>
          </a:p>
          <a:p>
            <a:pPr>
              <a:lnSpc>
                <a:spcPct val="100000"/>
              </a:lnSpc>
            </a:pPr>
            <a:r>
              <a:rPr lang="es-419" dirty="0">
                <a:latin typeface="Arial"/>
                <a:cs typeface="Arial"/>
              </a:rPr>
              <a:t>Contar con un </a:t>
            </a:r>
            <a:r>
              <a:rPr lang="es-419" b="1" dirty="0">
                <a:latin typeface="Arial"/>
                <a:cs typeface="Arial"/>
              </a:rPr>
              <a:t>defensor</a:t>
            </a:r>
            <a:r>
              <a:rPr lang="es-419" dirty="0">
                <a:latin typeface="Arial"/>
                <a:cs typeface="Arial"/>
              </a:rPr>
              <a:t> es fundamental para apoyar la participación y la implementación a nivel superior. </a:t>
            </a:r>
          </a:p>
          <a:p>
            <a:pPr>
              <a:lnSpc>
                <a:spcPct val="100000"/>
              </a:lnSpc>
            </a:pPr>
            <a:r>
              <a:rPr lang="es-419" dirty="0">
                <a:latin typeface="Arial"/>
                <a:cs typeface="Arial"/>
              </a:rPr>
              <a:t>Los actores de </a:t>
            </a:r>
            <a:r>
              <a:rPr lang="es-419" b="1" dirty="0">
                <a:latin typeface="Arial"/>
                <a:cs typeface="Arial"/>
              </a:rPr>
              <a:t>vigilancia y respuesta</a:t>
            </a:r>
            <a:r>
              <a:rPr lang="es-419" dirty="0">
                <a:latin typeface="Arial"/>
                <a:cs typeface="Arial"/>
              </a:rPr>
              <a:t> deben trabajar juntos para lograr el 7-1-7.</a:t>
            </a:r>
          </a:p>
          <a:p>
            <a:pPr>
              <a:lnSpc>
                <a:spcPct val="100000"/>
              </a:lnSpc>
            </a:pPr>
            <a:r>
              <a:rPr lang="es-419" dirty="0">
                <a:latin typeface="Arial"/>
                <a:cs typeface="Arial"/>
              </a:rPr>
              <a:t>Se pueden resolver varios cuellos de botella clave a un </a:t>
            </a:r>
            <a:r>
              <a:rPr lang="es-419" b="1" dirty="0">
                <a:latin typeface="Arial"/>
                <a:cs typeface="Arial"/>
              </a:rPr>
              <a:t>costo mínimo o nulo</a:t>
            </a:r>
            <a:r>
              <a:rPr lang="es-419" dirty="0">
                <a:latin typeface="Arial"/>
                <a:cs typeface="Arial"/>
              </a:rPr>
              <a:t>.</a:t>
            </a:r>
          </a:p>
        </p:txBody>
      </p:sp>
    </p:spTree>
    <p:extLst>
      <p:ext uri="{BB962C8B-B14F-4D97-AF65-F5344CB8AC3E}">
        <p14:creationId xmlns:p14="http://schemas.microsoft.com/office/powerpoint/2010/main" val="35080034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419">
                <a:latin typeface="Arial"/>
                <a:cs typeface="Arial"/>
              </a:rPr>
              <a:t>7-1-7 </a:t>
            </a:r>
            <a:r>
              <a:rPr lang="es-419" b="1">
                <a:latin typeface="Arial"/>
                <a:cs typeface="Arial"/>
              </a:rPr>
              <a:t>en acción</a:t>
            </a:r>
            <a:r>
              <a:rPr lang="es-419">
                <a:latin typeface="Arial"/>
                <a:cs typeface="Arial"/>
              </a:rPr>
              <a:t>:</a:t>
            </a:r>
          </a:p>
          <a:p>
            <a:pPr>
              <a:defRPr/>
            </a:pPr>
            <a:r>
              <a:rPr lang="es-419" sz="3600">
                <a:solidFill>
                  <a:schemeClr val="tx2"/>
                </a:solidFill>
                <a:latin typeface="Arial"/>
                <a:ea typeface="Arial"/>
                <a:cs typeface="Arial"/>
              </a:rPr>
              <a:t>Brote de</a:t>
            </a:r>
            <a:r>
              <a:rPr kumimoji="0" lang="es-419" sz="3600" b="1" i="0" u="none" strike="noStrike" cap="none" normalizeH="0" baseline="0" noProof="0">
                <a:ln>
                  <a:noFill/>
                </a:ln>
                <a:solidFill>
                  <a:schemeClr val="tx2"/>
                </a:solidFill>
                <a:effectLst/>
                <a:uLnTx/>
                <a:uFillTx/>
                <a:latin typeface="Arial"/>
                <a:ea typeface="Arial"/>
                <a:cs typeface="Arial"/>
              </a:rPr>
              <a:t> Ébola</a:t>
            </a:r>
            <a:r>
              <a:rPr lang="es-419" sz="3600">
                <a:solidFill>
                  <a:schemeClr val="tx2"/>
                </a:solidFill>
                <a:latin typeface="Arial"/>
                <a:ea typeface="Arial"/>
                <a:cs typeface="Arial"/>
              </a:rPr>
              <a:t>, Uganda</a:t>
            </a:r>
            <a:r>
              <a:rPr kumimoji="0" lang="es-419" sz="3600" b="1" i="0" u="none" strike="noStrike" cap="none" normalizeH="0" baseline="0" noProof="0">
                <a:ln>
                  <a:noFill/>
                </a:ln>
                <a:solidFill>
                  <a:schemeClr val="tx2"/>
                </a:solidFill>
                <a:effectLst/>
                <a:uLnTx/>
                <a:uFillTx/>
                <a:latin typeface="Arial"/>
                <a:ea typeface="Arial"/>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a:solidFill>
                  <a:schemeClr val="accent6"/>
                </a:solidFill>
                <a:latin typeface="Arial" panose="020B0604020202020204" pitchFamily="34" charset="0"/>
                <a:cs typeface="Arial" panose="020B0604020202020204" pitchFamily="34" charset="0"/>
              </a:rPr>
              <a:t>Fecha de aparición</a:t>
            </a:r>
          </a:p>
          <a:p>
            <a:pPr algn="ctr" defTabSz="914446">
              <a:defRPr/>
            </a:pPr>
            <a:r>
              <a:rPr lang="es-419" sz="1400">
                <a:solidFill>
                  <a:schemeClr val="accent6"/>
                </a:solidFill>
                <a:latin typeface="Arial"/>
                <a:cs typeface="Arial"/>
              </a:rPr>
              <a:t>5 de agosto de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nchor="ctr">
            <a:spAutoFit/>
          </a:bodyPr>
          <a:lstStyle>
            <a:lvl1pPr>
              <a:defRPr sz="1300" b="1">
                <a:solidFill>
                  <a:srgbClr val="7A7A7B"/>
                </a:solidFill>
              </a:defRPr>
            </a:lvl1pPr>
          </a:lstStyle>
          <a:p>
            <a:pPr algn="ctr" defTabSz="914446">
              <a:defRPr/>
            </a:pPr>
            <a:endParaRPr lang="en-US" sz="1600">
              <a:solidFill>
                <a:schemeClr val="accent2"/>
              </a:solidFill>
              <a:latin typeface="Arial" panose="020B0604020202020204" pitchFamily="34" charset="0"/>
              <a:cs typeface="Arial" panose="020B0604020202020204" pitchFamily="34" charset="0"/>
            </a:endParaRPr>
          </a:p>
          <a:p>
            <a:pPr algn="ctr" defTabSz="914446">
              <a:defRPr/>
            </a:pPr>
            <a:r>
              <a:rPr lang="es-419" sz="2000">
                <a:solidFill>
                  <a:schemeClr val="accent2"/>
                </a:solidFill>
                <a:latin typeface="Arial" panose="020B0604020202020204" pitchFamily="34" charset="0"/>
                <a:cs typeface="Arial" panose="020B0604020202020204" pitchFamily="34" charset="0"/>
              </a:rPr>
              <a:t>DETECCIÓN</a:t>
            </a:r>
          </a:p>
          <a:p>
            <a:pPr algn="ctr" defTabSz="914446">
              <a:defRPr/>
            </a:pPr>
            <a:r>
              <a:rPr lang="es-419" sz="1600">
                <a:solidFill>
                  <a:schemeClr val="accent2"/>
                </a:solidFill>
                <a:latin typeface="Arial" panose="020B0604020202020204" pitchFamily="34" charset="0"/>
                <a:cs typeface="Arial" panose="020B0604020202020204" pitchFamily="34" charset="0"/>
              </a:rPr>
              <a:t>Objetivo: 7 días</a:t>
            </a:r>
            <a:br>
              <a:rPr lang="es-419" sz="1600">
                <a:solidFill>
                  <a:schemeClr val="accent2"/>
                </a:solidFill>
                <a:latin typeface="Arial" panose="020B0604020202020204" pitchFamily="34" charset="0"/>
                <a:cs typeface="Arial" panose="020B0604020202020204" pitchFamily="34" charset="0"/>
              </a:rPr>
            </a:br>
            <a:endParaRPr lang="es-419" sz="160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270505" y="241034"/>
            <a:ext cx="2417144"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nchor="ctr">
            <a:spAutoFit/>
          </a:bodyPr>
          <a:lstStyle>
            <a:lvl1pPr>
              <a:defRPr sz="1300" b="1">
                <a:solidFill>
                  <a:srgbClr val="7A7A7B"/>
                </a:solidFill>
              </a:defRPr>
            </a:lvl1pPr>
          </a:lstStyle>
          <a:p>
            <a:pPr algn="ctr" defTabSz="914446">
              <a:defRPr/>
            </a:pPr>
            <a:br>
              <a:rPr lang="es-419" sz="1600" dirty="0">
                <a:solidFill>
                  <a:schemeClr val="accent3"/>
                </a:solidFill>
                <a:latin typeface="Arial" panose="020B0604020202020204" pitchFamily="34" charset="0"/>
                <a:cs typeface="Arial" panose="020B0604020202020204" pitchFamily="34" charset="0"/>
              </a:rPr>
            </a:br>
            <a:r>
              <a:rPr lang="es-419" sz="2000" dirty="0">
                <a:solidFill>
                  <a:schemeClr val="accent3"/>
                </a:solidFill>
                <a:latin typeface="Arial" panose="020B0604020202020204" pitchFamily="34" charset="0"/>
                <a:cs typeface="Arial" panose="020B0604020202020204" pitchFamily="34" charset="0"/>
              </a:rPr>
              <a:t>NOTIFICACIÓN</a:t>
            </a:r>
          </a:p>
          <a:p>
            <a:pPr algn="ctr" defTabSz="914446">
              <a:defRPr/>
            </a:pPr>
            <a:r>
              <a:rPr lang="es-419" sz="1600" dirty="0">
                <a:solidFill>
                  <a:schemeClr val="accent3"/>
                </a:solidFill>
                <a:latin typeface="Arial" panose="020B0604020202020204" pitchFamily="34" charset="0"/>
                <a:cs typeface="Arial" panose="020B0604020202020204" pitchFamily="34" charset="0"/>
              </a:rPr>
              <a:t>Objetivo: 1 día</a:t>
            </a:r>
            <a:br>
              <a:rPr lang="es-419" sz="1600" dirty="0">
                <a:solidFill>
                  <a:schemeClr val="accent3"/>
                </a:solidFill>
                <a:latin typeface="Arial" panose="020B0604020202020204" pitchFamily="34" charset="0"/>
                <a:cs typeface="Arial" panose="020B0604020202020204" pitchFamily="34" charset="0"/>
              </a:rPr>
            </a:br>
            <a:endParaRPr lang="es-419" sz="1600" dirty="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652519" cy="1138773"/>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rIns="45719" anchor="ctr">
            <a:spAutoFit/>
          </a:bodyPr>
          <a:lstStyle>
            <a:lvl1pPr>
              <a:defRPr sz="1300" b="1">
                <a:solidFill>
                  <a:srgbClr val="7A7A7B"/>
                </a:solidFill>
              </a:defRPr>
            </a:lvl1pPr>
          </a:lstStyle>
          <a:p>
            <a:pPr algn="ctr" defTabSz="914446">
              <a:defRPr/>
            </a:pPr>
            <a:br>
              <a:rPr lang="es-419" sz="1600" dirty="0">
                <a:solidFill>
                  <a:schemeClr val="accent1"/>
                </a:solidFill>
                <a:latin typeface="Arial" panose="020B0604020202020204" pitchFamily="34" charset="0"/>
                <a:cs typeface="Arial" panose="020B0604020202020204" pitchFamily="34" charset="0"/>
              </a:rPr>
            </a:br>
            <a:r>
              <a:rPr lang="es-419" sz="2000" dirty="0">
                <a:solidFill>
                  <a:schemeClr val="accent1"/>
                </a:solidFill>
                <a:latin typeface="Arial" panose="020B0604020202020204" pitchFamily="34" charset="0"/>
                <a:cs typeface="Arial" panose="020B0604020202020204" pitchFamily="34" charset="0"/>
              </a:rPr>
              <a:t>RESPUESTA</a:t>
            </a:r>
          </a:p>
          <a:p>
            <a:pPr algn="ctr" defTabSz="914446">
              <a:defRPr/>
            </a:pPr>
            <a:r>
              <a:rPr lang="es-419" sz="1600" dirty="0">
                <a:solidFill>
                  <a:schemeClr val="accent1"/>
                </a:solidFill>
                <a:latin typeface="Arial" panose="020B0604020202020204" pitchFamily="34" charset="0"/>
                <a:cs typeface="Arial" panose="020B0604020202020204" pitchFamily="34" charset="0"/>
              </a:rPr>
              <a:t>Objetivo: 7 días</a:t>
            </a:r>
            <a:br>
              <a:rPr lang="es-419" sz="1600" dirty="0">
                <a:solidFill>
                  <a:schemeClr val="accent1"/>
                </a:solidFill>
                <a:latin typeface="Arial" panose="020B0604020202020204" pitchFamily="34" charset="0"/>
                <a:cs typeface="Arial" panose="020B0604020202020204" pitchFamily="34" charset="0"/>
              </a:rPr>
            </a:br>
            <a:endParaRPr lang="es-419" sz="1600" dirty="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40917" y="2155993"/>
            <a:ext cx="2290660"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dirty="0">
                <a:solidFill>
                  <a:schemeClr val="accent2"/>
                </a:solidFill>
                <a:latin typeface="Arial" panose="020B0604020202020204" pitchFamily="34" charset="0"/>
                <a:cs typeface="Arial" panose="020B0604020202020204" pitchFamily="34" charset="0"/>
              </a:rPr>
              <a:t>Fecha de detección</a:t>
            </a:r>
          </a:p>
          <a:p>
            <a:pPr algn="ctr" defTabSz="914446">
              <a:defRPr/>
            </a:pPr>
            <a:r>
              <a:rPr lang="es-419" sz="1400" dirty="0">
                <a:solidFill>
                  <a:schemeClr val="accent2"/>
                </a:solidFill>
                <a:latin typeface="Arial"/>
                <a:cs typeface="Arial"/>
              </a:rPr>
              <a:t>17 de septiembre de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102659" y="2155993"/>
            <a:ext cx="2366024"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dirty="0">
                <a:solidFill>
                  <a:schemeClr val="accent3"/>
                </a:solidFill>
                <a:latin typeface="Arial" panose="020B0604020202020204" pitchFamily="34" charset="0"/>
                <a:cs typeface="Arial" panose="020B0604020202020204" pitchFamily="34" charset="0"/>
              </a:rPr>
              <a:t>Fecha de notificación</a:t>
            </a:r>
          </a:p>
          <a:p>
            <a:pPr algn="ctr" defTabSz="914446">
              <a:defRPr/>
            </a:pPr>
            <a:r>
              <a:rPr lang="es-419" sz="1400" dirty="0">
                <a:solidFill>
                  <a:schemeClr val="accent3"/>
                </a:solidFill>
                <a:latin typeface="Arial"/>
                <a:cs typeface="Arial"/>
              </a:rPr>
              <a:t>17 de septiembre de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513651" y="2164781"/>
            <a:ext cx="2618918" cy="52322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dirty="0">
                <a:solidFill>
                  <a:schemeClr val="accent1"/>
                </a:solidFill>
                <a:latin typeface="Arial" panose="020B0604020202020204" pitchFamily="34" charset="0"/>
                <a:cs typeface="Arial" panose="020B0604020202020204" pitchFamily="34" charset="0"/>
              </a:rPr>
              <a:t>Fecha de respuesta temprana</a:t>
            </a:r>
          </a:p>
          <a:p>
            <a:pPr algn="ctr" defTabSz="914446">
              <a:defRPr/>
            </a:pPr>
            <a:r>
              <a:rPr lang="es-419" sz="1400" dirty="0">
                <a:solidFill>
                  <a:schemeClr val="accent1"/>
                </a:solidFill>
                <a:latin typeface="Arial"/>
                <a:cs typeface="Arial"/>
              </a:rPr>
              <a:t>26 de septiembre de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 46 DÍAS</a:t>
            </a: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 &lt;1 DÍA</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9 DÍAS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panose="020B0604020202020204" pitchFamily="34" charset="0"/>
                <a:ea typeface="Arial"/>
                <a:cs typeface="Arial" panose="020B0604020202020204" pitchFamily="34" charset="0"/>
              </a:rPr>
              <a:t>A partir del COVID, la vigilancia comunitaria se fatigó y no logró identificar el grupo inusual de muertes.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es-419" sz="900" dirty="0">
                <a:latin typeface="Arial" panose="020B0604020202020204" pitchFamily="34" charset="0"/>
                <a:ea typeface="Arial"/>
                <a:cs typeface="Arial" panose="020B0604020202020204" pitchFamily="34" charset="0"/>
              </a:rPr>
              <a:t>Falta de conocimiento sobre las definiciones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de casos sospechosos de la vigilancia y respuesta integradas a las enfermedades (IDSR) en instalaciones privadas.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a:latin typeface="Arial" panose="020B0604020202020204" pitchFamily="34" charset="0"/>
                <a:ea typeface="Arial"/>
                <a:cs typeface="Arial" panose="020B0604020202020204" pitchFamily="34" charset="0"/>
              </a:rPr>
              <a:t>Infrautilización de SMS prepagos para notificaciones al personal nuevo.</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panose="020B0604020202020204" pitchFamily="34" charset="0"/>
                <a:cs typeface="Arial" panose="020B0604020202020204" pitchFamily="34" charset="0"/>
              </a:rPr>
              <a:t>Falta de funciones claras en la notificación </a:t>
            </a:r>
            <a:br>
              <a:rPr lang="es-419" sz="900" dirty="0">
                <a:latin typeface="Arial" panose="020B0604020202020204" pitchFamily="34" charset="0"/>
                <a:cs typeface="Arial" panose="020B0604020202020204" pitchFamily="34" charset="0"/>
              </a:rPr>
            </a:br>
            <a:r>
              <a:rPr lang="es-419" sz="900" dirty="0">
                <a:latin typeface="Arial" panose="020B0604020202020204" pitchFamily="34" charset="0"/>
                <a:cs typeface="Arial" panose="020B0604020202020204" pitchFamily="34" charset="0"/>
              </a:rPr>
              <a:t>si se detecta un caso sospechoso en </a:t>
            </a:r>
            <a:br>
              <a:rPr lang="es-419" sz="900" dirty="0">
                <a:latin typeface="Arial" panose="020B0604020202020204" pitchFamily="34" charset="0"/>
                <a:cs typeface="Arial" panose="020B0604020202020204" pitchFamily="34" charset="0"/>
              </a:rPr>
            </a:br>
            <a:r>
              <a:rPr lang="es-419" sz="900" dirty="0">
                <a:latin typeface="Arial" panose="020B0604020202020204" pitchFamily="34" charset="0"/>
                <a:cs typeface="Arial" panose="020B0604020202020204" pitchFamily="34" charset="0"/>
              </a:rPr>
              <a:t>la remisión regional.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s-419" sz="900">
                <a:latin typeface="Arial" panose="020B0604020202020204" pitchFamily="34" charset="0"/>
                <a:cs typeface="Arial" panose="020B0604020202020204" pitchFamily="34" charset="0"/>
              </a:rPr>
              <a:t>Demoras en el acceso a los fondos para que el equipo de respuesta rápida lleve a cabo el rastreo de contactos.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97420" y="1015177"/>
            <a:ext cx="1020750" cy="276999"/>
          </a:xfrm>
          <a:prstGeom prst="rect">
            <a:avLst/>
          </a:prstGeom>
          <a:noFill/>
        </p:spPr>
        <p:txBody>
          <a:bodyPr wrap="square">
            <a:spAutoFit/>
          </a:bodyPr>
          <a:lstStyle/>
          <a:p>
            <a:pPr defTabSz="914446">
              <a:defRPr/>
            </a:pPr>
            <a:r>
              <a:rPr lang="es-419" sz="1200" b="1">
                <a:solidFill>
                  <a:schemeClr val="tx2"/>
                </a:solidFill>
                <a:latin typeface="Arial" panose="020B0604020202020204" pitchFamily="34" charset="0"/>
                <a:cs typeface="Arial" panose="020B0604020202020204" pitchFamily="34" charset="0"/>
              </a:rPr>
              <a:t>OBJETIVO</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97420" y="1536200"/>
            <a:ext cx="1306190" cy="276999"/>
          </a:xfrm>
          <a:prstGeom prst="rect">
            <a:avLst/>
          </a:prstGeom>
          <a:noFill/>
        </p:spPr>
        <p:txBody>
          <a:bodyPr wrap="square">
            <a:spAutoFit/>
          </a:bodyPr>
          <a:lstStyle/>
          <a:p>
            <a:pPr defTabSz="914446">
              <a:defRPr/>
            </a:pPr>
            <a:r>
              <a:rPr lang="es-419" sz="1200" b="1" dirty="0">
                <a:solidFill>
                  <a:schemeClr val="tx2"/>
                </a:solidFill>
                <a:latin typeface="Arial" panose="020B0604020202020204" pitchFamily="34" charset="0"/>
                <a:cs typeface="Arial" panose="020B0604020202020204" pitchFamily="34" charset="0"/>
              </a:rPr>
              <a:t>CRONOLOGÍA</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89" y="2904737"/>
            <a:ext cx="1580163" cy="461665"/>
          </a:xfrm>
          <a:prstGeom prst="rect">
            <a:avLst/>
          </a:prstGeom>
          <a:noFill/>
        </p:spPr>
        <p:txBody>
          <a:bodyPr wrap="square">
            <a:spAutoFit/>
          </a:bodyPr>
          <a:lstStyle/>
          <a:p>
            <a:pPr defTabSz="914446">
              <a:defRPr/>
            </a:pPr>
            <a:r>
              <a:rPr lang="es-419" sz="1200" b="1" dirty="0">
                <a:solidFill>
                  <a:schemeClr val="tx2"/>
                </a:solidFill>
                <a:latin typeface="Arial" panose="020B0604020202020204" pitchFamily="34" charset="0"/>
                <a:cs typeface="Arial" panose="020B0604020202020204" pitchFamily="34" charset="0"/>
              </a:rPr>
              <a:t>CUELLOS DE BOTELLA</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99320" y="5722366"/>
            <a:ext cx="1472880" cy="461665"/>
          </a:xfrm>
          <a:prstGeom prst="rect">
            <a:avLst/>
          </a:prstGeom>
          <a:noFill/>
        </p:spPr>
        <p:txBody>
          <a:bodyPr wrap="square">
            <a:spAutoFit/>
          </a:bodyPr>
          <a:lstStyle/>
          <a:p>
            <a:pPr defTabSz="914446">
              <a:defRPr/>
            </a:pPr>
            <a:r>
              <a:rPr lang="es-419" sz="1200" b="1">
                <a:solidFill>
                  <a:schemeClr val="tx2"/>
                </a:solidFill>
                <a:latin typeface="Arial" panose="020B0604020202020204" pitchFamily="34" charset="0"/>
                <a:cs typeface="Arial" panose="020B0604020202020204" pitchFamily="34" charset="0"/>
              </a:rPr>
              <a:t>MEDIDAS CORRECTIVAS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s-419" sz="900" dirty="0">
                <a:latin typeface="Arial" panose="020B0604020202020204" pitchFamily="34" charset="0"/>
                <a:ea typeface="Arial"/>
                <a:cs typeface="Arial" panose="020B0604020202020204" pitchFamily="34" charset="0"/>
              </a:rPr>
              <a:t>El hospital regional de referencia movilizó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recursos para la investigación inicial de las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muertes de la comunidad.</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1"/>
            <a:ext cx="8827197" cy="498236"/>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es-419" sz="1050" b="1" dirty="0">
                <a:latin typeface="Arial" panose="020B0604020202020204" pitchFamily="34" charset="0"/>
                <a:cs typeface="Arial" panose="020B0604020202020204" pitchFamily="34" charset="0"/>
              </a:rPr>
              <a:t>INMEDIATAS</a:t>
            </a:r>
            <a:r>
              <a:rPr lang="es-419" sz="1050" dirty="0">
                <a:latin typeface="Arial" panose="020B0604020202020204" pitchFamily="34" charset="0"/>
                <a:cs typeface="Arial" panose="020B0604020202020204" pitchFamily="34" charset="0"/>
              </a:rPr>
              <a:t>: Identificar un edificio con mejores instalaciones para una unidad de aislamiento; identificar socios con fondos disponibles para el rastreo de contactos. </a:t>
            </a:r>
          </a:p>
          <a:p>
            <a:pPr defTabSz="914446">
              <a:defRPr/>
            </a:pPr>
            <a:r>
              <a:rPr lang="es-419" sz="1050" b="1" dirty="0">
                <a:latin typeface="Arial" panose="020B0604020202020204" pitchFamily="34" charset="0"/>
                <a:cs typeface="Arial" panose="020B0604020202020204" pitchFamily="34" charset="0"/>
              </a:rPr>
              <a:t>A LARGO PLAZO</a:t>
            </a:r>
            <a:r>
              <a:rPr lang="es-419" sz="1050" dirty="0">
                <a:latin typeface="Arial" panose="020B0604020202020204" pitchFamily="34" charset="0"/>
                <a:cs typeface="Arial" panose="020B0604020202020204" pitchFamily="34" charset="0"/>
              </a:rPr>
              <a:t>: Aumentar la capacitación de IDSR a nivel nacional para proveedores en instalaciones privadas.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602423" y="4821463"/>
            <a:ext cx="1472880" cy="276999"/>
          </a:xfrm>
          <a:prstGeom prst="rect">
            <a:avLst/>
          </a:prstGeom>
          <a:noFill/>
        </p:spPr>
        <p:txBody>
          <a:bodyPr wrap="square">
            <a:spAutoFit/>
          </a:bodyPr>
          <a:lstStyle/>
          <a:p>
            <a:pPr defTabSz="914446">
              <a:defRPr/>
            </a:pPr>
            <a:r>
              <a:rPr lang="es-419" sz="1200" b="1">
                <a:solidFill>
                  <a:schemeClr val="tx2"/>
                </a:solidFill>
                <a:latin typeface="Arial" panose="020B0604020202020204" pitchFamily="34" charset="0"/>
                <a:cs typeface="Arial" panose="020B0604020202020204" pitchFamily="34" charset="0"/>
              </a:rPr>
              <a:t>FACILITADORES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a:latin typeface="Arial" panose="020B0604020202020204" pitchFamily="34" charset="0"/>
                <a:ea typeface="Arial"/>
                <a:cs typeface="Arial" panose="020B0604020202020204" pitchFamily="34" charset="0"/>
              </a:rPr>
              <a:t>La unidad de aislamiento funcionaba parcialmente sin instalaciones de saneamiento.</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a:latin typeface="Arial" panose="020B0604020202020204" pitchFamily="34" charset="0"/>
                <a:ea typeface="Arial"/>
                <a:cs typeface="Arial" panose="020B0604020202020204" pitchFamily="34" charset="0"/>
              </a:rPr>
              <a:t>El hospital regional de referencia llamó inmediatamente al equipo de respuesta rápida del distrito y les alertó del caso.</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es-419" sz="900" dirty="0">
                <a:latin typeface="Arial" panose="020B0604020202020204" pitchFamily="34" charset="0"/>
                <a:ea typeface="Arial"/>
                <a:cs typeface="Arial" panose="020B0604020202020204" pitchFamily="34" charset="0"/>
              </a:rPr>
              <a:t>Vigilancia sindrómica de la enfermedad febril aguda en el Centro de Referencia Regional de </a:t>
            </a:r>
            <a:r>
              <a:rPr lang="es-419" sz="900" dirty="0" err="1">
                <a:latin typeface="Arial" panose="020B0604020202020204" pitchFamily="34" charset="0"/>
                <a:ea typeface="Arial"/>
                <a:cs typeface="Arial" panose="020B0604020202020204" pitchFamily="34" charset="0"/>
              </a:rPr>
              <a:t>Mubende</a:t>
            </a:r>
            <a:r>
              <a:rPr lang="es-419" sz="900" dirty="0">
                <a:latin typeface="Arial" panose="020B0604020202020204" pitchFamily="34" charset="0"/>
                <a:ea typeface="Arial"/>
                <a:cs typeface="Arial" panose="020B0604020202020204" pitchFamily="34" charset="0"/>
              </a:rPr>
              <a:t> que sospechó de fiebre hemorrágica viral (VHF) y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notificó al distrito.</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Tree>
    <p:extLst>
      <p:ext uri="{BB962C8B-B14F-4D97-AF65-F5344CB8AC3E}">
        <p14:creationId xmlns:p14="http://schemas.microsoft.com/office/powerpoint/2010/main" val="9033355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463118" y="2969060"/>
            <a:ext cx="3467083" cy="919881"/>
          </a:xfrm>
        </p:spPr>
        <p:txBody>
          <a:bodyPr anchor="b">
            <a:normAutofit fontScale="90000"/>
          </a:bodyPr>
          <a:lstStyle/>
          <a:p>
            <a:r>
              <a:rPr lang="es-419" dirty="0">
                <a:latin typeface="Arial"/>
                <a:cs typeface="Arial"/>
              </a:rPr>
              <a:t>15 minutos de descanso</a:t>
            </a:r>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90839" y="2025451"/>
            <a:ext cx="6573631" cy="2807099"/>
          </a:xfrm>
        </p:spPr>
        <p:txBody>
          <a:bodyPr vert="horz" lIns="91440" tIns="45720" rIns="91440" bIns="45720" rtlCol="0" anchor="t">
            <a:noAutofit/>
          </a:bodyPr>
          <a:lstStyle/>
          <a:p>
            <a:pPr marL="0" indent="0">
              <a:buNone/>
            </a:pPr>
            <a:r>
              <a:rPr lang="es-419" sz="3200" b="1" dirty="0">
                <a:solidFill>
                  <a:schemeClr val="tx2"/>
                </a:solidFill>
                <a:latin typeface="Arial"/>
                <a:cs typeface="Arial"/>
              </a:rPr>
              <a:t>¿Tienen preguntas? Añádanlas </a:t>
            </a:r>
            <a:br>
              <a:rPr lang="es-419" sz="3200" b="1" dirty="0">
                <a:solidFill>
                  <a:schemeClr val="tx2"/>
                </a:solidFill>
                <a:latin typeface="Arial"/>
                <a:cs typeface="Arial"/>
              </a:rPr>
            </a:br>
            <a:r>
              <a:rPr lang="es-419" sz="3200" b="1" dirty="0">
                <a:solidFill>
                  <a:schemeClr val="tx2"/>
                </a:solidFill>
                <a:latin typeface="Arial"/>
                <a:cs typeface="Arial"/>
              </a:rPr>
              <a:t>a nuestra lista de preguntas pendientes</a:t>
            </a:r>
          </a:p>
          <a:p>
            <a:pPr marL="0" indent="0">
              <a:buNone/>
            </a:pPr>
            <a:endParaRPr lang="en-US" sz="2800" dirty="0">
              <a:latin typeface="Arial"/>
              <a:cs typeface="Arial"/>
            </a:endParaRPr>
          </a:p>
          <a:p>
            <a:pPr marL="0" indent="0">
              <a:buNone/>
            </a:pPr>
            <a:r>
              <a:rPr lang="es-419" sz="3000" dirty="0">
                <a:solidFill>
                  <a:schemeClr val="tx1"/>
                </a:solidFill>
                <a:latin typeface="Arial"/>
                <a:cs typeface="Arial"/>
              </a:rPr>
              <a:t>Responderemos preguntas desde esta lista durante toda la capacitación</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59457411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043056"/>
            <a:ext cx="9703980" cy="1422952"/>
          </a:xfrm>
        </p:spPr>
        <p:txBody>
          <a:bodyPr/>
          <a:lstStyle/>
          <a:p>
            <a:r>
              <a:rPr lang="es-419" sz="4000">
                <a:latin typeface="Arial"/>
                <a:cs typeface="Arial"/>
              </a:rPr>
              <a:t>Trabajo en grupo</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438357"/>
            <a:ext cx="9703980" cy="931688"/>
          </a:xfrm>
        </p:spPr>
        <p:txBody>
          <a:bodyPr vert="horz" lIns="91440" tIns="45720" rIns="91440" bIns="45720" rtlCol="0" anchor="t">
            <a:noAutofit/>
          </a:bodyPr>
          <a:lstStyle/>
          <a:p>
            <a:r>
              <a:rPr lang="es-419" sz="3000">
                <a:latin typeface="Arial"/>
                <a:cs typeface="Arial"/>
              </a:rPr>
              <a:t>Consejos y trucos para el trabajo grupal exitoso</a:t>
            </a:r>
          </a:p>
          <a:p>
            <a:endParaRPr lang="en-US" sz="3000">
              <a:cs typeface="Arial"/>
            </a:endParaRPr>
          </a:p>
        </p:txBody>
      </p:sp>
      <p:pic>
        <p:nvPicPr>
          <p:cNvPr id="5" name="Graphic 4">
            <a:extLst>
              <a:ext uri="{FF2B5EF4-FFF2-40B4-BE49-F238E27FC236}">
                <a16:creationId xmlns:a16="http://schemas.microsoft.com/office/drawing/2014/main" id="{A228D685-D524-27AF-D30C-8E70DFC412F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193513063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15982-7B3C-4073-CF5C-F0F64E4044CF}"/>
              </a:ext>
            </a:extLst>
          </p:cNvPr>
          <p:cNvSpPr>
            <a:spLocks noGrp="1"/>
          </p:cNvSpPr>
          <p:nvPr>
            <p:ph type="title"/>
          </p:nvPr>
        </p:nvSpPr>
        <p:spPr/>
        <p:txBody>
          <a:bodyPr/>
          <a:lstStyle/>
          <a:p>
            <a:r>
              <a:rPr lang="es-419">
                <a:latin typeface="Arial"/>
                <a:cs typeface="Arial"/>
              </a:rPr>
              <a:t>Su grupo de la sala de trabajo grupal:</a:t>
            </a:r>
          </a:p>
        </p:txBody>
      </p:sp>
      <p:graphicFrame>
        <p:nvGraphicFramePr>
          <p:cNvPr id="16" name="Table 15">
            <a:extLst>
              <a:ext uri="{FF2B5EF4-FFF2-40B4-BE49-F238E27FC236}">
                <a16:creationId xmlns:a16="http://schemas.microsoft.com/office/drawing/2014/main" id="{B3085478-AB1D-4B4C-3125-0A4807F196CD}"/>
              </a:ext>
            </a:extLst>
          </p:cNvPr>
          <p:cNvGraphicFramePr>
            <a:graphicFrameLocks noGrp="1"/>
          </p:cNvGraphicFramePr>
          <p:nvPr>
            <p:extLst>
              <p:ext uri="{D42A27DB-BD31-4B8C-83A1-F6EECF244321}">
                <p14:modId xmlns:p14="http://schemas.microsoft.com/office/powerpoint/2010/main" val="3863991999"/>
              </p:ext>
            </p:extLst>
          </p:nvPr>
        </p:nvGraphicFramePr>
        <p:xfrm>
          <a:off x="959555" y="1373481"/>
          <a:ext cx="10330212" cy="3982570"/>
        </p:xfrm>
        <a:graphic>
          <a:graphicData uri="http://schemas.openxmlformats.org/drawingml/2006/table">
            <a:tbl>
              <a:tblPr firstRow="1" bandRow="1">
                <a:tableStyleId>{3B4B98B0-60AC-42C2-AFA5-B58CD77FA1E5}</a:tableStyleId>
              </a:tblPr>
              <a:tblGrid>
                <a:gridCol w="2582553">
                  <a:extLst>
                    <a:ext uri="{9D8B030D-6E8A-4147-A177-3AD203B41FA5}">
                      <a16:colId xmlns:a16="http://schemas.microsoft.com/office/drawing/2014/main" val="3164918759"/>
                    </a:ext>
                  </a:extLst>
                </a:gridCol>
                <a:gridCol w="2582553">
                  <a:extLst>
                    <a:ext uri="{9D8B030D-6E8A-4147-A177-3AD203B41FA5}">
                      <a16:colId xmlns:a16="http://schemas.microsoft.com/office/drawing/2014/main" val="1751180852"/>
                    </a:ext>
                  </a:extLst>
                </a:gridCol>
                <a:gridCol w="2582553">
                  <a:extLst>
                    <a:ext uri="{9D8B030D-6E8A-4147-A177-3AD203B41FA5}">
                      <a16:colId xmlns:a16="http://schemas.microsoft.com/office/drawing/2014/main" val="3483504573"/>
                    </a:ext>
                  </a:extLst>
                </a:gridCol>
                <a:gridCol w="2582553">
                  <a:extLst>
                    <a:ext uri="{9D8B030D-6E8A-4147-A177-3AD203B41FA5}">
                      <a16:colId xmlns:a16="http://schemas.microsoft.com/office/drawing/2014/main" val="4021456015"/>
                    </a:ext>
                  </a:extLst>
                </a:gridCol>
              </a:tblGrid>
              <a:tr h="1848970">
                <a:tc>
                  <a:txBody>
                    <a:bodyPr/>
                    <a:lstStyle/>
                    <a:p>
                      <a:pPr algn="l" rtl="0"/>
                      <a:endParaRPr lang="en-US"/>
                    </a:p>
                  </a:txBody>
                  <a:tcPr anchor="ctr"/>
                </a:tc>
                <a:tc>
                  <a:txBody>
                    <a:bodyPr/>
                    <a:lstStyle/>
                    <a:p>
                      <a:pPr algn="l" rtl="0"/>
                      <a:endParaRPr lang="en-US"/>
                    </a:p>
                  </a:txBody>
                  <a:tcPr anchor="ctr"/>
                </a:tc>
                <a:tc>
                  <a:txBody>
                    <a:bodyPr/>
                    <a:lstStyle/>
                    <a:p>
                      <a:pPr algn="l" rtl="0"/>
                      <a:endParaRPr lang="en-US"/>
                    </a:p>
                    <a:p>
                      <a:pPr lvl="0" algn="l" rtl="0">
                        <a:buNone/>
                      </a:pPr>
                      <a:endParaRPr lang="en-US"/>
                    </a:p>
                  </a:txBody>
                  <a:tcPr anchor="ctr"/>
                </a:tc>
                <a:tc>
                  <a:txBody>
                    <a:bodyPr/>
                    <a:lstStyle/>
                    <a:p>
                      <a:pPr algn="l" rtl="0"/>
                      <a:endParaRPr lang="en-US"/>
                    </a:p>
                  </a:txBody>
                  <a:tcPr anchor="ctr"/>
                </a:tc>
                <a:extLst>
                  <a:ext uri="{0D108BD9-81ED-4DB2-BD59-A6C34878D82A}">
                    <a16:rowId xmlns:a16="http://schemas.microsoft.com/office/drawing/2014/main" val="2819225560"/>
                  </a:ext>
                </a:extLst>
              </a:tr>
              <a:tr h="370840">
                <a:tc>
                  <a:txBody>
                    <a:bodyPr/>
                    <a:lstStyle/>
                    <a:p>
                      <a:pPr algn="ctr"/>
                      <a:r>
                        <a:rPr lang="es-419" sz="2800">
                          <a:latin typeface="Arial"/>
                        </a:rPr>
                        <a:t>Líder de debate</a:t>
                      </a:r>
                    </a:p>
                  </a:txBody>
                  <a:tcPr anchor="ctr">
                    <a:solidFill>
                      <a:schemeClr val="bg2"/>
                    </a:solidFill>
                  </a:tcPr>
                </a:tc>
                <a:tc>
                  <a:txBody>
                    <a:bodyPr/>
                    <a:lstStyle/>
                    <a:p>
                      <a:pPr algn="ctr"/>
                      <a:r>
                        <a:rPr lang="es-419" sz="2800">
                          <a:latin typeface="Arial"/>
                        </a:rPr>
                        <a:t>Responsable de tomar notas</a:t>
                      </a:r>
                    </a:p>
                  </a:txBody>
                  <a:tcPr anchor="ctr">
                    <a:solidFill>
                      <a:schemeClr val="bg2"/>
                    </a:solidFill>
                  </a:tcPr>
                </a:tc>
                <a:tc>
                  <a:txBody>
                    <a:bodyPr/>
                    <a:lstStyle/>
                    <a:p>
                      <a:pPr algn="ctr"/>
                      <a:r>
                        <a:rPr lang="es-419" sz="2800">
                          <a:latin typeface="Arial"/>
                        </a:rPr>
                        <a:t>Informante</a:t>
                      </a:r>
                    </a:p>
                  </a:txBody>
                  <a:tcPr anchor="ctr">
                    <a:solidFill>
                      <a:schemeClr val="bg2"/>
                    </a:solidFill>
                  </a:tcPr>
                </a:tc>
                <a:tc>
                  <a:txBody>
                    <a:bodyPr/>
                    <a:lstStyle/>
                    <a:p>
                      <a:pPr algn="ctr"/>
                      <a:r>
                        <a:rPr lang="es-419" sz="2800">
                          <a:latin typeface="Arial"/>
                        </a:rPr>
                        <a:t>Miembros</a:t>
                      </a:r>
                    </a:p>
                  </a:txBody>
                  <a:tcPr anchor="ctr">
                    <a:solidFill>
                      <a:schemeClr val="bg2"/>
                    </a:solidFill>
                  </a:tcPr>
                </a:tc>
                <a:extLst>
                  <a:ext uri="{0D108BD9-81ED-4DB2-BD59-A6C34878D82A}">
                    <a16:rowId xmlns:a16="http://schemas.microsoft.com/office/drawing/2014/main" val="2732948694"/>
                  </a:ext>
                </a:extLst>
              </a:tr>
              <a:tr h="370840">
                <a:tc>
                  <a:txBody>
                    <a:bodyPr/>
                    <a:lstStyle/>
                    <a:p>
                      <a:pPr algn="ctr"/>
                      <a:r>
                        <a:rPr lang="es-419">
                          <a:latin typeface="Arial"/>
                        </a:rPr>
                        <a:t>Lidera la discusión. Controla el tiempo.</a:t>
                      </a:r>
                    </a:p>
                  </a:txBody>
                  <a:tcPr anchor="ctr"/>
                </a:tc>
                <a:tc>
                  <a:txBody>
                    <a:bodyPr/>
                    <a:lstStyle/>
                    <a:p>
                      <a:pPr algn="ctr"/>
                      <a:r>
                        <a:rPr lang="es-419">
                          <a:latin typeface="Arial"/>
                        </a:rPr>
                        <a:t>Toma notas en el rotafolio, según sea necesario.</a:t>
                      </a:r>
                    </a:p>
                  </a:txBody>
                  <a:tcPr anchor="ctr"/>
                </a:tc>
                <a:tc>
                  <a:txBody>
                    <a:bodyPr/>
                    <a:lstStyle/>
                    <a:p>
                      <a:pPr algn="ctr"/>
                      <a:r>
                        <a:rPr lang="es-419">
                          <a:latin typeface="Arial"/>
                        </a:rPr>
                        <a:t>Preparado para compartir las conclusiones del grupo cuando se le solicite.</a:t>
                      </a:r>
                    </a:p>
                  </a:txBody>
                  <a:tcPr anchor="ctr"/>
                </a:tc>
                <a:tc>
                  <a:txBody>
                    <a:bodyPr/>
                    <a:lstStyle/>
                    <a:p>
                      <a:pPr algn="ctr"/>
                      <a:r>
                        <a:rPr lang="es-419">
                          <a:latin typeface="Arial"/>
                        </a:rPr>
                        <a:t>Agrega pensamientos, ideas y desafíos a las discusiones.</a:t>
                      </a:r>
                    </a:p>
                  </a:txBody>
                  <a:tcPr anchor="ctr"/>
                </a:tc>
                <a:extLst>
                  <a:ext uri="{0D108BD9-81ED-4DB2-BD59-A6C34878D82A}">
                    <a16:rowId xmlns:a16="http://schemas.microsoft.com/office/drawing/2014/main" val="1984216193"/>
                  </a:ext>
                </a:extLst>
              </a:tr>
            </a:tbl>
          </a:graphicData>
        </a:graphic>
      </p:graphicFrame>
      <p:pic>
        <p:nvPicPr>
          <p:cNvPr id="17" name="Graphic 1" descr="Classroom with solid fill">
            <a:extLst>
              <a:ext uri="{FF2B5EF4-FFF2-40B4-BE49-F238E27FC236}">
                <a16:creationId xmlns:a16="http://schemas.microsoft.com/office/drawing/2014/main" id="{4D84B716-5EBF-62E4-8B46-53B2BA89FD7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24065" y="1774416"/>
            <a:ext cx="1262578" cy="1206265"/>
          </a:xfrm>
          <a:prstGeom prst="rect">
            <a:avLst/>
          </a:prstGeom>
        </p:spPr>
      </p:pic>
      <p:pic>
        <p:nvPicPr>
          <p:cNvPr id="18" name="Graphic 1" descr="Document with solid fill">
            <a:extLst>
              <a:ext uri="{FF2B5EF4-FFF2-40B4-BE49-F238E27FC236}">
                <a16:creationId xmlns:a16="http://schemas.microsoft.com/office/drawing/2014/main" id="{CFBA67FB-2EA4-DABC-A9C9-B160FF23E71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096779" y="1774418"/>
            <a:ext cx="1197576" cy="1197576"/>
          </a:xfrm>
          <a:prstGeom prst="rect">
            <a:avLst/>
          </a:prstGeom>
        </p:spPr>
      </p:pic>
      <p:pic>
        <p:nvPicPr>
          <p:cNvPr id="19" name="Graphic 1" descr="Teacher with solid fill">
            <a:extLst>
              <a:ext uri="{FF2B5EF4-FFF2-40B4-BE49-F238E27FC236}">
                <a16:creationId xmlns:a16="http://schemas.microsoft.com/office/drawing/2014/main" id="{286AB97D-3419-3F36-E090-EB5336734CF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864500" y="1815284"/>
            <a:ext cx="1127748" cy="1102326"/>
          </a:xfrm>
          <a:prstGeom prst="rect">
            <a:avLst/>
          </a:prstGeom>
        </p:spPr>
      </p:pic>
      <p:pic>
        <p:nvPicPr>
          <p:cNvPr id="22" name="Content Placeholder 3" descr="Customer review with solid fill">
            <a:extLst>
              <a:ext uri="{FF2B5EF4-FFF2-40B4-BE49-F238E27FC236}">
                <a16:creationId xmlns:a16="http://schemas.microsoft.com/office/drawing/2014/main" id="{FDC91889-E63D-4EFC-4CC3-C7F10DD672B3}"/>
              </a:ext>
            </a:extLst>
          </p:cNvPr>
          <p:cNvPicPr>
            <a:picLocks noGrp="1" noChangeAspect="1"/>
          </p:cNvPicPr>
          <p:nvPr/>
        </p:nvPicPr>
        <p:blipFill>
          <a:blip r:embed="rId9">
            <a:extLst>
              <a:ext uri="{96DAC541-7B7A-43D3-8B79-37D633B846F1}">
                <asvg:svgBlip xmlns:asvg="http://schemas.microsoft.com/office/drawing/2016/SVG/main" r:embed="rId10"/>
              </a:ext>
            </a:extLst>
          </a:blip>
          <a:stretch>
            <a:fillRect/>
          </a:stretch>
        </p:blipFill>
        <p:spPr>
          <a:xfrm>
            <a:off x="9410120" y="1879429"/>
            <a:ext cx="1001283" cy="989377"/>
          </a:xfrm>
          <a:prstGeom prst="rect">
            <a:avLst/>
          </a:prstGeom>
        </p:spPr>
      </p:pic>
    </p:spTree>
    <p:extLst>
      <p:ext uri="{BB962C8B-B14F-4D97-AF65-F5344CB8AC3E}">
        <p14:creationId xmlns:p14="http://schemas.microsoft.com/office/powerpoint/2010/main" val="42190401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0310B7-0EB1-C476-FDE9-3990FD6FFC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DEB44B-0279-1219-A84E-CB7765C866FC}"/>
              </a:ext>
            </a:extLst>
          </p:cNvPr>
          <p:cNvSpPr>
            <a:spLocks noGrp="1"/>
          </p:cNvSpPr>
          <p:nvPr>
            <p:ph type="title"/>
          </p:nvPr>
        </p:nvSpPr>
        <p:spPr>
          <a:xfrm>
            <a:off x="831850" y="1909720"/>
            <a:ext cx="7568079" cy="2148666"/>
          </a:xfrm>
        </p:spPr>
        <p:txBody>
          <a:bodyPr>
            <a:normAutofit/>
          </a:bodyPr>
          <a:lstStyle/>
          <a:p>
            <a:r>
              <a:rPr lang="es-419" dirty="0">
                <a:latin typeface="Arial"/>
                <a:cs typeface="Arial"/>
              </a:rPr>
              <a:t>Actividad para romper el hielo</a:t>
            </a:r>
          </a:p>
        </p:txBody>
      </p:sp>
      <p:sp>
        <p:nvSpPr>
          <p:cNvPr id="5" name="Content Placeholder 4">
            <a:extLst>
              <a:ext uri="{FF2B5EF4-FFF2-40B4-BE49-F238E27FC236}">
                <a16:creationId xmlns:a16="http://schemas.microsoft.com/office/drawing/2014/main" id="{9176FFCF-349A-8A98-1A43-522C8F4FB616}"/>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3974141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B49976-6EDD-882F-ABBD-C451761F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203CCE-10F8-A85B-F77A-427EC9971A4F}"/>
              </a:ext>
            </a:extLst>
          </p:cNvPr>
          <p:cNvSpPr>
            <a:spLocks noGrp="1"/>
          </p:cNvSpPr>
          <p:nvPr>
            <p:ph type="title"/>
          </p:nvPr>
        </p:nvSpPr>
        <p:spPr>
          <a:xfrm>
            <a:off x="831850" y="3043056"/>
            <a:ext cx="9703980" cy="1422952"/>
          </a:xfrm>
        </p:spPr>
        <p:txBody>
          <a:bodyPr/>
          <a:lstStyle/>
          <a:p>
            <a:r>
              <a:rPr lang="es-419" sz="4000">
                <a:latin typeface="Arial"/>
                <a:cs typeface="Arial"/>
              </a:rPr>
              <a:t>Actividad de mesa 7-1-7</a:t>
            </a:r>
          </a:p>
        </p:txBody>
      </p:sp>
      <p:sp>
        <p:nvSpPr>
          <p:cNvPr id="3" name="Text Placeholder 2">
            <a:extLst>
              <a:ext uri="{FF2B5EF4-FFF2-40B4-BE49-F238E27FC236}">
                <a16:creationId xmlns:a16="http://schemas.microsoft.com/office/drawing/2014/main" id="{965D3DEC-FF00-307C-A0BC-D1F706E78F6B}"/>
              </a:ext>
            </a:extLst>
          </p:cNvPr>
          <p:cNvSpPr>
            <a:spLocks noGrp="1"/>
          </p:cNvSpPr>
          <p:nvPr>
            <p:ph type="body" idx="1"/>
          </p:nvPr>
        </p:nvSpPr>
        <p:spPr>
          <a:xfrm>
            <a:off x="831850" y="4438357"/>
            <a:ext cx="9703980" cy="931688"/>
          </a:xfrm>
        </p:spPr>
        <p:txBody>
          <a:bodyPr/>
          <a:lstStyle/>
          <a:p>
            <a:r>
              <a:rPr lang="es-419" sz="3000"/>
              <a:t>Actividad</a:t>
            </a:r>
          </a:p>
        </p:txBody>
      </p:sp>
      <p:pic>
        <p:nvPicPr>
          <p:cNvPr id="5" name="Graphic 4">
            <a:extLst>
              <a:ext uri="{FF2B5EF4-FFF2-40B4-BE49-F238E27FC236}">
                <a16:creationId xmlns:a16="http://schemas.microsoft.com/office/drawing/2014/main" id="{36DC7FE1-0B2C-F35B-32F4-7A2847E9E50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22489772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65566" y="1250390"/>
            <a:ext cx="11514058"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dirty="0">
                <a:ln>
                  <a:noFill/>
                </a:ln>
                <a:solidFill>
                  <a:schemeClr val="tx2"/>
                </a:solidFill>
                <a:effectLst/>
                <a:uLnTx/>
                <a:uFillTx/>
                <a:latin typeface="Arial"/>
                <a:ea typeface="Arial"/>
                <a:cs typeface="Arial"/>
              </a:rPr>
              <a:t>Esta actividad simula el uso del objetivo de 7-1-7 y el enfoque de </a:t>
            </a:r>
            <a:br>
              <a:rPr kumimoji="0" lang="es-419" sz="2400" b="1" i="0" u="none" strike="noStrike" cap="none" normalizeH="0" baseline="0" noProof="0" dirty="0">
                <a:ln>
                  <a:noFill/>
                </a:ln>
                <a:solidFill>
                  <a:schemeClr val="tx2"/>
                </a:solidFill>
                <a:effectLst/>
                <a:uLnTx/>
                <a:uFillTx/>
                <a:latin typeface="Arial"/>
                <a:ea typeface="Arial"/>
                <a:cs typeface="Arial"/>
              </a:rPr>
            </a:br>
            <a:r>
              <a:rPr kumimoji="0" lang="es-419" sz="2400" b="1" i="0" u="none" strike="noStrike" cap="none" normalizeH="0" baseline="0" noProof="0" dirty="0">
                <a:ln>
                  <a:noFill/>
                </a:ln>
                <a:solidFill>
                  <a:schemeClr val="tx2"/>
                </a:solidFill>
                <a:effectLst/>
                <a:uLnTx/>
                <a:uFillTx/>
                <a:latin typeface="Arial"/>
                <a:ea typeface="Arial"/>
                <a:cs typeface="Arial"/>
              </a:rPr>
              <a:t>mejora del desempeño. </a:t>
            </a:r>
            <a:br>
              <a:rPr lang="es-419" sz="2400" b="1" i="0" u="none" strike="noStrike" cap="none" normalizeH="0" baseline="0" noProof="0" dirty="0">
                <a:ln>
                  <a:noFill/>
                </a:ln>
                <a:solidFill>
                  <a:schemeClr val="tx2"/>
                </a:solidFill>
                <a:effectLst/>
                <a:uLnTx/>
                <a:uFillTx/>
                <a:latin typeface="Arial" panose="020B0604020202020204" pitchFamily="34" charset="0"/>
                <a:ea typeface="Arial"/>
                <a:cs typeface="Arial"/>
              </a:rPr>
            </a:br>
            <a:endParaRPr lang="es-419" sz="2400" b="1" i="0" u="none" strike="noStrike" cap="none" normalizeH="0" baseline="0" noProof="0" dirty="0">
              <a:ln>
                <a:noFill/>
              </a:ln>
              <a:solidFill>
                <a:schemeClr val="tx2"/>
              </a:solidFill>
              <a:effectLst/>
              <a:uLnTx/>
              <a:uFillTx/>
              <a:latin typeface="Arial" panose="020B0604020202020204" pitchFamily="34" charset="0"/>
              <a:ea typeface="Arial"/>
              <a:cs typeface="Arial"/>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es-419" sz="2000" b="1" i="0" u="none" strike="noStrike" cap="none" normalizeH="0" baseline="0" noProof="0" dirty="0">
                <a:ln>
                  <a:noFill/>
                </a:ln>
                <a:solidFill>
                  <a:srgbClr val="384D56"/>
                </a:solidFill>
                <a:effectLst/>
                <a:uLnTx/>
                <a:uFillTx/>
                <a:latin typeface="Arial"/>
                <a:ea typeface="Arial"/>
                <a:cs typeface="Arial"/>
              </a:rPr>
              <a:t>Los participantes utilizarán la herramienta de evaluación 7-1-7 y participarán en discusiones para lograr lo siguiente: </a:t>
            </a:r>
            <a:br>
              <a:rPr lang="es-419" sz="2000" b="0" i="0" u="none" strike="noStrike" cap="none" normalizeH="0" baseline="0" noProof="0" dirty="0">
                <a:ln>
                  <a:noFill/>
                </a:ln>
                <a:effectLst/>
                <a:uLnTx/>
                <a:uFillTx/>
                <a:latin typeface="Arial" panose="020B0604020202020204" pitchFamily="34" charset="0"/>
                <a:ea typeface="Arial"/>
                <a:cs typeface="Arial"/>
              </a:rPr>
            </a:br>
            <a:endParaRPr lang="es-419" sz="2000" b="0" i="0" u="none" strike="noStrike" cap="none" normalizeH="0" baseline="0" noProof="0" dirty="0">
              <a:ln>
                <a:noFill/>
              </a:ln>
              <a:effectLst/>
              <a:uLnTx/>
              <a:uFillTx/>
              <a:latin typeface="Arial" panose="020B0604020202020204" pitchFamily="34" charset="0"/>
              <a:ea typeface="Arial"/>
              <a:cs typeface="Arial"/>
            </a:endParaRP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1900" b="0" i="0" u="none" strike="noStrike" cap="none" normalizeH="0" baseline="0" noProof="0" dirty="0">
                <a:ln>
                  <a:noFill/>
                </a:ln>
                <a:solidFill>
                  <a:srgbClr val="384D56"/>
                </a:solidFill>
                <a:effectLst/>
                <a:uLnTx/>
                <a:uFillTx/>
                <a:latin typeface="Arial"/>
                <a:ea typeface="Arial"/>
                <a:cs typeface="Arial"/>
              </a:rPr>
              <a:t>Identificar y registrar las fechas de los hitos de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1900" b="0" i="0" u="none" strike="noStrike" cap="none" normalizeH="0" baseline="0" noProof="0" dirty="0">
                <a:ln>
                  <a:noFill/>
                </a:ln>
                <a:solidFill>
                  <a:srgbClr val="384D56"/>
                </a:solidFill>
                <a:effectLst/>
                <a:uLnTx/>
                <a:uFillTx/>
                <a:latin typeface="Arial"/>
                <a:ea typeface="Arial"/>
                <a:cs typeface="Arial"/>
              </a:rPr>
              <a:t>Calcular el desempeño de 7-1-7 en función de los intervalos de detección, notificación y respuesta.</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1900" b="0" i="0" u="none" strike="noStrike" cap="none" normalizeH="0" baseline="0" noProof="0" dirty="0">
                <a:ln>
                  <a:noFill/>
                </a:ln>
                <a:solidFill>
                  <a:srgbClr val="384D56"/>
                </a:solidFill>
                <a:effectLst/>
                <a:uLnTx/>
                <a:uFillTx/>
                <a:latin typeface="Arial"/>
                <a:ea typeface="Arial"/>
                <a:cs typeface="Arial"/>
              </a:rPr>
              <a:t>Identificar los cuellos de botella/facilitadores y traducirlos en medidas para mejorar el desempeño.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1900" b="0" i="0" u="none" strike="noStrike" kern="1200" cap="none" spc="0" normalizeH="0" baseline="0" noProof="0" dirty="0">
              <a:ln>
                <a:noFill/>
              </a:ln>
              <a:solidFill>
                <a:srgbClr val="384D56"/>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12">
            <a:extLst>
              <a:ext uri="{FF2B5EF4-FFF2-40B4-BE49-F238E27FC236}">
                <a16:creationId xmlns:a16="http://schemas.microsoft.com/office/drawing/2014/main" id="{513E62FB-343D-56B4-2E87-09B2C3EEBBA2}"/>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Objetivos</a:t>
            </a:r>
          </a:p>
        </p:txBody>
      </p:sp>
    </p:spTree>
    <p:extLst>
      <p:ext uri="{BB962C8B-B14F-4D97-AF65-F5344CB8AC3E}">
        <p14:creationId xmlns:p14="http://schemas.microsoft.com/office/powerpoint/2010/main" val="27778346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graphicFrame>
        <p:nvGraphicFramePr>
          <p:cNvPr id="3" name="Table 2">
            <a:extLst>
              <a:ext uri="{FF2B5EF4-FFF2-40B4-BE49-F238E27FC236}">
                <a16:creationId xmlns:a16="http://schemas.microsoft.com/office/drawing/2014/main" id="{201B5498-CE4C-83EB-0566-A9DC8B677E5C}"/>
              </a:ext>
            </a:extLst>
          </p:cNvPr>
          <p:cNvGraphicFramePr>
            <a:graphicFrameLocks noGrp="1"/>
          </p:cNvGraphicFramePr>
          <p:nvPr>
            <p:extLst>
              <p:ext uri="{D42A27DB-BD31-4B8C-83A1-F6EECF244321}">
                <p14:modId xmlns:p14="http://schemas.microsoft.com/office/powerpoint/2010/main" val="2928550797"/>
              </p:ext>
            </p:extLst>
          </p:nvPr>
        </p:nvGraphicFramePr>
        <p:xfrm>
          <a:off x="422400" y="1748519"/>
          <a:ext cx="11347200" cy="3525610"/>
        </p:xfrm>
        <a:graphic>
          <a:graphicData uri="http://schemas.openxmlformats.org/drawingml/2006/table">
            <a:tbl>
              <a:tblPr firstRow="1" firstCol="1" bandRow="1">
                <a:tableStyleId>{B301B821-A1FF-4177-AEE7-76D212191A09}</a:tableStyleId>
              </a:tblPr>
              <a:tblGrid>
                <a:gridCol w="946724">
                  <a:extLst>
                    <a:ext uri="{9D8B030D-6E8A-4147-A177-3AD203B41FA5}">
                      <a16:colId xmlns:a16="http://schemas.microsoft.com/office/drawing/2014/main" val="1249902058"/>
                    </a:ext>
                  </a:extLst>
                </a:gridCol>
                <a:gridCol w="7219705">
                  <a:extLst>
                    <a:ext uri="{9D8B030D-6E8A-4147-A177-3AD203B41FA5}">
                      <a16:colId xmlns:a16="http://schemas.microsoft.com/office/drawing/2014/main" val="938744880"/>
                    </a:ext>
                  </a:extLst>
                </a:gridCol>
                <a:gridCol w="1681842">
                  <a:extLst>
                    <a:ext uri="{9D8B030D-6E8A-4147-A177-3AD203B41FA5}">
                      <a16:colId xmlns:a16="http://schemas.microsoft.com/office/drawing/2014/main" val="1250547073"/>
                    </a:ext>
                  </a:extLst>
                </a:gridCol>
                <a:gridCol w="1498929">
                  <a:extLst>
                    <a:ext uri="{9D8B030D-6E8A-4147-A177-3AD203B41FA5}">
                      <a16:colId xmlns:a16="http://schemas.microsoft.com/office/drawing/2014/main" val="3984908602"/>
                    </a:ext>
                  </a:extLst>
                </a:gridCol>
              </a:tblGrid>
              <a:tr h="78241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l" rtl="0">
                        <a:lnSpc>
                          <a:spcPct val="115000"/>
                        </a:lnSpc>
                        <a:spcBef>
                          <a:spcPts val="0"/>
                        </a:spcBef>
                        <a:spcAft>
                          <a:spcPts val="100"/>
                        </a:spcAft>
                      </a:pPr>
                      <a:endParaRPr lang="en-US" sz="1800">
                        <a:effectLst/>
                      </a:endParaRP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just">
                        <a:lnSpc>
                          <a:spcPct val="115000"/>
                        </a:lnSpc>
                        <a:spcBef>
                          <a:spcPts val="0"/>
                        </a:spcBef>
                        <a:spcAft>
                          <a:spcPts val="100"/>
                        </a:spcAft>
                      </a:pPr>
                      <a:r>
                        <a:rPr lang="es-419" sz="1800">
                          <a:effectLst/>
                        </a:rPr>
                        <a:t>Paso</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a:effectLst/>
                        </a:rPr>
                        <a:t>Ubicación</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800">
                          <a:effectLst/>
                        </a:rPr>
                        <a:t>Duración </a:t>
                      </a:r>
                    </a:p>
                  </a:txBody>
                  <a:tcPr marL="68580" marR="68580" marT="0" marB="0" anchor="ctr"/>
                </a:tc>
                <a:extLst>
                  <a:ext uri="{0D108BD9-81ED-4DB2-BD59-A6C34878D82A}">
                    <a16:rowId xmlns:a16="http://schemas.microsoft.com/office/drawing/2014/main" val="4000264268"/>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1</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es-419" sz="1600" dirty="0">
                          <a:solidFill>
                            <a:srgbClr val="384D56"/>
                          </a:solidFill>
                          <a:effectLst/>
                        </a:rPr>
                        <a:t>Descripción general de la actividad</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dirty="0">
                          <a:solidFill>
                            <a:srgbClr val="384D56"/>
                          </a:solidFill>
                          <a:effectLst/>
                        </a:rPr>
                        <a:t>Sesión plenaria</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5 min</a:t>
                      </a:r>
                    </a:p>
                  </a:txBody>
                  <a:tcPr marL="68580" marR="68580" marT="0" marB="0" anchor="ctr">
                    <a:solidFill>
                      <a:schemeClr val="bg2"/>
                    </a:solidFill>
                  </a:tcPr>
                </a:tc>
                <a:extLst>
                  <a:ext uri="{0D108BD9-81ED-4DB2-BD59-A6C34878D82A}">
                    <a16:rowId xmlns:a16="http://schemas.microsoft.com/office/drawing/2014/main" val="2093039433"/>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2</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s-419" sz="1600">
                          <a:solidFill>
                            <a:srgbClr val="384D56"/>
                          </a:solidFill>
                          <a:effectLst/>
                        </a:rPr>
                        <a:t>Presentaciones personales breves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Grupo pequeño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5 min</a:t>
                      </a:r>
                    </a:p>
                  </a:txBody>
                  <a:tcPr marL="68580" marR="68580" marT="0" marB="0" anchor="ctr"/>
                </a:tc>
                <a:extLst>
                  <a:ext uri="{0D108BD9-81ED-4DB2-BD59-A6C34878D82A}">
                    <a16:rowId xmlns:a16="http://schemas.microsoft.com/office/drawing/2014/main" val="641549739"/>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3</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s-419" sz="1600">
                          <a:solidFill>
                            <a:srgbClr val="384D56"/>
                          </a:solidFill>
                          <a:effectLst/>
                        </a:rPr>
                        <a:t>Parte 1: Registrar las fechas de los hitos y calcular el desempeño de 7-1-7</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600" u="none" strike="noStrike" cap="none" normalizeH="0" baseline="0" noProof="0">
                          <a:ln>
                            <a:noFill/>
                          </a:ln>
                          <a:solidFill>
                            <a:srgbClr val="384D56"/>
                          </a:solidFill>
                          <a:effectLst/>
                          <a:uLnTx/>
                          <a:uFillTx/>
                        </a:rPr>
                        <a:t>Grupo pequeño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45 min</a:t>
                      </a:r>
                    </a:p>
                  </a:txBody>
                  <a:tcPr marL="68580" marR="68580" marT="0" marB="0" anchor="ctr">
                    <a:solidFill>
                      <a:schemeClr val="bg2"/>
                    </a:solidFill>
                  </a:tcPr>
                </a:tc>
                <a:extLst>
                  <a:ext uri="{0D108BD9-81ED-4DB2-BD59-A6C34878D82A}">
                    <a16:rowId xmlns:a16="http://schemas.microsoft.com/office/drawing/2014/main" val="577595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4</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nSpc>
                          <a:spcPct val="115000"/>
                        </a:lnSpc>
                        <a:spcBef>
                          <a:spcPts val="0"/>
                        </a:spcBef>
                        <a:spcAft>
                          <a:spcPts val="100"/>
                        </a:spcAft>
                      </a:pPr>
                      <a:r>
                        <a:rPr lang="es-419" sz="1600">
                          <a:solidFill>
                            <a:srgbClr val="384D56"/>
                          </a:solidFill>
                          <a:effectLst/>
                        </a:rPr>
                        <a:t>Parte 2: Identificar los cuellos de botella, los facilitadores y las medidas</a:t>
                      </a:r>
                    </a:p>
                  </a:txBody>
                  <a:tcPr marL="68580" marR="68580" marT="0" marB="0" anchor="ct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600" u="none" strike="noStrike" cap="none" normalizeH="0" baseline="0" noProof="0">
                          <a:ln>
                            <a:noFill/>
                          </a:ln>
                          <a:solidFill>
                            <a:srgbClr val="384D56"/>
                          </a:solidFill>
                          <a:effectLst/>
                          <a:uLnTx/>
                          <a:uFillTx/>
                        </a:rPr>
                        <a:t>Grupo pequeño</a:t>
                      </a:r>
                    </a:p>
                  </a:txBody>
                  <a:tcPr marL="68580" marR="68580" marT="0" marB="0" anchor="ct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25 min</a:t>
                      </a:r>
                    </a:p>
                  </a:txBody>
                  <a:tcPr marL="68580" marR="68580" marT="0" marB="0" anchor="ctr"/>
                </a:tc>
                <a:extLst>
                  <a:ext uri="{0D108BD9-81ED-4DB2-BD59-A6C34878D82A}">
                    <a16:rowId xmlns:a16="http://schemas.microsoft.com/office/drawing/2014/main" val="83718832"/>
                  </a:ext>
                </a:extLst>
              </a:tr>
              <a:tr h="548640">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algn="ctr">
                        <a:lnSpc>
                          <a:spcPct val="115000"/>
                        </a:lnSpc>
                        <a:spcBef>
                          <a:spcPts val="0"/>
                        </a:spcBef>
                        <a:spcAft>
                          <a:spcPts val="100"/>
                        </a:spcAft>
                      </a:pPr>
                      <a:r>
                        <a:rPr lang="es-419" sz="1600">
                          <a:solidFill>
                            <a:srgbClr val="384D56"/>
                          </a:solidFill>
                          <a:effectLst/>
                        </a:rPr>
                        <a:t>5</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just">
                        <a:lnSpc>
                          <a:spcPct val="115000"/>
                        </a:lnSpc>
                        <a:spcBef>
                          <a:spcPts val="0"/>
                        </a:spcBef>
                        <a:spcAft>
                          <a:spcPts val="100"/>
                        </a:spcAft>
                      </a:pPr>
                      <a:r>
                        <a:rPr lang="es-419" sz="1600">
                          <a:solidFill>
                            <a:srgbClr val="384D56"/>
                          </a:solidFill>
                          <a:effectLst/>
                        </a:rPr>
                        <a:t>Debate en grupo pequeño</a:t>
                      </a:r>
                    </a:p>
                  </a:txBody>
                  <a:tcPr marL="68580" marR="68580" marT="0" marB="0" anchor="ctr">
                    <a:solidFill>
                      <a:schemeClr val="bg2"/>
                    </a:solidFill>
                  </a:tcPr>
                </a:tc>
                <a:tc>
                  <a:txBody>
                    <a:bodyPr/>
                    <a:lstStyle>
                      <a:lvl1pPr marL="0" algn="l" defTabSz="914400" rtl="0" eaLnBrk="1" latinLnBrk="0" hangingPunct="1">
                        <a:defRPr sz="1800" b="1" kern="1200">
                          <a:solidFill>
                            <a:schemeClr val="lt1"/>
                          </a:solidFill>
                          <a:latin typeface="Arial" panose="020B0604020202020204"/>
                        </a:defRPr>
                      </a:lvl1pPr>
                      <a:lvl2pPr marL="457200" algn="l" defTabSz="914400" rtl="0" eaLnBrk="1" latinLnBrk="0" hangingPunct="1">
                        <a:defRPr sz="1800" b="1" kern="1200">
                          <a:solidFill>
                            <a:schemeClr val="lt1"/>
                          </a:solidFill>
                          <a:latin typeface="Arial" panose="020B0604020202020204"/>
                        </a:defRPr>
                      </a:lvl2pPr>
                      <a:lvl3pPr marL="914400" algn="l" defTabSz="914400" rtl="0" eaLnBrk="1" latinLnBrk="0" hangingPunct="1">
                        <a:defRPr sz="1800" b="1" kern="1200">
                          <a:solidFill>
                            <a:schemeClr val="lt1"/>
                          </a:solidFill>
                          <a:latin typeface="Arial" panose="020B0604020202020204"/>
                        </a:defRPr>
                      </a:lvl3pPr>
                      <a:lvl4pPr marL="1371600" algn="l" defTabSz="914400" rtl="0" eaLnBrk="1" latinLnBrk="0" hangingPunct="1">
                        <a:defRPr sz="1800" b="1" kern="1200">
                          <a:solidFill>
                            <a:schemeClr val="lt1"/>
                          </a:solidFill>
                          <a:latin typeface="Arial" panose="020B0604020202020204"/>
                        </a:defRPr>
                      </a:lvl4pPr>
                      <a:lvl5pPr marL="1828800" algn="l" defTabSz="914400" rtl="0" eaLnBrk="1" latinLnBrk="0" hangingPunct="1">
                        <a:defRPr sz="1800" b="1" kern="1200">
                          <a:solidFill>
                            <a:schemeClr val="lt1"/>
                          </a:solidFill>
                          <a:latin typeface="Arial" panose="020B0604020202020204"/>
                        </a:defRPr>
                      </a:lvl5pPr>
                      <a:lvl6pPr marL="2286000" algn="l" defTabSz="914400" rtl="0" eaLnBrk="1" latinLnBrk="0" hangingPunct="1">
                        <a:defRPr sz="1800" b="1" kern="1200">
                          <a:solidFill>
                            <a:schemeClr val="lt1"/>
                          </a:solidFill>
                          <a:latin typeface="Arial" panose="020B0604020202020204"/>
                        </a:defRPr>
                      </a:lvl6pPr>
                      <a:lvl7pPr marL="2743200" algn="l" defTabSz="914400" rtl="0" eaLnBrk="1" latinLnBrk="0" hangingPunct="1">
                        <a:defRPr sz="1800" b="1" kern="1200">
                          <a:solidFill>
                            <a:schemeClr val="lt1"/>
                          </a:solidFill>
                          <a:latin typeface="Arial" panose="020B0604020202020204"/>
                        </a:defRPr>
                      </a:lvl7pPr>
                      <a:lvl8pPr marL="3200400" algn="l" defTabSz="914400" rtl="0" eaLnBrk="1" latinLnBrk="0" hangingPunct="1">
                        <a:defRPr sz="1800" b="1" kern="1200">
                          <a:solidFill>
                            <a:schemeClr val="lt1"/>
                          </a:solidFill>
                          <a:latin typeface="Arial" panose="020B0604020202020204"/>
                        </a:defRPr>
                      </a:lvl8pPr>
                      <a:lvl9pPr marL="3657600" algn="l" defTabSz="914400" rtl="0" eaLnBrk="1" latinLnBrk="0" hangingPunct="1">
                        <a:defRPr sz="1800" b="1" kern="1200">
                          <a:solidFill>
                            <a:schemeClr val="lt1"/>
                          </a:solidFill>
                          <a:latin typeface="Arial" panose="020B0604020202020204"/>
                        </a:defRPr>
                      </a:lvl9pPr>
                    </a:lstStyle>
                    <a:p>
                      <a:pPr marL="0" marR="0" lvl="0" indent="0" algn="ctr" defTabSz="914400" rtl="0" eaLnBrk="1" fontAlgn="auto" latinLnBrk="0" hangingPunct="1">
                        <a:lnSpc>
                          <a:spcPct val="115000"/>
                        </a:lnSpc>
                        <a:spcBef>
                          <a:spcPts val="0"/>
                        </a:spcBef>
                        <a:spcAft>
                          <a:spcPts val="100"/>
                        </a:spcAft>
                        <a:buClrTx/>
                        <a:buSzTx/>
                        <a:buFontTx/>
                        <a:buNone/>
                        <a:tabLst/>
                        <a:defRPr/>
                      </a:pPr>
                      <a:r>
                        <a:rPr kumimoji="0" lang="es-419" sz="1600" u="none" strike="noStrike" cap="none" normalizeH="0" baseline="0" noProof="0">
                          <a:ln>
                            <a:noFill/>
                          </a:ln>
                          <a:solidFill>
                            <a:srgbClr val="384D56"/>
                          </a:solidFill>
                          <a:effectLst/>
                          <a:uLnTx/>
                          <a:uFillTx/>
                        </a:rPr>
                        <a:t>Grupo pequeño</a:t>
                      </a:r>
                    </a:p>
                  </a:txBody>
                  <a:tcPr marL="68580" marR="68580" marT="0" marB="0" anchor="ctr">
                    <a:solidFill>
                      <a:schemeClr val="bg2"/>
                    </a:solidFill>
                  </a:tcPr>
                </a:tc>
                <a:tc>
                  <a:txBody>
                    <a:bodyPr/>
                    <a:lstStyle>
                      <a:lvl1pPr marL="0" algn="l" defTabSz="914400" rtl="0" eaLnBrk="1" latinLnBrk="0" hangingPunct="1">
                        <a:defRPr sz="1800" kern="1200">
                          <a:solidFill>
                            <a:schemeClr val="dk1"/>
                          </a:solidFill>
                          <a:latin typeface="Arial" panose="020B0604020202020204"/>
                        </a:defRPr>
                      </a:lvl1pPr>
                      <a:lvl2pPr marL="457200" algn="l" defTabSz="914400" rtl="0" eaLnBrk="1" latinLnBrk="0" hangingPunct="1">
                        <a:defRPr sz="1800" kern="1200">
                          <a:solidFill>
                            <a:schemeClr val="dk1"/>
                          </a:solidFill>
                          <a:latin typeface="Arial" panose="020B0604020202020204"/>
                        </a:defRPr>
                      </a:lvl2pPr>
                      <a:lvl3pPr marL="914400" algn="l" defTabSz="914400" rtl="0" eaLnBrk="1" latinLnBrk="0" hangingPunct="1">
                        <a:defRPr sz="1800" kern="1200">
                          <a:solidFill>
                            <a:schemeClr val="dk1"/>
                          </a:solidFill>
                          <a:latin typeface="Arial" panose="020B0604020202020204"/>
                        </a:defRPr>
                      </a:lvl3pPr>
                      <a:lvl4pPr marL="1371600" algn="l" defTabSz="914400" rtl="0" eaLnBrk="1" latinLnBrk="0" hangingPunct="1">
                        <a:defRPr sz="1800" kern="1200">
                          <a:solidFill>
                            <a:schemeClr val="dk1"/>
                          </a:solidFill>
                          <a:latin typeface="Arial" panose="020B0604020202020204"/>
                        </a:defRPr>
                      </a:lvl4pPr>
                      <a:lvl5pPr marL="1828800" algn="l" defTabSz="914400" rtl="0" eaLnBrk="1" latinLnBrk="0" hangingPunct="1">
                        <a:defRPr sz="1800" kern="1200">
                          <a:solidFill>
                            <a:schemeClr val="dk1"/>
                          </a:solidFill>
                          <a:latin typeface="Arial" panose="020B0604020202020204"/>
                        </a:defRPr>
                      </a:lvl5pPr>
                      <a:lvl6pPr marL="2286000" algn="l" defTabSz="914400" rtl="0" eaLnBrk="1" latinLnBrk="0" hangingPunct="1">
                        <a:defRPr sz="1800" kern="1200">
                          <a:solidFill>
                            <a:schemeClr val="dk1"/>
                          </a:solidFill>
                          <a:latin typeface="Arial" panose="020B0604020202020204"/>
                        </a:defRPr>
                      </a:lvl6pPr>
                      <a:lvl7pPr marL="2743200" algn="l" defTabSz="914400" rtl="0" eaLnBrk="1" latinLnBrk="0" hangingPunct="1">
                        <a:defRPr sz="1800" kern="1200">
                          <a:solidFill>
                            <a:schemeClr val="dk1"/>
                          </a:solidFill>
                          <a:latin typeface="Arial" panose="020B0604020202020204"/>
                        </a:defRPr>
                      </a:lvl7pPr>
                      <a:lvl8pPr marL="3200400" algn="l" defTabSz="914400" rtl="0" eaLnBrk="1" latinLnBrk="0" hangingPunct="1">
                        <a:defRPr sz="1800" kern="1200">
                          <a:solidFill>
                            <a:schemeClr val="dk1"/>
                          </a:solidFill>
                          <a:latin typeface="Arial" panose="020B0604020202020204"/>
                        </a:defRPr>
                      </a:lvl8pPr>
                      <a:lvl9pPr marL="3657600" algn="l" defTabSz="914400" rtl="0" eaLnBrk="1" latinLnBrk="0" hangingPunct="1">
                        <a:defRPr sz="1800" kern="1200">
                          <a:solidFill>
                            <a:schemeClr val="dk1"/>
                          </a:solidFill>
                          <a:latin typeface="Arial" panose="020B0604020202020204"/>
                        </a:defRPr>
                      </a:lvl9pPr>
                    </a:lstStyle>
                    <a:p>
                      <a:pPr marL="0" marR="0" algn="ctr">
                        <a:lnSpc>
                          <a:spcPct val="115000"/>
                        </a:lnSpc>
                        <a:spcBef>
                          <a:spcPts val="0"/>
                        </a:spcBef>
                        <a:spcAft>
                          <a:spcPts val="100"/>
                        </a:spcAft>
                      </a:pPr>
                      <a:r>
                        <a:rPr lang="es-419" sz="1600" dirty="0">
                          <a:solidFill>
                            <a:srgbClr val="384D56"/>
                          </a:solidFill>
                          <a:effectLst/>
                        </a:rPr>
                        <a:t>10 min</a:t>
                      </a:r>
                    </a:p>
                  </a:txBody>
                  <a:tcPr marL="68580" marR="68580" marT="0" marB="0" anchor="ctr">
                    <a:solidFill>
                      <a:schemeClr val="bg2"/>
                    </a:solidFill>
                  </a:tcPr>
                </a:tc>
                <a:extLst>
                  <a:ext uri="{0D108BD9-81ED-4DB2-BD59-A6C34878D82A}">
                    <a16:rowId xmlns:a16="http://schemas.microsoft.com/office/drawing/2014/main" val="1094538805"/>
                  </a:ext>
                </a:extLst>
              </a:tr>
            </a:tbl>
          </a:graphicData>
        </a:graphic>
      </p:graphicFrame>
      <p:sp>
        <p:nvSpPr>
          <p:cNvPr id="6" name="Title 12">
            <a:extLst>
              <a:ext uri="{FF2B5EF4-FFF2-40B4-BE49-F238E27FC236}">
                <a16:creationId xmlns:a16="http://schemas.microsoft.com/office/drawing/2014/main" id="{D24D423B-46C0-1C3C-E5C9-1CE110AEA500}"/>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Programa</a:t>
            </a:r>
          </a:p>
        </p:txBody>
      </p:sp>
    </p:spTree>
    <p:extLst>
      <p:ext uri="{BB962C8B-B14F-4D97-AF65-F5344CB8AC3E}">
        <p14:creationId xmlns:p14="http://schemas.microsoft.com/office/powerpoint/2010/main" val="274037019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57FCA145-95FC-D799-C36F-00824FBC7D0B}"/>
              </a:ext>
            </a:extLst>
          </p:cNvPr>
          <p:cNvSpPr txBox="1">
            <a:spLocks/>
          </p:cNvSpPr>
          <p:nvPr/>
        </p:nvSpPr>
        <p:spPr>
          <a:xfrm>
            <a:off x="1118540" y="1235504"/>
            <a:ext cx="10212847" cy="5031905"/>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s-419" sz="2000" b="0" i="0" u="none" strike="noStrike" cap="none" normalizeH="0" baseline="0" noProof="0" dirty="0">
                <a:ln>
                  <a:noFill/>
                </a:ln>
                <a:solidFill>
                  <a:srgbClr val="000000"/>
                </a:solidFill>
                <a:effectLst/>
                <a:uLnTx/>
                <a:uFillTx/>
                <a:latin typeface="Arial"/>
                <a:cs typeface="Arial"/>
              </a:rPr>
              <a:t>Realizaremos una</a:t>
            </a:r>
            <a:r>
              <a:rPr kumimoji="0" lang="es-419" sz="2000" b="0" i="0" u="none" strike="noStrike" cap="none" normalizeH="0" noProof="0" dirty="0">
                <a:ln>
                  <a:noFill/>
                </a:ln>
                <a:solidFill>
                  <a:srgbClr val="000000"/>
                </a:solidFill>
                <a:effectLst/>
                <a:uLnTx/>
                <a:uFillTx/>
                <a:latin typeface="Arial"/>
                <a:cs typeface="Arial"/>
              </a:rPr>
              <a:t> </a:t>
            </a:r>
            <a:r>
              <a:rPr kumimoji="0" lang="es-419" sz="2000" b="0" i="0" u="none" strike="noStrike" cap="none" normalizeH="0" baseline="0" noProof="0" dirty="0">
                <a:ln>
                  <a:noFill/>
                </a:ln>
                <a:solidFill>
                  <a:srgbClr val="000000"/>
                </a:solidFill>
                <a:effectLst/>
                <a:uLnTx/>
                <a:uFillTx/>
                <a:latin typeface="Arial"/>
                <a:cs typeface="Arial"/>
              </a:rPr>
              <a:t>actividad en pequeños grupos que aplica el 7-1-7 a un </a:t>
            </a:r>
            <a:r>
              <a:rPr kumimoji="0" lang="es-419" sz="2000" b="1" i="0" u="none" strike="noStrike" cap="none" normalizeH="0" baseline="0" noProof="0" dirty="0">
                <a:ln>
                  <a:noFill/>
                </a:ln>
                <a:solidFill>
                  <a:srgbClr val="000000"/>
                </a:solidFill>
                <a:effectLst/>
                <a:uLnTx/>
                <a:uFillTx/>
                <a:latin typeface="Arial"/>
                <a:cs typeface="Arial"/>
              </a:rPr>
              <a:t>evento y país ficticio.</a:t>
            </a:r>
            <a:r>
              <a:rPr kumimoji="0" lang="es-419" sz="2000" b="0" i="0" u="none" strike="noStrike" cap="none" normalizeH="0" baseline="0" noProof="0" dirty="0">
                <a:ln>
                  <a:noFill/>
                </a:ln>
                <a:solidFill>
                  <a:srgbClr val="000000"/>
                </a:solidFill>
                <a:effectLst/>
                <a:uLnTx/>
                <a:uFillTx/>
                <a:latin typeface="Arial"/>
                <a:cs typeface="Arial"/>
              </a:rPr>
              <a:t> Simularemos un brote de </a:t>
            </a:r>
            <a:r>
              <a:rPr kumimoji="0" lang="es-419" sz="2000" b="1" i="0" u="none" strike="noStrike" cap="none" normalizeH="0" baseline="0" noProof="0" dirty="0">
                <a:ln>
                  <a:noFill/>
                </a:ln>
                <a:solidFill>
                  <a:srgbClr val="000000"/>
                </a:solidFill>
                <a:effectLst/>
                <a:uLnTx/>
                <a:uFillTx/>
                <a:latin typeface="Arial"/>
                <a:cs typeface="Arial"/>
              </a:rPr>
              <a:t>sarampión</a:t>
            </a:r>
            <a:r>
              <a:rPr kumimoji="0" lang="es-419" sz="2000" i="0" u="none" strike="noStrike" cap="none" normalizeH="0" baseline="0" noProof="0" dirty="0">
                <a:ln>
                  <a:noFill/>
                </a:ln>
                <a:solidFill>
                  <a:srgbClr val="000000"/>
                </a:solidFill>
                <a:effectLst/>
                <a:uLnTx/>
                <a:uFillTx/>
                <a:latin typeface="Arial"/>
                <a:cs typeface="Arial"/>
              </a:rPr>
              <a:t> </a:t>
            </a:r>
            <a:r>
              <a:rPr kumimoji="0" lang="es-419" sz="2000" b="0" i="0" u="none" strike="noStrike" cap="none" normalizeH="0" baseline="0" noProof="0" dirty="0">
                <a:ln>
                  <a:noFill/>
                </a:ln>
                <a:solidFill>
                  <a:srgbClr val="000000"/>
                </a:solidFill>
                <a:effectLst/>
                <a:uLnTx/>
                <a:uFillTx/>
                <a:latin typeface="Arial"/>
                <a:cs typeface="Arial"/>
              </a:rPr>
              <a:t>en</a:t>
            </a:r>
            <a:r>
              <a:rPr kumimoji="0" lang="es-419" sz="2000" i="0" u="none" strike="noStrike" cap="none" normalizeH="0" baseline="0" noProof="0" dirty="0">
                <a:ln>
                  <a:noFill/>
                </a:ln>
                <a:solidFill>
                  <a:srgbClr val="000000"/>
                </a:solidFill>
                <a:effectLst/>
                <a:uLnTx/>
                <a:uFillTx/>
                <a:latin typeface="Arial"/>
                <a:cs typeface="Arial"/>
              </a:rPr>
              <a:t> </a:t>
            </a:r>
            <a:r>
              <a:rPr kumimoji="0" lang="es-419" sz="2000" b="1" i="0" u="none" strike="noStrike" cap="none" normalizeH="0" baseline="0" noProof="0" dirty="0" err="1">
                <a:ln>
                  <a:noFill/>
                </a:ln>
                <a:solidFill>
                  <a:srgbClr val="000000"/>
                </a:solidFill>
                <a:effectLst/>
                <a:uLnTx/>
                <a:uFillTx/>
                <a:latin typeface="Arial"/>
                <a:cs typeface="Arial"/>
              </a:rPr>
              <a:t>Epistán</a:t>
            </a:r>
            <a:r>
              <a:rPr kumimoji="0" lang="es-419" sz="2000" b="1" i="0" u="none" strike="noStrike" cap="none" normalizeH="0" baseline="0" noProof="0" dirty="0">
                <a:ln>
                  <a:noFill/>
                </a:ln>
                <a:solidFill>
                  <a:srgbClr val="000000"/>
                </a:solidFill>
                <a:effectLst/>
                <a:uLnTx/>
                <a:uFillTx/>
                <a:latin typeface="Arial"/>
                <a:cs typeface="Arial"/>
              </a:rPr>
              <a:t>. </a:t>
            </a:r>
          </a:p>
          <a:p>
            <a:pPr marL="51435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s-419" sz="2000" b="0" i="0" u="none" strike="noStrike" cap="none" normalizeH="0" baseline="0" noProof="0" dirty="0">
                <a:ln>
                  <a:noFill/>
                </a:ln>
                <a:solidFill>
                  <a:srgbClr val="000000"/>
                </a:solidFill>
                <a:effectLst/>
                <a:uLnTx/>
                <a:uFillTx/>
                <a:latin typeface="Arial"/>
                <a:cs typeface="Arial"/>
              </a:rPr>
              <a:t>La actividad se realizará en </a:t>
            </a:r>
            <a:r>
              <a:rPr kumimoji="0" lang="es-419" sz="2000" b="1" i="0" u="none" strike="noStrike" cap="none" normalizeH="0" baseline="0" noProof="0" dirty="0">
                <a:ln>
                  <a:noFill/>
                </a:ln>
                <a:solidFill>
                  <a:srgbClr val="000000"/>
                </a:solidFill>
                <a:effectLst/>
                <a:uLnTx/>
                <a:uFillTx/>
                <a:latin typeface="Arial"/>
                <a:cs typeface="Arial"/>
              </a:rPr>
              <a:t>dos partes: </a:t>
            </a:r>
          </a:p>
          <a:p>
            <a:pPr marL="1200150" marR="0" lvl="2" indent="-342900" algn="l" defTabSz="914400" rtl="0" eaLnBrk="1" fontAlgn="auto" latinLnBrk="0" hangingPunct="1">
              <a:lnSpc>
                <a:spcPct val="100000"/>
              </a:lnSpc>
              <a:spcBef>
                <a:spcPts val="500"/>
              </a:spcBef>
              <a:spcAft>
                <a:spcPts val="0"/>
              </a:spcAft>
              <a:buClr>
                <a:srgbClr val="6577BA"/>
              </a:buClr>
              <a:buSzPct val="120000"/>
              <a:buFont typeface="Arial" panose="020B0604020202020204" pitchFamily="34" charset="0"/>
              <a:buChar char="•"/>
              <a:tabLst/>
              <a:defRPr/>
            </a:pPr>
            <a:r>
              <a:rPr kumimoji="0" lang="es-419" sz="2000" b="1" i="0" u="none" strike="noStrike" cap="none" normalizeH="0" baseline="0" noProof="0" dirty="0">
                <a:ln>
                  <a:noFill/>
                </a:ln>
                <a:solidFill>
                  <a:srgbClr val="000000"/>
                </a:solidFill>
                <a:effectLst/>
                <a:uLnTx/>
                <a:uFillTx/>
                <a:latin typeface="Arial"/>
                <a:cs typeface="Arial"/>
              </a:rPr>
              <a:t>Parte 1: Registrar las fechas de los hitos de 7-1-7 y calcular el objetivo del 7-1-7</a:t>
            </a:r>
          </a:p>
          <a:p>
            <a:pPr marL="1200150" marR="0" lvl="2" indent="-342900" algn="l" defTabSz="914400" rtl="0" eaLnBrk="1" fontAlgn="auto" latinLnBrk="0" hangingPunct="1">
              <a:lnSpc>
                <a:spcPct val="100000"/>
              </a:lnSpc>
              <a:spcBef>
                <a:spcPts val="500"/>
              </a:spcBef>
              <a:spcAft>
                <a:spcPts val="0"/>
              </a:spcAft>
              <a:buClr>
                <a:srgbClr val="6577BA"/>
              </a:buClr>
              <a:buSzPct val="120000"/>
              <a:buFont typeface="Arial" panose="020B0604020202020204" pitchFamily="34" charset="0"/>
              <a:buChar char="•"/>
              <a:tabLst/>
              <a:defRPr/>
            </a:pPr>
            <a:r>
              <a:rPr kumimoji="0" lang="es-419" sz="2000" b="1" i="0" u="none" strike="noStrike" cap="none" normalizeH="0" baseline="0" noProof="0" dirty="0">
                <a:ln>
                  <a:noFill/>
                </a:ln>
                <a:solidFill>
                  <a:srgbClr val="000000"/>
                </a:solidFill>
                <a:effectLst/>
                <a:uLnTx/>
                <a:uFillTx/>
                <a:latin typeface="Arial"/>
                <a:cs typeface="Arial"/>
              </a:rPr>
              <a:t>Parte 2: Identificar los cuellos de botella, los facilitadores y las medidas</a:t>
            </a:r>
          </a:p>
          <a:p>
            <a:pPr marL="51435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s-419" sz="2000" b="0" i="0" u="none" strike="noStrike" cap="none" normalizeH="0" baseline="0" noProof="0" dirty="0">
                <a:ln>
                  <a:noFill/>
                </a:ln>
                <a:solidFill>
                  <a:srgbClr val="000000"/>
                </a:solidFill>
                <a:effectLst/>
                <a:uLnTx/>
                <a:uFillTx/>
                <a:latin typeface="Arial"/>
                <a:cs typeface="Arial"/>
              </a:rPr>
              <a:t>Discutiremos en el grupo pequeño y en el plenario cómo los conceptos de esta actividad de mesa se relacionan con su trabajo.</a:t>
            </a:r>
          </a:p>
          <a:p>
            <a:pPr marL="51435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s-419" sz="2000" b="0" i="0" u="none" strike="noStrike" cap="none" normalizeH="0" baseline="0" noProof="0" dirty="0">
                <a:ln>
                  <a:noFill/>
                </a:ln>
                <a:solidFill>
                  <a:srgbClr val="000000"/>
                </a:solidFill>
                <a:effectLst/>
                <a:uLnTx/>
                <a:uFillTx/>
                <a:latin typeface="Arial"/>
                <a:cs typeface="Arial"/>
              </a:rPr>
              <a:t>Haremos todo lo posible por responder a sus preguntas en los grupos pequeños, durante la sesión plenaria o en comunicaciones de seguimiento. </a:t>
            </a:r>
          </a:p>
          <a:p>
            <a:pPr marL="514350" marR="0" lvl="0" indent="-342900" algn="l" defTabSz="914400" rtl="0" eaLnBrk="1" fontAlgn="auto" latinLnBrk="0" hangingPunct="1">
              <a:lnSpc>
                <a:spcPct val="100000"/>
              </a:lnSpc>
              <a:spcBef>
                <a:spcPts val="1000"/>
              </a:spcBef>
              <a:spcAft>
                <a:spcPts val="0"/>
              </a:spcAft>
              <a:buClrTx/>
              <a:buSzTx/>
              <a:buFont typeface="Arial" panose="020B0604020202020204" pitchFamily="34" charset="0"/>
              <a:buChar char="•"/>
              <a:tabLst/>
              <a:defRPr/>
            </a:pPr>
            <a:r>
              <a:rPr kumimoji="0" lang="es-419" sz="2000" b="0" i="0" u="none" strike="noStrike" cap="none" normalizeH="0" baseline="0" noProof="0" dirty="0">
                <a:ln>
                  <a:noFill/>
                </a:ln>
                <a:solidFill>
                  <a:srgbClr val="000000"/>
                </a:solidFill>
                <a:effectLst/>
                <a:uLnTx/>
                <a:uFillTx/>
                <a:latin typeface="Arial"/>
                <a:cs typeface="Arial"/>
              </a:rPr>
              <a:t>Se incluyen breves</a:t>
            </a:r>
            <a:r>
              <a:rPr kumimoji="0" lang="es-419" sz="2000" b="1" i="0" u="none" strike="noStrike" cap="none" normalizeH="0" baseline="0" noProof="0" dirty="0">
                <a:ln>
                  <a:noFill/>
                </a:ln>
                <a:solidFill>
                  <a:srgbClr val="000000"/>
                </a:solidFill>
                <a:effectLst/>
                <a:uLnTx/>
                <a:uFillTx/>
                <a:latin typeface="Arial"/>
                <a:cs typeface="Arial"/>
              </a:rPr>
              <a:t> definiciones técnicas </a:t>
            </a:r>
            <a:r>
              <a:rPr kumimoji="0" lang="es-419" sz="2000" b="0" i="0" u="none" strike="noStrike" cap="none" normalizeH="0" baseline="0" noProof="0" dirty="0">
                <a:ln>
                  <a:noFill/>
                </a:ln>
                <a:solidFill>
                  <a:srgbClr val="000000"/>
                </a:solidFill>
                <a:effectLst/>
                <a:uLnTx/>
                <a:uFillTx/>
                <a:latin typeface="Arial"/>
                <a:cs typeface="Arial"/>
              </a:rPr>
              <a:t>en la Herramienta de evaluación 7-1-7. </a:t>
            </a:r>
          </a:p>
        </p:txBody>
      </p:sp>
      <p:sp>
        <p:nvSpPr>
          <p:cNvPr id="6" name="Title 12">
            <a:extLst>
              <a:ext uri="{FF2B5EF4-FFF2-40B4-BE49-F238E27FC236}">
                <a16:creationId xmlns:a16="http://schemas.microsoft.com/office/drawing/2014/main" id="{3D87C0A1-59A7-BC43-699F-79C4FD6B954D}"/>
              </a:ext>
            </a:extLst>
          </p:cNvPr>
          <p:cNvSpPr txBox="1">
            <a:spLocks/>
          </p:cNvSpPr>
          <p:nvPr/>
        </p:nvSpPr>
        <p:spPr>
          <a:xfrm>
            <a:off x="264459" y="302373"/>
            <a:ext cx="9989457" cy="997095"/>
          </a:xfrm>
          <a:prstGeom prst="rect">
            <a:avLst/>
          </a:prstGeom>
        </p:spPr>
        <p:txBody>
          <a:bodyPr vert="horz" lIns="91440" tIns="45720" rIns="91440" bIns="45720" rtlCol="0" anchor="t">
            <a:normAutofit fontScale="975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a:latin typeface="Arial"/>
                <a:cs typeface="Arial"/>
              </a:rPr>
              <a:t>Descripción general</a:t>
            </a:r>
          </a:p>
        </p:txBody>
      </p:sp>
    </p:spTree>
    <p:extLst>
      <p:ext uri="{BB962C8B-B14F-4D97-AF65-F5344CB8AC3E}">
        <p14:creationId xmlns:p14="http://schemas.microsoft.com/office/powerpoint/2010/main" val="2033365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954932"/>
            <a:ext cx="5157787" cy="823912"/>
          </a:xfrm>
        </p:spPr>
        <p:txBody>
          <a:bodyPr/>
          <a:lstStyle/>
          <a:p>
            <a:pPr>
              <a:lnSpc>
                <a:spcPct val="100000"/>
              </a:lnSpc>
            </a:pPr>
            <a:r>
              <a:rPr lang="es-419" sz="1800" dirty="0">
                <a:latin typeface="Arial"/>
                <a:cs typeface="Arial"/>
              </a:rPr>
              <a:t>Guía del participante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2" y="1802658"/>
            <a:ext cx="4678359" cy="823912"/>
          </a:xfrm>
        </p:spPr>
        <p:txBody>
          <a:bodyPr vert="horz" lIns="91440" tIns="45720" rIns="91440" bIns="45720" rtlCol="0" anchor="t">
            <a:noAutofit/>
          </a:bodyPr>
          <a:lstStyle/>
          <a:p>
            <a:pPr marL="0" indent="0">
              <a:lnSpc>
                <a:spcPct val="100000"/>
              </a:lnSpc>
              <a:buNone/>
            </a:pPr>
            <a:r>
              <a:rPr lang="es-419" sz="1400">
                <a:solidFill>
                  <a:schemeClr val="tx1"/>
                </a:solidFill>
                <a:latin typeface="Arial"/>
                <a:cs typeface="Arial"/>
              </a:rPr>
              <a:t>Describe la actividad de mesa + escenario de brote</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954932"/>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nSpc>
                <a:spcPct val="100000"/>
              </a:lnSpc>
              <a:defRPr/>
            </a:pPr>
            <a:r>
              <a:rPr lang="es-419" sz="1800" dirty="0">
                <a:latin typeface="Arial"/>
                <a:cs typeface="Arial"/>
              </a:rPr>
              <a:t>Herramienta de evaluación</a:t>
            </a:r>
            <a:r>
              <a:rPr kumimoji="0" lang="es-419" sz="1800" b="1" i="0" u="none" strike="noStrike" cap="none" normalizeH="0" baseline="0" noProof="0" dirty="0">
                <a:ln>
                  <a:noFill/>
                </a:ln>
                <a:solidFill>
                  <a:srgbClr val="628393"/>
                </a:solidFill>
                <a:effectLst/>
                <a:uLnTx/>
                <a:uFillTx/>
                <a:latin typeface="Arial"/>
                <a:cs typeface="Arial"/>
              </a:rPr>
              <a:t> </a:t>
            </a:r>
            <a:r>
              <a:rPr lang="es-419" sz="1800" dirty="0">
                <a:latin typeface="Arial"/>
                <a:cs typeface="Arial"/>
              </a:rPr>
              <a:t>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778844"/>
            <a:ext cx="5157787" cy="823912"/>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
                <a:srgbClr val="3BB042"/>
              </a:buClr>
              <a:buSzTx/>
              <a:buFont typeface="Arial" panose="020B0604020202020204" pitchFamily="34" charset="0"/>
              <a:buNone/>
              <a:tabLst/>
              <a:defRPr/>
            </a:pPr>
            <a:r>
              <a:rPr kumimoji="0" lang="es-419" sz="1400" b="0" i="0" u="none" strike="noStrike" cap="none" normalizeH="0" baseline="0" noProof="0" dirty="0">
                <a:ln>
                  <a:noFill/>
                </a:ln>
                <a:solidFill>
                  <a:schemeClr val="tx1"/>
                </a:solidFill>
                <a:effectLst/>
                <a:uLnTx/>
                <a:uFillTx/>
                <a:latin typeface="Arial"/>
                <a:cs typeface="Arial"/>
              </a:rPr>
              <a:t>Herramienta principal para registrar fechas, calcular el objetivo del 7-1-7 y registrar cuellos de botella, habilitadores y acciones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s-419" dirty="0"/>
              <a:t>Materiales para los participantes</a:t>
            </a:r>
          </a:p>
        </p:txBody>
      </p:sp>
      <p:pic>
        <p:nvPicPr>
          <p:cNvPr id="2" name="Picture 1">
            <a:extLst>
              <a:ext uri="{FF2B5EF4-FFF2-40B4-BE49-F238E27FC236}">
                <a16:creationId xmlns:a16="http://schemas.microsoft.com/office/drawing/2014/main" id="{795EF4ED-2892-C26B-7D35-D1CBD319DF6C}"/>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1670351" y="2473460"/>
            <a:ext cx="2945604" cy="3763827"/>
          </a:xfrm>
          <a:prstGeom prst="rect">
            <a:avLst/>
          </a:prstGeom>
          <a:ln w="57150">
            <a:solidFill>
              <a:schemeClr val="bg2"/>
            </a:solidFill>
          </a:ln>
        </p:spPr>
      </p:pic>
      <p:pic>
        <p:nvPicPr>
          <p:cNvPr id="5" name="Picture 4">
            <a:extLst>
              <a:ext uri="{FF2B5EF4-FFF2-40B4-BE49-F238E27FC236}">
                <a16:creationId xmlns:a16="http://schemas.microsoft.com/office/drawing/2014/main" id="{BF17F98A-725F-2EF8-082D-8AD7DB163BC9}"/>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7014831" y="2476688"/>
            <a:ext cx="2645363" cy="3750913"/>
          </a:xfrm>
          <a:prstGeom prst="rect">
            <a:avLst/>
          </a:prstGeom>
          <a:ln w="57150">
            <a:solidFill>
              <a:schemeClr val="bg2"/>
            </a:solidFill>
          </a:ln>
        </p:spPr>
      </p:pic>
      <p:pic>
        <p:nvPicPr>
          <p:cNvPr id="6" name="Picture 5">
            <a:extLst>
              <a:ext uri="{FF2B5EF4-FFF2-40B4-BE49-F238E27FC236}">
                <a16:creationId xmlns:a16="http://schemas.microsoft.com/office/drawing/2014/main" id="{D1C4582E-9557-2D4C-01F8-F901AA8BC229}"/>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7542323" y="2731210"/>
            <a:ext cx="2791784" cy="3633299"/>
          </a:xfrm>
          <a:prstGeom prst="rect">
            <a:avLst/>
          </a:prstGeom>
          <a:ln w="57150">
            <a:solidFill>
              <a:schemeClr val="bg2"/>
            </a:solidFill>
          </a:ln>
        </p:spPr>
      </p:pic>
    </p:spTree>
    <p:extLst>
      <p:ext uri="{BB962C8B-B14F-4D97-AF65-F5344CB8AC3E}">
        <p14:creationId xmlns:p14="http://schemas.microsoft.com/office/powerpoint/2010/main" val="176048660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AB9E57D-C47A-FD65-2EF8-6337CEA6ADAA}"/>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8896983" y="2739519"/>
            <a:ext cx="1352323" cy="1759948"/>
          </a:xfrm>
          <a:prstGeom prst="rect">
            <a:avLst/>
          </a:prstGeom>
          <a:ln w="12700">
            <a:solidFill>
              <a:schemeClr val="tx2"/>
            </a:solidFill>
          </a:ln>
        </p:spPr>
      </p:pic>
      <p:pic>
        <p:nvPicPr>
          <p:cNvPr id="6" name="Picture 5">
            <a:extLst>
              <a:ext uri="{FF2B5EF4-FFF2-40B4-BE49-F238E27FC236}">
                <a16:creationId xmlns:a16="http://schemas.microsoft.com/office/drawing/2014/main" id="{70915407-AF57-2C12-D8BC-2BBD0A60D778}"/>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896984" y="459963"/>
            <a:ext cx="1352322" cy="1727968"/>
          </a:xfrm>
          <a:prstGeom prst="rect">
            <a:avLst/>
          </a:prstGeom>
          <a:ln w="12700">
            <a:solidFill>
              <a:schemeClr val="tx2"/>
            </a:solidFill>
          </a:ln>
        </p:spPr>
      </p:pic>
      <p:sp>
        <p:nvSpPr>
          <p:cNvPr id="4" name="Title 3">
            <a:extLst>
              <a:ext uri="{FF2B5EF4-FFF2-40B4-BE49-F238E27FC236}">
                <a16:creationId xmlns:a16="http://schemas.microsoft.com/office/drawing/2014/main" id="{4A521160-59D8-02C1-F3FE-E90120862C04}"/>
              </a:ext>
            </a:extLst>
          </p:cNvPr>
          <p:cNvSpPr>
            <a:spLocks noGrp="1"/>
          </p:cNvSpPr>
          <p:nvPr>
            <p:ph type="title"/>
          </p:nvPr>
        </p:nvSpPr>
        <p:spPr>
          <a:xfrm>
            <a:off x="690586" y="1857051"/>
            <a:ext cx="3467083" cy="2282808"/>
          </a:xfrm>
        </p:spPr>
        <p:txBody>
          <a:bodyPr anchor="ctr">
            <a:normAutofit/>
          </a:bodyPr>
          <a:lstStyle/>
          <a:p>
            <a:r>
              <a:rPr kumimoji="0" lang="es-419" sz="3200" b="1" i="0" u="none" strike="noStrike" cap="none" normalizeH="0" baseline="0" noProof="0">
                <a:ln>
                  <a:noFill/>
                </a:ln>
                <a:solidFill>
                  <a:schemeClr val="accent1"/>
                </a:solidFill>
                <a:effectLst/>
                <a:uLnTx/>
                <a:uFillTx/>
                <a:latin typeface="Arial" panose="020B0604020202020204" pitchFamily="34" charset="0"/>
                <a:ea typeface="Arial"/>
                <a:cs typeface="+mj-cs"/>
              </a:rPr>
              <a:t>Instrucciones generales</a:t>
            </a:r>
          </a:p>
        </p:txBody>
      </p:sp>
      <p:sp>
        <p:nvSpPr>
          <p:cNvPr id="3" name="Content Placeholder 2">
            <a:extLst>
              <a:ext uri="{FF2B5EF4-FFF2-40B4-BE49-F238E27FC236}">
                <a16:creationId xmlns:a16="http://schemas.microsoft.com/office/drawing/2014/main" id="{B140E2B3-937C-FA6E-2452-810089924762}"/>
              </a:ext>
            </a:extLst>
          </p:cNvPr>
          <p:cNvSpPr txBox="1">
            <a:spLocks/>
          </p:cNvSpPr>
          <p:nvPr/>
        </p:nvSpPr>
        <p:spPr>
          <a:xfrm>
            <a:off x="6370500" y="2938930"/>
            <a:ext cx="2118774" cy="1196671"/>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2000" b="1" i="0" u="none" strike="noStrike" cap="none" normalizeH="0" baseline="0" noProof="0" dirty="0">
                <a:ln>
                  <a:noFill/>
                </a:ln>
                <a:solidFill>
                  <a:srgbClr val="000000"/>
                </a:solidFill>
                <a:effectLst/>
                <a:uLnTx/>
                <a:uFillTx/>
                <a:latin typeface="Arial" panose="020B0604020202020204" pitchFamily="34" charset="0"/>
                <a:ea typeface="Arial"/>
                <a:cs typeface="+mn-cs"/>
              </a:rPr>
              <a:t>Completar los pasos de la herramienta de evaluación. </a:t>
            </a:r>
          </a:p>
        </p:txBody>
      </p:sp>
      <p:sp>
        <p:nvSpPr>
          <p:cNvPr id="7" name="Content Placeholder 2">
            <a:extLst>
              <a:ext uri="{FF2B5EF4-FFF2-40B4-BE49-F238E27FC236}">
                <a16:creationId xmlns:a16="http://schemas.microsoft.com/office/drawing/2014/main" id="{D49CDE50-02CC-836F-2668-EC6EC98C1A98}"/>
              </a:ext>
            </a:extLst>
          </p:cNvPr>
          <p:cNvSpPr txBox="1">
            <a:spLocks/>
          </p:cNvSpPr>
          <p:nvPr/>
        </p:nvSpPr>
        <p:spPr>
          <a:xfrm>
            <a:off x="6429848" y="5188233"/>
            <a:ext cx="2059426" cy="1168237"/>
          </a:xfrm>
          <a:prstGeom prst="rect">
            <a:avLst/>
          </a:prstGeom>
        </p:spPr>
        <p:txBody>
          <a:bodyPr>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2000" b="1" i="0" u="none" strike="noStrike" cap="none" normalizeH="0" baseline="0" noProof="0" dirty="0">
                <a:ln>
                  <a:noFill/>
                </a:ln>
                <a:solidFill>
                  <a:srgbClr val="000000"/>
                </a:solidFill>
                <a:effectLst/>
                <a:uLnTx/>
                <a:uFillTx/>
                <a:latin typeface="Arial" panose="020B0604020202020204" pitchFamily="34" charset="0"/>
                <a:ea typeface="Arial"/>
                <a:cs typeface="+mn-cs"/>
              </a:rPr>
              <a:t>Discutir y documentar las respuestas.</a:t>
            </a:r>
          </a:p>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endParaRPr kumimoji="0" lang="en-US" sz="2000" b="1"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8" name="Oval 7">
            <a:extLst>
              <a:ext uri="{FF2B5EF4-FFF2-40B4-BE49-F238E27FC236}">
                <a16:creationId xmlns:a16="http://schemas.microsoft.com/office/drawing/2014/main" id="{4AEF9F46-E9A6-69A6-3557-EE1AC1431403}"/>
              </a:ext>
            </a:extLst>
          </p:cNvPr>
          <p:cNvSpPr/>
          <p:nvPr/>
        </p:nvSpPr>
        <p:spPr>
          <a:xfrm>
            <a:off x="5752725" y="702163"/>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800" b="1" i="0" u="none" strike="noStrike" cap="none" normalizeH="0" baseline="0" noProof="0">
                <a:ln>
                  <a:noFill/>
                </a:ln>
                <a:solidFill>
                  <a:srgbClr val="FFFFFF"/>
                </a:solidFill>
                <a:effectLst/>
                <a:uLnTx/>
                <a:uFillTx/>
                <a:latin typeface="Arial" panose="020B0604020202020204"/>
                <a:ea typeface="Arial"/>
                <a:cs typeface="+mn-cs"/>
              </a:rPr>
              <a:t>1</a:t>
            </a:r>
          </a:p>
        </p:txBody>
      </p:sp>
      <p:sp>
        <p:nvSpPr>
          <p:cNvPr id="10" name="Oval 9">
            <a:extLst>
              <a:ext uri="{FF2B5EF4-FFF2-40B4-BE49-F238E27FC236}">
                <a16:creationId xmlns:a16="http://schemas.microsoft.com/office/drawing/2014/main" id="{37F94097-4050-356C-CC29-3DBC2AF9952F}"/>
              </a:ext>
            </a:extLst>
          </p:cNvPr>
          <p:cNvSpPr/>
          <p:nvPr/>
        </p:nvSpPr>
        <p:spPr>
          <a:xfrm>
            <a:off x="5719247" y="3030597"/>
            <a:ext cx="516504" cy="51650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800" b="1" i="0" u="none" strike="noStrike" cap="none" normalizeH="0" baseline="0" noProof="0">
                <a:ln>
                  <a:noFill/>
                </a:ln>
                <a:solidFill>
                  <a:srgbClr val="FFFFFF"/>
                </a:solidFill>
                <a:effectLst/>
                <a:uLnTx/>
                <a:uFillTx/>
                <a:latin typeface="Arial" panose="020B0604020202020204"/>
                <a:ea typeface="Arial"/>
                <a:cs typeface="+mn-cs"/>
              </a:rPr>
              <a:t>2</a:t>
            </a:r>
          </a:p>
        </p:txBody>
      </p:sp>
      <p:sp>
        <p:nvSpPr>
          <p:cNvPr id="5" name="Oval 4">
            <a:extLst>
              <a:ext uri="{FF2B5EF4-FFF2-40B4-BE49-F238E27FC236}">
                <a16:creationId xmlns:a16="http://schemas.microsoft.com/office/drawing/2014/main" id="{99FF434B-D4A7-0C8D-6E8D-02E91E04E175}"/>
              </a:ext>
            </a:extLst>
          </p:cNvPr>
          <p:cNvSpPr/>
          <p:nvPr/>
        </p:nvSpPr>
        <p:spPr>
          <a:xfrm>
            <a:off x="5752725" y="5178997"/>
            <a:ext cx="516504" cy="516504"/>
          </a:xfrm>
          <a:prstGeom prst="ellipse">
            <a:avLst/>
          </a:prstGeom>
          <a:solidFill>
            <a:schemeClr val="accent1"/>
          </a:solidFill>
          <a:ln w="12700" cap="flat" cmpd="sng" algn="ctr">
            <a:noFill/>
            <a:prstDash val="solid"/>
            <a:miter lim="800000"/>
          </a:ln>
          <a:effectLst/>
        </p:spPr>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800" b="1" i="0" u="none" strike="noStrike" cap="none" normalizeH="0" baseline="0" noProof="0">
                <a:ln>
                  <a:noFill/>
                </a:ln>
                <a:solidFill>
                  <a:srgbClr val="FFFFFF"/>
                </a:solidFill>
                <a:effectLst/>
                <a:uLnTx/>
                <a:uFillTx/>
                <a:latin typeface="Arial" panose="020B0604020202020204"/>
                <a:ea typeface="Arial"/>
                <a:cs typeface="Arial"/>
              </a:rPr>
              <a:t>3</a:t>
            </a:r>
          </a:p>
        </p:txBody>
      </p:sp>
      <p:sp>
        <p:nvSpPr>
          <p:cNvPr id="17" name="Content Placeholder 2">
            <a:extLst>
              <a:ext uri="{FF2B5EF4-FFF2-40B4-BE49-F238E27FC236}">
                <a16:creationId xmlns:a16="http://schemas.microsoft.com/office/drawing/2014/main" id="{A2F894E5-4433-0C78-0ED8-6A060ABAC5FA}"/>
              </a:ext>
            </a:extLst>
          </p:cNvPr>
          <p:cNvSpPr txBox="1">
            <a:spLocks/>
          </p:cNvSpPr>
          <p:nvPr/>
        </p:nvSpPr>
        <p:spPr>
          <a:xfrm>
            <a:off x="6434254" y="599028"/>
            <a:ext cx="2283207" cy="764492"/>
          </a:xfrm>
          <a:prstGeom prst="rect">
            <a:avLst/>
          </a:prstGeom>
        </p:spPr>
        <p:txBody>
          <a:bodyPr lIns="91440" tIns="45720" rIns="91440" bIns="4572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2000" b="1" i="0" u="none" strike="noStrike" cap="none" normalizeH="0" baseline="0" noProof="0" dirty="0">
                <a:ln>
                  <a:noFill/>
                </a:ln>
                <a:solidFill>
                  <a:srgbClr val="000000"/>
                </a:solidFill>
                <a:effectLst/>
                <a:uLnTx/>
                <a:uFillTx/>
                <a:latin typeface="Arial"/>
                <a:ea typeface="Arial"/>
                <a:cs typeface="Arial"/>
              </a:rPr>
              <a:t>Leer </a:t>
            </a:r>
            <a:r>
              <a:rPr lang="es-419" sz="2000" dirty="0">
                <a:solidFill>
                  <a:srgbClr val="000000"/>
                </a:solidFill>
                <a:latin typeface="Arial"/>
                <a:ea typeface="Arial"/>
                <a:cs typeface="Arial"/>
              </a:rPr>
              <a:t>el escenario</a:t>
            </a:r>
            <a:r>
              <a:rPr kumimoji="0" lang="es-419" sz="2000" b="1" i="0" u="none" strike="noStrike" cap="none" normalizeH="0" baseline="0" noProof="0" dirty="0">
                <a:ln>
                  <a:noFill/>
                </a:ln>
                <a:solidFill>
                  <a:srgbClr val="000000"/>
                </a:solidFill>
                <a:effectLst/>
                <a:uLnTx/>
                <a:uFillTx/>
                <a:latin typeface="Arial"/>
                <a:ea typeface="Arial"/>
                <a:cs typeface="Arial"/>
              </a:rPr>
              <a:t>. </a:t>
            </a:r>
          </a:p>
        </p:txBody>
      </p:sp>
      <p:pic>
        <p:nvPicPr>
          <p:cNvPr id="18" name="Graphic 17">
            <a:extLst>
              <a:ext uri="{FF2B5EF4-FFF2-40B4-BE49-F238E27FC236}">
                <a16:creationId xmlns:a16="http://schemas.microsoft.com/office/drawing/2014/main" id="{7FA70BB7-521A-5439-5E73-12AA1A2E10A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25694" y="5174901"/>
            <a:ext cx="1040789" cy="1000170"/>
          </a:xfrm>
          <a:prstGeom prst="rect">
            <a:avLst/>
          </a:prstGeom>
        </p:spPr>
      </p:pic>
    </p:spTree>
    <p:extLst>
      <p:ext uri="{BB962C8B-B14F-4D97-AF65-F5344CB8AC3E}">
        <p14:creationId xmlns:p14="http://schemas.microsoft.com/office/powerpoint/2010/main" val="27631431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1258-46E1-8DBD-A090-2723540E1E0B}"/>
              </a:ext>
            </a:extLst>
          </p:cNvPr>
          <p:cNvSpPr>
            <a:spLocks noGrp="1"/>
          </p:cNvSpPr>
          <p:nvPr>
            <p:ph type="title"/>
          </p:nvPr>
        </p:nvSpPr>
        <p:spPr>
          <a:xfrm>
            <a:off x="349317" y="2660926"/>
            <a:ext cx="3666872" cy="1734585"/>
          </a:xfrm>
        </p:spPr>
        <p:txBody>
          <a:bodyPr/>
          <a:lstStyle/>
          <a:p>
            <a:pPr algn="ctr"/>
            <a:r>
              <a:rPr lang="es-419" dirty="0">
                <a:latin typeface="Arial"/>
                <a:cs typeface="Arial"/>
              </a:rPr>
              <a:t>Información sobre la actividad de mesa</a:t>
            </a:r>
          </a:p>
        </p:txBody>
      </p:sp>
      <p:sp>
        <p:nvSpPr>
          <p:cNvPr id="4" name="Content Placeholder 3">
            <a:extLst>
              <a:ext uri="{FF2B5EF4-FFF2-40B4-BE49-F238E27FC236}">
                <a16:creationId xmlns:a16="http://schemas.microsoft.com/office/drawing/2014/main" id="{38E73610-D185-3E74-3D6C-1F8357BA2E34}"/>
              </a:ext>
            </a:extLst>
          </p:cNvPr>
          <p:cNvSpPr>
            <a:spLocks noGrp="1"/>
          </p:cNvSpPr>
          <p:nvPr>
            <p:ph idx="1"/>
          </p:nvPr>
        </p:nvSpPr>
        <p:spPr>
          <a:xfrm>
            <a:off x="4990812" y="1871377"/>
            <a:ext cx="6693029" cy="3313684"/>
          </a:xfrm>
        </p:spPr>
        <p:txBody>
          <a:bodyPr vert="horz" lIns="91440" tIns="45720" rIns="91440" bIns="45720" rtlCol="0" anchor="t">
            <a:noAutofit/>
          </a:bodyPr>
          <a:lstStyle/>
          <a:p>
            <a:r>
              <a:rPr lang="es-419">
                <a:latin typeface="Arial"/>
                <a:cs typeface="Arial"/>
              </a:rPr>
              <a:t>¿Cómo se relaciona este ejemplo de actividad de mesa con sus propios trabajos?</a:t>
            </a:r>
          </a:p>
          <a:p>
            <a:pPr marL="0" indent="0">
              <a:buNone/>
            </a:pPr>
            <a:endParaRPr lang="en-US" dirty="0">
              <a:latin typeface="Arial"/>
              <a:cs typeface="Arial"/>
            </a:endParaRPr>
          </a:p>
          <a:p>
            <a:r>
              <a:rPr lang="es-419">
                <a:latin typeface="Arial"/>
                <a:cs typeface="Arial"/>
              </a:rPr>
              <a:t>¿Qué ideas obtuvieron de esta actividad?</a:t>
            </a:r>
          </a:p>
          <a:p>
            <a:endParaRPr lang="en-US" dirty="0">
              <a:latin typeface="Arial"/>
              <a:cs typeface="Arial"/>
            </a:endParaRPr>
          </a:p>
          <a:p>
            <a:r>
              <a:rPr lang="es-419">
                <a:latin typeface="Arial"/>
                <a:cs typeface="Arial"/>
              </a:rPr>
              <a:t>¿Cómo podría ayudarlos esta actividad mientras piensan en apoyar/implementar el 7-1-7?</a:t>
            </a:r>
          </a:p>
        </p:txBody>
      </p:sp>
      <p:sp>
        <p:nvSpPr>
          <p:cNvPr id="5" name="Text Placeholder 4">
            <a:extLst>
              <a:ext uri="{FF2B5EF4-FFF2-40B4-BE49-F238E27FC236}">
                <a16:creationId xmlns:a16="http://schemas.microsoft.com/office/drawing/2014/main" id="{3B83F37D-E334-6F38-65E5-1285A2CEF267}"/>
              </a:ext>
            </a:extLst>
          </p:cNvPr>
          <p:cNvSpPr>
            <a:spLocks noGrp="1"/>
          </p:cNvSpPr>
          <p:nvPr>
            <p:ph type="body" sz="half" idx="10"/>
          </p:nvPr>
        </p:nvSpPr>
        <p:spPr>
          <a:xfrm>
            <a:off x="4809900" y="1016482"/>
            <a:ext cx="6693029" cy="400639"/>
          </a:xfrm>
        </p:spPr>
        <p:txBody>
          <a:bodyPr vert="horz" lIns="91440" tIns="45720" rIns="91440" bIns="45720" rtlCol="0" anchor="t">
            <a:noAutofit/>
          </a:bodyPr>
          <a:lstStyle/>
          <a:p>
            <a:r>
              <a:rPr lang="es-419" sz="2400">
                <a:latin typeface="Arial"/>
                <a:cs typeface="Arial"/>
              </a:rPr>
              <a:t>Preguntas para inspirar la conversación</a:t>
            </a:r>
          </a:p>
        </p:txBody>
      </p:sp>
      <p:pic>
        <p:nvPicPr>
          <p:cNvPr id="8" name="Graphic 7">
            <a:extLst>
              <a:ext uri="{FF2B5EF4-FFF2-40B4-BE49-F238E27FC236}">
                <a16:creationId xmlns:a16="http://schemas.microsoft.com/office/drawing/2014/main" id="{DFFC6205-134A-6E4E-A2F2-2F2AC1F25A5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725939" y="1874255"/>
            <a:ext cx="913629" cy="909011"/>
          </a:xfrm>
          <a:prstGeom prst="rect">
            <a:avLst/>
          </a:prstGeom>
        </p:spPr>
      </p:pic>
    </p:spTree>
    <p:extLst>
      <p:ext uri="{BB962C8B-B14F-4D97-AF65-F5344CB8AC3E}">
        <p14:creationId xmlns:p14="http://schemas.microsoft.com/office/powerpoint/2010/main" val="121987739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3983394-FDBD-2DB4-4686-3809CCDF8B86}"/>
              </a:ext>
            </a:extLst>
          </p:cNvPr>
          <p:cNvSpPr>
            <a:spLocks noGrp="1"/>
          </p:cNvSpPr>
          <p:nvPr>
            <p:ph type="title"/>
          </p:nvPr>
        </p:nvSpPr>
        <p:spPr>
          <a:xfrm>
            <a:off x="618743" y="1953306"/>
            <a:ext cx="3467083" cy="2282808"/>
          </a:xfrm>
        </p:spPr>
        <p:txBody>
          <a:bodyPr anchor="b">
            <a:normAutofit/>
          </a:bodyPr>
          <a:lstStyle/>
          <a:p>
            <a:r>
              <a:rPr lang="es-419" sz="3600">
                <a:latin typeface="Arial"/>
                <a:cs typeface="Arial"/>
              </a:rPr>
              <a:t>Almuerzo </a:t>
            </a:r>
            <a:br>
              <a:rPr lang="es-419" sz="3600"/>
            </a:br>
            <a:endParaRPr lang="es-419" sz="3600"/>
          </a:p>
        </p:txBody>
      </p:sp>
      <p:sp>
        <p:nvSpPr>
          <p:cNvPr id="4" name="Content Placeholder 3">
            <a:extLst>
              <a:ext uri="{FF2B5EF4-FFF2-40B4-BE49-F238E27FC236}">
                <a16:creationId xmlns:a16="http://schemas.microsoft.com/office/drawing/2014/main" id="{9F5FB49C-C19C-6906-5FFE-481BE1806653}"/>
              </a:ext>
            </a:extLst>
          </p:cNvPr>
          <p:cNvSpPr>
            <a:spLocks noGrp="1"/>
          </p:cNvSpPr>
          <p:nvPr>
            <p:ph idx="1"/>
          </p:nvPr>
        </p:nvSpPr>
        <p:spPr>
          <a:xfrm>
            <a:off x="4948934" y="769585"/>
            <a:ext cx="6502120" cy="5326145"/>
          </a:xfrm>
        </p:spPr>
        <p:txBody>
          <a:bodyPr vert="horz" lIns="91440" tIns="45720" rIns="91440" bIns="45720" rtlCol="0" anchor="t">
            <a:noAutofit/>
          </a:bodyPr>
          <a:lstStyle/>
          <a:p>
            <a:endParaRPr lang="en-US" sz="2400">
              <a:cs typeface="Arial" panose="020B0604020202020204" pitchFamily="34" charset="0"/>
            </a:endParaRPr>
          </a:p>
          <a:p>
            <a:pPr marL="0" indent="0">
              <a:buNone/>
            </a:pPr>
            <a:endParaRPr lang="en-US" sz="3200" b="1">
              <a:solidFill>
                <a:schemeClr val="tx2"/>
              </a:solidFill>
              <a:latin typeface="Arial"/>
              <a:cs typeface="Arial"/>
            </a:endParaRPr>
          </a:p>
          <a:p>
            <a:endParaRPr lang="en-US" sz="2400">
              <a:latin typeface="Arial"/>
              <a:cs typeface="Arial"/>
            </a:endParaRPr>
          </a:p>
          <a:p>
            <a:pPr marL="0" indent="0">
              <a:buNone/>
            </a:pPr>
            <a:endParaRPr lang="en-US" sz="2400">
              <a:solidFill>
                <a:schemeClr val="accent1"/>
              </a:solidFill>
              <a:latin typeface="Arial"/>
              <a:cs typeface="Arial"/>
            </a:endParaRPr>
          </a:p>
          <a:p>
            <a:pPr marL="0" indent="0">
              <a:buNone/>
            </a:pPr>
            <a:endParaRPr lang="en-US" sz="2400">
              <a:solidFill>
                <a:schemeClr val="accent1"/>
              </a:solidFill>
            </a:endParaRPr>
          </a:p>
        </p:txBody>
      </p:sp>
      <p:sp>
        <p:nvSpPr>
          <p:cNvPr id="5" name="Content Placeholder 3">
            <a:extLst>
              <a:ext uri="{FF2B5EF4-FFF2-40B4-BE49-F238E27FC236}">
                <a16:creationId xmlns:a16="http://schemas.microsoft.com/office/drawing/2014/main" id="{90D10B52-2608-DDC2-3D5F-7C08FF28F87F}"/>
              </a:ext>
            </a:extLst>
          </p:cNvPr>
          <p:cNvSpPr txBox="1">
            <a:spLocks/>
          </p:cNvSpPr>
          <p:nvPr/>
        </p:nvSpPr>
        <p:spPr>
          <a:xfrm>
            <a:off x="4953210" y="1957698"/>
            <a:ext cx="6999332" cy="3010641"/>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s-419" sz="2800" b="1" dirty="0">
                <a:solidFill>
                  <a:schemeClr val="tx2"/>
                </a:solidFill>
                <a:latin typeface="Arial"/>
                <a:cs typeface="Arial"/>
              </a:rPr>
              <a:t>¿Tienen preguntas? Añádanlas </a:t>
            </a:r>
            <a:br>
              <a:rPr lang="es-419" sz="2800" b="1" dirty="0">
                <a:solidFill>
                  <a:schemeClr val="tx2"/>
                </a:solidFill>
                <a:latin typeface="Arial"/>
                <a:cs typeface="Arial"/>
              </a:rPr>
            </a:br>
            <a:r>
              <a:rPr lang="es-419" sz="2800" b="1" dirty="0">
                <a:solidFill>
                  <a:schemeClr val="tx2"/>
                </a:solidFill>
                <a:latin typeface="Arial"/>
                <a:cs typeface="Arial"/>
              </a:rPr>
              <a:t>a nuestra lista de preguntas pendientes</a:t>
            </a:r>
          </a:p>
          <a:p>
            <a:pPr marL="0" indent="0">
              <a:buFont typeface="Arial" panose="020B0604020202020204" pitchFamily="34" charset="0"/>
              <a:buNone/>
            </a:pPr>
            <a:endParaRPr lang="en-US" sz="2400" dirty="0">
              <a:latin typeface="Arial"/>
              <a:cs typeface="Arial"/>
            </a:endParaRPr>
          </a:p>
          <a:p>
            <a:pPr marL="0" indent="0">
              <a:buFont typeface="Arial" panose="020B0604020202020204" pitchFamily="34" charset="0"/>
              <a:buNone/>
            </a:pPr>
            <a:r>
              <a:rPr lang="es-419" sz="2800" dirty="0">
                <a:solidFill>
                  <a:schemeClr val="tx1"/>
                </a:solidFill>
                <a:latin typeface="Arial"/>
                <a:cs typeface="Arial"/>
              </a:rPr>
              <a:t>Responderemos preguntas desde esta lista durante toda la capacitación</a:t>
            </a:r>
          </a:p>
          <a:p>
            <a:endParaRPr lang="en-US" sz="2000" dirty="0">
              <a:solidFill>
                <a:schemeClr val="tx1"/>
              </a:solidFill>
              <a:cs typeface="Arial"/>
            </a:endParaRPr>
          </a:p>
          <a:p>
            <a:endParaRPr lang="en-US" sz="2000" dirty="0">
              <a:solidFill>
                <a:schemeClr val="tx1"/>
              </a:solidFill>
              <a:cs typeface="Arial"/>
            </a:endParaRPr>
          </a:p>
        </p:txBody>
      </p:sp>
      <p:sp>
        <p:nvSpPr>
          <p:cNvPr id="8" name="TextBox 7">
            <a:extLst>
              <a:ext uri="{FF2B5EF4-FFF2-40B4-BE49-F238E27FC236}">
                <a16:creationId xmlns:a16="http://schemas.microsoft.com/office/drawing/2014/main" id="{E85F4FC5-87AB-124A-ACFB-0102C9F45C2F}"/>
              </a:ext>
            </a:extLst>
          </p:cNvPr>
          <p:cNvSpPr txBox="1"/>
          <p:nvPr/>
        </p:nvSpPr>
        <p:spPr>
          <a:xfrm>
            <a:off x="4959585" y="4549533"/>
            <a:ext cx="6999333"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2800" dirty="0">
                <a:solidFill>
                  <a:srgbClr val="394D56"/>
                </a:solidFill>
                <a:latin typeface="Arial"/>
                <a:cs typeface="Arial"/>
              </a:rPr>
              <a:t>Reiniciaremos puntualmente a las 13:00</a:t>
            </a:r>
            <a:r>
              <a:rPr lang="es-419" sz="2800" dirty="0">
                <a:latin typeface="Arial"/>
                <a:cs typeface="Arial"/>
              </a:rPr>
              <a:t>​​</a:t>
            </a:r>
          </a:p>
        </p:txBody>
      </p:sp>
    </p:spTree>
    <p:extLst>
      <p:ext uri="{BB962C8B-B14F-4D97-AF65-F5344CB8AC3E}">
        <p14:creationId xmlns:p14="http://schemas.microsoft.com/office/powerpoint/2010/main" val="294886888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21AF-4ED7-8267-9B1C-E26D5B687E5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332EB5-E90F-64B5-A7D3-D58DA427F85D}"/>
              </a:ext>
            </a:extLst>
          </p:cNvPr>
          <p:cNvSpPr>
            <a:spLocks noGrp="1"/>
          </p:cNvSpPr>
          <p:nvPr>
            <p:ph type="title"/>
          </p:nvPr>
        </p:nvSpPr>
        <p:spPr>
          <a:xfrm>
            <a:off x="831850" y="1909720"/>
            <a:ext cx="8581091" cy="2148666"/>
          </a:xfrm>
        </p:spPr>
        <p:txBody>
          <a:bodyPr>
            <a:normAutofit/>
          </a:bodyPr>
          <a:lstStyle/>
          <a:p>
            <a:r>
              <a:rPr lang="es-419" dirty="0">
                <a:latin typeface="Arial"/>
                <a:cs typeface="Arial"/>
              </a:rPr>
              <a:t>Actividad para romper el hielo</a:t>
            </a:r>
          </a:p>
        </p:txBody>
      </p:sp>
      <p:sp>
        <p:nvSpPr>
          <p:cNvPr id="5" name="Content Placeholder 4">
            <a:extLst>
              <a:ext uri="{FF2B5EF4-FFF2-40B4-BE49-F238E27FC236}">
                <a16:creationId xmlns:a16="http://schemas.microsoft.com/office/drawing/2014/main" id="{F68E5359-4E8F-0F86-A3A0-1CC4BAC5C14C}"/>
              </a:ext>
            </a:extLst>
          </p:cNvPr>
          <p:cNvSpPr>
            <a:spLocks noGrp="1"/>
          </p:cNvSpPr>
          <p:nvPr>
            <p:ph type="body" idx="1"/>
          </p:nvPr>
        </p:nvSpPr>
        <p:spPr>
          <a:xfrm>
            <a:off x="831850" y="4085375"/>
            <a:ext cx="7854950" cy="931688"/>
          </a:xfrm>
        </p:spPr>
        <p:txBody>
          <a:bodyPr vert="horz" lIns="91440" tIns="45720" rIns="91440" bIns="45720" rtlCol="0" anchor="t">
            <a:noAutofit/>
          </a:bodyPr>
          <a:lstStyle/>
          <a:p>
            <a:r>
              <a:rPr lang="es-419" dirty="0">
                <a:latin typeface="Arial"/>
                <a:cs typeface="Arial"/>
              </a:rPr>
              <a:t>Si no pudieran trabajar en salud pública/medicina, ¿qué trabajo les gustaría tener?</a:t>
            </a:r>
          </a:p>
          <a:p>
            <a:endParaRPr lang="en-US" dirty="0">
              <a:cs typeface="Arial"/>
            </a:endParaRPr>
          </a:p>
        </p:txBody>
      </p:sp>
    </p:spTree>
    <p:extLst>
      <p:ext uri="{BB962C8B-B14F-4D97-AF65-F5344CB8AC3E}">
        <p14:creationId xmlns:p14="http://schemas.microsoft.com/office/powerpoint/2010/main" val="27980987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82580E-1AED-BF7E-D2DB-9BDB46F9A4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556BD3F-A662-C6CF-98D1-E4B76C38091B}"/>
              </a:ext>
            </a:extLst>
          </p:cNvPr>
          <p:cNvSpPr>
            <a:spLocks noGrp="1"/>
          </p:cNvSpPr>
          <p:nvPr>
            <p:ph type="title"/>
          </p:nvPr>
        </p:nvSpPr>
        <p:spPr>
          <a:xfrm>
            <a:off x="831850" y="1909720"/>
            <a:ext cx="10140950" cy="2148666"/>
          </a:xfrm>
        </p:spPr>
        <p:txBody>
          <a:bodyPr>
            <a:normAutofit/>
          </a:bodyPr>
          <a:lstStyle/>
          <a:p>
            <a:r>
              <a:rPr lang="es-419" sz="5200" dirty="0">
                <a:latin typeface="Arial"/>
                <a:cs typeface="Arial"/>
              </a:rPr>
              <a:t>Lista de preguntas pendientes </a:t>
            </a:r>
          </a:p>
        </p:txBody>
      </p:sp>
      <p:sp>
        <p:nvSpPr>
          <p:cNvPr id="4" name="Text Placeholder 3">
            <a:extLst>
              <a:ext uri="{FF2B5EF4-FFF2-40B4-BE49-F238E27FC236}">
                <a16:creationId xmlns:a16="http://schemas.microsoft.com/office/drawing/2014/main" id="{142AA77E-4BB0-B5D6-9ADC-7ECA12775DDB}"/>
              </a:ext>
            </a:extLst>
          </p:cNvPr>
          <p:cNvSpPr>
            <a:spLocks noGrp="1"/>
          </p:cNvSpPr>
          <p:nvPr>
            <p:ph type="body" idx="1"/>
          </p:nvPr>
        </p:nvSpPr>
        <p:spPr>
          <a:xfrm>
            <a:off x="831850" y="4057153"/>
            <a:ext cx="9703980" cy="931688"/>
          </a:xfrm>
        </p:spPr>
        <p:txBody>
          <a:bodyPr vert="horz" lIns="91440" tIns="45720" rIns="91440" bIns="45720" rtlCol="0" anchor="t">
            <a:noAutofit/>
          </a:bodyPr>
          <a:lstStyle/>
          <a:p>
            <a:r>
              <a:rPr lang="es-419">
                <a:latin typeface="Arial"/>
                <a:cs typeface="Arial"/>
              </a:rPr>
              <a:t>Respondamos algunas preguntas</a:t>
            </a:r>
          </a:p>
        </p:txBody>
      </p:sp>
    </p:spTree>
    <p:extLst>
      <p:ext uri="{BB962C8B-B14F-4D97-AF65-F5344CB8AC3E}">
        <p14:creationId xmlns:p14="http://schemas.microsoft.com/office/powerpoint/2010/main" val="37684078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s-419"/>
              <a:t>Presentaciones</a:t>
            </a: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s-419" sz="2800" b="1" dirty="0">
                <a:solidFill>
                  <a:schemeClr val="tx2"/>
                </a:solidFill>
                <a:latin typeface="Arial"/>
                <a:cs typeface="Arial"/>
              </a:rPr>
              <a:t>Pónganse de pie quienes...</a:t>
            </a:r>
          </a:p>
          <a:p>
            <a:pPr>
              <a:lnSpc>
                <a:spcPct val="114000"/>
              </a:lnSpc>
            </a:pPr>
            <a:r>
              <a:rPr lang="es-419" sz="2800" dirty="0">
                <a:latin typeface="Arial"/>
                <a:cs typeface="Arial"/>
              </a:rPr>
              <a:t>Han trabajado en salud pública por más de un año</a:t>
            </a:r>
          </a:p>
          <a:p>
            <a:pPr lvl="1">
              <a:lnSpc>
                <a:spcPct val="113999"/>
              </a:lnSpc>
            </a:pPr>
            <a:r>
              <a:rPr lang="es-419" sz="2800" dirty="0">
                <a:latin typeface="Arial"/>
                <a:cs typeface="Arial"/>
              </a:rPr>
              <a:t>Han trabajado en salud pública por más de 5 años</a:t>
            </a:r>
          </a:p>
          <a:p>
            <a:pPr lvl="2">
              <a:lnSpc>
                <a:spcPct val="113999"/>
              </a:lnSpc>
            </a:pPr>
            <a:r>
              <a:rPr lang="es-419" sz="2800" dirty="0">
                <a:latin typeface="Arial"/>
                <a:cs typeface="Arial"/>
              </a:rPr>
              <a:t>Han trabajado en salud pública por más de 10 años</a:t>
            </a:r>
          </a:p>
          <a:p>
            <a:pPr lvl="3">
              <a:lnSpc>
                <a:spcPct val="113999"/>
              </a:lnSpc>
            </a:pPr>
            <a:r>
              <a:rPr lang="es-419" sz="2800" dirty="0">
                <a:latin typeface="Arial"/>
                <a:cs typeface="Arial"/>
              </a:rPr>
              <a:t>Han trabajado en salud pública por más de 15 años</a:t>
            </a:r>
          </a:p>
          <a:p>
            <a:pPr lvl="4">
              <a:lnSpc>
                <a:spcPct val="113999"/>
              </a:lnSpc>
            </a:pPr>
            <a:r>
              <a:rPr lang="es-419" sz="2800" dirty="0">
                <a:latin typeface="Arial"/>
                <a:cs typeface="Arial"/>
              </a:rPr>
              <a:t>Han trabajado en salud pública por más de 20 años</a:t>
            </a:r>
          </a:p>
          <a:p>
            <a:pPr marL="0" indent="0">
              <a:buNone/>
            </a:pPr>
            <a:endParaRPr lang="en-US" sz="2000" dirty="0">
              <a:cs typeface="Arial" panose="020B0604020202020204" pitchFamily="34" charset="0"/>
            </a:endParaRPr>
          </a:p>
        </p:txBody>
      </p:sp>
    </p:spTree>
    <p:extLst>
      <p:ext uri="{BB962C8B-B14F-4D97-AF65-F5344CB8AC3E}">
        <p14:creationId xmlns:p14="http://schemas.microsoft.com/office/powerpoint/2010/main" val="3507705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A1C8CC-BD1D-B423-A8DE-0F8F6E8BAA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6B662B-7737-67B8-E8F8-1E31A55BFB18}"/>
              </a:ext>
            </a:extLst>
          </p:cNvPr>
          <p:cNvSpPr>
            <a:spLocks noGrp="1"/>
          </p:cNvSpPr>
          <p:nvPr>
            <p:ph type="title"/>
          </p:nvPr>
        </p:nvSpPr>
        <p:spPr>
          <a:xfrm>
            <a:off x="604229" y="1437511"/>
            <a:ext cx="3467083" cy="2282808"/>
          </a:xfrm>
        </p:spPr>
        <p:txBody>
          <a:bodyPr/>
          <a:lstStyle/>
          <a:p>
            <a:r>
              <a:rPr lang="es-419">
                <a:latin typeface="Arial"/>
                <a:cs typeface="Arial"/>
              </a:rPr>
              <a:t>Revise la lista de preguntas pendientes</a:t>
            </a:r>
          </a:p>
        </p:txBody>
      </p:sp>
      <p:sp>
        <p:nvSpPr>
          <p:cNvPr id="3" name="Content Placeholder 2">
            <a:extLst>
              <a:ext uri="{FF2B5EF4-FFF2-40B4-BE49-F238E27FC236}">
                <a16:creationId xmlns:a16="http://schemas.microsoft.com/office/drawing/2014/main" id="{4D0E1E4D-A012-0A37-4CE6-FE04A3DAAC6A}"/>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s-419" b="1" i="0" u="none" strike="noStrike" dirty="0">
                <a:solidFill>
                  <a:srgbClr val="000000"/>
                </a:solidFill>
                <a:effectLst/>
                <a:latin typeface="Arial"/>
                <a:cs typeface="Arial"/>
              </a:rPr>
              <a:t>P: </a:t>
            </a:r>
            <a:r>
              <a:rPr lang="es-419" i="0" u="none" strike="noStrike" dirty="0">
                <a:solidFill>
                  <a:srgbClr val="000000"/>
                </a:solidFill>
                <a:effectLst/>
                <a:latin typeface="Arial"/>
                <a:cs typeface="Arial"/>
              </a:rPr>
              <a:t>¿El 7-1-7 solo está destinado a ser utilizado en brotes de enfermedades infecciosas, o puede ser útil para otros tipos de eventos de salud pública, como enfermedades crónicas, lesiones y salud ambiental?</a:t>
            </a:r>
          </a:p>
          <a:p>
            <a:pPr marL="0" indent="0">
              <a:buNone/>
            </a:pPr>
            <a:endParaRPr lang="en-US" dirty="0">
              <a:solidFill>
                <a:srgbClr val="000000"/>
              </a:solidFill>
              <a:latin typeface="Arial"/>
              <a:cs typeface="Arial"/>
            </a:endParaRPr>
          </a:p>
          <a:p>
            <a:pPr marL="0" indent="0">
              <a:buNone/>
            </a:pPr>
            <a:r>
              <a:rPr lang="es-419" b="1" dirty="0">
                <a:solidFill>
                  <a:srgbClr val="000000"/>
                </a:solidFill>
                <a:latin typeface="Arial"/>
                <a:cs typeface="Arial"/>
              </a:rPr>
              <a:t>P: </a:t>
            </a:r>
            <a:r>
              <a:rPr lang="es-419" dirty="0">
                <a:solidFill>
                  <a:srgbClr val="000000"/>
                </a:solidFill>
                <a:latin typeface="Arial"/>
                <a:cs typeface="Arial"/>
              </a:rPr>
              <a:t>¿Se aplican las métricas de puntualidad 7-1-7 a situaciones de respuesta endémica?</a:t>
            </a:r>
          </a:p>
          <a:p>
            <a:pPr marL="0" indent="0">
              <a:buNone/>
            </a:pPr>
            <a:endParaRPr lang="en-US" dirty="0">
              <a:solidFill>
                <a:srgbClr val="000000"/>
              </a:solidFill>
              <a:cs typeface="Arial"/>
            </a:endParaRPr>
          </a:p>
          <a:p>
            <a:pPr marL="0" indent="0">
              <a:buNone/>
            </a:pPr>
            <a:r>
              <a:rPr lang="es-419" b="1" dirty="0">
                <a:solidFill>
                  <a:srgbClr val="000000"/>
                </a:solidFill>
                <a:latin typeface="Arial"/>
                <a:cs typeface="Arial"/>
              </a:rPr>
              <a:t>P:</a:t>
            </a:r>
            <a:r>
              <a:rPr lang="es-419" dirty="0">
                <a:solidFill>
                  <a:srgbClr val="000000"/>
                </a:solidFill>
                <a:latin typeface="Arial"/>
                <a:cs typeface="Arial"/>
              </a:rPr>
              <a:t> ¿Qué pasa si no todas las 7 respuestas de acción temprana son relevantes para la situación? ¿Cómo se puede “probar” que no todas las 7 eran relevantes?</a:t>
            </a:r>
          </a:p>
          <a:p>
            <a:pPr marL="0" indent="0">
              <a:buNone/>
            </a:pPr>
            <a:endParaRPr lang="en-US" sz="2000"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57DC6890-403A-E87B-B042-8E1305F03290}"/>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Algunas preguntas/comentarios:</a:t>
            </a:r>
          </a:p>
        </p:txBody>
      </p:sp>
    </p:spTree>
    <p:extLst>
      <p:ext uri="{BB962C8B-B14F-4D97-AF65-F5344CB8AC3E}">
        <p14:creationId xmlns:p14="http://schemas.microsoft.com/office/powerpoint/2010/main" val="3853816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9DD4C-DACC-B129-F823-FB80659795C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DF6A49-8573-E154-89E6-874CA11B889D}"/>
              </a:ext>
            </a:extLst>
          </p:cNvPr>
          <p:cNvSpPr>
            <a:spLocks noGrp="1"/>
          </p:cNvSpPr>
          <p:nvPr>
            <p:ph idx="1"/>
          </p:nvPr>
        </p:nvSpPr>
        <p:spPr>
          <a:xfrm>
            <a:off x="4835951" y="1433227"/>
            <a:ext cx="6693029" cy="5024133"/>
          </a:xfrm>
        </p:spPr>
        <p:txBody>
          <a:bodyPr vert="horz" lIns="91440" tIns="45720" rIns="91440" bIns="45720" rtlCol="0" anchor="t">
            <a:noAutofit/>
          </a:bodyPr>
          <a:lstStyle/>
          <a:p>
            <a:pPr marL="0" indent="0">
              <a:buNone/>
            </a:pPr>
            <a:r>
              <a:rPr lang="es-419" b="1" i="0" u="none" strike="noStrike">
                <a:solidFill>
                  <a:srgbClr val="000000"/>
                </a:solidFill>
                <a:effectLst/>
                <a:latin typeface="Arial"/>
                <a:cs typeface="Arial"/>
              </a:rPr>
              <a:t>P: </a:t>
            </a:r>
            <a:r>
              <a:rPr lang="es-419" i="0" u="none" strike="noStrike">
                <a:solidFill>
                  <a:srgbClr val="000000"/>
                </a:solidFill>
                <a:effectLst/>
                <a:latin typeface="Arial"/>
                <a:cs typeface="Arial"/>
              </a:rPr>
              <a:t>¿Cómo se eligió el 7-1-7? ¿Por qué no 10-2-10, 5-1-5, u otra cosa?</a:t>
            </a:r>
          </a:p>
          <a:p>
            <a:pPr marL="0" indent="0">
              <a:buNone/>
            </a:pPr>
            <a:endParaRPr lang="en-US" dirty="0">
              <a:solidFill>
                <a:srgbClr val="000000"/>
              </a:solidFill>
              <a:cs typeface="Arial"/>
            </a:endParaRPr>
          </a:p>
          <a:p>
            <a:pPr marL="0" indent="0">
              <a:buNone/>
            </a:pPr>
            <a:r>
              <a:rPr lang="es-419" b="1">
                <a:solidFill>
                  <a:srgbClr val="000000"/>
                </a:solidFill>
                <a:latin typeface="Arial"/>
                <a:cs typeface="Arial"/>
              </a:rPr>
              <a:t>P: </a:t>
            </a:r>
            <a:r>
              <a:rPr lang="es-419">
                <a:solidFill>
                  <a:srgbClr val="000000"/>
                </a:solidFill>
                <a:latin typeface="Arial"/>
                <a:cs typeface="Arial"/>
              </a:rPr>
              <a:t>¿Por qué el enfoque 7-1-7 no contiene métricas para una respuesta al brote después de los primeros siete días?</a:t>
            </a:r>
          </a:p>
          <a:p>
            <a:pPr marL="0" indent="0">
              <a:buNone/>
            </a:pPr>
            <a:endParaRPr lang="en-US" b="1" dirty="0"/>
          </a:p>
          <a:p>
            <a:pPr marL="0" indent="0">
              <a:buNone/>
            </a:pPr>
            <a:endParaRPr lang="en-US" dirty="0">
              <a:solidFill>
                <a:srgbClr val="000000"/>
              </a:solidFill>
              <a:cs typeface="Arial" panose="020B0604020202020204" pitchFamily="34" charset="0"/>
            </a:endParaRPr>
          </a:p>
        </p:txBody>
      </p:sp>
      <p:sp>
        <p:nvSpPr>
          <p:cNvPr id="5" name="Text Placeholder 4">
            <a:extLst>
              <a:ext uri="{FF2B5EF4-FFF2-40B4-BE49-F238E27FC236}">
                <a16:creationId xmlns:a16="http://schemas.microsoft.com/office/drawing/2014/main" id="{B88E14F6-5233-C8B4-D306-2177D8644DF0}"/>
              </a:ext>
            </a:extLst>
          </p:cNvPr>
          <p:cNvSpPr>
            <a:spLocks noGrp="1"/>
          </p:cNvSpPr>
          <p:nvPr>
            <p:ph type="body" sz="half" idx="10"/>
          </p:nvPr>
        </p:nvSpPr>
        <p:spPr/>
        <p:txBody>
          <a:bodyPr vert="horz" lIns="91440" tIns="45720" rIns="91440" bIns="45720" rtlCol="0" anchor="t">
            <a:noAutofit/>
          </a:bodyPr>
          <a:lstStyle/>
          <a:p>
            <a:r>
              <a:rPr lang="es-419" sz="2600">
                <a:latin typeface="Arial"/>
                <a:cs typeface="Arial"/>
              </a:rPr>
              <a:t>Algunas preguntas/comentarios:</a:t>
            </a:r>
          </a:p>
        </p:txBody>
      </p:sp>
      <p:sp>
        <p:nvSpPr>
          <p:cNvPr id="9" name="Title 1">
            <a:extLst>
              <a:ext uri="{FF2B5EF4-FFF2-40B4-BE49-F238E27FC236}">
                <a16:creationId xmlns:a16="http://schemas.microsoft.com/office/drawing/2014/main" id="{FE77EBC5-8663-02B0-252D-41D31CFC2ABA}"/>
              </a:ext>
            </a:extLst>
          </p:cNvPr>
          <p:cNvSpPr txBox="1">
            <a:spLocks/>
          </p:cNvSpPr>
          <p:nvPr/>
        </p:nvSpPr>
        <p:spPr>
          <a:xfrm>
            <a:off x="604229" y="2287596"/>
            <a:ext cx="3304383" cy="2282808"/>
          </a:xfrm>
          <a:prstGeom prst="rect">
            <a:avLst/>
          </a:prstGeom>
        </p:spPr>
        <p:txBody>
          <a:bodyPr vert="horz" lIns="91440" tIns="45720" rIns="91440" bIns="45720" rtlCol="0" anchor="ctr">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dirty="0">
                <a:latin typeface="Arial"/>
                <a:cs typeface="Arial"/>
              </a:rPr>
              <a:t>Revise la lista de preguntas pendientes</a:t>
            </a:r>
          </a:p>
        </p:txBody>
      </p:sp>
    </p:spTree>
    <p:extLst>
      <p:ext uri="{BB962C8B-B14F-4D97-AF65-F5344CB8AC3E}">
        <p14:creationId xmlns:p14="http://schemas.microsoft.com/office/powerpoint/2010/main" val="123477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438149" y="2344410"/>
            <a:ext cx="10526171" cy="2148666"/>
          </a:xfrm>
        </p:spPr>
        <p:txBody>
          <a:bodyPr/>
          <a:lstStyle/>
          <a:p>
            <a:r>
              <a:rPr lang="es-419" sz="4700">
                <a:latin typeface="Arial"/>
                <a:cs typeface="Arial"/>
              </a:rPr>
              <a:t>Debate en grupo pequeño</a:t>
            </a:r>
          </a:p>
        </p:txBody>
      </p:sp>
      <p:pic>
        <p:nvPicPr>
          <p:cNvPr id="9" name="Graphic 8">
            <a:extLst>
              <a:ext uri="{FF2B5EF4-FFF2-40B4-BE49-F238E27FC236}">
                <a16:creationId xmlns:a16="http://schemas.microsoft.com/office/drawing/2014/main" id="{41CDA53F-D3B4-7CBE-A103-29FBCE62D4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36731" y="2550235"/>
            <a:ext cx="910967" cy="877874"/>
          </a:xfrm>
          <a:prstGeom prst="rect">
            <a:avLst/>
          </a:prstGeom>
        </p:spPr>
      </p:pic>
    </p:spTree>
    <p:extLst>
      <p:ext uri="{BB962C8B-B14F-4D97-AF65-F5344CB8AC3E}">
        <p14:creationId xmlns:p14="http://schemas.microsoft.com/office/powerpoint/2010/main" val="22807877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1AB7F2-2EBD-D89F-F336-04DA46235B7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F57DF5-0BE8-2CC9-D0DC-1F715A9A1145}"/>
              </a:ext>
            </a:extLst>
          </p:cNvPr>
          <p:cNvSpPr>
            <a:spLocks noGrp="1"/>
          </p:cNvSpPr>
          <p:nvPr>
            <p:ph type="title"/>
          </p:nvPr>
        </p:nvSpPr>
        <p:spPr>
          <a:xfrm>
            <a:off x="367853" y="272368"/>
            <a:ext cx="10515600" cy="1001762"/>
          </a:xfrm>
        </p:spPr>
        <p:txBody>
          <a:bodyPr/>
          <a:lstStyle/>
          <a:p>
            <a:r>
              <a:rPr lang="es-419">
                <a:latin typeface="Arial"/>
                <a:cs typeface="Arial"/>
              </a:rPr>
              <a:t>Debate: 7-1-7 en sus trabajos</a:t>
            </a:r>
          </a:p>
        </p:txBody>
      </p:sp>
      <p:sp>
        <p:nvSpPr>
          <p:cNvPr id="3" name="Text Placeholder 2">
            <a:extLst>
              <a:ext uri="{FF2B5EF4-FFF2-40B4-BE49-F238E27FC236}">
                <a16:creationId xmlns:a16="http://schemas.microsoft.com/office/drawing/2014/main" id="{9569214E-809F-D0B9-2259-E0D6753046E4}"/>
              </a:ext>
            </a:extLst>
          </p:cNvPr>
          <p:cNvSpPr>
            <a:spLocks noGrp="1"/>
          </p:cNvSpPr>
          <p:nvPr>
            <p:ph type="body" idx="1"/>
          </p:nvPr>
        </p:nvSpPr>
        <p:spPr>
          <a:xfrm>
            <a:off x="367853" y="619581"/>
            <a:ext cx="5157787" cy="823912"/>
          </a:xfrm>
        </p:spPr>
        <p:txBody>
          <a:bodyPr/>
          <a:lstStyle/>
          <a:p>
            <a:r>
              <a:rPr lang="es-419">
                <a:latin typeface="Arial"/>
                <a:cs typeface="Arial"/>
              </a:rPr>
              <a:t>Su tarea en grupo</a:t>
            </a:r>
          </a:p>
        </p:txBody>
      </p:sp>
      <p:sp>
        <p:nvSpPr>
          <p:cNvPr id="4" name="Content Placeholder 3">
            <a:extLst>
              <a:ext uri="{FF2B5EF4-FFF2-40B4-BE49-F238E27FC236}">
                <a16:creationId xmlns:a16="http://schemas.microsoft.com/office/drawing/2014/main" id="{E13247EE-894F-1473-FCEA-3865CC8EAA86}"/>
              </a:ext>
            </a:extLst>
          </p:cNvPr>
          <p:cNvSpPr>
            <a:spLocks noGrp="1"/>
          </p:cNvSpPr>
          <p:nvPr>
            <p:ph sz="half" idx="2"/>
          </p:nvPr>
        </p:nvSpPr>
        <p:spPr>
          <a:xfrm>
            <a:off x="722513" y="1493585"/>
            <a:ext cx="11182616" cy="3115772"/>
          </a:xfrm>
        </p:spPr>
        <p:txBody>
          <a:bodyPr vert="horz" lIns="91440" tIns="45720" rIns="91440" bIns="45720" rtlCol="0" anchor="t">
            <a:noAutofit/>
          </a:bodyPr>
          <a:lstStyle/>
          <a:p>
            <a:pPr>
              <a:lnSpc>
                <a:spcPct val="100000"/>
              </a:lnSpc>
            </a:pPr>
            <a:r>
              <a:rPr lang="es-419" sz="2000" dirty="0">
                <a:solidFill>
                  <a:schemeClr val="tx1"/>
                </a:solidFill>
                <a:latin typeface="Arial"/>
                <a:cs typeface="Arial"/>
              </a:rPr>
              <a:t>Este es el momento para </a:t>
            </a:r>
            <a:r>
              <a:rPr lang="es-419" sz="2000" b="1" dirty="0">
                <a:solidFill>
                  <a:schemeClr val="tx1"/>
                </a:solidFill>
                <a:latin typeface="Arial"/>
                <a:cs typeface="Arial"/>
              </a:rPr>
              <a:t>un debate abierto </a:t>
            </a:r>
            <a:r>
              <a:rPr lang="es-419" sz="2000" dirty="0">
                <a:solidFill>
                  <a:schemeClr val="tx1"/>
                </a:solidFill>
                <a:latin typeface="Arial"/>
                <a:cs typeface="Arial"/>
              </a:rPr>
              <a:t>sobre 7-1-7 y cómo se relaciona con sus trabajos.</a:t>
            </a:r>
          </a:p>
          <a:p>
            <a:pPr>
              <a:lnSpc>
                <a:spcPct val="100000"/>
              </a:lnSpc>
            </a:pPr>
            <a:r>
              <a:rPr lang="es-419" sz="2000" dirty="0">
                <a:solidFill>
                  <a:schemeClr val="tx1"/>
                </a:solidFill>
                <a:latin typeface="Arial"/>
                <a:cs typeface="Arial"/>
              </a:rPr>
              <a:t>Preséntense y </a:t>
            </a:r>
            <a:r>
              <a:rPr lang="es-419" sz="2000" b="1" dirty="0">
                <a:solidFill>
                  <a:schemeClr val="tx1"/>
                </a:solidFill>
                <a:latin typeface="Arial"/>
                <a:cs typeface="Arial"/>
              </a:rPr>
              <a:t>debatan</a:t>
            </a:r>
            <a:r>
              <a:rPr lang="es-419" sz="2000" dirty="0">
                <a:solidFill>
                  <a:schemeClr val="tx1"/>
                </a:solidFill>
                <a:latin typeface="Arial"/>
                <a:cs typeface="Arial"/>
              </a:rPr>
              <a:t> en grupos:</a:t>
            </a:r>
          </a:p>
          <a:p>
            <a:pPr marL="0" indent="0">
              <a:lnSpc>
                <a:spcPct val="100000"/>
              </a:lnSpc>
              <a:spcBef>
                <a:spcPts val="0"/>
              </a:spcBef>
              <a:spcAft>
                <a:spcPts val="100"/>
              </a:spcAft>
              <a:buNone/>
              <a:defRPr/>
            </a:pPr>
            <a:endParaRPr lang="en-US" sz="2000" noProof="0" dirty="0">
              <a:solidFill>
                <a:schemeClr val="tx1"/>
              </a:solidFill>
              <a:ea typeface="Calibri" panose="020F0502020204030204" pitchFamily="34" charset="0"/>
              <a:cs typeface="Arial" panose="020B0604020202020204" pitchFamily="34" charset="0"/>
              <a:sym typeface="Wingdings" pitchFamily="2" charset="2"/>
            </a:endParaRPr>
          </a:p>
          <a:p>
            <a:pPr marL="0" indent="0">
              <a:lnSpc>
                <a:spcPct val="100000"/>
              </a:lnSpc>
              <a:spcBef>
                <a:spcPts val="0"/>
              </a:spcBef>
              <a:spcAft>
                <a:spcPts val="100"/>
              </a:spcAft>
              <a:buNone/>
              <a:defRPr/>
            </a:pPr>
            <a:r>
              <a:rPr kumimoji="0" lang="es-419" sz="2000" b="1" i="0" u="none"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t>¿Cómo han aplicado los principios relacionados con el 7-1-7 (por ejemplo, las métricas </a:t>
            </a:r>
            <a:br>
              <a:rPr kumimoji="0" lang="es-419" sz="2000" b="1" i="0" u="none"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br>
            <a:r>
              <a:rPr kumimoji="0" lang="es-419" sz="2000" b="1" i="0" u="none"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t>de puntualidad, la evaluación de los cuellos de botella, la mejora del desempeño) </a:t>
            </a:r>
            <a:br>
              <a:rPr kumimoji="0" lang="es-419" sz="2000" b="1" i="0" u="none"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br>
            <a:r>
              <a:rPr kumimoji="0" lang="es-419" sz="2000" b="1" i="0" u="none"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t>a los brotes?</a:t>
            </a:r>
          </a:p>
          <a:p>
            <a:pPr>
              <a:lnSpc>
                <a:spcPct val="100000"/>
              </a:lnSpc>
              <a:spcBef>
                <a:spcPts val="0"/>
              </a:spcBef>
              <a:spcAft>
                <a:spcPts val="100"/>
              </a:spcAft>
              <a:buFont typeface="Wingdings" pitchFamily="2" charset="2"/>
              <a:buChar char="à"/>
              <a:defRPr/>
            </a:pPr>
            <a:endParaRPr lang="en-US" sz="1400" b="1" dirty="0">
              <a:solidFill>
                <a:schemeClr val="tx2"/>
              </a:solidFill>
              <a:cs typeface="Arial" panose="020B0604020202020204" pitchFamily="34" charset="0"/>
            </a:endParaRPr>
          </a:p>
          <a:p>
            <a:pPr marL="0" indent="0">
              <a:lnSpc>
                <a:spcPct val="100000"/>
              </a:lnSpc>
              <a:spcBef>
                <a:spcPts val="0"/>
              </a:spcBef>
              <a:spcAft>
                <a:spcPts val="100"/>
              </a:spcAft>
              <a:buNone/>
              <a:defRPr/>
            </a:pPr>
            <a:r>
              <a:rPr lang="es-419" sz="2000" b="1" dirty="0">
                <a:solidFill>
                  <a:schemeClr val="tx2"/>
                </a:solidFill>
                <a:latin typeface="Arial"/>
                <a:cs typeface="Arial"/>
              </a:rPr>
              <a:t>¿Qué pasos para usar 7-1-7 creen que serán fáciles? ¿Desafiantes?</a:t>
            </a:r>
          </a:p>
        </p:txBody>
      </p:sp>
      <p:grpSp>
        <p:nvGrpSpPr>
          <p:cNvPr id="5" name="Group 4">
            <a:extLst>
              <a:ext uri="{FF2B5EF4-FFF2-40B4-BE49-F238E27FC236}">
                <a16:creationId xmlns:a16="http://schemas.microsoft.com/office/drawing/2014/main" id="{5C3D52DB-E9A2-0177-880B-E216F6400EB5}"/>
              </a:ext>
            </a:extLst>
          </p:cNvPr>
          <p:cNvGrpSpPr/>
          <p:nvPr/>
        </p:nvGrpSpPr>
        <p:grpSpPr>
          <a:xfrm>
            <a:off x="722513" y="4568032"/>
            <a:ext cx="7389238" cy="1630394"/>
            <a:chOff x="6645622" y="1044237"/>
            <a:chExt cx="3377665" cy="1668023"/>
          </a:xfrm>
        </p:grpSpPr>
        <p:sp>
          <p:nvSpPr>
            <p:cNvPr id="8" name="Rectangle 7">
              <a:extLst>
                <a:ext uri="{FF2B5EF4-FFF2-40B4-BE49-F238E27FC236}">
                  <a16:creationId xmlns:a16="http://schemas.microsoft.com/office/drawing/2014/main" id="{F326BC7A-2106-5414-7AF7-A0ACFE0BB2DB}"/>
                </a:ext>
              </a:extLst>
            </p:cNvPr>
            <p:cNvSpPr/>
            <p:nvPr/>
          </p:nvSpPr>
          <p:spPr>
            <a:xfrm>
              <a:off x="6645622" y="1044237"/>
              <a:ext cx="3350883" cy="1668023"/>
            </a:xfrm>
            <a:prstGeom prst="rect">
              <a:avLst/>
            </a:prstGeom>
            <a:solidFill>
              <a:schemeClr val="bg2"/>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Text Placeholder 2">
              <a:extLst>
                <a:ext uri="{FF2B5EF4-FFF2-40B4-BE49-F238E27FC236}">
                  <a16:creationId xmlns:a16="http://schemas.microsoft.com/office/drawing/2014/main" id="{7C67CCD4-203A-943F-6A7F-4EE9ADEAF310}"/>
                </a:ext>
              </a:extLst>
            </p:cNvPr>
            <p:cNvSpPr txBox="1">
              <a:spLocks/>
            </p:cNvSpPr>
            <p:nvPr/>
          </p:nvSpPr>
          <p:spPr>
            <a:xfrm>
              <a:off x="6828594" y="1212966"/>
              <a:ext cx="3169978" cy="461055"/>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r>
                <a:rPr kumimoji="0" lang="es-419" sz="2000" b="1" i="0" u="none" strike="noStrike" cap="none" normalizeH="0" baseline="0" noProof="0">
                  <a:ln>
                    <a:noFill/>
                  </a:ln>
                  <a:solidFill>
                    <a:srgbClr val="628393"/>
                  </a:solidFill>
                  <a:effectLst/>
                  <a:uLnTx/>
                  <a:uFillTx/>
                  <a:latin typeface="Arial"/>
                  <a:ea typeface="Arial"/>
                  <a:cs typeface="Arial"/>
                </a:rPr>
                <a:t>Tiempo (30 min en total)</a:t>
              </a:r>
            </a:p>
          </p:txBody>
        </p:sp>
        <p:sp>
          <p:nvSpPr>
            <p:cNvPr id="13" name="Content Placeholder 3">
              <a:extLst>
                <a:ext uri="{FF2B5EF4-FFF2-40B4-BE49-F238E27FC236}">
                  <a16:creationId xmlns:a16="http://schemas.microsoft.com/office/drawing/2014/main" id="{D9C2FA35-5111-A244-8C1D-E9E684EC81C8}"/>
                </a:ext>
              </a:extLst>
            </p:cNvPr>
            <p:cNvSpPr txBox="1">
              <a:spLocks/>
            </p:cNvSpPr>
            <p:nvPr/>
          </p:nvSpPr>
          <p:spPr>
            <a:xfrm>
              <a:off x="6853309" y="1736659"/>
              <a:ext cx="3169978" cy="789909"/>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sz="1800">
                  <a:latin typeface="Arial"/>
                  <a:ea typeface="Arial"/>
                  <a:cs typeface="Arial"/>
                </a:rPr>
                <a:t>15-20</a:t>
              </a:r>
              <a:r>
                <a:rPr kumimoji="0" lang="es-419" sz="1800" b="0" i="0" u="none" strike="noStrike" cap="none" normalizeH="0" baseline="0" noProof="0">
                  <a:ln>
                    <a:noFill/>
                  </a:ln>
                  <a:solidFill>
                    <a:srgbClr val="394D56"/>
                  </a:solidFill>
                  <a:effectLst/>
                  <a:uLnTx/>
                  <a:uFillTx/>
                  <a:latin typeface="Arial"/>
                  <a:ea typeface="Arial"/>
                  <a:cs typeface="Arial"/>
                </a:rPr>
                <a:t> minutos: debate en grupos pequeños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a:ln>
                    <a:noFill/>
                  </a:ln>
                  <a:solidFill>
                    <a:srgbClr val="394D56"/>
                  </a:solidFill>
                  <a:effectLst/>
                  <a:uLnTx/>
                  <a:uFillTx/>
                  <a:latin typeface="Arial"/>
                  <a:ea typeface="Arial"/>
                  <a:cs typeface="Arial"/>
                </a:rPr>
                <a:t>10-15 min: informe en sesión plenaria (~2 minutos por grupo)</a:t>
              </a:r>
            </a:p>
            <a:p>
              <a:pPr marL="0" marR="0" lvl="0" indent="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None/>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a:p>
              <a:pPr marL="685800" marR="0" lvl="1" indent="-228600" algn="l" defTabSz="914400" rtl="0" eaLnBrk="1" fontAlgn="auto" latinLnBrk="0" hangingPunct="1">
                <a:lnSpc>
                  <a:spcPct val="90000"/>
                </a:lnSpc>
                <a:spcBef>
                  <a:spcPts val="500"/>
                </a:spcBef>
                <a:spcAft>
                  <a:spcPts val="0"/>
                </a:spcAft>
                <a:buClr>
                  <a:srgbClr val="3BB042"/>
                </a:buClr>
                <a:buSzTx/>
                <a:buFont typeface="Arial" panose="020B0604020202020204" pitchFamily="34" charset="0"/>
                <a:buChar char="•"/>
                <a:tabLst/>
                <a:defRPr/>
              </a:pPr>
              <a:endParaRPr kumimoji="0" lang="en-US" sz="1800" b="0" i="0" u="none" strike="noStrike" kern="1200" cap="none" spc="0" normalizeH="0" baseline="0" noProof="0">
                <a:ln>
                  <a:noFill/>
                </a:ln>
                <a:solidFill>
                  <a:srgbClr val="394D56"/>
                </a:solidFill>
                <a:effectLst/>
                <a:uLnTx/>
                <a:uFillTx/>
                <a:latin typeface="Arial" panose="020B0604020202020204" pitchFamily="34" charset="0"/>
                <a:ea typeface="+mn-ea"/>
                <a:cs typeface="Arial"/>
              </a:endParaRPr>
            </a:p>
          </p:txBody>
        </p:sp>
      </p:grpSp>
    </p:spTree>
    <p:extLst>
      <p:ext uri="{BB962C8B-B14F-4D97-AF65-F5344CB8AC3E}">
        <p14:creationId xmlns:p14="http://schemas.microsoft.com/office/powerpoint/2010/main" val="19219511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669D2-21D3-26FF-9316-72B223D9233F}"/>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E4789BCA-BAAE-0362-7FEF-5EF9A62D4CAC}"/>
              </a:ext>
            </a:extLst>
          </p:cNvPr>
          <p:cNvSpPr>
            <a:spLocks noGrp="1"/>
          </p:cNvSpPr>
          <p:nvPr>
            <p:ph type="body" sz="quarter" idx="13"/>
          </p:nvPr>
        </p:nvSpPr>
        <p:spPr>
          <a:xfrm>
            <a:off x="945311" y="3638829"/>
            <a:ext cx="9166225" cy="1149334"/>
          </a:xfrm>
        </p:spPr>
        <p:txBody>
          <a:bodyPr vert="horz" lIns="91440" tIns="45720" rIns="91440" bIns="45720" rtlCol="0" anchor="t">
            <a:normAutofit/>
          </a:bodyPr>
          <a:lstStyle/>
          <a:p>
            <a:r>
              <a:rPr lang="es-419" sz="5100">
                <a:latin typeface="Arial"/>
                <a:cs typeface="Arial"/>
              </a:rPr>
              <a:t>Cómo 7-1-7 crea el cambio</a:t>
            </a:r>
          </a:p>
        </p:txBody>
      </p:sp>
      <p:sp>
        <p:nvSpPr>
          <p:cNvPr id="5" name="Text Placeholder 4">
            <a:extLst>
              <a:ext uri="{FF2B5EF4-FFF2-40B4-BE49-F238E27FC236}">
                <a16:creationId xmlns:a16="http://schemas.microsoft.com/office/drawing/2014/main" id="{3EA3121F-2210-48A1-D4AD-A07527BCF648}"/>
              </a:ext>
            </a:extLst>
          </p:cNvPr>
          <p:cNvSpPr>
            <a:spLocks noGrp="1"/>
          </p:cNvSpPr>
          <p:nvPr>
            <p:ph type="body" sz="quarter" idx="14"/>
          </p:nvPr>
        </p:nvSpPr>
        <p:spPr/>
        <p:txBody>
          <a:bodyPr/>
          <a:lstStyle/>
          <a:p>
            <a:endParaRPr lang="en-US"/>
          </a:p>
        </p:txBody>
      </p:sp>
    </p:spTree>
    <p:extLst>
      <p:ext uri="{BB962C8B-B14F-4D97-AF65-F5344CB8AC3E}">
        <p14:creationId xmlns:p14="http://schemas.microsoft.com/office/powerpoint/2010/main" val="24385949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D8BA9A-9853-31D7-0A63-E03D7DFF17C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C5EA5F-E3B6-E981-292E-36F6C29C90B4}"/>
              </a:ext>
            </a:extLst>
          </p:cNvPr>
          <p:cNvSpPr>
            <a:spLocks noGrp="1"/>
          </p:cNvSpPr>
          <p:nvPr>
            <p:ph idx="1"/>
          </p:nvPr>
        </p:nvSpPr>
        <p:spPr>
          <a:xfrm>
            <a:off x="1715654" y="1542761"/>
            <a:ext cx="8835805" cy="4351338"/>
          </a:xfrm>
        </p:spPr>
        <p:txBody>
          <a:bodyPr vert="horz" lIns="91440" tIns="45720" rIns="91440" bIns="45720" rtlCol="0" anchor="t">
            <a:noAutofit/>
          </a:bodyPr>
          <a:lstStyle/>
          <a:p>
            <a:pPr>
              <a:lnSpc>
                <a:spcPct val="100000"/>
              </a:lnSpc>
              <a:spcBef>
                <a:spcPts val="0"/>
              </a:spcBef>
            </a:pPr>
            <a:r>
              <a:rPr lang="es-419" sz="2400" dirty="0">
                <a:solidFill>
                  <a:schemeClr val="tx1"/>
                </a:solidFill>
                <a:latin typeface="Arial"/>
                <a:cs typeface="Arial"/>
              </a:rPr>
              <a:t>Una teoría del cambio es como una </a:t>
            </a:r>
            <a:r>
              <a:rPr lang="es-419" sz="2400" b="1" dirty="0">
                <a:solidFill>
                  <a:schemeClr val="tx1"/>
                </a:solidFill>
                <a:latin typeface="Arial"/>
                <a:cs typeface="Arial"/>
              </a:rPr>
              <a:t>hoja de ruta para hacer grandes cambios sociales</a:t>
            </a:r>
            <a:r>
              <a:rPr lang="es-419" sz="2400" dirty="0">
                <a:solidFill>
                  <a:schemeClr val="tx1"/>
                </a:solidFill>
                <a:latin typeface="Arial"/>
                <a:cs typeface="Arial"/>
              </a:rPr>
              <a:t>. Es un plan que ayuda a los equipos a averiguar lo que tienen que hacer, cómo se ve el éxito y cómo lograrlo.</a:t>
            </a:r>
          </a:p>
          <a:p>
            <a:pPr>
              <a:lnSpc>
                <a:spcPct val="100000"/>
              </a:lnSpc>
              <a:spcBef>
                <a:spcPts val="0"/>
              </a:spcBef>
            </a:pPr>
            <a:endParaRPr lang="en-US" sz="2400" dirty="0">
              <a:solidFill>
                <a:schemeClr val="tx1"/>
              </a:solidFill>
              <a:latin typeface="Arial"/>
              <a:cs typeface="Arial"/>
            </a:endParaRPr>
          </a:p>
          <a:p>
            <a:pPr>
              <a:lnSpc>
                <a:spcPct val="100000"/>
              </a:lnSpc>
              <a:spcBef>
                <a:spcPts val="0"/>
              </a:spcBef>
            </a:pPr>
            <a:r>
              <a:rPr lang="es-419" sz="2400" dirty="0">
                <a:solidFill>
                  <a:schemeClr val="tx1"/>
                </a:solidFill>
                <a:latin typeface="Arial"/>
                <a:cs typeface="Arial"/>
              </a:rPr>
              <a:t>Hacer una teoría del cambio implica </a:t>
            </a:r>
            <a:r>
              <a:rPr lang="es-419" sz="2400" b="1" dirty="0">
                <a:solidFill>
                  <a:schemeClr val="tx1"/>
                </a:solidFill>
                <a:latin typeface="Arial"/>
                <a:cs typeface="Arial"/>
              </a:rPr>
              <a:t>establecer claramente cómo ocurrirá un cambio</a:t>
            </a:r>
            <a:r>
              <a:rPr lang="es-419" sz="2400" dirty="0">
                <a:solidFill>
                  <a:schemeClr val="tx1"/>
                </a:solidFill>
                <a:latin typeface="Arial"/>
                <a:cs typeface="Arial"/>
              </a:rPr>
              <a:t>. Esto ayuda a las personas a cargo de un proyecto a decir claramente lo que quieren lograr, considerar la equidad, definir quién toma decisiones y establecer formas de medir y aprender del proceso.</a:t>
            </a:r>
          </a:p>
        </p:txBody>
      </p:sp>
      <p:sp>
        <p:nvSpPr>
          <p:cNvPr id="6" name="object 4">
            <a:extLst>
              <a:ext uri="{FF2B5EF4-FFF2-40B4-BE49-F238E27FC236}">
                <a16:creationId xmlns:a16="http://schemas.microsoft.com/office/drawing/2014/main" id="{472ACB37-D207-9D81-9DDB-842081EFA240}"/>
              </a:ext>
            </a:extLst>
          </p:cNvPr>
          <p:cNvSpPr txBox="1">
            <a:spLocks/>
          </p:cNvSpPr>
          <p:nvPr/>
        </p:nvSpPr>
        <p:spPr>
          <a:xfrm>
            <a:off x="320841" y="365125"/>
            <a:ext cx="7541205" cy="539123"/>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es-419" dirty="0">
                <a:latin typeface="Arial"/>
                <a:cs typeface="Arial"/>
              </a:rPr>
              <a:t>¿Qué es una teoría del cambio?</a:t>
            </a:r>
          </a:p>
        </p:txBody>
      </p:sp>
    </p:spTree>
    <p:custDataLst>
      <p:tags r:id="rId1"/>
    </p:custDataLst>
    <p:extLst>
      <p:ext uri="{BB962C8B-B14F-4D97-AF65-F5344CB8AC3E}">
        <p14:creationId xmlns:p14="http://schemas.microsoft.com/office/powerpoint/2010/main" val="3480886557"/>
      </p:ext>
    </p:extLst>
  </p:cSld>
  <p:clrMapOvr>
    <a:masterClrMapping/>
  </p:clrMapOvr>
  <mc:AlternateContent xmlns:mc="http://schemas.openxmlformats.org/markup-compatibility/2006" xmlns:p14="http://schemas.microsoft.com/office/powerpoint/2010/main">
    <mc:Choice Requires="p14">
      <p:transition spd="slow" p14:dur="2000" advTm="39360"/>
    </mc:Choice>
    <mc:Fallback xmlns="">
      <p:transition spd="slow" advTm="393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E8406-10C6-CEF8-AA3C-2D2F3BCF97B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861D431-21F0-E9D4-65F3-78FF2CA08D87}"/>
              </a:ext>
            </a:extLst>
          </p:cNvPr>
          <p:cNvSpPr>
            <a:spLocks noGrp="1"/>
          </p:cNvSpPr>
          <p:nvPr>
            <p:ph idx="1"/>
          </p:nvPr>
        </p:nvSpPr>
        <p:spPr>
          <a:xfrm>
            <a:off x="1940790" y="1717261"/>
            <a:ext cx="8825822" cy="4351338"/>
          </a:xfrm>
        </p:spPr>
        <p:txBody>
          <a:bodyPr vert="horz" lIns="91440" tIns="45720" rIns="91440" bIns="45720" rtlCol="0" anchor="t">
            <a:noAutofit/>
          </a:bodyPr>
          <a:lstStyle/>
          <a:p>
            <a:r>
              <a:rPr lang="es-419" sz="2400" dirty="0">
                <a:solidFill>
                  <a:schemeClr val="tx1"/>
                </a:solidFill>
                <a:latin typeface="Arial"/>
                <a:cs typeface="Arial"/>
              </a:rPr>
              <a:t>Una teoría del cambio es una </a:t>
            </a:r>
            <a:r>
              <a:rPr lang="es-419" sz="2400" b="1" dirty="0">
                <a:solidFill>
                  <a:schemeClr val="tx1"/>
                </a:solidFill>
                <a:latin typeface="Arial"/>
                <a:cs typeface="Arial"/>
              </a:rPr>
              <a:t>herramienta útil para medir, probar y aprender</a:t>
            </a:r>
            <a:r>
              <a:rPr lang="es-419" sz="2400" dirty="0">
                <a:solidFill>
                  <a:schemeClr val="tx1"/>
                </a:solidFill>
                <a:latin typeface="Arial"/>
                <a:cs typeface="Arial"/>
              </a:rPr>
              <a:t>. Ayuda a los equipos a comprobar si sus ideas funcionan y entender dónde y cómo hacer un cambio cuando hay nuevas evidencias/información disponibles. </a:t>
            </a:r>
          </a:p>
          <a:p>
            <a:endParaRPr lang="en-US" sz="2400" dirty="0">
              <a:solidFill>
                <a:schemeClr val="tx1"/>
              </a:solidFill>
              <a:latin typeface="Arial"/>
              <a:cs typeface="Arial"/>
            </a:endParaRPr>
          </a:p>
          <a:p>
            <a:r>
              <a:rPr lang="es-419" sz="2400" dirty="0">
                <a:solidFill>
                  <a:schemeClr val="tx1"/>
                </a:solidFill>
                <a:latin typeface="Arial"/>
                <a:cs typeface="Arial"/>
              </a:rPr>
              <a:t>Para proyectos complicados donde las cosas pueden ser inciertas, una teoría del cambio es especialmente útil. </a:t>
            </a:r>
            <a:r>
              <a:rPr lang="es-419" sz="2400" b="1" dirty="0">
                <a:solidFill>
                  <a:schemeClr val="tx1"/>
                </a:solidFill>
                <a:latin typeface="Arial"/>
                <a:cs typeface="Arial"/>
              </a:rPr>
              <a:t>Actúa como una guía, muestra los objetivos, guía los ajustes y señala las posibilidades de medir el progreso</a:t>
            </a:r>
            <a:r>
              <a:rPr lang="es-419" sz="2400" dirty="0">
                <a:solidFill>
                  <a:schemeClr val="tx1"/>
                </a:solidFill>
                <a:latin typeface="Arial"/>
                <a:cs typeface="Arial"/>
              </a:rPr>
              <a:t>.</a:t>
            </a:r>
          </a:p>
          <a:p>
            <a:endParaRPr lang="en-US" sz="4000" dirty="0">
              <a:solidFill>
                <a:schemeClr val="tx1"/>
              </a:solidFill>
              <a:latin typeface="Arial"/>
              <a:cs typeface="Arial" panose="020B0604020202020204" pitchFamily="34" charset="0"/>
            </a:endParaRPr>
          </a:p>
          <a:p>
            <a:pPr marL="0" indent="0">
              <a:buNone/>
            </a:pPr>
            <a:endParaRPr lang="en-US" sz="2400" dirty="0">
              <a:solidFill>
                <a:srgbClr val="000000"/>
              </a:solidFill>
              <a:latin typeface="Arial"/>
              <a:cs typeface="Arial"/>
            </a:endParaRPr>
          </a:p>
        </p:txBody>
      </p:sp>
      <p:sp>
        <p:nvSpPr>
          <p:cNvPr id="8" name="object 4">
            <a:extLst>
              <a:ext uri="{FF2B5EF4-FFF2-40B4-BE49-F238E27FC236}">
                <a16:creationId xmlns:a16="http://schemas.microsoft.com/office/drawing/2014/main" id="{7DA2BD3E-B850-7609-1EB8-1A42E34F48A5}"/>
              </a:ext>
            </a:extLst>
          </p:cNvPr>
          <p:cNvSpPr txBox="1">
            <a:spLocks/>
          </p:cNvSpPr>
          <p:nvPr/>
        </p:nvSpPr>
        <p:spPr>
          <a:xfrm>
            <a:off x="320842" y="365125"/>
            <a:ext cx="9988570" cy="543547"/>
          </a:xfrm>
          <a:prstGeom prst="rect">
            <a:avLst/>
          </a:prstGeom>
        </p:spPr>
        <p:txBody>
          <a:bodyPr vert="horz" wrap="square" lIns="0" tIns="74295" rIns="0" bIns="0" rtlCol="0" anchor="t">
            <a:sp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12700" marR="5080">
              <a:lnSpc>
                <a:spcPts val="3890"/>
              </a:lnSpc>
              <a:spcBef>
                <a:spcPts val="585"/>
              </a:spcBef>
            </a:pPr>
            <a:r>
              <a:rPr lang="es-419" dirty="0">
                <a:latin typeface="Arial"/>
                <a:cs typeface="Arial"/>
              </a:rPr>
              <a:t>¿Por qué es importante una teoría del cambio?</a:t>
            </a:r>
          </a:p>
        </p:txBody>
      </p:sp>
    </p:spTree>
    <p:custDataLst>
      <p:tags r:id="rId1"/>
    </p:custDataLst>
    <p:extLst>
      <p:ext uri="{BB962C8B-B14F-4D97-AF65-F5344CB8AC3E}">
        <p14:creationId xmlns:p14="http://schemas.microsoft.com/office/powerpoint/2010/main" val="624685678"/>
      </p:ext>
    </p:extLst>
  </p:cSld>
  <p:clrMapOvr>
    <a:masterClrMapping/>
  </p:clrMapOvr>
  <mc:AlternateContent xmlns:mc="http://schemas.openxmlformats.org/markup-compatibility/2006" xmlns:p14="http://schemas.microsoft.com/office/powerpoint/2010/main">
    <mc:Choice Requires="p14">
      <p:transition spd="slow" p14:dur="2000" advTm="32032"/>
    </mc:Choice>
    <mc:Fallback xmlns="">
      <p:transition spd="slow" advTm="3203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grpSp>
        <p:nvGrpSpPr>
          <p:cNvPr id="13" name="Group 12">
            <a:extLst>
              <a:ext uri="{FF2B5EF4-FFF2-40B4-BE49-F238E27FC236}">
                <a16:creationId xmlns:a16="http://schemas.microsoft.com/office/drawing/2014/main" id="{73B14E73-9D64-48D1-9B34-C8D9462ABC69}"/>
              </a:ext>
            </a:extLst>
          </p:cNvPr>
          <p:cNvGrpSpPr/>
          <p:nvPr/>
        </p:nvGrpSpPr>
        <p:grpSpPr>
          <a:xfrm>
            <a:off x="609600" y="342900"/>
            <a:ext cx="10972799" cy="6172200"/>
            <a:chOff x="609600" y="342900"/>
            <a:chExt cx="10972799" cy="617220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a:srcRect/>
            <a:stretch/>
          </p:blipFill>
          <p:spPr>
            <a:xfrm>
              <a:off x="609600" y="342900"/>
              <a:ext cx="10972799" cy="6172200"/>
            </a:xfrm>
            <a:prstGeom prst="rect">
              <a:avLst/>
            </a:prstGeom>
          </p:spPr>
        </p:pic>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915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12429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009745" y="2321305"/>
              <a:ext cx="1583788" cy="124290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863967" y="2631979"/>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dirty="0"/>
              <a:t>El ciclo de vida del enfoque 7-1-7</a:t>
            </a:r>
          </a:p>
        </p:txBody>
      </p:sp>
    </p:spTree>
    <p:extLst>
      <p:ext uri="{BB962C8B-B14F-4D97-AF65-F5344CB8AC3E}">
        <p14:creationId xmlns:p14="http://schemas.microsoft.com/office/powerpoint/2010/main" val="2228880971"/>
      </p:ext>
    </p:extLst>
  </p:cSld>
  <p:clrMapOvr>
    <a:masterClrMapping/>
  </p:clrMapOvr>
  <mc:AlternateContent xmlns:mc="http://schemas.openxmlformats.org/markup-compatibility/2006" xmlns:p14="http://schemas.microsoft.com/office/powerpoint/2010/main">
    <mc:Choice Requires="p14">
      <p:transition spd="slow" p14:dur="2000" advTm="37120"/>
    </mc:Choice>
    <mc:Fallback xmlns="">
      <p:transition spd="slow" advTm="3712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2DF73717-1D29-44F2-6FC6-AE2AA19280CD}"/>
              </a:ext>
            </a:extLst>
          </p:cNvPr>
          <p:cNvPicPr>
            <a:picLocks noChangeAspect="1"/>
          </p:cNvPicPr>
          <p:nvPr/>
        </p:nvPicPr>
        <p:blipFill>
          <a:blip r:embed="rId3"/>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123317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048655" y="2495858"/>
            <a:ext cx="1702341"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32231346"/>
      </p:ext>
    </p:extLst>
  </p:cSld>
  <p:clrMapOvr>
    <a:masterClrMapping/>
  </p:clrMapOvr>
  <mc:AlternateContent xmlns:mc="http://schemas.openxmlformats.org/markup-compatibility/2006" xmlns:p14="http://schemas.microsoft.com/office/powerpoint/2010/main">
    <mc:Choice Requires="p14">
      <p:transition spd="slow" p14:dur="2000" advTm="43530"/>
    </mc:Choice>
    <mc:Fallback xmlns="">
      <p:transition spd="slow" advTm="4353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4703455"/>
            <a:chOff x="741405" y="1473278"/>
            <a:chExt cx="10521779" cy="4703455"/>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868829" cy="9489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E39E85FC-1382-CA32-8070-A7568D5053B3}"/>
                </a:ext>
              </a:extLst>
            </p:cNvPr>
            <p:cNvSpPr/>
            <p:nvPr/>
          </p:nvSpPr>
          <p:spPr>
            <a:xfrm>
              <a:off x="1128584" y="3716594"/>
              <a:ext cx="2681417" cy="9489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Rectangle 22">
              <a:extLst>
                <a:ext uri="{FF2B5EF4-FFF2-40B4-BE49-F238E27FC236}">
                  <a16:creationId xmlns:a16="http://schemas.microsoft.com/office/drawing/2014/main" id="{3105C697-30C5-856E-FC52-E22A4E3362CA}"/>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ectangle 23">
              <a:extLst>
                <a:ext uri="{FF2B5EF4-FFF2-40B4-BE49-F238E27FC236}">
                  <a16:creationId xmlns:a16="http://schemas.microsoft.com/office/drawing/2014/main" id="{7B35CD5A-E344-4DA3-1327-E250A20D0D4D}"/>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5" name="Rectangle 24">
              <a:extLst>
                <a:ext uri="{FF2B5EF4-FFF2-40B4-BE49-F238E27FC236}">
                  <a16:creationId xmlns:a16="http://schemas.microsoft.com/office/drawing/2014/main" id="{35194E79-4686-A08D-0392-544B84D45B47}"/>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7" name="Rectangle 26">
              <a:extLst>
                <a:ext uri="{FF2B5EF4-FFF2-40B4-BE49-F238E27FC236}">
                  <a16:creationId xmlns:a16="http://schemas.microsoft.com/office/drawing/2014/main" id="{0727A83B-7362-09E3-8FD2-5AF4D527D560}"/>
                </a:ext>
              </a:extLst>
            </p:cNvPr>
            <p:cNvSpPr/>
            <p:nvPr/>
          </p:nvSpPr>
          <p:spPr>
            <a:xfrm>
              <a:off x="5484169" y="2522623"/>
              <a:ext cx="889173"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8" name="Rectangle 27">
              <a:extLst>
                <a:ext uri="{FF2B5EF4-FFF2-40B4-BE49-F238E27FC236}">
                  <a16:creationId xmlns:a16="http://schemas.microsoft.com/office/drawing/2014/main" id="{BEDE3152-7EEC-E6FD-A006-D7106A136083}"/>
                </a:ext>
              </a:extLst>
            </p:cNvPr>
            <p:cNvSpPr/>
            <p:nvPr/>
          </p:nvSpPr>
          <p:spPr>
            <a:xfrm>
              <a:off x="5029200" y="2522624"/>
              <a:ext cx="1741251" cy="10610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027152178"/>
      </p:ext>
    </p:extLst>
  </p:cSld>
  <p:clrMapOvr>
    <a:masterClrMapping/>
  </p:clrMapOvr>
  <mc:AlternateContent xmlns:mc="http://schemas.openxmlformats.org/markup-compatibility/2006" xmlns:p14="http://schemas.microsoft.com/office/powerpoint/2010/main">
    <mc:Choice Requires="p14">
      <p:transition spd="slow" p14:dur="2000" advTm="21952"/>
    </mc:Choice>
    <mc:Fallback xmlns="">
      <p:transition spd="slow" advTm="21952"/>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77132-38BC-036E-E409-C65D4C9B53BA}"/>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92DC996B-DFBD-91AE-A09C-A3AF8525A02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865D83F4-03A3-1641-BB0F-C8C97C814F04}"/>
              </a:ext>
            </a:extLst>
          </p:cNvPr>
          <p:cNvSpPr>
            <a:spLocks noGrp="1"/>
          </p:cNvSpPr>
          <p:nvPr>
            <p:ph type="title"/>
          </p:nvPr>
        </p:nvSpPr>
        <p:spPr>
          <a:xfrm>
            <a:off x="255103" y="241442"/>
            <a:ext cx="10515600" cy="1087808"/>
          </a:xfrm>
        </p:spPr>
        <p:txBody>
          <a:bodyPr/>
          <a:lstStyle/>
          <a:p>
            <a:r>
              <a:rPr lang="es-419"/>
              <a:t>Presentaciones</a:t>
            </a:r>
          </a:p>
        </p:txBody>
      </p:sp>
      <p:sp>
        <p:nvSpPr>
          <p:cNvPr id="5" name="Content Placeholder 2">
            <a:extLst>
              <a:ext uri="{FF2B5EF4-FFF2-40B4-BE49-F238E27FC236}">
                <a16:creationId xmlns:a16="http://schemas.microsoft.com/office/drawing/2014/main" id="{1E615055-9B60-F856-CE36-417040F8DFE4}"/>
              </a:ext>
            </a:extLst>
          </p:cNvPr>
          <p:cNvSpPr>
            <a:spLocks noGrp="1"/>
          </p:cNvSpPr>
          <p:nvPr>
            <p:ph idx="1"/>
          </p:nvPr>
        </p:nvSpPr>
        <p:spPr>
          <a:xfrm>
            <a:off x="838200" y="1452934"/>
            <a:ext cx="9932503" cy="3565633"/>
          </a:xfrm>
        </p:spPr>
        <p:txBody>
          <a:bodyPr vert="horz" lIns="91440" tIns="45720" rIns="91440" bIns="45720" rtlCol="0" anchor="t">
            <a:noAutofit/>
          </a:bodyPr>
          <a:lstStyle/>
          <a:p>
            <a:pPr marL="0" indent="0">
              <a:lnSpc>
                <a:spcPct val="100000"/>
              </a:lnSpc>
              <a:buNone/>
            </a:pPr>
            <a:r>
              <a:rPr lang="es-419" sz="3200" b="1" dirty="0">
                <a:solidFill>
                  <a:schemeClr val="tx2"/>
                </a:solidFill>
                <a:latin typeface="Arial"/>
                <a:cs typeface="Arial"/>
              </a:rPr>
              <a:t>Pónganse de pie quienes...</a:t>
            </a:r>
          </a:p>
          <a:p>
            <a:pPr>
              <a:lnSpc>
                <a:spcPct val="100000"/>
              </a:lnSpc>
            </a:pPr>
            <a:r>
              <a:rPr lang="es-419" sz="3200" dirty="0">
                <a:latin typeface="Arial"/>
                <a:cs typeface="Arial"/>
              </a:rPr>
              <a:t>Trabajan en vigilancia de enfermedades</a:t>
            </a:r>
          </a:p>
          <a:p>
            <a:pPr lvl="1">
              <a:lnSpc>
                <a:spcPct val="100000"/>
              </a:lnSpc>
            </a:pPr>
            <a:r>
              <a:rPr lang="es-419" sz="3200" dirty="0">
                <a:latin typeface="Arial"/>
                <a:cs typeface="Arial"/>
              </a:rPr>
              <a:t>Responden a brotes en el terreno</a:t>
            </a:r>
          </a:p>
          <a:p>
            <a:pPr lvl="2">
              <a:lnSpc>
                <a:spcPct val="100000"/>
              </a:lnSpc>
            </a:pPr>
            <a:r>
              <a:rPr lang="es-419" sz="3200" dirty="0">
                <a:latin typeface="Arial"/>
                <a:cs typeface="Arial"/>
              </a:rPr>
              <a:t>Trabajan en un programa de laboratorio o basado en laboratorio</a:t>
            </a:r>
          </a:p>
          <a:p>
            <a:pPr lvl="3">
              <a:lnSpc>
                <a:spcPct val="100000"/>
              </a:lnSpc>
            </a:pPr>
            <a:r>
              <a:rPr lang="es-419" sz="3200" dirty="0">
                <a:latin typeface="Arial"/>
                <a:cs typeface="Arial"/>
              </a:rPr>
              <a:t>Gestionan un programa</a:t>
            </a:r>
            <a:endParaRPr lang="en-US" dirty="0">
              <a:cs typeface="Arial" panose="020B0604020202020204" pitchFamily="34" charset="0"/>
            </a:endParaRPr>
          </a:p>
        </p:txBody>
      </p:sp>
    </p:spTree>
    <p:extLst>
      <p:ext uri="{BB962C8B-B14F-4D97-AF65-F5344CB8AC3E}">
        <p14:creationId xmlns:p14="http://schemas.microsoft.com/office/powerpoint/2010/main" val="144284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7FB75D8-1972-FAE4-68D3-7E9423FCA7E5}"/>
              </a:ext>
            </a:extLst>
          </p:cNvPr>
          <p:cNvPicPr>
            <a:picLocks noChangeAspect="1"/>
          </p:cNvPicPr>
          <p:nvPr/>
        </p:nvPicPr>
        <p:blipFill>
          <a:blip r:embed="rId3"/>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F95339E-CA48-D67C-216A-051DCB1D4537}"/>
              </a:ext>
            </a:extLst>
          </p:cNvPr>
          <p:cNvSpPr/>
          <p:nvPr/>
        </p:nvSpPr>
        <p:spPr>
          <a:xfrm>
            <a:off x="1128584" y="3716594"/>
            <a:ext cx="2681417"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37923121-C8FD-798D-E0FC-F9C1F64696E1}"/>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4759875E-B2E3-FD75-7C80-3F56F7B02BFE}"/>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F7E0D6E9-72CB-0B26-4C93-B0E672B6FDC5}"/>
              </a:ext>
            </a:extLst>
          </p:cNvPr>
          <p:cNvSpPr/>
          <p:nvPr/>
        </p:nvSpPr>
        <p:spPr>
          <a:xfrm>
            <a:off x="7973883" y="3716594"/>
            <a:ext cx="2681417" cy="64554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0310673"/>
      </p:ext>
    </p:extLst>
  </p:cSld>
  <p:clrMapOvr>
    <a:masterClrMapping/>
  </p:clrMapOvr>
  <mc:AlternateContent xmlns:mc="http://schemas.openxmlformats.org/markup-compatibility/2006" xmlns:p14="http://schemas.microsoft.com/office/powerpoint/2010/main">
    <mc:Choice Requires="p14">
      <p:transition spd="slow" p14:dur="2000" advTm="44853"/>
    </mc:Choice>
    <mc:Fallback xmlns="">
      <p:transition spd="slow" advTm="44853"/>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15CD639C-E39F-1EB3-AA92-813A5F8B9DD6}"/>
              </a:ext>
            </a:extLst>
          </p:cNvPr>
          <p:cNvPicPr>
            <a:picLocks noChangeAspect="1"/>
          </p:cNvPicPr>
          <p:nvPr/>
        </p:nvPicPr>
        <p:blipFill>
          <a:blip r:embed="rId3"/>
          <a:srcRect/>
          <a:stretch/>
        </p:blipFill>
        <p:spPr>
          <a:xfrm>
            <a:off x="609600" y="342900"/>
            <a:ext cx="10972799" cy="6172200"/>
          </a:xfrm>
          <a:prstGeom prst="rect">
            <a:avLst/>
          </a:prstGeom>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10027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E5582003-6456-91B9-4947-634093C20521}"/>
              </a:ext>
            </a:extLst>
          </p:cNvPr>
          <p:cNvSpPr/>
          <p:nvPr/>
        </p:nvSpPr>
        <p:spPr>
          <a:xfrm>
            <a:off x="1128584" y="3716594"/>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074349A7-D03D-FDA6-5C80-FDA5DFE95125}"/>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C274222B-253C-39E7-3289-30DA8403F7AC}"/>
              </a:ext>
            </a:extLst>
          </p:cNvPr>
          <p:cNvSpPr/>
          <p:nvPr/>
        </p:nvSpPr>
        <p:spPr>
          <a:xfrm>
            <a:off x="7241059" y="5312939"/>
            <a:ext cx="2681417" cy="86379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23154630"/>
      </p:ext>
    </p:extLst>
  </p:cSld>
  <p:clrMapOvr>
    <a:masterClrMapping/>
  </p:clrMapOvr>
  <mc:AlternateContent xmlns:mc="http://schemas.openxmlformats.org/markup-compatibility/2006" xmlns:p14="http://schemas.microsoft.com/office/powerpoint/2010/main">
    <mc:Choice Requires="p14">
      <p:transition spd="slow" p14:dur="2000" advTm="21866"/>
    </mc:Choice>
    <mc:Fallback xmlns="">
      <p:transition spd="slow" advTm="21866"/>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16AD674-F883-B7EF-B884-4933CA07537D}"/>
              </a:ext>
            </a:extLst>
          </p:cNvPr>
          <p:cNvPicPr>
            <a:picLocks noChangeAspect="1"/>
          </p:cNvPicPr>
          <p:nvPr/>
        </p:nvPicPr>
        <p:blipFill>
          <a:blip r:embed="rId3"/>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1FA1380F-2AE2-B743-C06C-D837C5B8D9F8}"/>
              </a:ext>
            </a:extLst>
          </p:cNvPr>
          <p:cNvSpPr/>
          <p:nvPr/>
        </p:nvSpPr>
        <p:spPr>
          <a:xfrm>
            <a:off x="1128584" y="3716594"/>
            <a:ext cx="2681417" cy="90483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D19116D5-D42B-CD66-C91C-84F0C0D352E8}"/>
              </a:ext>
            </a:extLst>
          </p:cNvPr>
          <p:cNvSpPr/>
          <p:nvPr/>
        </p:nvSpPr>
        <p:spPr>
          <a:xfrm>
            <a:off x="1911178" y="5312939"/>
            <a:ext cx="2681417" cy="8637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9079723"/>
      </p:ext>
    </p:extLst>
  </p:cSld>
  <p:clrMapOvr>
    <a:masterClrMapping/>
  </p:clrMapOvr>
  <mc:AlternateContent xmlns:mc="http://schemas.openxmlformats.org/markup-compatibility/2006" xmlns:p14="http://schemas.microsoft.com/office/powerpoint/2010/main">
    <mc:Choice Requires="p14">
      <p:transition spd="slow" p14:dur="2000" advTm="20437"/>
    </mc:Choice>
    <mc:Fallback xmlns="">
      <p:transition spd="slow" advTm="20437"/>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A71C4C98-311F-9B45-D2C9-2CFCAE39DA34}"/>
              </a:ext>
            </a:extLst>
          </p:cNvPr>
          <p:cNvPicPr>
            <a:picLocks noChangeAspect="1"/>
          </p:cNvPicPr>
          <p:nvPr/>
        </p:nvPicPr>
        <p:blipFill>
          <a:blip r:embed="rId3"/>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9930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98D65F8D-2CAC-2EF2-9753-451D81C3DCE2}"/>
              </a:ext>
            </a:extLst>
          </p:cNvPr>
          <p:cNvSpPr/>
          <p:nvPr/>
        </p:nvSpPr>
        <p:spPr>
          <a:xfrm>
            <a:off x="1128584" y="3716594"/>
            <a:ext cx="2681417" cy="99301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2941222"/>
      </p:ext>
    </p:extLst>
  </p:cSld>
  <p:clrMapOvr>
    <a:masterClrMapping/>
  </p:clrMapOvr>
  <mc:AlternateContent xmlns:mc="http://schemas.openxmlformats.org/markup-compatibility/2006" xmlns:p14="http://schemas.microsoft.com/office/powerpoint/2010/main">
    <mc:Choice Requires="p14">
      <p:transition spd="slow" p14:dur="2000" advTm="23690"/>
    </mc:Choice>
    <mc:Fallback xmlns="">
      <p:transition spd="slow" advTm="23690"/>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6241B9F6-3C94-22B3-F9B7-775442EEE225}"/>
              </a:ext>
            </a:extLst>
          </p:cNvPr>
          <p:cNvPicPr>
            <a:picLocks noChangeAspect="1"/>
          </p:cNvPicPr>
          <p:nvPr/>
        </p:nvPicPr>
        <p:blipFill>
          <a:blip r:embed="rId3"/>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41405" y="2236573"/>
            <a:ext cx="2868829" cy="915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0157615"/>
      </p:ext>
    </p:extLst>
  </p:cSld>
  <p:clrMapOvr>
    <a:masterClrMapping/>
  </p:clrMapOvr>
  <mc:AlternateContent xmlns:mc="http://schemas.openxmlformats.org/markup-compatibility/2006" xmlns:p14="http://schemas.microsoft.com/office/powerpoint/2010/main">
    <mc:Choice Requires="p14">
      <p:transition spd="slow" p14:dur="2000" advTm="67242"/>
    </mc:Choice>
    <mc:Fallback xmlns="">
      <p:transition spd="slow" advTm="67242"/>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grpSp>
        <p:nvGrpSpPr>
          <p:cNvPr id="33" name="Group 32">
            <a:extLst>
              <a:ext uri="{FF2B5EF4-FFF2-40B4-BE49-F238E27FC236}">
                <a16:creationId xmlns:a16="http://schemas.microsoft.com/office/drawing/2014/main" id="{8EB55F40-1A2E-A91F-4D06-1362E52FD756}"/>
              </a:ext>
            </a:extLst>
          </p:cNvPr>
          <p:cNvGrpSpPr/>
          <p:nvPr/>
        </p:nvGrpSpPr>
        <p:grpSpPr>
          <a:xfrm>
            <a:off x="741405" y="1473278"/>
            <a:ext cx="10521779" cy="3659160"/>
            <a:chOff x="741405" y="1473278"/>
            <a:chExt cx="10521779" cy="3659160"/>
          </a:xfrm>
        </p:grpSpPr>
        <p:sp>
          <p:nvSpPr>
            <p:cNvPr id="5" name="Rectangle 4">
              <a:extLst>
                <a:ext uri="{FF2B5EF4-FFF2-40B4-BE49-F238E27FC236}">
                  <a16:creationId xmlns:a16="http://schemas.microsoft.com/office/drawing/2014/main" id="{2AB0739C-B0F5-723D-4DE8-15E0F192E67A}"/>
                </a:ext>
              </a:extLst>
            </p:cNvPr>
            <p:cNvSpPr/>
            <p:nvPr/>
          </p:nvSpPr>
          <p:spPr>
            <a:xfrm>
              <a:off x="741405" y="2236573"/>
              <a:ext cx="2681417" cy="80318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A207C8C6-2BB8-BF27-493E-678CA2EE605D}"/>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19" name="Picture 18">
              <a:extLst>
                <a:ext uri="{FF2B5EF4-FFF2-40B4-BE49-F238E27FC236}">
                  <a16:creationId xmlns:a16="http://schemas.microsoft.com/office/drawing/2014/main" id="{7314AA7A-47CE-A31F-FC17-2A843943DD98}"/>
                </a:ext>
              </a:extLst>
            </p:cNvPr>
            <p:cNvPicPr>
              <a:picLocks noChangeAspect="1"/>
            </p:cNvPicPr>
            <p:nvPr/>
          </p:nvPicPr>
          <p:blipFill>
            <a:blip r:embed="rId4"/>
            <a:stretch>
              <a:fillRect/>
            </a:stretch>
          </p:blipFill>
          <p:spPr>
            <a:xfrm>
              <a:off x="5513832" y="1473278"/>
              <a:ext cx="778537" cy="679988"/>
            </a:xfrm>
            <a:prstGeom prst="rect">
              <a:avLst/>
            </a:prstGeom>
          </p:spPr>
        </p:pic>
        <p:pic>
          <p:nvPicPr>
            <p:cNvPr id="20" name="Picture 19">
              <a:extLst>
                <a:ext uri="{FF2B5EF4-FFF2-40B4-BE49-F238E27FC236}">
                  <a16:creationId xmlns:a16="http://schemas.microsoft.com/office/drawing/2014/main" id="{428D85D7-8519-4750-4756-AFC7598C6696}"/>
                </a:ext>
              </a:extLst>
            </p:cNvPr>
            <p:cNvPicPr>
              <a:picLocks noChangeAspect="1"/>
            </p:cNvPicPr>
            <p:nvPr/>
          </p:nvPicPr>
          <p:blipFill>
            <a:blip r:embed="rId5"/>
            <a:stretch>
              <a:fillRect/>
            </a:stretch>
          </p:blipFill>
          <p:spPr>
            <a:xfrm>
              <a:off x="7237976" y="3211461"/>
              <a:ext cx="696656" cy="883085"/>
            </a:xfrm>
            <a:prstGeom prst="rect">
              <a:avLst/>
            </a:prstGeom>
          </p:spPr>
        </p:pic>
        <p:sp>
          <p:nvSpPr>
            <p:cNvPr id="21" name="Rectangle 20">
              <a:extLst>
                <a:ext uri="{FF2B5EF4-FFF2-40B4-BE49-F238E27FC236}">
                  <a16:creationId xmlns:a16="http://schemas.microsoft.com/office/drawing/2014/main" id="{3E310F69-E3F7-D2C8-1678-4A177D81A0DA}"/>
                </a:ext>
              </a:extLst>
            </p:cNvPr>
            <p:cNvSpPr/>
            <p:nvPr/>
          </p:nvSpPr>
          <p:spPr>
            <a:xfrm>
              <a:off x="741405" y="2236573"/>
              <a:ext cx="2868829" cy="9489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62B75615-6C49-1D48-BBE2-DEDF47000838}"/>
                </a:ext>
              </a:extLst>
            </p:cNvPr>
            <p:cNvSpPr/>
            <p:nvPr/>
          </p:nvSpPr>
          <p:spPr>
            <a:xfrm>
              <a:off x="8581767" y="223800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29" name="Picture 28">
              <a:extLst>
                <a:ext uri="{FF2B5EF4-FFF2-40B4-BE49-F238E27FC236}">
                  <a16:creationId xmlns:a16="http://schemas.microsoft.com/office/drawing/2014/main" id="{C0F61750-A326-4EA1-656D-42528219936E}"/>
                </a:ext>
              </a:extLst>
            </p:cNvPr>
            <p:cNvPicPr>
              <a:picLocks noChangeAspect="1"/>
            </p:cNvPicPr>
            <p:nvPr/>
          </p:nvPicPr>
          <p:blipFill>
            <a:blip r:embed="rId6"/>
            <a:stretch>
              <a:fillRect/>
            </a:stretch>
          </p:blipFill>
          <p:spPr>
            <a:xfrm>
              <a:off x="6587614" y="4374575"/>
              <a:ext cx="807074" cy="757863"/>
            </a:xfrm>
            <a:prstGeom prst="rect">
              <a:avLst/>
            </a:prstGeom>
          </p:spPr>
        </p:pic>
        <p:pic>
          <p:nvPicPr>
            <p:cNvPr id="30" name="Picture 29">
              <a:extLst>
                <a:ext uri="{FF2B5EF4-FFF2-40B4-BE49-F238E27FC236}">
                  <a16:creationId xmlns:a16="http://schemas.microsoft.com/office/drawing/2014/main" id="{75F2F9F2-5C37-7486-4DC0-05B2A620CF2F}"/>
                </a:ext>
              </a:extLst>
            </p:cNvPr>
            <p:cNvPicPr>
              <a:picLocks noChangeAspect="1"/>
            </p:cNvPicPr>
            <p:nvPr/>
          </p:nvPicPr>
          <p:blipFill>
            <a:blip r:embed="rId7"/>
            <a:stretch>
              <a:fillRect/>
            </a:stretch>
          </p:blipFill>
          <p:spPr>
            <a:xfrm>
              <a:off x="4336024" y="4225904"/>
              <a:ext cx="1111047" cy="886889"/>
            </a:xfrm>
            <a:prstGeom prst="rect">
              <a:avLst/>
            </a:prstGeom>
          </p:spPr>
        </p:pic>
        <p:pic>
          <p:nvPicPr>
            <p:cNvPr id="32" name="Picture 31">
              <a:extLst>
                <a:ext uri="{FF2B5EF4-FFF2-40B4-BE49-F238E27FC236}">
                  <a16:creationId xmlns:a16="http://schemas.microsoft.com/office/drawing/2014/main" id="{EA6C6BB2-45A3-2401-7242-1F5DFD1AF64C}"/>
                </a:ext>
              </a:extLst>
            </p:cNvPr>
            <p:cNvPicPr>
              <a:picLocks noChangeAspect="1"/>
            </p:cNvPicPr>
            <p:nvPr/>
          </p:nvPicPr>
          <p:blipFill>
            <a:blip r:embed="rId8"/>
            <a:stretch>
              <a:fillRect/>
            </a:stretch>
          </p:blipFill>
          <p:spPr>
            <a:xfrm>
              <a:off x="3868672" y="3185568"/>
              <a:ext cx="813607" cy="774397"/>
            </a:xfrm>
            <a:prstGeom prst="rect">
              <a:avLst/>
            </a:prstGeom>
          </p:spPr>
        </p:pic>
      </p:grpSp>
    </p:spTree>
    <p:extLst>
      <p:ext uri="{BB962C8B-B14F-4D97-AF65-F5344CB8AC3E}">
        <p14:creationId xmlns:p14="http://schemas.microsoft.com/office/powerpoint/2010/main" val="1459979458"/>
      </p:ext>
    </p:extLst>
  </p:cSld>
  <p:clrMapOvr>
    <a:masterClrMapping/>
  </p:clrMapOvr>
  <mc:AlternateContent xmlns:mc="http://schemas.openxmlformats.org/markup-compatibility/2006" xmlns:p14="http://schemas.microsoft.com/office/powerpoint/2010/main">
    <mc:Choice Requires="p14">
      <p:transition spd="slow" p14:dur="2000" advTm="6293"/>
    </mc:Choice>
    <mc:Fallback xmlns="">
      <p:transition spd="slow" advTm="6293"/>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13" name="Picture 12">
            <a:extLst>
              <a:ext uri="{FF2B5EF4-FFF2-40B4-BE49-F238E27FC236}">
                <a16:creationId xmlns:a16="http://schemas.microsoft.com/office/drawing/2014/main" id="{336E3FED-ECDF-9801-8AE3-7047292160EA}"/>
              </a:ext>
            </a:extLst>
          </p:cNvPr>
          <p:cNvPicPr>
            <a:picLocks noChangeAspect="1"/>
          </p:cNvPicPr>
          <p:nvPr/>
        </p:nvPicPr>
        <p:blipFill>
          <a:blip r:embed="rId3"/>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
        <p:nvSpPr>
          <p:cNvPr id="5" name="Rectangle 4">
            <a:extLst>
              <a:ext uri="{FF2B5EF4-FFF2-40B4-BE49-F238E27FC236}">
                <a16:creationId xmlns:a16="http://schemas.microsoft.com/office/drawing/2014/main" id="{2AB0739C-B0F5-723D-4DE8-15E0F192E67A}"/>
              </a:ext>
            </a:extLst>
          </p:cNvPr>
          <p:cNvSpPr/>
          <p:nvPr/>
        </p:nvSpPr>
        <p:spPr>
          <a:xfrm>
            <a:off x="752559" y="2238005"/>
            <a:ext cx="2885586" cy="103776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2FAD35B5-4161-BB1E-3FF5-913CEE94A4FE}"/>
              </a:ext>
            </a:extLst>
          </p:cNvPr>
          <p:cNvSpPr/>
          <p:nvPr/>
        </p:nvSpPr>
        <p:spPr>
          <a:xfrm>
            <a:off x="1128584" y="3416644"/>
            <a:ext cx="2681417" cy="140827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2E1FA231-51BD-1ABE-BDC2-0BABB5DC650A}"/>
              </a:ext>
            </a:extLst>
          </p:cNvPr>
          <p:cNvSpPr/>
          <p:nvPr/>
        </p:nvSpPr>
        <p:spPr>
          <a:xfrm>
            <a:off x="1911178"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41BDE6CF-235D-C6A8-7C2A-6CCC65533D80}"/>
              </a:ext>
            </a:extLst>
          </p:cNvPr>
          <p:cNvSpPr/>
          <p:nvPr/>
        </p:nvSpPr>
        <p:spPr>
          <a:xfrm>
            <a:off x="7241059" y="5088925"/>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6EC61A05-D5B0-E4A7-B1E4-AE3D4423B401}"/>
              </a:ext>
            </a:extLst>
          </p:cNvPr>
          <p:cNvSpPr/>
          <p:nvPr/>
        </p:nvSpPr>
        <p:spPr>
          <a:xfrm>
            <a:off x="7973883" y="3274334"/>
            <a:ext cx="2681417"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E44A3791-74D9-D938-46B7-24B8F3F0843E}"/>
              </a:ext>
            </a:extLst>
          </p:cNvPr>
          <p:cNvSpPr/>
          <p:nvPr/>
        </p:nvSpPr>
        <p:spPr>
          <a:xfrm>
            <a:off x="5038928" y="2495858"/>
            <a:ext cx="1780161"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Rectangle 11">
            <a:extLst>
              <a:ext uri="{FF2B5EF4-FFF2-40B4-BE49-F238E27FC236}">
                <a16:creationId xmlns:a16="http://schemas.microsoft.com/office/drawing/2014/main" id="{C126FF71-EB04-BCE0-DAC0-DE99AA9045A7}"/>
              </a:ext>
            </a:extLst>
          </p:cNvPr>
          <p:cNvSpPr/>
          <p:nvPr/>
        </p:nvSpPr>
        <p:spPr>
          <a:xfrm>
            <a:off x="5484169" y="2238005"/>
            <a:ext cx="889173" cy="108780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2216449"/>
      </p:ext>
    </p:extLst>
  </p:cSld>
  <p:clrMapOvr>
    <a:masterClrMapping/>
  </p:clrMapOvr>
  <mc:AlternateContent xmlns:mc="http://schemas.openxmlformats.org/markup-compatibility/2006" xmlns:p14="http://schemas.microsoft.com/office/powerpoint/2010/main">
    <mc:Choice Requires="p14">
      <p:transition spd="slow" p14:dur="2000" advTm="48597"/>
    </mc:Choice>
    <mc:Fallback xmlns="">
      <p:transition spd="slow" advTm="48597"/>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7FFE1-1F84-95B9-7587-1C698DBB878E}"/>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0BA4C68-119C-EA89-FBF4-25EEA8DCDBD4}"/>
              </a:ext>
            </a:extLst>
          </p:cNvPr>
          <p:cNvPicPr>
            <a:picLocks noChangeAspect="1"/>
          </p:cNvPicPr>
          <p:nvPr/>
        </p:nvPicPr>
        <p:blipFill>
          <a:blip r:embed="rId3"/>
          <a:srcRect/>
          <a:stretch/>
        </p:blipFill>
        <p:spPr>
          <a:xfrm>
            <a:off x="609600" y="342900"/>
            <a:ext cx="10972799" cy="6172200"/>
          </a:xfrm>
          <a:prstGeom prst="rect">
            <a:avLst/>
          </a:prstGeom>
          <a:ln>
            <a:noFill/>
          </a:ln>
        </p:spPr>
      </p:pic>
      <p:sp>
        <p:nvSpPr>
          <p:cNvPr id="2" name="Title 1">
            <a:extLst>
              <a:ext uri="{FF2B5EF4-FFF2-40B4-BE49-F238E27FC236}">
                <a16:creationId xmlns:a16="http://schemas.microsoft.com/office/drawing/2014/main" id="{AA66E968-86B9-4690-27E1-AD20E400E726}"/>
              </a:ext>
            </a:extLst>
          </p:cNvPr>
          <p:cNvSpPr>
            <a:spLocks noGrp="1"/>
          </p:cNvSpPr>
          <p:nvPr>
            <p:ph type="title"/>
          </p:nvPr>
        </p:nvSpPr>
        <p:spPr>
          <a:xfrm>
            <a:off x="139700" y="136526"/>
            <a:ext cx="10515600" cy="1087808"/>
          </a:xfrm>
        </p:spPr>
        <p:txBody>
          <a:bodyPr/>
          <a:lstStyle/>
          <a:p>
            <a:r>
              <a:rPr lang="es-419"/>
              <a:t>El ciclo de vida del enfoque 7-1-7</a:t>
            </a:r>
          </a:p>
        </p:txBody>
      </p:sp>
    </p:spTree>
    <p:extLst>
      <p:ext uri="{BB962C8B-B14F-4D97-AF65-F5344CB8AC3E}">
        <p14:creationId xmlns:p14="http://schemas.microsoft.com/office/powerpoint/2010/main" val="1317018823"/>
      </p:ext>
    </p:extLst>
  </p:cSld>
  <p:clrMapOvr>
    <a:masterClrMapping/>
  </p:clrMapOvr>
  <mc:AlternateContent xmlns:mc="http://schemas.openxmlformats.org/markup-compatibility/2006" xmlns:p14="http://schemas.microsoft.com/office/powerpoint/2010/main">
    <mc:Choice Requires="p14">
      <p:transition spd="slow" p14:dur="2000" advTm="23242"/>
    </mc:Choice>
    <mc:Fallback xmlns="">
      <p:transition spd="slow" advTm="23242"/>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es-419">
                <a:latin typeface="Arial"/>
                <a:cs typeface="Arial"/>
              </a:rPr>
              <a:t>Pasos clave para usar el enfoque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1312611" y="1577559"/>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s-419" sz="1600" dirty="0">
                <a:solidFill>
                  <a:schemeClr val="bg1"/>
                </a:solidFill>
                <a:latin typeface="Arial"/>
                <a:ea typeface="Arial"/>
                <a:cs typeface="Calibri"/>
              </a:rPr>
              <a:t>       Recopilar datos de puntualidad y calcular el desempeño de 7-1-7 </a:t>
            </a:r>
          </a:p>
        </p:txBody>
      </p:sp>
      <p:sp>
        <p:nvSpPr>
          <p:cNvPr id="299" name="Oval 298">
            <a:extLst>
              <a:ext uri="{FF2B5EF4-FFF2-40B4-BE49-F238E27FC236}">
                <a16:creationId xmlns:a16="http://schemas.microsoft.com/office/drawing/2014/main" id="{758C4407-30A0-240E-77F9-078B2ACF0965}"/>
              </a:ext>
            </a:extLst>
          </p:cNvPr>
          <p:cNvSpPr/>
          <p:nvPr/>
        </p:nvSpPr>
        <p:spPr>
          <a:xfrm>
            <a:off x="1038827" y="1602204"/>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753689" y="2424833"/>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1600" dirty="0">
                <a:solidFill>
                  <a:schemeClr val="bg1"/>
                </a:solidFill>
                <a:latin typeface="Arial"/>
                <a:ea typeface="Arial"/>
                <a:cs typeface="+mn-lt"/>
              </a:rPr>
              <a:t>     Identificar los cuellos de botella y facilitadores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1393406" y="2427373"/>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2079160" y="3269659"/>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1600" dirty="0">
                <a:solidFill>
                  <a:schemeClr val="bg1"/>
                </a:solidFill>
                <a:latin typeface="Arial"/>
                <a:ea typeface="Arial"/>
                <a:cs typeface="+mn-lt"/>
              </a:rPr>
              <a:t>     Determinar las medidas inmediatas y a largo plazo </a:t>
            </a:r>
          </a:p>
        </p:txBody>
      </p:sp>
      <p:sp>
        <p:nvSpPr>
          <p:cNvPr id="308" name="Oval 307">
            <a:extLst>
              <a:ext uri="{FF2B5EF4-FFF2-40B4-BE49-F238E27FC236}">
                <a16:creationId xmlns:a16="http://schemas.microsoft.com/office/drawing/2014/main" id="{E3972C59-D00B-0F14-389F-D884823756F2}"/>
              </a:ext>
            </a:extLst>
          </p:cNvPr>
          <p:cNvSpPr/>
          <p:nvPr/>
        </p:nvSpPr>
        <p:spPr>
          <a:xfrm>
            <a:off x="1710110" y="3274165"/>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2393900" y="4116364"/>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1600" dirty="0">
                <a:solidFill>
                  <a:schemeClr val="bg1"/>
                </a:solidFill>
                <a:latin typeface="Arial"/>
                <a:ea typeface="Arial"/>
                <a:cs typeface="+mn-lt"/>
              </a:rPr>
              <a:t>       Consolidar datos de forma rutinaria y monitorear el progreso de las medidas </a:t>
            </a:r>
          </a:p>
        </p:txBody>
      </p:sp>
      <p:sp>
        <p:nvSpPr>
          <p:cNvPr id="311" name="Oval 310">
            <a:extLst>
              <a:ext uri="{FF2B5EF4-FFF2-40B4-BE49-F238E27FC236}">
                <a16:creationId xmlns:a16="http://schemas.microsoft.com/office/drawing/2014/main" id="{09F9CA24-BCED-5B85-7301-2CB9F4BDF445}"/>
              </a:ext>
            </a:extLst>
          </p:cNvPr>
          <p:cNvSpPr/>
          <p:nvPr/>
        </p:nvSpPr>
        <p:spPr>
          <a:xfrm>
            <a:off x="2034257" y="4120117"/>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708638" y="4961190"/>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sz="1600" dirty="0">
                <a:solidFill>
                  <a:schemeClr val="bg1"/>
                </a:solidFill>
                <a:latin typeface="Arial"/>
                <a:ea typeface="Arial"/>
                <a:cs typeface="+mn-lt"/>
              </a:rPr>
              <a:t>       Sintetizar y utilizar los resultados para la planificación, el financiamiento </a:t>
            </a:r>
            <a:br>
              <a:rPr lang="es-419" sz="1600" dirty="0">
                <a:solidFill>
                  <a:schemeClr val="bg1"/>
                </a:solidFill>
                <a:latin typeface="Arial"/>
                <a:ea typeface="Arial"/>
                <a:cs typeface="+mn-lt"/>
              </a:rPr>
            </a:br>
            <a:r>
              <a:rPr lang="es-419" sz="1600" dirty="0">
                <a:solidFill>
                  <a:schemeClr val="bg1"/>
                </a:solidFill>
                <a:latin typeface="Arial"/>
                <a:ea typeface="Arial"/>
                <a:cs typeface="+mn-lt"/>
              </a:rPr>
              <a:t>        y la concientización </a:t>
            </a:r>
          </a:p>
        </p:txBody>
      </p:sp>
      <p:sp>
        <p:nvSpPr>
          <p:cNvPr id="314" name="Oval 313">
            <a:extLst>
              <a:ext uri="{FF2B5EF4-FFF2-40B4-BE49-F238E27FC236}">
                <a16:creationId xmlns:a16="http://schemas.microsoft.com/office/drawing/2014/main" id="{5B8228E8-F209-42FC-C016-80C82E8D2B77}"/>
              </a:ext>
            </a:extLst>
          </p:cNvPr>
          <p:cNvSpPr/>
          <p:nvPr/>
        </p:nvSpPr>
        <p:spPr>
          <a:xfrm>
            <a:off x="2348997" y="4964943"/>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40403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5760361-7B2A-F12F-DC58-00427E033239}"/>
              </a:ext>
            </a:extLst>
          </p:cNvPr>
          <p:cNvSpPr txBox="1">
            <a:spLocks/>
          </p:cNvSpPr>
          <p:nvPr/>
        </p:nvSpPr>
        <p:spPr>
          <a:xfrm>
            <a:off x="1262322" y="2720915"/>
            <a:ext cx="2888338" cy="1282691"/>
          </a:xfrm>
          <a:prstGeom prst="rect">
            <a:avLst/>
          </a:prstGeom>
          <a:ln>
            <a:noFill/>
          </a:ln>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1800" b="0" i="0" u="none" strike="noStrike" cap="none" normalizeH="0" baseline="0" noProof="0" dirty="0">
                <a:ln>
                  <a:noFill/>
                </a:ln>
                <a:solidFill>
                  <a:schemeClr val="tx1"/>
                </a:solidFill>
                <a:effectLst/>
                <a:uLnTx/>
                <a:uFillTx/>
                <a:latin typeface="Arial" panose="020B0604020202020204" pitchFamily="34" charset="0"/>
                <a:ea typeface="Arial"/>
                <a:cs typeface="+mj-cs"/>
              </a:rPr>
              <a:t>Situar dentro del sistema de salud pública</a:t>
            </a:r>
          </a:p>
        </p:txBody>
      </p:sp>
      <p:sp>
        <p:nvSpPr>
          <p:cNvPr id="8" name="Title 1">
            <a:extLst>
              <a:ext uri="{FF2B5EF4-FFF2-40B4-BE49-F238E27FC236}">
                <a16:creationId xmlns:a16="http://schemas.microsoft.com/office/drawing/2014/main" id="{67869C37-5589-02E5-F94A-48334B7687EB}"/>
              </a:ext>
            </a:extLst>
          </p:cNvPr>
          <p:cNvSpPr txBox="1">
            <a:spLocks/>
          </p:cNvSpPr>
          <p:nvPr/>
        </p:nvSpPr>
        <p:spPr>
          <a:xfrm>
            <a:off x="4995709" y="2720915"/>
            <a:ext cx="2345358" cy="95610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1800" b="0" i="0" u="none" strike="noStrike" cap="none" normalizeH="0" baseline="0" noProof="0">
                <a:ln>
                  <a:noFill/>
                </a:ln>
                <a:solidFill>
                  <a:schemeClr val="tx1"/>
                </a:solidFill>
                <a:effectLst/>
                <a:uLnTx/>
                <a:uFillTx/>
                <a:latin typeface="Arial" panose="020B0604020202020204" pitchFamily="34" charset="0"/>
                <a:ea typeface="Arial"/>
                <a:cs typeface="+mj-cs"/>
              </a:rPr>
              <a:t>Mapeo de las partes interesadas + los sistemas existentes</a:t>
            </a:r>
          </a:p>
        </p:txBody>
      </p:sp>
      <p:sp>
        <p:nvSpPr>
          <p:cNvPr id="10" name="Title 1">
            <a:extLst>
              <a:ext uri="{FF2B5EF4-FFF2-40B4-BE49-F238E27FC236}">
                <a16:creationId xmlns:a16="http://schemas.microsoft.com/office/drawing/2014/main" id="{BBB3AABD-1703-E504-8B65-FC356E2D3E62}"/>
              </a:ext>
            </a:extLst>
          </p:cNvPr>
          <p:cNvSpPr txBox="1">
            <a:spLocks/>
          </p:cNvSpPr>
          <p:nvPr/>
        </p:nvSpPr>
        <p:spPr>
          <a:xfrm>
            <a:off x="8370953" y="2720915"/>
            <a:ext cx="2518667" cy="941847"/>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1800" b="0" i="0" u="none" strike="noStrike" cap="none" normalizeH="0" baseline="0" noProof="0">
                <a:ln>
                  <a:noFill/>
                </a:ln>
                <a:solidFill>
                  <a:schemeClr val="tx1"/>
                </a:solidFill>
                <a:effectLst/>
                <a:uLnTx/>
                <a:uFillTx/>
                <a:latin typeface="Arial" panose="020B0604020202020204" pitchFamily="34" charset="0"/>
                <a:ea typeface="Arial"/>
                <a:cs typeface="+mj-cs"/>
              </a:rPr>
              <a:t>Involucrar a las partes interesadas</a:t>
            </a:r>
          </a:p>
        </p:txBody>
      </p:sp>
      <p:sp>
        <p:nvSpPr>
          <p:cNvPr id="14" name="Title 1">
            <a:extLst>
              <a:ext uri="{FF2B5EF4-FFF2-40B4-BE49-F238E27FC236}">
                <a16:creationId xmlns:a16="http://schemas.microsoft.com/office/drawing/2014/main" id="{7177E6A0-DE91-21EE-BBD0-F5AA1C074BF3}"/>
              </a:ext>
            </a:extLst>
          </p:cNvPr>
          <p:cNvSpPr txBox="1">
            <a:spLocks/>
          </p:cNvSpPr>
          <p:nvPr/>
        </p:nvSpPr>
        <p:spPr>
          <a:xfrm>
            <a:off x="5200871" y="5104354"/>
            <a:ext cx="1935036" cy="676125"/>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1800" b="0" i="0" u="none" strike="noStrike" cap="none" normalizeH="0" baseline="0" noProof="0" dirty="0">
                <a:ln>
                  <a:noFill/>
                </a:ln>
                <a:solidFill>
                  <a:schemeClr val="tx1"/>
                </a:solidFill>
                <a:effectLst/>
                <a:uLnTx/>
                <a:uFillTx/>
                <a:latin typeface="Arial" panose="020B0604020202020204" pitchFamily="34" charset="0"/>
                <a:ea typeface="Arial"/>
                <a:cs typeface="+mj-cs"/>
              </a:rPr>
              <a:t>Capacitar personal</a:t>
            </a:r>
          </a:p>
        </p:txBody>
      </p:sp>
      <p:sp>
        <p:nvSpPr>
          <p:cNvPr id="16" name="Title 1">
            <a:extLst>
              <a:ext uri="{FF2B5EF4-FFF2-40B4-BE49-F238E27FC236}">
                <a16:creationId xmlns:a16="http://schemas.microsoft.com/office/drawing/2014/main" id="{94CC4F4F-E2B6-2DA3-1BF0-21A622AA0D09}"/>
              </a:ext>
            </a:extLst>
          </p:cNvPr>
          <p:cNvSpPr txBox="1">
            <a:spLocks/>
          </p:cNvSpPr>
          <p:nvPr/>
        </p:nvSpPr>
        <p:spPr>
          <a:xfrm>
            <a:off x="1782276" y="5151753"/>
            <a:ext cx="1848430"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419" sz="1800" b="0" i="0" u="none" strike="noStrike" cap="none" normalizeH="0" baseline="0" noProof="0" dirty="0">
                <a:ln>
                  <a:noFill/>
                </a:ln>
                <a:solidFill>
                  <a:schemeClr val="tx1"/>
                </a:solidFill>
                <a:effectLst/>
                <a:uLnTx/>
                <a:uFillTx/>
                <a:latin typeface="Arial" panose="020B0604020202020204" pitchFamily="34" charset="0"/>
                <a:ea typeface="Arial"/>
                <a:cs typeface="+mj-cs"/>
              </a:rPr>
              <a:t>Integrar en flujos de trabajo</a:t>
            </a:r>
          </a:p>
        </p:txBody>
      </p:sp>
      <p:sp>
        <p:nvSpPr>
          <p:cNvPr id="20" name="Title 1">
            <a:extLst>
              <a:ext uri="{FF2B5EF4-FFF2-40B4-BE49-F238E27FC236}">
                <a16:creationId xmlns:a16="http://schemas.microsoft.com/office/drawing/2014/main" id="{B5964994-E7E3-ECE1-83FC-8F0579DB1999}"/>
              </a:ext>
            </a:extLst>
          </p:cNvPr>
          <p:cNvSpPr txBox="1">
            <a:spLocks/>
          </p:cNvSpPr>
          <p:nvPr/>
        </p:nvSpPr>
        <p:spPr>
          <a:xfrm>
            <a:off x="8828950" y="5151754"/>
            <a:ext cx="1580774" cy="858991"/>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s-419" sz="1800" b="0" dirty="0">
                <a:solidFill>
                  <a:schemeClr val="tx1"/>
                </a:solidFill>
              </a:rPr>
              <a:t>Realizar un uso piloto</a:t>
            </a:r>
          </a:p>
        </p:txBody>
      </p:sp>
      <p:pic>
        <p:nvPicPr>
          <p:cNvPr id="3" name="Graphic 2">
            <a:extLst>
              <a:ext uri="{FF2B5EF4-FFF2-40B4-BE49-F238E27FC236}">
                <a16:creationId xmlns:a16="http://schemas.microsoft.com/office/drawing/2014/main" id="{9E262878-268E-B7BF-B58B-68098C1EB1E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157851" y="1485116"/>
            <a:ext cx="1097280" cy="1097280"/>
          </a:xfrm>
          <a:prstGeom prst="rect">
            <a:avLst/>
          </a:prstGeom>
        </p:spPr>
      </p:pic>
      <p:pic>
        <p:nvPicPr>
          <p:cNvPr id="7" name="Graphic 6">
            <a:extLst>
              <a:ext uri="{FF2B5EF4-FFF2-40B4-BE49-F238E27FC236}">
                <a16:creationId xmlns:a16="http://schemas.microsoft.com/office/drawing/2014/main" id="{DCBD97BD-E0BD-C37B-A49C-547E4F49FA3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81647" y="1486151"/>
            <a:ext cx="1097280" cy="1097280"/>
          </a:xfrm>
          <a:prstGeom prst="rect">
            <a:avLst/>
          </a:prstGeom>
        </p:spPr>
      </p:pic>
      <p:pic>
        <p:nvPicPr>
          <p:cNvPr id="11" name="Graphic 10">
            <a:extLst>
              <a:ext uri="{FF2B5EF4-FFF2-40B4-BE49-F238E27FC236}">
                <a16:creationId xmlns:a16="http://schemas.microsoft.com/office/drawing/2014/main" id="{761A1781-B58A-4963-C8F2-B147DEA83D4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619749" y="1496804"/>
            <a:ext cx="1097280" cy="1097280"/>
          </a:xfrm>
          <a:prstGeom prst="rect">
            <a:avLst/>
          </a:prstGeom>
        </p:spPr>
      </p:pic>
      <p:pic>
        <p:nvPicPr>
          <p:cNvPr id="13" name="Graphic 12">
            <a:extLst>
              <a:ext uri="{FF2B5EF4-FFF2-40B4-BE49-F238E27FC236}">
                <a16:creationId xmlns:a16="http://schemas.microsoft.com/office/drawing/2014/main" id="{73070CDE-E4E7-8AB3-E3C9-E0A6E4C05AE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160122" y="3887899"/>
            <a:ext cx="1097280" cy="1097280"/>
          </a:xfrm>
          <a:prstGeom prst="rect">
            <a:avLst/>
          </a:prstGeom>
        </p:spPr>
      </p:pic>
      <p:pic>
        <p:nvPicPr>
          <p:cNvPr id="17" name="Graphic 16">
            <a:extLst>
              <a:ext uri="{FF2B5EF4-FFF2-40B4-BE49-F238E27FC236}">
                <a16:creationId xmlns:a16="http://schemas.microsoft.com/office/drawing/2014/main" id="{37B8299F-87DA-910C-87CA-C7700E77760A}"/>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5590326" y="3887899"/>
            <a:ext cx="1097280" cy="1097280"/>
          </a:xfrm>
          <a:prstGeom prst="rect">
            <a:avLst/>
          </a:prstGeom>
        </p:spPr>
      </p:pic>
      <p:pic>
        <p:nvPicPr>
          <p:cNvPr id="19" name="Graphic 18">
            <a:extLst>
              <a:ext uri="{FF2B5EF4-FFF2-40B4-BE49-F238E27FC236}">
                <a16:creationId xmlns:a16="http://schemas.microsoft.com/office/drawing/2014/main" id="{102401FD-5BEA-3CCA-4857-8EB27C476EDA}"/>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081647" y="3887899"/>
            <a:ext cx="1097280" cy="1097280"/>
          </a:xfrm>
          <a:prstGeom prst="rect">
            <a:avLst/>
          </a:prstGeom>
        </p:spPr>
      </p:pic>
      <p:sp>
        <p:nvSpPr>
          <p:cNvPr id="22" name="Title 21">
            <a:extLst>
              <a:ext uri="{FF2B5EF4-FFF2-40B4-BE49-F238E27FC236}">
                <a16:creationId xmlns:a16="http://schemas.microsoft.com/office/drawing/2014/main" id="{304A8A04-A5A7-1FF6-B2C7-FBD594F03A27}"/>
              </a:ext>
            </a:extLst>
          </p:cNvPr>
          <p:cNvSpPr>
            <a:spLocks noGrp="1"/>
          </p:cNvSpPr>
          <p:nvPr>
            <p:ph type="title"/>
          </p:nvPr>
        </p:nvSpPr>
        <p:spPr/>
        <p:txBody>
          <a:bodyPr/>
          <a:lstStyle/>
          <a:p>
            <a:r>
              <a:rPr lang="es-419">
                <a:latin typeface="Arial"/>
                <a:cs typeface="Arial"/>
              </a:rPr>
              <a:t>Pasos clave para adoptar el enfoque 7-1-7</a:t>
            </a:r>
          </a:p>
        </p:txBody>
      </p:sp>
    </p:spTree>
    <p:extLst>
      <p:ext uri="{BB962C8B-B14F-4D97-AF65-F5344CB8AC3E}">
        <p14:creationId xmlns:p14="http://schemas.microsoft.com/office/powerpoint/2010/main" val="31508015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D3E9A9-3BA5-B201-A985-E2F79FE471B7}"/>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DDED5721-51C1-B4D0-4A01-8398C41B68F4}"/>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D52179D5-D642-A0EF-14DD-D8C6F8E70B79}"/>
              </a:ext>
            </a:extLst>
          </p:cNvPr>
          <p:cNvSpPr>
            <a:spLocks noGrp="1"/>
          </p:cNvSpPr>
          <p:nvPr>
            <p:ph type="title"/>
          </p:nvPr>
        </p:nvSpPr>
        <p:spPr>
          <a:xfrm>
            <a:off x="255103" y="241442"/>
            <a:ext cx="10515600" cy="1087808"/>
          </a:xfrm>
        </p:spPr>
        <p:txBody>
          <a:bodyPr/>
          <a:lstStyle/>
          <a:p>
            <a:r>
              <a:rPr lang="es-419"/>
              <a:t>Presentaciones</a:t>
            </a:r>
          </a:p>
        </p:txBody>
      </p:sp>
      <p:sp>
        <p:nvSpPr>
          <p:cNvPr id="5" name="Content Placeholder 2">
            <a:extLst>
              <a:ext uri="{FF2B5EF4-FFF2-40B4-BE49-F238E27FC236}">
                <a16:creationId xmlns:a16="http://schemas.microsoft.com/office/drawing/2014/main" id="{F8183E99-9A18-91E9-FAF9-78BDBA62A20A}"/>
              </a:ext>
            </a:extLst>
          </p:cNvPr>
          <p:cNvSpPr>
            <a:spLocks noGrp="1"/>
          </p:cNvSpPr>
          <p:nvPr>
            <p:ph idx="1"/>
          </p:nvPr>
        </p:nvSpPr>
        <p:spPr>
          <a:xfrm>
            <a:off x="838200" y="1452934"/>
            <a:ext cx="10515600" cy="3565633"/>
          </a:xfrm>
        </p:spPr>
        <p:txBody>
          <a:bodyPr vert="horz" lIns="91440" tIns="45720" rIns="91440" bIns="45720" rtlCol="0" anchor="t">
            <a:noAutofit/>
          </a:bodyPr>
          <a:lstStyle/>
          <a:p>
            <a:pPr marL="0" indent="0">
              <a:lnSpc>
                <a:spcPct val="114000"/>
              </a:lnSpc>
              <a:buNone/>
            </a:pPr>
            <a:r>
              <a:rPr lang="es-419" sz="3200" b="1" dirty="0">
                <a:solidFill>
                  <a:schemeClr val="tx2"/>
                </a:solidFill>
                <a:latin typeface="Arial"/>
                <a:cs typeface="Arial"/>
              </a:rPr>
              <a:t>Pónganse de pie quienes...</a:t>
            </a:r>
          </a:p>
          <a:p>
            <a:pPr>
              <a:lnSpc>
                <a:spcPct val="114000"/>
              </a:lnSpc>
            </a:pPr>
            <a:r>
              <a:rPr lang="es-419" sz="3200" dirty="0">
                <a:latin typeface="Arial"/>
                <a:cs typeface="Arial"/>
              </a:rPr>
              <a:t>Tienen una Licenciatura en Ciencias</a:t>
            </a:r>
          </a:p>
          <a:p>
            <a:pPr lvl="1">
              <a:lnSpc>
                <a:spcPct val="113999"/>
              </a:lnSpc>
            </a:pPr>
            <a:r>
              <a:rPr lang="es-419" sz="3200" dirty="0">
                <a:latin typeface="Arial"/>
                <a:cs typeface="Arial"/>
              </a:rPr>
              <a:t>Tienen un doctorado en Medicina</a:t>
            </a:r>
          </a:p>
          <a:p>
            <a:pPr lvl="2">
              <a:lnSpc>
                <a:spcPct val="113999"/>
              </a:lnSpc>
            </a:pPr>
            <a:r>
              <a:rPr lang="es-419" sz="3200" dirty="0">
                <a:latin typeface="Arial"/>
                <a:cs typeface="Arial"/>
              </a:rPr>
              <a:t>Tienen una Maestría en Salud Pública</a:t>
            </a:r>
          </a:p>
          <a:p>
            <a:pPr lvl="3">
              <a:lnSpc>
                <a:spcPct val="113999"/>
              </a:lnSpc>
            </a:pPr>
            <a:r>
              <a:rPr lang="es-419" sz="3200" dirty="0">
                <a:latin typeface="Arial"/>
                <a:cs typeface="Arial"/>
              </a:rPr>
              <a:t>Tienen otro tipo de título (¿cuál?)</a:t>
            </a:r>
            <a:endParaRPr lang="en-US" dirty="0">
              <a:cs typeface="Arial" panose="020B0604020202020204" pitchFamily="34" charset="0"/>
            </a:endParaRPr>
          </a:p>
        </p:txBody>
      </p:sp>
    </p:spTree>
    <p:extLst>
      <p:ext uri="{BB962C8B-B14F-4D97-AF65-F5344CB8AC3E}">
        <p14:creationId xmlns:p14="http://schemas.microsoft.com/office/powerpoint/2010/main" val="353133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1BA91-8F95-E456-ED35-30F683F5F781}"/>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E13D64B3-8256-28F8-B463-4AE5321745D3}"/>
              </a:ext>
            </a:extLst>
          </p:cNvPr>
          <p:cNvSpPr>
            <a:spLocks noGrp="1"/>
          </p:cNvSpPr>
          <p:nvPr>
            <p:ph type="body" sz="half" idx="10"/>
          </p:nvPr>
        </p:nvSpPr>
        <p:spPr>
          <a:xfrm>
            <a:off x="5182217" y="1974922"/>
            <a:ext cx="6172055" cy="2534326"/>
          </a:xfrm>
        </p:spPr>
        <p:txBody>
          <a:bodyPr vert="horz" lIns="91440" tIns="45720" rIns="91440" bIns="45720" rtlCol="0" anchor="t">
            <a:noAutofit/>
          </a:bodyPr>
          <a:lstStyle/>
          <a:p>
            <a:pPr marR="0" lvl="0" algn="l" defTabSz="914400" rtl="0" eaLnBrk="1" fontAlgn="auto" latinLnBrk="0" hangingPunct="1">
              <a:lnSpc>
                <a:spcPct val="115000"/>
              </a:lnSpc>
              <a:spcBef>
                <a:spcPts val="0"/>
              </a:spcBef>
              <a:spcAft>
                <a:spcPts val="100"/>
              </a:spcAft>
              <a:buClrTx/>
              <a:buSzTx/>
              <a:tabLst/>
              <a:defRPr/>
            </a:pPr>
            <a:r>
              <a:rPr kumimoji="0" lang="es-419" sz="3600" i="0" u="none"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t>¿En qué se parece o diferencia el proceso 7-1-7 de los brotes en los que han trabajado?</a:t>
            </a:r>
          </a:p>
        </p:txBody>
      </p:sp>
      <p:pic>
        <p:nvPicPr>
          <p:cNvPr id="6" name="Graphic 5">
            <a:extLst>
              <a:ext uri="{FF2B5EF4-FFF2-40B4-BE49-F238E27FC236}">
                <a16:creationId xmlns:a16="http://schemas.microsoft.com/office/drawing/2014/main" id="{1131E141-6D2D-F5A1-5D51-F1232EE5EF9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70F5BA61-8A4D-D251-282B-589557CAF796}"/>
              </a:ext>
            </a:extLst>
          </p:cNvPr>
          <p:cNvSpPr>
            <a:spLocks noGrp="1"/>
          </p:cNvSpPr>
          <p:nvPr>
            <p:ph type="title"/>
          </p:nvPr>
        </p:nvSpPr>
        <p:spPr>
          <a:xfrm>
            <a:off x="837728" y="2515561"/>
            <a:ext cx="2903728" cy="1678959"/>
          </a:xfrm>
        </p:spPr>
        <p:txBody>
          <a:bodyPr/>
          <a:lstStyle/>
          <a:p>
            <a:pPr algn="ctr"/>
            <a:r>
              <a:rPr lang="es-419" sz="3000">
                <a:latin typeface="Arial"/>
                <a:cs typeface="Arial"/>
              </a:rPr>
              <a:t>Debate</a:t>
            </a:r>
          </a:p>
        </p:txBody>
      </p:sp>
    </p:spTree>
    <p:extLst>
      <p:ext uri="{BB962C8B-B14F-4D97-AF65-F5344CB8AC3E}">
        <p14:creationId xmlns:p14="http://schemas.microsoft.com/office/powerpoint/2010/main" val="26143811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BD4DCA0-67F4-75B4-C547-27235B9C6172}"/>
              </a:ext>
            </a:extLst>
          </p:cNvPr>
          <p:cNvSpPr>
            <a:spLocks noGrp="1"/>
          </p:cNvSpPr>
          <p:nvPr>
            <p:ph type="body" sz="quarter" idx="13"/>
          </p:nvPr>
        </p:nvSpPr>
        <p:spPr/>
        <p:txBody>
          <a:bodyPr vert="horz" lIns="91440" tIns="45720" rIns="91440" bIns="45720" rtlCol="0" anchor="t">
            <a:normAutofit/>
          </a:bodyPr>
          <a:lstStyle/>
          <a:p>
            <a:r>
              <a:rPr lang="es-419" sz="4500">
                <a:latin typeface="Arial"/>
                <a:cs typeface="Arial"/>
              </a:rPr>
              <a:t>Principios fundamentales para la implementación efectiva de 7-1-7 </a:t>
            </a:r>
          </a:p>
          <a:p>
            <a:endParaRPr lang="en-US" dirty="0">
              <a:cs typeface="Arial"/>
            </a:endParaRPr>
          </a:p>
        </p:txBody>
      </p:sp>
    </p:spTree>
    <p:extLst>
      <p:ext uri="{BB962C8B-B14F-4D97-AF65-F5344CB8AC3E}">
        <p14:creationId xmlns:p14="http://schemas.microsoft.com/office/powerpoint/2010/main" val="35487785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482280" cy="1087808"/>
          </a:xfrm>
        </p:spPr>
        <p:txBody>
          <a:bodyPr>
            <a:normAutofit/>
          </a:bodyPr>
          <a:lstStyle/>
          <a:p>
            <a:r>
              <a:rPr lang="es-419">
                <a:latin typeface="Arial"/>
                <a:cs typeface="Arial"/>
              </a:rPr>
              <a:t>Principios básicos</a:t>
            </a:r>
            <a:br>
              <a:rPr lang="es-419"/>
            </a:br>
            <a:endParaRPr lang="es-419"/>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1151303" y="1425558"/>
            <a:ext cx="9889395" cy="4235680"/>
          </a:xfrm>
        </p:spPr>
        <p:txBody>
          <a:bodyPr vert="horz" lIns="91440" tIns="45720" rIns="91440" bIns="45720" rtlCol="0" anchor="t">
            <a:noAutofit/>
          </a:bodyPr>
          <a:lstStyle/>
          <a:p>
            <a:pPr>
              <a:lnSpc>
                <a:spcPct val="100000"/>
              </a:lnSpc>
            </a:pPr>
            <a:r>
              <a:rPr lang="es-419" sz="2000" dirty="0">
                <a:solidFill>
                  <a:schemeClr val="tx1"/>
                </a:solidFill>
                <a:latin typeface="Arial"/>
                <a:cs typeface="Arial"/>
              </a:rPr>
              <a:t>Utilizar a menudo el enfoque 7-1-7 para mejorar continuamente el desempeño.</a:t>
            </a:r>
          </a:p>
          <a:p>
            <a:pPr>
              <a:lnSpc>
                <a:spcPct val="100000"/>
              </a:lnSpc>
            </a:pPr>
            <a:r>
              <a:rPr lang="es-419" sz="2000" dirty="0">
                <a:latin typeface="Arial"/>
                <a:cs typeface="Arial"/>
              </a:rPr>
              <a:t>El enfoque 7-1-7 pretende ser una oportunidad de aprendizaje y funciona mejor con una evaluación no punitiva, honesta y transparente.</a:t>
            </a:r>
          </a:p>
          <a:p>
            <a:pPr>
              <a:lnSpc>
                <a:spcPct val="100000"/>
              </a:lnSpc>
            </a:pPr>
            <a:r>
              <a:rPr lang="es-419" sz="2000" dirty="0">
                <a:solidFill>
                  <a:schemeClr val="tx1"/>
                </a:solidFill>
                <a:latin typeface="Arial"/>
                <a:cs typeface="Arial"/>
              </a:rPr>
              <a:t>Cada intervalo del enfoque 7-1-7 (detección, notificación y respuesta temprana) es esencial. </a:t>
            </a:r>
          </a:p>
          <a:p>
            <a:pPr>
              <a:lnSpc>
                <a:spcPct val="100000"/>
              </a:lnSpc>
            </a:pPr>
            <a:r>
              <a:rPr lang="es-419" sz="2000" dirty="0">
                <a:solidFill>
                  <a:schemeClr val="tx1"/>
                </a:solidFill>
                <a:latin typeface="Arial"/>
                <a:cs typeface="Arial"/>
              </a:rPr>
              <a:t>Cuanto antes utilice el enfoque 7-1-7, más posibilidades tendrá de calibrar la respuesta al brote.</a:t>
            </a:r>
          </a:p>
          <a:p>
            <a:pPr>
              <a:lnSpc>
                <a:spcPct val="100000"/>
              </a:lnSpc>
            </a:pPr>
            <a:r>
              <a:rPr lang="es-419" sz="2000" dirty="0">
                <a:solidFill>
                  <a:schemeClr val="tx1"/>
                </a:solidFill>
                <a:latin typeface="Arial"/>
                <a:cs typeface="Arial"/>
              </a:rPr>
              <a:t>El enfoque 7-1-7 se integra de manera flexible en los sistemas y flujos de trabajo, la planificación y los marcos existentes. </a:t>
            </a:r>
          </a:p>
          <a:p>
            <a:pPr>
              <a:lnSpc>
                <a:spcPct val="100000"/>
              </a:lnSpc>
            </a:pPr>
            <a:r>
              <a:rPr lang="es-419" sz="2000" dirty="0">
                <a:solidFill>
                  <a:schemeClr val="tx1"/>
                </a:solidFill>
                <a:latin typeface="Arial"/>
                <a:cs typeface="Arial"/>
              </a:rPr>
              <a:t>Involucrar a un amplio conjunto de partes interesadas, porque el enfoque 7-1-7 se centra en abordar una amplia variedad de cuellos de botella sistémicos.</a:t>
            </a:r>
          </a:p>
        </p:txBody>
      </p:sp>
    </p:spTree>
    <p:extLst>
      <p:ext uri="{BB962C8B-B14F-4D97-AF65-F5344CB8AC3E}">
        <p14:creationId xmlns:p14="http://schemas.microsoft.com/office/powerpoint/2010/main" val="327763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EA5FD-F527-1821-559A-6B46543F74D2}"/>
              </a:ext>
            </a:extLst>
          </p:cNvPr>
          <p:cNvSpPr>
            <a:spLocks noGrp="1"/>
          </p:cNvSpPr>
          <p:nvPr>
            <p:ph type="title"/>
          </p:nvPr>
        </p:nvSpPr>
        <p:spPr>
          <a:xfrm>
            <a:off x="831850" y="3166745"/>
            <a:ext cx="10194738" cy="1422952"/>
          </a:xfrm>
        </p:spPr>
        <p:txBody>
          <a:bodyPr/>
          <a:lstStyle/>
          <a:p>
            <a:r>
              <a:rPr lang="es-419" sz="4400" dirty="0">
                <a:latin typeface="Arial"/>
                <a:cs typeface="Arial"/>
              </a:rPr>
              <a:t>Principios básicos del enfoque 7-1-7</a:t>
            </a:r>
          </a:p>
        </p:txBody>
      </p:sp>
      <p:sp>
        <p:nvSpPr>
          <p:cNvPr id="3" name="Text Placeholder 2">
            <a:extLst>
              <a:ext uri="{FF2B5EF4-FFF2-40B4-BE49-F238E27FC236}">
                <a16:creationId xmlns:a16="http://schemas.microsoft.com/office/drawing/2014/main" id="{8289F2F4-C349-D126-9B7A-CB796E1281D2}"/>
              </a:ext>
            </a:extLst>
          </p:cNvPr>
          <p:cNvSpPr>
            <a:spLocks noGrp="1"/>
          </p:cNvSpPr>
          <p:nvPr>
            <p:ph type="body" idx="1"/>
          </p:nvPr>
        </p:nvSpPr>
        <p:spPr>
          <a:xfrm>
            <a:off x="831850" y="4544114"/>
            <a:ext cx="9703980" cy="931688"/>
          </a:xfrm>
        </p:spPr>
        <p:txBody>
          <a:bodyPr/>
          <a:lstStyle/>
          <a:p>
            <a:r>
              <a:rPr lang="es-419" sz="3000"/>
              <a:t>Actividad</a:t>
            </a:r>
          </a:p>
        </p:txBody>
      </p:sp>
      <p:pic>
        <p:nvPicPr>
          <p:cNvPr id="9" name="Graphic 8">
            <a:extLst>
              <a:ext uri="{FF2B5EF4-FFF2-40B4-BE49-F238E27FC236}">
                <a16:creationId xmlns:a16="http://schemas.microsoft.com/office/drawing/2014/main" id="{782FE5D8-BF5E-9E60-1209-298485BADFD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34736" y="2585797"/>
            <a:ext cx="913629" cy="909011"/>
          </a:xfrm>
          <a:prstGeom prst="rect">
            <a:avLst/>
          </a:prstGeom>
        </p:spPr>
      </p:pic>
    </p:spTree>
    <p:extLst>
      <p:ext uri="{BB962C8B-B14F-4D97-AF65-F5344CB8AC3E}">
        <p14:creationId xmlns:p14="http://schemas.microsoft.com/office/powerpoint/2010/main" val="36715296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1FEFFE-D025-2736-5612-EF9DC9F45483}"/>
              </a:ext>
            </a:extLst>
          </p:cNvPr>
          <p:cNvSpPr/>
          <p:nvPr/>
        </p:nvSpPr>
        <p:spPr>
          <a:xfrm>
            <a:off x="797719" y="3709859"/>
            <a:ext cx="10602586" cy="2681778"/>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a:ea typeface="Calibri"/>
              <a:cs typeface="Calibri"/>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6577BA"/>
              </a:solidFill>
              <a:effectLst/>
              <a:uLnTx/>
              <a:uFillTx/>
              <a:latin typeface="Arial" panose="020B0604020202020204"/>
              <a:ea typeface="+mn-ea"/>
              <a:cs typeface="+mn-cs"/>
            </a:endParaRPr>
          </a:p>
        </p:txBody>
      </p:sp>
      <p:sp>
        <p:nvSpPr>
          <p:cNvPr id="5" name="Content Placeholder 2">
            <a:extLst>
              <a:ext uri="{FF2B5EF4-FFF2-40B4-BE49-F238E27FC236}">
                <a16:creationId xmlns:a16="http://schemas.microsoft.com/office/drawing/2014/main" id="{9E3CFA37-52C0-D6AC-7E72-5A59F709C092}"/>
              </a:ext>
            </a:extLst>
          </p:cNvPr>
          <p:cNvSpPr>
            <a:spLocks noGrp="1"/>
          </p:cNvSpPr>
          <p:nvPr>
            <p:ph idx="1"/>
          </p:nvPr>
        </p:nvSpPr>
        <p:spPr>
          <a:xfrm>
            <a:off x="585246" y="1019872"/>
            <a:ext cx="10451509" cy="2573163"/>
          </a:xfrm>
        </p:spPr>
        <p:txBody>
          <a:bodyPr vert="horz" lIns="91440" tIns="45720" rIns="91440" bIns="45720" rtlCol="0" anchor="t">
            <a:noAutofit/>
          </a:bodyPr>
          <a:lstStyle/>
          <a:p>
            <a:pPr marL="0" indent="0">
              <a:lnSpc>
                <a:spcPct val="100000"/>
              </a:lnSpc>
              <a:buNone/>
            </a:pPr>
            <a:r>
              <a:rPr lang="es-419" sz="2000" b="1" dirty="0">
                <a:solidFill>
                  <a:schemeClr val="tx1"/>
                </a:solidFill>
                <a:latin typeface="Arial"/>
                <a:cs typeface="Arial"/>
              </a:rPr>
              <a:t>Su tarea: </a:t>
            </a:r>
            <a:r>
              <a:rPr lang="es-419" sz="2000" dirty="0">
                <a:solidFill>
                  <a:schemeClr val="tx1"/>
                </a:solidFill>
                <a:latin typeface="Arial"/>
                <a:cs typeface="Arial"/>
              </a:rPr>
              <a:t>Disponen de cinco minutos para trabajar con su mesa:</a:t>
            </a:r>
          </a:p>
          <a:p>
            <a:pPr>
              <a:lnSpc>
                <a:spcPct val="100000"/>
              </a:lnSpc>
            </a:pPr>
            <a:r>
              <a:rPr lang="es-419" sz="2000" dirty="0">
                <a:solidFill>
                  <a:schemeClr val="tx1"/>
                </a:solidFill>
                <a:latin typeface="Arial"/>
                <a:cs typeface="Arial"/>
              </a:rPr>
              <a:t>Debatan y expliquen el principio.</a:t>
            </a:r>
          </a:p>
          <a:p>
            <a:pPr>
              <a:lnSpc>
                <a:spcPct val="100000"/>
              </a:lnSpc>
            </a:pPr>
            <a:r>
              <a:rPr lang="es-419" sz="2000" dirty="0">
                <a:solidFill>
                  <a:schemeClr val="tx1"/>
                </a:solidFill>
                <a:latin typeface="Arial"/>
                <a:cs typeface="Arial"/>
              </a:rPr>
              <a:t>Si es posible, describan cómo se relaciona con el éxito o fracaso de </a:t>
            </a:r>
            <a:r>
              <a:rPr lang="es-419" sz="2000" dirty="0" err="1">
                <a:solidFill>
                  <a:schemeClr val="tx1"/>
                </a:solidFill>
                <a:latin typeface="Arial"/>
                <a:cs typeface="Arial"/>
              </a:rPr>
              <a:t>Epistán</a:t>
            </a:r>
            <a:r>
              <a:rPr lang="es-419" sz="2000" dirty="0">
                <a:solidFill>
                  <a:schemeClr val="tx1"/>
                </a:solidFill>
                <a:latin typeface="Arial"/>
                <a:cs typeface="Arial"/>
              </a:rPr>
              <a:t> en la actividad de mesa o en su propio entorno.</a:t>
            </a:r>
          </a:p>
          <a:p>
            <a:pPr>
              <a:lnSpc>
                <a:spcPct val="100000"/>
              </a:lnSpc>
            </a:pPr>
            <a:r>
              <a:rPr lang="es-419" sz="2000" dirty="0">
                <a:solidFill>
                  <a:schemeClr val="tx1"/>
                </a:solidFill>
                <a:latin typeface="Arial"/>
                <a:cs typeface="Arial"/>
              </a:rPr>
              <a:t>Designen a un informante de su equipo. </a:t>
            </a:r>
          </a:p>
          <a:p>
            <a:pPr marL="0" indent="0">
              <a:lnSpc>
                <a:spcPct val="100000"/>
              </a:lnSpc>
              <a:buNone/>
            </a:pPr>
            <a:r>
              <a:rPr lang="es-419" sz="2000" dirty="0">
                <a:solidFill>
                  <a:schemeClr val="tx1"/>
                </a:solidFill>
                <a:latin typeface="Arial"/>
                <a:cs typeface="Arial"/>
              </a:rPr>
              <a:t>Cada equipo dispondrá de dos minutos para exponer.</a:t>
            </a:r>
            <a:endParaRPr lang="en-US" dirty="0">
              <a:solidFill>
                <a:schemeClr val="tx1"/>
              </a:solidFill>
              <a:latin typeface="Arial"/>
              <a:cs typeface="Arial"/>
            </a:endParaRPr>
          </a:p>
        </p:txBody>
      </p:sp>
      <p:sp>
        <p:nvSpPr>
          <p:cNvPr id="9" name="Title 2">
            <a:extLst>
              <a:ext uri="{FF2B5EF4-FFF2-40B4-BE49-F238E27FC236}">
                <a16:creationId xmlns:a16="http://schemas.microsoft.com/office/drawing/2014/main" id="{2E775D1C-1DE5-8AA3-CB6C-2DE88C54FCCE}"/>
              </a:ext>
            </a:extLst>
          </p:cNvPr>
          <p:cNvSpPr>
            <a:spLocks noGrp="1"/>
          </p:cNvSpPr>
          <p:nvPr>
            <p:ph type="title"/>
          </p:nvPr>
        </p:nvSpPr>
        <p:spPr>
          <a:xfrm>
            <a:off x="255103" y="241442"/>
            <a:ext cx="9404099" cy="766524"/>
          </a:xfrm>
        </p:spPr>
        <p:txBody>
          <a:bodyPr>
            <a:normAutofit/>
          </a:bodyPr>
          <a:lstStyle/>
          <a:p>
            <a:r>
              <a:rPr lang="es-419">
                <a:latin typeface="Arial"/>
                <a:cs typeface="Arial"/>
              </a:rPr>
              <a:t>Principios básicos</a:t>
            </a:r>
          </a:p>
        </p:txBody>
      </p:sp>
      <p:sp>
        <p:nvSpPr>
          <p:cNvPr id="3" name="TextBox 2">
            <a:extLst>
              <a:ext uri="{FF2B5EF4-FFF2-40B4-BE49-F238E27FC236}">
                <a16:creationId xmlns:a16="http://schemas.microsoft.com/office/drawing/2014/main" id="{1D1D2763-6C3F-88B1-9472-67AE0C8526B9}"/>
              </a:ext>
            </a:extLst>
          </p:cNvPr>
          <p:cNvSpPr txBox="1"/>
          <p:nvPr/>
        </p:nvSpPr>
        <p:spPr>
          <a:xfrm>
            <a:off x="978152" y="3828922"/>
            <a:ext cx="10254624" cy="23698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1600" b="1" dirty="0">
                <a:latin typeface="Arial"/>
                <a:cs typeface="Arial"/>
              </a:rPr>
              <a:t>Tareas</a:t>
            </a:r>
          </a:p>
          <a:p>
            <a:endParaRPr lang="en-US" sz="600" dirty="0">
              <a:latin typeface="Arial"/>
              <a:cs typeface="Arial"/>
            </a:endParaRPr>
          </a:p>
          <a:p>
            <a:pPr marL="285750" indent="-285750">
              <a:buFont typeface="Arial,Sans-Serif"/>
              <a:buChar char="•"/>
            </a:pPr>
            <a:r>
              <a:rPr lang="es-419" sz="1400" b="1" dirty="0">
                <a:latin typeface="Arial"/>
                <a:cs typeface="Arial"/>
              </a:rPr>
              <a:t>Grupo 1:</a:t>
            </a:r>
            <a:r>
              <a:rPr lang="es-419" sz="1400" dirty="0">
                <a:latin typeface="Arial"/>
                <a:cs typeface="Arial"/>
              </a:rPr>
              <a:t> Usar a menudo el enfoque 7-1-7 para mejorar continuamente el desempeño.</a:t>
            </a:r>
          </a:p>
          <a:p>
            <a:pPr marL="285750" indent="-285750">
              <a:buFont typeface="Arial,Sans-Serif"/>
              <a:buChar char="•"/>
            </a:pPr>
            <a:r>
              <a:rPr lang="es-419" sz="1400" b="1" dirty="0">
                <a:latin typeface="Arial"/>
                <a:cs typeface="Arial"/>
              </a:rPr>
              <a:t>Grupo 2:</a:t>
            </a:r>
            <a:r>
              <a:rPr lang="es-419" sz="1400" dirty="0">
                <a:latin typeface="Arial"/>
                <a:cs typeface="Arial"/>
              </a:rPr>
              <a:t> El enfoque 7-1-7 pretende ser una oportunidad de aprendizaje y funciona mejor con una evaluación no punitiva, honesta y transparente.</a:t>
            </a:r>
          </a:p>
          <a:p>
            <a:pPr marL="285750" indent="-285750">
              <a:buFont typeface="Arial,Sans-Serif"/>
              <a:buChar char="•"/>
            </a:pPr>
            <a:r>
              <a:rPr lang="es-419" sz="1400" b="1" dirty="0">
                <a:latin typeface="Arial"/>
                <a:cs typeface="Arial"/>
              </a:rPr>
              <a:t>Grupo 3:</a:t>
            </a:r>
            <a:r>
              <a:rPr lang="es-419" sz="1400" dirty="0">
                <a:latin typeface="Arial"/>
                <a:cs typeface="Arial"/>
              </a:rPr>
              <a:t> Cada intervalo del enfoque 7-1-7 (detección, notificación y respuesta temprana) es esencial.</a:t>
            </a:r>
          </a:p>
          <a:p>
            <a:pPr marL="285750" indent="-285750">
              <a:buFont typeface="Arial,Sans-Serif"/>
              <a:buChar char="•"/>
            </a:pPr>
            <a:r>
              <a:rPr lang="es-419" sz="1400" b="1" dirty="0">
                <a:latin typeface="Arial"/>
                <a:cs typeface="Arial"/>
              </a:rPr>
              <a:t>Grupo</a:t>
            </a:r>
            <a:r>
              <a:rPr lang="es-419" sz="1400" b="1" dirty="0">
                <a:solidFill>
                  <a:srgbClr val="394D56"/>
                </a:solidFill>
                <a:latin typeface="Arial"/>
                <a:cs typeface="Arial"/>
              </a:rPr>
              <a:t> 4:</a:t>
            </a:r>
            <a:r>
              <a:rPr lang="es-419" sz="1400" dirty="0">
                <a:solidFill>
                  <a:srgbClr val="394D56"/>
                </a:solidFill>
                <a:latin typeface="Arial"/>
                <a:cs typeface="Arial"/>
              </a:rPr>
              <a:t> </a:t>
            </a:r>
            <a:r>
              <a:rPr lang="es-419" sz="1400" dirty="0">
                <a:latin typeface="Arial"/>
                <a:cs typeface="Arial"/>
              </a:rPr>
              <a:t>Cuanto antes utilice el enfoque 7-1-7, más posibilidades tendrá de calibrar la respuesta al brote.</a:t>
            </a:r>
          </a:p>
          <a:p>
            <a:pPr marL="285750" indent="-285750">
              <a:buFont typeface="Arial,Sans-Serif"/>
              <a:buChar char="•"/>
            </a:pPr>
            <a:r>
              <a:rPr lang="es-419" sz="1400" b="1" dirty="0">
                <a:latin typeface="Arial"/>
                <a:cs typeface="Arial"/>
              </a:rPr>
              <a:t>Grupo 5:</a:t>
            </a:r>
            <a:r>
              <a:rPr lang="es-419" sz="1400" dirty="0">
                <a:latin typeface="Arial"/>
                <a:cs typeface="Arial"/>
              </a:rPr>
              <a:t> El enfoque 7-1-7 se integra de manera flexible en los sistemas y flujos de trabajo, la planificación y los marcos existentes.</a:t>
            </a:r>
          </a:p>
          <a:p>
            <a:pPr marL="285750" indent="-285750">
              <a:buFont typeface="Arial,Sans-Serif"/>
              <a:buChar char="•"/>
            </a:pPr>
            <a:r>
              <a:rPr lang="es-419" sz="1400" b="1" dirty="0">
                <a:latin typeface="Arial"/>
                <a:cs typeface="Arial"/>
              </a:rPr>
              <a:t>Grupo 6:</a:t>
            </a:r>
            <a:r>
              <a:rPr lang="es-419" sz="1400" dirty="0">
                <a:latin typeface="Arial"/>
                <a:cs typeface="Arial"/>
              </a:rPr>
              <a:t> Involucre a un amplio conjunto de partes interesadas, porque el enfoque 7-1-7 se centra en abordar una amplia variedad de cuellos de botella sistémicos.</a:t>
            </a:r>
          </a:p>
        </p:txBody>
      </p:sp>
    </p:spTree>
    <p:extLst>
      <p:ext uri="{BB962C8B-B14F-4D97-AF65-F5344CB8AC3E}">
        <p14:creationId xmlns:p14="http://schemas.microsoft.com/office/powerpoint/2010/main" val="313381949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9842" y="2352663"/>
            <a:ext cx="7402675" cy="215347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es-419" sz="3000" b="1" i="0" u="none" strike="noStrike" cap="none" normalizeH="0" baseline="0" noProof="0" dirty="0">
                <a:ln>
                  <a:noFill/>
                </a:ln>
                <a:solidFill>
                  <a:schemeClr val="tx2"/>
                </a:solidFill>
                <a:effectLst/>
                <a:uLnTx/>
                <a:uFillTx/>
                <a:latin typeface="Arial"/>
                <a:ea typeface="Arial"/>
                <a:cs typeface="Arial"/>
              </a:rPr>
              <a:t>Grupo 1</a:t>
            </a:r>
          </a:p>
          <a:p>
            <a:pPr>
              <a:lnSpc>
                <a:spcPct val="113999"/>
              </a:lnSpc>
              <a:defRPr/>
            </a:pPr>
            <a:endParaRPr lang="en-US" sz="3000" b="1" dirty="0">
              <a:solidFill>
                <a:srgbClr val="3BB041"/>
              </a:solidFill>
              <a:latin typeface="Arial"/>
              <a:cs typeface="Arial"/>
            </a:endParaRPr>
          </a:p>
          <a:p>
            <a:pPr marL="0" marR="0" lvl="0" indent="0" algn="l" defTabSz="914400" rtl="0" eaLnBrk="1" fontAlgn="auto" latinLnBrk="0" hangingPunct="1">
              <a:lnSpc>
                <a:spcPct val="113999"/>
              </a:lnSpc>
              <a:spcBef>
                <a:spcPts val="0"/>
              </a:spcBef>
              <a:spcAft>
                <a:spcPts val="0"/>
              </a:spcAft>
              <a:buClrTx/>
              <a:buSzTx/>
              <a:buFontTx/>
              <a:buNone/>
              <a:tabLst/>
              <a:defRPr/>
            </a:pPr>
            <a:r>
              <a:rPr kumimoji="0" lang="es-419" sz="3000" b="1" i="0" u="none" strike="noStrike" cap="none" normalizeH="0" baseline="0" noProof="0" dirty="0">
                <a:ln>
                  <a:noFill/>
                </a:ln>
                <a:solidFill>
                  <a:srgbClr val="3BB041"/>
                </a:solidFill>
                <a:effectLst/>
                <a:uLnTx/>
                <a:uFillTx/>
                <a:latin typeface="Arial"/>
                <a:ea typeface="Arial"/>
                <a:cs typeface="Arial"/>
              </a:rPr>
              <a:t>Usar a menudo el enfoque 7-1-7 para mejorar continuamente el desempeño</a:t>
            </a:r>
          </a:p>
        </p:txBody>
      </p:sp>
    </p:spTree>
    <p:extLst>
      <p:ext uri="{BB962C8B-B14F-4D97-AF65-F5344CB8AC3E}">
        <p14:creationId xmlns:p14="http://schemas.microsoft.com/office/powerpoint/2010/main" val="101817554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3546" y="1998798"/>
            <a:ext cx="7175500"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dirty="0">
                <a:ln>
                  <a:noFill/>
                </a:ln>
                <a:solidFill>
                  <a:schemeClr val="tx2"/>
                </a:solidFill>
                <a:effectLst/>
                <a:uLnTx/>
                <a:uFillTx/>
                <a:latin typeface="Arial"/>
                <a:ea typeface="Arial"/>
                <a:cs typeface="Arial"/>
              </a:rPr>
              <a:t>Grupo 2</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dirty="0">
                <a:ln>
                  <a:noFill/>
                </a:ln>
                <a:solidFill>
                  <a:srgbClr val="3BB041"/>
                </a:solidFill>
                <a:effectLst/>
                <a:uLnTx/>
                <a:uFillTx/>
                <a:latin typeface="Arial"/>
                <a:ea typeface="Arial"/>
                <a:cs typeface="Arial"/>
              </a:rPr>
              <a:t>El enfoque 7-1-7 pretende ser una oportunidad de aprendizaje y funciona mejor con una evaluación no punitiva, honesta y transparente</a:t>
            </a:r>
          </a:p>
        </p:txBody>
      </p:sp>
    </p:spTree>
    <p:extLst>
      <p:ext uri="{BB962C8B-B14F-4D97-AF65-F5344CB8AC3E}">
        <p14:creationId xmlns:p14="http://schemas.microsoft.com/office/powerpoint/2010/main" val="243012749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636719" y="2223512"/>
            <a:ext cx="6924633"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chemeClr val="tx2"/>
                </a:solidFill>
                <a:effectLst/>
                <a:uLnTx/>
                <a:uFillTx/>
                <a:latin typeface="Arial"/>
                <a:ea typeface="Arial"/>
                <a:cs typeface="Arial"/>
              </a:rPr>
              <a:t>Grupo 3</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rgbClr val="3BB041"/>
                </a:solidFill>
                <a:effectLst/>
                <a:uLnTx/>
                <a:uFillTx/>
                <a:latin typeface="Arial"/>
                <a:ea typeface="Arial"/>
                <a:cs typeface="Arial"/>
              </a:rPr>
              <a:t>Cada intervalo del enfoque 7-1-7 (detección, notificación y respuesta temprana) es esencial</a:t>
            </a:r>
          </a:p>
        </p:txBody>
      </p:sp>
    </p:spTree>
    <p:extLst>
      <p:ext uri="{BB962C8B-B14F-4D97-AF65-F5344CB8AC3E}">
        <p14:creationId xmlns:p14="http://schemas.microsoft.com/office/powerpoint/2010/main" val="85009986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785768" y="2230990"/>
            <a:ext cx="7021620"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dirty="0">
                <a:ln>
                  <a:noFill/>
                </a:ln>
                <a:solidFill>
                  <a:schemeClr val="tx2"/>
                </a:solidFill>
                <a:effectLst/>
                <a:uLnTx/>
                <a:uFillTx/>
                <a:latin typeface="Arial"/>
                <a:ea typeface="Arial"/>
                <a:cs typeface="Arial"/>
              </a:rPr>
              <a:t>Grupo 4</a:t>
            </a:r>
          </a:p>
          <a:p>
            <a:pPr>
              <a:defRPr/>
            </a:pPr>
            <a:endParaRPr lang="en-US" sz="3000" b="1" dirty="0">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dirty="0">
                <a:ln>
                  <a:noFill/>
                </a:ln>
                <a:solidFill>
                  <a:srgbClr val="3BB041"/>
                </a:solidFill>
                <a:effectLst/>
                <a:uLnTx/>
                <a:uFillTx/>
                <a:latin typeface="Arial"/>
                <a:ea typeface="Arial"/>
                <a:cs typeface="Arial"/>
              </a:rPr>
              <a:t>Cuanto antes utilice el enfoque 7-1-7, más posibilidades tendrá de calibrar la respuesta al brote</a:t>
            </a:r>
          </a:p>
        </p:txBody>
      </p:sp>
    </p:spTree>
    <p:extLst>
      <p:ext uri="{BB962C8B-B14F-4D97-AF65-F5344CB8AC3E}">
        <p14:creationId xmlns:p14="http://schemas.microsoft.com/office/powerpoint/2010/main" val="42898619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504550" y="2230135"/>
            <a:ext cx="7930368" cy="2400657"/>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dirty="0">
                <a:ln>
                  <a:noFill/>
                </a:ln>
                <a:solidFill>
                  <a:schemeClr val="tx2"/>
                </a:solidFill>
                <a:effectLst/>
                <a:uLnTx/>
                <a:uFillTx/>
                <a:latin typeface="Arial"/>
                <a:ea typeface="Arial"/>
                <a:cs typeface="Arial"/>
              </a:rPr>
              <a:t>Grupo 5</a:t>
            </a:r>
          </a:p>
          <a:p>
            <a:pPr>
              <a:defRPr/>
            </a:pPr>
            <a:endParaRPr lang="en-US" sz="3000" b="1" dirty="0">
              <a:solidFill>
                <a:schemeClr val="tx2"/>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dirty="0">
                <a:ln>
                  <a:noFill/>
                </a:ln>
                <a:solidFill>
                  <a:srgbClr val="3BB041"/>
                </a:solidFill>
                <a:effectLst/>
                <a:uLnTx/>
                <a:uFillTx/>
                <a:latin typeface="Arial"/>
                <a:ea typeface="Arial"/>
                <a:cs typeface="Arial"/>
              </a:rPr>
              <a:t>El enfoque 7-1-7 se integra de manera flexible en los sistemas y flujos de trabajo, la planificación y los marcos existentes</a:t>
            </a:r>
          </a:p>
        </p:txBody>
      </p:sp>
    </p:spTree>
    <p:extLst>
      <p:ext uri="{BB962C8B-B14F-4D97-AF65-F5344CB8AC3E}">
        <p14:creationId xmlns:p14="http://schemas.microsoft.com/office/powerpoint/2010/main" val="755581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6EEB7B-FD86-5B36-7300-374B2179CAB5}"/>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5F910AAA-0076-89FC-9861-237200CA22DE}"/>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A93C3401-9C34-FDA8-24C1-0B6E2FC3F3B0}"/>
              </a:ext>
            </a:extLst>
          </p:cNvPr>
          <p:cNvSpPr>
            <a:spLocks noGrp="1"/>
          </p:cNvSpPr>
          <p:nvPr>
            <p:ph type="title"/>
          </p:nvPr>
        </p:nvSpPr>
        <p:spPr>
          <a:xfrm>
            <a:off x="255103" y="241442"/>
            <a:ext cx="10515600" cy="1087808"/>
          </a:xfrm>
        </p:spPr>
        <p:txBody>
          <a:bodyPr/>
          <a:lstStyle/>
          <a:p>
            <a:r>
              <a:rPr lang="es-419"/>
              <a:t>Presentaciones</a:t>
            </a:r>
          </a:p>
        </p:txBody>
      </p:sp>
      <p:sp>
        <p:nvSpPr>
          <p:cNvPr id="5" name="Content Placeholder 2">
            <a:extLst>
              <a:ext uri="{FF2B5EF4-FFF2-40B4-BE49-F238E27FC236}">
                <a16:creationId xmlns:a16="http://schemas.microsoft.com/office/drawing/2014/main" id="{CEB97795-364C-FEED-8D0E-7E136510E86D}"/>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es-419" sz="3200" b="1" dirty="0">
                <a:solidFill>
                  <a:schemeClr val="tx2"/>
                </a:solidFill>
                <a:latin typeface="Arial"/>
                <a:cs typeface="Arial"/>
              </a:rPr>
              <a:t>Pónganse de pie quienes...</a:t>
            </a:r>
          </a:p>
          <a:p>
            <a:pPr>
              <a:lnSpc>
                <a:spcPct val="114000"/>
              </a:lnSpc>
            </a:pPr>
            <a:r>
              <a:rPr lang="es-419" sz="3200" dirty="0">
                <a:latin typeface="Arial"/>
                <a:cs typeface="Arial"/>
              </a:rPr>
              <a:t>Trabajan (o han trabajado) a nivel local</a:t>
            </a:r>
          </a:p>
          <a:p>
            <a:pPr lvl="1">
              <a:lnSpc>
                <a:spcPct val="113999"/>
              </a:lnSpc>
            </a:pPr>
            <a:r>
              <a:rPr lang="es-419" sz="3200" dirty="0">
                <a:latin typeface="Arial"/>
                <a:cs typeface="Arial"/>
              </a:rPr>
              <a:t>Trabajan (o han trabajado) a nivel subnacional (por ejemplo, provincia, distrito, etc.)</a:t>
            </a:r>
          </a:p>
          <a:p>
            <a:pPr lvl="2">
              <a:lnSpc>
                <a:spcPct val="113999"/>
              </a:lnSpc>
            </a:pPr>
            <a:r>
              <a:rPr lang="es-419" sz="3200" dirty="0">
                <a:latin typeface="Arial"/>
                <a:cs typeface="Arial"/>
              </a:rPr>
              <a:t>Trabajan (o han trabajado) a nivel nacional</a:t>
            </a:r>
          </a:p>
          <a:p>
            <a:pPr lvl="3">
              <a:lnSpc>
                <a:spcPct val="113999"/>
              </a:lnSpc>
            </a:pPr>
            <a:r>
              <a:rPr lang="es-419" sz="3200" dirty="0">
                <a:latin typeface="Arial"/>
                <a:cs typeface="Arial"/>
              </a:rPr>
              <a:t>Trabajan (o han trabajado) a nivel internacional</a:t>
            </a:r>
            <a:endParaRPr lang="en-US" dirty="0">
              <a:cs typeface="Arial" panose="020B0604020202020204" pitchFamily="34" charset="0"/>
            </a:endParaRPr>
          </a:p>
        </p:txBody>
      </p:sp>
    </p:spTree>
    <p:extLst>
      <p:ext uri="{BB962C8B-B14F-4D97-AF65-F5344CB8AC3E}">
        <p14:creationId xmlns:p14="http://schemas.microsoft.com/office/powerpoint/2010/main" val="916327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A4E1DD24-9E62-B6C9-7D21-682C26443374}"/>
              </a:ext>
            </a:extLst>
          </p:cNvPr>
          <p:cNvSpPr txBox="1"/>
          <p:nvPr/>
        </p:nvSpPr>
        <p:spPr>
          <a:xfrm>
            <a:off x="2870434" y="1995805"/>
            <a:ext cx="7905141" cy="2862322"/>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dirty="0">
                <a:ln>
                  <a:noFill/>
                </a:ln>
                <a:solidFill>
                  <a:schemeClr val="tx2"/>
                </a:solidFill>
                <a:effectLst/>
                <a:uLnTx/>
                <a:uFillTx/>
                <a:latin typeface="Arial"/>
                <a:ea typeface="Arial"/>
                <a:cs typeface="Arial"/>
              </a:rPr>
              <a:t>Grupo 6</a:t>
            </a:r>
          </a:p>
          <a:p>
            <a:pPr>
              <a:defRPr/>
            </a:pPr>
            <a:endParaRPr lang="en-US" sz="3000" b="1" dirty="0">
              <a:solidFill>
                <a:srgbClr val="3BB041"/>
              </a:solidFill>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dirty="0">
                <a:ln>
                  <a:noFill/>
                </a:ln>
                <a:solidFill>
                  <a:srgbClr val="3BB041"/>
                </a:solidFill>
                <a:effectLst/>
                <a:uLnTx/>
                <a:uFillTx/>
                <a:latin typeface="Arial"/>
                <a:ea typeface="Arial"/>
                <a:cs typeface="Arial"/>
              </a:rPr>
              <a:t>Involucrar a un amplio conjunto de partes interesadas, porque el enfoque 7-1-7 se centra en abordar una amplia variedad de cuellos de botella sistémicos</a:t>
            </a:r>
          </a:p>
        </p:txBody>
      </p:sp>
    </p:spTree>
    <p:extLst>
      <p:ext uri="{BB962C8B-B14F-4D97-AF65-F5344CB8AC3E}">
        <p14:creationId xmlns:p14="http://schemas.microsoft.com/office/powerpoint/2010/main" val="179451001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48016D-01BD-B162-E9B4-466BE324107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EB31726-8E8E-C389-690E-30605C9FDCFE}"/>
              </a:ext>
            </a:extLst>
          </p:cNvPr>
          <p:cNvSpPr>
            <a:spLocks noGrp="1"/>
          </p:cNvSpPr>
          <p:nvPr>
            <p:ph type="title"/>
          </p:nvPr>
        </p:nvSpPr>
        <p:spPr>
          <a:xfrm>
            <a:off x="463118" y="3159494"/>
            <a:ext cx="3467083" cy="539446"/>
          </a:xfrm>
        </p:spPr>
        <p:txBody>
          <a:bodyPr anchor="b">
            <a:normAutofit fontScale="90000"/>
          </a:bodyPr>
          <a:lstStyle/>
          <a:p>
            <a:r>
              <a:rPr lang="es-419">
                <a:latin typeface="Arial"/>
                <a:cs typeface="Arial"/>
              </a:rPr>
              <a:t>15 minutos de descanso</a:t>
            </a:r>
          </a:p>
        </p:txBody>
      </p:sp>
      <p:sp>
        <p:nvSpPr>
          <p:cNvPr id="4" name="Content Placeholder 3">
            <a:extLst>
              <a:ext uri="{FF2B5EF4-FFF2-40B4-BE49-F238E27FC236}">
                <a16:creationId xmlns:a16="http://schemas.microsoft.com/office/drawing/2014/main" id="{84F239DF-6302-877C-C87E-782412429B13}"/>
              </a:ext>
            </a:extLst>
          </p:cNvPr>
          <p:cNvSpPr>
            <a:spLocks noGrp="1"/>
          </p:cNvSpPr>
          <p:nvPr>
            <p:ph idx="1"/>
          </p:nvPr>
        </p:nvSpPr>
        <p:spPr>
          <a:xfrm>
            <a:off x="4990840" y="2051772"/>
            <a:ext cx="6502120" cy="3236418"/>
          </a:xfrm>
        </p:spPr>
        <p:txBody>
          <a:bodyPr vert="horz" lIns="91440" tIns="45720" rIns="91440" bIns="45720" rtlCol="0" anchor="t">
            <a:noAutofit/>
          </a:bodyPr>
          <a:lstStyle/>
          <a:p>
            <a:pPr marL="0" indent="0">
              <a:buNone/>
            </a:pPr>
            <a:r>
              <a:rPr lang="es-419" sz="3200" b="1">
                <a:solidFill>
                  <a:schemeClr val="tx2"/>
                </a:solidFill>
                <a:latin typeface="Arial"/>
                <a:cs typeface="Arial"/>
              </a:rPr>
              <a:t>¿Tienen preguntas? Añádanlas a nuestra lista de preguntas pendientes</a:t>
            </a:r>
          </a:p>
          <a:p>
            <a:pPr marL="0" indent="0">
              <a:buNone/>
            </a:pPr>
            <a:endParaRPr lang="en-US" sz="2800" dirty="0">
              <a:latin typeface="Arial"/>
              <a:cs typeface="Arial"/>
            </a:endParaRPr>
          </a:p>
          <a:p>
            <a:pPr marL="0" indent="0">
              <a:buNone/>
            </a:pPr>
            <a:r>
              <a:rPr lang="es-419" sz="3000">
                <a:solidFill>
                  <a:schemeClr val="tx1"/>
                </a:solidFill>
                <a:latin typeface="Arial"/>
                <a:cs typeface="Arial"/>
              </a:rPr>
              <a:t>Responderemos preguntas desde esta lista durante toda la capacitación</a:t>
            </a:r>
          </a:p>
          <a:p>
            <a:endParaRPr lang="en-US" sz="2400" dirty="0">
              <a:solidFill>
                <a:schemeClr val="tx1"/>
              </a:solidFill>
              <a:cs typeface="Arial"/>
            </a:endParaRPr>
          </a:p>
          <a:p>
            <a:endParaRPr lang="en-US" sz="2400" dirty="0">
              <a:solidFill>
                <a:schemeClr val="tx1"/>
              </a:solidFill>
              <a:cs typeface="Arial"/>
            </a:endParaRPr>
          </a:p>
        </p:txBody>
      </p:sp>
    </p:spTree>
    <p:extLst>
      <p:ext uri="{BB962C8B-B14F-4D97-AF65-F5344CB8AC3E}">
        <p14:creationId xmlns:p14="http://schemas.microsoft.com/office/powerpoint/2010/main" val="62134399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E309AF5-D9B3-B261-AB56-B55262C57210}"/>
              </a:ext>
            </a:extLst>
          </p:cNvPr>
          <p:cNvSpPr>
            <a:spLocks noGrp="1"/>
          </p:cNvSpPr>
          <p:nvPr>
            <p:ph type="body" sz="quarter" idx="13"/>
          </p:nvPr>
        </p:nvSpPr>
        <p:spPr>
          <a:xfrm>
            <a:off x="996043" y="3185722"/>
            <a:ext cx="9166225" cy="1887026"/>
          </a:xfrm>
        </p:spPr>
        <p:txBody>
          <a:bodyPr>
            <a:normAutofit fontScale="85000" lnSpcReduction="10000"/>
          </a:bodyPr>
          <a:lstStyle/>
          <a:p>
            <a:pPr>
              <a:lnSpc>
                <a:spcPct val="110000"/>
              </a:lnSpc>
            </a:pPr>
            <a:r>
              <a:rPr lang="es-419" dirty="0"/>
              <a:t>Aplicar el enfoque 7-1-7 a brotes de enfermedades únicos y múltiples</a:t>
            </a:r>
          </a:p>
        </p:txBody>
      </p:sp>
    </p:spTree>
    <p:extLst>
      <p:ext uri="{BB962C8B-B14F-4D97-AF65-F5344CB8AC3E}">
        <p14:creationId xmlns:p14="http://schemas.microsoft.com/office/powerpoint/2010/main" val="313583728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1AF96F-DADD-F699-945B-49BFBD48C7AB}"/>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364D439-DD42-1A32-29EC-E65971DF8410}"/>
              </a:ext>
            </a:extLst>
          </p:cNvPr>
          <p:cNvSpPr>
            <a:spLocks noGrp="1"/>
          </p:cNvSpPr>
          <p:nvPr>
            <p:ph type="body" sz="half" idx="10"/>
          </p:nvPr>
        </p:nvSpPr>
        <p:spPr>
          <a:xfrm>
            <a:off x="5097549" y="2130571"/>
            <a:ext cx="6693029" cy="2599604"/>
          </a:xfrm>
        </p:spPr>
        <p:txBody>
          <a:bodyPr vert="horz" lIns="91440" tIns="45720" rIns="91440" bIns="45720" rtlCol="0" anchor="t">
            <a:noAutofit/>
          </a:bodyPr>
          <a:lstStyle/>
          <a:p>
            <a:pPr>
              <a:lnSpc>
                <a:spcPct val="100000"/>
              </a:lnSpc>
            </a:pPr>
            <a:r>
              <a:rPr lang="es-419" sz="3600" dirty="0">
                <a:latin typeface="Arial"/>
                <a:cs typeface="Arial"/>
              </a:rPr>
              <a:t>¿Cómo podrían usarse de manera diferente los hallazgos del 7-1-7 de brotes únicos frente a brotes múltiples de enfermedades?</a:t>
            </a:r>
          </a:p>
        </p:txBody>
      </p:sp>
      <p:pic>
        <p:nvPicPr>
          <p:cNvPr id="4" name="Graphic 3">
            <a:extLst>
              <a:ext uri="{FF2B5EF4-FFF2-40B4-BE49-F238E27FC236}">
                <a16:creationId xmlns:a16="http://schemas.microsoft.com/office/drawing/2014/main" id="{149AE2DF-4F16-A7F3-67C1-4384915B310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7" name="Title 1">
            <a:extLst>
              <a:ext uri="{FF2B5EF4-FFF2-40B4-BE49-F238E27FC236}">
                <a16:creationId xmlns:a16="http://schemas.microsoft.com/office/drawing/2014/main" id="{8A7B5EA5-BA55-3879-C9D0-4CEC50CCEAC2}"/>
              </a:ext>
            </a:extLst>
          </p:cNvPr>
          <p:cNvSpPr>
            <a:spLocks noGrp="1"/>
          </p:cNvSpPr>
          <p:nvPr>
            <p:ph type="title"/>
          </p:nvPr>
        </p:nvSpPr>
        <p:spPr>
          <a:xfrm>
            <a:off x="837728" y="2515561"/>
            <a:ext cx="2903728" cy="1678959"/>
          </a:xfrm>
        </p:spPr>
        <p:txBody>
          <a:bodyPr/>
          <a:lstStyle/>
          <a:p>
            <a:pPr algn="ctr"/>
            <a:r>
              <a:rPr lang="es-419" sz="3000">
                <a:latin typeface="Arial"/>
                <a:cs typeface="Arial"/>
              </a:rPr>
              <a:t>Debate</a:t>
            </a:r>
          </a:p>
        </p:txBody>
      </p:sp>
    </p:spTree>
    <p:extLst>
      <p:ext uri="{BB962C8B-B14F-4D97-AF65-F5344CB8AC3E}">
        <p14:creationId xmlns:p14="http://schemas.microsoft.com/office/powerpoint/2010/main" val="134244314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D4C05-DF97-4A85-B622-EDA6D5749FB9}"/>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E707A25B-D592-D10C-3564-70F360F8AB44}"/>
              </a:ext>
            </a:extLst>
          </p:cNvPr>
          <p:cNvSpPr>
            <a:spLocks noGrp="1"/>
          </p:cNvSpPr>
          <p:nvPr>
            <p:ph type="title"/>
          </p:nvPr>
        </p:nvSpPr>
        <p:spPr>
          <a:xfrm>
            <a:off x="161280" y="186952"/>
            <a:ext cx="11775795" cy="857500"/>
          </a:xfrm>
        </p:spPr>
        <p:txBody>
          <a:bodyPr>
            <a:noAutofit/>
          </a:bodyPr>
          <a:lstStyle/>
          <a:p>
            <a:r>
              <a:rPr lang="es-419" sz="2800" b="1" dirty="0">
                <a:cs typeface="Arial" panose="020B0604020202020204" pitchFamily="34" charset="0"/>
              </a:rPr>
              <a:t>Aplicación del enfoque 7-1-7 a eventos de brotes de enfermedades</a:t>
            </a:r>
          </a:p>
        </p:txBody>
      </p:sp>
      <p:cxnSp>
        <p:nvCxnSpPr>
          <p:cNvPr id="21" name="Straight Arrow Connector 20">
            <a:extLst>
              <a:ext uri="{FF2B5EF4-FFF2-40B4-BE49-F238E27FC236}">
                <a16:creationId xmlns:a16="http://schemas.microsoft.com/office/drawing/2014/main" id="{990FBEFA-0DC0-20D9-4347-217DC6AAD3EA}"/>
              </a:ext>
            </a:extLst>
          </p:cNvPr>
          <p:cNvCxnSpPr>
            <a:cxnSpLocks/>
          </p:cNvCxnSpPr>
          <p:nvPr/>
        </p:nvCxnSpPr>
        <p:spPr>
          <a:xfrm>
            <a:off x="950645"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4B89DA01-5307-59BB-9A0B-79CE43EF690C}"/>
              </a:ext>
            </a:extLst>
          </p:cNvPr>
          <p:cNvSpPr txBox="1"/>
          <p:nvPr/>
        </p:nvSpPr>
        <p:spPr>
          <a:xfrm rot="16200000">
            <a:off x="-892650" y="4783056"/>
            <a:ext cx="288369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000" b="1" i="0"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t>Eventos múltiples</a:t>
            </a:r>
          </a:p>
        </p:txBody>
      </p:sp>
      <p:grpSp>
        <p:nvGrpSpPr>
          <p:cNvPr id="13" name="Group 12">
            <a:extLst>
              <a:ext uri="{FF2B5EF4-FFF2-40B4-BE49-F238E27FC236}">
                <a16:creationId xmlns:a16="http://schemas.microsoft.com/office/drawing/2014/main" id="{15680448-79FA-D0AA-99A4-2176C913299C}"/>
              </a:ext>
            </a:extLst>
          </p:cNvPr>
          <p:cNvGrpSpPr/>
          <p:nvPr/>
        </p:nvGrpSpPr>
        <p:grpSpPr>
          <a:xfrm>
            <a:off x="6699205" y="4028904"/>
            <a:ext cx="4900298" cy="2386282"/>
            <a:chOff x="666831" y="3678303"/>
            <a:chExt cx="4900298" cy="2386282"/>
          </a:xfrm>
        </p:grpSpPr>
        <p:sp>
          <p:nvSpPr>
            <p:cNvPr id="9" name="Rounded Rectangle 8">
              <a:extLst>
                <a:ext uri="{FF2B5EF4-FFF2-40B4-BE49-F238E27FC236}">
                  <a16:creationId xmlns:a16="http://schemas.microsoft.com/office/drawing/2014/main" id="{1637AA59-FCE2-6C24-5275-CBB6C25EBFBA}"/>
                </a:ext>
              </a:extLst>
            </p:cNvPr>
            <p:cNvSpPr/>
            <p:nvPr/>
          </p:nvSpPr>
          <p:spPr>
            <a:xfrm>
              <a:off x="666831" y="3678303"/>
              <a:ext cx="4900298" cy="238628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9600C007-8B38-3D9D-AA6A-2693AF414181}"/>
                </a:ext>
              </a:extLst>
            </p:cNvPr>
            <p:cNvGrpSpPr/>
            <p:nvPr/>
          </p:nvGrpSpPr>
          <p:grpSpPr>
            <a:xfrm>
              <a:off x="1112071" y="4175877"/>
              <a:ext cx="4117573" cy="1865033"/>
              <a:chOff x="815583" y="3831103"/>
              <a:chExt cx="4117573" cy="1865033"/>
            </a:xfrm>
          </p:grpSpPr>
          <p:pic>
            <p:nvPicPr>
              <p:cNvPr id="33" name="Graphic 32" descr="Covid-19 outline">
                <a:extLst>
                  <a:ext uri="{FF2B5EF4-FFF2-40B4-BE49-F238E27FC236}">
                    <a16:creationId xmlns:a16="http://schemas.microsoft.com/office/drawing/2014/main" id="{3FF1DDA6-F76F-5052-736D-BBE3DAE89E2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8756" y="4421790"/>
                <a:ext cx="914400" cy="914400"/>
              </a:xfrm>
              <a:prstGeom prst="rect">
                <a:avLst/>
              </a:prstGeom>
            </p:spPr>
          </p:pic>
          <p:pic>
            <p:nvPicPr>
              <p:cNvPr id="40" name="Graphic 39" descr="Germ outline">
                <a:extLst>
                  <a:ext uri="{FF2B5EF4-FFF2-40B4-BE49-F238E27FC236}">
                    <a16:creationId xmlns:a16="http://schemas.microsoft.com/office/drawing/2014/main" id="{BEF0D028-6BEE-89FB-0B5A-1C96BE0DB30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905273" y="4706350"/>
                <a:ext cx="914400" cy="914400"/>
              </a:xfrm>
              <a:prstGeom prst="rect">
                <a:avLst/>
              </a:prstGeom>
            </p:spPr>
          </p:pic>
          <p:pic>
            <p:nvPicPr>
              <p:cNvPr id="45" name="Graphic 44" descr="Germ outline">
                <a:extLst>
                  <a:ext uri="{FF2B5EF4-FFF2-40B4-BE49-F238E27FC236}">
                    <a16:creationId xmlns:a16="http://schemas.microsoft.com/office/drawing/2014/main" id="{047B4671-5D54-9B25-8258-D80E574C38C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017793" y="4781736"/>
                <a:ext cx="914400" cy="914400"/>
              </a:xfrm>
              <a:prstGeom prst="rect">
                <a:avLst/>
              </a:prstGeom>
            </p:spPr>
          </p:pic>
          <p:pic>
            <p:nvPicPr>
              <p:cNvPr id="47" name="Graphic 46" descr="Germ outline">
                <a:extLst>
                  <a:ext uri="{FF2B5EF4-FFF2-40B4-BE49-F238E27FC236}">
                    <a16:creationId xmlns:a16="http://schemas.microsoft.com/office/drawing/2014/main" id="{D1F8DC7D-59E8-7C4E-4CE7-7E35FBEBAD4F}"/>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15583" y="4471183"/>
                <a:ext cx="914400" cy="914400"/>
              </a:xfrm>
              <a:prstGeom prst="rect">
                <a:avLst/>
              </a:prstGeom>
            </p:spPr>
          </p:pic>
          <p:pic>
            <p:nvPicPr>
              <p:cNvPr id="3" name="Graphic 2" descr="Germ outline">
                <a:extLst>
                  <a:ext uri="{FF2B5EF4-FFF2-40B4-BE49-F238E27FC236}">
                    <a16:creationId xmlns:a16="http://schemas.microsoft.com/office/drawing/2014/main" id="{07046DD2-2B68-E3D7-FA1E-B24F43AAA2F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800632" y="3879173"/>
                <a:ext cx="914400" cy="914400"/>
              </a:xfrm>
              <a:prstGeom prst="rect">
                <a:avLst/>
              </a:prstGeom>
            </p:spPr>
          </p:pic>
          <p:pic>
            <p:nvPicPr>
              <p:cNvPr id="8" name="Graphic 7" descr="Germ outline">
                <a:extLst>
                  <a:ext uri="{FF2B5EF4-FFF2-40B4-BE49-F238E27FC236}">
                    <a16:creationId xmlns:a16="http://schemas.microsoft.com/office/drawing/2014/main" id="{861F03AE-80B7-F93C-EBE0-DF13C0283B8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028358" y="3831103"/>
                <a:ext cx="914400" cy="914400"/>
              </a:xfrm>
              <a:prstGeom prst="rect">
                <a:avLst/>
              </a:prstGeom>
            </p:spPr>
          </p:pic>
        </p:grpSp>
        <p:sp>
          <p:nvSpPr>
            <p:cNvPr id="12" name="TextBox 11">
              <a:extLst>
                <a:ext uri="{FF2B5EF4-FFF2-40B4-BE49-F238E27FC236}">
                  <a16:creationId xmlns:a16="http://schemas.microsoft.com/office/drawing/2014/main" id="{69C9C828-73A7-DB90-1A92-216999102C50}"/>
                </a:ext>
              </a:extLst>
            </p:cNvPr>
            <p:cNvSpPr txBox="1"/>
            <p:nvPr/>
          </p:nvSpPr>
          <p:spPr>
            <a:xfrm>
              <a:off x="1041485" y="3733234"/>
              <a:ext cx="4270721" cy="338554"/>
            </a:xfrm>
            <a:prstGeom prst="rect">
              <a:avLst/>
            </a:prstGeom>
            <a:noFill/>
          </p:spPr>
          <p:txBody>
            <a:bodyPr wrap="none" rtlCol="0">
              <a:spAutoFit/>
            </a:bodyPr>
            <a:lstStyle/>
            <a:p>
              <a:pPr algn="ctr"/>
              <a:r>
                <a:rPr lang="es-419" sz="1600" b="1" dirty="0">
                  <a:latin typeface="Arial" panose="020B0604020202020204" pitchFamily="34" charset="0"/>
                  <a:cs typeface="Arial" panose="020B0604020202020204" pitchFamily="34" charset="0"/>
                </a:rPr>
                <a:t>Análisis retrospectivo de brotes múltiples</a:t>
              </a:r>
            </a:p>
          </p:txBody>
        </p:sp>
      </p:grpSp>
      <p:grpSp>
        <p:nvGrpSpPr>
          <p:cNvPr id="15" name="Group 14">
            <a:extLst>
              <a:ext uri="{FF2B5EF4-FFF2-40B4-BE49-F238E27FC236}">
                <a16:creationId xmlns:a16="http://schemas.microsoft.com/office/drawing/2014/main" id="{DB8F74C3-0A34-CF87-95CA-1D8D45510AC9}"/>
              </a:ext>
            </a:extLst>
          </p:cNvPr>
          <p:cNvGrpSpPr/>
          <p:nvPr/>
        </p:nvGrpSpPr>
        <p:grpSpPr>
          <a:xfrm>
            <a:off x="6989681" y="839085"/>
            <a:ext cx="4655924" cy="2749854"/>
            <a:chOff x="6989681" y="839085"/>
            <a:chExt cx="4655924" cy="2749854"/>
          </a:xfrm>
        </p:grpSpPr>
        <p:sp>
          <p:nvSpPr>
            <p:cNvPr id="25" name="TextBox 24">
              <a:extLst>
                <a:ext uri="{FF2B5EF4-FFF2-40B4-BE49-F238E27FC236}">
                  <a16:creationId xmlns:a16="http://schemas.microsoft.com/office/drawing/2014/main" id="{FDA16600-9199-0FB4-A0F9-ABAB7AAE3AB8}"/>
                </a:ext>
              </a:extLst>
            </p:cNvPr>
            <p:cNvSpPr txBox="1"/>
            <p:nvPr/>
          </p:nvSpPr>
          <p:spPr>
            <a:xfrm>
              <a:off x="6989681" y="839085"/>
              <a:ext cx="4609821"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400" b="1" i="0"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t>En retrospectiva</a:t>
              </a:r>
            </a:p>
          </p:txBody>
        </p:sp>
        <p:grpSp>
          <p:nvGrpSpPr>
            <p:cNvPr id="42" name="Group 41">
              <a:extLst>
                <a:ext uri="{FF2B5EF4-FFF2-40B4-BE49-F238E27FC236}">
                  <a16:creationId xmlns:a16="http://schemas.microsoft.com/office/drawing/2014/main" id="{31175D4E-C22E-C222-91B0-B76F2AD78E41}"/>
                </a:ext>
              </a:extLst>
            </p:cNvPr>
            <p:cNvGrpSpPr/>
            <p:nvPr/>
          </p:nvGrpSpPr>
          <p:grpSpPr>
            <a:xfrm>
              <a:off x="6989681" y="2664950"/>
              <a:ext cx="1846486" cy="923989"/>
              <a:chOff x="2950114" y="2537876"/>
              <a:chExt cx="1846486" cy="923989"/>
            </a:xfrm>
          </p:grpSpPr>
          <p:sp>
            <p:nvSpPr>
              <p:cNvPr id="39" name="Rounded Rectangle 38">
                <a:extLst>
                  <a:ext uri="{FF2B5EF4-FFF2-40B4-BE49-F238E27FC236}">
                    <a16:creationId xmlns:a16="http://schemas.microsoft.com/office/drawing/2014/main" id="{3880D78F-949A-372B-7F2B-01A6C2F4CFE2}"/>
                  </a:ext>
                </a:extLst>
              </p:cNvPr>
              <p:cNvSpPr/>
              <p:nvPr/>
            </p:nvSpPr>
            <p:spPr>
              <a:xfrm>
                <a:off x="2950114" y="2537876"/>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Group 37">
                <a:extLst>
                  <a:ext uri="{FF2B5EF4-FFF2-40B4-BE49-F238E27FC236}">
                    <a16:creationId xmlns:a16="http://schemas.microsoft.com/office/drawing/2014/main" id="{C0EE1CB8-86E1-1D33-98A1-4B6B158E7483}"/>
                  </a:ext>
                </a:extLst>
              </p:cNvPr>
              <p:cNvGrpSpPr/>
              <p:nvPr/>
            </p:nvGrpSpPr>
            <p:grpSpPr>
              <a:xfrm>
                <a:off x="3101142" y="2547465"/>
                <a:ext cx="1585765" cy="914400"/>
                <a:chOff x="4263331" y="1329529"/>
                <a:chExt cx="1585765" cy="914400"/>
              </a:xfrm>
            </p:grpSpPr>
            <p:pic>
              <p:nvPicPr>
                <p:cNvPr id="4" name="Graphic 3" descr="Germ outline">
                  <a:extLst>
                    <a:ext uri="{FF2B5EF4-FFF2-40B4-BE49-F238E27FC236}">
                      <a16:creationId xmlns:a16="http://schemas.microsoft.com/office/drawing/2014/main" id="{1BBF73BA-4B90-EA8C-353C-6422FB1F6DB2}"/>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263331" y="1329529"/>
                  <a:ext cx="914400" cy="914400"/>
                </a:xfrm>
                <a:prstGeom prst="rect">
                  <a:avLst/>
                </a:prstGeom>
              </p:spPr>
            </p:pic>
            <p:sp>
              <p:nvSpPr>
                <p:cNvPr id="27" name="TextBox 26">
                  <a:extLst>
                    <a:ext uri="{FF2B5EF4-FFF2-40B4-BE49-F238E27FC236}">
                      <a16:creationId xmlns:a16="http://schemas.microsoft.com/office/drawing/2014/main" id="{11722F09-31A3-D2D2-6A90-8D0AA3C433C6}"/>
                    </a:ext>
                  </a:extLst>
                </p:cNvPr>
                <p:cNvSpPr txBox="1"/>
                <p:nvPr/>
              </p:nvSpPr>
              <p:spPr>
                <a:xfrm>
                  <a:off x="5222001" y="1622004"/>
                  <a:ext cx="627095"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IAR</a:t>
                  </a:r>
                </a:p>
              </p:txBody>
            </p:sp>
          </p:grpSp>
        </p:grpSp>
        <p:grpSp>
          <p:nvGrpSpPr>
            <p:cNvPr id="43" name="Group 42">
              <a:extLst>
                <a:ext uri="{FF2B5EF4-FFF2-40B4-BE49-F238E27FC236}">
                  <a16:creationId xmlns:a16="http://schemas.microsoft.com/office/drawing/2014/main" id="{D74FA9E3-9189-1AEF-459E-181FDA040191}"/>
                </a:ext>
              </a:extLst>
            </p:cNvPr>
            <p:cNvGrpSpPr/>
            <p:nvPr/>
          </p:nvGrpSpPr>
          <p:grpSpPr>
            <a:xfrm>
              <a:off x="6989681" y="1546484"/>
              <a:ext cx="1846486" cy="914401"/>
              <a:chOff x="1050340" y="1351962"/>
              <a:chExt cx="1846486" cy="914401"/>
            </a:xfrm>
          </p:grpSpPr>
          <p:sp>
            <p:nvSpPr>
              <p:cNvPr id="31" name="Rounded Rectangle 30">
                <a:extLst>
                  <a:ext uri="{FF2B5EF4-FFF2-40B4-BE49-F238E27FC236}">
                    <a16:creationId xmlns:a16="http://schemas.microsoft.com/office/drawing/2014/main" id="{C8D7AE98-4AB6-618A-EEB5-9C8AEAF72884}"/>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A2ED38B6-5150-79E7-2486-7788FA4CEE1B}"/>
                  </a:ext>
                </a:extLst>
              </p:cNvPr>
              <p:cNvSpPr txBox="1"/>
              <p:nvPr/>
            </p:nvSpPr>
            <p:spPr>
              <a:xfrm>
                <a:off x="2114558" y="1683389"/>
                <a:ext cx="742511"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AAR</a:t>
                </a:r>
              </a:p>
            </p:txBody>
          </p:sp>
          <p:pic>
            <p:nvPicPr>
              <p:cNvPr id="37" name="Graphic 36" descr="Covid-19 outline">
                <a:extLst>
                  <a:ext uri="{FF2B5EF4-FFF2-40B4-BE49-F238E27FC236}">
                    <a16:creationId xmlns:a16="http://schemas.microsoft.com/office/drawing/2014/main" id="{6F4A4D8A-6354-A9FD-8E77-A57AB8298D6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grpSp>
          <p:nvGrpSpPr>
            <p:cNvPr id="49" name="Group 48">
              <a:extLst>
                <a:ext uri="{FF2B5EF4-FFF2-40B4-BE49-F238E27FC236}">
                  <a16:creationId xmlns:a16="http://schemas.microsoft.com/office/drawing/2014/main" id="{01FE571D-3609-BC3B-05E9-CF8FF9622268}"/>
                </a:ext>
              </a:extLst>
            </p:cNvPr>
            <p:cNvGrpSpPr/>
            <p:nvPr/>
          </p:nvGrpSpPr>
          <p:grpSpPr>
            <a:xfrm>
              <a:off x="9415393" y="1981024"/>
              <a:ext cx="2230212" cy="959721"/>
              <a:chOff x="3542282" y="1437146"/>
              <a:chExt cx="2230212" cy="959721"/>
            </a:xfrm>
          </p:grpSpPr>
          <p:sp>
            <p:nvSpPr>
              <p:cNvPr id="48" name="Rounded Rectangle 47">
                <a:extLst>
                  <a:ext uri="{FF2B5EF4-FFF2-40B4-BE49-F238E27FC236}">
                    <a16:creationId xmlns:a16="http://schemas.microsoft.com/office/drawing/2014/main" id="{EA3064BD-FE44-7499-90A0-2186D79ACE43}"/>
                  </a:ext>
                </a:extLst>
              </p:cNvPr>
              <p:cNvSpPr/>
              <p:nvPr/>
            </p:nvSpPr>
            <p:spPr>
              <a:xfrm>
                <a:off x="3542282" y="1437146"/>
                <a:ext cx="2184109"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Graphic 43" descr="Germ outline">
                <a:extLst>
                  <a:ext uri="{FF2B5EF4-FFF2-40B4-BE49-F238E27FC236}">
                    <a16:creationId xmlns:a16="http://schemas.microsoft.com/office/drawing/2014/main" id="{EE7C4FCA-16EE-69BF-6FDB-59AC24A73D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543628" y="1482467"/>
                <a:ext cx="914400" cy="914400"/>
              </a:xfrm>
              <a:prstGeom prst="rect">
                <a:avLst/>
              </a:prstGeom>
            </p:spPr>
          </p:pic>
          <p:sp>
            <p:nvSpPr>
              <p:cNvPr id="46" name="TextBox 45">
                <a:extLst>
                  <a:ext uri="{FF2B5EF4-FFF2-40B4-BE49-F238E27FC236}">
                    <a16:creationId xmlns:a16="http://schemas.microsoft.com/office/drawing/2014/main" id="{443058D3-EC28-3FFF-E8C1-F0EBA6724B97}"/>
                  </a:ext>
                </a:extLst>
              </p:cNvPr>
              <p:cNvSpPr txBox="1"/>
              <p:nvPr/>
            </p:nvSpPr>
            <p:spPr>
              <a:xfrm>
                <a:off x="4494221" y="1548558"/>
                <a:ext cx="1278273" cy="707886"/>
              </a:xfrm>
              <a:prstGeom prst="rect">
                <a:avLst/>
              </a:prstGeom>
              <a:noFill/>
            </p:spPr>
            <p:txBody>
              <a:bodyPr wrap="square" rtlCol="0">
                <a:spAutoFit/>
              </a:bodyPr>
              <a:lstStyle/>
              <a:p>
                <a:pPr algn="l"/>
                <a:r>
                  <a:rPr lang="es-419" sz="2000" b="1">
                    <a:latin typeface="Arial" panose="020B0604020202020204" pitchFamily="34" charset="0"/>
                    <a:cs typeface="Arial" panose="020B0604020202020204" pitchFamily="34" charset="0"/>
                  </a:rPr>
                  <a:t>Análisis informal</a:t>
                </a:r>
              </a:p>
            </p:txBody>
          </p:sp>
        </p:grpSp>
      </p:grpSp>
      <p:sp>
        <p:nvSpPr>
          <p:cNvPr id="90" name="Rounded Rectangle 89">
            <a:extLst>
              <a:ext uri="{FF2B5EF4-FFF2-40B4-BE49-F238E27FC236}">
                <a16:creationId xmlns:a16="http://schemas.microsoft.com/office/drawing/2014/main" id="{57368DC0-2F06-7241-0830-652622F27DC2}"/>
              </a:ext>
            </a:extLst>
          </p:cNvPr>
          <p:cNvSpPr/>
          <p:nvPr/>
        </p:nvSpPr>
        <p:spPr>
          <a:xfrm>
            <a:off x="1100492" y="4023746"/>
            <a:ext cx="4619445" cy="2378662"/>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67730D61-9720-DC02-69CA-525AF26291CE}"/>
              </a:ext>
            </a:extLst>
          </p:cNvPr>
          <p:cNvCxnSpPr>
            <a:cxnSpLocks/>
          </p:cNvCxnSpPr>
          <p:nvPr/>
        </p:nvCxnSpPr>
        <p:spPr>
          <a:xfrm flipV="1">
            <a:off x="6325316" y="1300750"/>
            <a:ext cx="0" cy="5304142"/>
          </a:xfrm>
          <a:prstGeom prst="line">
            <a:avLst/>
          </a:prstGeom>
          <a:ln w="38100">
            <a:prstDash val="solid"/>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54424515-B86D-22C3-1BAC-0E3286C7D540}"/>
              </a:ext>
            </a:extLst>
          </p:cNvPr>
          <p:cNvGrpSpPr/>
          <p:nvPr/>
        </p:nvGrpSpPr>
        <p:grpSpPr>
          <a:xfrm>
            <a:off x="397411" y="799720"/>
            <a:ext cx="4962375" cy="2801090"/>
            <a:chOff x="397411" y="799720"/>
            <a:chExt cx="4962375" cy="2801090"/>
          </a:xfrm>
        </p:grpSpPr>
        <p:sp>
          <p:nvSpPr>
            <p:cNvPr id="29" name="TextBox 28">
              <a:extLst>
                <a:ext uri="{FF2B5EF4-FFF2-40B4-BE49-F238E27FC236}">
                  <a16:creationId xmlns:a16="http://schemas.microsoft.com/office/drawing/2014/main" id="{2F4F90F0-B832-14D1-CF13-30840A9E9B0E}"/>
                </a:ext>
              </a:extLst>
            </p:cNvPr>
            <p:cNvSpPr txBox="1"/>
            <p:nvPr/>
          </p:nvSpPr>
          <p:spPr>
            <a:xfrm rot="16200000">
              <a:off x="-661042" y="1858173"/>
              <a:ext cx="251701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000" b="1" i="0" strike="noStrike" cap="none" normalizeH="0" baseline="0" noProof="0" dirty="0">
                  <a:ln>
                    <a:noFill/>
                  </a:ln>
                  <a:solidFill>
                    <a:schemeClr val="tx2"/>
                  </a:solidFill>
                  <a:effectLst/>
                  <a:uLnTx/>
                  <a:uFillTx/>
                  <a:latin typeface="Arial" panose="020B0604020202020204" pitchFamily="34" charset="0"/>
                  <a:ea typeface="Arial"/>
                  <a:cs typeface="Arial" panose="020B0604020202020204" pitchFamily="34" charset="0"/>
                </a:rPr>
                <a:t>Evento único</a:t>
              </a:r>
            </a:p>
          </p:txBody>
        </p:sp>
        <p:sp>
          <p:nvSpPr>
            <p:cNvPr id="26" name="TextBox 25">
              <a:extLst>
                <a:ext uri="{FF2B5EF4-FFF2-40B4-BE49-F238E27FC236}">
                  <a16:creationId xmlns:a16="http://schemas.microsoft.com/office/drawing/2014/main" id="{9BF7F431-1CFE-BDED-0E28-354C2B7576FB}"/>
                </a:ext>
              </a:extLst>
            </p:cNvPr>
            <p:cNvSpPr txBox="1"/>
            <p:nvPr/>
          </p:nvSpPr>
          <p:spPr>
            <a:xfrm>
              <a:off x="1430286" y="839085"/>
              <a:ext cx="392949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419" sz="2400" b="1" dirty="0">
                  <a:solidFill>
                    <a:schemeClr val="tx2"/>
                  </a:solidFill>
                  <a:latin typeface="Arial" panose="020B0604020202020204" pitchFamily="34" charset="0"/>
                  <a:cs typeface="Arial" panose="020B0604020202020204" pitchFamily="34" charset="0"/>
                </a:rPr>
                <a:t>En tiempo real</a:t>
              </a:r>
            </a:p>
          </p:txBody>
        </p:sp>
        <p:sp>
          <p:nvSpPr>
            <p:cNvPr id="51" name="Rounded Rectangle 50">
              <a:extLst>
                <a:ext uri="{FF2B5EF4-FFF2-40B4-BE49-F238E27FC236}">
                  <a16:creationId xmlns:a16="http://schemas.microsoft.com/office/drawing/2014/main" id="{6D15927F-6AE4-3EAB-8C1A-368B0297FFB8}"/>
                </a:ext>
              </a:extLst>
            </p:cNvPr>
            <p:cNvSpPr/>
            <p:nvPr/>
          </p:nvSpPr>
          <p:spPr>
            <a:xfrm>
              <a:off x="1430286" y="2686409"/>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a:extLst>
                <a:ext uri="{FF2B5EF4-FFF2-40B4-BE49-F238E27FC236}">
                  <a16:creationId xmlns:a16="http://schemas.microsoft.com/office/drawing/2014/main" id="{4E5158D7-F0B6-7E1D-C58F-2D1FFF244B09}"/>
                </a:ext>
              </a:extLst>
            </p:cNvPr>
            <p:cNvSpPr txBox="1"/>
            <p:nvPr/>
          </p:nvSpPr>
          <p:spPr>
            <a:xfrm>
              <a:off x="2539984" y="2970487"/>
              <a:ext cx="728084"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EAR</a:t>
              </a:r>
            </a:p>
          </p:txBody>
        </p:sp>
        <p:sp>
          <p:nvSpPr>
            <p:cNvPr id="56" name="Rounded Rectangle 55">
              <a:extLst>
                <a:ext uri="{FF2B5EF4-FFF2-40B4-BE49-F238E27FC236}">
                  <a16:creationId xmlns:a16="http://schemas.microsoft.com/office/drawing/2014/main" id="{FD047AF1-71B0-278D-2865-3B3C79A42FF2}"/>
                </a:ext>
              </a:extLst>
            </p:cNvPr>
            <p:cNvSpPr/>
            <p:nvPr/>
          </p:nvSpPr>
          <p:spPr>
            <a:xfrm>
              <a:off x="1430286" y="1549957"/>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a:extLst>
                <a:ext uri="{FF2B5EF4-FFF2-40B4-BE49-F238E27FC236}">
                  <a16:creationId xmlns:a16="http://schemas.microsoft.com/office/drawing/2014/main" id="{E19D62D5-2A71-8AD2-579E-A264544A1CDC}"/>
                </a:ext>
              </a:extLst>
            </p:cNvPr>
            <p:cNvSpPr txBox="1"/>
            <p:nvPr/>
          </p:nvSpPr>
          <p:spPr>
            <a:xfrm>
              <a:off x="2494504" y="1881384"/>
              <a:ext cx="728084"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EAR</a:t>
              </a:r>
            </a:p>
          </p:txBody>
        </p:sp>
        <p:grpSp>
          <p:nvGrpSpPr>
            <p:cNvPr id="63" name="Group 62">
              <a:extLst>
                <a:ext uri="{FF2B5EF4-FFF2-40B4-BE49-F238E27FC236}">
                  <a16:creationId xmlns:a16="http://schemas.microsoft.com/office/drawing/2014/main" id="{62B697DC-27A3-DDB9-E026-C7DB2714DFB4}"/>
                </a:ext>
              </a:extLst>
            </p:cNvPr>
            <p:cNvGrpSpPr/>
            <p:nvPr/>
          </p:nvGrpSpPr>
          <p:grpSpPr>
            <a:xfrm>
              <a:off x="3513300" y="1549957"/>
              <a:ext cx="1846486" cy="914401"/>
              <a:chOff x="1050340" y="1351962"/>
              <a:chExt cx="1846486" cy="914401"/>
            </a:xfrm>
          </p:grpSpPr>
          <p:sp>
            <p:nvSpPr>
              <p:cNvPr id="64" name="Rounded Rectangle 63">
                <a:extLst>
                  <a:ext uri="{FF2B5EF4-FFF2-40B4-BE49-F238E27FC236}">
                    <a16:creationId xmlns:a16="http://schemas.microsoft.com/office/drawing/2014/main" id="{70B18FFC-22A5-0301-DEB4-4FA1FF82FE55}"/>
                  </a:ext>
                </a:extLst>
              </p:cNvPr>
              <p:cNvSpPr/>
              <p:nvPr/>
            </p:nvSpPr>
            <p:spPr>
              <a:xfrm>
                <a:off x="1050340" y="135196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TextBox 64">
                <a:extLst>
                  <a:ext uri="{FF2B5EF4-FFF2-40B4-BE49-F238E27FC236}">
                    <a16:creationId xmlns:a16="http://schemas.microsoft.com/office/drawing/2014/main" id="{5271B462-D44B-42B0-A698-D1D357D0B32F}"/>
                  </a:ext>
                </a:extLst>
              </p:cNvPr>
              <p:cNvSpPr txBox="1"/>
              <p:nvPr/>
            </p:nvSpPr>
            <p:spPr>
              <a:xfrm>
                <a:off x="2114558" y="1683389"/>
                <a:ext cx="728084"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EAR</a:t>
                </a:r>
              </a:p>
            </p:txBody>
          </p:sp>
          <p:pic>
            <p:nvPicPr>
              <p:cNvPr id="66" name="Graphic 65" descr="Covid-19 outline">
                <a:extLst>
                  <a:ext uri="{FF2B5EF4-FFF2-40B4-BE49-F238E27FC236}">
                    <a16:creationId xmlns:a16="http://schemas.microsoft.com/office/drawing/2014/main" id="{73DB286B-82C1-F59A-6B58-B7CECFD4548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57825" y="1351963"/>
                <a:ext cx="914400" cy="914400"/>
              </a:xfrm>
              <a:prstGeom prst="rect">
                <a:avLst/>
              </a:prstGeom>
            </p:spPr>
          </p:pic>
        </p:grpSp>
        <p:sp>
          <p:nvSpPr>
            <p:cNvPr id="68" name="Rounded Rectangle 67">
              <a:extLst>
                <a:ext uri="{FF2B5EF4-FFF2-40B4-BE49-F238E27FC236}">
                  <a16:creationId xmlns:a16="http://schemas.microsoft.com/office/drawing/2014/main" id="{44E10D5D-9342-378C-F2E3-22D4B5B1DB54}"/>
                </a:ext>
              </a:extLst>
            </p:cNvPr>
            <p:cNvSpPr/>
            <p:nvPr/>
          </p:nvSpPr>
          <p:spPr>
            <a:xfrm>
              <a:off x="3513300" y="2678012"/>
              <a:ext cx="1846486" cy="914401"/>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TextBox 68">
              <a:extLst>
                <a:ext uri="{FF2B5EF4-FFF2-40B4-BE49-F238E27FC236}">
                  <a16:creationId xmlns:a16="http://schemas.microsoft.com/office/drawing/2014/main" id="{EB800F46-6EFC-35EA-A427-B904570874D3}"/>
                </a:ext>
              </a:extLst>
            </p:cNvPr>
            <p:cNvSpPr txBox="1"/>
            <p:nvPr/>
          </p:nvSpPr>
          <p:spPr>
            <a:xfrm>
              <a:off x="4577518" y="3009439"/>
              <a:ext cx="728084" cy="400110"/>
            </a:xfrm>
            <a:prstGeom prst="rect">
              <a:avLst/>
            </a:prstGeom>
            <a:noFill/>
          </p:spPr>
          <p:txBody>
            <a:bodyPr wrap="none" rtlCol="0">
              <a:spAutoFit/>
            </a:bodyPr>
            <a:lstStyle/>
            <a:p>
              <a:pPr algn="l"/>
              <a:r>
                <a:rPr lang="es-419" sz="2000" b="1">
                  <a:latin typeface="Arial" panose="020B0604020202020204" pitchFamily="34" charset="0"/>
                  <a:cs typeface="Arial" panose="020B0604020202020204" pitchFamily="34" charset="0"/>
                </a:rPr>
                <a:t>EAR</a:t>
              </a:r>
            </a:p>
          </p:txBody>
        </p:sp>
        <p:pic>
          <p:nvPicPr>
            <p:cNvPr id="71" name="Graphic 70" descr="Germ outline">
              <a:extLst>
                <a:ext uri="{FF2B5EF4-FFF2-40B4-BE49-F238E27FC236}">
                  <a16:creationId xmlns:a16="http://schemas.microsoft.com/office/drawing/2014/main" id="{49C2A1E1-76F8-7375-7B90-CF9CE49C635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601813" y="2685138"/>
              <a:ext cx="914400" cy="914400"/>
            </a:xfrm>
            <a:prstGeom prst="rect">
              <a:avLst/>
            </a:prstGeom>
          </p:spPr>
        </p:pic>
        <p:pic>
          <p:nvPicPr>
            <p:cNvPr id="73" name="Graphic 72" descr="Germ outline">
              <a:extLst>
                <a:ext uri="{FF2B5EF4-FFF2-40B4-BE49-F238E27FC236}">
                  <a16:creationId xmlns:a16="http://schemas.microsoft.com/office/drawing/2014/main" id="{426CC2BB-57AF-C368-796C-09488D93EDED}"/>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646897" y="2671158"/>
              <a:ext cx="914400" cy="914400"/>
            </a:xfrm>
            <a:prstGeom prst="rect">
              <a:avLst/>
            </a:prstGeom>
          </p:spPr>
        </p:pic>
        <p:pic>
          <p:nvPicPr>
            <p:cNvPr id="74" name="Graphic 73" descr="Germ outline">
              <a:extLst>
                <a:ext uri="{FF2B5EF4-FFF2-40B4-BE49-F238E27FC236}">
                  <a16:creationId xmlns:a16="http://schemas.microsoft.com/office/drawing/2014/main" id="{97AAC1D5-FC4C-7BB3-E408-F22E1FB3B4F4}"/>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525920" y="1529368"/>
              <a:ext cx="914400" cy="914400"/>
            </a:xfrm>
            <a:prstGeom prst="rect">
              <a:avLst/>
            </a:prstGeom>
          </p:spPr>
        </p:pic>
      </p:grpSp>
      <p:pic>
        <p:nvPicPr>
          <p:cNvPr id="83" name="Graphic 82" descr="Covid-19 outline">
            <a:extLst>
              <a:ext uri="{FF2B5EF4-FFF2-40B4-BE49-F238E27FC236}">
                <a16:creationId xmlns:a16="http://schemas.microsoft.com/office/drawing/2014/main" id="{6309F901-0F99-EEDF-8C57-FAD4049F747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29735" y="4378546"/>
            <a:ext cx="914400" cy="914400"/>
          </a:xfrm>
          <a:prstGeom prst="rect">
            <a:avLst/>
          </a:prstGeom>
        </p:spPr>
      </p:pic>
      <p:pic>
        <p:nvPicPr>
          <p:cNvPr id="86" name="Graphic 85" descr="Germ outline">
            <a:extLst>
              <a:ext uri="{FF2B5EF4-FFF2-40B4-BE49-F238E27FC236}">
                <a16:creationId xmlns:a16="http://schemas.microsoft.com/office/drawing/2014/main" id="{213C0492-CECC-AD61-4BB7-086C6E11D5A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860818" y="5344684"/>
            <a:ext cx="914400" cy="914400"/>
          </a:xfrm>
          <a:prstGeom prst="rect">
            <a:avLst/>
          </a:prstGeom>
        </p:spPr>
      </p:pic>
      <p:pic>
        <p:nvPicPr>
          <p:cNvPr id="87" name="Graphic 86" descr="Germ outline">
            <a:extLst>
              <a:ext uri="{FF2B5EF4-FFF2-40B4-BE49-F238E27FC236}">
                <a16:creationId xmlns:a16="http://schemas.microsoft.com/office/drawing/2014/main" id="{6D69501B-DB4A-E478-AF84-F85880FCB3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955847" y="5398148"/>
            <a:ext cx="914400" cy="914400"/>
          </a:xfrm>
          <a:prstGeom prst="rect">
            <a:avLst/>
          </a:prstGeom>
        </p:spPr>
      </p:pic>
      <p:pic>
        <p:nvPicPr>
          <p:cNvPr id="88" name="Graphic 87" descr="Germ outline">
            <a:extLst>
              <a:ext uri="{FF2B5EF4-FFF2-40B4-BE49-F238E27FC236}">
                <a16:creationId xmlns:a16="http://schemas.microsoft.com/office/drawing/2014/main" id="{2412E530-7FF8-B9BD-9C81-8094A44D070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34870" y="4449396"/>
            <a:ext cx="914400" cy="914400"/>
          </a:xfrm>
          <a:prstGeom prst="rect">
            <a:avLst/>
          </a:prstGeom>
        </p:spPr>
      </p:pic>
      <p:sp>
        <p:nvSpPr>
          <p:cNvPr id="91" name="TextBox 90">
            <a:extLst>
              <a:ext uri="{FF2B5EF4-FFF2-40B4-BE49-F238E27FC236}">
                <a16:creationId xmlns:a16="http://schemas.microsoft.com/office/drawing/2014/main" id="{C43E6C3F-02DB-C933-CA68-B6DBF4AE7106}"/>
              </a:ext>
            </a:extLst>
          </p:cNvPr>
          <p:cNvSpPr txBox="1"/>
          <p:nvPr/>
        </p:nvSpPr>
        <p:spPr>
          <a:xfrm>
            <a:off x="1252300" y="4086535"/>
            <a:ext cx="4288353" cy="338554"/>
          </a:xfrm>
          <a:prstGeom prst="rect">
            <a:avLst/>
          </a:prstGeom>
          <a:noFill/>
        </p:spPr>
        <p:txBody>
          <a:bodyPr wrap="none" rtlCol="0">
            <a:spAutoFit/>
          </a:bodyPr>
          <a:lstStyle/>
          <a:p>
            <a:pPr algn="ctr"/>
            <a:r>
              <a:rPr lang="es-419" sz="1600" b="1" dirty="0">
                <a:latin typeface="Arial" panose="020B0604020202020204" pitchFamily="34" charset="0"/>
                <a:cs typeface="Arial" panose="020B0604020202020204" pitchFamily="34" charset="0"/>
              </a:rPr>
              <a:t>Base de datos de consolidación de brotes</a:t>
            </a:r>
          </a:p>
        </p:txBody>
      </p:sp>
      <p:sp>
        <p:nvSpPr>
          <p:cNvPr id="16" name="Curved Left Arrow 15">
            <a:extLst>
              <a:ext uri="{FF2B5EF4-FFF2-40B4-BE49-F238E27FC236}">
                <a16:creationId xmlns:a16="http://schemas.microsoft.com/office/drawing/2014/main" id="{A544F540-B822-EFCA-3AAA-D5C7D87F9086}"/>
              </a:ext>
            </a:extLst>
          </p:cNvPr>
          <p:cNvSpPr/>
          <p:nvPr/>
        </p:nvSpPr>
        <p:spPr>
          <a:xfrm>
            <a:off x="5381600" y="2479355"/>
            <a:ext cx="765474" cy="2831328"/>
          </a:xfrm>
          <a:prstGeom prst="curvedLeftArrow">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4" name="Straight Arrow Connector 13">
            <a:extLst>
              <a:ext uri="{FF2B5EF4-FFF2-40B4-BE49-F238E27FC236}">
                <a16:creationId xmlns:a16="http://schemas.microsoft.com/office/drawing/2014/main" id="{FD9970E8-7654-6E56-0AF4-A0F0E8828562}"/>
              </a:ext>
            </a:extLst>
          </p:cNvPr>
          <p:cNvCxnSpPr>
            <a:cxnSpLocks/>
          </p:cNvCxnSpPr>
          <p:nvPr/>
        </p:nvCxnSpPr>
        <p:spPr>
          <a:xfrm>
            <a:off x="6343306" y="3778224"/>
            <a:ext cx="5374671" cy="0"/>
          </a:xfrm>
          <a:prstGeom prst="straightConnector1">
            <a:avLst/>
          </a:prstGeom>
          <a:ln w="38100">
            <a:solidFill>
              <a:schemeClr val="accent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135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90" grpId="0" animBg="1"/>
      <p:bldP spid="91" grpId="0"/>
      <p:bldP spid="16"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6" y="2683265"/>
            <a:ext cx="9703980" cy="2148666"/>
          </a:xfrm>
        </p:spPr>
        <p:txBody>
          <a:bodyPr/>
          <a:lstStyle/>
          <a:p>
            <a:r>
              <a:rPr lang="es-419" dirty="0"/>
              <a:t>Uso del enfoque 7-1-7 para eventos de brote único de una enfermedad</a:t>
            </a:r>
          </a:p>
        </p:txBody>
      </p:sp>
    </p:spTree>
    <p:extLst>
      <p:ext uri="{BB962C8B-B14F-4D97-AF65-F5344CB8AC3E}">
        <p14:creationId xmlns:p14="http://schemas.microsoft.com/office/powerpoint/2010/main" val="1907912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8DD4E-499A-2871-D82D-72E1D8CC760D}"/>
            </a:ext>
          </a:extLst>
        </p:cNvPr>
        <p:cNvGrpSpPr/>
        <p:nvPr/>
      </p:nvGrpSpPr>
      <p:grpSpPr>
        <a:xfrm>
          <a:off x="0" y="0"/>
          <a:ext cx="0" cy="0"/>
          <a:chOff x="0" y="0"/>
          <a:chExt cx="0" cy="0"/>
        </a:xfrm>
      </p:grpSpPr>
      <p:sp>
        <p:nvSpPr>
          <p:cNvPr id="7" name="Title 12">
            <a:extLst>
              <a:ext uri="{FF2B5EF4-FFF2-40B4-BE49-F238E27FC236}">
                <a16:creationId xmlns:a16="http://schemas.microsoft.com/office/drawing/2014/main" id="{20A63029-3304-109B-5429-A131C01BDB1F}"/>
              </a:ext>
            </a:extLst>
          </p:cNvPr>
          <p:cNvSpPr txBox="1">
            <a:spLocks/>
          </p:cNvSpPr>
          <p:nvPr/>
        </p:nvSpPr>
        <p:spPr>
          <a:xfrm>
            <a:off x="264459" y="302373"/>
            <a:ext cx="10027023" cy="997095"/>
          </a:xfrm>
          <a:prstGeom prst="rect">
            <a:avLst/>
          </a:prstGeom>
        </p:spPr>
        <p:txBody>
          <a:bodyPr vert="horz" lIns="91440" tIns="45720" rIns="91440" bIns="45720" rtlCol="0" anchor="t">
            <a:normAutofit fontScale="97500" lnSpcReduction="10000"/>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3300" dirty="0">
                <a:latin typeface="Public Sans"/>
                <a:cs typeface="Arial"/>
              </a:rPr>
              <a:t>Uso del enfoque 7-1-7 para un evento de brote único de una enfermedad</a:t>
            </a:r>
          </a:p>
          <a:p>
            <a:endParaRPr lang="en-US" dirty="0">
              <a:cs typeface="Arial"/>
            </a:endParaRPr>
          </a:p>
        </p:txBody>
      </p:sp>
      <p:sp>
        <p:nvSpPr>
          <p:cNvPr id="9" name="Google Shape;444;p55">
            <a:extLst>
              <a:ext uri="{FF2B5EF4-FFF2-40B4-BE49-F238E27FC236}">
                <a16:creationId xmlns:a16="http://schemas.microsoft.com/office/drawing/2014/main" id="{9A07CBFD-1748-B2D1-CA7B-CD27DAAA0481}"/>
              </a:ext>
            </a:extLst>
          </p:cNvPr>
          <p:cNvSpPr/>
          <p:nvPr/>
        </p:nvSpPr>
        <p:spPr>
          <a:xfrm>
            <a:off x="8071958" y="4509991"/>
            <a:ext cx="3088647" cy="514486"/>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1" name="Google Shape;445;p55">
            <a:extLst>
              <a:ext uri="{FF2B5EF4-FFF2-40B4-BE49-F238E27FC236}">
                <a16:creationId xmlns:a16="http://schemas.microsoft.com/office/drawing/2014/main" id="{77A7F626-6D42-8FF3-7310-4AE26493CD5D}"/>
              </a:ext>
            </a:extLst>
          </p:cNvPr>
          <p:cNvSpPr/>
          <p:nvPr/>
        </p:nvSpPr>
        <p:spPr>
          <a:xfrm>
            <a:off x="1023117" y="4516535"/>
            <a:ext cx="7048881" cy="508800"/>
          </a:xfrm>
          <a:prstGeom prst="roundRect">
            <a:avLst>
              <a:gd name="adj" fmla="val 50000"/>
            </a:avLst>
          </a:prstGeom>
          <a:solidFill>
            <a:schemeClr val="bg2"/>
          </a:solidFill>
          <a:ln>
            <a:noFill/>
          </a:ln>
        </p:spPr>
        <p:txBody>
          <a:bodyPr spcFirstLastPara="1" wrap="square" lIns="45700" tIns="45700" rIns="45700" bIns="45700" anchor="ctr" anchorCtr="0">
            <a:noAutofit/>
          </a:bodyPr>
          <a:lstStyle/>
          <a:p>
            <a:pPr marL="0" marR="0" lvl="0" indent="0" algn="l" defTabSz="914400" rtl="0" eaLnBrk="1" fontAlgn="auto" latinLnBrk="0" hangingPunct="1">
              <a:lnSpc>
                <a:spcPct val="100000"/>
              </a:lnSpc>
              <a:spcBef>
                <a:spcPts val="0"/>
              </a:spcBef>
              <a:spcAft>
                <a:spcPts val="0"/>
              </a:spcAft>
              <a:buClr>
                <a:srgbClr val="384D56"/>
              </a:buClr>
              <a:buSzPts val="1100"/>
              <a:buFontTx/>
              <a:buNone/>
              <a:tabLst/>
              <a:defRPr/>
            </a:pPr>
            <a:endParaRPr kumimoji="0" sz="1467" b="0" i="0" u="none" strike="noStrike" kern="1200" cap="none" spc="0" normalizeH="0" baseline="0" noProof="0">
              <a:ln>
                <a:noFill/>
              </a:ln>
              <a:solidFill>
                <a:srgbClr val="4DAAC6"/>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3" name="Google Shape;452;p55">
            <a:extLst>
              <a:ext uri="{FF2B5EF4-FFF2-40B4-BE49-F238E27FC236}">
                <a16:creationId xmlns:a16="http://schemas.microsoft.com/office/drawing/2014/main" id="{2898F25E-709B-A5C0-B6B3-E3B555CD59B4}"/>
              </a:ext>
            </a:extLst>
          </p:cNvPr>
          <p:cNvSpPr/>
          <p:nvPr/>
        </p:nvSpPr>
        <p:spPr>
          <a:xfrm>
            <a:off x="1007242" y="4504412"/>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5" name="Google Shape;453;p55">
            <a:extLst>
              <a:ext uri="{FF2B5EF4-FFF2-40B4-BE49-F238E27FC236}">
                <a16:creationId xmlns:a16="http://schemas.microsoft.com/office/drawing/2014/main" id="{73B84AA4-38EC-92B9-0C8D-0752140074D8}"/>
              </a:ext>
            </a:extLst>
          </p:cNvPr>
          <p:cNvSpPr/>
          <p:nvPr/>
        </p:nvSpPr>
        <p:spPr>
          <a:xfrm>
            <a:off x="10639101" y="4499982"/>
            <a:ext cx="504400" cy="504400"/>
          </a:xfrm>
          <a:prstGeom prst="ellipse">
            <a:avLst/>
          </a:prstGeom>
          <a:solidFill>
            <a:schemeClr val="tx2"/>
          </a:solidFill>
          <a:ln>
            <a:noFill/>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sz="2000"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7" name="Google Shape;454;p55">
            <a:extLst>
              <a:ext uri="{FF2B5EF4-FFF2-40B4-BE49-F238E27FC236}">
                <a16:creationId xmlns:a16="http://schemas.microsoft.com/office/drawing/2014/main" id="{CCC368EC-78CF-036C-F7B9-D73250CE9399}"/>
              </a:ext>
            </a:extLst>
          </p:cNvPr>
          <p:cNvSpPr/>
          <p:nvPr/>
        </p:nvSpPr>
        <p:spPr>
          <a:xfrm>
            <a:off x="7538726" y="4497075"/>
            <a:ext cx="533200" cy="532800"/>
          </a:xfrm>
          <a:prstGeom prst="ellipse">
            <a:avLst/>
          </a:prstGeom>
          <a:solidFill>
            <a:schemeClr val="tx2"/>
          </a:solidFill>
          <a:ln w="10775" cap="flat" cmpd="sng">
            <a:solidFill>
              <a:schemeClr val="lt1"/>
            </a:solid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19" name="Google Shape;450;p55">
            <a:extLst>
              <a:ext uri="{FF2B5EF4-FFF2-40B4-BE49-F238E27FC236}">
                <a16:creationId xmlns:a16="http://schemas.microsoft.com/office/drawing/2014/main" id="{90FCE2FC-BB2F-1703-975F-EB87BBC6ECB4}"/>
              </a:ext>
            </a:extLst>
          </p:cNvPr>
          <p:cNvSpPr txBox="1"/>
          <p:nvPr/>
        </p:nvSpPr>
        <p:spPr>
          <a:xfrm>
            <a:off x="7578630" y="4178092"/>
            <a:ext cx="986800"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Fin</a:t>
            </a:r>
          </a:p>
        </p:txBody>
      </p:sp>
      <p:sp>
        <p:nvSpPr>
          <p:cNvPr id="21" name="Google Shape;461;p55">
            <a:extLst>
              <a:ext uri="{FF2B5EF4-FFF2-40B4-BE49-F238E27FC236}">
                <a16:creationId xmlns:a16="http://schemas.microsoft.com/office/drawing/2014/main" id="{1D9EDF62-06C3-493D-04E7-66F19F7C640C}"/>
              </a:ext>
            </a:extLst>
          </p:cNvPr>
          <p:cNvSpPr txBox="1"/>
          <p:nvPr/>
        </p:nvSpPr>
        <p:spPr>
          <a:xfrm>
            <a:off x="8174068" y="4227296"/>
            <a:ext cx="1519455" cy="184666"/>
          </a:xfrm>
          <a:prstGeom prst="rect">
            <a:avLst/>
          </a:prstGeom>
          <a:noFill/>
          <a:ln>
            <a:noFill/>
          </a:ln>
        </p:spPr>
        <p:txBody>
          <a:bodyPr spcFirstLastPara="1" wrap="square" lIns="0" tIns="0" rIns="0" bIns="0" anchor="t" anchorCtr="0">
            <a:spAutoFit/>
          </a:bodyPr>
          <a:lstStyle/>
          <a:p>
            <a:pPr marL="0" marR="0" lvl="0" indent="-76198" algn="ctr" defTabSz="914400" rtl="0" eaLnBrk="1" fontAlgn="auto" latinLnBrk="0" hangingPunct="1">
              <a:lnSpc>
                <a:spcPct val="100000"/>
              </a:lnSpc>
              <a:spcBef>
                <a:spcPts val="0"/>
              </a:spcBef>
              <a:spcAft>
                <a:spcPts val="0"/>
              </a:spcAft>
              <a:buClr>
                <a:srgbClr val="384D56"/>
              </a:buClr>
              <a:buSzPts val="900"/>
              <a:buFont typeface="Quattrocento Sans"/>
              <a:buChar char="​"/>
              <a:tabLst/>
              <a:defRPr/>
            </a:pPr>
            <a:r>
              <a:rPr kumimoji="0" lang="es-419" sz="1200" b="0" i="1"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Dentro de 3 meses</a:t>
            </a:r>
          </a:p>
        </p:txBody>
      </p:sp>
      <p:sp>
        <p:nvSpPr>
          <p:cNvPr id="23" name="Google Shape;449;p55">
            <a:extLst>
              <a:ext uri="{FF2B5EF4-FFF2-40B4-BE49-F238E27FC236}">
                <a16:creationId xmlns:a16="http://schemas.microsoft.com/office/drawing/2014/main" id="{BE271288-B722-588E-3256-E355FC57ACF8}"/>
              </a:ext>
            </a:extLst>
          </p:cNvPr>
          <p:cNvSpPr txBox="1"/>
          <p:nvPr/>
        </p:nvSpPr>
        <p:spPr>
          <a:xfrm>
            <a:off x="1048851" y="4178091"/>
            <a:ext cx="1376594" cy="225767"/>
          </a:xfrm>
          <a:prstGeom prst="rect">
            <a:avLst/>
          </a:prstGeom>
          <a:noFill/>
          <a:ln>
            <a:noFill/>
          </a:ln>
        </p:spPr>
        <p:txBody>
          <a:bodyPr spcFirstLastPara="1" wrap="square" lIns="0" tIns="0" rIns="0" bIns="0" anchor="t" anchorCtr="0">
            <a:spAutoFit/>
          </a:bodyPr>
          <a:lstStyle/>
          <a:p>
            <a:pPr marL="0" marR="0" lvl="0" indent="-93131" algn="l" defTabSz="914400" rtl="0" eaLnBrk="1" fontAlgn="auto" latinLnBrk="0" hangingPunct="1">
              <a:lnSpc>
                <a:spcPct val="100000"/>
              </a:lnSpc>
              <a:spcBef>
                <a:spcPts val="0"/>
              </a:spcBef>
              <a:spcAft>
                <a:spcPts val="0"/>
              </a:spcAft>
              <a:buClr>
                <a:srgbClr val="384D56"/>
              </a:buClr>
              <a:buSzPts val="1100"/>
              <a:buFont typeface="Quattrocento Sans"/>
              <a:buChar char="​"/>
              <a:tabLst/>
              <a:defRPr/>
            </a:pPr>
            <a:r>
              <a:rPr kumimoji="0" lang="es-419" sz="1467"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sym typeface="Roboto"/>
              </a:rPr>
              <a:t>Aparición</a:t>
            </a:r>
          </a:p>
        </p:txBody>
      </p:sp>
      <p:sp>
        <p:nvSpPr>
          <p:cNvPr id="25" name="Google Shape;447;p55">
            <a:extLst>
              <a:ext uri="{FF2B5EF4-FFF2-40B4-BE49-F238E27FC236}">
                <a16:creationId xmlns:a16="http://schemas.microsoft.com/office/drawing/2014/main" id="{A7871C3A-693C-DDD6-9937-F7461BEC98B3}"/>
              </a:ext>
            </a:extLst>
          </p:cNvPr>
          <p:cNvSpPr txBox="1"/>
          <p:nvPr/>
        </p:nvSpPr>
        <p:spPr>
          <a:xfrm>
            <a:off x="4710318" y="5182935"/>
            <a:ext cx="3013600" cy="45153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67"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t>Más adelante en la respuesta</a:t>
            </a:r>
            <a:br>
              <a:rPr kumimoji="0" lang="es-419" sz="1467"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rPr>
            </a:br>
            <a:endParaRPr kumimoji="0" lang="es-419" sz="1467"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sym typeface="Roboto"/>
            </a:endParaRPr>
          </a:p>
        </p:txBody>
      </p:sp>
      <p:sp>
        <p:nvSpPr>
          <p:cNvPr id="27" name="Google Shape;462;p55">
            <a:extLst>
              <a:ext uri="{FF2B5EF4-FFF2-40B4-BE49-F238E27FC236}">
                <a16:creationId xmlns:a16="http://schemas.microsoft.com/office/drawing/2014/main" id="{FFAA5EA8-2381-E5BB-B237-A322A564086B}"/>
              </a:ext>
            </a:extLst>
          </p:cNvPr>
          <p:cNvSpPr txBox="1"/>
          <p:nvPr/>
        </p:nvSpPr>
        <p:spPr>
          <a:xfrm>
            <a:off x="7685201" y="5183390"/>
            <a:ext cx="3229600" cy="446276"/>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50" b="1" i="0" u="none" strike="noStrike" cap="none" normalizeH="0" baseline="0" noProof="0">
                <a:ln>
                  <a:noFill/>
                </a:ln>
                <a:solidFill>
                  <a:srgbClr val="384D56"/>
                </a:solidFill>
                <a:effectLst/>
                <a:uLnTx/>
                <a:uFillTx/>
                <a:latin typeface="Arial"/>
                <a:ea typeface="Arial"/>
                <a:cs typeface="Arial"/>
                <a:sym typeface="Roboto"/>
              </a:rPr>
              <a:t>Después de la respuesta</a:t>
            </a:r>
            <a:br>
              <a:rPr lang="es-419" sz="1450" b="0"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rPr>
            </a:br>
            <a:endParaRPr lang="es-419" sz="1450" b="0" i="0" u="none" strike="noStrike" cap="none" normalizeH="0" baseline="0" noProof="0">
              <a:ln>
                <a:noFill/>
              </a:ln>
              <a:effectLst/>
              <a:uLnTx/>
              <a:uFillTx/>
              <a:latin typeface="Arial" panose="020B0604020202020204" pitchFamily="34" charset="0"/>
              <a:ea typeface="Arial"/>
              <a:cs typeface="Arial" panose="020B0604020202020204" pitchFamily="34" charset="0"/>
              <a:sym typeface="Roboto"/>
            </a:endParaRPr>
          </a:p>
        </p:txBody>
      </p:sp>
      <p:sp>
        <p:nvSpPr>
          <p:cNvPr id="29" name="Google Shape;457;p55">
            <a:extLst>
              <a:ext uri="{FF2B5EF4-FFF2-40B4-BE49-F238E27FC236}">
                <a16:creationId xmlns:a16="http://schemas.microsoft.com/office/drawing/2014/main" id="{985ADF0A-81B7-4B28-969B-0DBD4F109D57}"/>
              </a:ext>
            </a:extLst>
          </p:cNvPr>
          <p:cNvSpPr txBox="1"/>
          <p:nvPr/>
        </p:nvSpPr>
        <p:spPr>
          <a:xfrm>
            <a:off x="4445533" y="2536328"/>
            <a:ext cx="3407576" cy="430887"/>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dirty="0">
                <a:solidFill>
                  <a:srgbClr val="384D56"/>
                </a:solidFill>
                <a:latin typeface="Arial"/>
                <a:ea typeface="Arial"/>
                <a:cs typeface="Arial"/>
                <a:sym typeface="Roboto"/>
              </a:rPr>
              <a:t>Durante</a:t>
            </a:r>
            <a:r>
              <a:rPr kumimoji="0" lang="es-419" sz="1600" b="1" i="0" u="none" strike="noStrike" cap="none" normalizeH="0" baseline="0" noProof="0" dirty="0">
                <a:ln>
                  <a:noFill/>
                </a:ln>
                <a:solidFill>
                  <a:srgbClr val="384D56"/>
                </a:solidFill>
                <a:effectLst/>
                <a:uLnTx/>
                <a:uFillTx/>
                <a:latin typeface="Arial"/>
                <a:ea typeface="Arial"/>
                <a:cs typeface="Arial"/>
                <a:sym typeface="Roboto"/>
              </a:rPr>
              <a:t> </a:t>
            </a:r>
            <a:r>
              <a:rPr lang="es-419" sz="1600" b="1" dirty="0">
                <a:solidFill>
                  <a:srgbClr val="384D56"/>
                </a:solidFill>
                <a:latin typeface="Arial"/>
                <a:ea typeface="Arial"/>
                <a:cs typeface="Arial"/>
                <a:sym typeface="Roboto"/>
              </a:rPr>
              <a:t>respuestas prolongadas</a:t>
            </a:r>
          </a:p>
          <a:p>
            <a:pPr algn="ctr">
              <a:buClr>
                <a:srgbClr val="384D56"/>
              </a:buClr>
              <a:buSzPts val="1400"/>
              <a:defRPr/>
            </a:pPr>
            <a:r>
              <a:rPr lang="es-419" sz="1200" dirty="0">
                <a:solidFill>
                  <a:srgbClr val="384D56"/>
                </a:solidFill>
                <a:latin typeface="Arial"/>
                <a:ea typeface="Arial"/>
                <a:cs typeface="Arial"/>
                <a:sym typeface="Roboto"/>
              </a:rPr>
              <a:t>Incluir revisiones durante la acción</a:t>
            </a:r>
          </a:p>
        </p:txBody>
      </p:sp>
      <p:sp>
        <p:nvSpPr>
          <p:cNvPr id="31" name="Google Shape;458;p55">
            <a:extLst>
              <a:ext uri="{FF2B5EF4-FFF2-40B4-BE49-F238E27FC236}">
                <a16:creationId xmlns:a16="http://schemas.microsoft.com/office/drawing/2014/main" id="{27FB7B8C-7A94-7AB7-F7D5-17936C83CA26}"/>
              </a:ext>
            </a:extLst>
          </p:cNvPr>
          <p:cNvSpPr txBox="1"/>
          <p:nvPr/>
        </p:nvSpPr>
        <p:spPr>
          <a:xfrm>
            <a:off x="7655927" y="2518188"/>
            <a:ext cx="3491498" cy="430887"/>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a:solidFill>
                  <a:srgbClr val="384D56"/>
                </a:solidFill>
                <a:latin typeface="Arial"/>
                <a:ea typeface="Arial"/>
                <a:cs typeface="Arial"/>
                <a:sym typeface="Roboto"/>
              </a:rPr>
              <a:t>Después del final de evento</a:t>
            </a:r>
          </a:p>
          <a:p>
            <a:pPr algn="ctr">
              <a:buSzPts val="1400"/>
              <a:defRPr/>
            </a:pPr>
            <a:r>
              <a:rPr lang="es-419" sz="1200">
                <a:solidFill>
                  <a:srgbClr val="384D56"/>
                </a:solidFill>
                <a:latin typeface="Arial"/>
                <a:ea typeface="Arial"/>
                <a:cs typeface="Arial"/>
                <a:sym typeface="Roboto"/>
              </a:rPr>
              <a:t>Incluir revisiones posteriores a la acción </a:t>
            </a:r>
          </a:p>
        </p:txBody>
      </p:sp>
      <p:pic>
        <p:nvPicPr>
          <p:cNvPr id="33" name="Graphic 32">
            <a:extLst>
              <a:ext uri="{FF2B5EF4-FFF2-40B4-BE49-F238E27FC236}">
                <a16:creationId xmlns:a16="http://schemas.microsoft.com/office/drawing/2014/main" id="{BAB796D0-A536-CCE7-C88D-8DD4394D18E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06704" y="3252684"/>
            <a:ext cx="685800" cy="685800"/>
          </a:xfrm>
          <a:prstGeom prst="rect">
            <a:avLst/>
          </a:prstGeom>
        </p:spPr>
      </p:pic>
      <p:pic>
        <p:nvPicPr>
          <p:cNvPr id="35" name="Graphic 34">
            <a:extLst>
              <a:ext uri="{FF2B5EF4-FFF2-40B4-BE49-F238E27FC236}">
                <a16:creationId xmlns:a16="http://schemas.microsoft.com/office/drawing/2014/main" id="{DB181B3D-3B53-0CAB-0CDA-A1AE6BCB90D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063347" y="3252684"/>
            <a:ext cx="685800" cy="685800"/>
          </a:xfrm>
          <a:prstGeom prst="rect">
            <a:avLst/>
          </a:prstGeom>
        </p:spPr>
      </p:pic>
      <p:sp>
        <p:nvSpPr>
          <p:cNvPr id="65" name="Google Shape;448;p55">
            <a:extLst>
              <a:ext uri="{FF2B5EF4-FFF2-40B4-BE49-F238E27FC236}">
                <a16:creationId xmlns:a16="http://schemas.microsoft.com/office/drawing/2014/main" id="{CBEE7825-475C-3AA3-0CAB-70F1E98031E5}"/>
              </a:ext>
            </a:extLst>
          </p:cNvPr>
          <p:cNvSpPr txBox="1"/>
          <p:nvPr/>
        </p:nvSpPr>
        <p:spPr>
          <a:xfrm>
            <a:off x="1680280" y="5190696"/>
            <a:ext cx="2762747" cy="223138"/>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0000"/>
              </a:lnSpc>
              <a:spcBef>
                <a:spcPts val="0"/>
              </a:spcBef>
              <a:spcAft>
                <a:spcPts val="0"/>
              </a:spcAft>
              <a:buClr>
                <a:srgbClr val="384D56"/>
              </a:buClr>
              <a:buSzPts val="1100"/>
              <a:buFontTx/>
              <a:buNone/>
              <a:tabLst/>
              <a:defRPr/>
            </a:pPr>
            <a:r>
              <a:rPr kumimoji="0" lang="es-419" sz="1450" b="1" i="0" u="none" strike="noStrike" cap="none" normalizeH="0" baseline="0" noProof="0">
                <a:ln>
                  <a:noFill/>
                </a:ln>
                <a:solidFill>
                  <a:srgbClr val="384D56"/>
                </a:solidFill>
                <a:effectLst/>
                <a:uLnTx/>
                <a:uFillTx/>
                <a:latin typeface="Arial"/>
                <a:ea typeface="Arial"/>
                <a:cs typeface="Arial"/>
                <a:sym typeface="Roboto"/>
              </a:rPr>
              <a:t>Temprano en la respuesta</a:t>
            </a:r>
          </a:p>
        </p:txBody>
      </p:sp>
      <p:sp>
        <p:nvSpPr>
          <p:cNvPr id="74" name="Google Shape;452;p55">
            <a:extLst>
              <a:ext uri="{FF2B5EF4-FFF2-40B4-BE49-F238E27FC236}">
                <a16:creationId xmlns:a16="http://schemas.microsoft.com/office/drawing/2014/main" id="{10751207-DAD8-C0CE-11D9-71592AA7B9BF}"/>
              </a:ext>
            </a:extLst>
          </p:cNvPr>
          <p:cNvSpPr/>
          <p:nvPr/>
        </p:nvSpPr>
        <p:spPr>
          <a:xfrm>
            <a:off x="4381813" y="4486268"/>
            <a:ext cx="533200" cy="532800"/>
          </a:xfrm>
          <a:prstGeom prst="ellipse">
            <a:avLst/>
          </a:prstGeom>
          <a:solidFill>
            <a:schemeClr val="tx2"/>
          </a:solidFill>
          <a:ln w="10775" cap="flat" cmpd="sng">
            <a:noFill/>
            <a:prstDash val="solid"/>
            <a:round/>
            <a:headEnd type="none" w="sm" len="sm"/>
            <a:tailEnd type="none" w="sm" len="sm"/>
          </a:ln>
        </p:spPr>
        <p:txBody>
          <a:bodyPr spcFirstLastPara="1" wrap="square" lIns="91433" tIns="45700" rIns="91433" bIns="45700" anchor="ctr" anchorCtr="0">
            <a:noAutofit/>
          </a:bodyPr>
          <a:lstStyle/>
          <a:p>
            <a:pPr marL="0" marR="0" lvl="0" indent="0" algn="ctr" defTabSz="914400" rtl="0" eaLnBrk="1" fontAlgn="auto" latinLnBrk="0" hangingPunct="1">
              <a:lnSpc>
                <a:spcPct val="100000"/>
              </a:lnSpc>
              <a:spcBef>
                <a:spcPts val="0"/>
              </a:spcBef>
              <a:spcAft>
                <a:spcPts val="0"/>
              </a:spcAft>
              <a:buClr>
                <a:srgbClr val="FFFFFF"/>
              </a:buClr>
              <a:buSzPts val="1100"/>
              <a:buFontTx/>
              <a:buNone/>
              <a:tabLst/>
              <a:defRPr/>
            </a:pPr>
            <a:endParaRPr kumimoji="0" sz="1467" b="0" i="0" u="none" strike="noStrike" kern="1200" cap="none" spc="0" normalizeH="0" baseline="0" noProof="0">
              <a:ln>
                <a:noFill/>
              </a:ln>
              <a:solidFill>
                <a:srgbClr val="FFFFFF"/>
              </a:solidFill>
              <a:effectLst/>
              <a:uLnTx/>
              <a:uFillTx/>
              <a:latin typeface="Arial" panose="020B0604020202020204" pitchFamily="34" charset="0"/>
              <a:ea typeface="Atkinson Hyperlegible"/>
              <a:cs typeface="Arial" panose="020B0604020202020204" pitchFamily="34" charset="0"/>
              <a:sym typeface="Atkinson Hyperlegible"/>
            </a:endParaRPr>
          </a:p>
        </p:txBody>
      </p:sp>
      <p:sp>
        <p:nvSpPr>
          <p:cNvPr id="76" name="Google Shape;457;p55">
            <a:extLst>
              <a:ext uri="{FF2B5EF4-FFF2-40B4-BE49-F238E27FC236}">
                <a16:creationId xmlns:a16="http://schemas.microsoft.com/office/drawing/2014/main" id="{8BCA8641-04F8-EA5D-36B7-3A05AED056FF}"/>
              </a:ext>
            </a:extLst>
          </p:cNvPr>
          <p:cNvSpPr txBox="1"/>
          <p:nvPr/>
        </p:nvSpPr>
        <p:spPr>
          <a:xfrm>
            <a:off x="1050285" y="2534841"/>
            <a:ext cx="3522550" cy="430887"/>
          </a:xfrm>
          <a:prstGeom prst="rect">
            <a:avLst/>
          </a:prstGeom>
          <a:noFill/>
          <a:ln>
            <a:noFill/>
          </a:ln>
        </p:spPr>
        <p:txBody>
          <a:bodyPr spcFirstLastPara="1" wrap="square" lIns="0" tIns="0" rIns="0" bIns="0" anchor="t" anchorCtr="0">
            <a:spAutoFit/>
          </a:bodyPr>
          <a:lstStyle/>
          <a:p>
            <a:pPr algn="ctr">
              <a:buClr>
                <a:srgbClr val="384D56"/>
              </a:buClr>
              <a:buSzPts val="1400"/>
              <a:defRPr/>
            </a:pPr>
            <a:r>
              <a:rPr lang="es-419" sz="1600" b="1" dirty="0">
                <a:solidFill>
                  <a:schemeClr val="accent1"/>
                </a:solidFill>
                <a:latin typeface="Arial"/>
                <a:ea typeface="Arial"/>
                <a:cs typeface="Arial"/>
                <a:sym typeface="Roboto"/>
              </a:rPr>
              <a:t>En tiempo real</a:t>
            </a:r>
          </a:p>
          <a:p>
            <a:pPr algn="ctr">
              <a:buClr>
                <a:srgbClr val="384D56"/>
              </a:buClr>
              <a:buSzPts val="1400"/>
              <a:defRPr/>
            </a:pPr>
            <a:r>
              <a:rPr lang="es-419" sz="1200" dirty="0">
                <a:solidFill>
                  <a:srgbClr val="384D56"/>
                </a:solidFill>
                <a:latin typeface="Arial"/>
                <a:ea typeface="Arial"/>
                <a:cs typeface="Arial"/>
              </a:rPr>
              <a:t>Incluir revisiones de acción temprana</a:t>
            </a:r>
            <a:endParaRPr kumimoji="0" lang="en-US" sz="1600" b="0" i="0" u="none" strike="noStrike" kern="1200" cap="none" spc="0" normalizeH="0" baseline="0" noProof="0" dirty="0">
              <a:ln>
                <a:noFill/>
              </a:ln>
              <a:solidFill>
                <a:srgbClr val="384D56"/>
              </a:solidFill>
              <a:effectLst/>
              <a:uLnTx/>
              <a:uFillTx/>
              <a:latin typeface="Arial" panose="020B0604020202020204" pitchFamily="34" charset="0"/>
              <a:ea typeface="Roboto"/>
              <a:cs typeface="Arial" panose="020B0604020202020204" pitchFamily="34" charset="0"/>
              <a:sym typeface="Roboto"/>
            </a:endParaRPr>
          </a:p>
        </p:txBody>
      </p:sp>
      <p:pic>
        <p:nvPicPr>
          <p:cNvPr id="78" name="Graphic 77">
            <a:extLst>
              <a:ext uri="{FF2B5EF4-FFF2-40B4-BE49-F238E27FC236}">
                <a16:creationId xmlns:a16="http://schemas.microsoft.com/office/drawing/2014/main" id="{A1D659ED-D50F-EA9B-FD7B-52CB9262E722}"/>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468418" y="3252684"/>
            <a:ext cx="685800" cy="685800"/>
          </a:xfrm>
          <a:prstGeom prst="rect">
            <a:avLst/>
          </a:prstGeom>
        </p:spPr>
      </p:pic>
      <p:sp>
        <p:nvSpPr>
          <p:cNvPr id="3" name="Left Brace 2">
            <a:extLst>
              <a:ext uri="{FF2B5EF4-FFF2-40B4-BE49-F238E27FC236}">
                <a16:creationId xmlns:a16="http://schemas.microsoft.com/office/drawing/2014/main" id="{FEC894EC-4251-82E2-A587-8A6DBC259C07}"/>
              </a:ext>
            </a:extLst>
          </p:cNvPr>
          <p:cNvSpPr/>
          <p:nvPr/>
        </p:nvSpPr>
        <p:spPr>
          <a:xfrm rot="5400000">
            <a:off x="7397867" y="458126"/>
            <a:ext cx="652103" cy="3159757"/>
          </a:xfrm>
          <a:prstGeom prst="leftBrace">
            <a:avLst/>
          </a:prstGeom>
          <a:noFill/>
          <a:ln w="381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F2B7A4B4-ABB4-4439-12EA-C4413FA8335C}"/>
              </a:ext>
            </a:extLst>
          </p:cNvPr>
          <p:cNvSpPr txBox="1"/>
          <p:nvPr/>
        </p:nvSpPr>
        <p:spPr>
          <a:xfrm>
            <a:off x="5806211" y="1303806"/>
            <a:ext cx="3887313" cy="377026"/>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850" b="1" i="0" u="none" strike="noStrike" cap="none" normalizeH="0" baseline="0" noProof="0">
                <a:ln>
                  <a:noFill/>
                </a:ln>
                <a:solidFill>
                  <a:schemeClr val="accent1"/>
                </a:solidFill>
                <a:effectLst/>
                <a:uLnTx/>
                <a:uFillTx/>
                <a:latin typeface="Arial" panose="020B0604020202020204"/>
                <a:ea typeface="Arial"/>
                <a:cs typeface="+mn-cs"/>
              </a:rPr>
              <a:t>En retrospectiva</a:t>
            </a:r>
          </a:p>
        </p:txBody>
      </p:sp>
    </p:spTree>
    <p:extLst>
      <p:ext uri="{BB962C8B-B14F-4D97-AF65-F5344CB8AC3E}">
        <p14:creationId xmlns:p14="http://schemas.microsoft.com/office/powerpoint/2010/main" val="1900151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prstClr val="black"/>
                </a:solidFill>
                <a:effectLst/>
                <a:uLnTx/>
                <a:uFillTx/>
                <a:latin typeface="Arial"/>
                <a:cs typeface="Arial"/>
              </a:rPr>
              <a:t>Análisis retrospectivo </a:t>
            </a:r>
            <a:r>
              <a:rPr kumimoji="0" lang="es-419" sz="1400" b="0" i="0" u="none" strike="noStrike" cap="none" normalizeH="0" baseline="0" noProof="0" dirty="0">
                <a:ln>
                  <a:noFill/>
                </a:ln>
                <a:solidFill>
                  <a:prstClr val="black"/>
                </a:solidFill>
                <a:effectLst/>
                <a:uLnTx/>
                <a:uFillTx/>
                <a:latin typeface="Arial"/>
                <a:cs typeface="Arial"/>
              </a:rPr>
              <a:t>inmediatamente después de que concluye la respuesta o en AAR para eventos de mayor alcance.</a:t>
            </a: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26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black"/>
                  </a:solidFill>
                  <a:effectLst/>
                  <a:uLnTx/>
                  <a:uFillTx/>
                  <a:latin typeface="Arial"/>
                  <a:cs typeface="Arial"/>
                </a:rPr>
                <a:t>Aparición                  Detección  Notificación                                                Respuesta                                  Fin      Después del evento</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cstate="print">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dirty="0">
                <a:ln>
                  <a:noFill/>
                </a:ln>
                <a:solidFill>
                  <a:prstClr val="black"/>
                </a:solidFill>
                <a:effectLst/>
                <a:uLnTx/>
                <a:uFillTx/>
                <a:latin typeface="Arial"/>
                <a:cs typeface="Arial"/>
              </a:rPr>
              <a:t>Medidas a largo plazo</a:t>
            </a:r>
          </a:p>
        </p:txBody>
      </p:sp>
      <p:sp>
        <p:nvSpPr>
          <p:cNvPr id="54" name="TextBox 53">
            <a:extLst>
              <a:ext uri="{FF2B5EF4-FFF2-40B4-BE49-F238E27FC236}">
                <a16:creationId xmlns:a16="http://schemas.microsoft.com/office/drawing/2014/main" id="{AB3E9DF9-178F-D9AA-2B36-397CD12ECA9F}"/>
              </a:ext>
            </a:extLst>
          </p:cNvPr>
          <p:cNvSpPr txBox="1"/>
          <p:nvPr/>
        </p:nvSpPr>
        <p:spPr>
          <a:xfrm>
            <a:off x="6250550" y="5742095"/>
            <a:ext cx="3894131" cy="738664"/>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a:ln>
                  <a:noFill/>
                </a:ln>
                <a:solidFill>
                  <a:prstClr val="black"/>
                </a:solidFill>
                <a:effectLst/>
                <a:uLnTx/>
                <a:uFillTx/>
                <a:latin typeface="Arial"/>
                <a:cs typeface="Arial"/>
              </a:rPr>
              <a:t>Los recursos necesarios no están disponibles.</a:t>
            </a:r>
            <a:br>
              <a:rPr lang="es-419" sz="1400" b="0" i="0" u="none" strike="noStrike" cap="none" normalizeH="0" baseline="0" noProof="0">
                <a:ln>
                  <a:noFill/>
                </a:ln>
                <a:effectLst/>
                <a:uLnTx/>
                <a:uFillTx/>
                <a:latin typeface="Arial"/>
                <a:cs typeface="Arial"/>
              </a:rPr>
            </a:br>
            <a:br>
              <a:rPr lang="es-419" sz="1400" b="0" i="0" u="none" strike="noStrike" cap="none" normalizeH="0" baseline="0" noProof="0">
                <a:ln>
                  <a:noFill/>
                </a:ln>
                <a:effectLst/>
                <a:uLnTx/>
                <a:uFillTx/>
                <a:latin typeface="Arial"/>
                <a:cs typeface="Arial"/>
              </a:rPr>
            </a:br>
            <a:endParaRPr lang="es-419" sz="1400" b="0" i="0" u="none" strike="noStrike" cap="none" normalizeH="0" baseline="0" noProof="0">
              <a:ln>
                <a:noFill/>
              </a:ln>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dirty="0">
                <a:ln>
                  <a:noFill/>
                </a:ln>
                <a:solidFill>
                  <a:srgbClr val="FFFFFF"/>
                </a:solidFill>
                <a:effectLst/>
                <a:uLnTx/>
                <a:uFillTx/>
                <a:latin typeface="Arial"/>
                <a:cs typeface="Arial"/>
              </a:rPr>
              <a:t>Registrar y evaluar el desempeño del enfoque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a:ln>
                    <a:noFill/>
                  </a:ln>
                  <a:solidFill>
                    <a:srgbClr val="FFFFFF"/>
                  </a:solidFill>
                  <a:effectLst/>
                  <a:uLnTx/>
                  <a:uFillTx/>
                  <a:latin typeface="Arial"/>
                  <a:cs typeface="Arial"/>
                </a:rPr>
                <a:t>Usar el desempeño del enfoque 7-1-7 para identificar cuellos de botella y facilitadores</a:t>
              </a: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a:ln>
                    <a:noFill/>
                  </a:ln>
                  <a:solidFill>
                    <a:srgbClr val="FFFFFF"/>
                  </a:solidFill>
                  <a:effectLst/>
                  <a:uLnTx/>
                  <a:uFillTx/>
                  <a:latin typeface="Arial"/>
                  <a:cs typeface="Arial"/>
                </a:rPr>
                <a:t>Identificar e implementar medidas</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white"/>
                </a:solidFill>
                <a:effectLst/>
                <a:uLnTx/>
                <a:uFillTx/>
                <a:latin typeface="Arial"/>
                <a:cs typeface="Arial"/>
              </a:rPr>
              <a:t>Tenerlas en cuenta</a:t>
            </a:r>
            <a:r>
              <a:rPr kumimoji="0" lang="es-419" sz="1200" b="1" i="0" u="none" strike="noStrike" cap="none" normalizeH="0" noProof="0" dirty="0">
                <a:ln>
                  <a:noFill/>
                </a:ln>
                <a:solidFill>
                  <a:prstClr val="white"/>
                </a:solidFill>
                <a:effectLst/>
                <a:uLnTx/>
                <a:uFillTx/>
                <a:latin typeface="Arial"/>
                <a:cs typeface="Arial"/>
              </a:rPr>
              <a:t> </a:t>
            </a:r>
            <a:r>
              <a:rPr kumimoji="0" lang="es-419" sz="1200" b="1" i="0" u="none" strike="noStrike" cap="none" normalizeH="0" baseline="0" noProof="0" dirty="0">
                <a:ln>
                  <a:noFill/>
                </a:ln>
                <a:solidFill>
                  <a:prstClr val="white"/>
                </a:solidFill>
                <a:effectLst/>
                <a:uLnTx/>
                <a:uFillTx/>
                <a:latin typeface="Arial"/>
                <a:cs typeface="Arial"/>
              </a:rPr>
              <a:t>para oportunidades de financiación y planificación</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cstate="print">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383643" y="3324293"/>
            <a:ext cx="9556860" cy="833089"/>
            <a:chOff x="2383643" y="3432779"/>
            <a:chExt cx="9556860" cy="833089"/>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print">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cstate="print">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383643" y="3988869"/>
              <a:ext cx="262611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prstClr val="black"/>
                  </a:solidFill>
                  <a:effectLst/>
                  <a:uLnTx/>
                  <a:uFillTx/>
                  <a:latin typeface="Arial"/>
                  <a:cs typeface="Arial"/>
                </a:rPr>
                <a:t>Puntualidad obstaculizada</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193035" y="3981852"/>
              <a:ext cx="2166990"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prstClr val="black"/>
                  </a:solidFill>
                  <a:effectLst/>
                  <a:uLnTx/>
                  <a:uFillTx/>
                  <a:latin typeface="Arial"/>
                  <a:cs typeface="Arial"/>
                </a:rPr>
                <a:t>Puntualidad facilitada</a:t>
              </a:r>
            </a:p>
          </p:txBody>
        </p:sp>
        <p:sp>
          <p:nvSpPr>
            <p:cNvPr id="47" name="TextBox 46">
              <a:extLst>
                <a:ext uri="{FF2B5EF4-FFF2-40B4-BE49-F238E27FC236}">
                  <a16:creationId xmlns:a16="http://schemas.microsoft.com/office/drawing/2014/main" id="{1998F271-0E42-2FC8-244E-B553B45624A4}"/>
                </a:ext>
              </a:extLst>
            </p:cNvPr>
            <p:cNvSpPr txBox="1"/>
            <p:nvPr/>
          </p:nvSpPr>
          <p:spPr>
            <a:xfrm>
              <a:off x="2925348" y="3518133"/>
              <a:ext cx="1596942"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black"/>
                  </a:solidFill>
                  <a:effectLst/>
                  <a:uLnTx/>
                  <a:uFillTx/>
                  <a:latin typeface="Arial"/>
                  <a:cs typeface="Arial"/>
                </a:rPr>
                <a:t>Cuellos de botella</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2769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black"/>
                  </a:solidFill>
                  <a:effectLst/>
                  <a:uLnTx/>
                  <a:uFillTx/>
                  <a:latin typeface="Arial"/>
                  <a:cs typeface="Arial"/>
                </a:rPr>
                <a:t>Facilitadores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2" y="3438178"/>
              <a:ext cx="4121831"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200" b="0" i="1" u="none" strike="noStrike" cap="none" normalizeH="0" baseline="0" noProof="0" dirty="0">
                  <a:ln>
                    <a:noFill/>
                  </a:ln>
                  <a:solidFill>
                    <a:schemeClr val="tx2"/>
                  </a:solidFill>
                  <a:effectLst/>
                  <a:uLnTx/>
                  <a:uFillTx/>
                  <a:latin typeface="Arial"/>
                  <a:cs typeface="Arial"/>
                </a:rPr>
                <a:t>Se pueden usar para respaldar objetivos de promoción</a:t>
              </a:r>
              <a:br>
                <a:rPr lang="es-419" sz="1200" b="0" i="1" u="none" strike="noStrike" cap="none" normalizeH="0" baseline="0" noProof="0" dirty="0">
                  <a:ln>
                    <a:noFill/>
                  </a:ln>
                  <a:solidFill>
                    <a:schemeClr val="tx2"/>
                  </a:solidFill>
                  <a:effectLst/>
                  <a:uLnTx/>
                  <a:uFillTx/>
                  <a:latin typeface="Arial"/>
                  <a:cs typeface="Arial"/>
                </a:rPr>
              </a:br>
              <a:r>
                <a:rPr kumimoji="0" lang="es-419" sz="1200" b="0" i="1" u="none" strike="noStrike" cap="none" normalizeH="0" baseline="0" noProof="0" dirty="0">
                  <a:ln>
                    <a:noFill/>
                  </a:ln>
                  <a:solidFill>
                    <a:schemeClr val="tx2"/>
                  </a:solidFill>
                  <a:effectLst/>
                  <a:uLnTx/>
                  <a:uFillTx/>
                  <a:latin typeface="Arial"/>
                  <a:cs typeface="Arial"/>
                </a:rPr>
                <a:t>(buenas prácticas, mejoras,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En la práctica: uso del enfoque 7-1-7 en un brote único</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6" y="1006094"/>
            <a:ext cx="5218687"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prstClr val="black"/>
                </a:solidFill>
                <a:effectLst/>
                <a:uLnTx/>
                <a:uFillTx/>
                <a:latin typeface="Arial"/>
                <a:cs typeface="Arial"/>
              </a:rPr>
              <a:t>Implementación en tiempo real </a:t>
            </a:r>
            <a:br>
              <a:rPr lang="es-419" sz="1400" b="0" i="0" u="none" strike="noStrike" cap="none" normalizeH="0" baseline="0" noProof="0" dirty="0">
                <a:ln>
                  <a:noFill/>
                </a:ln>
                <a:effectLst/>
                <a:uLnTx/>
                <a:uFillTx/>
                <a:latin typeface="Arial"/>
                <a:cs typeface="Arial" panose="020B0604020202020204" pitchFamily="34" charset="0"/>
              </a:rPr>
            </a:br>
            <a:r>
              <a:rPr kumimoji="0" lang="es-419" sz="1400" b="0" i="0" u="none" strike="noStrike" cap="none" normalizeH="0" baseline="0" noProof="0" dirty="0">
                <a:ln>
                  <a:noFill/>
                </a:ln>
                <a:solidFill>
                  <a:prstClr val="black"/>
                </a:solidFill>
                <a:effectLst/>
                <a:uLnTx/>
                <a:uFillTx/>
                <a:latin typeface="Arial"/>
                <a:cs typeface="Arial"/>
              </a:rPr>
              <a:t>durante un EAR para respaldar una respuesta continua inmediatamente después a que se detecta un evento</a:t>
            </a: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331297" y="4181143"/>
            <a:ext cx="3992641" cy="2074861"/>
            <a:chOff x="2331297" y="4181143"/>
            <a:chExt cx="3992641"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prstClr val="black"/>
                  </a:solidFill>
                  <a:effectLst/>
                  <a:uLnTx/>
                  <a:uFillTx/>
                  <a:latin typeface="Arial"/>
                  <a:cs typeface="Arial"/>
                </a:rPr>
                <a:t>Medidas inmediatas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331297" y="5732784"/>
              <a:ext cx="2595681"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dirty="0">
                  <a:ln>
                    <a:noFill/>
                  </a:ln>
                  <a:solidFill>
                    <a:prstClr val="black"/>
                  </a:solidFill>
                  <a:effectLst/>
                  <a:uLnTx/>
                  <a:uFillTx/>
                  <a:latin typeface="Arial"/>
                  <a:cs typeface="Arial"/>
                </a:rPr>
                <a:t>Los recursos necesarios ya están disponibles.</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white"/>
                  </a:solidFill>
                  <a:effectLst/>
                  <a:uLnTx/>
                  <a:uFillTx/>
                  <a:latin typeface="Arial"/>
                  <a:cs typeface="Arial"/>
                </a:rPr>
                <a:t>Implementar lo antes posible</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cstate="print">
              <a:duotone>
                <a:schemeClr val="accent3">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a:extLst>
              <a:ext uri="{FF2B5EF4-FFF2-40B4-BE49-F238E27FC236}">
                <a16:creationId xmlns:a16="http://schemas.microsoft.com/office/drawing/2014/main" id="{46FD429A-4BCF-C419-66C2-980BA16247B0}"/>
              </a:ext>
            </a:extLst>
          </p:cNvPr>
          <p:cNvSpPr/>
          <p:nvPr/>
        </p:nvSpPr>
        <p:spPr>
          <a:xfrm>
            <a:off x="1664420" y="1436613"/>
            <a:ext cx="3703488"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750041" y="1437125"/>
            <a:ext cx="3681295"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806612" y="1436090"/>
            <a:ext cx="3681295"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marL="0" marR="0" lvl="0" indent="0" algn="l" defTabSz="914446"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81979" y="1438731"/>
            <a:ext cx="649358" cy="649358"/>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725705" y="1439337"/>
            <a:ext cx="650538" cy="65182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0830950" y="1437214"/>
            <a:ext cx="649358" cy="649358"/>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512172" y="2191442"/>
            <a:ext cx="1939239"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srgbClr val="9B51E0"/>
                </a:solidFill>
                <a:effectLst/>
                <a:uLnTx/>
                <a:uFillTx/>
                <a:latin typeface="Arial" panose="020B0604020202020204" pitchFamily="34" charset="0"/>
                <a:ea typeface="Arial"/>
                <a:cs typeface="Arial" panose="020B0604020202020204" pitchFamily="34" charset="0"/>
              </a:rPr>
              <a:t>Fecha de aparición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9B51E0"/>
                </a:solidFill>
                <a:effectLst/>
                <a:uLnTx/>
                <a:uFillTx/>
                <a:latin typeface="Arial"/>
                <a:ea typeface="Arial"/>
                <a:cs typeface="Arial"/>
              </a:rPr>
              <a:t>30 de noviembre de 2023</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480082" y="830531"/>
            <a:ext cx="178319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CF2E2E"/>
                </a:solidFill>
                <a:effectLst/>
                <a:uLnTx/>
                <a:uFillTx/>
                <a:latin typeface="Arial" panose="020B0604020202020204" pitchFamily="34" charset="0"/>
                <a:ea typeface="Arial"/>
                <a:cs typeface="Arial" panose="020B0604020202020204" pitchFamily="34" charset="0"/>
              </a:rPr>
              <a:t>Objetivo: 7 días</a:t>
            </a: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846243" y="827352"/>
            <a:ext cx="1441103"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FCB900"/>
                </a:solidFill>
                <a:effectLst/>
                <a:uLnTx/>
                <a:uFillTx/>
                <a:latin typeface="Arial" panose="020B0604020202020204" pitchFamily="34" charset="0"/>
                <a:ea typeface="Arial"/>
                <a:cs typeface="Arial" panose="020B0604020202020204" pitchFamily="34" charset="0"/>
              </a:rPr>
              <a:t>Objetivo: 1 día</a:t>
            </a: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804882" y="827352"/>
            <a:ext cx="1652519"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RESPUESTA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Objetivo: 7 días</a:t>
            </a: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87167" y="2191442"/>
            <a:ext cx="2506428"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srgbClr val="CF2E2E"/>
                </a:solidFill>
                <a:effectLst/>
                <a:uLnTx/>
                <a:uFillTx/>
                <a:latin typeface="Arial" panose="020B0604020202020204" pitchFamily="34" charset="0"/>
                <a:ea typeface="Arial"/>
                <a:cs typeface="Arial" panose="020B0604020202020204" pitchFamily="34" charset="0"/>
              </a:rPr>
              <a:t>Fecha de detección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CF2E2E"/>
                </a:solidFill>
                <a:effectLst/>
                <a:uLnTx/>
                <a:uFillTx/>
                <a:latin typeface="Arial"/>
                <a:ea typeface="Arial"/>
                <a:cs typeface="Arial"/>
              </a:rPr>
              <a:t>8 de diciembre de 2023</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7088686" y="2191442"/>
            <a:ext cx="2014871"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srgbClr val="FCB900"/>
                </a:solidFill>
                <a:effectLst/>
                <a:uLnTx/>
                <a:uFillTx/>
                <a:latin typeface="Arial" panose="020B0604020202020204" pitchFamily="34" charset="0"/>
                <a:ea typeface="Arial"/>
                <a:cs typeface="Arial" panose="020B0604020202020204" pitchFamily="34" charset="0"/>
              </a:rPr>
              <a:t>Fecha de notificación</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FCB900"/>
                </a:solidFill>
                <a:effectLst/>
                <a:uLnTx/>
                <a:uFillTx/>
                <a:latin typeface="Arial"/>
                <a:ea typeface="Arial"/>
                <a:cs typeface="Arial"/>
              </a:rPr>
              <a:t>9 de diciembre de 2023</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9533502" y="2191442"/>
            <a:ext cx="2255086" cy="4616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0" i="0" u="none" strike="noStrike" cap="none" normalizeH="0" baseline="0" noProof="0" dirty="0">
                <a:ln>
                  <a:noFill/>
                </a:ln>
                <a:solidFill>
                  <a:srgbClr val="3BB041"/>
                </a:solidFill>
                <a:effectLst/>
                <a:uLnTx/>
                <a:uFillTx/>
                <a:latin typeface="Arial" panose="020B0604020202020204" pitchFamily="34" charset="0"/>
                <a:ea typeface="Arial"/>
                <a:cs typeface="Arial" panose="020B0604020202020204" pitchFamily="34" charset="0"/>
              </a:rPr>
              <a:t>Fecha de respuesta temprana</a:t>
            </a:r>
          </a:p>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3BB041"/>
                </a:solidFill>
                <a:effectLst/>
                <a:uLnTx/>
                <a:uFillTx/>
                <a:latin typeface="Arial"/>
                <a:ea typeface="Arial"/>
                <a:cs typeface="Arial"/>
              </a:rPr>
              <a:t>19 de diciembre de 2023</a:t>
            </a:r>
          </a:p>
        </p:txBody>
      </p:sp>
      <p:sp>
        <p:nvSpPr>
          <p:cNvPr id="78" name="# DAYS">
            <a:extLst>
              <a:ext uri="{FF2B5EF4-FFF2-40B4-BE49-F238E27FC236}">
                <a16:creationId xmlns:a16="http://schemas.microsoft.com/office/drawing/2014/main" id="{44EE1BF1-05C4-9CBA-5165-C5471C3A5543}"/>
              </a:ext>
            </a:extLst>
          </p:cNvPr>
          <p:cNvSpPr txBox="1"/>
          <p:nvPr/>
        </p:nvSpPr>
        <p:spPr>
          <a:xfrm>
            <a:off x="2995553" y="1552696"/>
            <a:ext cx="754755"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a:ln>
                  <a:noFill/>
                </a:ln>
                <a:solidFill>
                  <a:srgbClr val="FFFFFF"/>
                </a:solidFill>
                <a:effectLst/>
                <a:uLnTx/>
                <a:uFillTx/>
                <a:latin typeface="Arial"/>
                <a:ea typeface="Arial"/>
                <a:cs typeface="Arial"/>
              </a:rPr>
              <a:t> </a:t>
            </a:r>
            <a:r>
              <a:rPr kumimoji="0" lang="es-419" sz="1600" b="1" i="0" u="none" strike="noStrike" cap="none" normalizeH="0" baseline="0" noProof="0">
                <a:ln>
                  <a:noFill/>
                </a:ln>
                <a:solidFill>
                  <a:srgbClr val="FFFFFF"/>
                </a:solidFill>
                <a:effectLst/>
                <a:uLnTx/>
                <a:uFillTx/>
                <a:latin typeface="Arial"/>
                <a:ea typeface="Arial"/>
                <a:cs typeface="Arial"/>
              </a:rPr>
              <a:t>8 DÍAS</a:t>
            </a:r>
          </a:p>
        </p:txBody>
      </p:sp>
      <p:sp>
        <p:nvSpPr>
          <p:cNvPr id="79" name="# DAYS">
            <a:extLst>
              <a:ext uri="{FF2B5EF4-FFF2-40B4-BE49-F238E27FC236}">
                <a16:creationId xmlns:a16="http://schemas.microsoft.com/office/drawing/2014/main" id="{45325AEF-558F-2BCF-53EE-3E5C8646F701}"/>
              </a:ext>
            </a:extLst>
          </p:cNvPr>
          <p:cNvSpPr txBox="1"/>
          <p:nvPr/>
        </p:nvSpPr>
        <p:spPr>
          <a:xfrm>
            <a:off x="6047863" y="1545612"/>
            <a:ext cx="1048352"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2200" b="1" i="0" u="none" strike="noStrike" cap="none" normalizeH="0" baseline="0" noProof="0">
                <a:ln>
                  <a:noFill/>
                </a:ln>
                <a:solidFill>
                  <a:srgbClr val="FFFFFF"/>
                </a:solidFill>
                <a:effectLst/>
                <a:uLnTx/>
                <a:uFillTx/>
                <a:latin typeface="Arial"/>
                <a:ea typeface="Arial"/>
                <a:cs typeface="Arial"/>
              </a:rPr>
              <a:t> </a:t>
            </a:r>
            <a:r>
              <a:rPr kumimoji="0" lang="es-419" sz="1600" b="1" i="0" u="none" strike="noStrike" cap="none" normalizeH="0" baseline="0" noProof="0">
                <a:ln>
                  <a:noFill/>
                </a:ln>
                <a:solidFill>
                  <a:srgbClr val="FFFFFF"/>
                </a:solidFill>
                <a:effectLst/>
                <a:uLnTx/>
                <a:uFillTx/>
                <a:latin typeface="Arial"/>
                <a:ea typeface="Arial"/>
                <a:cs typeface="Arial"/>
              </a:rPr>
              <a:t>1 DÍA</a:t>
            </a:r>
          </a:p>
        </p:txBody>
      </p:sp>
      <p:sp>
        <p:nvSpPr>
          <p:cNvPr id="80" name="# DAYS">
            <a:extLst>
              <a:ext uri="{FF2B5EF4-FFF2-40B4-BE49-F238E27FC236}">
                <a16:creationId xmlns:a16="http://schemas.microsoft.com/office/drawing/2014/main" id="{7E8B51A0-829D-B7CF-3C91-02A9B904F165}"/>
              </a:ext>
            </a:extLst>
          </p:cNvPr>
          <p:cNvSpPr txBox="1"/>
          <p:nvPr/>
        </p:nvSpPr>
        <p:spPr>
          <a:xfrm>
            <a:off x="9168003" y="1612969"/>
            <a:ext cx="926277"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marL="0" marR="0" lvl="0" indent="0" algn="ctr" defTabSz="914446" rtl="0" eaLnBrk="1" fontAlgn="auto" latinLnBrk="0" hangingPunct="1">
              <a:lnSpc>
                <a:spcPct val="100000"/>
              </a:lnSpc>
              <a:spcBef>
                <a:spcPts val="0"/>
              </a:spcBef>
              <a:spcAft>
                <a:spcPts val="0"/>
              </a:spcAft>
              <a:buClrTx/>
              <a:buSzTx/>
              <a:buFontTx/>
              <a:buNone/>
              <a:tabLst/>
              <a:defRPr/>
            </a:pPr>
            <a:r>
              <a:rPr kumimoji="0" lang="es-419" sz="1600" b="1" i="0" u="none" strike="noStrike" cap="none" normalizeH="0" baseline="0" noProof="0">
                <a:ln>
                  <a:noFill/>
                </a:ln>
                <a:solidFill>
                  <a:srgbClr val="FFFFFF"/>
                </a:solidFill>
                <a:effectLst/>
                <a:uLnTx/>
                <a:uFillTx/>
                <a:latin typeface="Arial"/>
                <a:ea typeface="Arial"/>
                <a:cs typeface="Arial"/>
              </a:rPr>
              <a:t>10 DÍAS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1664420" y="2744984"/>
            <a:ext cx="3200400"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Falta de sospecha clínica a pesar de la presencia de características diagnósticas de sarampión</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Conocimiento limitado de las directrices de vigilancia de enfermedades prioritarias</a:t>
            </a: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endParaRPr kumimoji="0" lang="en-US" sz="1100" b="1"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Actuación rápida del equipo clínico ante la sospecha de sarampión</a:t>
            </a:r>
          </a:p>
        </p:txBody>
      </p:sp>
      <p:sp>
        <p:nvSpPr>
          <p:cNvPr id="86" name="TextBox 85">
            <a:extLst>
              <a:ext uri="{FF2B5EF4-FFF2-40B4-BE49-F238E27FC236}">
                <a16:creationId xmlns:a16="http://schemas.microsoft.com/office/drawing/2014/main" id="{D92F964C-1B04-BAF4-8D94-989982C6DF05}"/>
              </a:ext>
            </a:extLst>
          </p:cNvPr>
          <p:cNvSpPr txBox="1"/>
          <p:nvPr/>
        </p:nvSpPr>
        <p:spPr>
          <a:xfrm>
            <a:off x="144453" y="950462"/>
            <a:ext cx="102075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OBJETIVO</a:t>
            </a:r>
          </a:p>
        </p:txBody>
      </p:sp>
      <p:sp>
        <p:nvSpPr>
          <p:cNvPr id="87" name="TextBox 86">
            <a:extLst>
              <a:ext uri="{FF2B5EF4-FFF2-40B4-BE49-F238E27FC236}">
                <a16:creationId xmlns:a16="http://schemas.microsoft.com/office/drawing/2014/main" id="{EB8D3901-28C1-04CC-B364-3277FA50ADF6}"/>
              </a:ext>
            </a:extLst>
          </p:cNvPr>
          <p:cNvSpPr txBox="1"/>
          <p:nvPr/>
        </p:nvSpPr>
        <p:spPr>
          <a:xfrm>
            <a:off x="144453" y="1680401"/>
            <a:ext cx="1347817"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CRONOLOGÍA</a:t>
            </a:r>
          </a:p>
        </p:txBody>
      </p:sp>
      <p:sp>
        <p:nvSpPr>
          <p:cNvPr id="88" name="TextBox 87">
            <a:extLst>
              <a:ext uri="{FF2B5EF4-FFF2-40B4-BE49-F238E27FC236}">
                <a16:creationId xmlns:a16="http://schemas.microsoft.com/office/drawing/2014/main" id="{F06A252A-D11E-E6BC-99B2-9C34733DB866}"/>
              </a:ext>
            </a:extLst>
          </p:cNvPr>
          <p:cNvSpPr txBox="1"/>
          <p:nvPr/>
        </p:nvSpPr>
        <p:spPr>
          <a:xfrm>
            <a:off x="144453" y="2812826"/>
            <a:ext cx="1505932" cy="646331"/>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CUELLOS DE BOTELLA Y FACILITADORES</a:t>
            </a:r>
          </a:p>
        </p:txBody>
      </p:sp>
      <p:sp>
        <p:nvSpPr>
          <p:cNvPr id="89" name="TextBox 88">
            <a:extLst>
              <a:ext uri="{FF2B5EF4-FFF2-40B4-BE49-F238E27FC236}">
                <a16:creationId xmlns:a16="http://schemas.microsoft.com/office/drawing/2014/main" id="{87DFD4B9-C7C2-2A6A-DE4E-C2379165760B}"/>
              </a:ext>
            </a:extLst>
          </p:cNvPr>
          <p:cNvSpPr txBox="1"/>
          <p:nvPr/>
        </p:nvSpPr>
        <p:spPr>
          <a:xfrm>
            <a:off x="144453" y="5439300"/>
            <a:ext cx="1304290" cy="276999"/>
          </a:xfrm>
          <a:prstGeom prst="rect">
            <a:avLst/>
          </a:prstGeom>
          <a:noFill/>
        </p:spPr>
        <p:txBody>
          <a:bodyPr wrap="square">
            <a:spAutoFit/>
          </a:bodyPr>
          <a:lstStyle/>
          <a:p>
            <a:pPr marL="0" marR="0" lvl="0" indent="0" algn="l" defTabSz="914446"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a:ln>
                  <a:noFill/>
                </a:ln>
                <a:solidFill>
                  <a:srgbClr val="618393"/>
                </a:solidFill>
                <a:effectLst/>
                <a:uLnTx/>
                <a:uFillTx/>
                <a:latin typeface="Arial" panose="020B0604020202020204" pitchFamily="34" charset="0"/>
                <a:ea typeface="Arial"/>
                <a:cs typeface="Arial" panose="020B0604020202020204" pitchFamily="34" charset="0"/>
              </a:rPr>
              <a:t>MEDIDAS</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1650385" y="5348951"/>
            <a:ext cx="9837523" cy="1110080"/>
          </a:xfrm>
          <a:prstGeom prst="roundRect">
            <a:avLst/>
          </a:prstGeom>
          <a:solidFill>
            <a:schemeClr val="accent1">
              <a:lumMod val="20000"/>
              <a:lumOff val="80000"/>
            </a:schemeClr>
          </a:solidFill>
          <a:ln w="19050" cap="flat" cmpd="sng" algn="ctr">
            <a:noFill/>
            <a:prstDash val="solid"/>
          </a:ln>
          <a:effectLst/>
        </p:spPr>
        <p:txBody>
          <a:bodyPr rtlCol="0" anchor="ct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10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INMEDIATAS</a:t>
            </a:r>
            <a:r>
              <a:rPr kumimoji="0" lang="es-419" sz="11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difundir las definiciones de casos de enfermedades prioritarias a los centros de salud, traducir materiales clave a los idiomas más hablados.</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1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a:t>
            </a:r>
          </a:p>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1100" b="1"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A LARGO PLAZO</a:t>
            </a:r>
            <a:r>
              <a:rPr kumimoji="0" lang="es-419" sz="11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 capacitación de actualización sobre las definiciones de casos clave para el personal de salud de los centros, traducción previa de mensajes básicos de salud pública a los idiomas más hablados.</a:t>
            </a:r>
          </a:p>
        </p:txBody>
      </p:sp>
      <p:sp>
        <p:nvSpPr>
          <p:cNvPr id="11" name="Oval 10">
            <a:extLst>
              <a:ext uri="{FF2B5EF4-FFF2-40B4-BE49-F238E27FC236}">
                <a16:creationId xmlns:a16="http://schemas.microsoft.com/office/drawing/2014/main" id="{331CECC1-2C37-F2EE-B66A-40BBAB005F43}"/>
              </a:ext>
            </a:extLst>
          </p:cNvPr>
          <p:cNvSpPr/>
          <p:nvPr/>
        </p:nvSpPr>
        <p:spPr>
          <a:xfrm>
            <a:off x="1650385" y="1435418"/>
            <a:ext cx="681051" cy="656571"/>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1839265" y="1583768"/>
            <a:ext cx="320021" cy="356250"/>
          </a:xfrm>
          <a:prstGeom prst="rect">
            <a:avLst/>
          </a:prstGeom>
        </p:spPr>
      </p:pic>
      <p:sp>
        <p:nvSpPr>
          <p:cNvPr id="6" name="Title 1">
            <a:extLst>
              <a:ext uri="{FF2B5EF4-FFF2-40B4-BE49-F238E27FC236}">
                <a16:creationId xmlns:a16="http://schemas.microsoft.com/office/drawing/2014/main" id="{2E90D2B7-A356-2677-F1EB-9F9AD7766590}"/>
              </a:ext>
            </a:extLst>
          </p:cNvPr>
          <p:cNvSpPr txBox="1">
            <a:spLocks/>
          </p:cNvSpPr>
          <p:nvPr/>
        </p:nvSpPr>
        <p:spPr>
          <a:xfrm>
            <a:off x="127552" y="98312"/>
            <a:ext cx="12064448" cy="649357"/>
          </a:xfrm>
          <a:prstGeom prst="rect">
            <a:avLst/>
          </a:prstGeom>
          <a:solidFill>
            <a:srgbClr val="FFFFFF">
              <a:alpha val="49804"/>
            </a:srgbClr>
          </a:solidFill>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es-419" sz="2800" b="1" i="0" u="none" strike="noStrike" cap="none" normalizeH="0" baseline="0" noProof="0">
                <a:ln>
                  <a:noFill/>
                </a:ln>
                <a:solidFill>
                  <a:srgbClr val="3BB041"/>
                </a:solidFill>
                <a:effectLst/>
                <a:uLnTx/>
                <a:uFillTx/>
                <a:latin typeface="Arial"/>
                <a:cs typeface="Arial"/>
                <a:sym typeface="Calibri"/>
              </a:rPr>
              <a:t>Sarampión, Epistán, 2023 (brote ficticio de una actividad de mesa)</a:t>
            </a:r>
          </a:p>
        </p:txBody>
      </p:sp>
      <p:sp>
        <p:nvSpPr>
          <p:cNvPr id="15" name="Rounded Rectangle 54">
            <a:extLst>
              <a:ext uri="{FF2B5EF4-FFF2-40B4-BE49-F238E27FC236}">
                <a16:creationId xmlns:a16="http://schemas.microsoft.com/office/drawing/2014/main" id="{CC2EE1CD-5731-FDF1-62C4-94367942E61C}"/>
              </a:ext>
            </a:extLst>
          </p:cNvPr>
          <p:cNvSpPr/>
          <p:nvPr/>
        </p:nvSpPr>
        <p:spPr>
          <a:xfrm>
            <a:off x="4980656" y="2751593"/>
            <a:ext cx="3076666"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Falta de protocolo para que el personal clínico de nivel inferior notifique sin que el médico tratante esté presente</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Reciente capacitación de actualización sobre vigilancia para el personal clínico de alto nivel sobre protocolos de derivación y notificación</a:t>
            </a:r>
          </a:p>
        </p:txBody>
      </p:sp>
      <p:sp>
        <p:nvSpPr>
          <p:cNvPr id="16" name="Rounded Rectangle 54">
            <a:extLst>
              <a:ext uri="{FF2B5EF4-FFF2-40B4-BE49-F238E27FC236}">
                <a16:creationId xmlns:a16="http://schemas.microsoft.com/office/drawing/2014/main" id="{BECB6101-18E5-37E0-F88A-17C6307B1686}"/>
              </a:ext>
            </a:extLst>
          </p:cNvPr>
          <p:cNvSpPr/>
          <p:nvPr/>
        </p:nvSpPr>
        <p:spPr>
          <a:xfrm>
            <a:off x="8173158" y="2744982"/>
            <a:ext cx="3314749" cy="2498871"/>
          </a:xfrm>
          <a:prstGeom prst="roundRect">
            <a:avLst>
              <a:gd name="adj" fmla="val 7152"/>
            </a:avLst>
          </a:prstGeom>
          <a:solidFill>
            <a:schemeClr val="bg2"/>
          </a:solidFill>
          <a:ln w="19050" cap="flat" cmpd="sng" algn="ctr">
            <a:noFill/>
            <a:prstDash val="solid"/>
          </a:ln>
          <a:effectLst/>
        </p:spPr>
        <p:txBody>
          <a:bodyPr lIns="91440" tIns="45720" rIns="91440" bIns="45720" rtlCol="0" anchor="t"/>
          <a:lstStyle/>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CUELLOS DE BOTELLA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Falta de financiación para combustible para desplegar un equipo de respuesta rápida (ERR)</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Falta de protocolo/mecanismo para la entrega de muestras al laboratorio nacional durante el fin de semana</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srgbClr val="0F0F0F"/>
                </a:solidFill>
                <a:effectLst/>
                <a:uLnTx/>
                <a:uFillTx/>
                <a:latin typeface="Arial" panose="020B0604020202020204" pitchFamily="34" charset="0"/>
                <a:ea typeface="Arial"/>
                <a:cs typeface="Arial" panose="020B0604020202020204" pitchFamily="34" charset="0"/>
                <a:sym typeface="Calibri"/>
              </a:rPr>
              <a:t>Falta de materiales clave traducidos previamente a los idiomas locales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a:p>
            <a:pPr marL="0" marR="0" lvl="0" indent="0" algn="l" defTabSz="914400" rtl="0" eaLnBrk="1" fontAlgn="auto" latinLnBrk="0" hangingPunct="0">
              <a:lnSpc>
                <a:spcPct val="100000"/>
              </a:lnSpc>
              <a:spcBef>
                <a:spcPts val="0"/>
              </a:spcBef>
              <a:spcAft>
                <a:spcPts val="0"/>
              </a:spcAft>
              <a:buClrTx/>
              <a:buSzPct val="100000"/>
              <a:buFontTx/>
              <a:buNone/>
              <a:tabLst/>
              <a:defRPr>
                <a:solidFill>
                  <a:srgbClr val="0C0F22"/>
                </a:solidFill>
              </a:defRPr>
            </a:pPr>
            <a:r>
              <a:rPr kumimoji="0" lang="es-419" sz="1100" b="1"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FACILITADORES</a:t>
            </a:r>
          </a:p>
          <a:p>
            <a:pPr marL="171450" marR="0" lvl="0" indent="-171450" algn="l" defTabSz="914400" rtl="0" eaLnBrk="1" fontAlgn="auto" latinLnBrk="0" hangingPunct="0">
              <a:lnSpc>
                <a:spcPct val="100000"/>
              </a:lnSpc>
              <a:spcBef>
                <a:spcPts val="0"/>
              </a:spcBef>
              <a:spcAft>
                <a:spcPts val="0"/>
              </a:spcAft>
              <a:buClrTx/>
              <a:buSzPct val="100000"/>
              <a:buFont typeface="Arial" panose="020B0604020202020204" pitchFamily="34" charset="0"/>
              <a:buChar char="•"/>
              <a:tabLst/>
              <a:defRPr>
                <a:solidFill>
                  <a:srgbClr val="0C0F22"/>
                </a:solidFill>
              </a:defRPr>
            </a:pPr>
            <a:r>
              <a:rPr kumimoji="0" lang="es-419" sz="1100" b="0" i="0" u="none" strike="noStrike" cap="none" normalizeH="0" baseline="0" noProof="0" dirty="0">
                <a:ln>
                  <a:noFill/>
                </a:ln>
                <a:solidFill>
                  <a:prstClr val="black"/>
                </a:solidFill>
                <a:effectLst/>
                <a:uLnTx/>
                <a:uFillTx/>
                <a:latin typeface="Arial" panose="020B0604020202020204" pitchFamily="34" charset="0"/>
                <a:ea typeface="Arial"/>
                <a:cs typeface="Arial" panose="020B0604020202020204" pitchFamily="34" charset="0"/>
                <a:sym typeface="Calibri"/>
              </a:rPr>
              <a:t>Despliegue veloz de equipos de respuesta rápida y</a:t>
            </a:r>
            <a:endParaRPr kumimoji="0" lang="en-US" sz="11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sym typeface="Calibri"/>
            </a:endParaRPr>
          </a:p>
        </p:txBody>
      </p:sp>
    </p:spTree>
    <p:extLst>
      <p:ext uri="{BB962C8B-B14F-4D97-AF65-F5344CB8AC3E}">
        <p14:creationId xmlns:p14="http://schemas.microsoft.com/office/powerpoint/2010/main" val="258574845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66485" y="2706357"/>
            <a:ext cx="8815397" cy="2148666"/>
          </a:xfrm>
        </p:spPr>
        <p:txBody>
          <a:bodyPr/>
          <a:lstStyle/>
          <a:p>
            <a:r>
              <a:rPr lang="es-419" sz="4800" dirty="0"/>
              <a:t>Uso del enfoque 7-1-7 para eventos de brotes múltiples de una enfermedad</a:t>
            </a:r>
          </a:p>
        </p:txBody>
      </p:sp>
    </p:spTree>
    <p:extLst>
      <p:ext uri="{BB962C8B-B14F-4D97-AF65-F5344CB8AC3E}">
        <p14:creationId xmlns:p14="http://schemas.microsoft.com/office/powerpoint/2010/main" val="23276507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BB1BD5-DF79-21FF-5A83-B35C8CABE3BC}"/>
            </a:ext>
          </a:extLst>
        </p:cNvPr>
        <p:cNvGrpSpPr/>
        <p:nvPr/>
      </p:nvGrpSpPr>
      <p:grpSpPr>
        <a:xfrm>
          <a:off x="0" y="0"/>
          <a:ext cx="0" cy="0"/>
          <a:chOff x="0" y="0"/>
          <a:chExt cx="0" cy="0"/>
        </a:xfrm>
      </p:grpSpPr>
      <p:sp>
        <p:nvSpPr>
          <p:cNvPr id="16" name="TextBox 15">
            <a:extLst>
              <a:ext uri="{FF2B5EF4-FFF2-40B4-BE49-F238E27FC236}">
                <a16:creationId xmlns:a16="http://schemas.microsoft.com/office/drawing/2014/main" id="{3876F5F0-E1B6-A508-E77F-AC33CF4D6415}"/>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a:solidFill>
                <a:srgbClr val="6577BA"/>
              </a:solidFill>
              <a:latin typeface="Arial" panose="020B0604020202020204"/>
            </a:endParaRPr>
          </a:p>
        </p:txBody>
      </p:sp>
      <p:sp>
        <p:nvSpPr>
          <p:cNvPr id="4" name="Title 2">
            <a:extLst>
              <a:ext uri="{FF2B5EF4-FFF2-40B4-BE49-F238E27FC236}">
                <a16:creationId xmlns:a16="http://schemas.microsoft.com/office/drawing/2014/main" id="{5D8E1E3B-FFFF-6DB6-9100-B078E2F6CB54}"/>
              </a:ext>
            </a:extLst>
          </p:cNvPr>
          <p:cNvSpPr>
            <a:spLocks noGrp="1"/>
          </p:cNvSpPr>
          <p:nvPr>
            <p:ph type="title"/>
          </p:nvPr>
        </p:nvSpPr>
        <p:spPr>
          <a:xfrm>
            <a:off x="255103" y="241442"/>
            <a:ext cx="10515600" cy="1087808"/>
          </a:xfrm>
        </p:spPr>
        <p:txBody>
          <a:bodyPr/>
          <a:lstStyle/>
          <a:p>
            <a:r>
              <a:rPr lang="es-419"/>
              <a:t>Presentaciones</a:t>
            </a:r>
          </a:p>
        </p:txBody>
      </p:sp>
      <p:sp>
        <p:nvSpPr>
          <p:cNvPr id="5" name="Content Placeholder 2">
            <a:extLst>
              <a:ext uri="{FF2B5EF4-FFF2-40B4-BE49-F238E27FC236}">
                <a16:creationId xmlns:a16="http://schemas.microsoft.com/office/drawing/2014/main" id="{3333D4C3-053D-97A3-F9F0-DBB41BE26A6F}"/>
              </a:ext>
            </a:extLst>
          </p:cNvPr>
          <p:cNvSpPr>
            <a:spLocks noGrp="1"/>
          </p:cNvSpPr>
          <p:nvPr>
            <p:ph idx="1"/>
          </p:nvPr>
        </p:nvSpPr>
        <p:spPr>
          <a:xfrm>
            <a:off x="838200" y="1452934"/>
            <a:ext cx="11252200" cy="3565633"/>
          </a:xfrm>
        </p:spPr>
        <p:txBody>
          <a:bodyPr vert="horz" lIns="91440" tIns="45720" rIns="91440" bIns="45720" rtlCol="0" anchor="t">
            <a:noAutofit/>
          </a:bodyPr>
          <a:lstStyle/>
          <a:p>
            <a:pPr marL="0" indent="0">
              <a:lnSpc>
                <a:spcPct val="114000"/>
              </a:lnSpc>
              <a:buNone/>
            </a:pPr>
            <a:r>
              <a:rPr lang="es-419" sz="3200" b="1" dirty="0">
                <a:solidFill>
                  <a:schemeClr val="tx2"/>
                </a:solidFill>
                <a:latin typeface="Arial"/>
                <a:cs typeface="Arial"/>
              </a:rPr>
              <a:t>Pónganse de pie quienes...</a:t>
            </a:r>
          </a:p>
          <a:p>
            <a:pPr>
              <a:lnSpc>
                <a:spcPct val="114000"/>
              </a:lnSpc>
            </a:pPr>
            <a:r>
              <a:rPr lang="es-419" sz="3200" dirty="0">
                <a:latin typeface="Arial"/>
                <a:cs typeface="Arial"/>
              </a:rPr>
              <a:t>Tienen una mascota en casa</a:t>
            </a:r>
          </a:p>
          <a:p>
            <a:pPr lvl="1">
              <a:lnSpc>
                <a:spcPct val="113999"/>
              </a:lnSpc>
            </a:pPr>
            <a:r>
              <a:rPr lang="es-419" sz="3200" dirty="0">
                <a:latin typeface="Arial"/>
                <a:cs typeface="Arial"/>
              </a:rPr>
              <a:t>Hablan 3 o más idiomas</a:t>
            </a:r>
          </a:p>
          <a:p>
            <a:pPr lvl="2">
              <a:lnSpc>
                <a:spcPct val="113999"/>
              </a:lnSpc>
            </a:pPr>
            <a:r>
              <a:rPr lang="es-419" sz="3200" dirty="0">
                <a:latin typeface="Arial"/>
                <a:cs typeface="Arial"/>
              </a:rPr>
              <a:t>He cantado karaoke en los últimos 3 años</a:t>
            </a:r>
          </a:p>
          <a:p>
            <a:pPr lvl="3">
              <a:lnSpc>
                <a:spcPct val="113999"/>
              </a:lnSpc>
            </a:pPr>
            <a:r>
              <a:rPr lang="es-419" sz="3200" dirty="0">
                <a:latin typeface="Arial"/>
                <a:cs typeface="Arial"/>
              </a:rPr>
              <a:t>Les gusta bailar</a:t>
            </a:r>
          </a:p>
          <a:p>
            <a:pPr lvl="4">
              <a:lnSpc>
                <a:spcPct val="113999"/>
              </a:lnSpc>
            </a:pPr>
            <a:r>
              <a:rPr lang="es-419" sz="3200" dirty="0">
                <a:latin typeface="Arial"/>
                <a:cs typeface="Arial"/>
              </a:rPr>
              <a:t>Pintan por diversión</a:t>
            </a:r>
            <a:endParaRPr lang="en-US" dirty="0">
              <a:cs typeface="Arial" panose="020B0604020202020204" pitchFamily="34" charset="0"/>
            </a:endParaRPr>
          </a:p>
        </p:txBody>
      </p:sp>
    </p:spTree>
    <p:extLst>
      <p:ext uri="{BB962C8B-B14F-4D97-AF65-F5344CB8AC3E}">
        <p14:creationId xmlns:p14="http://schemas.microsoft.com/office/powerpoint/2010/main" val="3169970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374C4A-C9D2-FBB2-7D4A-55ED4AD532A5}"/>
            </a:ext>
          </a:extLst>
        </p:cNvPr>
        <p:cNvGrpSpPr/>
        <p:nvPr/>
      </p:nvGrpSpPr>
      <p:grpSpPr>
        <a:xfrm>
          <a:off x="0" y="0"/>
          <a:ext cx="0" cy="0"/>
          <a:chOff x="0" y="0"/>
          <a:chExt cx="0" cy="0"/>
        </a:xfrm>
      </p:grpSpPr>
      <p:sp>
        <p:nvSpPr>
          <p:cNvPr id="90" name="Rounded Rectangle 89">
            <a:extLst>
              <a:ext uri="{FF2B5EF4-FFF2-40B4-BE49-F238E27FC236}">
                <a16:creationId xmlns:a16="http://schemas.microsoft.com/office/drawing/2014/main" id="{BF667883-2074-5351-60B6-A77307ACB256}"/>
              </a:ext>
            </a:extLst>
          </p:cNvPr>
          <p:cNvSpPr/>
          <p:nvPr/>
        </p:nvSpPr>
        <p:spPr>
          <a:xfrm>
            <a:off x="301748" y="1060577"/>
            <a:ext cx="11682150" cy="1101748"/>
          </a:xfrm>
          <a:prstGeom prst="round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4" name="Rounded Rectangle 23">
            <a:extLst>
              <a:ext uri="{FF2B5EF4-FFF2-40B4-BE49-F238E27FC236}">
                <a16:creationId xmlns:a16="http://schemas.microsoft.com/office/drawing/2014/main" id="{5AB06A1C-F4E7-88C9-73AC-ADDBDDDB3708}"/>
              </a:ext>
            </a:extLst>
          </p:cNvPr>
          <p:cNvSpPr/>
          <p:nvPr/>
        </p:nvSpPr>
        <p:spPr>
          <a:xfrm>
            <a:off x="582378" y="3413288"/>
            <a:ext cx="11120889" cy="1957138"/>
          </a:xfrm>
          <a:prstGeom prst="round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0" name="Title 1">
            <a:extLst>
              <a:ext uri="{FF2B5EF4-FFF2-40B4-BE49-F238E27FC236}">
                <a16:creationId xmlns:a16="http://schemas.microsoft.com/office/drawing/2014/main" id="{4CE76080-4699-E09D-52B0-DA5A0A0B2D5F}"/>
              </a:ext>
            </a:extLst>
          </p:cNvPr>
          <p:cNvSpPr>
            <a:spLocks noGrp="1"/>
          </p:cNvSpPr>
          <p:nvPr>
            <p:ph type="title"/>
          </p:nvPr>
        </p:nvSpPr>
        <p:spPr>
          <a:xfrm>
            <a:off x="161280" y="186952"/>
            <a:ext cx="11822618" cy="857500"/>
          </a:xfrm>
        </p:spPr>
        <p:txBody>
          <a:bodyPr>
            <a:noAutofit/>
          </a:bodyPr>
          <a:lstStyle/>
          <a:p>
            <a:r>
              <a:rPr lang="es-419" sz="2600" b="1" dirty="0">
                <a:cs typeface="Arial" panose="020B0604020202020204" pitchFamily="34" charset="0"/>
              </a:rPr>
              <a:t>El uso del enfoque 7-1-7 </a:t>
            </a:r>
            <a:r>
              <a:rPr lang="es-419" sz="2600" dirty="0"/>
              <a:t>en brotes múltiples genera información valiosa</a:t>
            </a:r>
          </a:p>
        </p:txBody>
      </p:sp>
      <p:pic>
        <p:nvPicPr>
          <p:cNvPr id="83" name="Graphic 82" descr="Covid-19 outline">
            <a:extLst>
              <a:ext uri="{FF2B5EF4-FFF2-40B4-BE49-F238E27FC236}">
                <a16:creationId xmlns:a16="http://schemas.microsoft.com/office/drawing/2014/main" id="{9917FFB5-A942-6B00-9BFB-AD182E83CB0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262970" y="1332432"/>
            <a:ext cx="914400" cy="914400"/>
          </a:xfrm>
          <a:prstGeom prst="rect">
            <a:avLst/>
          </a:prstGeom>
        </p:spPr>
      </p:pic>
      <p:pic>
        <p:nvPicPr>
          <p:cNvPr id="86" name="Graphic 85" descr="Germ outline">
            <a:extLst>
              <a:ext uri="{FF2B5EF4-FFF2-40B4-BE49-F238E27FC236}">
                <a16:creationId xmlns:a16="http://schemas.microsoft.com/office/drawing/2014/main" id="{EE2525BA-EB8F-49F6-ABD2-5D1213C9FE3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177370" y="1114795"/>
            <a:ext cx="914400" cy="914400"/>
          </a:xfrm>
          <a:prstGeom prst="rect">
            <a:avLst/>
          </a:prstGeom>
        </p:spPr>
      </p:pic>
      <p:pic>
        <p:nvPicPr>
          <p:cNvPr id="87" name="Graphic 86" descr="Germ outline">
            <a:extLst>
              <a:ext uri="{FF2B5EF4-FFF2-40B4-BE49-F238E27FC236}">
                <a16:creationId xmlns:a16="http://schemas.microsoft.com/office/drawing/2014/main" id="{4960AF9C-1D29-E863-4BBB-7D41BE52EE9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976648" y="1318346"/>
            <a:ext cx="914400" cy="914400"/>
          </a:xfrm>
          <a:prstGeom prst="rect">
            <a:avLst/>
          </a:prstGeom>
        </p:spPr>
      </p:pic>
      <p:pic>
        <p:nvPicPr>
          <p:cNvPr id="88" name="Graphic 87" descr="Germ outline">
            <a:extLst>
              <a:ext uri="{FF2B5EF4-FFF2-40B4-BE49-F238E27FC236}">
                <a16:creationId xmlns:a16="http://schemas.microsoft.com/office/drawing/2014/main" id="{79E0D0B0-27F9-2661-938A-48209ABD14A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4925" y="1107461"/>
            <a:ext cx="914400" cy="914400"/>
          </a:xfrm>
          <a:prstGeom prst="rect">
            <a:avLst/>
          </a:prstGeom>
        </p:spPr>
      </p:pic>
      <p:sp>
        <p:nvSpPr>
          <p:cNvPr id="91" name="TextBox 90">
            <a:extLst>
              <a:ext uri="{FF2B5EF4-FFF2-40B4-BE49-F238E27FC236}">
                <a16:creationId xmlns:a16="http://schemas.microsoft.com/office/drawing/2014/main" id="{A26C82E9-9600-019B-A337-E30272BCC777}"/>
              </a:ext>
            </a:extLst>
          </p:cNvPr>
          <p:cNvSpPr txBox="1"/>
          <p:nvPr/>
        </p:nvSpPr>
        <p:spPr>
          <a:xfrm>
            <a:off x="3212037" y="3529614"/>
            <a:ext cx="5767926" cy="461665"/>
          </a:xfrm>
          <a:prstGeom prst="rect">
            <a:avLst/>
          </a:prstGeom>
          <a:noFill/>
        </p:spPr>
        <p:txBody>
          <a:bodyPr wrap="none" lIns="91440" tIns="45720" rIns="91440" bIns="45720"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419" sz="2400" dirty="0">
                <a:solidFill>
                  <a:srgbClr val="384D56"/>
                </a:solidFill>
                <a:latin typeface="Arial"/>
                <a:cs typeface="Arial"/>
              </a:rPr>
              <a:t>Base</a:t>
            </a:r>
            <a:r>
              <a:rPr kumimoji="0" lang="es-419" sz="2400" i="0" u="none" strike="noStrike" cap="none" normalizeH="0" baseline="0" noProof="0" dirty="0">
                <a:ln>
                  <a:noFill/>
                </a:ln>
                <a:solidFill>
                  <a:srgbClr val="384D56"/>
                </a:solidFill>
                <a:effectLst/>
                <a:uLnTx/>
                <a:uFillTx/>
                <a:latin typeface="Arial"/>
                <a:cs typeface="Arial"/>
              </a:rPr>
              <a:t> de</a:t>
            </a:r>
            <a:r>
              <a:rPr lang="es-419" sz="2400" dirty="0">
                <a:solidFill>
                  <a:srgbClr val="384D56"/>
                </a:solidFill>
                <a:latin typeface="Arial"/>
                <a:cs typeface="Arial"/>
              </a:rPr>
              <a:t> consolidación de</a:t>
            </a:r>
            <a:r>
              <a:rPr kumimoji="0" lang="es-419" sz="2400" i="0" u="none" strike="noStrike" cap="none" normalizeH="0" baseline="0" noProof="0" dirty="0">
                <a:ln>
                  <a:noFill/>
                </a:ln>
                <a:solidFill>
                  <a:srgbClr val="384D56"/>
                </a:solidFill>
                <a:effectLst/>
                <a:uLnTx/>
                <a:uFillTx/>
                <a:latin typeface="Arial"/>
                <a:cs typeface="Arial"/>
              </a:rPr>
              <a:t> datos de 7-1-7</a:t>
            </a:r>
          </a:p>
        </p:txBody>
      </p:sp>
      <p:sp>
        <p:nvSpPr>
          <p:cNvPr id="22" name="TextBox 21">
            <a:extLst>
              <a:ext uri="{FF2B5EF4-FFF2-40B4-BE49-F238E27FC236}">
                <a16:creationId xmlns:a16="http://schemas.microsoft.com/office/drawing/2014/main" id="{48886688-D53A-3127-483D-3EEB32835A4D}"/>
              </a:ext>
            </a:extLst>
          </p:cNvPr>
          <p:cNvSpPr txBox="1"/>
          <p:nvPr/>
        </p:nvSpPr>
        <p:spPr>
          <a:xfrm>
            <a:off x="605205" y="5577156"/>
            <a:ext cx="1098158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2000" b="1" i="0" u="none" strike="noStrike" cap="none" normalizeH="0" baseline="0" noProof="0" dirty="0">
                <a:ln>
                  <a:noFill/>
                </a:ln>
                <a:solidFill>
                  <a:srgbClr val="618393"/>
                </a:solidFill>
                <a:effectLst/>
                <a:uLnTx/>
                <a:uFillTx/>
                <a:latin typeface="Arial" panose="020B0604020202020204" pitchFamily="34" charset="0"/>
                <a:ea typeface="Arial"/>
                <a:cs typeface="Arial" panose="020B0604020202020204" pitchFamily="34" charset="0"/>
              </a:rPr>
              <a:t>Aumenta la base de evidencia sobre el qué, el dónde y el porqué de los cuellos de botella y facilitadores para la detección, notificación y respuesta temprana oportunas.</a:t>
            </a:r>
          </a:p>
        </p:txBody>
      </p:sp>
      <p:pic>
        <p:nvPicPr>
          <p:cNvPr id="2" name="Graphic 1" descr="Germ outline">
            <a:extLst>
              <a:ext uri="{FF2B5EF4-FFF2-40B4-BE49-F238E27FC236}">
                <a16:creationId xmlns:a16="http://schemas.microsoft.com/office/drawing/2014/main" id="{B3870573-B29E-7CE8-36EC-6226E8A26A96}"/>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798473" y="1135678"/>
            <a:ext cx="914400" cy="914400"/>
          </a:xfrm>
          <a:prstGeom prst="rect">
            <a:avLst/>
          </a:prstGeom>
        </p:spPr>
      </p:pic>
      <p:pic>
        <p:nvPicPr>
          <p:cNvPr id="4" name="Graphic 3" descr="Covid-19 outline">
            <a:extLst>
              <a:ext uri="{FF2B5EF4-FFF2-40B4-BE49-F238E27FC236}">
                <a16:creationId xmlns:a16="http://schemas.microsoft.com/office/drawing/2014/main" id="{E8383809-16A3-D26F-6431-BCA5D26CD4D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019080" y="1114795"/>
            <a:ext cx="914400" cy="914400"/>
          </a:xfrm>
          <a:prstGeom prst="rect">
            <a:avLst/>
          </a:prstGeom>
        </p:spPr>
      </p:pic>
      <p:pic>
        <p:nvPicPr>
          <p:cNvPr id="5" name="Graphic 4" descr="Covid-19 outline">
            <a:extLst>
              <a:ext uri="{FF2B5EF4-FFF2-40B4-BE49-F238E27FC236}">
                <a16:creationId xmlns:a16="http://schemas.microsoft.com/office/drawing/2014/main" id="{3EA59261-91B5-12A7-A7E4-A3973A080A9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899093" y="1115648"/>
            <a:ext cx="914400" cy="914400"/>
          </a:xfrm>
          <a:prstGeom prst="rect">
            <a:avLst/>
          </a:prstGeom>
        </p:spPr>
      </p:pic>
      <p:pic>
        <p:nvPicPr>
          <p:cNvPr id="6" name="Graphic 5" descr="Germ outline">
            <a:extLst>
              <a:ext uri="{FF2B5EF4-FFF2-40B4-BE49-F238E27FC236}">
                <a16:creationId xmlns:a16="http://schemas.microsoft.com/office/drawing/2014/main" id="{2381F551-A8B7-F7D1-5827-97FD4BDAA8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869810" y="1098095"/>
            <a:ext cx="914400" cy="914400"/>
          </a:xfrm>
          <a:prstGeom prst="rect">
            <a:avLst/>
          </a:prstGeom>
        </p:spPr>
      </p:pic>
      <p:pic>
        <p:nvPicPr>
          <p:cNvPr id="7" name="Graphic 6" descr="Germ outline">
            <a:extLst>
              <a:ext uri="{FF2B5EF4-FFF2-40B4-BE49-F238E27FC236}">
                <a16:creationId xmlns:a16="http://schemas.microsoft.com/office/drawing/2014/main" id="{823699F3-2434-6174-B5E3-A707AC1FCC2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968603" y="1044973"/>
            <a:ext cx="914400" cy="914400"/>
          </a:xfrm>
          <a:prstGeom prst="rect">
            <a:avLst/>
          </a:prstGeom>
        </p:spPr>
      </p:pic>
      <p:pic>
        <p:nvPicPr>
          <p:cNvPr id="14" name="Graphic 13" descr="Germ outline">
            <a:extLst>
              <a:ext uri="{FF2B5EF4-FFF2-40B4-BE49-F238E27FC236}">
                <a16:creationId xmlns:a16="http://schemas.microsoft.com/office/drawing/2014/main" id="{3C1E45AB-AE55-BB32-DE8C-C3F70C4A096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70395" y="1189264"/>
            <a:ext cx="914400" cy="914400"/>
          </a:xfrm>
          <a:prstGeom prst="rect">
            <a:avLst/>
          </a:prstGeom>
        </p:spPr>
      </p:pic>
      <p:pic>
        <p:nvPicPr>
          <p:cNvPr id="16" name="Graphic 15" descr="Germ outline">
            <a:extLst>
              <a:ext uri="{FF2B5EF4-FFF2-40B4-BE49-F238E27FC236}">
                <a16:creationId xmlns:a16="http://schemas.microsoft.com/office/drawing/2014/main" id="{F32E01F7-5A21-9E6B-4A75-0233AC145DD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14446" y="1031299"/>
            <a:ext cx="914400" cy="914400"/>
          </a:xfrm>
          <a:prstGeom prst="rect">
            <a:avLst/>
          </a:prstGeom>
        </p:spPr>
      </p:pic>
      <p:pic>
        <p:nvPicPr>
          <p:cNvPr id="3" name="Graphic 2" descr="Germ outline">
            <a:extLst>
              <a:ext uri="{FF2B5EF4-FFF2-40B4-BE49-F238E27FC236}">
                <a16:creationId xmlns:a16="http://schemas.microsoft.com/office/drawing/2014/main" id="{816562E6-EC08-BDE9-9020-C293B2FEED2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931101" y="1135678"/>
            <a:ext cx="914400" cy="914400"/>
          </a:xfrm>
          <a:prstGeom prst="rect">
            <a:avLst/>
          </a:prstGeom>
        </p:spPr>
      </p:pic>
      <p:sp>
        <p:nvSpPr>
          <p:cNvPr id="8" name="Down Arrow 7">
            <a:extLst>
              <a:ext uri="{FF2B5EF4-FFF2-40B4-BE49-F238E27FC236}">
                <a16:creationId xmlns:a16="http://schemas.microsoft.com/office/drawing/2014/main" id="{92B4B762-BC09-0E24-E6AC-478EC5BE36AE}"/>
              </a:ext>
            </a:extLst>
          </p:cNvPr>
          <p:cNvSpPr/>
          <p:nvPr/>
        </p:nvSpPr>
        <p:spPr>
          <a:xfrm>
            <a:off x="4782625" y="2103663"/>
            <a:ext cx="2533104" cy="1239203"/>
          </a:xfrm>
          <a:prstGeom prst="downArrow">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86DD723-CD40-A657-BED7-BDFAF8EED8E6}"/>
              </a:ext>
            </a:extLst>
          </p:cNvPr>
          <p:cNvPicPr>
            <a:picLocks noChangeAspect="1"/>
          </p:cNvPicPr>
          <p:nvPr/>
        </p:nvPicPr>
        <p:blipFill>
          <a:blip r:embed="rId11" cstate="print">
            <a:extLst>
              <a:ext uri="{28A0092B-C50C-407E-A947-70E740481C1C}">
                <a14:useLocalDpi xmlns:a14="http://schemas.microsoft.com/office/drawing/2010/main"/>
              </a:ext>
            </a:extLst>
          </a:blip>
          <a:srcRect/>
          <a:stretch/>
        </p:blipFill>
        <p:spPr>
          <a:xfrm>
            <a:off x="1323090" y="4098245"/>
            <a:ext cx="9202021" cy="1054298"/>
          </a:xfrm>
          <a:prstGeom prst="rect">
            <a:avLst/>
          </a:prstGeom>
        </p:spPr>
      </p:pic>
    </p:spTree>
    <p:extLst>
      <p:ext uri="{BB962C8B-B14F-4D97-AF65-F5344CB8AC3E}">
        <p14:creationId xmlns:p14="http://schemas.microsoft.com/office/powerpoint/2010/main" val="122248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91" grpId="0"/>
      <p:bldP spid="22" grpId="0"/>
      <p:bldP spid="8" grpId="0" animBg="1"/>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32E733D3-938A-9BC5-199F-B156B9DDACF9}"/>
              </a:ext>
            </a:extLst>
          </p:cNvPr>
          <p:cNvSpPr>
            <a:spLocks noGrp="1"/>
          </p:cNvSpPr>
          <p:nvPr>
            <p:ph type="title"/>
          </p:nvPr>
        </p:nvSpPr>
        <p:spPr>
          <a:xfrm>
            <a:off x="161280" y="186952"/>
            <a:ext cx="11775795" cy="857500"/>
          </a:xfrm>
        </p:spPr>
        <p:txBody>
          <a:bodyPr>
            <a:normAutofit/>
          </a:bodyPr>
          <a:lstStyle/>
          <a:p>
            <a:r>
              <a:rPr lang="es-419" b="1">
                <a:latin typeface="Public Sans"/>
              </a:rPr>
              <a:t>Uso del enfoque 7-1-7 para eventos de brotes múltiples</a:t>
            </a:r>
          </a:p>
        </p:txBody>
      </p:sp>
      <p:sp>
        <p:nvSpPr>
          <p:cNvPr id="15" name="TextBox 14">
            <a:extLst>
              <a:ext uri="{FF2B5EF4-FFF2-40B4-BE49-F238E27FC236}">
                <a16:creationId xmlns:a16="http://schemas.microsoft.com/office/drawing/2014/main" id="{BD45E061-BBBF-C745-F14B-F66D9C83D27B}"/>
              </a:ext>
            </a:extLst>
          </p:cNvPr>
          <p:cNvSpPr txBox="1"/>
          <p:nvPr/>
        </p:nvSpPr>
        <p:spPr>
          <a:xfrm>
            <a:off x="465232" y="1037049"/>
            <a:ext cx="9801253" cy="707886"/>
          </a:xfrm>
          <a:prstGeom prst="rect">
            <a:avLst/>
          </a:prstGeom>
          <a:noFill/>
        </p:spPr>
        <p:txBody>
          <a:bodyPr wrap="square" lIns="91440" tIns="45720" rIns="91440" bIns="45720" anchor="t">
            <a:spAutoFit/>
          </a:bodyPr>
          <a:lstStyle/>
          <a:p>
            <a:pPr>
              <a:spcBef>
                <a:spcPts val="1000"/>
              </a:spcBef>
              <a:defRPr/>
            </a:pPr>
            <a:r>
              <a:rPr kumimoji="0" lang="es-419" sz="2000" b="1" i="0" u="none" strike="noStrike" cap="none" normalizeH="0" baseline="0" noProof="0">
                <a:ln>
                  <a:noFill/>
                </a:ln>
                <a:solidFill>
                  <a:srgbClr val="618393"/>
                </a:solidFill>
                <a:effectLst/>
                <a:uLnTx/>
                <a:uFillTx/>
                <a:latin typeface="Arial"/>
                <a:cs typeface="Arial"/>
              </a:rPr>
              <a:t>Ayuda a identificar cuellos de botella y facilitadores comunes en diferentes categorías de interés </a:t>
            </a:r>
            <a:r>
              <a:rPr lang="es-419" sz="2000" b="1">
                <a:solidFill>
                  <a:srgbClr val="618393"/>
                </a:solidFill>
                <a:latin typeface="Arial"/>
                <a:cs typeface="Arial"/>
              </a:rPr>
              <a:t>y </a:t>
            </a:r>
            <a:r>
              <a:rPr kumimoji="0" lang="es-419" sz="2000" b="1" i="0" u="none" strike="noStrike" cap="none" normalizeH="0" baseline="0" noProof="0">
                <a:ln>
                  <a:noFill/>
                </a:ln>
                <a:solidFill>
                  <a:srgbClr val="618393"/>
                </a:solidFill>
                <a:effectLst/>
                <a:uLnTx/>
                <a:uFillTx/>
                <a:latin typeface="Arial"/>
                <a:cs typeface="Arial"/>
              </a:rPr>
              <a:t>desempeño a lo largo del tiempo</a:t>
            </a:r>
          </a:p>
        </p:txBody>
      </p:sp>
      <p:cxnSp>
        <p:nvCxnSpPr>
          <p:cNvPr id="21" name="Straight Arrow Connector 20">
            <a:extLst>
              <a:ext uri="{FF2B5EF4-FFF2-40B4-BE49-F238E27FC236}">
                <a16:creationId xmlns:a16="http://schemas.microsoft.com/office/drawing/2014/main" id="{754D5B71-DB06-8FA8-7D11-206EF13CA49A}"/>
              </a:ext>
            </a:extLst>
          </p:cNvPr>
          <p:cNvCxnSpPr>
            <a:cxnSpLocks/>
          </p:cNvCxnSpPr>
          <p:nvPr/>
        </p:nvCxnSpPr>
        <p:spPr>
          <a:xfrm flipV="1">
            <a:off x="724889" y="3189869"/>
            <a:ext cx="10251634" cy="13025"/>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710BC21D-61AB-1DBE-5019-4E377CE83B80}"/>
              </a:ext>
            </a:extLst>
          </p:cNvPr>
          <p:cNvSpPr txBox="1"/>
          <p:nvPr/>
        </p:nvSpPr>
        <p:spPr>
          <a:xfrm>
            <a:off x="2203939" y="2126816"/>
            <a:ext cx="1864735"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b="1" i="0" u="none" strike="noStrike" cap="none" normalizeH="0" baseline="0" noProof="0">
                <a:ln>
                  <a:noFill/>
                </a:ln>
                <a:solidFill>
                  <a:srgbClr val="384D56"/>
                </a:solidFill>
                <a:effectLst/>
                <a:uLnTx/>
                <a:uFillTx/>
                <a:latin typeface="Arial"/>
                <a:cs typeface="Arial"/>
              </a:rPr>
              <a:t>retrospectiva</a:t>
            </a:r>
          </a:p>
        </p:txBody>
      </p:sp>
      <p:sp>
        <p:nvSpPr>
          <p:cNvPr id="26" name="TextBox 25">
            <a:extLst>
              <a:ext uri="{FF2B5EF4-FFF2-40B4-BE49-F238E27FC236}">
                <a16:creationId xmlns:a16="http://schemas.microsoft.com/office/drawing/2014/main" id="{A4C9BAAF-2673-D274-C88A-C473A07087EE}"/>
              </a:ext>
            </a:extLst>
          </p:cNvPr>
          <p:cNvSpPr txBox="1"/>
          <p:nvPr/>
        </p:nvSpPr>
        <p:spPr>
          <a:xfrm>
            <a:off x="8368616" y="2126780"/>
            <a:ext cx="1793267" cy="369332"/>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b="1">
                <a:solidFill>
                  <a:srgbClr val="384D56"/>
                </a:solidFill>
                <a:latin typeface="Arial"/>
                <a:cs typeface="Arial"/>
              </a:rPr>
              <a:t>tiempo real</a:t>
            </a:r>
          </a:p>
        </p:txBody>
      </p:sp>
      <p:pic>
        <p:nvPicPr>
          <p:cNvPr id="33" name="Graphic 32" descr="Covid-19 outline">
            <a:extLst>
              <a:ext uri="{FF2B5EF4-FFF2-40B4-BE49-F238E27FC236}">
                <a16:creationId xmlns:a16="http://schemas.microsoft.com/office/drawing/2014/main" id="{6AB7F616-256A-7D29-CB90-A4F298D028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09571" y="2736262"/>
            <a:ext cx="914400" cy="914400"/>
          </a:xfrm>
          <a:prstGeom prst="rect">
            <a:avLst/>
          </a:prstGeom>
        </p:spPr>
      </p:pic>
      <p:pic>
        <p:nvPicPr>
          <p:cNvPr id="34" name="Graphic 33" descr="Covid-19 outline">
            <a:extLst>
              <a:ext uri="{FF2B5EF4-FFF2-40B4-BE49-F238E27FC236}">
                <a16:creationId xmlns:a16="http://schemas.microsoft.com/office/drawing/2014/main" id="{456A9471-E56A-9328-F5A7-18FBB9C754B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469868" y="2732669"/>
            <a:ext cx="914400" cy="914400"/>
          </a:xfrm>
          <a:prstGeom prst="rect">
            <a:avLst/>
          </a:prstGeom>
        </p:spPr>
      </p:pic>
      <p:pic>
        <p:nvPicPr>
          <p:cNvPr id="40" name="Graphic 39" descr="Germ outline">
            <a:extLst>
              <a:ext uri="{FF2B5EF4-FFF2-40B4-BE49-F238E27FC236}">
                <a16:creationId xmlns:a16="http://schemas.microsoft.com/office/drawing/2014/main" id="{42ECCAFB-488E-B19C-0D37-0F914286569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27199" y="2796169"/>
            <a:ext cx="914400" cy="914400"/>
          </a:xfrm>
          <a:prstGeom prst="rect">
            <a:avLst/>
          </a:prstGeom>
        </p:spPr>
      </p:pic>
      <p:pic>
        <p:nvPicPr>
          <p:cNvPr id="41" name="Graphic 40" descr="Germ outline">
            <a:extLst>
              <a:ext uri="{FF2B5EF4-FFF2-40B4-BE49-F238E27FC236}">
                <a16:creationId xmlns:a16="http://schemas.microsoft.com/office/drawing/2014/main" id="{C123D73C-3672-FB07-FBA3-ECC0269FEE6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701939" y="2796169"/>
            <a:ext cx="914400" cy="914400"/>
          </a:xfrm>
          <a:prstGeom prst="rect">
            <a:avLst/>
          </a:prstGeom>
        </p:spPr>
      </p:pic>
      <p:pic>
        <p:nvPicPr>
          <p:cNvPr id="45" name="Graphic 44" descr="Germ outline">
            <a:extLst>
              <a:ext uri="{FF2B5EF4-FFF2-40B4-BE49-F238E27FC236}">
                <a16:creationId xmlns:a16="http://schemas.microsoft.com/office/drawing/2014/main" id="{48D9493A-48E2-ED51-E2CF-A5BF40B2FAC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141599" y="2772495"/>
            <a:ext cx="914400" cy="914400"/>
          </a:xfrm>
          <a:prstGeom prst="rect">
            <a:avLst/>
          </a:prstGeom>
        </p:spPr>
      </p:pic>
      <p:pic>
        <p:nvPicPr>
          <p:cNvPr id="47" name="Graphic 46" descr="Germ outline">
            <a:extLst>
              <a:ext uri="{FF2B5EF4-FFF2-40B4-BE49-F238E27FC236}">
                <a16:creationId xmlns:a16="http://schemas.microsoft.com/office/drawing/2014/main" id="{6A500FB7-A920-C937-0A5D-17DA59E517A1}"/>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259429" y="2736262"/>
            <a:ext cx="914400" cy="914400"/>
          </a:xfrm>
          <a:prstGeom prst="rect">
            <a:avLst/>
          </a:prstGeom>
        </p:spPr>
      </p:pic>
      <p:sp>
        <p:nvSpPr>
          <p:cNvPr id="5" name="Content Placeholder 3">
            <a:extLst>
              <a:ext uri="{FF2B5EF4-FFF2-40B4-BE49-F238E27FC236}">
                <a16:creationId xmlns:a16="http://schemas.microsoft.com/office/drawing/2014/main" id="{3E0A28D4-FA68-0253-C325-B9B7D309F186}"/>
              </a:ext>
            </a:extLst>
          </p:cNvPr>
          <p:cNvSpPr txBox="1">
            <a:spLocks/>
          </p:cNvSpPr>
          <p:nvPr/>
        </p:nvSpPr>
        <p:spPr>
          <a:xfrm>
            <a:off x="874036" y="3867103"/>
            <a:ext cx="5221964"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dirty="0">
                <a:ln>
                  <a:noFill/>
                </a:ln>
                <a:solidFill>
                  <a:srgbClr val="394D56"/>
                </a:solidFill>
                <a:effectLst/>
                <a:uLnTx/>
                <a:uFillTx/>
                <a:latin typeface="Arial" panose="020B0604020202020204" pitchFamily="34" charset="0"/>
                <a:ea typeface="Arial"/>
                <a:cs typeface="+mn-cs"/>
              </a:rPr>
              <a:t>No revisar brotes que se remontan a mucho tiempo atrás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dirty="0">
                <a:ln>
                  <a:noFill/>
                </a:ln>
                <a:solidFill>
                  <a:srgbClr val="394D56"/>
                </a:solidFill>
                <a:effectLst/>
                <a:uLnTx/>
                <a:uFillTx/>
                <a:latin typeface="Arial" panose="020B0604020202020204" pitchFamily="34" charset="0"/>
                <a:ea typeface="Arial"/>
                <a:cs typeface="+mn-cs"/>
              </a:rPr>
              <a:t>Confirmar que se dispone de suficientes datos de calidad </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sz="2000" dirty="0"/>
              <a:t>Tener cuidado con los datos que faltan</a:t>
            </a:r>
          </a:p>
        </p:txBody>
      </p:sp>
      <p:sp>
        <p:nvSpPr>
          <p:cNvPr id="14" name="Content Placeholder 3">
            <a:extLst>
              <a:ext uri="{FF2B5EF4-FFF2-40B4-BE49-F238E27FC236}">
                <a16:creationId xmlns:a16="http://schemas.microsoft.com/office/drawing/2014/main" id="{C27CFB81-B3A6-E786-F65C-3DABBA48A9D7}"/>
              </a:ext>
            </a:extLst>
          </p:cNvPr>
          <p:cNvSpPr txBox="1">
            <a:spLocks/>
          </p:cNvSpPr>
          <p:nvPr/>
        </p:nvSpPr>
        <p:spPr>
          <a:xfrm>
            <a:off x="6482324" y="3815836"/>
            <a:ext cx="4607018" cy="2179147"/>
          </a:xfrm>
          <a:prstGeom prst="rect">
            <a:avLst/>
          </a:prstGeom>
        </p:spPr>
        <p:txBody>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dirty="0">
                <a:ln>
                  <a:noFill/>
                </a:ln>
                <a:solidFill>
                  <a:srgbClr val="394D56"/>
                </a:solidFill>
                <a:effectLst/>
                <a:uLnTx/>
                <a:uFillTx/>
                <a:latin typeface="Arial" panose="020B0604020202020204" pitchFamily="34" charset="0"/>
                <a:ea typeface="Arial"/>
                <a:cs typeface="+mn-cs"/>
              </a:rPr>
              <a:t>Mantener los datos actualizados de 7-1-7 de todos los brotes en una única base de datos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2000" b="0" i="0" u="none" strike="noStrike" cap="none" normalizeH="0" baseline="0" noProof="0" dirty="0">
                <a:ln>
                  <a:noFill/>
                </a:ln>
                <a:solidFill>
                  <a:srgbClr val="394D56"/>
                </a:solidFill>
                <a:effectLst/>
                <a:uLnTx/>
                <a:uFillTx/>
                <a:latin typeface="Arial" panose="020B0604020202020204" pitchFamily="34" charset="0"/>
                <a:ea typeface="Arial"/>
                <a:cs typeface="+mn-cs"/>
              </a:rPr>
              <a:t>Incluir proactivamente categorías de interés en la base de datos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lang="es-419" sz="2000" dirty="0"/>
              <a:t>Analizar los datos de forma rutinaria</a:t>
            </a:r>
          </a:p>
        </p:txBody>
      </p:sp>
      <p:pic>
        <p:nvPicPr>
          <p:cNvPr id="17" name="Graphic 16" descr="Germ outline">
            <a:extLst>
              <a:ext uri="{FF2B5EF4-FFF2-40B4-BE49-F238E27FC236}">
                <a16:creationId xmlns:a16="http://schemas.microsoft.com/office/drawing/2014/main" id="{A741E29E-E8EC-6E0A-D653-24F0ACFECF2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615737" y="2732669"/>
            <a:ext cx="914400" cy="914400"/>
          </a:xfrm>
          <a:prstGeom prst="rect">
            <a:avLst/>
          </a:prstGeom>
        </p:spPr>
      </p:pic>
    </p:spTree>
    <p:extLst>
      <p:ext uri="{BB962C8B-B14F-4D97-AF65-F5344CB8AC3E}">
        <p14:creationId xmlns:p14="http://schemas.microsoft.com/office/powerpoint/2010/main" val="550351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5" grpId="0"/>
      <p:bldP spid="14"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A1FD7A8-8A5E-CE48-3187-DCF8187CC76A}"/>
              </a:ext>
            </a:extLst>
          </p:cNvPr>
          <p:cNvPicPr>
            <a:picLocks noChangeAspect="1"/>
          </p:cNvPicPr>
          <p:nvPr/>
        </p:nvPicPr>
        <p:blipFill>
          <a:blip r:embed="rId3"/>
          <a:srcRect/>
          <a:stretch/>
        </p:blipFill>
        <p:spPr>
          <a:xfrm>
            <a:off x="1544934" y="1456124"/>
            <a:ext cx="9109483" cy="3945751"/>
          </a:xfrm>
          <a:prstGeom prst="rect">
            <a:avLst/>
          </a:prstGeom>
        </p:spPr>
      </p:pic>
      <p:sp>
        <p:nvSpPr>
          <p:cNvPr id="8" name="TextBox 7">
            <a:extLst>
              <a:ext uri="{FF2B5EF4-FFF2-40B4-BE49-F238E27FC236}">
                <a16:creationId xmlns:a16="http://schemas.microsoft.com/office/drawing/2014/main" id="{96FF04F5-128B-8FBE-8CB1-27FBECC55901}"/>
              </a:ext>
            </a:extLst>
          </p:cNvPr>
          <p:cNvSpPr txBox="1"/>
          <p:nvPr/>
        </p:nvSpPr>
        <p:spPr>
          <a:xfrm>
            <a:off x="263166" y="5751531"/>
            <a:ext cx="10127153" cy="73866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Bochner</a:t>
            </a:r>
            <a:r>
              <a:rPr kumimoji="0" lang="es-419" sz="1400" b="1" i="1" u="none" strike="noStrike" cap="none" normalizeH="0" baseline="0" noProof="0" dirty="0">
                <a:ln>
                  <a:noFill/>
                </a:ln>
                <a:solidFill>
                  <a:srgbClr val="FFFFFF">
                    <a:lumMod val="50000"/>
                  </a:srgbClr>
                </a:solidFill>
                <a:effectLst/>
                <a:uLnTx/>
                <a:uFillTx/>
                <a:latin typeface="Calibri" panose="020F0502020204030204"/>
                <a:ea typeface="Calibri"/>
                <a:cs typeface="+mn-cs"/>
              </a:rPr>
              <a:t> A</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et al.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Implementation</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of</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the</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7-1-7 target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for</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detection</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notification</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and response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to</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public</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health</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threats</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in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five</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countries</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 retrospective,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observational</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t>
            </a:r>
            <a:r>
              <a:rPr kumimoji="0" lang="es-419" sz="1400" b="0"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study</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(Implementación del enfoque 7-1-7 para la detección, notificación y respuesta a amenazas a la salud pública en cinco países: un estudio observacional retrospectivo”)</a:t>
            </a:r>
            <a:r>
              <a:rPr kumimoji="0" lang="es-419" sz="1400" b="1" i="1" u="none" strike="noStrike" cap="none" normalizeH="0" baseline="0" noProof="0" dirty="0">
                <a:ln>
                  <a:noFill/>
                </a:ln>
                <a:solidFill>
                  <a:srgbClr val="FFFFFF">
                    <a:lumMod val="50000"/>
                  </a:srgbClr>
                </a:solidFill>
                <a:effectLst/>
                <a:uLnTx/>
                <a:uFillTx/>
                <a:latin typeface="Calibri" panose="020F0502020204030204"/>
                <a:ea typeface="Calibri"/>
                <a:cs typeface="+mn-cs"/>
              </a:rPr>
              <a:t>. Lancet Global </a:t>
            </a:r>
            <a:r>
              <a:rPr kumimoji="0" lang="es-419" sz="1400" b="1" i="1" u="none" strike="noStrike" cap="none" normalizeH="0" baseline="0" noProof="0" dirty="0" err="1">
                <a:ln>
                  <a:noFill/>
                </a:ln>
                <a:solidFill>
                  <a:srgbClr val="FFFFFF">
                    <a:lumMod val="50000"/>
                  </a:srgbClr>
                </a:solidFill>
                <a:effectLst/>
                <a:uLnTx/>
                <a:uFillTx/>
                <a:latin typeface="Calibri" panose="020F0502020204030204"/>
                <a:ea typeface="Calibri"/>
                <a:cs typeface="+mn-cs"/>
              </a:rPr>
              <a:t>Health</a:t>
            </a:r>
            <a:r>
              <a:rPr kumimoji="0" lang="es-419" sz="1400" b="0" i="1" u="none" strike="noStrike" cap="none" normalizeH="0" baseline="0" noProof="0" dirty="0">
                <a:ln>
                  <a:noFill/>
                </a:ln>
                <a:solidFill>
                  <a:srgbClr val="FFFFFF">
                    <a:lumMod val="50000"/>
                  </a:srgbClr>
                </a:solidFill>
                <a:effectLst/>
                <a:uLnTx/>
                <a:uFillTx/>
                <a:latin typeface="Calibri" panose="020F0502020204030204"/>
                <a:ea typeface="Calibri"/>
                <a:cs typeface="+mn-cs"/>
              </a:rPr>
              <a:t>. </a:t>
            </a:r>
            <a:r>
              <a:rPr kumimoji="0" lang="es-419" sz="1400" b="1" i="1" u="none" strike="noStrike" cap="none" normalizeH="0" baseline="0" noProof="0" dirty="0">
                <a:ln>
                  <a:noFill/>
                </a:ln>
                <a:solidFill>
                  <a:srgbClr val="FFFFFF">
                    <a:lumMod val="50000"/>
                  </a:srgbClr>
                </a:solidFill>
                <a:effectLst/>
                <a:uLnTx/>
                <a:uFillTx/>
                <a:latin typeface="Calibri" panose="020F0502020204030204"/>
                <a:ea typeface="Calibri"/>
                <a:cs typeface="+mn-cs"/>
              </a:rPr>
              <a:t>Junio de 2023.</a:t>
            </a:r>
          </a:p>
        </p:txBody>
      </p:sp>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358752"/>
            <a:ext cx="10398618" cy="543547"/>
          </a:xfrm>
          <a:prstGeom prst="rect">
            <a:avLst/>
          </a:prstGeom>
        </p:spPr>
        <p:txBody>
          <a:bodyPr vert="horz" wrap="square" lIns="0" tIns="74295" rIns="0" bIns="0" rtlCol="0">
            <a:spAutoFit/>
          </a:bodyPr>
          <a:lstStyle/>
          <a:p>
            <a:pPr marL="12700" marR="5080">
              <a:lnSpc>
                <a:spcPts val="3890"/>
              </a:lnSpc>
              <a:spcBef>
                <a:spcPts val="585"/>
              </a:spcBef>
            </a:pPr>
            <a:r>
              <a:rPr lang="es-419" dirty="0">
                <a:latin typeface="Arial"/>
                <a:cs typeface="Arial"/>
              </a:rPr>
              <a:t>Resultados de datos de 41 eventos en cinco países</a:t>
            </a:r>
          </a:p>
        </p:txBody>
      </p:sp>
    </p:spTree>
    <p:extLst>
      <p:ext uri="{BB962C8B-B14F-4D97-AF65-F5344CB8AC3E}">
        <p14:creationId xmlns:p14="http://schemas.microsoft.com/office/powerpoint/2010/main" val="179987191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object 4">
            <a:extLst>
              <a:ext uri="{FF2B5EF4-FFF2-40B4-BE49-F238E27FC236}">
                <a16:creationId xmlns:a16="http://schemas.microsoft.com/office/drawing/2014/main" id="{F66FCBA0-392F-4095-6266-DEBDAB1B5ECC}"/>
              </a:ext>
            </a:extLst>
          </p:cNvPr>
          <p:cNvSpPr txBox="1">
            <a:spLocks noGrp="1"/>
          </p:cNvSpPr>
          <p:nvPr>
            <p:ph type="title"/>
          </p:nvPr>
        </p:nvSpPr>
        <p:spPr>
          <a:xfrm>
            <a:off x="260683" y="188422"/>
            <a:ext cx="11097599" cy="813684"/>
          </a:xfrm>
          <a:prstGeom prst="rect">
            <a:avLst/>
          </a:prstGeom>
        </p:spPr>
        <p:txBody>
          <a:bodyPr vert="horz" wrap="square" lIns="0" tIns="74295" rIns="0" bIns="0" rtlCol="0">
            <a:spAutoFit/>
          </a:bodyPr>
          <a:lstStyle/>
          <a:p>
            <a:r>
              <a:rPr lang="es-419" sz="2400" dirty="0">
                <a:latin typeface="Arial"/>
                <a:cs typeface="Arial"/>
              </a:rPr>
              <a:t>El análisis por tipo de enfermedad ayuda a identificar desafíos específicos de cada enfermedad</a:t>
            </a:r>
            <a:endParaRPr lang="en-US" sz="2800" spc="-5" dirty="0">
              <a:latin typeface="Arial"/>
              <a:cs typeface="Arial"/>
            </a:endParaRPr>
          </a:p>
        </p:txBody>
      </p:sp>
      <p:graphicFrame>
        <p:nvGraphicFramePr>
          <p:cNvPr id="3" name="Table 4">
            <a:extLst>
              <a:ext uri="{FF2B5EF4-FFF2-40B4-BE49-F238E27FC236}">
                <a16:creationId xmlns:a16="http://schemas.microsoft.com/office/drawing/2014/main" id="{CC08F642-488C-4C14-F7E5-CCA9A109AE03}"/>
              </a:ext>
            </a:extLst>
          </p:cNvPr>
          <p:cNvGraphicFramePr>
            <a:graphicFrameLocks noGrp="1"/>
          </p:cNvGraphicFramePr>
          <p:nvPr>
            <p:extLst>
              <p:ext uri="{D42A27DB-BD31-4B8C-83A1-F6EECF244321}">
                <p14:modId xmlns:p14="http://schemas.microsoft.com/office/powerpoint/2010/main" val="2941011519"/>
              </p:ext>
            </p:extLst>
          </p:nvPr>
        </p:nvGraphicFramePr>
        <p:xfrm>
          <a:off x="546595" y="1161388"/>
          <a:ext cx="11258866" cy="4986291"/>
        </p:xfrm>
        <a:graphic>
          <a:graphicData uri="http://schemas.openxmlformats.org/drawingml/2006/table">
            <a:tbl>
              <a:tblPr firstRow="1" bandRow="1">
                <a:tableStyleId>{5C22544A-7EE6-4342-B048-85BDC9FD1C3A}</a:tableStyleId>
              </a:tblPr>
              <a:tblGrid>
                <a:gridCol w="2838203">
                  <a:extLst>
                    <a:ext uri="{9D8B030D-6E8A-4147-A177-3AD203B41FA5}">
                      <a16:colId xmlns:a16="http://schemas.microsoft.com/office/drawing/2014/main" val="616040762"/>
                    </a:ext>
                  </a:extLst>
                </a:gridCol>
                <a:gridCol w="1543792">
                  <a:extLst>
                    <a:ext uri="{9D8B030D-6E8A-4147-A177-3AD203B41FA5}">
                      <a16:colId xmlns:a16="http://schemas.microsoft.com/office/drawing/2014/main" val="1950482815"/>
                    </a:ext>
                  </a:extLst>
                </a:gridCol>
                <a:gridCol w="1448790">
                  <a:extLst>
                    <a:ext uri="{9D8B030D-6E8A-4147-A177-3AD203B41FA5}">
                      <a16:colId xmlns:a16="http://schemas.microsoft.com/office/drawing/2014/main" val="3608929750"/>
                    </a:ext>
                  </a:extLst>
                </a:gridCol>
                <a:gridCol w="2000256">
                  <a:extLst>
                    <a:ext uri="{9D8B030D-6E8A-4147-A177-3AD203B41FA5}">
                      <a16:colId xmlns:a16="http://schemas.microsoft.com/office/drawing/2014/main" val="2457635592"/>
                    </a:ext>
                  </a:extLst>
                </a:gridCol>
                <a:gridCol w="1733387">
                  <a:extLst>
                    <a:ext uri="{9D8B030D-6E8A-4147-A177-3AD203B41FA5}">
                      <a16:colId xmlns:a16="http://schemas.microsoft.com/office/drawing/2014/main" val="2872416172"/>
                    </a:ext>
                  </a:extLst>
                </a:gridCol>
                <a:gridCol w="1694438">
                  <a:extLst>
                    <a:ext uri="{9D8B030D-6E8A-4147-A177-3AD203B41FA5}">
                      <a16:colId xmlns:a16="http://schemas.microsoft.com/office/drawing/2014/main" val="239188636"/>
                    </a:ext>
                  </a:extLst>
                </a:gridCol>
              </a:tblGrid>
              <a:tr h="566691">
                <a:tc rowSpan="2">
                  <a:txBody>
                    <a:bodyPr/>
                    <a:lstStyle/>
                    <a:p>
                      <a:pPr algn="l" fontAlgn="ctr"/>
                      <a:r>
                        <a:rPr lang="es-419" sz="1600" b="1">
                          <a:solidFill>
                            <a:schemeClr val="bg1"/>
                          </a:solidFill>
                          <a:effectLst/>
                        </a:rPr>
                        <a:t>Tipo de enfermedad</a:t>
                      </a:r>
                    </a:p>
                  </a:txBody>
                  <a:tcPr marL="137160" marR="137160" marT="137160" marB="137160" anchor="ctr">
                    <a:solidFill>
                      <a:schemeClr val="accent1"/>
                    </a:solidFill>
                  </a:tcPr>
                </a:tc>
                <a:tc rowSpan="2">
                  <a:txBody>
                    <a:bodyPr/>
                    <a:lstStyle/>
                    <a:p>
                      <a:pPr algn="ctr" fontAlgn="ctr"/>
                      <a:r>
                        <a:rPr lang="es-419" sz="1600" b="1">
                          <a:solidFill>
                            <a:schemeClr val="bg1"/>
                          </a:solidFill>
                          <a:effectLst/>
                        </a:rPr>
                        <a:t>Cant. de brotes de enfermedad</a:t>
                      </a:r>
                    </a:p>
                    <a:p>
                      <a:pPr algn="ctr" fontAlgn="ctr"/>
                      <a:r>
                        <a:rPr lang="es-419" sz="1600" b="1">
                          <a:solidFill>
                            <a:schemeClr val="bg1"/>
                          </a:solidFill>
                          <a:effectLst/>
                        </a:rPr>
                        <a:t>(n = 41)</a:t>
                      </a:r>
                    </a:p>
                  </a:txBody>
                  <a:tcPr marL="137160" marR="137160" marT="137160" marB="137160" anchor="ctr">
                    <a:solidFill>
                      <a:schemeClr val="accent1"/>
                    </a:solidFill>
                  </a:tcPr>
                </a:tc>
                <a:tc gridSpan="4">
                  <a:txBody>
                    <a:bodyPr/>
                    <a:lstStyle/>
                    <a:p>
                      <a:pPr algn="ctr" fontAlgn="ctr"/>
                      <a:r>
                        <a:rPr lang="es-419" sz="1600">
                          <a:solidFill>
                            <a:schemeClr val="bg1"/>
                          </a:solidFill>
                          <a:effectLst/>
                        </a:rPr>
                        <a:t>Cant. de brotes que cumplen...</a:t>
                      </a:r>
                    </a:p>
                  </a:txBody>
                  <a:tcPr marL="137160" marR="137160" marT="137160" marB="137160" anchor="ctr">
                    <a:solidFill>
                      <a:schemeClr val="accent1"/>
                    </a:solidFill>
                  </a:tcPr>
                </a:tc>
                <a:tc hMerge="1">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tc hMerge="1">
                  <a:txBody>
                    <a:bodyPr/>
                    <a:lstStyle/>
                    <a:p>
                      <a:pPr algn="l" rtl="0" fontAlgn="ctr"/>
                      <a:endParaRPr lang="en-US" sz="1900">
                        <a:solidFill>
                          <a:srgbClr val="B8E0BA"/>
                        </a:solidFill>
                        <a:effectLst/>
                      </a:endParaRPr>
                    </a:p>
                  </a:txBody>
                  <a:tcPr marL="137160" marR="137160" marT="137160" marB="137160" anchor="ctr">
                    <a:solidFill>
                      <a:schemeClr val="accent1"/>
                    </a:solidFill>
                  </a:tcPr>
                </a:tc>
                <a:extLst>
                  <a:ext uri="{0D108BD9-81ED-4DB2-BD59-A6C34878D82A}">
                    <a16:rowId xmlns:a16="http://schemas.microsoft.com/office/drawing/2014/main" val="1096155524"/>
                  </a:ext>
                </a:extLst>
              </a:tr>
              <a:tr h="0">
                <a:tc vMerge="1">
                  <a:txBody>
                    <a:bodyPr/>
                    <a:lstStyle/>
                    <a:p>
                      <a:endParaRPr/>
                    </a:p>
                  </a:txBody>
                  <a:tcPr marL="137160" marR="137160" marT="137160" marB="137160" anchor="ctr">
                    <a:solidFill>
                      <a:schemeClr val="accent1"/>
                    </a:solidFill>
                  </a:tcPr>
                </a:tc>
                <a:tc vMerge="1">
                  <a:txBody>
                    <a:bodyPr/>
                    <a:lstStyle/>
                    <a:p>
                      <a:endParaRPr/>
                    </a:p>
                  </a:txBody>
                  <a:tcPr marL="137160" marR="137160" marT="137160" marB="137160" anchor="ctr">
                    <a:solidFill>
                      <a:schemeClr val="accent1"/>
                    </a:solidFill>
                  </a:tcPr>
                </a:tc>
                <a:tc>
                  <a:txBody>
                    <a:bodyPr/>
                    <a:lstStyle/>
                    <a:p>
                      <a:pPr algn="ctr" fontAlgn="ctr"/>
                      <a:r>
                        <a:rPr lang="es-419" sz="1600" b="1">
                          <a:solidFill>
                            <a:schemeClr val="bg1"/>
                          </a:solidFill>
                          <a:effectLst/>
                        </a:rPr>
                        <a:t>Objetivo de detección</a:t>
                      </a:r>
                    </a:p>
                  </a:txBody>
                  <a:tcPr marL="137160" marR="137160" marT="137160" marB="137160" anchor="ctr">
                    <a:solidFill>
                      <a:schemeClr val="accent1"/>
                    </a:solidFill>
                  </a:tcPr>
                </a:tc>
                <a:tc>
                  <a:txBody>
                    <a:bodyPr/>
                    <a:lstStyle/>
                    <a:p>
                      <a:pPr algn="ctr" fontAlgn="ctr"/>
                      <a:r>
                        <a:rPr lang="es-419" sz="1600" b="1">
                          <a:solidFill>
                            <a:schemeClr val="bg1"/>
                          </a:solidFill>
                          <a:effectLst/>
                        </a:rPr>
                        <a:t>Objetivo de notificación</a:t>
                      </a:r>
                    </a:p>
                  </a:txBody>
                  <a:tcPr marL="137160" marR="137160" marT="137160" marB="137160" anchor="ctr">
                    <a:solidFill>
                      <a:schemeClr val="accent1"/>
                    </a:solidFill>
                  </a:tcPr>
                </a:tc>
                <a:tc>
                  <a:txBody>
                    <a:bodyPr/>
                    <a:lstStyle/>
                    <a:p>
                      <a:pPr algn="ctr" fontAlgn="ctr"/>
                      <a:r>
                        <a:rPr lang="es-419" sz="1600" b="1">
                          <a:solidFill>
                            <a:schemeClr val="bg1"/>
                          </a:solidFill>
                          <a:effectLst/>
                        </a:rPr>
                        <a:t>Objetivo de respuesta temprana</a:t>
                      </a:r>
                    </a:p>
                  </a:txBody>
                  <a:tcPr marL="137160" marR="137160" marT="137160" marB="137160" anchor="ctr">
                    <a:solidFill>
                      <a:schemeClr val="accent1"/>
                    </a:solidFill>
                  </a:tcPr>
                </a:tc>
                <a:tc>
                  <a:txBody>
                    <a:bodyPr/>
                    <a:lstStyle/>
                    <a:p>
                      <a:pPr algn="ctr" fontAlgn="ctr"/>
                      <a:r>
                        <a:rPr lang="es-419" sz="1600" b="1" dirty="0">
                          <a:solidFill>
                            <a:schemeClr val="bg1"/>
                          </a:solidFill>
                          <a:effectLst/>
                        </a:rPr>
                        <a:t>Objetivo global del enfoque </a:t>
                      </a:r>
                      <a:br>
                        <a:rPr lang="es-419" sz="1600" b="1" dirty="0">
                          <a:solidFill>
                            <a:schemeClr val="bg1"/>
                          </a:solidFill>
                          <a:effectLst/>
                        </a:rPr>
                      </a:br>
                      <a:r>
                        <a:rPr lang="es-419" sz="1600" b="1" dirty="0">
                          <a:solidFill>
                            <a:schemeClr val="bg1"/>
                          </a:solidFill>
                          <a:effectLst/>
                        </a:rPr>
                        <a:t>7-1-7</a:t>
                      </a:r>
                    </a:p>
                  </a:txBody>
                  <a:tcPr marL="137160" marR="137160" marT="137160" marB="137160" anchor="ctr">
                    <a:solidFill>
                      <a:schemeClr val="accent1"/>
                    </a:solidFill>
                  </a:tcPr>
                </a:tc>
                <a:extLst>
                  <a:ext uri="{0D108BD9-81ED-4DB2-BD59-A6C34878D82A}">
                    <a16:rowId xmlns:a16="http://schemas.microsoft.com/office/drawing/2014/main" val="2406527525"/>
                  </a:ext>
                </a:extLst>
              </a:tr>
              <a:tr h="370840">
                <a:tc>
                  <a:txBody>
                    <a:bodyPr/>
                    <a:lstStyle/>
                    <a:p>
                      <a:pPr algn="l"/>
                      <a:r>
                        <a:rPr lang="es-419" sz="1400" b="1" i="1">
                          <a:solidFill>
                            <a:schemeClr val="tx1"/>
                          </a:solidFill>
                          <a:effectLst/>
                        </a:rPr>
                        <a:t>Todos</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400" b="1" i="1">
                          <a:solidFill>
                            <a:schemeClr val="tx1">
                              <a:lumMod val="75000"/>
                              <a:lumOff val="25000"/>
                            </a:schemeClr>
                          </a:solidFill>
                          <a:effectLst/>
                        </a:rPr>
                        <a:t>41</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400" b="1" i="1">
                          <a:solidFill>
                            <a:schemeClr val="tx1">
                              <a:lumMod val="75000"/>
                              <a:lumOff val="25000"/>
                            </a:schemeClr>
                          </a:solidFill>
                          <a:effectLst/>
                        </a:rPr>
                        <a:t>54 %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400" b="1" i="1">
                          <a:solidFill>
                            <a:schemeClr val="tx1">
                              <a:lumMod val="75000"/>
                              <a:lumOff val="25000"/>
                            </a:schemeClr>
                          </a:solidFill>
                          <a:effectLst/>
                        </a:rPr>
                        <a:t>71 %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400" b="1" i="1">
                          <a:solidFill>
                            <a:schemeClr val="tx1">
                              <a:lumMod val="75000"/>
                              <a:lumOff val="25000"/>
                            </a:schemeClr>
                          </a:solidFill>
                          <a:effectLst/>
                        </a:rPr>
                        <a:t>49 %</a:t>
                      </a:r>
                    </a:p>
                  </a:txBody>
                  <a:tcPr marL="137160" marR="137160" marT="137160" marB="137160" anchor="ctr">
                    <a:lnB w="12700" cap="flat" cmpd="sng" algn="ctr">
                      <a:solidFill>
                        <a:srgbClr val="226432"/>
                      </a:solidFill>
                      <a:prstDash val="solid"/>
                      <a:round/>
                      <a:headEnd type="none" w="med" len="med"/>
                      <a:tailEnd type="none" w="med" len="med"/>
                    </a:lnB>
                    <a:noFill/>
                  </a:tcPr>
                </a:tc>
                <a:tc>
                  <a:txBody>
                    <a:bodyPr/>
                    <a:lstStyle/>
                    <a:p>
                      <a:pPr algn="ctr"/>
                      <a:r>
                        <a:rPr lang="es-419" sz="1400" b="1" i="1">
                          <a:solidFill>
                            <a:schemeClr val="tx1">
                              <a:lumMod val="75000"/>
                              <a:lumOff val="25000"/>
                            </a:schemeClr>
                          </a:solidFill>
                          <a:effectLst/>
                        </a:rPr>
                        <a:t>27 %</a:t>
                      </a:r>
                    </a:p>
                  </a:txBody>
                  <a:tcPr marL="137160" marR="137160" marT="137160" marB="137160" anchor="ctr">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347842208"/>
                  </a:ext>
                </a:extLst>
              </a:tr>
              <a:tr h="370840">
                <a:tc>
                  <a:txBody>
                    <a:bodyPr/>
                    <a:lstStyle/>
                    <a:p>
                      <a:pPr algn="l"/>
                      <a:r>
                        <a:rPr lang="es-419" sz="1400" b="1" dirty="0">
                          <a:solidFill>
                            <a:schemeClr val="tx1"/>
                          </a:solidFill>
                          <a:effectLst/>
                        </a:rPr>
                        <a:t>Fiebre hemorrágica viral</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11</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64 %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82 %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82 %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234997415"/>
                  </a:ext>
                </a:extLst>
              </a:tr>
              <a:tr h="370840">
                <a:tc>
                  <a:txBody>
                    <a:bodyPr/>
                    <a:lstStyle/>
                    <a:p>
                      <a:pPr algn="l"/>
                      <a:r>
                        <a:rPr lang="es-419" sz="1400" b="1">
                          <a:solidFill>
                            <a:schemeClr val="tx1"/>
                          </a:solidFill>
                          <a:effectLst/>
                        </a:rPr>
                        <a:t>Prevenible con vacunas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10</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30 %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10 %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673908185"/>
                  </a:ext>
                </a:extLst>
              </a:tr>
              <a:tr h="370840">
                <a:tc>
                  <a:txBody>
                    <a:bodyPr/>
                    <a:lstStyle/>
                    <a:p>
                      <a:pPr algn="l"/>
                      <a:r>
                        <a:rPr lang="es-419" sz="1400" b="1">
                          <a:solidFill>
                            <a:schemeClr val="tx1"/>
                          </a:solidFill>
                          <a:effectLst/>
                        </a:rPr>
                        <a:t>Respiratoria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67 %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100 %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67 %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3791455266"/>
                  </a:ext>
                </a:extLst>
              </a:tr>
              <a:tr h="370840">
                <a:tc>
                  <a:txBody>
                    <a:bodyPr/>
                    <a:lstStyle/>
                    <a:p>
                      <a:pPr algn="l"/>
                      <a:r>
                        <a:rPr lang="es-419" sz="1400" b="1">
                          <a:solidFill>
                            <a:schemeClr val="tx1"/>
                          </a:solidFill>
                          <a:effectLst/>
                        </a:rPr>
                        <a:t>Transmitida por alimentos o agua</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80 %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164271819"/>
                  </a:ext>
                </a:extLst>
              </a:tr>
              <a:tr h="370840">
                <a:tc>
                  <a:txBody>
                    <a:bodyPr/>
                    <a:lstStyle/>
                    <a:p>
                      <a:pPr algn="l"/>
                      <a:r>
                        <a:rPr lang="es-419" sz="1400" b="1">
                          <a:solidFill>
                            <a:schemeClr val="tx1"/>
                          </a:solidFill>
                          <a:effectLst/>
                        </a:rPr>
                        <a:t>Transmitida por vectores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20 %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60 %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80 %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20 %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4190423571"/>
                  </a:ext>
                </a:extLst>
              </a:tr>
              <a:tr h="370840">
                <a:tc>
                  <a:txBody>
                    <a:bodyPr/>
                    <a:lstStyle/>
                    <a:p>
                      <a:pPr algn="l"/>
                      <a:r>
                        <a:rPr lang="es-419" sz="1400" b="1">
                          <a:solidFill>
                            <a:schemeClr val="tx1"/>
                          </a:solidFill>
                          <a:effectLst/>
                        </a:rPr>
                        <a:t>Otros eventos*</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4</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75 %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a:solidFill>
                            <a:schemeClr val="tx1">
                              <a:lumMod val="75000"/>
                              <a:lumOff val="25000"/>
                            </a:schemeClr>
                          </a:solidFill>
                          <a:effectLst/>
                        </a:rPr>
                        <a:t>50 %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tc>
                  <a:txBody>
                    <a:bodyPr/>
                    <a:lstStyle/>
                    <a:p>
                      <a:pPr algn="ctr"/>
                      <a:r>
                        <a:rPr lang="es-419" sz="1400" b="0" dirty="0">
                          <a:solidFill>
                            <a:schemeClr val="tx1">
                              <a:lumMod val="75000"/>
                              <a:lumOff val="25000"/>
                            </a:schemeClr>
                          </a:solidFill>
                          <a:effectLst/>
                        </a:rPr>
                        <a:t>25 %</a:t>
                      </a:r>
                    </a:p>
                  </a:txBody>
                  <a:tcPr marL="137160" marR="137160" marT="137160" marB="137160" anchor="ctr">
                    <a:lnT w="12700" cap="flat" cmpd="sng" algn="ctr">
                      <a:solidFill>
                        <a:srgbClr val="226432"/>
                      </a:solidFill>
                      <a:prstDash val="solid"/>
                      <a:round/>
                      <a:headEnd type="none" w="med" len="med"/>
                      <a:tailEnd type="none" w="med" len="med"/>
                    </a:lnT>
                    <a:lnB w="12700" cap="flat" cmpd="sng" algn="ctr">
                      <a:solidFill>
                        <a:srgbClr val="226432"/>
                      </a:solidFill>
                      <a:prstDash val="solid"/>
                      <a:round/>
                      <a:headEnd type="none" w="med" len="med"/>
                      <a:tailEnd type="none" w="med" len="med"/>
                    </a:lnB>
                    <a:noFill/>
                  </a:tcPr>
                </a:tc>
                <a:extLst>
                  <a:ext uri="{0D108BD9-81ED-4DB2-BD59-A6C34878D82A}">
                    <a16:rowId xmlns:a16="http://schemas.microsoft.com/office/drawing/2014/main" val="2426055088"/>
                  </a:ext>
                </a:extLst>
              </a:tr>
            </a:tbl>
          </a:graphicData>
        </a:graphic>
      </p:graphicFrame>
      <p:sp>
        <p:nvSpPr>
          <p:cNvPr id="6" name="Rectangle 5">
            <a:extLst>
              <a:ext uri="{FF2B5EF4-FFF2-40B4-BE49-F238E27FC236}">
                <a16:creationId xmlns:a16="http://schemas.microsoft.com/office/drawing/2014/main" id="{D0C466B4-086D-0510-D1CC-C3321B9E0278}"/>
              </a:ext>
            </a:extLst>
          </p:cNvPr>
          <p:cNvSpPr/>
          <p:nvPr/>
        </p:nvSpPr>
        <p:spPr>
          <a:xfrm>
            <a:off x="5145287" y="4681755"/>
            <a:ext cx="4864993" cy="481916"/>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4030E4BA-F854-72C0-A7B6-4BDFFEA6A516}"/>
              </a:ext>
            </a:extLst>
          </p:cNvPr>
          <p:cNvSpPr/>
          <p:nvPr/>
        </p:nvSpPr>
        <p:spPr>
          <a:xfrm>
            <a:off x="8841076" y="3209365"/>
            <a:ext cx="819398" cy="1004188"/>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5450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79ED63-7AA2-273F-4E9C-A3B92D9B9CC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D64CA8CF-0D4E-33B2-EB6B-3D3FD3152C4E}"/>
              </a:ext>
            </a:extLst>
          </p:cNvPr>
          <p:cNvSpPr>
            <a:spLocks noGrp="1"/>
          </p:cNvSpPr>
          <p:nvPr>
            <p:ph type="title"/>
          </p:nvPr>
        </p:nvSpPr>
        <p:spPr>
          <a:xfrm>
            <a:off x="486267" y="1511429"/>
            <a:ext cx="3547415" cy="1079491"/>
          </a:xfrm>
        </p:spPr>
        <p:txBody>
          <a:bodyPr>
            <a:noAutofit/>
          </a:bodyPr>
          <a:lstStyle/>
          <a:p>
            <a:r>
              <a:rPr lang="es-419" sz="2400" dirty="0">
                <a:latin typeface="Arial"/>
                <a:cs typeface="Arial"/>
              </a:rPr>
              <a:t>Los análisis de cuellos de botella destacan las dificultades presentes en el sistema </a:t>
            </a:r>
          </a:p>
        </p:txBody>
      </p:sp>
      <p:sp>
        <p:nvSpPr>
          <p:cNvPr id="3" name="Content Placeholder 2">
            <a:extLst>
              <a:ext uri="{FF2B5EF4-FFF2-40B4-BE49-F238E27FC236}">
                <a16:creationId xmlns:a16="http://schemas.microsoft.com/office/drawing/2014/main" id="{ABF18C29-3213-705D-9D6F-AF4C07D9FE6B}"/>
              </a:ext>
            </a:extLst>
          </p:cNvPr>
          <p:cNvSpPr>
            <a:spLocks noGrp="1"/>
          </p:cNvSpPr>
          <p:nvPr>
            <p:ph type="body" sz="half" idx="2"/>
          </p:nvPr>
        </p:nvSpPr>
        <p:spPr>
          <a:xfrm>
            <a:off x="566599" y="2842988"/>
            <a:ext cx="3779826" cy="3028361"/>
          </a:xfrm>
        </p:spPr>
        <p:txBody>
          <a:bodyPr vert="horz" lIns="91440" tIns="45720" rIns="91440" bIns="45720" rtlCol="0" anchor="t">
            <a:noAutofit/>
          </a:bodyPr>
          <a:lstStyle/>
          <a:p>
            <a:pPr>
              <a:lnSpc>
                <a:spcPct val="110000"/>
              </a:lnSpc>
            </a:pPr>
            <a:r>
              <a:rPr lang="es-419" sz="1600" b="0" dirty="0">
                <a:solidFill>
                  <a:schemeClr val="tx1"/>
                </a:solidFill>
                <a:latin typeface="Arial"/>
                <a:cs typeface="Arial"/>
              </a:rPr>
              <a:t>Se pueden comprender las necesidades según:</a:t>
            </a:r>
          </a:p>
          <a:p>
            <a:pPr marL="342900" indent="-342900">
              <a:lnSpc>
                <a:spcPct val="110000"/>
              </a:lnSpc>
              <a:buFont typeface="Arial" panose="020B0604020202020204" pitchFamily="34" charset="0"/>
              <a:buChar char="•"/>
            </a:pPr>
            <a:r>
              <a:rPr lang="es-419" sz="1600" b="0" dirty="0">
                <a:solidFill>
                  <a:schemeClr val="tx1"/>
                </a:solidFill>
                <a:latin typeface="Arial"/>
                <a:cs typeface="Arial"/>
              </a:rPr>
              <a:t>Nivel del sistema de salud</a:t>
            </a:r>
          </a:p>
          <a:p>
            <a:pPr marL="342900" indent="-342900">
              <a:lnSpc>
                <a:spcPct val="110000"/>
              </a:lnSpc>
              <a:buFont typeface="Arial" panose="020B0604020202020204" pitchFamily="34" charset="0"/>
              <a:buChar char="•"/>
            </a:pPr>
            <a:r>
              <a:rPr lang="es-419" sz="1600" b="0" dirty="0">
                <a:solidFill>
                  <a:schemeClr val="tx1"/>
                </a:solidFill>
                <a:latin typeface="Arial"/>
                <a:cs typeface="Arial"/>
              </a:rPr>
              <a:t>Tipo de enfermedad</a:t>
            </a:r>
          </a:p>
          <a:p>
            <a:pPr marL="342900" indent="-342900">
              <a:lnSpc>
                <a:spcPct val="110000"/>
              </a:lnSpc>
              <a:buFont typeface="Arial" panose="020B0604020202020204" pitchFamily="34" charset="0"/>
              <a:buChar char="•"/>
            </a:pPr>
            <a:r>
              <a:rPr lang="es-419" sz="1600" b="0" dirty="0">
                <a:solidFill>
                  <a:schemeClr val="tx1"/>
                </a:solidFill>
                <a:latin typeface="Arial"/>
                <a:cs typeface="Arial"/>
              </a:rPr>
              <a:t>Detección, notificación, respuesta</a:t>
            </a:r>
          </a:p>
          <a:p>
            <a:pPr marL="342900" indent="-342900">
              <a:lnSpc>
                <a:spcPct val="110000"/>
              </a:lnSpc>
              <a:buFont typeface="Arial" panose="020B0604020202020204" pitchFamily="34" charset="0"/>
              <a:buChar char="•"/>
            </a:pPr>
            <a:r>
              <a:rPr lang="es-419" sz="1600" b="0" dirty="0">
                <a:solidFill>
                  <a:schemeClr val="tx1"/>
                </a:solidFill>
                <a:latin typeface="Arial"/>
                <a:cs typeface="Arial"/>
              </a:rPr>
              <a:t>Región geográfica</a:t>
            </a:r>
          </a:p>
          <a:p>
            <a:pPr marL="342900" indent="-342900">
              <a:lnSpc>
                <a:spcPct val="110000"/>
              </a:lnSpc>
              <a:buFont typeface="Arial" panose="020B0604020202020204" pitchFamily="34" charset="0"/>
              <a:buChar char="•"/>
            </a:pPr>
            <a:r>
              <a:rPr lang="es-419" sz="1600" b="0" dirty="0">
                <a:solidFill>
                  <a:schemeClr val="tx1"/>
                </a:solidFill>
                <a:latin typeface="Arial"/>
                <a:cs typeface="Arial"/>
              </a:rPr>
              <a:t>Vulnerabilidad (p. ej., género, etnia)</a:t>
            </a:r>
          </a:p>
          <a:p>
            <a:pPr marL="285750" indent="-285750">
              <a:lnSpc>
                <a:spcPct val="110000"/>
              </a:lnSpc>
              <a:spcBef>
                <a:spcPts val="1000"/>
              </a:spcBef>
              <a:buFont typeface="Arial" panose="020B0604020202020204" pitchFamily="34" charset="0"/>
              <a:buChar char="•"/>
            </a:pPr>
            <a:endParaRPr lang="en-US" sz="1600" b="0" dirty="0">
              <a:solidFill>
                <a:schemeClr val="tx1"/>
              </a:solidFill>
            </a:endParaRPr>
          </a:p>
        </p:txBody>
      </p:sp>
      <p:sp>
        <p:nvSpPr>
          <p:cNvPr id="2" name="TextBox 1">
            <a:extLst>
              <a:ext uri="{FF2B5EF4-FFF2-40B4-BE49-F238E27FC236}">
                <a16:creationId xmlns:a16="http://schemas.microsoft.com/office/drawing/2014/main" id="{E22EA42B-2EF9-9759-57DD-7513ABAEB76E}"/>
              </a:ext>
            </a:extLst>
          </p:cNvPr>
          <p:cNvSpPr txBox="1"/>
          <p:nvPr/>
        </p:nvSpPr>
        <p:spPr>
          <a:xfrm>
            <a:off x="4562457" y="300303"/>
            <a:ext cx="7062944" cy="52322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800" b="1" i="0" u="none" strike="noStrike" cap="none" normalizeH="0" baseline="0" noProof="0" dirty="0">
                <a:ln>
                  <a:noFill/>
                </a:ln>
                <a:solidFill>
                  <a:srgbClr val="3BB041"/>
                </a:solidFill>
                <a:effectLst/>
                <a:uLnTx/>
                <a:uFillTx/>
                <a:latin typeface="Calibri" panose="020F0502020204030204"/>
                <a:ea typeface="Calibri"/>
                <a:cs typeface="+mn-cs"/>
              </a:rPr>
              <a:t>Ejemplos de análisis de cuellos de botella por</a:t>
            </a:r>
          </a:p>
        </p:txBody>
      </p:sp>
      <p:pic>
        <p:nvPicPr>
          <p:cNvPr id="4" name="Picture 3">
            <a:extLst>
              <a:ext uri="{FF2B5EF4-FFF2-40B4-BE49-F238E27FC236}">
                <a16:creationId xmlns:a16="http://schemas.microsoft.com/office/drawing/2014/main" id="{183EDFC8-61E1-A563-B516-6E28D5A2850C}"/>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749555" y="4137594"/>
            <a:ext cx="5168898" cy="2161539"/>
          </a:xfrm>
          <a:prstGeom prst="rect">
            <a:avLst/>
          </a:prstGeom>
        </p:spPr>
      </p:pic>
      <p:pic>
        <p:nvPicPr>
          <p:cNvPr id="5" name="Picture 4">
            <a:extLst>
              <a:ext uri="{FF2B5EF4-FFF2-40B4-BE49-F238E27FC236}">
                <a16:creationId xmlns:a16="http://schemas.microsoft.com/office/drawing/2014/main" id="{EDBF90CD-2FDF-B898-E2FA-DE55303B1C47}"/>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6985452" y="1098814"/>
            <a:ext cx="4697105" cy="2915086"/>
          </a:xfrm>
          <a:prstGeom prst="rect">
            <a:avLst/>
          </a:prstGeom>
        </p:spPr>
      </p:pic>
      <p:sp>
        <p:nvSpPr>
          <p:cNvPr id="9" name="TextBox 8">
            <a:extLst>
              <a:ext uri="{FF2B5EF4-FFF2-40B4-BE49-F238E27FC236}">
                <a16:creationId xmlns:a16="http://schemas.microsoft.com/office/drawing/2014/main" id="{4184F3EC-1F61-C07D-B3A1-8BB206949860}"/>
              </a:ext>
            </a:extLst>
          </p:cNvPr>
          <p:cNvSpPr txBox="1"/>
          <p:nvPr/>
        </p:nvSpPr>
        <p:spPr>
          <a:xfrm>
            <a:off x="4601233" y="1098814"/>
            <a:ext cx="1940702" cy="584775"/>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600" b="0" i="0" u="none" strike="noStrike" cap="none" normalizeH="0" baseline="0" noProof="0" dirty="0">
                <a:ln>
                  <a:noFill/>
                </a:ln>
                <a:solidFill>
                  <a:prstClr val="black">
                    <a:lumMod val="65000"/>
                    <a:lumOff val="35000"/>
                  </a:prstClr>
                </a:solidFill>
                <a:effectLst/>
                <a:uLnTx/>
                <a:uFillTx/>
                <a:latin typeface="Arial"/>
                <a:cs typeface="Arial"/>
              </a:rPr>
              <a:t>Intervalos del enfoque 7-1-7</a:t>
            </a:r>
          </a:p>
        </p:txBody>
      </p:sp>
      <p:sp>
        <p:nvSpPr>
          <p:cNvPr id="10" name="TextBox 9">
            <a:extLst>
              <a:ext uri="{FF2B5EF4-FFF2-40B4-BE49-F238E27FC236}">
                <a16:creationId xmlns:a16="http://schemas.microsoft.com/office/drawing/2014/main" id="{F801F57C-0E19-2BEA-B28D-5871864B5084}"/>
              </a:ext>
            </a:extLst>
          </p:cNvPr>
          <p:cNvSpPr txBox="1"/>
          <p:nvPr/>
        </p:nvSpPr>
        <p:spPr>
          <a:xfrm>
            <a:off x="4664265" y="3824858"/>
            <a:ext cx="1767449" cy="584775"/>
          </a:xfrm>
          <a:prstGeom prst="rect">
            <a:avLst/>
          </a:prstGeom>
          <a:noFill/>
        </p:spPr>
        <p:txBody>
          <a:bodyPr wrap="square" lIns="91440" tIns="45720" rIns="91440" bIns="45720" rtlCol="0" anchor="t">
            <a:spAutoFit/>
          </a:bodyPr>
          <a:lstStyle/>
          <a:p>
            <a:pPr>
              <a:defRPr/>
            </a:pPr>
            <a:r>
              <a:rPr kumimoji="0" lang="es-419" sz="1600" b="0" i="0" u="none" strike="noStrike" cap="none" normalizeH="0" baseline="0" noProof="0" dirty="0">
                <a:ln>
                  <a:noFill/>
                </a:ln>
                <a:solidFill>
                  <a:prstClr val="black">
                    <a:lumMod val="65000"/>
                    <a:lumOff val="35000"/>
                  </a:prstClr>
                </a:solidFill>
                <a:effectLst/>
                <a:uLnTx/>
                <a:uFillTx/>
                <a:latin typeface="Arial"/>
                <a:cs typeface="Arial"/>
              </a:rPr>
              <a:t>Nivel del sistema</a:t>
            </a:r>
            <a:r>
              <a:rPr lang="es-419" sz="1600" noProof="0" dirty="0">
                <a:solidFill>
                  <a:prstClr val="black">
                    <a:lumMod val="65000"/>
                    <a:lumOff val="35000"/>
                  </a:prstClr>
                </a:solidFill>
              </a:rPr>
              <a:t> </a:t>
            </a:r>
            <a:r>
              <a:rPr kumimoji="0" lang="es-419" sz="1600" b="0" i="0" u="none" strike="noStrike" cap="none" normalizeH="0" baseline="0" noProof="0" dirty="0">
                <a:ln>
                  <a:noFill/>
                </a:ln>
                <a:solidFill>
                  <a:prstClr val="black">
                    <a:lumMod val="65000"/>
                    <a:lumOff val="35000"/>
                  </a:prstClr>
                </a:solidFill>
                <a:effectLst/>
                <a:uLnTx/>
                <a:uFillTx/>
                <a:latin typeface="Arial"/>
                <a:cs typeface="Arial"/>
              </a:rPr>
              <a:t>de salud</a:t>
            </a:r>
          </a:p>
        </p:txBody>
      </p:sp>
      <p:pic>
        <p:nvPicPr>
          <p:cNvPr id="15" name="Picture 14" descr="A group of text on a white background&#10;&#10;AI-generated content may be incorrect.">
            <a:extLst>
              <a:ext uri="{FF2B5EF4-FFF2-40B4-BE49-F238E27FC236}">
                <a16:creationId xmlns:a16="http://schemas.microsoft.com/office/drawing/2014/main" id="{643C3540-4D36-B683-AA8B-F28CA78F09B7}"/>
              </a:ext>
            </a:extLst>
          </p:cNvPr>
          <p:cNvPicPr>
            <a:picLocks noChangeAspect="1"/>
          </p:cNvPicPr>
          <p:nvPr/>
        </p:nvPicPr>
        <p:blipFill>
          <a:blip r:embed="rId5"/>
          <a:stretch>
            <a:fillRect/>
          </a:stretch>
        </p:blipFill>
        <p:spPr>
          <a:xfrm>
            <a:off x="4616666" y="1725042"/>
            <a:ext cx="1397000" cy="1308100"/>
          </a:xfrm>
          <a:prstGeom prst="rect">
            <a:avLst/>
          </a:prstGeom>
        </p:spPr>
      </p:pic>
      <p:pic>
        <p:nvPicPr>
          <p:cNvPr id="16" name="Picture 15" descr="A group of colorful dots with black text&#10;&#10;AI-generated content may be incorrect.">
            <a:extLst>
              <a:ext uri="{FF2B5EF4-FFF2-40B4-BE49-F238E27FC236}">
                <a16:creationId xmlns:a16="http://schemas.microsoft.com/office/drawing/2014/main" id="{204A66D9-D485-444B-DF90-A2C3951ADF83}"/>
              </a:ext>
            </a:extLst>
          </p:cNvPr>
          <p:cNvPicPr>
            <a:picLocks noChangeAspect="1"/>
          </p:cNvPicPr>
          <p:nvPr/>
        </p:nvPicPr>
        <p:blipFill>
          <a:blip r:embed="rId6"/>
          <a:stretch>
            <a:fillRect/>
          </a:stretch>
        </p:blipFill>
        <p:spPr>
          <a:xfrm>
            <a:off x="4562457" y="4550008"/>
            <a:ext cx="2273300" cy="1847850"/>
          </a:xfrm>
          <a:prstGeom prst="rect">
            <a:avLst/>
          </a:prstGeom>
        </p:spPr>
      </p:pic>
    </p:spTree>
    <p:extLst>
      <p:ext uri="{BB962C8B-B14F-4D97-AF65-F5344CB8AC3E}">
        <p14:creationId xmlns:p14="http://schemas.microsoft.com/office/powerpoint/2010/main" val="1143194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9" grpId="0"/>
      <p:bldP spid="10"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173AD-0A3B-1DA6-2DEE-01814F7A21A2}"/>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1F3DF149-B575-89E6-6448-BDD9F852003E}"/>
              </a:ext>
            </a:extLst>
          </p:cNvPr>
          <p:cNvSpPr>
            <a:spLocks noGrp="1"/>
          </p:cNvSpPr>
          <p:nvPr>
            <p:ph type="body" sz="half" idx="10"/>
          </p:nvPr>
        </p:nvSpPr>
        <p:spPr>
          <a:xfrm>
            <a:off x="4787105" y="1974921"/>
            <a:ext cx="6978175" cy="2911331"/>
          </a:xfrm>
        </p:spPr>
        <p:txBody>
          <a:bodyPr vert="horz" lIns="91440" tIns="45720" rIns="91440" bIns="45720" rtlCol="0" anchor="t">
            <a:noAutofit/>
          </a:bodyPr>
          <a:lstStyle/>
          <a:p>
            <a:pPr>
              <a:lnSpc>
                <a:spcPct val="100000"/>
              </a:lnSpc>
            </a:pPr>
            <a:r>
              <a:rPr lang="es-419" sz="3600" dirty="0">
                <a:latin typeface="Arial"/>
                <a:cs typeface="Arial"/>
              </a:rPr>
              <a:t>¿Qué tipo de análisis harían con la información de 7-1-7 para ayudar a mejorar los sistemas de brotes en sus países/jurisdicciones?</a:t>
            </a:r>
          </a:p>
        </p:txBody>
      </p:sp>
      <p:pic>
        <p:nvPicPr>
          <p:cNvPr id="6" name="Graphic 5">
            <a:extLst>
              <a:ext uri="{FF2B5EF4-FFF2-40B4-BE49-F238E27FC236}">
                <a16:creationId xmlns:a16="http://schemas.microsoft.com/office/drawing/2014/main" id="{B1F296AA-E63D-97E8-0D3C-0D715C31F08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831109" y="2514600"/>
            <a:ext cx="913246" cy="916710"/>
          </a:xfrm>
          <a:prstGeom prst="rect">
            <a:avLst/>
          </a:prstGeom>
        </p:spPr>
      </p:pic>
      <p:sp>
        <p:nvSpPr>
          <p:cNvPr id="8" name="Title 1">
            <a:extLst>
              <a:ext uri="{FF2B5EF4-FFF2-40B4-BE49-F238E27FC236}">
                <a16:creationId xmlns:a16="http://schemas.microsoft.com/office/drawing/2014/main" id="{2537E214-65AC-0488-E2E5-5CC21EDA679E}"/>
              </a:ext>
            </a:extLst>
          </p:cNvPr>
          <p:cNvSpPr>
            <a:spLocks noGrp="1"/>
          </p:cNvSpPr>
          <p:nvPr>
            <p:ph type="title"/>
          </p:nvPr>
        </p:nvSpPr>
        <p:spPr>
          <a:xfrm>
            <a:off x="837728" y="2515561"/>
            <a:ext cx="2903728" cy="1678959"/>
          </a:xfrm>
        </p:spPr>
        <p:txBody>
          <a:bodyPr/>
          <a:lstStyle/>
          <a:p>
            <a:pPr algn="ctr"/>
            <a:r>
              <a:rPr lang="es-419" sz="3000">
                <a:latin typeface="Arial"/>
                <a:cs typeface="Arial"/>
              </a:rPr>
              <a:t>Debate</a:t>
            </a:r>
          </a:p>
        </p:txBody>
      </p:sp>
    </p:spTree>
    <p:extLst>
      <p:ext uri="{BB962C8B-B14F-4D97-AF65-F5344CB8AC3E}">
        <p14:creationId xmlns:p14="http://schemas.microsoft.com/office/powerpoint/2010/main" val="106781686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4DA4C-5C09-B4AB-FB7D-AA05EB32548E}"/>
              </a:ext>
            </a:extLst>
          </p:cNvPr>
          <p:cNvSpPr>
            <a:spLocks noGrp="1"/>
          </p:cNvSpPr>
          <p:nvPr>
            <p:ph type="title"/>
          </p:nvPr>
        </p:nvSpPr>
        <p:spPr>
          <a:xfrm>
            <a:off x="831850" y="2781402"/>
            <a:ext cx="9703980" cy="2148666"/>
          </a:xfrm>
        </p:spPr>
        <p:txBody>
          <a:bodyPr/>
          <a:lstStyle/>
          <a:p>
            <a:r>
              <a:rPr lang="es-419" sz="4400" dirty="0">
                <a:latin typeface="Arial"/>
                <a:cs typeface="Arial"/>
              </a:rPr>
              <a:t>Uso proactivo del enfoque 7-1-7 basado en la evaluación de riesgos</a:t>
            </a:r>
          </a:p>
        </p:txBody>
      </p:sp>
    </p:spTree>
    <p:extLst>
      <p:ext uri="{BB962C8B-B14F-4D97-AF65-F5344CB8AC3E}">
        <p14:creationId xmlns:p14="http://schemas.microsoft.com/office/powerpoint/2010/main" val="93130307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674862" y="2872906"/>
            <a:ext cx="3235358" cy="2085707"/>
          </a:xfrm>
        </p:spPr>
        <p:txBody>
          <a:bodyPr>
            <a:normAutofit/>
          </a:bodyPr>
          <a:lstStyle/>
          <a:p>
            <a:r>
              <a:rPr lang="es-419" sz="2800" dirty="0">
                <a:latin typeface="Arial"/>
                <a:cs typeface="Arial"/>
              </a:rPr>
              <a:t>Uso proactivo del enfoque 7-1-7 en Recife, Brasil</a:t>
            </a:r>
          </a:p>
        </p:txBody>
      </p:sp>
      <p:sp>
        <p:nvSpPr>
          <p:cNvPr id="5" name="Content Placeholder 3">
            <a:extLst>
              <a:ext uri="{FF2B5EF4-FFF2-40B4-BE49-F238E27FC236}">
                <a16:creationId xmlns:a16="http://schemas.microsoft.com/office/drawing/2014/main" id="{E62C156B-8438-D827-1037-E66ACDEF2E66}"/>
              </a:ext>
            </a:extLst>
          </p:cNvPr>
          <p:cNvSpPr txBox="1">
            <a:spLocks/>
          </p:cNvSpPr>
          <p:nvPr/>
        </p:nvSpPr>
        <p:spPr>
          <a:xfrm>
            <a:off x="4786027" y="661370"/>
            <a:ext cx="6957738" cy="2035302"/>
          </a:xfrm>
          <a:prstGeom prst="rect">
            <a:avLst/>
          </a:prstGeom>
        </p:spPr>
        <p:txBody>
          <a:bodyPr lIns="91440" tIns="45720" rIns="91440" bIns="45720" anchor="t"/>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s-419" sz="1800" dirty="0">
                <a:latin typeface="Arial"/>
                <a:cs typeface="Arial"/>
              </a:rPr>
              <a:t>Carnaval: 2,5</a:t>
            </a:r>
            <a:r>
              <a:rPr kumimoji="0" lang="es-419" sz="1800" b="0" i="0" u="none" strike="noStrike" cap="none" normalizeH="0" baseline="0" noProof="0" dirty="0">
                <a:ln>
                  <a:noFill/>
                </a:ln>
                <a:solidFill>
                  <a:srgbClr val="394D56"/>
                </a:solidFill>
                <a:effectLst/>
                <a:uLnTx/>
                <a:uFillTx/>
                <a:latin typeface="Arial"/>
                <a:cs typeface="Arial"/>
              </a:rPr>
              <a:t> millones de personas celebrando durante 5 días</a:t>
            </a:r>
          </a:p>
          <a:p>
            <a:pPr marL="228600" marR="0" lvl="0"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800" b="0" i="0" u="none" strike="noStrike" cap="none" normalizeH="0" baseline="0" noProof="0" dirty="0">
                <a:ln>
                  <a:noFill/>
                </a:ln>
                <a:solidFill>
                  <a:srgbClr val="394D56"/>
                </a:solidFill>
                <a:effectLst/>
                <a:uLnTx/>
                <a:uFillTx/>
                <a:latin typeface="Arial"/>
                <a:cs typeface="Arial"/>
              </a:rPr>
              <a:t>Departamento de Salud de Recife</a:t>
            </a:r>
          </a:p>
          <a:p>
            <a:pPr lvl="1">
              <a:spcBef>
                <a:spcPts val="1000"/>
              </a:spcBef>
              <a:defRPr/>
            </a:pPr>
            <a:r>
              <a:rPr kumimoji="0" lang="es-419" sz="1600" b="0" i="0" u="none" strike="noStrike" cap="none" normalizeH="0" baseline="0" noProof="0" dirty="0">
                <a:ln>
                  <a:noFill/>
                </a:ln>
                <a:solidFill>
                  <a:srgbClr val="394D56"/>
                </a:solidFill>
                <a:effectLst/>
                <a:uLnTx/>
                <a:uFillTx/>
                <a:latin typeface="Arial"/>
                <a:cs typeface="Arial"/>
                <a:sym typeface="Wingdings" pitchFamily="2" charset="2"/>
              </a:rPr>
              <a:t>2500 profesionales</a:t>
            </a:r>
            <a:r>
              <a:rPr lang="es-419" sz="1600" dirty="0">
                <a:latin typeface="Arial"/>
                <a:cs typeface="Arial"/>
                <a:sym typeface="Wingdings" pitchFamily="2" charset="2"/>
              </a:rPr>
              <a:t> capacitados en el 7-1-7</a:t>
            </a:r>
          </a:p>
          <a:p>
            <a:pPr marL="685800" marR="0" lvl="1" indent="-228600" algn="l" defTabSz="914400" rtl="0" eaLnBrk="1" fontAlgn="auto" latinLnBrk="0" hangingPunct="1">
              <a:lnSpc>
                <a:spcPct val="90000"/>
              </a:lnSpc>
              <a:spcBef>
                <a:spcPts val="1000"/>
              </a:spcBef>
              <a:spcAft>
                <a:spcPts val="0"/>
              </a:spcAft>
              <a:buClr>
                <a:srgbClr val="3BB042"/>
              </a:buClr>
              <a:buSzTx/>
              <a:buFont typeface="Arial" panose="020B0604020202020204" pitchFamily="34" charset="0"/>
              <a:buChar char="•"/>
              <a:tabLst/>
              <a:defRPr/>
            </a:pPr>
            <a:r>
              <a:rPr kumimoji="0" lang="es-419" sz="1600" b="0" i="0" u="none" strike="noStrike" cap="none" normalizeH="0" baseline="0" noProof="0" dirty="0">
                <a:ln>
                  <a:noFill/>
                </a:ln>
                <a:solidFill>
                  <a:srgbClr val="394D56"/>
                </a:solidFill>
                <a:effectLst/>
                <a:uLnTx/>
                <a:uFillTx/>
                <a:latin typeface="Arial"/>
                <a:cs typeface="Arial"/>
                <a:sym typeface="Wingdings" pitchFamily="2" charset="2"/>
              </a:rPr>
              <a:t>Atención médica, vigilancia de la salud, prevención de enfermedades y lesiones, evaluación en tiempo real</a:t>
            </a:r>
          </a:p>
        </p:txBody>
      </p:sp>
      <p:pic>
        <p:nvPicPr>
          <p:cNvPr id="6" name="Picture 5">
            <a:extLst>
              <a:ext uri="{FF2B5EF4-FFF2-40B4-BE49-F238E27FC236}">
                <a16:creationId xmlns:a16="http://schemas.microsoft.com/office/drawing/2014/main" id="{68C7D690-9094-A674-6722-304BBFC202E4}"/>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425"/>
          <a:stretch/>
        </p:blipFill>
        <p:spPr>
          <a:xfrm>
            <a:off x="819877" y="1049990"/>
            <a:ext cx="2061139" cy="2381012"/>
          </a:xfrm>
          <a:prstGeom prst="rect">
            <a:avLst/>
          </a:prstGeom>
        </p:spPr>
      </p:pic>
      <p:pic>
        <p:nvPicPr>
          <p:cNvPr id="2" name="Picture 1">
            <a:extLst>
              <a:ext uri="{FF2B5EF4-FFF2-40B4-BE49-F238E27FC236}">
                <a16:creationId xmlns:a16="http://schemas.microsoft.com/office/drawing/2014/main" id="{2A004746-7080-3583-EF71-D89799FD2CB2}"/>
              </a:ext>
            </a:extLst>
          </p:cNvPr>
          <p:cNvPicPr>
            <a:picLocks noChangeAspect="1"/>
          </p:cNvPicPr>
          <p:nvPr/>
        </p:nvPicPr>
        <p:blipFill>
          <a:blip r:embed="rId4"/>
          <a:stretch>
            <a:fillRect/>
          </a:stretch>
        </p:blipFill>
        <p:spPr>
          <a:xfrm>
            <a:off x="5080693" y="2741941"/>
            <a:ext cx="6116405" cy="3463675"/>
          </a:xfrm>
          <a:prstGeom prst="rect">
            <a:avLst/>
          </a:prstGeom>
          <a:ln w="12700">
            <a:solidFill>
              <a:schemeClr val="tx2"/>
            </a:solidFill>
          </a:ln>
        </p:spPr>
      </p:pic>
      <p:sp>
        <p:nvSpPr>
          <p:cNvPr id="4" name="TextBox 3">
            <a:extLst>
              <a:ext uri="{FF2B5EF4-FFF2-40B4-BE49-F238E27FC236}">
                <a16:creationId xmlns:a16="http://schemas.microsoft.com/office/drawing/2014/main" id="{CAA231FB-A3BC-5D6B-5333-16BC0F8223BB}"/>
              </a:ext>
            </a:extLst>
          </p:cNvPr>
          <p:cNvSpPr txBox="1"/>
          <p:nvPr/>
        </p:nvSpPr>
        <p:spPr>
          <a:xfrm>
            <a:off x="5083984" y="6277541"/>
            <a:ext cx="5762133" cy="307777"/>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i="0" u="none" strike="noStrike" cap="none" normalizeH="0" baseline="0" noProof="0" dirty="0">
                <a:ln>
                  <a:noFill/>
                </a:ln>
                <a:solidFill>
                  <a:srgbClr val="618393"/>
                </a:solidFill>
                <a:effectLst/>
                <a:uLnTx/>
                <a:uFillTx/>
                <a:latin typeface="Arial"/>
                <a:cs typeface="Arial"/>
              </a:rPr>
              <a:t>Evaluación en tiempo real + panel de monitoreo</a:t>
            </a:r>
          </a:p>
        </p:txBody>
      </p:sp>
    </p:spTree>
    <p:extLst>
      <p:ext uri="{BB962C8B-B14F-4D97-AF65-F5344CB8AC3E}">
        <p14:creationId xmlns:p14="http://schemas.microsoft.com/office/powerpoint/2010/main" val="12876386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4E70835-57CB-0B15-0EA3-5878462E2EBD}"/>
              </a:ext>
            </a:extLst>
          </p:cNvPr>
          <p:cNvSpPr>
            <a:spLocks noGrp="1"/>
          </p:cNvSpPr>
          <p:nvPr>
            <p:ph type="title"/>
          </p:nvPr>
        </p:nvSpPr>
        <p:spPr>
          <a:xfrm>
            <a:off x="486267" y="1511429"/>
            <a:ext cx="3779322" cy="2726939"/>
          </a:xfrm>
        </p:spPr>
        <p:txBody>
          <a:bodyPr>
            <a:normAutofit/>
          </a:bodyPr>
          <a:lstStyle/>
          <a:p>
            <a:r>
              <a:rPr lang="es-419" dirty="0">
                <a:latin typeface="Arial"/>
                <a:cs typeface="Arial"/>
              </a:rPr>
              <a:t>Del enfoque 7-1-7 a “Epidemias que no ocurrieron”</a:t>
            </a:r>
          </a:p>
        </p:txBody>
      </p:sp>
      <p:pic>
        <p:nvPicPr>
          <p:cNvPr id="21" name="Picture 20">
            <a:extLst>
              <a:ext uri="{FF2B5EF4-FFF2-40B4-BE49-F238E27FC236}">
                <a16:creationId xmlns:a16="http://schemas.microsoft.com/office/drawing/2014/main" id="{FA1693F6-BE93-D924-4D05-62995870DEB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70779" y="953415"/>
            <a:ext cx="7071949" cy="2957499"/>
          </a:xfrm>
          <a:prstGeom prst="rect">
            <a:avLst/>
          </a:prstGeom>
        </p:spPr>
      </p:pic>
      <p:sp>
        <p:nvSpPr>
          <p:cNvPr id="27" name="Rectangle 26">
            <a:extLst>
              <a:ext uri="{FF2B5EF4-FFF2-40B4-BE49-F238E27FC236}">
                <a16:creationId xmlns:a16="http://schemas.microsoft.com/office/drawing/2014/main" id="{21E6D7CF-D71A-2E6B-3BA1-4C2E8BD6DAFE}"/>
              </a:ext>
            </a:extLst>
          </p:cNvPr>
          <p:cNvSpPr/>
          <p:nvPr/>
        </p:nvSpPr>
        <p:spPr>
          <a:xfrm>
            <a:off x="4811780" y="953415"/>
            <a:ext cx="6384757" cy="905149"/>
          </a:xfrm>
          <a:prstGeom prst="rect">
            <a:avLst/>
          </a:prstGeom>
          <a:solidFill>
            <a:srgbClr val="212521">
              <a:alpha val="4077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4500" b="1" i="0" u="none" strike="noStrike" cap="none" normalizeH="0" baseline="0" noProof="0">
                <a:ln>
                  <a:noFill/>
                </a:ln>
                <a:solidFill>
                  <a:srgbClr val="FFFFFF"/>
                </a:solidFill>
                <a:effectLst/>
                <a:uLnTx/>
                <a:uFillTx/>
                <a:latin typeface="Public Sans" pitchFamily="2" charset="77"/>
                <a:ea typeface="Public Sans"/>
                <a:cs typeface="+mn-cs"/>
              </a:rPr>
              <a:t>Dengue | Indonesia</a:t>
            </a:r>
          </a:p>
        </p:txBody>
      </p:sp>
      <p:pic>
        <p:nvPicPr>
          <p:cNvPr id="3" name="Picture 2" descr="A yellow bar with white text&#10;&#10;AI-generated content may be incorrect.">
            <a:extLst>
              <a:ext uri="{FF2B5EF4-FFF2-40B4-BE49-F238E27FC236}">
                <a16:creationId xmlns:a16="http://schemas.microsoft.com/office/drawing/2014/main" id="{4F2B974D-AAF5-4C3A-718F-A415C50138CD}"/>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669511" y="3911121"/>
            <a:ext cx="7071591" cy="1717767"/>
          </a:xfrm>
          <a:prstGeom prst="rect">
            <a:avLst/>
          </a:prstGeom>
        </p:spPr>
      </p:pic>
    </p:spTree>
    <p:extLst>
      <p:ext uri="{BB962C8B-B14F-4D97-AF65-F5344CB8AC3E}">
        <p14:creationId xmlns:p14="http://schemas.microsoft.com/office/powerpoint/2010/main" val="3265119177"/>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C2D7B170-60A5-3481-9513-D3B35047AC5F}"/>
              </a:ext>
            </a:extLst>
          </p:cNvPr>
          <p:cNvSpPr/>
          <p:nvPr/>
        </p:nvSpPr>
        <p:spPr>
          <a:xfrm>
            <a:off x="6940249" y="1306893"/>
            <a:ext cx="4180644" cy="4710631"/>
          </a:xfrm>
          <a:prstGeom prst="rect">
            <a:avLst/>
          </a:prstGeom>
          <a:solidFill>
            <a:srgbClr val="2E2E3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object 4"/>
          <p:cNvSpPr txBox="1">
            <a:spLocks noGrp="1"/>
          </p:cNvSpPr>
          <p:nvPr>
            <p:ph type="title"/>
          </p:nvPr>
        </p:nvSpPr>
        <p:spPr>
          <a:xfrm>
            <a:off x="320842" y="365125"/>
            <a:ext cx="11032958" cy="531812"/>
          </a:xfrm>
          <a:prstGeom prst="rect">
            <a:avLst/>
          </a:prstGeom>
        </p:spPr>
        <p:txBody>
          <a:bodyPr vert="horz" wrap="square" lIns="0" tIns="74295" rIns="0" bIns="0" rtlCol="0">
            <a:spAutoFit/>
          </a:bodyPr>
          <a:lstStyle/>
          <a:p>
            <a:pPr marL="12700" marR="5080">
              <a:lnSpc>
                <a:spcPts val="3890"/>
              </a:lnSpc>
              <a:spcBef>
                <a:spcPts val="585"/>
              </a:spcBef>
            </a:pPr>
            <a:r>
              <a:rPr lang="es-419" sz="2850"/>
              <a:t>Dengue | Indonesia: detección, notificación y respuesta rápidas</a:t>
            </a:r>
          </a:p>
        </p:txBody>
      </p:sp>
      <p:sp>
        <p:nvSpPr>
          <p:cNvPr id="22" name="Content Placeholder 2">
            <a:extLst>
              <a:ext uri="{FF2B5EF4-FFF2-40B4-BE49-F238E27FC236}">
                <a16:creationId xmlns:a16="http://schemas.microsoft.com/office/drawing/2014/main" id="{A830307F-8DAE-103D-68B4-7A9EF2D47F01}"/>
              </a:ext>
            </a:extLst>
          </p:cNvPr>
          <p:cNvSpPr>
            <a:spLocks noGrp="1"/>
          </p:cNvSpPr>
          <p:nvPr>
            <p:ph sz="half" idx="1"/>
          </p:nvPr>
        </p:nvSpPr>
        <p:spPr>
          <a:xfrm>
            <a:off x="568905" y="1452708"/>
            <a:ext cx="6060292" cy="4897291"/>
          </a:xfrm>
        </p:spPr>
        <p:txBody>
          <a:bodyPr vert="horz" lIns="91440" tIns="45720" rIns="91440" bIns="45720" rtlCol="0" anchor="t">
            <a:normAutofit fontScale="85000" lnSpcReduction="20000"/>
          </a:bodyPr>
          <a:lstStyle/>
          <a:p>
            <a:pPr marL="285750" indent="-285750">
              <a:lnSpc>
                <a:spcPct val="120000"/>
              </a:lnSpc>
              <a:buFont typeface="Arial" panose="020B0604020202020204" pitchFamily="34" charset="0"/>
              <a:buChar char="•"/>
            </a:pPr>
            <a:r>
              <a:rPr lang="es-419" sz="2400" b="1" dirty="0">
                <a:latin typeface="Arial"/>
                <a:cs typeface="Arial"/>
              </a:rPr>
              <a:t>Los voluntarios comunitarios de salud</a:t>
            </a:r>
            <a:r>
              <a:rPr lang="es-419" sz="2400" dirty="0">
                <a:latin typeface="Arial"/>
                <a:cs typeface="Arial"/>
              </a:rPr>
              <a:t>, capacitados en </a:t>
            </a:r>
            <a:r>
              <a:rPr lang="es-419" sz="2400" b="1" dirty="0">
                <a:latin typeface="Arial"/>
                <a:cs typeface="Arial"/>
              </a:rPr>
              <a:t>vigilancia comunitaria </a:t>
            </a:r>
            <a:r>
              <a:rPr lang="es-419" sz="2400" dirty="0">
                <a:latin typeface="Arial"/>
                <a:cs typeface="Arial"/>
              </a:rPr>
              <a:t>por la Cruz Roja fueron fundamentales para la detección y notificación tempranas.</a:t>
            </a:r>
          </a:p>
          <a:p>
            <a:pPr marL="285750" indent="-285750">
              <a:lnSpc>
                <a:spcPct val="120000"/>
              </a:lnSpc>
              <a:buFont typeface="Arial" panose="020B0604020202020204" pitchFamily="34" charset="0"/>
              <a:buChar char="•"/>
            </a:pPr>
            <a:endParaRPr lang="en-US" sz="700" dirty="0"/>
          </a:p>
          <a:p>
            <a:pPr marL="285750" indent="-285750">
              <a:lnSpc>
                <a:spcPct val="120000"/>
              </a:lnSpc>
              <a:buFont typeface="Arial" panose="020B0604020202020204" pitchFamily="34" charset="0"/>
              <a:buChar char="•"/>
            </a:pPr>
            <a:r>
              <a:rPr lang="es-419" sz="2400" dirty="0">
                <a:latin typeface="Arial"/>
                <a:cs typeface="Arial"/>
              </a:rPr>
              <a:t>El personal del hospital </a:t>
            </a:r>
            <a:r>
              <a:rPr lang="es-419" sz="2400" b="1" dirty="0">
                <a:latin typeface="Arial"/>
                <a:cs typeface="Arial"/>
              </a:rPr>
              <a:t>sospechó la presencia de dengue </a:t>
            </a:r>
            <a:r>
              <a:rPr lang="es-419" sz="2400" dirty="0">
                <a:latin typeface="Arial"/>
                <a:cs typeface="Arial"/>
              </a:rPr>
              <a:t>y </a:t>
            </a:r>
            <a:r>
              <a:rPr lang="es-419" sz="2400" b="1" dirty="0">
                <a:latin typeface="Arial"/>
                <a:cs typeface="Arial"/>
              </a:rPr>
              <a:t>realizó análisis</a:t>
            </a:r>
            <a:r>
              <a:rPr lang="es-419" sz="2400" dirty="0">
                <a:latin typeface="Arial"/>
                <a:cs typeface="Arial"/>
              </a:rPr>
              <a:t> de inmediato.</a:t>
            </a:r>
          </a:p>
          <a:p>
            <a:pPr marL="285750" indent="-285750">
              <a:lnSpc>
                <a:spcPct val="120000"/>
              </a:lnSpc>
              <a:buFont typeface="Arial" panose="020B0604020202020204" pitchFamily="34" charset="0"/>
              <a:buChar char="•"/>
            </a:pPr>
            <a:endParaRPr lang="en-US" sz="700" dirty="0"/>
          </a:p>
          <a:p>
            <a:pPr marL="285750" indent="-285750">
              <a:lnSpc>
                <a:spcPct val="120000"/>
              </a:lnSpc>
              <a:buFont typeface="Arial" panose="020B0604020202020204" pitchFamily="34" charset="0"/>
              <a:buChar char="•"/>
            </a:pPr>
            <a:r>
              <a:rPr lang="es-419" sz="2400" dirty="0">
                <a:latin typeface="Arial"/>
                <a:cs typeface="Arial"/>
              </a:rPr>
              <a:t>Los voluntarios sanitarios de la comunidad iniciaron rápidamente </a:t>
            </a:r>
            <a:r>
              <a:rPr lang="es-419" sz="2400" b="1" dirty="0">
                <a:latin typeface="Arial"/>
                <a:cs typeface="Arial"/>
              </a:rPr>
              <a:t>la comunicación de riesgos </a:t>
            </a:r>
            <a:r>
              <a:rPr lang="es-419" sz="2400" dirty="0">
                <a:latin typeface="Arial"/>
                <a:cs typeface="Arial"/>
              </a:rPr>
              <a:t>y ayudaron a </a:t>
            </a:r>
            <a:r>
              <a:rPr lang="es-419" sz="2400" b="1" dirty="0">
                <a:latin typeface="Arial"/>
                <a:cs typeface="Arial"/>
              </a:rPr>
              <a:t>reducir el riesgo de propagación en el entorno </a:t>
            </a:r>
            <a:r>
              <a:rPr lang="es-419" sz="2400" dirty="0">
                <a:latin typeface="Arial"/>
                <a:cs typeface="Arial"/>
              </a:rPr>
              <a:t>(p. ej., erradicando posibles criaderos).</a:t>
            </a:r>
          </a:p>
          <a:p>
            <a:pPr marL="285750" indent="-285750">
              <a:lnSpc>
                <a:spcPct val="120000"/>
              </a:lnSpc>
              <a:buFont typeface="Arial" panose="020B0604020202020204" pitchFamily="34" charset="0"/>
              <a:buChar char="•"/>
            </a:pPr>
            <a:endParaRPr lang="en-US" sz="700" dirty="0"/>
          </a:p>
          <a:p>
            <a:pPr marL="285750" indent="-285750">
              <a:lnSpc>
                <a:spcPct val="120000"/>
              </a:lnSpc>
              <a:buFont typeface="Arial" panose="020B0604020202020204" pitchFamily="34" charset="0"/>
              <a:buChar char="•"/>
            </a:pPr>
            <a:r>
              <a:rPr lang="es-419" sz="2400" b="1" dirty="0">
                <a:latin typeface="Arial"/>
                <a:cs typeface="Arial"/>
              </a:rPr>
              <a:t>No</a:t>
            </a:r>
            <a:r>
              <a:rPr lang="es-419" sz="2400" dirty="0">
                <a:latin typeface="Arial"/>
                <a:cs typeface="Arial"/>
              </a:rPr>
              <a:t> se registraron más casos de </a:t>
            </a:r>
            <a:r>
              <a:rPr lang="es-419" sz="2400" b="1" dirty="0">
                <a:latin typeface="Arial"/>
                <a:cs typeface="Arial"/>
              </a:rPr>
              <a:t>dengue</a:t>
            </a:r>
            <a:r>
              <a:rPr lang="es-419" sz="2400" dirty="0">
                <a:latin typeface="Arial"/>
                <a:cs typeface="Arial"/>
              </a:rPr>
              <a:t>.</a:t>
            </a:r>
          </a:p>
          <a:p>
            <a:pPr>
              <a:lnSpc>
                <a:spcPct val="120000"/>
              </a:lnSpc>
            </a:pPr>
            <a:endParaRPr lang="en-US" sz="1800" dirty="0"/>
          </a:p>
        </p:txBody>
      </p:sp>
      <p:pic>
        <p:nvPicPr>
          <p:cNvPr id="5" name="Picture 4" descr="A group of icons with text&#10;&#10;AI-generated content may be incorrect.">
            <a:extLst>
              <a:ext uri="{FF2B5EF4-FFF2-40B4-BE49-F238E27FC236}">
                <a16:creationId xmlns:a16="http://schemas.microsoft.com/office/drawing/2014/main" id="{BF6A8F0A-31C0-BEFF-F75D-073794C99D49}"/>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7012030" y="1326054"/>
            <a:ext cx="4094398" cy="773178"/>
          </a:xfrm>
          <a:prstGeom prst="rect">
            <a:avLst/>
          </a:prstGeom>
        </p:spPr>
      </p:pic>
      <p:pic>
        <p:nvPicPr>
          <p:cNvPr id="6" name="Picture 5" descr="A group of icons with text&#10;&#10;AI-generated content may be incorrect.">
            <a:extLst>
              <a:ext uri="{FF2B5EF4-FFF2-40B4-BE49-F238E27FC236}">
                <a16:creationId xmlns:a16="http://schemas.microsoft.com/office/drawing/2014/main" id="{F100E8A4-D29E-F145-E5B2-8F0ADED5A9A1}"/>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8392430" y="3898362"/>
            <a:ext cx="1311220" cy="1727156"/>
          </a:xfrm>
          <a:prstGeom prst="rect">
            <a:avLst/>
          </a:prstGeom>
        </p:spPr>
      </p:pic>
      <p:pic>
        <p:nvPicPr>
          <p:cNvPr id="7" name="Picture 6" descr="A group of icons with text&#10;&#10;AI-generated content may be incorrect.">
            <a:extLst>
              <a:ext uri="{FF2B5EF4-FFF2-40B4-BE49-F238E27FC236}">
                <a16:creationId xmlns:a16="http://schemas.microsoft.com/office/drawing/2014/main" id="{7200A46A-4981-B2EB-BDC1-F04965A797BD}"/>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393233" y="2102470"/>
            <a:ext cx="1356592" cy="1531912"/>
          </a:xfrm>
          <a:prstGeom prst="rect">
            <a:avLst/>
          </a:prstGeom>
        </p:spPr>
      </p:pic>
      <p:sp>
        <p:nvSpPr>
          <p:cNvPr id="2" name="TextBox 1">
            <a:extLst>
              <a:ext uri="{FF2B5EF4-FFF2-40B4-BE49-F238E27FC236}">
                <a16:creationId xmlns:a16="http://schemas.microsoft.com/office/drawing/2014/main" id="{C2C3908F-46F2-1FAE-0FB9-632A47EACFEC}"/>
              </a:ext>
            </a:extLst>
          </p:cNvPr>
          <p:cNvSpPr txBox="1"/>
          <p:nvPr/>
        </p:nvSpPr>
        <p:spPr>
          <a:xfrm>
            <a:off x="7292259" y="1525798"/>
            <a:ext cx="3558540" cy="369332"/>
          </a:xfrm>
          <a:prstGeom prst="rect">
            <a:avLst/>
          </a:prstGeom>
          <a:solidFill>
            <a:srgbClr val="2E2E38"/>
          </a:solidFill>
        </p:spPr>
        <p:txBody>
          <a:bodyPr wrap="square" rtlCol="0">
            <a:spAutoFit/>
          </a:bodyPr>
          <a:lstStyle/>
          <a:p>
            <a:pPr algn="ctr"/>
            <a:r>
              <a:rPr lang="es-419" dirty="0">
                <a:solidFill>
                  <a:schemeClr val="bg1"/>
                </a:solidFill>
              </a:rPr>
              <a:t>FACTORES CLAVE DE LA PREPARACIÓN</a:t>
            </a:r>
          </a:p>
        </p:txBody>
      </p:sp>
      <p:sp>
        <p:nvSpPr>
          <p:cNvPr id="3" name="TextBox 2">
            <a:extLst>
              <a:ext uri="{FF2B5EF4-FFF2-40B4-BE49-F238E27FC236}">
                <a16:creationId xmlns:a16="http://schemas.microsoft.com/office/drawing/2014/main" id="{9C0D556E-99E0-BA3C-1A8D-03E489C2095F}"/>
              </a:ext>
            </a:extLst>
          </p:cNvPr>
          <p:cNvSpPr txBox="1"/>
          <p:nvPr/>
        </p:nvSpPr>
        <p:spPr>
          <a:xfrm>
            <a:off x="7251301" y="3135528"/>
            <a:ext cx="3558540" cy="461665"/>
          </a:xfrm>
          <a:prstGeom prst="rect">
            <a:avLst/>
          </a:prstGeom>
          <a:solidFill>
            <a:srgbClr val="2E2E38"/>
          </a:solidFill>
        </p:spPr>
        <p:txBody>
          <a:bodyPr wrap="square" rtlCol="0">
            <a:spAutoFit/>
          </a:bodyPr>
          <a:lstStyle/>
          <a:p>
            <a:pPr algn="ctr"/>
            <a:r>
              <a:rPr lang="es-419" sz="1200" dirty="0">
                <a:solidFill>
                  <a:schemeClr val="bg1"/>
                </a:solidFill>
              </a:rPr>
              <a:t>Comunicación</a:t>
            </a:r>
            <a:br>
              <a:rPr lang="es-419" sz="1200" dirty="0">
                <a:solidFill>
                  <a:schemeClr val="bg1"/>
                </a:solidFill>
              </a:rPr>
            </a:br>
            <a:r>
              <a:rPr lang="es-419" sz="1200" dirty="0">
                <a:solidFill>
                  <a:schemeClr val="bg1"/>
                </a:solidFill>
              </a:rPr>
              <a:t>de riesgos</a:t>
            </a:r>
          </a:p>
        </p:txBody>
      </p:sp>
      <p:sp>
        <p:nvSpPr>
          <p:cNvPr id="9" name="TextBox 8">
            <a:extLst>
              <a:ext uri="{FF2B5EF4-FFF2-40B4-BE49-F238E27FC236}">
                <a16:creationId xmlns:a16="http://schemas.microsoft.com/office/drawing/2014/main" id="{B0653679-0014-53DC-AF34-4B4263EC17DE}"/>
              </a:ext>
            </a:extLst>
          </p:cNvPr>
          <p:cNvSpPr txBox="1"/>
          <p:nvPr/>
        </p:nvSpPr>
        <p:spPr>
          <a:xfrm>
            <a:off x="7279959" y="4949988"/>
            <a:ext cx="3558540" cy="461665"/>
          </a:xfrm>
          <a:prstGeom prst="rect">
            <a:avLst/>
          </a:prstGeom>
          <a:solidFill>
            <a:srgbClr val="2E2E38"/>
          </a:solidFill>
        </p:spPr>
        <p:txBody>
          <a:bodyPr wrap="square" rtlCol="0">
            <a:spAutoFit/>
          </a:bodyPr>
          <a:lstStyle/>
          <a:p>
            <a:pPr algn="ctr"/>
            <a:r>
              <a:rPr lang="es-419" sz="1200">
                <a:solidFill>
                  <a:schemeClr val="bg1"/>
                </a:solidFill>
              </a:rPr>
              <a:t>Vigilancia</a:t>
            </a:r>
          </a:p>
          <a:p>
            <a:pPr algn="ctr"/>
            <a:r>
              <a:rPr lang="es-419" sz="1200">
                <a:solidFill>
                  <a:schemeClr val="bg1"/>
                </a:solidFill>
              </a:rPr>
              <a:t>de enfermedades</a:t>
            </a:r>
          </a:p>
        </p:txBody>
      </p:sp>
    </p:spTree>
    <p:extLst>
      <p:ext uri="{BB962C8B-B14F-4D97-AF65-F5344CB8AC3E}">
        <p14:creationId xmlns:p14="http://schemas.microsoft.com/office/powerpoint/2010/main" val="2081374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7.8|12.5"/>
</p:tagLst>
</file>

<file path=ppt/tags/tag2.xml><?xml version="1.0" encoding="utf-8"?>
<p:tagLst xmlns:a="http://schemas.openxmlformats.org/drawingml/2006/main" xmlns:r="http://schemas.openxmlformats.org/officeDocument/2006/relationships" xmlns:p="http://schemas.openxmlformats.org/presentationml/2006/main">
  <p:tag name="TIMING" val="|3|14.8"/>
</p:tagLst>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717 Alliance">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id="{F4743D73-683A-4F4B-A57A-DD8E2B0C46CF}" vid="{C5BE6EC7-9D46-1F47-BA88-1B2A84415844}"/>
    </a:ext>
  </a:extLst>
</a:theme>
</file>

<file path=ppt/theme/theme3.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1c91be8981281be09e26fc4a503ddaa4">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335154a549fe497487efba296a7e171f"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A7B0DA-F0CA-49AE-AF9B-15FE1A55DFC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a299543-0ab4-429f-8927-bf8e8716a0c2"/>
    <ds:schemaRef ds:uri="d27c8f07-e503-4122-80c5-e52ee84151d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1F4A09-1546-4EDA-A191-DAA6C9960091}">
  <ds:schemaRefs>
    <ds:schemaRef ds:uri="http://purl.org/dc/elements/1.1/"/>
    <ds:schemaRef ds:uri="http://schemas.microsoft.com/office/2006/metadata/properties"/>
    <ds:schemaRef ds:uri="http://www.w3.org/XML/1998/namespace"/>
    <ds:schemaRef ds:uri="d27c8f07-e503-4122-80c5-e52ee84151d4"/>
    <ds:schemaRef ds:uri="http://schemas.microsoft.com/office/infopath/2007/PartnerControls"/>
    <ds:schemaRef ds:uri="http://schemas.microsoft.com/office/2006/documentManagement/types"/>
    <ds:schemaRef ds:uri="http://purl.org/dc/dcmitype/"/>
    <ds:schemaRef ds:uri="http://schemas.openxmlformats.org/package/2006/metadata/core-properties"/>
    <ds:schemaRef ds:uri="ca299543-0ab4-429f-8927-bf8e8716a0c2"/>
    <ds:schemaRef ds:uri="http://purl.org/dc/terms/"/>
  </ds:schemaRefs>
</ds:datastoreItem>
</file>

<file path=customXml/itemProps3.xml><?xml version="1.0" encoding="utf-8"?>
<ds:datastoreItem xmlns:ds="http://schemas.openxmlformats.org/officeDocument/2006/customXml" ds:itemID="{54DDFDC1-8E7F-4A35-9AC8-0F2F57A42E5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717 Alliance 2</Template>
  <TotalTime>198</TotalTime>
  <Words>21606</Words>
  <Application>Microsoft Macintosh PowerPoint</Application>
  <PresentationFormat>Widescreen</PresentationFormat>
  <Paragraphs>1629</Paragraphs>
  <Slides>123</Slides>
  <Notes>119</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123</vt:i4>
      </vt:variant>
    </vt:vector>
  </HeadingPairs>
  <TitlesOfParts>
    <vt:vector size="137" baseType="lpstr">
      <vt:lpstr>Aptos</vt:lpstr>
      <vt:lpstr>Arial</vt:lpstr>
      <vt:lpstr>Arial,Sans-Serif</vt:lpstr>
      <vt:lpstr>Calibri</vt:lpstr>
      <vt:lpstr>Courier New</vt:lpstr>
      <vt:lpstr>Helvetica Neue</vt:lpstr>
      <vt:lpstr>InterVariable</vt:lpstr>
      <vt:lpstr>Public Sans</vt:lpstr>
      <vt:lpstr>Quattrocento Sans</vt:lpstr>
      <vt:lpstr>var( --e-global-typography-text-font-family )</vt:lpstr>
      <vt:lpstr>Wingdings</vt:lpstr>
      <vt:lpstr>717 Alliance 2</vt:lpstr>
      <vt:lpstr>717 Alliance</vt:lpstr>
      <vt:lpstr>1_717 Alliance 2</vt:lpstr>
      <vt:lpstr>PowerPoint Presentation</vt:lpstr>
      <vt:lpstr>Palabras de apertura</vt:lpstr>
      <vt:lpstr>Cuestiones administrativas</vt:lpstr>
      <vt:lpstr>Actividad para romper el hielo</vt:lpstr>
      <vt:lpstr>Presentaciones</vt:lpstr>
      <vt:lpstr>Presentaciones</vt:lpstr>
      <vt:lpstr>Presentaciones</vt:lpstr>
      <vt:lpstr>Presentaciones</vt:lpstr>
      <vt:lpstr>Presentaciones</vt:lpstr>
      <vt:lpstr>Objetivos de aprendizaje de la capacitación</vt:lpstr>
      <vt:lpstr>Metodología de aprendizaje y enseñanza </vt:lpstr>
      <vt:lpstr>Este es un taller interactivo y participativo </vt:lpstr>
      <vt:lpstr>PowerPoint Presentation</vt:lpstr>
      <vt:lpstr>PowerPoint Presentation</vt:lpstr>
      <vt:lpstr>¿Cómo podemos encontrar y detener sistemáticamente los brotes de forma rápida? </vt:lpstr>
      <vt:lpstr>El objetivo del enfoque 7-1-7 se trata de lo siguiente:</vt:lpstr>
      <vt:lpstr> El 7-1-7 es un enfoque basado en sistemas para mejorar la velocidad de detección, notificación y respuesta a brotes </vt:lpstr>
      <vt:lpstr> Métricas de puntualidad e hitos de 7-1-7  </vt:lpstr>
      <vt:lpstr> Medidas de respuesta temprana de 7-1-7 </vt:lpstr>
      <vt:lpstr>Cuellos de botella y facilitadores </vt:lpstr>
      <vt:lpstr>Acciones inmediatas y a largo plazo    </vt:lpstr>
      <vt:lpstr>Debate</vt:lpstr>
      <vt:lpstr>PowerPoint Presentation</vt:lpstr>
      <vt:lpstr>¿Cómo puede el enfoque 7-1-7 mejorar la seguridad sanitaria? </vt:lpstr>
      <vt:lpstr>¿Cómo ayuda 7-1-7 a las evaluaciones de brotes existentes? </vt:lpstr>
      <vt:lpstr>PowerPoint Presentation</vt:lpstr>
      <vt:lpstr>Guía de la OMS sobre la revisión de acción temprana</vt:lpstr>
      <vt:lpstr>PowerPoint Presentation</vt:lpstr>
      <vt:lpstr>Enfoque 7-1-7 en los marcos y orientaciones de seguridad sanitaria</vt:lpstr>
      <vt:lpstr>PowerPoint Presentation</vt:lpstr>
      <vt:lpstr>Debate</vt:lpstr>
      <vt:lpstr>PowerPoint Presentation</vt:lpstr>
      <vt:lpstr>Implementación por país</vt:lpstr>
      <vt:lpstr>Lecciones aprendidas</vt:lpstr>
      <vt:lpstr>PowerPoint Presentation</vt:lpstr>
      <vt:lpstr>PowerPoint Presentation</vt:lpstr>
      <vt:lpstr>15 minutos de descanso</vt:lpstr>
      <vt:lpstr>Trabajo en grupo</vt:lpstr>
      <vt:lpstr>Su grupo de la sala de trabajo grupal:</vt:lpstr>
      <vt:lpstr>Actividad de mesa 7-1-7</vt:lpstr>
      <vt:lpstr>PowerPoint Presentation</vt:lpstr>
      <vt:lpstr>PowerPoint Presentation</vt:lpstr>
      <vt:lpstr>PowerPoint Presentation</vt:lpstr>
      <vt:lpstr>Materiales para los participantes</vt:lpstr>
      <vt:lpstr>Instrucciones generales</vt:lpstr>
      <vt:lpstr>Información sobre la actividad de mesa</vt:lpstr>
      <vt:lpstr>Almuerzo  </vt:lpstr>
      <vt:lpstr>Actividad para romper el hielo</vt:lpstr>
      <vt:lpstr>Lista de preguntas pendientes </vt:lpstr>
      <vt:lpstr>Revise la lista de preguntas pendientes</vt:lpstr>
      <vt:lpstr>PowerPoint Presentation</vt:lpstr>
      <vt:lpstr>Debate en grupo pequeño</vt:lpstr>
      <vt:lpstr>Debate: 7-1-7 en sus trabajos</vt:lpstr>
      <vt:lpstr>PowerPoint Presentation</vt:lpstr>
      <vt:lpstr>PowerPoint Presentation</vt:lpstr>
      <vt:lpstr>PowerPoint Presentation</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El ciclo de vida del enfoque 7-1-7</vt:lpstr>
      <vt:lpstr>Pasos clave para usar el enfoque 7-1-7 </vt:lpstr>
      <vt:lpstr>Pasos clave para adoptar el enfoque 7-1-7</vt:lpstr>
      <vt:lpstr>Debate</vt:lpstr>
      <vt:lpstr>PowerPoint Presentation</vt:lpstr>
      <vt:lpstr>Principios básicos </vt:lpstr>
      <vt:lpstr>Principios básicos del enfoque 7-1-7</vt:lpstr>
      <vt:lpstr>Principios básicos</vt:lpstr>
      <vt:lpstr>PowerPoint Presentation</vt:lpstr>
      <vt:lpstr>PowerPoint Presentation</vt:lpstr>
      <vt:lpstr>PowerPoint Presentation</vt:lpstr>
      <vt:lpstr>PowerPoint Presentation</vt:lpstr>
      <vt:lpstr>PowerPoint Presentation</vt:lpstr>
      <vt:lpstr>PowerPoint Presentation</vt:lpstr>
      <vt:lpstr>15 minutos de descanso</vt:lpstr>
      <vt:lpstr>PowerPoint Presentation</vt:lpstr>
      <vt:lpstr>Debate</vt:lpstr>
      <vt:lpstr>Aplicación del enfoque 7-1-7 a eventos de brotes de enfermedades</vt:lpstr>
      <vt:lpstr>Uso del enfoque 7-1-7 para eventos de brote único de una enfermedad</vt:lpstr>
      <vt:lpstr>PowerPoint Presentation</vt:lpstr>
      <vt:lpstr>PowerPoint Presentation</vt:lpstr>
      <vt:lpstr>PowerPoint Presentation</vt:lpstr>
      <vt:lpstr>Uso del enfoque 7-1-7 para eventos de brotes múltiples de una enfermedad</vt:lpstr>
      <vt:lpstr>El uso del enfoque 7-1-7 en brotes múltiples genera información valiosa</vt:lpstr>
      <vt:lpstr>Uso del enfoque 7-1-7 para eventos de brotes múltiples</vt:lpstr>
      <vt:lpstr>Resultados de datos de 41 eventos en cinco países</vt:lpstr>
      <vt:lpstr>El análisis por tipo de enfermedad ayuda a identificar desafíos específicos de cada enfermedad</vt:lpstr>
      <vt:lpstr>Los análisis de cuellos de botella destacan las dificultades presentes en el sistema </vt:lpstr>
      <vt:lpstr>Debate</vt:lpstr>
      <vt:lpstr>Uso proactivo del enfoque 7-1-7 basado en la evaluación de riesgos</vt:lpstr>
      <vt:lpstr>Uso proactivo del enfoque 7-1-7 en Recife, Brasil</vt:lpstr>
      <vt:lpstr>Del enfoque 7-1-7 a “Epidemias que no ocurrieron”</vt:lpstr>
      <vt:lpstr>Dengue | Indonesia: detección, notificación y respuesta rápidas</vt:lpstr>
      <vt:lpstr>Enfoque 7-1-7 y brotes en las noticias</vt:lpstr>
      <vt:lpstr>Enfoque 7-1-7 y brotes en las noticias</vt:lpstr>
      <vt:lpstr>Lista de preguntas pendientes </vt:lpstr>
      <vt:lpstr>Revise la lista de preguntas pendientes</vt:lpstr>
      <vt:lpstr>Revise la lista de preguntas pendientes</vt:lpstr>
      <vt:lpstr>Debate en grupo pequeño</vt:lpstr>
      <vt:lpstr>Debate: 7-1-7 en sus trabajos</vt:lpstr>
      <vt:lpstr>7-1-7 Alliance</vt:lpstr>
      <vt:lpstr>7-1-7 Alliance</vt:lpstr>
      <vt:lpstr>Nuestros recursos</vt:lpstr>
      <vt:lpstr>PowerPoint Presentation</vt:lpstr>
      <vt:lpstr>Únase a la Comunidad global de práctica 7-1-7</vt:lpstr>
      <vt:lpstr>La membresía de la COP abre el acceso a nuestro repositorio en línea</vt:lpstr>
      <vt:lpstr>Manténgase conectado con 7-1-7 Alliance</vt:lpstr>
      <vt:lpstr>Cierre y próximos pasos</vt:lpstr>
      <vt:lpstr>Objetivos de aprendizaje de la capacitación</vt:lpstr>
      <vt:lpstr>Próximos pasos</vt:lpstr>
      <vt:lpstr>Observaciones finales</vt:lpstr>
      <vt:lpstr>Gracias</vt:lpstr>
      <vt:lpstr>Diapositivas complementarias</vt:lpstr>
      <vt:lpstr>Fecha de aparición</vt:lpstr>
      <vt:lpstr>Fecha de detección</vt:lpstr>
      <vt:lpstr>Fecha de notificación</vt:lpstr>
      <vt:lpstr>Fecha de finalización de la respuesta temprana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Marie Deveaux</cp:lastModifiedBy>
  <cp:revision>3</cp:revision>
  <dcterms:created xsi:type="dcterms:W3CDTF">2023-01-09T02:59:24Z</dcterms:created>
  <dcterms:modified xsi:type="dcterms:W3CDTF">2025-06-02T17:51:34Z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7146bbc1-886c-4bc1-ae01-804c10b3c29e</vt:lpwstr>
  </property>
</Properties>
</file>