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66"/>
  </p:notesMasterIdLst>
  <p:sldIdLst>
    <p:sldId id="2147480400" r:id="rId5"/>
    <p:sldId id="2147481218" r:id="rId6"/>
    <p:sldId id="2147481486" r:id="rId7"/>
    <p:sldId id="2147481203" r:id="rId8"/>
    <p:sldId id="2147481195" r:id="rId9"/>
    <p:sldId id="2147481196" r:id="rId10"/>
    <p:sldId id="2147480426" r:id="rId11"/>
    <p:sldId id="2147481593" r:id="rId12"/>
    <p:sldId id="2147481474" r:id="rId13"/>
    <p:sldId id="2147481475" r:id="rId14"/>
    <p:sldId id="2147481476" r:id="rId15"/>
    <p:sldId id="2147481477" r:id="rId16"/>
    <p:sldId id="2147481614" r:id="rId17"/>
    <p:sldId id="2147481615" r:id="rId18"/>
    <p:sldId id="2145705813" r:id="rId19"/>
    <p:sldId id="2147481481" r:id="rId20"/>
    <p:sldId id="2147481627" r:id="rId21"/>
    <p:sldId id="2147481618" r:id="rId22"/>
    <p:sldId id="2147481620" r:id="rId23"/>
    <p:sldId id="2147481626" r:id="rId24"/>
    <p:sldId id="2147481625" r:id="rId25"/>
    <p:sldId id="2147480964" r:id="rId26"/>
    <p:sldId id="2145706043" r:id="rId27"/>
    <p:sldId id="2147481466" r:id="rId28"/>
    <p:sldId id="2147481467" r:id="rId29"/>
    <p:sldId id="2145706078" r:id="rId30"/>
    <p:sldId id="2145706218" r:id="rId31"/>
    <p:sldId id="2145706219" r:id="rId32"/>
    <p:sldId id="2145706411" r:id="rId33"/>
    <p:sldId id="2145706250" r:id="rId34"/>
    <p:sldId id="2147481594" r:id="rId35"/>
    <p:sldId id="2145706251" r:id="rId36"/>
    <p:sldId id="2147481598" r:id="rId37"/>
    <p:sldId id="2147481599" r:id="rId38"/>
    <p:sldId id="2147480546" r:id="rId39"/>
    <p:sldId id="2147481601" r:id="rId40"/>
    <p:sldId id="2147481602" r:id="rId41"/>
    <p:sldId id="2147481595" r:id="rId42"/>
    <p:sldId id="2145706348" r:id="rId43"/>
    <p:sldId id="2145706129" r:id="rId44"/>
    <p:sldId id="2147481596" r:id="rId45"/>
    <p:sldId id="2147481597" r:id="rId46"/>
    <p:sldId id="2147481603" r:id="rId47"/>
    <p:sldId id="2147481604" r:id="rId48"/>
    <p:sldId id="2147481608" r:id="rId49"/>
    <p:sldId id="2147481606" r:id="rId50"/>
    <p:sldId id="2147481607" r:id="rId51"/>
    <p:sldId id="2147481609" r:id="rId52"/>
    <p:sldId id="2147481610" r:id="rId53"/>
    <p:sldId id="2147481394" r:id="rId54"/>
    <p:sldId id="2147481612" r:id="rId55"/>
    <p:sldId id="2147481613" r:id="rId56"/>
    <p:sldId id="2147481485" r:id="rId57"/>
    <p:sldId id="2147481451" r:id="rId58"/>
    <p:sldId id="2147481460" r:id="rId59"/>
    <p:sldId id="2147481442" r:id="rId60"/>
    <p:sldId id="2147481524" r:id="rId61"/>
    <p:sldId id="2145705809" r:id="rId62"/>
    <p:sldId id="2147481443" r:id="rId63"/>
    <p:sldId id="2147481444" r:id="rId64"/>
    <p:sldId id="214570582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learning objectives, and icebreaker" id="{CDF9D438-C8EA-8A42-9B34-E1EBE66B2E84}">
          <p14:sldIdLst>
            <p14:sldId id="2147480400"/>
            <p14:sldId id="2147481218"/>
            <p14:sldId id="2147481486"/>
            <p14:sldId id="2147481203"/>
            <p14:sldId id="2147481195"/>
            <p14:sldId id="2147481196"/>
            <p14:sldId id="2147480426"/>
            <p14:sldId id="2147481593"/>
            <p14:sldId id="2147481474"/>
            <p14:sldId id="2147481475"/>
          </p14:sldIdLst>
        </p14:section>
        <p14:section name="Parking lot" id="{07DA9C2B-3979-B345-BF27-B27A501284CA}">
          <p14:sldIdLst>
            <p14:sldId id="2147481476"/>
            <p14:sldId id="2147481477"/>
          </p14:sldIdLst>
        </p14:section>
        <p14:section name="Recap of adopting and using 7-1-7" id="{B426AE03-E642-4E46-AA30-022637F6D7F4}">
          <p14:sldIdLst>
            <p14:sldId id="2147481614"/>
            <p14:sldId id="2147481615"/>
            <p14:sldId id="2145705813"/>
            <p14:sldId id="2147481481"/>
            <p14:sldId id="2147481627"/>
          </p14:sldIdLst>
        </p14:section>
        <p14:section name="Activity: planning for 7-1-7 adoption and use" id="{4746D8C6-C7EF-0041-A969-DF5BDBED97C2}">
          <p14:sldIdLst>
            <p14:sldId id="2147481618"/>
            <p14:sldId id="2147481620"/>
            <p14:sldId id="2147481626"/>
            <p14:sldId id="2147481625"/>
          </p14:sldIdLst>
        </p14:section>
        <p14:section name="Report back: planning for 7-1-7 adoption and use" id="{EAF6CDF8-AFBB-3645-AA26-60148FC68C89}">
          <p14:sldIdLst>
            <p14:sldId id="2147480964"/>
          </p14:sldIdLst>
        </p14:section>
        <p14:section name="Lunch" id="{87F4E8ED-ED25-0545-8DB8-464395E10AED}">
          <p14:sldIdLst>
            <p14:sldId id="2145706043"/>
          </p14:sldIdLst>
        </p14:section>
        <p14:section name="Afternoon icebreaker" id="{7FF07BD6-F027-1B48-BAF6-EBAA3F1EA269}">
          <p14:sldIdLst>
            <p14:sldId id="2147481466"/>
          </p14:sldIdLst>
        </p14:section>
        <p14:section name="Parking lot / Q&amp;A" id="{35433E07-98DA-B444-81FF-AE0566142ABE}">
          <p14:sldIdLst>
            <p14:sldId id="2147481467"/>
          </p14:sldIdLst>
        </p14:section>
        <p14:section name="Training others" id="{7D5B990A-FD15-7F4D-A88C-39E9F7712AF4}">
          <p14:sldIdLst>
            <p14:sldId id="2145706078"/>
            <p14:sldId id="2145706218"/>
            <p14:sldId id="2145706219"/>
            <p14:sldId id="2145706411"/>
            <p14:sldId id="2145706250"/>
          </p14:sldIdLst>
        </p14:section>
        <p14:section name="Teachback activities" id="{77C981DC-0322-BD49-AF8B-B85E3F0228A8}">
          <p14:sldIdLst>
            <p14:sldId id="2147481594"/>
            <p14:sldId id="2145706251"/>
            <p14:sldId id="2147481598"/>
            <p14:sldId id="2147481599"/>
            <p14:sldId id="2147480546"/>
            <p14:sldId id="2147481601"/>
            <p14:sldId id="2147481602"/>
            <p14:sldId id="2147481595"/>
            <p14:sldId id="2145706348"/>
            <p14:sldId id="2145706129"/>
            <p14:sldId id="2147481596"/>
            <p14:sldId id="2147481597"/>
            <p14:sldId id="2147481603"/>
            <p14:sldId id="2147481604"/>
            <p14:sldId id="2147481608"/>
            <p14:sldId id="2147481606"/>
            <p14:sldId id="2147481607"/>
            <p14:sldId id="2147481609"/>
            <p14:sldId id="2147481610"/>
            <p14:sldId id="2147481394"/>
            <p14:sldId id="2147481612"/>
            <p14:sldId id="2147481613"/>
          </p14:sldIdLst>
        </p14:section>
        <p14:section name="Break" id="{4E6F375E-C71A-9C48-B320-DA07AE741D84}">
          <p14:sldIdLst>
            <p14:sldId id="2147481485"/>
          </p14:sldIdLst>
        </p14:section>
        <p14:section name="Group discussion" id="{EFA7C81C-7772-614B-9F9D-FC8F83B1361A}">
          <p14:sldIdLst>
            <p14:sldId id="2147481451"/>
            <p14:sldId id="2147481460"/>
          </p14:sldIdLst>
        </p14:section>
        <p14:section name="Wrap-up and next steps" id="{44489C46-C638-B646-B8F8-C57711FB7609}">
          <p14:sldIdLst>
            <p14:sldId id="2147481442"/>
            <p14:sldId id="2147481524"/>
            <p14:sldId id="2145705809"/>
            <p14:sldId id="2147481443"/>
            <p14:sldId id="2147481444"/>
            <p14:sldId id="214570582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745B44-E52C-3C9B-F550-CF8BD8940271}" name="caitlynbradburn@gmail.com" initials="ca" userId="S::urn:spo:guest#caitlynbradburn@gmail.com::" providerId="AD"/>
  <p188:author id="{CA9CC461-DCCA-EB09-B743-2A5208860419}" name="Kaylee Errecaborde" initials="KE" userId="S::kerrecaborde@rtsl.org::a73bf577-03d6-4dab-8ff1-fcbd1ce22ad0" providerId="AD"/>
  <p188:author id="{E238FCA1-9C40-943D-FA90-ED42BA4BE844}" name="Shefali Oza" initials="" userId="S::soza@rtsl.org::b6d86925-c367-4057-9a73-a9633078c5cb" providerId="AD"/>
  <p188:author id="{A68219A6-A213-2528-E14A-CCFEF55C2A3F}" name="Caitlyn Bradburn" initials="CB" userId="S::cbradburn@rtsl.org::fbf6e58d-f431-4c1d-a40b-11815d7b2a7a" providerId="AD"/>
  <p188:author id="{EFD065B1-3D05-8674-235A-0932FF6AFDC6}" name="Marie Deveaux" initials="MD" userId="S::mdeveaux@rtsl.org::9fc0be8f-9df8-4ccb-8fb2-ba99b4811463" providerId="AD"/>
  <p188:author id="{2E91CAD8-0D19-2326-C65D-1076619878A5}" name="Sasha Litvinov" initials="SL" userId="S::slitvinov@rtsl.org::65fb50ae-a085-4475-b78d-38da2df5a392" providerId="AD"/>
  <p188:author id="{856655F8-9C6D-22B4-4760-3824B69F74CC}" name="Tyler Porth" initials="TP" userId="S::tporth@rtsl.org::a73c5703-e100-48a6-bb47-9a7bd1a91a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864C8"/>
    <a:srgbClr val="E18F5F"/>
    <a:srgbClr val="E38181"/>
    <a:srgbClr val="ABA142"/>
    <a:srgbClr val="0192BC"/>
    <a:srgbClr val="DC749F"/>
    <a:srgbClr val="F79736"/>
    <a:srgbClr val="DA9932"/>
    <a:srgbClr val="B1A0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1C4197-2AF6-2240-86BC-81D8077A4004}" v="1" dt="2025-05-22T19:16:56.2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46"/>
    <p:restoredTop sz="77687"/>
  </p:normalViewPr>
  <p:slideViewPr>
    <p:cSldViewPr snapToGrid="0">
      <p:cViewPr varScale="1">
        <p:scale>
          <a:sx n="98" d="100"/>
          <a:sy n="98" d="100"/>
        </p:scale>
        <p:origin x="104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Deveaux" userId="S::mdeveaux@rtsl.org::9fc0be8f-9df8-4ccb-8fb2-ba99b4811463" providerId="AD" clId="Web-{0B1AC2AB-566E-5FF0-79C8-AAD54F689AD6}"/>
    <pc:docChg chg="modSld">
      <pc:chgData name="Marie Deveaux" userId="S::mdeveaux@rtsl.org::9fc0be8f-9df8-4ccb-8fb2-ba99b4811463" providerId="AD" clId="Web-{0B1AC2AB-566E-5FF0-79C8-AAD54F689AD6}" dt="2025-05-15T16:33:11.967" v="96"/>
      <pc:docMkLst>
        <pc:docMk/>
      </pc:docMkLst>
      <pc:sldChg chg="delSp modNotes">
        <pc:chgData name="Marie Deveaux" userId="S::mdeveaux@rtsl.org::9fc0be8f-9df8-4ccb-8fb2-ba99b4811463" providerId="AD" clId="Web-{0B1AC2AB-566E-5FF0-79C8-AAD54F689AD6}" dt="2025-05-15T16:32:54.576" v="92"/>
        <pc:sldMkLst>
          <pc:docMk/>
          <pc:sldMk cId="566914440" sldId="2145705813"/>
        </pc:sldMkLst>
      </pc:sldChg>
      <pc:sldChg chg="delSp modNotes">
        <pc:chgData name="Marie Deveaux" userId="S::mdeveaux@rtsl.org::9fc0be8f-9df8-4ccb-8fb2-ba99b4811463" providerId="AD" clId="Web-{0B1AC2AB-566E-5FF0-79C8-AAD54F689AD6}" dt="2025-05-15T16:25:36.372" v="10"/>
        <pc:sldMkLst>
          <pc:docMk/>
          <pc:sldMk cId="1119122011" sldId="2147480400"/>
        </pc:sldMkLst>
      </pc:sldChg>
      <pc:sldChg chg="delSp">
        <pc:chgData name="Marie Deveaux" userId="S::mdeveaux@rtsl.org::9fc0be8f-9df8-4ccb-8fb2-ba99b4811463" providerId="AD" clId="Web-{0B1AC2AB-566E-5FF0-79C8-AAD54F689AD6}" dt="2025-05-15T16:28:09.237" v="41"/>
        <pc:sldMkLst>
          <pc:docMk/>
          <pc:sldMk cId="1383627889" sldId="2147480426"/>
        </pc:sldMkLst>
      </pc:sldChg>
      <pc:sldChg chg="delSp modSp modNotes">
        <pc:chgData name="Marie Deveaux" userId="S::mdeveaux@rtsl.org::9fc0be8f-9df8-4ccb-8fb2-ba99b4811463" providerId="AD" clId="Web-{0B1AC2AB-566E-5FF0-79C8-AAD54F689AD6}" dt="2025-05-15T16:27:20.923" v="28"/>
        <pc:sldMkLst>
          <pc:docMk/>
          <pc:sldMk cId="3211015914" sldId="2147481195"/>
        </pc:sldMkLst>
        <pc:spChg chg="mod">
          <ac:chgData name="Marie Deveaux" userId="S::mdeveaux@rtsl.org::9fc0be8f-9df8-4ccb-8fb2-ba99b4811463" providerId="AD" clId="Web-{0B1AC2AB-566E-5FF0-79C8-AAD54F689AD6}" dt="2025-05-15T16:26:31.890" v="24" actId="1076"/>
          <ac:spMkLst>
            <pc:docMk/>
            <pc:sldMk cId="3211015914" sldId="2147481195"/>
            <ac:spMk id="2" creationId="{9B69764E-F905-0F5D-09C5-12C58F225DE4}"/>
          </ac:spMkLst>
        </pc:spChg>
      </pc:sldChg>
      <pc:sldChg chg="delSp modSp modNotes">
        <pc:chgData name="Marie Deveaux" userId="S::mdeveaux@rtsl.org::9fc0be8f-9df8-4ccb-8fb2-ba99b4811463" providerId="AD" clId="Web-{0B1AC2AB-566E-5FF0-79C8-AAD54F689AD6}" dt="2025-05-15T16:28:06.362" v="40"/>
        <pc:sldMkLst>
          <pc:docMk/>
          <pc:sldMk cId="3286916522" sldId="2147481196"/>
        </pc:sldMkLst>
        <pc:spChg chg="mod">
          <ac:chgData name="Marie Deveaux" userId="S::mdeveaux@rtsl.org::9fc0be8f-9df8-4ccb-8fb2-ba99b4811463" providerId="AD" clId="Web-{0B1AC2AB-566E-5FF0-79C8-AAD54F689AD6}" dt="2025-05-15T16:27:34.767" v="32" actId="20577"/>
          <ac:spMkLst>
            <pc:docMk/>
            <pc:sldMk cId="3286916522" sldId="2147481196"/>
            <ac:spMk id="4" creationId="{65A2F0DB-B18D-9869-E1BC-E32C5AAA2B8C}"/>
          </ac:spMkLst>
        </pc:spChg>
      </pc:sldChg>
      <pc:sldChg chg="delSp modSp modNotes">
        <pc:chgData name="Marie Deveaux" userId="S::mdeveaux@rtsl.org::9fc0be8f-9df8-4ccb-8fb2-ba99b4811463" providerId="AD" clId="Web-{0B1AC2AB-566E-5FF0-79C8-AAD54F689AD6}" dt="2025-05-15T16:26:25.999" v="23"/>
        <pc:sldMkLst>
          <pc:docMk/>
          <pc:sldMk cId="3507705027" sldId="2147481203"/>
        </pc:sldMkLst>
        <pc:spChg chg="mod">
          <ac:chgData name="Marie Deveaux" userId="S::mdeveaux@rtsl.org::9fc0be8f-9df8-4ccb-8fb2-ba99b4811463" providerId="AD" clId="Web-{0B1AC2AB-566E-5FF0-79C8-AAD54F689AD6}" dt="2025-05-15T16:26:05.764" v="19" actId="20577"/>
          <ac:spMkLst>
            <pc:docMk/>
            <pc:sldMk cId="3507705027" sldId="2147481203"/>
            <ac:spMk id="5" creationId="{9E3CFA37-52C0-D6AC-7E72-5A59F709C092}"/>
          </ac:spMkLst>
        </pc:spChg>
      </pc:sldChg>
      <pc:sldChg chg="delSp modNotes">
        <pc:chgData name="Marie Deveaux" userId="S::mdeveaux@rtsl.org::9fc0be8f-9df8-4ccb-8fb2-ba99b4811463" providerId="AD" clId="Web-{0B1AC2AB-566E-5FF0-79C8-AAD54F689AD6}" dt="2025-05-15T16:25:42.404" v="12"/>
        <pc:sldMkLst>
          <pc:docMk/>
          <pc:sldMk cId="459369758" sldId="2147481218"/>
        </pc:sldMkLst>
      </pc:sldChg>
      <pc:sldChg chg="delSp">
        <pc:chgData name="Marie Deveaux" userId="S::mdeveaux@rtsl.org::9fc0be8f-9df8-4ccb-8fb2-ba99b4811463" providerId="AD" clId="Web-{0B1AC2AB-566E-5FF0-79C8-AAD54F689AD6}" dt="2025-05-15T16:28:39.910" v="48"/>
        <pc:sldMkLst>
          <pc:docMk/>
          <pc:sldMk cId="1456028842" sldId="2147481474"/>
        </pc:sldMkLst>
      </pc:sldChg>
      <pc:sldChg chg="delSp">
        <pc:chgData name="Marie Deveaux" userId="S::mdeveaux@rtsl.org::9fc0be8f-9df8-4ccb-8fb2-ba99b4811463" providerId="AD" clId="Web-{0B1AC2AB-566E-5FF0-79C8-AAD54F689AD6}" dt="2025-05-15T16:28:43.176" v="49"/>
        <pc:sldMkLst>
          <pc:docMk/>
          <pc:sldMk cId="2575116639" sldId="2147481475"/>
        </pc:sldMkLst>
      </pc:sldChg>
      <pc:sldChg chg="delSp">
        <pc:chgData name="Marie Deveaux" userId="S::mdeveaux@rtsl.org::9fc0be8f-9df8-4ccb-8fb2-ba99b4811463" providerId="AD" clId="Web-{0B1AC2AB-566E-5FF0-79C8-AAD54F689AD6}" dt="2025-05-15T16:28:47.989" v="50"/>
        <pc:sldMkLst>
          <pc:docMk/>
          <pc:sldMk cId="1821848623" sldId="2147481476"/>
        </pc:sldMkLst>
      </pc:sldChg>
      <pc:sldChg chg="delSp modSp modNotes">
        <pc:chgData name="Marie Deveaux" userId="S::mdeveaux@rtsl.org::9fc0be8f-9df8-4ccb-8fb2-ba99b4811463" providerId="AD" clId="Web-{0B1AC2AB-566E-5FF0-79C8-AAD54F689AD6}" dt="2025-05-15T16:30:09.117" v="65"/>
        <pc:sldMkLst>
          <pc:docMk/>
          <pc:sldMk cId="3020459105" sldId="2147481477"/>
        </pc:sldMkLst>
        <pc:spChg chg="mod">
          <ac:chgData name="Marie Deveaux" userId="S::mdeveaux@rtsl.org::9fc0be8f-9df8-4ccb-8fb2-ba99b4811463" providerId="AD" clId="Web-{0B1AC2AB-566E-5FF0-79C8-AAD54F689AD6}" dt="2025-05-15T16:29:01.786" v="53" actId="20577"/>
          <ac:spMkLst>
            <pc:docMk/>
            <pc:sldMk cId="3020459105" sldId="2147481477"/>
            <ac:spMk id="3" creationId="{082A35A7-C8BE-8EE7-8DB8-C7DAF902067B}"/>
          </ac:spMkLst>
        </pc:spChg>
      </pc:sldChg>
      <pc:sldChg chg="delSp modNotes">
        <pc:chgData name="Marie Deveaux" userId="S::mdeveaux@rtsl.org::9fc0be8f-9df8-4ccb-8fb2-ba99b4811463" providerId="AD" clId="Web-{0B1AC2AB-566E-5FF0-79C8-AAD54F689AD6}" dt="2025-05-15T16:33:11.967" v="96"/>
        <pc:sldMkLst>
          <pc:docMk/>
          <pc:sldMk cId="1845589056" sldId="2147481481"/>
        </pc:sldMkLst>
      </pc:sldChg>
      <pc:sldChg chg="delSp modNotes">
        <pc:chgData name="Marie Deveaux" userId="S::mdeveaux@rtsl.org::9fc0be8f-9df8-4ccb-8fb2-ba99b4811463" providerId="AD" clId="Web-{0B1AC2AB-566E-5FF0-79C8-AAD54F689AD6}" dt="2025-05-15T16:25:49.123" v="15"/>
        <pc:sldMkLst>
          <pc:docMk/>
          <pc:sldMk cId="2148989496" sldId="2147481486"/>
        </pc:sldMkLst>
      </pc:sldChg>
      <pc:sldChg chg="delSp modNotes">
        <pc:chgData name="Marie Deveaux" userId="S::mdeveaux@rtsl.org::9fc0be8f-9df8-4ccb-8fb2-ba99b4811463" providerId="AD" clId="Web-{0B1AC2AB-566E-5FF0-79C8-AAD54F689AD6}" dt="2025-05-15T16:28:36.879" v="47"/>
        <pc:sldMkLst>
          <pc:docMk/>
          <pc:sldMk cId="344325162" sldId="2147481593"/>
        </pc:sldMkLst>
      </pc:sldChg>
      <pc:sldChg chg="delSp modNotes">
        <pc:chgData name="Marie Deveaux" userId="S::mdeveaux@rtsl.org::9fc0be8f-9df8-4ccb-8fb2-ba99b4811463" providerId="AD" clId="Web-{0B1AC2AB-566E-5FF0-79C8-AAD54F689AD6}" dt="2025-05-15T16:30:40.274" v="70"/>
        <pc:sldMkLst>
          <pc:docMk/>
          <pc:sldMk cId="1314114512" sldId="2147481614"/>
        </pc:sldMkLst>
      </pc:sldChg>
      <pc:sldChg chg="delSp modSp modNotes">
        <pc:chgData name="Marie Deveaux" userId="S::mdeveaux@rtsl.org::9fc0be8f-9df8-4ccb-8fb2-ba99b4811463" providerId="AD" clId="Web-{0B1AC2AB-566E-5FF0-79C8-AAD54F689AD6}" dt="2025-05-15T16:32:21.731" v="85"/>
        <pc:sldMkLst>
          <pc:docMk/>
          <pc:sldMk cId="2963939404" sldId="2147481615"/>
        </pc:sldMkLst>
        <pc:spChg chg="mod">
          <ac:chgData name="Marie Deveaux" userId="S::mdeveaux@rtsl.org::9fc0be8f-9df8-4ccb-8fb2-ba99b4811463" providerId="AD" clId="Web-{0B1AC2AB-566E-5FF0-79C8-AAD54F689AD6}" dt="2025-05-15T16:31:18.197" v="75" actId="14100"/>
          <ac:spMkLst>
            <pc:docMk/>
            <pc:sldMk cId="2963939404" sldId="2147481615"/>
            <ac:spMk id="10" creationId="{22482D61-E5E9-3C74-7743-E49765B2D10A}"/>
          </ac:spMkLst>
        </pc:spChg>
      </pc:sldChg>
    </pc:docChg>
  </pc:docChgLst>
  <pc:docChgLst>
    <pc:chgData name="Shefali Oza" userId="b6d86925-c367-4057-9a73-a9633078c5cb" providerId="ADAL" clId="{98B9CC89-EB17-CC44-A05F-766CB68255AF}"/>
    <pc:docChg chg="undo custSel addSld delSld modSld delSection modSection">
      <pc:chgData name="Shefali Oza" userId="b6d86925-c367-4057-9a73-a9633078c5cb" providerId="ADAL" clId="{98B9CC89-EB17-CC44-A05F-766CB68255AF}" dt="2025-05-15T20:46:51.801" v="46635"/>
      <pc:docMkLst>
        <pc:docMk/>
      </pc:docMkLst>
      <pc:sldChg chg="modNotesTx">
        <pc:chgData name="Shefali Oza" userId="b6d86925-c367-4057-9a73-a9633078c5cb" providerId="ADAL" clId="{98B9CC89-EB17-CC44-A05F-766CB68255AF}" dt="2025-05-06T02:32:06.289" v="10324" actId="20577"/>
        <pc:sldMkLst>
          <pc:docMk/>
          <pc:sldMk cId="2244206767" sldId="2145705809"/>
        </pc:sldMkLst>
      </pc:sldChg>
      <pc:sldChg chg="addSp delSp modSp add mod modNotesTx">
        <pc:chgData name="Shefali Oza" userId="b6d86925-c367-4057-9a73-a9633078c5cb" providerId="ADAL" clId="{98B9CC89-EB17-CC44-A05F-766CB68255AF}" dt="2025-05-14T18:50:22.030" v="43797" actId="114"/>
        <pc:sldMkLst>
          <pc:docMk/>
          <pc:sldMk cId="566914440" sldId="2145705813"/>
        </pc:sldMkLst>
        <pc:spChg chg="add mod">
          <ac:chgData name="Shefali Oza" userId="b6d86925-c367-4057-9a73-a9633078c5cb" providerId="ADAL" clId="{98B9CC89-EB17-CC44-A05F-766CB68255AF}" dt="2025-05-06T13:39:27.223" v="21759"/>
          <ac:spMkLst>
            <pc:docMk/>
            <pc:sldMk cId="566914440" sldId="2145705813"/>
            <ac:spMk id="3" creationId="{DFC04ADF-F06C-4548-18B1-864183BCBF12}"/>
          </ac:spMkLst>
        </pc:spChg>
        <pc:picChg chg="mod">
          <ac:chgData name="Shefali Oza" userId="b6d86925-c367-4057-9a73-a9633078c5cb" providerId="ADAL" clId="{98B9CC89-EB17-CC44-A05F-766CB68255AF}" dt="2025-05-06T13:39:29.602" v="21764" actId="1036"/>
          <ac:picMkLst>
            <pc:docMk/>
            <pc:sldMk cId="566914440" sldId="2145705813"/>
            <ac:picMk id="7" creationId="{1EC3A33D-36E3-AAC1-9FBA-762610664B08}"/>
          </ac:picMkLst>
        </pc:picChg>
      </pc:sldChg>
      <pc:sldChg chg="modNotesTx">
        <pc:chgData name="Shefali Oza" userId="b6d86925-c367-4057-9a73-a9633078c5cb" providerId="ADAL" clId="{98B9CC89-EB17-CC44-A05F-766CB68255AF}" dt="2025-05-06T02:31:31.871" v="10303" actId="20577"/>
        <pc:sldMkLst>
          <pc:docMk/>
          <pc:sldMk cId="2726359537" sldId="2145705821"/>
        </pc:sldMkLst>
      </pc:sldChg>
      <pc:sldChg chg="addSp modSp mod modNotesTx">
        <pc:chgData name="Shefali Oza" userId="b6d86925-c367-4057-9a73-a9633078c5cb" providerId="ADAL" clId="{98B9CC89-EB17-CC44-A05F-766CB68255AF}" dt="2025-05-14T19:18:29.277" v="46423" actId="114"/>
        <pc:sldMkLst>
          <pc:docMk/>
          <pc:sldMk cId="2948868882" sldId="2145706043"/>
        </pc:sldMkLst>
      </pc:sldChg>
      <pc:sldChg chg="addSp modSp mod modNotesTx">
        <pc:chgData name="Shefali Oza" userId="b6d86925-c367-4057-9a73-a9633078c5cb" providerId="ADAL" clId="{98B9CC89-EB17-CC44-A05F-766CB68255AF}" dt="2025-05-14T19:18:36.869" v="46426" actId="114"/>
        <pc:sldMkLst>
          <pc:docMk/>
          <pc:sldMk cId="2520459724" sldId="2145706078"/>
        </pc:sldMkLst>
        <pc:spChg chg="mod">
          <ac:chgData name="Shefali Oza" userId="b6d86925-c367-4057-9a73-a9633078c5cb" providerId="ADAL" clId="{98B9CC89-EB17-CC44-A05F-766CB68255AF}" dt="2025-05-02T00:47:35.697" v="694" actId="20577"/>
          <ac:spMkLst>
            <pc:docMk/>
            <pc:sldMk cId="2520459724" sldId="2145706078"/>
            <ac:spMk id="3" creationId="{6FCB29A9-8F84-23F8-F74A-3915DFB6DB5A}"/>
          </ac:spMkLst>
        </pc:spChg>
      </pc:sldChg>
      <pc:sldChg chg="del modNotesTx">
        <pc:chgData name="Shefali Oza" userId="b6d86925-c367-4057-9a73-a9633078c5cb" providerId="ADAL" clId="{98B9CC89-EB17-CC44-A05F-766CB68255AF}" dt="2025-05-02T03:04:09.158" v="3473" actId="2696"/>
        <pc:sldMkLst>
          <pc:docMk/>
          <pc:sldMk cId="715956282" sldId="2145706080"/>
        </pc:sldMkLst>
      </pc:sldChg>
      <pc:sldChg chg="add del">
        <pc:chgData name="Shefali Oza" userId="b6d86925-c367-4057-9a73-a9633078c5cb" providerId="ADAL" clId="{98B9CC89-EB17-CC44-A05F-766CB68255AF}" dt="2025-05-05T20:32:30.742" v="6734" actId="2696"/>
        <pc:sldMkLst>
          <pc:docMk/>
          <pc:sldMk cId="2991727678" sldId="2145706080"/>
        </pc:sldMkLst>
      </pc:sldChg>
      <pc:sldChg chg="add del">
        <pc:chgData name="Shefali Oza" userId="b6d86925-c367-4057-9a73-a9633078c5cb" providerId="ADAL" clId="{98B9CC89-EB17-CC44-A05F-766CB68255AF}" dt="2025-05-06T02:14:25.215" v="9917" actId="2696"/>
        <pc:sldMkLst>
          <pc:docMk/>
          <pc:sldMk cId="3714490769" sldId="2145706082"/>
        </pc:sldMkLst>
      </pc:sldChg>
      <pc:sldChg chg="del">
        <pc:chgData name="Shefali Oza" userId="b6d86925-c367-4057-9a73-a9633078c5cb" providerId="ADAL" clId="{98B9CC89-EB17-CC44-A05F-766CB68255AF}" dt="2025-05-02T03:04:09.158" v="3473" actId="2696"/>
        <pc:sldMkLst>
          <pc:docMk/>
          <pc:sldMk cId="4267789929" sldId="2145706082"/>
        </pc:sldMkLst>
      </pc:sldChg>
      <pc:sldChg chg="add del">
        <pc:chgData name="Shefali Oza" userId="b6d86925-c367-4057-9a73-a9633078c5cb" providerId="ADAL" clId="{98B9CC89-EB17-CC44-A05F-766CB68255AF}" dt="2025-05-06T02:21:34.144" v="10168" actId="2696"/>
        <pc:sldMkLst>
          <pc:docMk/>
          <pc:sldMk cId="352186059" sldId="2145706084"/>
        </pc:sldMkLst>
      </pc:sldChg>
      <pc:sldChg chg="del">
        <pc:chgData name="Shefali Oza" userId="b6d86925-c367-4057-9a73-a9633078c5cb" providerId="ADAL" clId="{98B9CC89-EB17-CC44-A05F-766CB68255AF}" dt="2025-05-02T03:04:09.158" v="3473" actId="2696"/>
        <pc:sldMkLst>
          <pc:docMk/>
          <pc:sldMk cId="2042722160" sldId="2145706084"/>
        </pc:sldMkLst>
      </pc:sldChg>
      <pc:sldChg chg="del">
        <pc:chgData name="Shefali Oza" userId="b6d86925-c367-4057-9a73-a9633078c5cb" providerId="ADAL" clId="{98B9CC89-EB17-CC44-A05F-766CB68255AF}" dt="2025-05-02T03:04:09.158" v="3473" actId="2696"/>
        <pc:sldMkLst>
          <pc:docMk/>
          <pc:sldMk cId="1512225061" sldId="2145706090"/>
        </pc:sldMkLst>
      </pc:sldChg>
      <pc:sldChg chg="add del">
        <pc:chgData name="Shefali Oza" userId="b6d86925-c367-4057-9a73-a9633078c5cb" providerId="ADAL" clId="{98B9CC89-EB17-CC44-A05F-766CB68255AF}" dt="2025-05-06T02:21:57.836" v="10181" actId="2696"/>
        <pc:sldMkLst>
          <pc:docMk/>
          <pc:sldMk cId="3822897258" sldId="2145706090"/>
        </pc:sldMkLst>
      </pc:sldChg>
      <pc:sldChg chg="add del">
        <pc:chgData name="Shefali Oza" userId="b6d86925-c367-4057-9a73-a9633078c5cb" providerId="ADAL" clId="{98B9CC89-EB17-CC44-A05F-766CB68255AF}" dt="2025-05-06T02:28:52.350" v="10186" actId="2696"/>
        <pc:sldMkLst>
          <pc:docMk/>
          <pc:sldMk cId="1813941023" sldId="2145706092"/>
        </pc:sldMkLst>
      </pc:sldChg>
      <pc:sldChg chg="del">
        <pc:chgData name="Shefali Oza" userId="b6d86925-c367-4057-9a73-a9633078c5cb" providerId="ADAL" clId="{98B9CC89-EB17-CC44-A05F-766CB68255AF}" dt="2025-05-02T03:04:09.158" v="3473" actId="2696"/>
        <pc:sldMkLst>
          <pc:docMk/>
          <pc:sldMk cId="2890718512" sldId="2145706092"/>
        </pc:sldMkLst>
      </pc:sldChg>
      <pc:sldChg chg="addSp delSp modSp add del mod modAnim modNotesTx">
        <pc:chgData name="Shefali Oza" userId="b6d86925-c367-4057-9a73-a9633078c5cb" providerId="ADAL" clId="{98B9CC89-EB17-CC44-A05F-766CB68255AF}" dt="2025-05-15T20:46:51.801" v="46635"/>
        <pc:sldMkLst>
          <pc:docMk/>
          <pc:sldMk cId="3277635913" sldId="2145706129"/>
        </pc:sldMkLst>
      </pc:sldChg>
      <pc:sldChg chg="addSp modSp modNotesTx">
        <pc:chgData name="Shefali Oza" userId="b6d86925-c367-4057-9a73-a9633078c5cb" providerId="ADAL" clId="{98B9CC89-EB17-CC44-A05F-766CB68255AF}" dt="2025-05-15T20:46:10.503" v="46628" actId="20577"/>
        <pc:sldMkLst>
          <pc:docMk/>
          <pc:sldMk cId="574596448" sldId="2145706218"/>
        </pc:sldMkLst>
      </pc:sldChg>
      <pc:sldChg chg="addSp delSp modSp mod modNotesTx">
        <pc:chgData name="Shefali Oza" userId="b6d86925-c367-4057-9a73-a9633078c5cb" providerId="ADAL" clId="{98B9CC89-EB17-CC44-A05F-766CB68255AF}" dt="2025-05-14T19:18:43.281" v="46427" actId="114"/>
        <pc:sldMkLst>
          <pc:docMk/>
          <pc:sldMk cId="729009989" sldId="2145706219"/>
        </pc:sldMkLst>
      </pc:sldChg>
      <pc:sldChg chg="addSp modSp mod modNotesTx">
        <pc:chgData name="Shefali Oza" userId="b6d86925-c367-4057-9a73-a9633078c5cb" providerId="ADAL" clId="{98B9CC89-EB17-CC44-A05F-766CB68255AF}" dt="2025-05-14T19:19:18.163" v="46437" actId="20577"/>
        <pc:sldMkLst>
          <pc:docMk/>
          <pc:sldMk cId="2060031603" sldId="2145706250"/>
        </pc:sldMkLst>
        <pc:spChg chg="mod">
          <ac:chgData name="Shefali Oza" userId="b6d86925-c367-4057-9a73-a9633078c5cb" providerId="ADAL" clId="{98B9CC89-EB17-CC44-A05F-766CB68255AF}" dt="2025-05-02T01:26:26.606" v="2877" actId="20577"/>
          <ac:spMkLst>
            <pc:docMk/>
            <pc:sldMk cId="2060031603" sldId="2145706250"/>
            <ac:spMk id="3" creationId="{3A577D1D-259A-13E0-7915-23A71442B5E7}"/>
          </ac:spMkLst>
        </pc:spChg>
        <pc:spChg chg="mod">
          <ac:chgData name="Shefali Oza" userId="b6d86925-c367-4057-9a73-a9633078c5cb" providerId="ADAL" clId="{98B9CC89-EB17-CC44-A05F-766CB68255AF}" dt="2025-05-02T01:26:28.156" v="2882" actId="20577"/>
          <ac:spMkLst>
            <pc:docMk/>
            <pc:sldMk cId="2060031603" sldId="2145706250"/>
            <ac:spMk id="6" creationId="{B5912D50-DC75-BD74-96E7-D650751501F6}"/>
          </ac:spMkLst>
        </pc:spChg>
        <pc:spChg chg="mod">
          <ac:chgData name="Shefali Oza" userId="b6d86925-c367-4057-9a73-a9633078c5cb" providerId="ADAL" clId="{98B9CC89-EB17-CC44-A05F-766CB68255AF}" dt="2025-05-06T11:46:26.005" v="17534" actId="20577"/>
          <ac:spMkLst>
            <pc:docMk/>
            <pc:sldMk cId="2060031603" sldId="2145706250"/>
            <ac:spMk id="8" creationId="{25F4B9B0-74FB-9CA6-A8C2-651679CC8532}"/>
          </ac:spMkLst>
        </pc:spChg>
      </pc:sldChg>
      <pc:sldChg chg="modSp del mod">
        <pc:chgData name="Shefali Oza" userId="b6d86925-c367-4057-9a73-a9633078c5cb" providerId="ADAL" clId="{98B9CC89-EB17-CC44-A05F-766CB68255AF}" dt="2025-05-02T03:04:09.158" v="3473" actId="2696"/>
        <pc:sldMkLst>
          <pc:docMk/>
          <pc:sldMk cId="660598903" sldId="2145706251"/>
        </pc:sldMkLst>
      </pc:sldChg>
      <pc:sldChg chg="addSp modSp add mod modNotesTx">
        <pc:chgData name="Shefali Oza" userId="b6d86925-c367-4057-9a73-a9633078c5cb" providerId="ADAL" clId="{98B9CC89-EB17-CC44-A05F-766CB68255AF}" dt="2025-05-06T12:08:05.968" v="19673"/>
        <pc:sldMkLst>
          <pc:docMk/>
          <pc:sldMk cId="3756285861" sldId="2145706251"/>
        </pc:sldMkLst>
        <pc:spChg chg="mod">
          <ac:chgData name="Shefali Oza" userId="b6d86925-c367-4057-9a73-a9633078c5cb" providerId="ADAL" clId="{98B9CC89-EB17-CC44-A05F-766CB68255AF}" dt="2025-05-06T02:09:41.010" v="9750" actId="1076"/>
          <ac:spMkLst>
            <pc:docMk/>
            <pc:sldMk cId="3756285861" sldId="2145706251"/>
            <ac:spMk id="2" creationId="{971DB611-3043-42AC-7571-9B3D4743B3FD}"/>
          </ac:spMkLst>
        </pc:spChg>
        <pc:spChg chg="mod">
          <ac:chgData name="Shefali Oza" userId="b6d86925-c367-4057-9a73-a9633078c5cb" providerId="ADAL" clId="{98B9CC89-EB17-CC44-A05F-766CB68255AF}" dt="2025-05-06T02:10:17.938" v="9770" actId="20577"/>
          <ac:spMkLst>
            <pc:docMk/>
            <pc:sldMk cId="3756285861" sldId="2145706251"/>
            <ac:spMk id="3" creationId="{B8E7B07F-16F5-0A38-1A02-885D924685EB}"/>
          </ac:spMkLst>
        </pc:spChg>
        <pc:spChg chg="mod">
          <ac:chgData name="Shefali Oza" userId="b6d86925-c367-4057-9a73-a9633078c5cb" providerId="ADAL" clId="{98B9CC89-EB17-CC44-A05F-766CB68255AF}" dt="2025-05-06T02:10:51.199" v="9805" actId="20577"/>
          <ac:spMkLst>
            <pc:docMk/>
            <pc:sldMk cId="3756285861" sldId="2145706251"/>
            <ac:spMk id="4" creationId="{4300BAF6-8B41-4C3F-A64B-30C3FF805B46}"/>
          </ac:spMkLst>
        </pc:spChg>
        <pc:spChg chg="mod">
          <ac:chgData name="Shefali Oza" userId="b6d86925-c367-4057-9a73-a9633078c5cb" providerId="ADAL" clId="{98B9CC89-EB17-CC44-A05F-766CB68255AF}" dt="2025-05-05T20:33:30.926" v="6771" actId="14100"/>
          <ac:spMkLst>
            <pc:docMk/>
            <pc:sldMk cId="3756285861" sldId="2145706251"/>
            <ac:spMk id="6" creationId="{07717E4A-844D-40A0-7436-29FA12CEECD1}"/>
          </ac:spMkLst>
        </pc:spChg>
      </pc:sldChg>
      <pc:sldChg chg="del">
        <pc:chgData name="Shefali Oza" userId="b6d86925-c367-4057-9a73-a9633078c5cb" providerId="ADAL" clId="{98B9CC89-EB17-CC44-A05F-766CB68255AF}" dt="2025-05-02T03:04:09.158" v="3473" actId="2696"/>
        <pc:sldMkLst>
          <pc:docMk/>
          <pc:sldMk cId="2841573792" sldId="2145706252"/>
        </pc:sldMkLst>
      </pc:sldChg>
      <pc:sldChg chg="add del">
        <pc:chgData name="Shefali Oza" userId="b6d86925-c367-4057-9a73-a9633078c5cb" providerId="ADAL" clId="{98B9CC89-EB17-CC44-A05F-766CB68255AF}" dt="2025-05-06T02:18:35.150" v="10065" actId="2696"/>
        <pc:sldMkLst>
          <pc:docMk/>
          <pc:sldMk cId="2925579628" sldId="2145706252"/>
        </pc:sldMkLst>
      </pc:sldChg>
      <pc:sldChg chg="del">
        <pc:chgData name="Shefali Oza" userId="b6d86925-c367-4057-9a73-a9633078c5cb" providerId="ADAL" clId="{98B9CC89-EB17-CC44-A05F-766CB68255AF}" dt="2025-05-02T03:04:09.158" v="3473" actId="2696"/>
        <pc:sldMkLst>
          <pc:docMk/>
          <pc:sldMk cId="4025593153" sldId="2145706253"/>
        </pc:sldMkLst>
      </pc:sldChg>
      <pc:sldChg chg="add del">
        <pc:chgData name="Shefali Oza" userId="b6d86925-c367-4057-9a73-a9633078c5cb" providerId="ADAL" clId="{98B9CC89-EB17-CC44-A05F-766CB68255AF}" dt="2025-05-06T02:18:41.218" v="10067" actId="2696"/>
        <pc:sldMkLst>
          <pc:docMk/>
          <pc:sldMk cId="4133447776" sldId="2145706253"/>
        </pc:sldMkLst>
      </pc:sldChg>
      <pc:sldChg chg="del">
        <pc:chgData name="Shefali Oza" userId="b6d86925-c367-4057-9a73-a9633078c5cb" providerId="ADAL" clId="{98B9CC89-EB17-CC44-A05F-766CB68255AF}" dt="2025-05-02T03:04:09.158" v="3473" actId="2696"/>
        <pc:sldMkLst>
          <pc:docMk/>
          <pc:sldMk cId="1017271965" sldId="2145706254"/>
        </pc:sldMkLst>
      </pc:sldChg>
      <pc:sldChg chg="add del">
        <pc:chgData name="Shefali Oza" userId="b6d86925-c367-4057-9a73-a9633078c5cb" providerId="ADAL" clId="{98B9CC89-EB17-CC44-A05F-766CB68255AF}" dt="2025-05-06T02:18:42.516" v="10068" actId="2696"/>
        <pc:sldMkLst>
          <pc:docMk/>
          <pc:sldMk cId="2224518342" sldId="2145706254"/>
        </pc:sldMkLst>
      </pc:sldChg>
      <pc:sldChg chg="add del">
        <pc:chgData name="Shefali Oza" userId="b6d86925-c367-4057-9a73-a9633078c5cb" providerId="ADAL" clId="{98B9CC89-EB17-CC44-A05F-766CB68255AF}" dt="2025-05-06T02:21:56.738" v="10180" actId="2696"/>
        <pc:sldMkLst>
          <pc:docMk/>
          <pc:sldMk cId="941928083" sldId="2145706255"/>
        </pc:sldMkLst>
      </pc:sldChg>
      <pc:sldChg chg="del">
        <pc:chgData name="Shefali Oza" userId="b6d86925-c367-4057-9a73-a9633078c5cb" providerId="ADAL" clId="{98B9CC89-EB17-CC44-A05F-766CB68255AF}" dt="2025-05-02T03:04:09.158" v="3473" actId="2696"/>
        <pc:sldMkLst>
          <pc:docMk/>
          <pc:sldMk cId="953707375" sldId="2145706255"/>
        </pc:sldMkLst>
      </pc:sldChg>
      <pc:sldChg chg="add del">
        <pc:chgData name="Shefali Oza" userId="b6d86925-c367-4057-9a73-a9633078c5cb" providerId="ADAL" clId="{98B9CC89-EB17-CC44-A05F-766CB68255AF}" dt="2025-05-06T02:21:55.907" v="10179" actId="2696"/>
        <pc:sldMkLst>
          <pc:docMk/>
          <pc:sldMk cId="776393647" sldId="2145706256"/>
        </pc:sldMkLst>
      </pc:sldChg>
      <pc:sldChg chg="del">
        <pc:chgData name="Shefali Oza" userId="b6d86925-c367-4057-9a73-a9633078c5cb" providerId="ADAL" clId="{98B9CC89-EB17-CC44-A05F-766CB68255AF}" dt="2025-05-02T03:04:09.158" v="3473" actId="2696"/>
        <pc:sldMkLst>
          <pc:docMk/>
          <pc:sldMk cId="2984973146" sldId="2145706256"/>
        </pc:sldMkLst>
      </pc:sldChg>
      <pc:sldChg chg="addSp delSp modSp add del mod">
        <pc:chgData name="Shefali Oza" userId="b6d86925-c367-4057-9a73-a9633078c5cb" providerId="ADAL" clId="{98B9CC89-EB17-CC44-A05F-766CB68255AF}" dt="2025-05-06T02:21:54.047" v="10177" actId="2696"/>
        <pc:sldMkLst>
          <pc:docMk/>
          <pc:sldMk cId="3591880810" sldId="2145706257"/>
        </pc:sldMkLst>
      </pc:sldChg>
      <pc:sldChg chg="del">
        <pc:chgData name="Shefali Oza" userId="b6d86925-c367-4057-9a73-a9633078c5cb" providerId="ADAL" clId="{98B9CC89-EB17-CC44-A05F-766CB68255AF}" dt="2025-05-02T03:04:09.158" v="3473" actId="2696"/>
        <pc:sldMkLst>
          <pc:docMk/>
          <pc:sldMk cId="4200950439" sldId="2145706257"/>
        </pc:sldMkLst>
      </pc:sldChg>
      <pc:sldChg chg="add del">
        <pc:chgData name="Shefali Oza" userId="b6d86925-c367-4057-9a73-a9633078c5cb" providerId="ADAL" clId="{98B9CC89-EB17-CC44-A05F-766CB68255AF}" dt="2025-05-06T02:28:52.374" v="10190" actId="2696"/>
        <pc:sldMkLst>
          <pc:docMk/>
          <pc:sldMk cId="411858455" sldId="2145706258"/>
        </pc:sldMkLst>
      </pc:sldChg>
      <pc:sldChg chg="del">
        <pc:chgData name="Shefali Oza" userId="b6d86925-c367-4057-9a73-a9633078c5cb" providerId="ADAL" clId="{98B9CC89-EB17-CC44-A05F-766CB68255AF}" dt="2025-05-02T03:04:09.158" v="3473" actId="2696"/>
        <pc:sldMkLst>
          <pc:docMk/>
          <pc:sldMk cId="3943455157" sldId="2145706258"/>
        </pc:sldMkLst>
      </pc:sldChg>
      <pc:sldChg chg="del">
        <pc:chgData name="Shefali Oza" userId="b6d86925-c367-4057-9a73-a9633078c5cb" providerId="ADAL" clId="{98B9CC89-EB17-CC44-A05F-766CB68255AF}" dt="2025-05-02T03:04:09.158" v="3473" actId="2696"/>
        <pc:sldMkLst>
          <pc:docMk/>
          <pc:sldMk cId="2463979" sldId="2145706259"/>
        </pc:sldMkLst>
      </pc:sldChg>
      <pc:sldChg chg="add del">
        <pc:chgData name="Shefali Oza" userId="b6d86925-c367-4057-9a73-a9633078c5cb" providerId="ADAL" clId="{98B9CC89-EB17-CC44-A05F-766CB68255AF}" dt="2025-05-06T02:28:52.368" v="10188" actId="2696"/>
        <pc:sldMkLst>
          <pc:docMk/>
          <pc:sldMk cId="3958890307" sldId="2145706259"/>
        </pc:sldMkLst>
      </pc:sldChg>
      <pc:sldChg chg="add del">
        <pc:chgData name="Shefali Oza" userId="b6d86925-c367-4057-9a73-a9633078c5cb" providerId="ADAL" clId="{98B9CC89-EB17-CC44-A05F-766CB68255AF}" dt="2025-05-06T02:28:52.371" v="10189" actId="2696"/>
        <pc:sldMkLst>
          <pc:docMk/>
          <pc:sldMk cId="262366256" sldId="2145706260"/>
        </pc:sldMkLst>
      </pc:sldChg>
      <pc:sldChg chg="del">
        <pc:chgData name="Shefali Oza" userId="b6d86925-c367-4057-9a73-a9633078c5cb" providerId="ADAL" clId="{98B9CC89-EB17-CC44-A05F-766CB68255AF}" dt="2025-05-02T03:04:09.158" v="3473" actId="2696"/>
        <pc:sldMkLst>
          <pc:docMk/>
          <pc:sldMk cId="3353819011" sldId="2145706260"/>
        </pc:sldMkLst>
      </pc:sldChg>
      <pc:sldChg chg="del">
        <pc:chgData name="Shefali Oza" userId="b6d86925-c367-4057-9a73-a9633078c5cb" providerId="ADAL" clId="{98B9CC89-EB17-CC44-A05F-766CB68255AF}" dt="2025-05-02T03:04:09.158" v="3473" actId="2696"/>
        <pc:sldMkLst>
          <pc:docMk/>
          <pc:sldMk cId="1061781267" sldId="2145706261"/>
        </pc:sldMkLst>
      </pc:sldChg>
      <pc:sldChg chg="add del">
        <pc:chgData name="Shefali Oza" userId="b6d86925-c367-4057-9a73-a9633078c5cb" providerId="ADAL" clId="{98B9CC89-EB17-CC44-A05F-766CB68255AF}" dt="2025-05-06T02:18:36.696" v="10066" actId="2696"/>
        <pc:sldMkLst>
          <pc:docMk/>
          <pc:sldMk cId="2194221814" sldId="2145706261"/>
        </pc:sldMkLst>
      </pc:sldChg>
      <pc:sldChg chg="del">
        <pc:chgData name="Shefali Oza" userId="b6d86925-c367-4057-9a73-a9633078c5cb" providerId="ADAL" clId="{98B9CC89-EB17-CC44-A05F-766CB68255AF}" dt="2025-05-02T03:04:16.334" v="3476" actId="2696"/>
        <pc:sldMkLst>
          <pc:docMk/>
          <pc:sldMk cId="4204544247" sldId="2145706289"/>
        </pc:sldMkLst>
      </pc:sldChg>
      <pc:sldChg chg="del">
        <pc:chgData name="Shefali Oza" userId="b6d86925-c367-4057-9a73-a9633078c5cb" providerId="ADAL" clId="{98B9CC89-EB17-CC44-A05F-766CB68255AF}" dt="2025-05-02T01:03:47.327" v="2803" actId="2696"/>
        <pc:sldMkLst>
          <pc:docMk/>
          <pc:sldMk cId="3928974273" sldId="2145706315"/>
        </pc:sldMkLst>
      </pc:sldChg>
      <pc:sldChg chg="del">
        <pc:chgData name="Shefali Oza" userId="b6d86925-c367-4057-9a73-a9633078c5cb" providerId="ADAL" clId="{98B9CC89-EB17-CC44-A05F-766CB68255AF}" dt="2025-05-02T03:03:49.511" v="3471" actId="2696"/>
        <pc:sldMkLst>
          <pc:docMk/>
          <pc:sldMk cId="2208988858" sldId="2145706316"/>
        </pc:sldMkLst>
      </pc:sldChg>
      <pc:sldChg chg="del">
        <pc:chgData name="Shefali Oza" userId="b6d86925-c367-4057-9a73-a9633078c5cb" providerId="ADAL" clId="{98B9CC89-EB17-CC44-A05F-766CB68255AF}" dt="2025-05-02T03:03:50.795" v="3472" actId="2696"/>
        <pc:sldMkLst>
          <pc:docMk/>
          <pc:sldMk cId="1942309959" sldId="2145706317"/>
        </pc:sldMkLst>
      </pc:sldChg>
      <pc:sldChg chg="add del">
        <pc:chgData name="Shefali Oza" userId="b6d86925-c367-4057-9a73-a9633078c5cb" providerId="ADAL" clId="{98B9CC89-EB17-CC44-A05F-766CB68255AF}" dt="2025-05-06T02:14:03.899" v="9915" actId="2696"/>
        <pc:sldMkLst>
          <pc:docMk/>
          <pc:sldMk cId="729666316" sldId="2145706345"/>
        </pc:sldMkLst>
      </pc:sldChg>
      <pc:sldChg chg="del">
        <pc:chgData name="Shefali Oza" userId="b6d86925-c367-4057-9a73-a9633078c5cb" providerId="ADAL" clId="{98B9CC89-EB17-CC44-A05F-766CB68255AF}" dt="2025-05-02T03:04:09.158" v="3473" actId="2696"/>
        <pc:sldMkLst>
          <pc:docMk/>
          <pc:sldMk cId="3217165491" sldId="2145706345"/>
        </pc:sldMkLst>
      </pc:sldChg>
      <pc:sldChg chg="del">
        <pc:chgData name="Shefali Oza" userId="b6d86925-c367-4057-9a73-a9633078c5cb" providerId="ADAL" clId="{98B9CC89-EB17-CC44-A05F-766CB68255AF}" dt="2025-05-02T03:04:09.158" v="3473" actId="2696"/>
        <pc:sldMkLst>
          <pc:docMk/>
          <pc:sldMk cId="1747110963" sldId="2145706346"/>
        </pc:sldMkLst>
      </pc:sldChg>
      <pc:sldChg chg="add del">
        <pc:chgData name="Shefali Oza" userId="b6d86925-c367-4057-9a73-a9633078c5cb" providerId="ADAL" clId="{98B9CC89-EB17-CC44-A05F-766CB68255AF}" dt="2025-05-06T02:13:34.258" v="9878" actId="2696"/>
        <pc:sldMkLst>
          <pc:docMk/>
          <pc:sldMk cId="2805074203" sldId="2145706346"/>
        </pc:sldMkLst>
      </pc:sldChg>
      <pc:sldChg chg="addSp delSp modSp add mod modNotesTx">
        <pc:chgData name="Shefali Oza" userId="b6d86925-c367-4057-9a73-a9633078c5cb" providerId="ADAL" clId="{98B9CC89-EB17-CC44-A05F-766CB68255AF}" dt="2025-05-14T19:19:52.547" v="46445" actId="114"/>
        <pc:sldMkLst>
          <pc:docMk/>
          <pc:sldMk cId="2270159894" sldId="2145706348"/>
        </pc:sldMkLst>
        <pc:spChg chg="mod">
          <ac:chgData name="Shefali Oza" userId="b6d86925-c367-4057-9a73-a9633078c5cb" providerId="ADAL" clId="{98B9CC89-EB17-CC44-A05F-766CB68255AF}" dt="2025-05-05T21:21:25.105" v="8520" actId="20577"/>
          <ac:spMkLst>
            <pc:docMk/>
            <pc:sldMk cId="2270159894" sldId="2145706348"/>
            <ac:spMk id="2" creationId="{971DB611-3043-42AC-7571-9B3D4743B3FD}"/>
          </ac:spMkLst>
        </pc:spChg>
        <pc:spChg chg="mod">
          <ac:chgData name="Shefali Oza" userId="b6d86925-c367-4057-9a73-a9633078c5cb" providerId="ADAL" clId="{98B9CC89-EB17-CC44-A05F-766CB68255AF}" dt="2025-05-06T02:11:22.667" v="9823" actId="20577"/>
          <ac:spMkLst>
            <pc:docMk/>
            <pc:sldMk cId="2270159894" sldId="2145706348"/>
            <ac:spMk id="3" creationId="{B8E7B07F-16F5-0A38-1A02-885D924685EB}"/>
          </ac:spMkLst>
        </pc:spChg>
        <pc:spChg chg="mod">
          <ac:chgData name="Shefali Oza" userId="b6d86925-c367-4057-9a73-a9633078c5cb" providerId="ADAL" clId="{98B9CC89-EB17-CC44-A05F-766CB68255AF}" dt="2025-05-06T11:06:55.519" v="15112" actId="20577"/>
          <ac:spMkLst>
            <pc:docMk/>
            <pc:sldMk cId="2270159894" sldId="2145706348"/>
            <ac:spMk id="4" creationId="{4300BAF6-8B41-4C3F-A64B-30C3FF805B46}"/>
          </ac:spMkLst>
        </pc:spChg>
        <pc:spChg chg="add mod">
          <ac:chgData name="Shefali Oza" userId="b6d86925-c367-4057-9a73-a9633078c5cb" providerId="ADAL" clId="{98B9CC89-EB17-CC44-A05F-766CB68255AF}" dt="2025-05-06T11:06:44.710" v="15099"/>
          <ac:spMkLst>
            <pc:docMk/>
            <pc:sldMk cId="2270159894" sldId="2145706348"/>
            <ac:spMk id="15" creationId="{854B1077-4A16-B147-AEB6-DF18D94112B8}"/>
          </ac:spMkLst>
        </pc:spChg>
        <pc:spChg chg="add mod">
          <ac:chgData name="Shefali Oza" userId="b6d86925-c367-4057-9a73-a9633078c5cb" providerId="ADAL" clId="{98B9CC89-EB17-CC44-A05F-766CB68255AF}" dt="2025-05-06T11:06:44.710" v="15099"/>
          <ac:spMkLst>
            <pc:docMk/>
            <pc:sldMk cId="2270159894" sldId="2145706348"/>
            <ac:spMk id="16" creationId="{BD5EC59F-972E-3F1C-8184-437C42485874}"/>
          </ac:spMkLst>
        </pc:spChg>
        <pc:spChg chg="add mod">
          <ac:chgData name="Shefali Oza" userId="b6d86925-c367-4057-9a73-a9633078c5cb" providerId="ADAL" clId="{98B9CC89-EB17-CC44-A05F-766CB68255AF}" dt="2025-05-06T11:06:44.710" v="15099"/>
          <ac:spMkLst>
            <pc:docMk/>
            <pc:sldMk cId="2270159894" sldId="2145706348"/>
            <ac:spMk id="17" creationId="{7E3CE493-902C-14A1-8086-407D882F54A9}"/>
          </ac:spMkLst>
        </pc:spChg>
        <pc:picChg chg="add mod">
          <ac:chgData name="Shefali Oza" userId="b6d86925-c367-4057-9a73-a9633078c5cb" providerId="ADAL" clId="{98B9CC89-EB17-CC44-A05F-766CB68255AF}" dt="2025-05-06T11:06:47.173" v="15100" actId="1076"/>
          <ac:picMkLst>
            <pc:docMk/>
            <pc:sldMk cId="2270159894" sldId="2145706348"/>
            <ac:picMk id="7" creationId="{C1249F43-01B2-1722-8D9E-64695C90F9A5}"/>
          </ac:picMkLst>
        </pc:picChg>
      </pc:sldChg>
      <pc:sldChg chg="del">
        <pc:chgData name="Shefali Oza" userId="b6d86925-c367-4057-9a73-a9633078c5cb" providerId="ADAL" clId="{98B9CC89-EB17-CC44-A05F-766CB68255AF}" dt="2025-05-02T03:04:09.158" v="3473" actId="2696"/>
        <pc:sldMkLst>
          <pc:docMk/>
          <pc:sldMk cId="4181583698" sldId="2145706348"/>
        </pc:sldMkLst>
      </pc:sldChg>
      <pc:sldChg chg="add del">
        <pc:chgData name="Shefali Oza" userId="b6d86925-c367-4057-9a73-a9633078c5cb" providerId="ADAL" clId="{98B9CC89-EB17-CC44-A05F-766CB68255AF}" dt="2025-05-05T21:21:10.701" v="8503" actId="2696"/>
        <pc:sldMkLst>
          <pc:docMk/>
          <pc:sldMk cId="697802249" sldId="2145706349"/>
        </pc:sldMkLst>
      </pc:sldChg>
      <pc:sldChg chg="del">
        <pc:chgData name="Shefali Oza" userId="b6d86925-c367-4057-9a73-a9633078c5cb" providerId="ADAL" clId="{98B9CC89-EB17-CC44-A05F-766CB68255AF}" dt="2025-05-02T03:04:09.158" v="3473" actId="2696"/>
        <pc:sldMkLst>
          <pc:docMk/>
          <pc:sldMk cId="2688959772" sldId="2145706349"/>
        </pc:sldMkLst>
      </pc:sldChg>
      <pc:sldChg chg="del">
        <pc:chgData name="Shefali Oza" userId="b6d86925-c367-4057-9a73-a9633078c5cb" providerId="ADAL" clId="{98B9CC89-EB17-CC44-A05F-766CB68255AF}" dt="2025-05-02T03:04:09.158" v="3473" actId="2696"/>
        <pc:sldMkLst>
          <pc:docMk/>
          <pc:sldMk cId="116432944" sldId="2145706350"/>
        </pc:sldMkLst>
      </pc:sldChg>
      <pc:sldChg chg="add del">
        <pc:chgData name="Shefali Oza" userId="b6d86925-c367-4057-9a73-a9633078c5cb" providerId="ADAL" clId="{98B9CC89-EB17-CC44-A05F-766CB68255AF}" dt="2025-05-05T21:54:22.282" v="8623" actId="2696"/>
        <pc:sldMkLst>
          <pc:docMk/>
          <pc:sldMk cId="1532752102" sldId="2145706350"/>
        </pc:sldMkLst>
      </pc:sldChg>
      <pc:sldChg chg="add del">
        <pc:chgData name="Shefali Oza" userId="b6d86925-c367-4057-9a73-a9633078c5cb" providerId="ADAL" clId="{98B9CC89-EB17-CC44-A05F-766CB68255AF}" dt="2025-05-06T02:28:52.365" v="10187" actId="2696"/>
        <pc:sldMkLst>
          <pc:docMk/>
          <pc:sldMk cId="1237207900" sldId="2145706352"/>
        </pc:sldMkLst>
      </pc:sldChg>
      <pc:sldChg chg="del">
        <pc:chgData name="Shefali Oza" userId="b6d86925-c367-4057-9a73-a9633078c5cb" providerId="ADAL" clId="{98B9CC89-EB17-CC44-A05F-766CB68255AF}" dt="2025-05-02T03:04:09.158" v="3473" actId="2696"/>
        <pc:sldMkLst>
          <pc:docMk/>
          <pc:sldMk cId="3684802130" sldId="2145706352"/>
        </pc:sldMkLst>
      </pc:sldChg>
      <pc:sldChg chg="del">
        <pc:chgData name="Shefali Oza" userId="b6d86925-c367-4057-9a73-a9633078c5cb" providerId="ADAL" clId="{98B9CC89-EB17-CC44-A05F-766CB68255AF}" dt="2025-05-01T21:01:20.363" v="29" actId="2696"/>
        <pc:sldMkLst>
          <pc:docMk/>
          <pc:sldMk cId="1642147854" sldId="2145706381"/>
        </pc:sldMkLst>
      </pc:sldChg>
      <pc:sldChg chg="del">
        <pc:chgData name="Shefali Oza" userId="b6d86925-c367-4057-9a73-a9633078c5cb" providerId="ADAL" clId="{98B9CC89-EB17-CC44-A05F-766CB68255AF}" dt="2025-05-01T21:01:22.938" v="33" actId="2696"/>
        <pc:sldMkLst>
          <pc:docMk/>
          <pc:sldMk cId="861435058" sldId="2145706410"/>
        </pc:sldMkLst>
      </pc:sldChg>
      <pc:sldChg chg="addSp modSp modNotesTx">
        <pc:chgData name="Shefali Oza" userId="b6d86925-c367-4057-9a73-a9633078c5cb" providerId="ADAL" clId="{98B9CC89-EB17-CC44-A05F-766CB68255AF}" dt="2025-05-14T19:18:51.519" v="46430" actId="20577"/>
        <pc:sldMkLst>
          <pc:docMk/>
          <pc:sldMk cId="2178146991" sldId="2145706411"/>
        </pc:sldMkLst>
      </pc:sldChg>
      <pc:sldChg chg="del">
        <pc:chgData name="Shefali Oza" userId="b6d86925-c367-4057-9a73-a9633078c5cb" providerId="ADAL" clId="{98B9CC89-EB17-CC44-A05F-766CB68255AF}" dt="2025-05-02T03:04:09.158" v="3473" actId="2696"/>
        <pc:sldMkLst>
          <pc:docMk/>
          <pc:sldMk cId="2797035090" sldId="2145706418"/>
        </pc:sldMkLst>
      </pc:sldChg>
      <pc:sldChg chg="add del">
        <pc:chgData name="Shefali Oza" userId="b6d86925-c367-4057-9a73-a9633078c5cb" providerId="ADAL" clId="{98B9CC89-EB17-CC44-A05F-766CB68255AF}" dt="2025-05-06T02:20:34.616" v="10155" actId="2696"/>
        <pc:sldMkLst>
          <pc:docMk/>
          <pc:sldMk cId="4291390374" sldId="2145706418"/>
        </pc:sldMkLst>
      </pc:sldChg>
      <pc:sldChg chg="del">
        <pc:chgData name="Shefali Oza" userId="b6d86925-c367-4057-9a73-a9633078c5cb" providerId="ADAL" clId="{98B9CC89-EB17-CC44-A05F-766CB68255AF}" dt="2025-05-01T21:01:24.095" v="35" actId="2696"/>
        <pc:sldMkLst>
          <pc:docMk/>
          <pc:sldMk cId="3545079418" sldId="2147480333"/>
        </pc:sldMkLst>
      </pc:sldChg>
      <pc:sldChg chg="del">
        <pc:chgData name="Shefali Oza" userId="b6d86925-c367-4057-9a73-a9633078c5cb" providerId="ADAL" clId="{98B9CC89-EB17-CC44-A05F-766CB68255AF}" dt="2025-05-01T21:01:28.131" v="40" actId="2696"/>
        <pc:sldMkLst>
          <pc:docMk/>
          <pc:sldMk cId="1120345679" sldId="2147480348"/>
        </pc:sldMkLst>
      </pc:sldChg>
      <pc:sldChg chg="del">
        <pc:chgData name="Shefali Oza" userId="b6d86925-c367-4057-9a73-a9633078c5cb" providerId="ADAL" clId="{98B9CC89-EB17-CC44-A05F-766CB68255AF}" dt="2025-05-01T21:01:25.755" v="37" actId="2696"/>
        <pc:sldMkLst>
          <pc:docMk/>
          <pc:sldMk cId="898977883" sldId="2147480350"/>
        </pc:sldMkLst>
      </pc:sldChg>
      <pc:sldChg chg="del">
        <pc:chgData name="Shefali Oza" userId="b6d86925-c367-4057-9a73-a9633078c5cb" providerId="ADAL" clId="{98B9CC89-EB17-CC44-A05F-766CB68255AF}" dt="2025-05-01T21:01:26.398" v="38" actId="2696"/>
        <pc:sldMkLst>
          <pc:docMk/>
          <pc:sldMk cId="2768721425" sldId="2147480351"/>
        </pc:sldMkLst>
      </pc:sldChg>
      <pc:sldChg chg="del">
        <pc:chgData name="Shefali Oza" userId="b6d86925-c367-4057-9a73-a9633078c5cb" providerId="ADAL" clId="{98B9CC89-EB17-CC44-A05F-766CB68255AF}" dt="2025-05-01T21:01:29.285" v="41" actId="2696"/>
        <pc:sldMkLst>
          <pc:docMk/>
          <pc:sldMk cId="1484105519" sldId="2147480352"/>
        </pc:sldMkLst>
      </pc:sldChg>
      <pc:sldChg chg="del">
        <pc:chgData name="Shefali Oza" userId="b6d86925-c367-4057-9a73-a9633078c5cb" providerId="ADAL" clId="{98B9CC89-EB17-CC44-A05F-766CB68255AF}" dt="2025-05-01T21:01:27.198" v="39" actId="2696"/>
        <pc:sldMkLst>
          <pc:docMk/>
          <pc:sldMk cId="2151901916" sldId="2147480353"/>
        </pc:sldMkLst>
      </pc:sldChg>
      <pc:sldChg chg="addSp delSp modSp mod modNotesTx">
        <pc:chgData name="Shefali Oza" userId="b6d86925-c367-4057-9a73-a9633078c5cb" providerId="ADAL" clId="{98B9CC89-EB17-CC44-A05F-766CB68255AF}" dt="2025-05-14T18:49:17.093" v="43786" actId="114"/>
        <pc:sldMkLst>
          <pc:docMk/>
          <pc:sldMk cId="1119122011" sldId="2147480400"/>
        </pc:sldMkLst>
      </pc:sldChg>
      <pc:sldChg chg="modNotesTx">
        <pc:chgData name="Shefali Oza" userId="b6d86925-c367-4057-9a73-a9633078c5cb" providerId="ADAL" clId="{98B9CC89-EB17-CC44-A05F-766CB68255AF}" dt="2025-05-14T18:49:41.581" v="43791" actId="114"/>
        <pc:sldMkLst>
          <pc:docMk/>
          <pc:sldMk cId="1383627889" sldId="2147480426"/>
        </pc:sldMkLst>
      </pc:sldChg>
      <pc:sldChg chg="del">
        <pc:chgData name="Shefali Oza" userId="b6d86925-c367-4057-9a73-a9633078c5cb" providerId="ADAL" clId="{98B9CC89-EB17-CC44-A05F-766CB68255AF}" dt="2025-05-01T21:01:17.597" v="24" actId="2696"/>
        <pc:sldMkLst>
          <pc:docMk/>
          <pc:sldMk cId="216575987" sldId="2147480431"/>
        </pc:sldMkLst>
      </pc:sldChg>
      <pc:sldChg chg="del">
        <pc:chgData name="Shefali Oza" userId="b6d86925-c367-4057-9a73-a9633078c5cb" providerId="ADAL" clId="{98B9CC89-EB17-CC44-A05F-766CB68255AF}" dt="2025-05-02T03:04:16.337" v="3477" actId="2696"/>
        <pc:sldMkLst>
          <pc:docMk/>
          <pc:sldMk cId="3531763380" sldId="2147480432"/>
        </pc:sldMkLst>
      </pc:sldChg>
      <pc:sldChg chg="del">
        <pc:chgData name="Shefali Oza" userId="b6d86925-c367-4057-9a73-a9633078c5cb" providerId="ADAL" clId="{98B9CC89-EB17-CC44-A05F-766CB68255AF}" dt="2025-05-06T02:31:38.484" v="10304" actId="2696"/>
        <pc:sldMkLst>
          <pc:docMk/>
          <pc:sldMk cId="1614380982" sldId="2147480516"/>
        </pc:sldMkLst>
      </pc:sldChg>
      <pc:sldChg chg="addSp modSp add modAnim modNotesTx">
        <pc:chgData name="Shefali Oza" userId="b6d86925-c367-4057-9a73-a9633078c5cb" providerId="ADAL" clId="{98B9CC89-EB17-CC44-A05F-766CB68255AF}" dt="2025-05-15T20:46:38.817" v="46629"/>
        <pc:sldMkLst>
          <pc:docMk/>
          <pc:sldMk cId="1462173516" sldId="2147480546"/>
        </pc:sldMkLst>
      </pc:sldChg>
      <pc:sldChg chg="add del modNotesTx">
        <pc:chgData name="Shefali Oza" userId="b6d86925-c367-4057-9a73-a9633078c5cb" providerId="ADAL" clId="{98B9CC89-EB17-CC44-A05F-766CB68255AF}" dt="2025-05-06T02:17:02.059" v="10007" actId="2696"/>
        <pc:sldMkLst>
          <pc:docMk/>
          <pc:sldMk cId="3158156056" sldId="2147480546"/>
        </pc:sldMkLst>
      </pc:sldChg>
      <pc:sldChg chg="del">
        <pc:chgData name="Shefali Oza" userId="b6d86925-c367-4057-9a73-a9633078c5cb" providerId="ADAL" clId="{98B9CC89-EB17-CC44-A05F-766CB68255AF}" dt="2025-05-01T21:01:00.360" v="17" actId="2696"/>
        <pc:sldMkLst>
          <pc:docMk/>
          <pc:sldMk cId="913591824" sldId="2147480552"/>
        </pc:sldMkLst>
      </pc:sldChg>
      <pc:sldChg chg="del">
        <pc:chgData name="Shefali Oza" userId="b6d86925-c367-4057-9a73-a9633078c5cb" providerId="ADAL" clId="{98B9CC89-EB17-CC44-A05F-766CB68255AF}" dt="2025-05-01T17:54:27.517" v="1" actId="2696"/>
        <pc:sldMkLst>
          <pc:docMk/>
          <pc:sldMk cId="3474461903" sldId="2147480600"/>
        </pc:sldMkLst>
      </pc:sldChg>
      <pc:sldChg chg="del">
        <pc:chgData name="Shefali Oza" userId="b6d86925-c367-4057-9a73-a9633078c5cb" providerId="ADAL" clId="{98B9CC89-EB17-CC44-A05F-766CB68255AF}" dt="2025-05-01T21:00:46.102" v="4" actId="2696"/>
        <pc:sldMkLst>
          <pc:docMk/>
          <pc:sldMk cId="2816238319" sldId="2147480633"/>
        </pc:sldMkLst>
      </pc:sldChg>
      <pc:sldChg chg="del">
        <pc:chgData name="Shefali Oza" userId="b6d86925-c367-4057-9a73-a9633078c5cb" providerId="ADAL" clId="{98B9CC89-EB17-CC44-A05F-766CB68255AF}" dt="2025-05-01T21:00:46.541" v="5" actId="2696"/>
        <pc:sldMkLst>
          <pc:docMk/>
          <pc:sldMk cId="1818338988" sldId="2147480636"/>
        </pc:sldMkLst>
      </pc:sldChg>
      <pc:sldChg chg="del">
        <pc:chgData name="Shefali Oza" userId="b6d86925-c367-4057-9a73-a9633078c5cb" providerId="ADAL" clId="{98B9CC89-EB17-CC44-A05F-766CB68255AF}" dt="2025-05-01T21:01:19.311" v="27" actId="2696"/>
        <pc:sldMkLst>
          <pc:docMk/>
          <pc:sldMk cId="1689872749" sldId="2147480650"/>
        </pc:sldMkLst>
      </pc:sldChg>
      <pc:sldChg chg="del">
        <pc:chgData name="Shefali Oza" userId="b6d86925-c367-4057-9a73-a9633078c5cb" providerId="ADAL" clId="{98B9CC89-EB17-CC44-A05F-766CB68255AF}" dt="2025-05-01T21:01:18.202" v="25" actId="2696"/>
        <pc:sldMkLst>
          <pc:docMk/>
          <pc:sldMk cId="2940311293" sldId="2147480700"/>
        </pc:sldMkLst>
      </pc:sldChg>
      <pc:sldChg chg="del">
        <pc:chgData name="Shefali Oza" userId="b6d86925-c367-4057-9a73-a9633078c5cb" providerId="ADAL" clId="{98B9CC89-EB17-CC44-A05F-766CB68255AF}" dt="2025-05-01T21:00:59.788" v="16" actId="2696"/>
        <pc:sldMkLst>
          <pc:docMk/>
          <pc:sldMk cId="3813239905" sldId="2147480702"/>
        </pc:sldMkLst>
      </pc:sldChg>
      <pc:sldChg chg="del">
        <pc:chgData name="Shefali Oza" userId="b6d86925-c367-4057-9a73-a9633078c5cb" providerId="ADAL" clId="{98B9CC89-EB17-CC44-A05F-766CB68255AF}" dt="2025-05-01T21:01:20.947" v="30" actId="2696"/>
        <pc:sldMkLst>
          <pc:docMk/>
          <pc:sldMk cId="1494303411" sldId="2147480704"/>
        </pc:sldMkLst>
      </pc:sldChg>
      <pc:sldChg chg="del">
        <pc:chgData name="Shefali Oza" userId="b6d86925-c367-4057-9a73-a9633078c5cb" providerId="ADAL" clId="{98B9CC89-EB17-CC44-A05F-766CB68255AF}" dt="2025-05-01T21:01:21.571" v="31" actId="2696"/>
        <pc:sldMkLst>
          <pc:docMk/>
          <pc:sldMk cId="1351424473" sldId="2147480713"/>
        </pc:sldMkLst>
      </pc:sldChg>
      <pc:sldChg chg="del">
        <pc:chgData name="Shefali Oza" userId="b6d86925-c367-4057-9a73-a9633078c5cb" providerId="ADAL" clId="{98B9CC89-EB17-CC44-A05F-766CB68255AF}" dt="2025-05-02T03:03:13.909" v="3457" actId="2696"/>
        <pc:sldMkLst>
          <pc:docMk/>
          <pc:sldMk cId="327861064" sldId="2147480740"/>
        </pc:sldMkLst>
      </pc:sldChg>
      <pc:sldChg chg="del">
        <pc:chgData name="Shefali Oza" userId="b6d86925-c367-4057-9a73-a9633078c5cb" providerId="ADAL" clId="{98B9CC89-EB17-CC44-A05F-766CB68255AF}" dt="2025-05-02T03:03:13.713" v="3456" actId="2696"/>
        <pc:sldMkLst>
          <pc:docMk/>
          <pc:sldMk cId="993848078" sldId="2147480742"/>
        </pc:sldMkLst>
      </pc:sldChg>
      <pc:sldChg chg="del">
        <pc:chgData name="Shefali Oza" userId="b6d86925-c367-4057-9a73-a9633078c5cb" providerId="ADAL" clId="{98B9CC89-EB17-CC44-A05F-766CB68255AF}" dt="2025-05-02T03:03:14.553" v="3461" actId="2696"/>
        <pc:sldMkLst>
          <pc:docMk/>
          <pc:sldMk cId="2169458617" sldId="2147480744"/>
        </pc:sldMkLst>
      </pc:sldChg>
      <pc:sldChg chg="del">
        <pc:chgData name="Shefali Oza" userId="b6d86925-c367-4057-9a73-a9633078c5cb" providerId="ADAL" clId="{98B9CC89-EB17-CC44-A05F-766CB68255AF}" dt="2025-05-02T03:03:14.219" v="3459" actId="2696"/>
        <pc:sldMkLst>
          <pc:docMk/>
          <pc:sldMk cId="1666712096" sldId="2147480747"/>
        </pc:sldMkLst>
      </pc:sldChg>
      <pc:sldChg chg="del">
        <pc:chgData name="Shefali Oza" userId="b6d86925-c367-4057-9a73-a9633078c5cb" providerId="ADAL" clId="{98B9CC89-EB17-CC44-A05F-766CB68255AF}" dt="2025-05-02T03:03:14.060" v="3458" actId="2696"/>
        <pc:sldMkLst>
          <pc:docMk/>
          <pc:sldMk cId="2970887510" sldId="2147480838"/>
        </pc:sldMkLst>
      </pc:sldChg>
      <pc:sldChg chg="del">
        <pc:chgData name="Shefali Oza" userId="b6d86925-c367-4057-9a73-a9633078c5cb" providerId="ADAL" clId="{98B9CC89-EB17-CC44-A05F-766CB68255AF}" dt="2025-05-02T03:03:14.383" v="3460" actId="2696"/>
        <pc:sldMkLst>
          <pc:docMk/>
          <pc:sldMk cId="3562667366" sldId="2147480852"/>
        </pc:sldMkLst>
      </pc:sldChg>
      <pc:sldChg chg="del">
        <pc:chgData name="Shefali Oza" userId="b6d86925-c367-4057-9a73-a9633078c5cb" providerId="ADAL" clId="{98B9CC89-EB17-CC44-A05F-766CB68255AF}" dt="2025-05-02T03:03:15.040" v="3464" actId="2696"/>
        <pc:sldMkLst>
          <pc:docMk/>
          <pc:sldMk cId="2820001384" sldId="2147480853"/>
        </pc:sldMkLst>
      </pc:sldChg>
      <pc:sldChg chg="del">
        <pc:chgData name="Shefali Oza" userId="b6d86925-c367-4057-9a73-a9633078c5cb" providerId="ADAL" clId="{98B9CC89-EB17-CC44-A05F-766CB68255AF}" dt="2025-05-02T03:03:15.219" v="3465" actId="2696"/>
        <pc:sldMkLst>
          <pc:docMk/>
          <pc:sldMk cId="3937368266" sldId="2147480858"/>
        </pc:sldMkLst>
      </pc:sldChg>
      <pc:sldChg chg="del">
        <pc:chgData name="Shefali Oza" userId="b6d86925-c367-4057-9a73-a9633078c5cb" providerId="ADAL" clId="{98B9CC89-EB17-CC44-A05F-766CB68255AF}" dt="2025-05-02T03:03:15.372" v="3466" actId="2696"/>
        <pc:sldMkLst>
          <pc:docMk/>
          <pc:sldMk cId="2774742873" sldId="2147480859"/>
        </pc:sldMkLst>
      </pc:sldChg>
      <pc:sldChg chg="del">
        <pc:chgData name="Shefali Oza" userId="b6d86925-c367-4057-9a73-a9633078c5cb" providerId="ADAL" clId="{98B9CC89-EB17-CC44-A05F-766CB68255AF}" dt="2025-05-02T03:03:15.540" v="3467" actId="2696"/>
        <pc:sldMkLst>
          <pc:docMk/>
          <pc:sldMk cId="2683633860" sldId="2147480860"/>
        </pc:sldMkLst>
      </pc:sldChg>
      <pc:sldChg chg="del">
        <pc:chgData name="Shefali Oza" userId="b6d86925-c367-4057-9a73-a9633078c5cb" providerId="ADAL" clId="{98B9CC89-EB17-CC44-A05F-766CB68255AF}" dt="2025-05-02T03:03:15.708" v="3468" actId="2696"/>
        <pc:sldMkLst>
          <pc:docMk/>
          <pc:sldMk cId="3467875639" sldId="2147480861"/>
        </pc:sldMkLst>
      </pc:sldChg>
      <pc:sldChg chg="del">
        <pc:chgData name="Shefali Oza" userId="b6d86925-c367-4057-9a73-a9633078c5cb" providerId="ADAL" clId="{98B9CC89-EB17-CC44-A05F-766CB68255AF}" dt="2025-05-02T03:03:14.877" v="3463" actId="2696"/>
        <pc:sldMkLst>
          <pc:docMk/>
          <pc:sldMk cId="1814650836" sldId="2147480906"/>
        </pc:sldMkLst>
      </pc:sldChg>
      <pc:sldChg chg="del">
        <pc:chgData name="Shefali Oza" userId="b6d86925-c367-4057-9a73-a9633078c5cb" providerId="ADAL" clId="{98B9CC89-EB17-CC44-A05F-766CB68255AF}" dt="2025-05-02T03:03:14.707" v="3462" actId="2696"/>
        <pc:sldMkLst>
          <pc:docMk/>
          <pc:sldMk cId="909773597" sldId="2147480908"/>
        </pc:sldMkLst>
      </pc:sldChg>
      <pc:sldChg chg="del">
        <pc:chgData name="Shefali Oza" userId="b6d86925-c367-4057-9a73-a9633078c5cb" providerId="ADAL" clId="{98B9CC89-EB17-CC44-A05F-766CB68255AF}" dt="2025-05-02T03:03:15.879" v="3469" actId="2696"/>
        <pc:sldMkLst>
          <pc:docMk/>
          <pc:sldMk cId="2814586335" sldId="2147480910"/>
        </pc:sldMkLst>
      </pc:sldChg>
      <pc:sldChg chg="del">
        <pc:chgData name="Shefali Oza" userId="b6d86925-c367-4057-9a73-a9633078c5cb" providerId="ADAL" clId="{98B9CC89-EB17-CC44-A05F-766CB68255AF}" dt="2025-05-02T03:04:29.433" v="3480" actId="2696"/>
        <pc:sldMkLst>
          <pc:docMk/>
          <pc:sldMk cId="1470625094" sldId="2147480913"/>
        </pc:sldMkLst>
      </pc:sldChg>
      <pc:sldChg chg="del">
        <pc:chgData name="Shefali Oza" userId="b6d86925-c367-4057-9a73-a9633078c5cb" providerId="ADAL" clId="{98B9CC89-EB17-CC44-A05F-766CB68255AF}" dt="2025-05-02T03:04:30.362" v="3482" actId="2696"/>
        <pc:sldMkLst>
          <pc:docMk/>
          <pc:sldMk cId="3337162292" sldId="2147480914"/>
        </pc:sldMkLst>
      </pc:sldChg>
      <pc:sldChg chg="addSp delSp modSp del mod modNotesTx">
        <pc:chgData name="Shefali Oza" userId="b6d86925-c367-4057-9a73-a9633078c5cb" providerId="ADAL" clId="{98B9CC89-EB17-CC44-A05F-766CB68255AF}" dt="2025-05-14T18:08:47.701" v="43780" actId="2696"/>
        <pc:sldMkLst>
          <pc:docMk/>
          <pc:sldMk cId="1133826990" sldId="2147480960"/>
        </pc:sldMkLst>
      </pc:sldChg>
      <pc:sldChg chg="addSp delSp modSp del mod addAnim delAnim modAnim modShow modNotesTx">
        <pc:chgData name="Shefali Oza" userId="b6d86925-c367-4057-9a73-a9633078c5cb" providerId="ADAL" clId="{98B9CC89-EB17-CC44-A05F-766CB68255AF}" dt="2025-05-14T20:52:29.575" v="46521" actId="2696"/>
        <pc:sldMkLst>
          <pc:docMk/>
          <pc:sldMk cId="4246838331" sldId="2147480961"/>
        </pc:sldMkLst>
      </pc:sldChg>
      <pc:sldChg chg="add del">
        <pc:chgData name="Shefali Oza" userId="b6d86925-c367-4057-9a73-a9633078c5cb" providerId="ADAL" clId="{98B9CC89-EB17-CC44-A05F-766CB68255AF}" dt="2025-05-01T21:01:08.655" v="18" actId="2696"/>
        <pc:sldMkLst>
          <pc:docMk/>
          <pc:sldMk cId="1770448859" sldId="2147480964"/>
        </pc:sldMkLst>
      </pc:sldChg>
      <pc:sldChg chg="addSp delSp modSp add mod modNotesTx">
        <pc:chgData name="Shefali Oza" userId="b6d86925-c367-4057-9a73-a9633078c5cb" providerId="ADAL" clId="{98B9CC89-EB17-CC44-A05F-766CB68255AF}" dt="2025-05-14T22:42:17.535" v="46579" actId="20577"/>
        <pc:sldMkLst>
          <pc:docMk/>
          <pc:sldMk cId="3898215966" sldId="2147480964"/>
        </pc:sldMkLst>
        <pc:spChg chg="mod">
          <ac:chgData name="Shefali Oza" userId="b6d86925-c367-4057-9a73-a9633078c5cb" providerId="ADAL" clId="{98B9CC89-EB17-CC44-A05F-766CB68255AF}" dt="2025-05-14T11:55:30.212" v="43718" actId="1076"/>
          <ac:spMkLst>
            <pc:docMk/>
            <pc:sldMk cId="3898215966" sldId="2147480964"/>
            <ac:spMk id="4" creationId="{38E73610-D185-3E74-3D6C-1F8357BA2E34}"/>
          </ac:spMkLst>
        </pc:spChg>
        <pc:spChg chg="mod">
          <ac:chgData name="Shefali Oza" userId="b6d86925-c367-4057-9a73-a9633078c5cb" providerId="ADAL" clId="{98B9CC89-EB17-CC44-A05F-766CB68255AF}" dt="2025-05-14T11:55:30.212" v="43718" actId="1076"/>
          <ac:spMkLst>
            <pc:docMk/>
            <pc:sldMk cId="3898215966" sldId="2147480964"/>
            <ac:spMk id="5" creationId="{3B83F37D-E334-6F38-65E5-1285A2CEF267}"/>
          </ac:spMkLst>
        </pc:spChg>
        <pc:spChg chg="add mod">
          <ac:chgData name="Shefali Oza" userId="b6d86925-c367-4057-9a73-a9633078c5cb" providerId="ADAL" clId="{98B9CC89-EB17-CC44-A05F-766CB68255AF}" dt="2025-05-14T11:55:37.503" v="43719" actId="1076"/>
          <ac:spMkLst>
            <pc:docMk/>
            <pc:sldMk cId="3898215966" sldId="2147480964"/>
            <ac:spMk id="6" creationId="{3A0EA536-ED16-445F-42E7-68848A220126}"/>
          </ac:spMkLst>
        </pc:spChg>
        <pc:spChg chg="add mod">
          <ac:chgData name="Shefali Oza" userId="b6d86925-c367-4057-9a73-a9633078c5cb" providerId="ADAL" clId="{98B9CC89-EB17-CC44-A05F-766CB68255AF}" dt="2025-05-14T11:55:37.503" v="43719" actId="1076"/>
          <ac:spMkLst>
            <pc:docMk/>
            <pc:sldMk cId="3898215966" sldId="2147480964"/>
            <ac:spMk id="7" creationId="{6F801133-0F22-B326-30A1-D8E06CED9445}"/>
          </ac:spMkLst>
        </pc:spChg>
        <pc:spChg chg="mod">
          <ac:chgData name="Shefali Oza" userId="b6d86925-c367-4057-9a73-a9633078c5cb" providerId="ADAL" clId="{98B9CC89-EB17-CC44-A05F-766CB68255AF}" dt="2025-05-14T11:18:01.137" v="41853" actId="1076"/>
          <ac:spMkLst>
            <pc:docMk/>
            <pc:sldMk cId="3898215966" sldId="2147480964"/>
            <ac:spMk id="10" creationId="{37E63E3C-6C59-8EE0-C049-15CB7B45A24B}"/>
          </ac:spMkLst>
        </pc:spChg>
      </pc:sldChg>
      <pc:sldChg chg="del">
        <pc:chgData name="Shefali Oza" userId="b6d86925-c367-4057-9a73-a9633078c5cb" providerId="ADAL" clId="{98B9CC89-EB17-CC44-A05F-766CB68255AF}" dt="2025-05-01T21:01:22.194" v="32" actId="2696"/>
        <pc:sldMkLst>
          <pc:docMk/>
          <pc:sldMk cId="3464966165" sldId="2147480978"/>
        </pc:sldMkLst>
      </pc:sldChg>
      <pc:sldChg chg="del">
        <pc:chgData name="Shefali Oza" userId="b6d86925-c367-4057-9a73-a9633078c5cb" providerId="ADAL" clId="{98B9CC89-EB17-CC44-A05F-766CB68255AF}" dt="2025-05-01T21:01:19.877" v="28" actId="2696"/>
        <pc:sldMkLst>
          <pc:docMk/>
          <pc:sldMk cId="3682225985" sldId="2147481013"/>
        </pc:sldMkLst>
      </pc:sldChg>
      <pc:sldChg chg="del">
        <pc:chgData name="Shefali Oza" userId="b6d86925-c367-4057-9a73-a9633078c5cb" providerId="ADAL" clId="{98B9CC89-EB17-CC44-A05F-766CB68255AF}" dt="2025-05-01T21:00:53.590" v="12" actId="2696"/>
        <pc:sldMkLst>
          <pc:docMk/>
          <pc:sldMk cId="64175035" sldId="2147481050"/>
        </pc:sldMkLst>
      </pc:sldChg>
      <pc:sldChg chg="del">
        <pc:chgData name="Shefali Oza" userId="b6d86925-c367-4057-9a73-a9633078c5cb" providerId="ADAL" clId="{98B9CC89-EB17-CC44-A05F-766CB68255AF}" dt="2025-05-01T21:00:52.444" v="8" actId="2696"/>
        <pc:sldMkLst>
          <pc:docMk/>
          <pc:sldMk cId="530682169" sldId="2147481060"/>
        </pc:sldMkLst>
      </pc:sldChg>
      <pc:sldChg chg="del">
        <pc:chgData name="Shefali Oza" userId="b6d86925-c367-4057-9a73-a9633078c5cb" providerId="ADAL" clId="{98B9CC89-EB17-CC44-A05F-766CB68255AF}" dt="2025-05-02T03:04:29.788" v="3481" actId="2696"/>
        <pc:sldMkLst>
          <pc:docMk/>
          <pc:sldMk cId="1797731088" sldId="2147481082"/>
        </pc:sldMkLst>
      </pc:sldChg>
      <pc:sldChg chg="add del modNotesTx">
        <pc:chgData name="Shefali Oza" userId="b6d86925-c367-4057-9a73-a9633078c5cb" providerId="ADAL" clId="{98B9CC89-EB17-CC44-A05F-766CB68255AF}" dt="2025-05-14T11:22:53.198" v="42040" actId="2696"/>
        <pc:sldMkLst>
          <pc:docMk/>
          <pc:sldMk cId="3781601271" sldId="2147481106"/>
        </pc:sldMkLst>
      </pc:sldChg>
      <pc:sldChg chg="delSp add del mod modNotesTx">
        <pc:chgData name="Shefali Oza" userId="b6d86925-c367-4057-9a73-a9633078c5cb" providerId="ADAL" clId="{98B9CC89-EB17-CC44-A05F-766CB68255AF}" dt="2025-05-06T13:39:33.274" v="21765" actId="2696"/>
        <pc:sldMkLst>
          <pc:docMk/>
          <pc:sldMk cId="582826520" sldId="2147481160"/>
        </pc:sldMkLst>
      </pc:sldChg>
      <pc:sldChg chg="modSp mod modNotesTx">
        <pc:chgData name="Shefali Oza" userId="b6d86925-c367-4057-9a73-a9633078c5cb" providerId="ADAL" clId="{98B9CC89-EB17-CC44-A05F-766CB68255AF}" dt="2025-05-14T18:49:36.975" v="43790" actId="114"/>
        <pc:sldMkLst>
          <pc:docMk/>
          <pc:sldMk cId="3211015914" sldId="2147481195"/>
        </pc:sldMkLst>
      </pc:sldChg>
      <pc:sldChg chg="modSp mod modNotesTx">
        <pc:chgData name="Shefali Oza" userId="b6d86925-c367-4057-9a73-a9633078c5cb" providerId="ADAL" clId="{98B9CC89-EB17-CC44-A05F-766CB68255AF}" dt="2025-05-08T01:13:04.977" v="41600" actId="20577"/>
        <pc:sldMkLst>
          <pc:docMk/>
          <pc:sldMk cId="3286916522" sldId="2147481196"/>
        </pc:sldMkLst>
        <pc:spChg chg="mod">
          <ac:chgData name="Shefali Oza" userId="b6d86925-c367-4057-9a73-a9633078c5cb" providerId="ADAL" clId="{98B9CC89-EB17-CC44-A05F-766CB68255AF}" dt="2025-05-08T01:13:01.552" v="41593" actId="20577"/>
          <ac:spMkLst>
            <pc:docMk/>
            <pc:sldMk cId="3286916522" sldId="2147481196"/>
            <ac:spMk id="4" creationId="{65A2F0DB-B18D-9869-E1BC-E32C5AAA2B8C}"/>
          </ac:spMkLst>
        </pc:spChg>
      </pc:sldChg>
      <pc:sldChg chg="addSp delSp modSp mod modAnim modNotesTx">
        <pc:chgData name="Shefali Oza" userId="b6d86925-c367-4057-9a73-a9633078c5cb" providerId="ADAL" clId="{98B9CC89-EB17-CC44-A05F-766CB68255AF}" dt="2025-05-15T20:45:08.057" v="46583"/>
        <pc:sldMkLst>
          <pc:docMk/>
          <pc:sldMk cId="3507705027" sldId="2147481203"/>
        </pc:sldMkLst>
        <pc:spChg chg="mod">
          <ac:chgData name="Shefali Oza" userId="b6d86925-c367-4057-9a73-a9633078c5cb" providerId="ADAL" clId="{98B9CC89-EB17-CC44-A05F-766CB68255AF}" dt="2025-05-06T11:36:09.140" v="16014" actId="20577"/>
          <ac:spMkLst>
            <pc:docMk/>
            <pc:sldMk cId="3507705027" sldId="2147481203"/>
            <ac:spMk id="5" creationId="{9E3CFA37-52C0-D6AC-7E72-5A59F709C092}"/>
          </ac:spMkLst>
        </pc:spChg>
      </pc:sldChg>
      <pc:sldChg chg="del">
        <pc:chgData name="Shefali Oza" userId="b6d86925-c367-4057-9a73-a9633078c5cb" providerId="ADAL" clId="{98B9CC89-EB17-CC44-A05F-766CB68255AF}" dt="2025-05-02T03:03:13.475" v="3455" actId="2696"/>
        <pc:sldMkLst>
          <pc:docMk/>
          <pc:sldMk cId="2776200708" sldId="2147481213"/>
        </pc:sldMkLst>
      </pc:sldChg>
      <pc:sldChg chg="del">
        <pc:chgData name="Shefali Oza" userId="b6d86925-c367-4057-9a73-a9633078c5cb" providerId="ADAL" clId="{98B9CC89-EB17-CC44-A05F-766CB68255AF}" dt="2025-05-02T03:03:23.982" v="3470" actId="2696"/>
        <pc:sldMkLst>
          <pc:docMk/>
          <pc:sldMk cId="3983359297" sldId="2147481214"/>
        </pc:sldMkLst>
      </pc:sldChg>
      <pc:sldChg chg="modNotesTx">
        <pc:chgData name="Shefali Oza" userId="b6d86925-c367-4057-9a73-a9633078c5cb" providerId="ADAL" clId="{98B9CC89-EB17-CC44-A05F-766CB68255AF}" dt="2025-05-14T18:49:29.354" v="43787" actId="114"/>
        <pc:sldMkLst>
          <pc:docMk/>
          <pc:sldMk cId="459369758" sldId="2147481218"/>
        </pc:sldMkLst>
      </pc:sldChg>
      <pc:sldChg chg="del">
        <pc:chgData name="Shefali Oza" userId="b6d86925-c367-4057-9a73-a9633078c5cb" providerId="ADAL" clId="{98B9CC89-EB17-CC44-A05F-766CB68255AF}" dt="2025-05-01T21:01:23.661" v="34" actId="2696"/>
        <pc:sldMkLst>
          <pc:docMk/>
          <pc:sldMk cId="3805556006" sldId="2147481275"/>
        </pc:sldMkLst>
      </pc:sldChg>
      <pc:sldChg chg="del">
        <pc:chgData name="Shefali Oza" userId="b6d86925-c367-4057-9a73-a9633078c5cb" providerId="ADAL" clId="{98B9CC89-EB17-CC44-A05F-766CB68255AF}" dt="2025-05-01T21:01:25.125" v="36" actId="2696"/>
        <pc:sldMkLst>
          <pc:docMk/>
          <pc:sldMk cId="2402410030" sldId="2147481276"/>
        </pc:sldMkLst>
      </pc:sldChg>
      <pc:sldChg chg="del">
        <pc:chgData name="Shefali Oza" userId="b6d86925-c367-4057-9a73-a9633078c5cb" providerId="ADAL" clId="{98B9CC89-EB17-CC44-A05F-766CB68255AF}" dt="2025-05-02T03:04:16.339" v="3478" actId="2696"/>
        <pc:sldMkLst>
          <pc:docMk/>
          <pc:sldMk cId="1461487899" sldId="2147481277"/>
        </pc:sldMkLst>
      </pc:sldChg>
      <pc:sldChg chg="del">
        <pc:chgData name="Shefali Oza" userId="b6d86925-c367-4057-9a73-a9633078c5cb" providerId="ADAL" clId="{98B9CC89-EB17-CC44-A05F-766CB68255AF}" dt="2025-05-02T03:04:16.331" v="3475" actId="2696"/>
        <pc:sldMkLst>
          <pc:docMk/>
          <pc:sldMk cId="3976650252" sldId="2147481278"/>
        </pc:sldMkLst>
      </pc:sldChg>
      <pc:sldChg chg="del">
        <pc:chgData name="Shefali Oza" userId="b6d86925-c367-4057-9a73-a9633078c5cb" providerId="ADAL" clId="{98B9CC89-EB17-CC44-A05F-766CB68255AF}" dt="2025-05-02T00:31:46.960" v="90" actId="2696"/>
        <pc:sldMkLst>
          <pc:docMk/>
          <pc:sldMk cId="385381610" sldId="2147481362"/>
        </pc:sldMkLst>
      </pc:sldChg>
      <pc:sldChg chg="del">
        <pc:chgData name="Shefali Oza" userId="b6d86925-c367-4057-9a73-a9633078c5cb" providerId="ADAL" clId="{98B9CC89-EB17-CC44-A05F-766CB68255AF}" dt="2025-05-01T21:01:13.966" v="21" actId="2696"/>
        <pc:sldMkLst>
          <pc:docMk/>
          <pc:sldMk cId="1222485294" sldId="2147481388"/>
        </pc:sldMkLst>
      </pc:sldChg>
      <pc:sldChg chg="del">
        <pc:chgData name="Shefali Oza" userId="b6d86925-c367-4057-9a73-a9633078c5cb" providerId="ADAL" clId="{98B9CC89-EB17-CC44-A05F-766CB68255AF}" dt="2025-05-01T21:01:16.862" v="23" actId="2696"/>
        <pc:sldMkLst>
          <pc:docMk/>
          <pc:sldMk cId="215450717" sldId="2147481393"/>
        </pc:sldMkLst>
      </pc:sldChg>
      <pc:sldChg chg="addSp modSp add mod modNotesTx">
        <pc:chgData name="Shefali Oza" userId="b6d86925-c367-4057-9a73-a9633078c5cb" providerId="ADAL" clId="{98B9CC89-EB17-CC44-A05F-766CB68255AF}" dt="2025-05-14T19:20:32.858" v="46456" actId="114"/>
        <pc:sldMkLst>
          <pc:docMk/>
          <pc:sldMk cId="3150801543" sldId="2147481394"/>
        </pc:sldMkLst>
      </pc:sldChg>
      <pc:sldChg chg="add del modNotesTx">
        <pc:chgData name="Shefali Oza" userId="b6d86925-c367-4057-9a73-a9633078c5cb" providerId="ADAL" clId="{98B9CC89-EB17-CC44-A05F-766CB68255AF}" dt="2025-05-06T02:21:55.087" v="10178" actId="2696"/>
        <pc:sldMkLst>
          <pc:docMk/>
          <pc:sldMk cId="1454040348" sldId="2147481397"/>
        </pc:sldMkLst>
      </pc:sldChg>
      <pc:sldChg chg="add del">
        <pc:chgData name="Shefali Oza" userId="b6d86925-c367-4057-9a73-a9633078c5cb" providerId="ADAL" clId="{98B9CC89-EB17-CC44-A05F-766CB68255AF}" dt="2025-05-06T02:22:17.782" v="10183"/>
        <pc:sldMkLst>
          <pc:docMk/>
          <pc:sldMk cId="1869437237" sldId="2147481397"/>
        </pc:sldMkLst>
      </pc:sldChg>
      <pc:sldChg chg="modNotesTx">
        <pc:chgData name="Shefali Oza" userId="b6d86925-c367-4057-9a73-a9633078c5cb" providerId="ADAL" clId="{98B9CC89-EB17-CC44-A05F-766CB68255AF}" dt="2025-05-14T19:21:06.843" v="46464" actId="114"/>
        <pc:sldMkLst>
          <pc:docMk/>
          <pc:sldMk cId="569426734" sldId="2147481443"/>
        </pc:sldMkLst>
      </pc:sldChg>
      <pc:sldChg chg="modNotesTx">
        <pc:chgData name="Shefali Oza" userId="b6d86925-c367-4057-9a73-a9633078c5cb" providerId="ADAL" clId="{98B9CC89-EB17-CC44-A05F-766CB68255AF}" dt="2025-05-14T19:21:11.110" v="46465" actId="114"/>
        <pc:sldMkLst>
          <pc:docMk/>
          <pc:sldMk cId="2734067288" sldId="2147481444"/>
        </pc:sldMkLst>
      </pc:sldChg>
      <pc:sldChg chg="addSp delSp modSp mod modNotesTx">
        <pc:chgData name="Shefali Oza" userId="b6d86925-c367-4057-9a73-a9633078c5cb" providerId="ADAL" clId="{98B9CC89-EB17-CC44-A05F-766CB68255AF}" dt="2025-05-14T19:20:50.394" v="46461" actId="114"/>
        <pc:sldMkLst>
          <pc:docMk/>
          <pc:sldMk cId="2970027100" sldId="2147481451"/>
        </pc:sldMkLst>
      </pc:sldChg>
      <pc:sldChg chg="addSp delSp modSp mod modNotesTx">
        <pc:chgData name="Shefali Oza" userId="b6d86925-c367-4057-9a73-a9633078c5cb" providerId="ADAL" clId="{98B9CC89-EB17-CC44-A05F-766CB68255AF}" dt="2025-05-06T13:14:09.594" v="20308" actId="115"/>
        <pc:sldMkLst>
          <pc:docMk/>
          <pc:sldMk cId="2545578653" sldId="2147481460"/>
        </pc:sldMkLst>
        <pc:spChg chg="mod">
          <ac:chgData name="Shefali Oza" userId="b6d86925-c367-4057-9a73-a9633078c5cb" providerId="ADAL" clId="{98B9CC89-EB17-CC44-A05F-766CB68255AF}" dt="2025-05-06T13:14:07.884" v="20307" actId="115"/>
          <ac:spMkLst>
            <pc:docMk/>
            <pc:sldMk cId="2545578653" sldId="2147481460"/>
            <ac:spMk id="4" creationId="{BC5509AB-CA4A-7652-BA77-01563FC3D2DD}"/>
          </ac:spMkLst>
        </pc:spChg>
      </pc:sldChg>
      <pc:sldChg chg="addSp modSp mod modNotesTx">
        <pc:chgData name="Shefali Oza" userId="b6d86925-c367-4057-9a73-a9633078c5cb" providerId="ADAL" clId="{98B9CC89-EB17-CC44-A05F-766CB68255AF}" dt="2025-05-14T19:18:32.282" v="46424" actId="114"/>
        <pc:sldMkLst>
          <pc:docMk/>
          <pc:sldMk cId="2798098744" sldId="2147481466"/>
        </pc:sldMkLst>
        <pc:spChg chg="mod">
          <ac:chgData name="Shefali Oza" userId="b6d86925-c367-4057-9a73-a9633078c5cb" providerId="ADAL" clId="{98B9CC89-EB17-CC44-A05F-766CB68255AF}" dt="2025-05-02T00:45:19.302" v="639" actId="20577"/>
          <ac:spMkLst>
            <pc:docMk/>
            <pc:sldMk cId="2798098744" sldId="2147481466"/>
            <ac:spMk id="5" creationId="{F68E5359-4E8F-0F86-A3A0-1CC4BAC5C14C}"/>
          </ac:spMkLst>
        </pc:spChg>
      </pc:sldChg>
      <pc:sldChg chg="addSp modSp modNotesTx">
        <pc:chgData name="Shefali Oza" userId="b6d86925-c367-4057-9a73-a9633078c5cb" providerId="ADAL" clId="{98B9CC89-EB17-CC44-A05F-766CB68255AF}" dt="2025-05-14T19:18:34.146" v="46425" actId="114"/>
        <pc:sldMkLst>
          <pc:docMk/>
          <pc:sldMk cId="3768407813" sldId="2147481467"/>
        </pc:sldMkLst>
      </pc:sldChg>
      <pc:sldChg chg="modNotesTx">
        <pc:chgData name="Shefali Oza" userId="b6d86925-c367-4057-9a73-a9633078c5cb" providerId="ADAL" clId="{98B9CC89-EB17-CC44-A05F-766CB68255AF}" dt="2025-05-14T18:49:51.306" v="43793" actId="114"/>
        <pc:sldMkLst>
          <pc:docMk/>
          <pc:sldMk cId="1821848623" sldId="2147481476"/>
        </pc:sldMkLst>
      </pc:sldChg>
      <pc:sldChg chg="addSp delSp modSp mod modAnim modNotesTx">
        <pc:chgData name="Shefali Oza" userId="b6d86925-c367-4057-9a73-a9633078c5cb" providerId="ADAL" clId="{98B9CC89-EB17-CC44-A05F-766CB68255AF}" dt="2025-05-14T18:49:54.669" v="43794" actId="114"/>
        <pc:sldMkLst>
          <pc:docMk/>
          <pc:sldMk cId="3020459105" sldId="2147481477"/>
        </pc:sldMkLst>
        <pc:spChg chg="mod">
          <ac:chgData name="Shefali Oza" userId="b6d86925-c367-4057-9a73-a9633078c5cb" providerId="ADAL" clId="{98B9CC89-EB17-CC44-A05F-766CB68255AF}" dt="2025-05-02T00:28:42.033" v="71" actId="113"/>
          <ac:spMkLst>
            <pc:docMk/>
            <pc:sldMk cId="3020459105" sldId="2147481477"/>
            <ac:spMk id="3" creationId="{082A35A7-C8BE-8EE7-8DB8-C7DAF902067B}"/>
          </ac:spMkLst>
        </pc:spChg>
      </pc:sldChg>
      <pc:sldChg chg="addSp delSp modSp mod modNotesTx">
        <pc:chgData name="Shefali Oza" userId="b6d86925-c367-4057-9a73-a9633078c5cb" providerId="ADAL" clId="{98B9CC89-EB17-CC44-A05F-766CB68255AF}" dt="2025-05-14T18:50:26.668" v="43798" actId="114"/>
        <pc:sldMkLst>
          <pc:docMk/>
          <pc:sldMk cId="1845589056" sldId="2147481481"/>
        </pc:sldMkLst>
      </pc:sldChg>
      <pc:sldChg chg="addSp delSp modSp mod modNotesTx">
        <pc:chgData name="Shefali Oza" userId="b6d86925-c367-4057-9a73-a9633078c5cb" providerId="ADAL" clId="{98B9CC89-EB17-CC44-A05F-766CB68255AF}" dt="2025-05-14T18:49:31.178" v="43788" actId="114"/>
        <pc:sldMkLst>
          <pc:docMk/>
          <pc:sldMk cId="2148989496" sldId="2147481486"/>
        </pc:sldMkLst>
        <pc:spChg chg="mod">
          <ac:chgData name="Shefali Oza" userId="b6d86925-c367-4057-9a73-a9633078c5cb" providerId="ADAL" clId="{98B9CC89-EB17-CC44-A05F-766CB68255AF}" dt="2025-05-06T11:33:10.556" v="15602" actId="20577"/>
          <ac:spMkLst>
            <pc:docMk/>
            <pc:sldMk cId="2148989496" sldId="2147481486"/>
            <ac:spMk id="5" creationId="{12A37943-E20B-1E50-1B26-ACCAB89F6B1F}"/>
          </ac:spMkLst>
        </pc:spChg>
      </pc:sldChg>
      <pc:sldChg chg="addSp delSp modSp mod modNotesTx">
        <pc:chgData name="Shefali Oza" userId="b6d86925-c367-4057-9a73-a9633078c5cb" providerId="ADAL" clId="{98B9CC89-EB17-CC44-A05F-766CB68255AF}" dt="2025-05-14T19:20:57.413" v="46462" actId="114"/>
        <pc:sldMkLst>
          <pc:docMk/>
          <pc:sldMk cId="2127680636" sldId="2147481524"/>
        </pc:sldMkLst>
        <pc:spChg chg="mod">
          <ac:chgData name="Shefali Oza" userId="b6d86925-c367-4057-9a73-a9633078c5cb" providerId="ADAL" clId="{98B9CC89-EB17-CC44-A05F-766CB68255AF}" dt="2025-05-08T01:12:47.769" v="41579" actId="20577"/>
          <ac:spMkLst>
            <pc:docMk/>
            <pc:sldMk cId="2127680636" sldId="2147481524"/>
            <ac:spMk id="4" creationId="{CDD3417A-0507-EC35-BD5A-9F521547761E}"/>
          </ac:spMkLst>
        </pc:spChg>
      </pc:sldChg>
      <pc:sldChg chg="del">
        <pc:chgData name="Shefali Oza" userId="b6d86925-c367-4057-9a73-a9633078c5cb" providerId="ADAL" clId="{98B9CC89-EB17-CC44-A05F-766CB68255AF}" dt="2025-05-01T21:00:45.567" v="3" actId="2696"/>
        <pc:sldMkLst>
          <pc:docMk/>
          <pc:sldMk cId="2782177443" sldId="2147481564"/>
        </pc:sldMkLst>
      </pc:sldChg>
      <pc:sldChg chg="del">
        <pc:chgData name="Shefali Oza" userId="b6d86925-c367-4057-9a73-a9633078c5cb" providerId="ADAL" clId="{98B9CC89-EB17-CC44-A05F-766CB68255AF}" dt="2025-05-01T21:00:47.483" v="6" actId="2696"/>
        <pc:sldMkLst>
          <pc:docMk/>
          <pc:sldMk cId="1372248357" sldId="2147481565"/>
        </pc:sldMkLst>
      </pc:sldChg>
      <pc:sldChg chg="add del">
        <pc:chgData name="Shefali Oza" userId="b6d86925-c367-4057-9a73-a9633078c5cb" providerId="ADAL" clId="{98B9CC89-EB17-CC44-A05F-766CB68255AF}" dt="2025-05-05T20:30:26.769" v="6472" actId="2696"/>
        <pc:sldMkLst>
          <pc:docMk/>
          <pc:sldMk cId="86433293" sldId="2147481566"/>
        </pc:sldMkLst>
      </pc:sldChg>
      <pc:sldChg chg="del">
        <pc:chgData name="Shefali Oza" userId="b6d86925-c367-4057-9a73-a9633078c5cb" providerId="ADAL" clId="{98B9CC89-EB17-CC44-A05F-766CB68255AF}" dt="2025-05-01T21:01:08.655" v="18" actId="2696"/>
        <pc:sldMkLst>
          <pc:docMk/>
          <pc:sldMk cId="1181127314" sldId="2147481566"/>
        </pc:sldMkLst>
      </pc:sldChg>
      <pc:sldChg chg="del">
        <pc:chgData name="Shefali Oza" userId="b6d86925-c367-4057-9a73-a9633078c5cb" providerId="ADAL" clId="{98B9CC89-EB17-CC44-A05F-766CB68255AF}" dt="2025-05-01T21:00:53.922" v="13" actId="2696"/>
        <pc:sldMkLst>
          <pc:docMk/>
          <pc:sldMk cId="1314738424" sldId="2147481567"/>
        </pc:sldMkLst>
      </pc:sldChg>
      <pc:sldChg chg="del">
        <pc:chgData name="Shefali Oza" userId="b6d86925-c367-4057-9a73-a9633078c5cb" providerId="ADAL" clId="{98B9CC89-EB17-CC44-A05F-766CB68255AF}" dt="2025-05-01T21:00:52.194" v="7" actId="2696"/>
        <pc:sldMkLst>
          <pc:docMk/>
          <pc:sldMk cId="106456843" sldId="2147481568"/>
        </pc:sldMkLst>
      </pc:sldChg>
      <pc:sldChg chg="del">
        <pc:chgData name="Shefali Oza" userId="b6d86925-c367-4057-9a73-a9633078c5cb" providerId="ADAL" clId="{98B9CC89-EB17-CC44-A05F-766CB68255AF}" dt="2025-05-01T21:00:52.702" v="9" actId="2696"/>
        <pc:sldMkLst>
          <pc:docMk/>
          <pc:sldMk cId="3917862707" sldId="2147481569"/>
        </pc:sldMkLst>
      </pc:sldChg>
      <pc:sldChg chg="del">
        <pc:chgData name="Shefali Oza" userId="b6d86925-c367-4057-9a73-a9633078c5cb" providerId="ADAL" clId="{98B9CC89-EB17-CC44-A05F-766CB68255AF}" dt="2025-05-01T21:00:52.999" v="10" actId="2696"/>
        <pc:sldMkLst>
          <pc:docMk/>
          <pc:sldMk cId="1164836011" sldId="2147481570"/>
        </pc:sldMkLst>
      </pc:sldChg>
      <pc:sldChg chg="del">
        <pc:chgData name="Shefali Oza" userId="b6d86925-c367-4057-9a73-a9633078c5cb" providerId="ADAL" clId="{98B9CC89-EB17-CC44-A05F-766CB68255AF}" dt="2025-05-01T21:00:53.286" v="11" actId="2696"/>
        <pc:sldMkLst>
          <pc:docMk/>
          <pc:sldMk cId="44455379" sldId="2147481571"/>
        </pc:sldMkLst>
      </pc:sldChg>
      <pc:sldChg chg="del">
        <pc:chgData name="Shefali Oza" userId="b6d86925-c367-4057-9a73-a9633078c5cb" providerId="ADAL" clId="{98B9CC89-EB17-CC44-A05F-766CB68255AF}" dt="2025-05-01T21:01:14.361" v="22" actId="2696"/>
        <pc:sldMkLst>
          <pc:docMk/>
          <pc:sldMk cId="4190971755" sldId="2147481572"/>
        </pc:sldMkLst>
      </pc:sldChg>
      <pc:sldChg chg="del">
        <pc:chgData name="Shefali Oza" userId="b6d86925-c367-4057-9a73-a9633078c5cb" providerId="ADAL" clId="{98B9CC89-EB17-CC44-A05F-766CB68255AF}" dt="2025-05-01T21:01:18.745" v="26" actId="2696"/>
        <pc:sldMkLst>
          <pc:docMk/>
          <pc:sldMk cId="1172223448" sldId="2147481573"/>
        </pc:sldMkLst>
      </pc:sldChg>
      <pc:sldChg chg="del">
        <pc:chgData name="Shefali Oza" userId="b6d86925-c367-4057-9a73-a9633078c5cb" providerId="ADAL" clId="{98B9CC89-EB17-CC44-A05F-766CB68255AF}" dt="2025-05-01T21:01:30.719" v="42" actId="2696"/>
        <pc:sldMkLst>
          <pc:docMk/>
          <pc:sldMk cId="2633720515" sldId="2147481576"/>
        </pc:sldMkLst>
      </pc:sldChg>
      <pc:sldChg chg="del">
        <pc:chgData name="Shefali Oza" userId="b6d86925-c367-4057-9a73-a9633078c5cb" providerId="ADAL" clId="{98B9CC89-EB17-CC44-A05F-766CB68255AF}" dt="2025-05-01T21:01:31.573" v="43" actId="2696"/>
        <pc:sldMkLst>
          <pc:docMk/>
          <pc:sldMk cId="2785289706" sldId="2147481577"/>
        </pc:sldMkLst>
      </pc:sldChg>
      <pc:sldChg chg="del">
        <pc:chgData name="Shefali Oza" userId="b6d86925-c367-4057-9a73-a9633078c5cb" providerId="ADAL" clId="{98B9CC89-EB17-CC44-A05F-766CB68255AF}" dt="2025-05-01T21:00:45.085" v="2" actId="2696"/>
        <pc:sldMkLst>
          <pc:docMk/>
          <pc:sldMk cId="2339207148" sldId="2147481578"/>
        </pc:sldMkLst>
      </pc:sldChg>
      <pc:sldChg chg="del">
        <pc:chgData name="Shefali Oza" userId="b6d86925-c367-4057-9a73-a9633078c5cb" providerId="ADAL" clId="{98B9CC89-EB17-CC44-A05F-766CB68255AF}" dt="2025-05-01T21:01:13.664" v="20" actId="2696"/>
        <pc:sldMkLst>
          <pc:docMk/>
          <pc:sldMk cId="426418114" sldId="2147481579"/>
        </pc:sldMkLst>
      </pc:sldChg>
      <pc:sldChg chg="addSp delSp modSp mod modNotesTx">
        <pc:chgData name="Shefali Oza" userId="b6d86925-c367-4057-9a73-a9633078c5cb" providerId="ADAL" clId="{98B9CC89-EB17-CC44-A05F-766CB68255AF}" dt="2025-05-14T18:50:29.422" v="43799" actId="114"/>
        <pc:sldMkLst>
          <pc:docMk/>
          <pc:sldMk cId="2668862195" sldId="2147481590"/>
        </pc:sldMkLst>
      </pc:sldChg>
      <pc:sldChg chg="add del">
        <pc:chgData name="Shefali Oza" userId="b6d86925-c367-4057-9a73-a9633078c5cb" providerId="ADAL" clId="{98B9CC89-EB17-CC44-A05F-766CB68255AF}" dt="2025-05-06T02:24:09.260" v="10184" actId="18676"/>
        <pc:sldMkLst>
          <pc:docMk/>
          <pc:sldMk cId="1563134621" sldId="2147481591"/>
        </pc:sldMkLst>
      </pc:sldChg>
      <pc:sldChg chg="add del">
        <pc:chgData name="Shefali Oza" userId="b6d86925-c367-4057-9a73-a9633078c5cb" providerId="ADAL" clId="{98B9CC89-EB17-CC44-A05F-766CB68255AF}" dt="2025-05-06T02:24:09.260" v="10184" actId="18676"/>
        <pc:sldMkLst>
          <pc:docMk/>
          <pc:sldMk cId="4117269393" sldId="2147481592"/>
        </pc:sldMkLst>
      </pc:sldChg>
      <pc:sldChg chg="addSp delSp modSp add mod modNotesTx">
        <pc:chgData name="Shefali Oza" userId="b6d86925-c367-4057-9a73-a9633078c5cb" providerId="ADAL" clId="{98B9CC89-EB17-CC44-A05F-766CB68255AF}" dt="2025-05-14T18:49:44.278" v="43792" actId="114"/>
        <pc:sldMkLst>
          <pc:docMk/>
          <pc:sldMk cId="344325162" sldId="2147481593"/>
        </pc:sldMkLst>
        <pc:spChg chg="mod">
          <ac:chgData name="Shefali Oza" userId="b6d86925-c367-4057-9a73-a9633078c5cb" providerId="ADAL" clId="{98B9CC89-EB17-CC44-A05F-766CB68255AF}" dt="2025-05-02T14:24:09.277" v="3647" actId="20577"/>
          <ac:spMkLst>
            <pc:docMk/>
            <pc:sldMk cId="344325162" sldId="2147481593"/>
            <ac:spMk id="5" creationId="{E679C194-8C26-296E-1EFE-4DBC9C27BE0D}"/>
          </ac:spMkLst>
        </pc:spChg>
      </pc:sldChg>
      <pc:sldChg chg="addSp delSp modSp add mod modNotesTx">
        <pc:chgData name="Shefali Oza" userId="b6d86925-c367-4057-9a73-a9633078c5cb" providerId="ADAL" clId="{98B9CC89-EB17-CC44-A05F-766CB68255AF}" dt="2025-05-14T19:19:24.224" v="46439" actId="114"/>
        <pc:sldMkLst>
          <pc:docMk/>
          <pc:sldMk cId="685050722" sldId="2147481594"/>
        </pc:sldMkLst>
        <pc:spChg chg="mod">
          <ac:chgData name="Shefali Oza" userId="b6d86925-c367-4057-9a73-a9633078c5cb" providerId="ADAL" clId="{98B9CC89-EB17-CC44-A05F-766CB68255AF}" dt="2025-05-05T20:32:26.156" v="6733" actId="14100"/>
          <ac:spMkLst>
            <pc:docMk/>
            <pc:sldMk cId="685050722" sldId="2147481594"/>
            <ac:spMk id="2" creationId="{8C35364A-EC9A-2C40-ABAB-241078ACA3D1}"/>
          </ac:spMkLst>
        </pc:spChg>
      </pc:sldChg>
      <pc:sldChg chg="addSp modSp new mod modNotesTx">
        <pc:chgData name="Shefali Oza" userId="b6d86925-c367-4057-9a73-a9633078c5cb" providerId="ADAL" clId="{98B9CC89-EB17-CC44-A05F-766CB68255AF}" dt="2025-05-06T02:54:56.850" v="13566"/>
        <pc:sldMkLst>
          <pc:docMk/>
          <pc:sldMk cId="2517611936" sldId="2147481595"/>
        </pc:sldMkLst>
        <pc:spChg chg="mod">
          <ac:chgData name="Shefali Oza" userId="b6d86925-c367-4057-9a73-a9633078c5cb" providerId="ADAL" clId="{98B9CC89-EB17-CC44-A05F-766CB68255AF}" dt="2025-05-05T21:20:55.489" v="8481" actId="20577"/>
          <ac:spMkLst>
            <pc:docMk/>
            <pc:sldMk cId="2517611936" sldId="2147481595"/>
            <ac:spMk id="2" creationId="{7EA98142-23DA-FA7E-EFAC-9EB7206341A1}"/>
          </ac:spMkLst>
        </pc:spChg>
        <pc:spChg chg="mod">
          <ac:chgData name="Shefali Oza" userId="b6d86925-c367-4057-9a73-a9633078c5cb" providerId="ADAL" clId="{98B9CC89-EB17-CC44-A05F-766CB68255AF}" dt="2025-05-05T21:21:01.460" v="8502" actId="20577"/>
          <ac:spMkLst>
            <pc:docMk/>
            <pc:sldMk cId="2517611936" sldId="2147481595"/>
            <ac:spMk id="3" creationId="{8455F8F7-CEAD-A801-5125-570FD61B202B}"/>
          </ac:spMkLst>
        </pc:spChg>
      </pc:sldChg>
      <pc:sldChg chg="addSp delSp modSp add mod modNotesTx">
        <pc:chgData name="Shefali Oza" userId="b6d86925-c367-4057-9a73-a9633078c5cb" providerId="ADAL" clId="{98B9CC89-EB17-CC44-A05F-766CB68255AF}" dt="2025-05-14T19:19:59.004" v="46447" actId="114"/>
        <pc:sldMkLst>
          <pc:docMk/>
          <pc:sldMk cId="4218463063" sldId="2147481596"/>
        </pc:sldMkLst>
        <pc:spChg chg="mod">
          <ac:chgData name="Shefali Oza" userId="b6d86925-c367-4057-9a73-a9633078c5cb" providerId="ADAL" clId="{98B9CC89-EB17-CC44-A05F-766CB68255AF}" dt="2025-05-06T02:12:36.654" v="9865" actId="20577"/>
          <ac:spMkLst>
            <pc:docMk/>
            <pc:sldMk cId="4218463063" sldId="2147481596"/>
            <ac:spMk id="2" creationId="{D5B25FC9-1340-270D-9F6B-56D082865F37}"/>
          </ac:spMkLst>
        </pc:spChg>
        <pc:spChg chg="mod">
          <ac:chgData name="Shefali Oza" userId="b6d86925-c367-4057-9a73-a9633078c5cb" providerId="ADAL" clId="{98B9CC89-EB17-CC44-A05F-766CB68255AF}" dt="2025-05-06T02:13:20.271" v="9877" actId="255"/>
          <ac:spMkLst>
            <pc:docMk/>
            <pc:sldMk cId="4218463063" sldId="2147481596"/>
            <ac:spMk id="4" creationId="{E043206A-C577-67DB-EA43-704526AACF3B}"/>
          </ac:spMkLst>
        </pc:spChg>
        <pc:spChg chg="add mod">
          <ac:chgData name="Shefali Oza" userId="b6d86925-c367-4057-9a73-a9633078c5cb" providerId="ADAL" clId="{98B9CC89-EB17-CC44-A05F-766CB68255AF}" dt="2025-05-06T02:13:08.876" v="9875" actId="1076"/>
          <ac:spMkLst>
            <pc:docMk/>
            <pc:sldMk cId="4218463063" sldId="2147481596"/>
            <ac:spMk id="13" creationId="{4C941654-4462-3206-56EB-22D954D545A8}"/>
          </ac:spMkLst>
        </pc:spChg>
        <pc:spChg chg="add mod">
          <ac:chgData name="Shefali Oza" userId="b6d86925-c367-4057-9a73-a9633078c5cb" providerId="ADAL" clId="{98B9CC89-EB17-CC44-A05F-766CB68255AF}" dt="2025-05-06T02:13:08.876" v="9875" actId="1076"/>
          <ac:spMkLst>
            <pc:docMk/>
            <pc:sldMk cId="4218463063" sldId="2147481596"/>
            <ac:spMk id="15" creationId="{EF5FD36F-D71D-0885-DA52-02AFFC5D015B}"/>
          </ac:spMkLst>
        </pc:spChg>
        <pc:spChg chg="add mod">
          <ac:chgData name="Shefali Oza" userId="b6d86925-c367-4057-9a73-a9633078c5cb" providerId="ADAL" clId="{98B9CC89-EB17-CC44-A05F-766CB68255AF}" dt="2025-05-06T02:13:08.876" v="9875" actId="1076"/>
          <ac:spMkLst>
            <pc:docMk/>
            <pc:sldMk cId="4218463063" sldId="2147481596"/>
            <ac:spMk id="16" creationId="{71088C99-F8EA-0F20-DAC0-B6DF6F19D52E}"/>
          </ac:spMkLst>
        </pc:spChg>
      </pc:sldChg>
      <pc:sldChg chg="addSp modSp add mod modNotesTx">
        <pc:chgData name="Shefali Oza" userId="b6d86925-c367-4057-9a73-a9633078c5cb" providerId="ADAL" clId="{98B9CC89-EB17-CC44-A05F-766CB68255AF}" dt="2025-05-14T19:20:03.607" v="46449" actId="114"/>
        <pc:sldMkLst>
          <pc:docMk/>
          <pc:sldMk cId="2076470029" sldId="2147481597"/>
        </pc:sldMkLst>
        <pc:spChg chg="mod">
          <ac:chgData name="Shefali Oza" userId="b6d86925-c367-4057-9a73-a9633078c5cb" providerId="ADAL" clId="{98B9CC89-EB17-CC44-A05F-766CB68255AF}" dt="2025-05-06T02:13:42.224" v="9892" actId="20577"/>
          <ac:spMkLst>
            <pc:docMk/>
            <pc:sldMk cId="2076470029" sldId="2147481597"/>
            <ac:spMk id="2" creationId="{F19C059C-43D9-27F3-BD60-08E9D7C5D8C2}"/>
          </ac:spMkLst>
        </pc:spChg>
        <pc:spChg chg="mod">
          <ac:chgData name="Shefali Oza" userId="b6d86925-c367-4057-9a73-a9633078c5cb" providerId="ADAL" clId="{98B9CC89-EB17-CC44-A05F-766CB68255AF}" dt="2025-05-06T02:13:56.657" v="9913" actId="20577"/>
          <ac:spMkLst>
            <pc:docMk/>
            <pc:sldMk cId="2076470029" sldId="2147481597"/>
            <ac:spMk id="3" creationId="{334C198D-E6BA-F79F-45CD-047699F445C6}"/>
          </ac:spMkLst>
        </pc:spChg>
        <pc:spChg chg="mod">
          <ac:chgData name="Shefali Oza" userId="b6d86925-c367-4057-9a73-a9633078c5cb" providerId="ADAL" clId="{98B9CC89-EB17-CC44-A05F-766CB68255AF}" dt="2025-05-06T02:13:58.499" v="9914"/>
          <ac:spMkLst>
            <pc:docMk/>
            <pc:sldMk cId="2076470029" sldId="2147481597"/>
            <ac:spMk id="4" creationId="{D112EBED-657F-1572-C86A-FAADFDF67A44}"/>
          </ac:spMkLst>
        </pc:spChg>
      </pc:sldChg>
      <pc:sldChg chg="modSp add del mod">
        <pc:chgData name="Shefali Oza" userId="b6d86925-c367-4057-9a73-a9633078c5cb" providerId="ADAL" clId="{98B9CC89-EB17-CC44-A05F-766CB68255AF}" dt="2025-05-06T02:17:02.059" v="10007" actId="2696"/>
        <pc:sldMkLst>
          <pc:docMk/>
          <pc:sldMk cId="320965950" sldId="2147481598"/>
        </pc:sldMkLst>
      </pc:sldChg>
      <pc:sldChg chg="addSp modSp add modNotesTx">
        <pc:chgData name="Shefali Oza" userId="b6d86925-c367-4057-9a73-a9633078c5cb" providerId="ADAL" clId="{98B9CC89-EB17-CC44-A05F-766CB68255AF}" dt="2025-05-06T02:51:32.832" v="13251" actId="20577"/>
        <pc:sldMkLst>
          <pc:docMk/>
          <pc:sldMk cId="771295862" sldId="2147481598"/>
        </pc:sldMkLst>
      </pc:sldChg>
      <pc:sldChg chg="addSp delSp modSp add del mod">
        <pc:chgData name="Shefali Oza" userId="b6d86925-c367-4057-9a73-a9633078c5cb" providerId="ADAL" clId="{98B9CC89-EB17-CC44-A05F-766CB68255AF}" dt="2025-05-06T02:17:02.059" v="10007" actId="2696"/>
        <pc:sldMkLst>
          <pc:docMk/>
          <pc:sldMk cId="194791206" sldId="2147481599"/>
        </pc:sldMkLst>
      </pc:sldChg>
      <pc:sldChg chg="addSp delSp modSp add mod modNotesTx">
        <pc:chgData name="Shefali Oza" userId="b6d86925-c367-4057-9a73-a9633078c5cb" providerId="ADAL" clId="{98B9CC89-EB17-CC44-A05F-766CB68255AF}" dt="2025-05-14T19:19:35.166" v="46440" actId="114"/>
        <pc:sldMkLst>
          <pc:docMk/>
          <pc:sldMk cId="1167871767" sldId="2147481599"/>
        </pc:sldMkLst>
        <pc:spChg chg="mod">
          <ac:chgData name="Shefali Oza" userId="b6d86925-c367-4057-9a73-a9633078c5cb" providerId="ADAL" clId="{98B9CC89-EB17-CC44-A05F-766CB68255AF}" dt="2025-05-06T02:17:35.033" v="10035" actId="20577"/>
          <ac:spMkLst>
            <pc:docMk/>
            <pc:sldMk cId="1167871767" sldId="2147481599"/>
            <ac:spMk id="2" creationId="{9BC19DDF-135E-F846-D08C-C5FD8EAFB0F4}"/>
          </ac:spMkLst>
        </pc:spChg>
        <pc:spChg chg="mod">
          <ac:chgData name="Shefali Oza" userId="b6d86925-c367-4057-9a73-a9633078c5cb" providerId="ADAL" clId="{98B9CC89-EB17-CC44-A05F-766CB68255AF}" dt="2025-05-06T11:06:20.332" v="15094" actId="20577"/>
          <ac:spMkLst>
            <pc:docMk/>
            <pc:sldMk cId="1167871767" sldId="2147481599"/>
            <ac:spMk id="4" creationId="{2E5F2311-E861-9873-2672-66E4DBC477AC}"/>
          </ac:spMkLst>
        </pc:spChg>
        <pc:spChg chg="add mod">
          <ac:chgData name="Shefali Oza" userId="b6d86925-c367-4057-9a73-a9633078c5cb" providerId="ADAL" clId="{98B9CC89-EB17-CC44-A05F-766CB68255AF}" dt="2025-05-06T11:06:09.407" v="15084"/>
          <ac:spMkLst>
            <pc:docMk/>
            <pc:sldMk cId="1167871767" sldId="2147481599"/>
            <ac:spMk id="15" creationId="{D4A14CF6-BD87-DE70-7898-F3DAB44E06CB}"/>
          </ac:spMkLst>
        </pc:spChg>
        <pc:spChg chg="add mod">
          <ac:chgData name="Shefali Oza" userId="b6d86925-c367-4057-9a73-a9633078c5cb" providerId="ADAL" clId="{98B9CC89-EB17-CC44-A05F-766CB68255AF}" dt="2025-05-06T11:06:09.407" v="15084"/>
          <ac:spMkLst>
            <pc:docMk/>
            <pc:sldMk cId="1167871767" sldId="2147481599"/>
            <ac:spMk id="16" creationId="{C632139E-431C-DAC3-8FD7-1DF1059635B1}"/>
          </ac:spMkLst>
        </pc:spChg>
        <pc:spChg chg="add mod">
          <ac:chgData name="Shefali Oza" userId="b6d86925-c367-4057-9a73-a9633078c5cb" providerId="ADAL" clId="{98B9CC89-EB17-CC44-A05F-766CB68255AF}" dt="2025-05-06T11:06:09.407" v="15084"/>
          <ac:spMkLst>
            <pc:docMk/>
            <pc:sldMk cId="1167871767" sldId="2147481599"/>
            <ac:spMk id="17" creationId="{8F3E1444-E42A-057D-FC6C-237B40C6E598}"/>
          </ac:spMkLst>
        </pc:spChg>
        <pc:picChg chg="mod">
          <ac:chgData name="Shefali Oza" userId="b6d86925-c367-4057-9a73-a9633078c5cb" providerId="ADAL" clId="{98B9CC89-EB17-CC44-A05F-766CB68255AF}" dt="2025-05-06T11:06:13.342" v="15085" actId="1076"/>
          <ac:picMkLst>
            <pc:docMk/>
            <pc:sldMk cId="1167871767" sldId="2147481599"/>
            <ac:picMk id="8" creationId="{B58E58E2-796C-9D27-D1F9-6328E6885744}"/>
          </ac:picMkLst>
        </pc:picChg>
      </pc:sldChg>
      <pc:sldChg chg="add del">
        <pc:chgData name="Shefali Oza" userId="b6d86925-c367-4057-9a73-a9633078c5cb" providerId="ADAL" clId="{98B9CC89-EB17-CC44-A05F-766CB68255AF}" dt="2025-05-06T02:16:10.209" v="10000" actId="2696"/>
        <pc:sldMkLst>
          <pc:docMk/>
          <pc:sldMk cId="3999963684" sldId="2147481600"/>
        </pc:sldMkLst>
      </pc:sldChg>
      <pc:sldChg chg="addSp modSp add mod modNotesTx">
        <pc:chgData name="Shefali Oza" userId="b6d86925-c367-4057-9a73-a9633078c5cb" providerId="ADAL" clId="{98B9CC89-EB17-CC44-A05F-766CB68255AF}" dt="2025-05-14T19:19:42.143" v="46442" actId="114"/>
        <pc:sldMkLst>
          <pc:docMk/>
          <pc:sldMk cId="2738763940" sldId="2147481601"/>
        </pc:sldMkLst>
        <pc:spChg chg="mod">
          <ac:chgData name="Shefali Oza" userId="b6d86925-c367-4057-9a73-a9633078c5cb" providerId="ADAL" clId="{98B9CC89-EB17-CC44-A05F-766CB68255AF}" dt="2025-05-06T02:18:00.978" v="10046" actId="20577"/>
          <ac:spMkLst>
            <pc:docMk/>
            <pc:sldMk cId="2738763940" sldId="2147481601"/>
            <ac:spMk id="2" creationId="{8885B451-45B2-5CE8-5295-60D2AC87DF6E}"/>
          </ac:spMkLst>
        </pc:spChg>
      </pc:sldChg>
      <pc:sldChg chg="add del">
        <pc:chgData name="Shefali Oza" userId="b6d86925-c367-4057-9a73-a9633078c5cb" providerId="ADAL" clId="{98B9CC89-EB17-CC44-A05F-766CB68255AF}" dt="2025-05-06T02:17:02.059" v="10007" actId="2696"/>
        <pc:sldMkLst>
          <pc:docMk/>
          <pc:sldMk cId="3945973788" sldId="2147481601"/>
        </pc:sldMkLst>
      </pc:sldChg>
      <pc:sldChg chg="add del">
        <pc:chgData name="Shefali Oza" userId="b6d86925-c367-4057-9a73-a9633078c5cb" providerId="ADAL" clId="{98B9CC89-EB17-CC44-A05F-766CB68255AF}" dt="2025-05-06T02:17:02.059" v="10007" actId="2696"/>
        <pc:sldMkLst>
          <pc:docMk/>
          <pc:sldMk cId="1303403966" sldId="2147481602"/>
        </pc:sldMkLst>
      </pc:sldChg>
      <pc:sldChg chg="addSp modSp add mod modNotesTx">
        <pc:chgData name="Shefali Oza" userId="b6d86925-c367-4057-9a73-a9633078c5cb" providerId="ADAL" clId="{98B9CC89-EB17-CC44-A05F-766CB68255AF}" dt="2025-05-14T19:19:46.541" v="46444" actId="114"/>
        <pc:sldMkLst>
          <pc:docMk/>
          <pc:sldMk cId="2903350275" sldId="2147481602"/>
        </pc:sldMkLst>
        <pc:spChg chg="mod">
          <ac:chgData name="Shefali Oza" userId="b6d86925-c367-4057-9a73-a9633078c5cb" providerId="ADAL" clId="{98B9CC89-EB17-CC44-A05F-766CB68255AF}" dt="2025-05-06T02:18:17.860" v="10063" actId="20577"/>
          <ac:spMkLst>
            <pc:docMk/>
            <pc:sldMk cId="2903350275" sldId="2147481602"/>
            <ac:spMk id="2" creationId="{8D338C2F-F289-2523-4EC7-06AFC0443E2C}"/>
          </ac:spMkLst>
        </pc:spChg>
      </pc:sldChg>
      <pc:sldChg chg="addSp modSp add mod modNotesTx">
        <pc:chgData name="Shefali Oza" userId="b6d86925-c367-4057-9a73-a9633078c5cb" providerId="ADAL" clId="{98B9CC89-EB17-CC44-A05F-766CB68255AF}" dt="2025-05-06T02:55:55.298" v="13614" actId="1076"/>
        <pc:sldMkLst>
          <pc:docMk/>
          <pc:sldMk cId="3839092405" sldId="2147481603"/>
        </pc:sldMkLst>
        <pc:spChg chg="mod">
          <ac:chgData name="Shefali Oza" userId="b6d86925-c367-4057-9a73-a9633078c5cb" providerId="ADAL" clId="{98B9CC89-EB17-CC44-A05F-766CB68255AF}" dt="2025-05-06T02:29:12.790" v="10224" actId="20577"/>
          <ac:spMkLst>
            <pc:docMk/>
            <pc:sldMk cId="3839092405" sldId="2147481603"/>
            <ac:spMk id="2" creationId="{12A81126-3861-DB4F-67F9-55F6AA98FF83}"/>
          </ac:spMkLst>
        </pc:spChg>
      </pc:sldChg>
      <pc:sldChg chg="addSp delSp modSp add mod modNotesTx">
        <pc:chgData name="Shefali Oza" userId="b6d86925-c367-4057-9a73-a9633078c5cb" providerId="ADAL" clId="{98B9CC89-EB17-CC44-A05F-766CB68255AF}" dt="2025-05-14T19:20:09.773" v="46450" actId="114"/>
        <pc:sldMkLst>
          <pc:docMk/>
          <pc:sldMk cId="2625336912" sldId="2147481604"/>
        </pc:sldMkLst>
        <pc:spChg chg="mod">
          <ac:chgData name="Shefali Oza" userId="b6d86925-c367-4057-9a73-a9633078c5cb" providerId="ADAL" clId="{98B9CC89-EB17-CC44-A05F-766CB68255AF}" dt="2025-05-06T02:19:31.886" v="10112" actId="20577"/>
          <ac:spMkLst>
            <pc:docMk/>
            <pc:sldMk cId="2625336912" sldId="2147481604"/>
            <ac:spMk id="2" creationId="{9703E274-C98E-2F0C-2E73-28C02CED5C72}"/>
          </ac:spMkLst>
        </pc:spChg>
        <pc:spChg chg="mod">
          <ac:chgData name="Shefali Oza" userId="b6d86925-c367-4057-9a73-a9633078c5cb" providerId="ADAL" clId="{98B9CC89-EB17-CC44-A05F-766CB68255AF}" dt="2025-05-06T11:07:28.949" v="15126" actId="14100"/>
          <ac:spMkLst>
            <pc:docMk/>
            <pc:sldMk cId="2625336912" sldId="2147481604"/>
            <ac:spMk id="4" creationId="{5CD332FF-DC6B-2CDA-D24E-4778536EEFD5}"/>
          </ac:spMkLst>
        </pc:spChg>
        <pc:spChg chg="add mod">
          <ac:chgData name="Shefali Oza" userId="b6d86925-c367-4057-9a73-a9633078c5cb" providerId="ADAL" clId="{98B9CC89-EB17-CC44-A05F-766CB68255AF}" dt="2025-05-06T11:07:13.086" v="15117"/>
          <ac:spMkLst>
            <pc:docMk/>
            <pc:sldMk cId="2625336912" sldId="2147481604"/>
            <ac:spMk id="15" creationId="{08A1378C-29F3-A976-CCB8-3A75F828EF70}"/>
          </ac:spMkLst>
        </pc:spChg>
        <pc:spChg chg="add mod">
          <ac:chgData name="Shefali Oza" userId="b6d86925-c367-4057-9a73-a9633078c5cb" providerId="ADAL" clId="{98B9CC89-EB17-CC44-A05F-766CB68255AF}" dt="2025-05-06T11:07:13.086" v="15117"/>
          <ac:spMkLst>
            <pc:docMk/>
            <pc:sldMk cId="2625336912" sldId="2147481604"/>
            <ac:spMk id="16" creationId="{F17C5C59-5AD5-CE92-0784-9F2853141285}"/>
          </ac:spMkLst>
        </pc:spChg>
        <pc:spChg chg="add mod">
          <ac:chgData name="Shefali Oza" userId="b6d86925-c367-4057-9a73-a9633078c5cb" providerId="ADAL" clId="{98B9CC89-EB17-CC44-A05F-766CB68255AF}" dt="2025-05-06T11:07:13.086" v="15117"/>
          <ac:spMkLst>
            <pc:docMk/>
            <pc:sldMk cId="2625336912" sldId="2147481604"/>
            <ac:spMk id="17" creationId="{D8269F5A-7197-766A-DFE2-017546D68574}"/>
          </ac:spMkLst>
        </pc:spChg>
        <pc:picChg chg="add mod">
          <ac:chgData name="Shefali Oza" userId="b6d86925-c367-4057-9a73-a9633078c5cb" providerId="ADAL" clId="{98B9CC89-EB17-CC44-A05F-766CB68255AF}" dt="2025-05-06T11:07:16.710" v="15118" actId="1076"/>
          <ac:picMkLst>
            <pc:docMk/>
            <pc:sldMk cId="2625336912" sldId="2147481604"/>
            <ac:picMk id="8" creationId="{3B80AE2B-C185-3843-D778-7BB8AC3C37CB}"/>
          </ac:picMkLst>
        </pc:picChg>
      </pc:sldChg>
      <pc:sldChg chg="add del">
        <pc:chgData name="Shefali Oza" userId="b6d86925-c367-4057-9a73-a9633078c5cb" providerId="ADAL" clId="{98B9CC89-EB17-CC44-A05F-766CB68255AF}" dt="2025-05-06T02:21:27.707" v="10167" actId="2696"/>
        <pc:sldMkLst>
          <pc:docMk/>
          <pc:sldMk cId="2376077795" sldId="2147481605"/>
        </pc:sldMkLst>
      </pc:sldChg>
      <pc:sldChg chg="addSp modSp add mod modNotesTx">
        <pc:chgData name="Shefali Oza" userId="b6d86925-c367-4057-9a73-a9633078c5cb" providerId="ADAL" clId="{98B9CC89-EB17-CC44-A05F-766CB68255AF}" dt="2025-05-14T19:20:16.285" v="46452" actId="114"/>
        <pc:sldMkLst>
          <pc:docMk/>
          <pc:sldMk cId="2802836613" sldId="2147481606"/>
        </pc:sldMkLst>
        <pc:spChg chg="mod">
          <ac:chgData name="Shefali Oza" userId="b6d86925-c367-4057-9a73-a9633078c5cb" providerId="ADAL" clId="{98B9CC89-EB17-CC44-A05F-766CB68255AF}" dt="2025-05-06T02:19:56.976" v="10126" actId="20577"/>
          <ac:spMkLst>
            <pc:docMk/>
            <pc:sldMk cId="2802836613" sldId="2147481606"/>
            <ac:spMk id="2" creationId="{5EB1F2DA-59C3-C10A-FC1E-39B1A6FB84AE}"/>
          </ac:spMkLst>
        </pc:spChg>
      </pc:sldChg>
      <pc:sldChg chg="addSp modSp add mod modNotesTx">
        <pc:chgData name="Shefali Oza" userId="b6d86925-c367-4057-9a73-a9633078c5cb" providerId="ADAL" clId="{98B9CC89-EB17-CC44-A05F-766CB68255AF}" dt="2025-05-14T19:20:21.591" v="46454" actId="114"/>
        <pc:sldMkLst>
          <pc:docMk/>
          <pc:sldMk cId="1068596601" sldId="2147481607"/>
        </pc:sldMkLst>
        <pc:spChg chg="mod">
          <ac:chgData name="Shefali Oza" userId="b6d86925-c367-4057-9a73-a9633078c5cb" providerId="ADAL" clId="{98B9CC89-EB17-CC44-A05F-766CB68255AF}" dt="2025-05-06T02:20:06.009" v="10151" actId="20577"/>
          <ac:spMkLst>
            <pc:docMk/>
            <pc:sldMk cId="1068596601" sldId="2147481607"/>
            <ac:spMk id="2" creationId="{B7D933FF-B2C6-B1D3-D916-12ACC38B8ED3}"/>
          </ac:spMkLst>
        </pc:spChg>
      </pc:sldChg>
      <pc:sldChg chg="addSp modSp add mod modNotesTx">
        <pc:chgData name="Shefali Oza" userId="b6d86925-c367-4057-9a73-a9633078c5cb" providerId="ADAL" clId="{98B9CC89-EB17-CC44-A05F-766CB68255AF}" dt="2025-05-14T19:20:12.908" v="46451" actId="114"/>
        <pc:sldMkLst>
          <pc:docMk/>
          <pc:sldMk cId="4002850397" sldId="2147481608"/>
        </pc:sldMkLst>
      </pc:sldChg>
      <pc:sldChg chg="addSp modSp add mod modNotesTx">
        <pc:chgData name="Shefali Oza" userId="b6d86925-c367-4057-9a73-a9633078c5cb" providerId="ADAL" clId="{98B9CC89-EB17-CC44-A05F-766CB68255AF}" dt="2025-05-06T11:02:26.843" v="14904"/>
        <pc:sldMkLst>
          <pc:docMk/>
          <pc:sldMk cId="1616567163" sldId="2147481609"/>
        </pc:sldMkLst>
        <pc:spChg chg="mod">
          <ac:chgData name="Shefali Oza" userId="b6d86925-c367-4057-9a73-a9633078c5cb" providerId="ADAL" clId="{98B9CC89-EB17-CC44-A05F-766CB68255AF}" dt="2025-05-06T02:29:06.173" v="10223" actId="20577"/>
          <ac:spMkLst>
            <pc:docMk/>
            <pc:sldMk cId="1616567163" sldId="2147481609"/>
            <ac:spMk id="2" creationId="{9D25DA86-0681-5795-F1BA-D31F19FBEE01}"/>
          </ac:spMkLst>
        </pc:spChg>
      </pc:sldChg>
      <pc:sldChg chg="addSp delSp modSp add mod modNotesTx">
        <pc:chgData name="Shefali Oza" userId="b6d86925-c367-4057-9a73-a9633078c5cb" providerId="ADAL" clId="{98B9CC89-EB17-CC44-A05F-766CB68255AF}" dt="2025-05-14T19:20:27.867" v="46455" actId="114"/>
        <pc:sldMkLst>
          <pc:docMk/>
          <pc:sldMk cId="3667831205" sldId="2147481610"/>
        </pc:sldMkLst>
        <pc:spChg chg="mod">
          <ac:chgData name="Shefali Oza" userId="b6d86925-c367-4057-9a73-a9633078c5cb" providerId="ADAL" clId="{98B9CC89-EB17-CC44-A05F-766CB68255AF}" dt="2025-05-06T02:29:27.315" v="10232" actId="20577"/>
          <ac:spMkLst>
            <pc:docMk/>
            <pc:sldMk cId="3667831205" sldId="2147481610"/>
            <ac:spMk id="2" creationId="{5B8BCFAB-5148-2766-2951-7CAB5EDAB783}"/>
          </ac:spMkLst>
        </pc:spChg>
        <pc:spChg chg="mod">
          <ac:chgData name="Shefali Oza" userId="b6d86925-c367-4057-9a73-a9633078c5cb" providerId="ADAL" clId="{98B9CC89-EB17-CC44-A05F-766CB68255AF}" dt="2025-05-06T11:05:05.442" v="15069" actId="14100"/>
          <ac:spMkLst>
            <pc:docMk/>
            <pc:sldMk cId="3667831205" sldId="2147481610"/>
            <ac:spMk id="4" creationId="{C1706F03-6C23-C291-6A60-061474E40351}"/>
          </ac:spMkLst>
        </pc:spChg>
        <pc:spChg chg="mod">
          <ac:chgData name="Shefali Oza" userId="b6d86925-c367-4057-9a73-a9633078c5cb" providerId="ADAL" clId="{98B9CC89-EB17-CC44-A05F-766CB68255AF}" dt="2025-05-06T11:05:47.796" v="15081" actId="1035"/>
          <ac:spMkLst>
            <pc:docMk/>
            <pc:sldMk cId="3667831205" sldId="2147481610"/>
            <ac:spMk id="5" creationId="{7BFAAF56-FF77-2DB8-B628-8A36F31E4C1A}"/>
          </ac:spMkLst>
        </pc:spChg>
        <pc:spChg chg="mod">
          <ac:chgData name="Shefali Oza" userId="b6d86925-c367-4057-9a73-a9633078c5cb" providerId="ADAL" clId="{98B9CC89-EB17-CC44-A05F-766CB68255AF}" dt="2025-05-06T11:05:47.796" v="15081" actId="1035"/>
          <ac:spMkLst>
            <pc:docMk/>
            <pc:sldMk cId="3667831205" sldId="2147481610"/>
            <ac:spMk id="6" creationId="{8988422D-5320-6CEA-D302-6551FD71F834}"/>
          </ac:spMkLst>
        </pc:spChg>
        <pc:spChg chg="mod">
          <ac:chgData name="Shefali Oza" userId="b6d86925-c367-4057-9a73-a9633078c5cb" providerId="ADAL" clId="{98B9CC89-EB17-CC44-A05F-766CB68255AF}" dt="2025-05-06T11:05:47.796" v="15081" actId="1035"/>
          <ac:spMkLst>
            <pc:docMk/>
            <pc:sldMk cId="3667831205" sldId="2147481610"/>
            <ac:spMk id="12" creationId="{50871390-E618-970F-741F-E81905E9B3CB}"/>
          </ac:spMkLst>
        </pc:spChg>
        <pc:picChg chg="add mod">
          <ac:chgData name="Shefali Oza" userId="b6d86925-c367-4057-9a73-a9633078c5cb" providerId="ADAL" clId="{98B9CC89-EB17-CC44-A05F-766CB68255AF}" dt="2025-05-06T11:05:01.673" v="15068" actId="1076"/>
          <ac:picMkLst>
            <pc:docMk/>
            <pc:sldMk cId="3667831205" sldId="2147481610"/>
            <ac:picMk id="7" creationId="{8B897E73-14B1-4B90-0BC4-0E927CA3F57C}"/>
          </ac:picMkLst>
        </pc:picChg>
      </pc:sldChg>
      <pc:sldChg chg="add del">
        <pc:chgData name="Shefali Oza" userId="b6d86925-c367-4057-9a73-a9633078c5cb" providerId="ADAL" clId="{98B9CC89-EB17-CC44-A05F-766CB68255AF}" dt="2025-05-06T02:29:41.512" v="10234" actId="2696"/>
        <pc:sldMkLst>
          <pc:docMk/>
          <pc:sldMk cId="2945685426" sldId="2147481611"/>
        </pc:sldMkLst>
      </pc:sldChg>
      <pc:sldChg chg="addSp modSp add del mod modNotesTx">
        <pc:chgData name="Shefali Oza" userId="b6d86925-c367-4057-9a73-a9633078c5cb" providerId="ADAL" clId="{98B9CC89-EB17-CC44-A05F-766CB68255AF}" dt="2025-05-14T19:20:36.598" v="46457" actId="114"/>
        <pc:sldMkLst>
          <pc:docMk/>
          <pc:sldMk cId="2960869817" sldId="2147481612"/>
        </pc:sldMkLst>
        <pc:spChg chg="mod">
          <ac:chgData name="Shefali Oza" userId="b6d86925-c367-4057-9a73-a9633078c5cb" providerId="ADAL" clId="{98B9CC89-EB17-CC44-A05F-766CB68255AF}" dt="2025-05-06T02:30:28.148" v="10263" actId="20577"/>
          <ac:spMkLst>
            <pc:docMk/>
            <pc:sldMk cId="2960869817" sldId="2147481612"/>
            <ac:spMk id="2" creationId="{BE1DEE1C-3BFE-8037-CD84-7D610430E05D}"/>
          </ac:spMkLst>
        </pc:spChg>
      </pc:sldChg>
      <pc:sldChg chg="addSp modSp add mod modNotesTx">
        <pc:chgData name="Shefali Oza" userId="b6d86925-c367-4057-9a73-a9633078c5cb" providerId="ADAL" clId="{98B9CC89-EB17-CC44-A05F-766CB68255AF}" dt="2025-05-14T19:20:43.413" v="46459" actId="114"/>
        <pc:sldMkLst>
          <pc:docMk/>
          <pc:sldMk cId="1558787555" sldId="2147481613"/>
        </pc:sldMkLst>
        <pc:spChg chg="mod">
          <ac:chgData name="Shefali Oza" userId="b6d86925-c367-4057-9a73-a9633078c5cb" providerId="ADAL" clId="{98B9CC89-EB17-CC44-A05F-766CB68255AF}" dt="2025-05-06T02:30:33.200" v="10272" actId="20577"/>
          <ac:spMkLst>
            <pc:docMk/>
            <pc:sldMk cId="1558787555" sldId="2147481613"/>
            <ac:spMk id="2" creationId="{0E7D030D-9A8B-89A6-B194-32DA46759C7B}"/>
          </ac:spMkLst>
        </pc:spChg>
      </pc:sldChg>
      <pc:sldChg chg="addSp delSp modSp add mod modNotesTx">
        <pc:chgData name="Shefali Oza" userId="b6d86925-c367-4057-9a73-a9633078c5cb" providerId="ADAL" clId="{98B9CC89-EB17-CC44-A05F-766CB68255AF}" dt="2025-05-14T18:50:14.503" v="43796" actId="20577"/>
        <pc:sldMkLst>
          <pc:docMk/>
          <pc:sldMk cId="1314114512" sldId="2147481614"/>
        </pc:sldMkLst>
        <pc:spChg chg="mod">
          <ac:chgData name="Shefali Oza" userId="b6d86925-c367-4057-9a73-a9633078c5cb" providerId="ADAL" clId="{98B9CC89-EB17-CC44-A05F-766CB68255AF}" dt="2025-05-06T17:57:35.188" v="24873" actId="20577"/>
          <ac:spMkLst>
            <pc:docMk/>
            <pc:sldMk cId="1314114512" sldId="2147481614"/>
            <ac:spMk id="2" creationId="{3BFD5A5E-1A47-188D-3391-F0BCAEE6A73D}"/>
          </ac:spMkLst>
        </pc:spChg>
      </pc:sldChg>
      <pc:sldChg chg="addSp delSp modSp add mod modNotesTx">
        <pc:chgData name="Shefali Oza" userId="b6d86925-c367-4057-9a73-a9633078c5cb" providerId="ADAL" clId="{98B9CC89-EB17-CC44-A05F-766CB68255AF}" dt="2025-05-14T13:07:00.519" v="43778" actId="20577"/>
        <pc:sldMkLst>
          <pc:docMk/>
          <pc:sldMk cId="2963939404" sldId="2147481615"/>
        </pc:sldMkLst>
        <pc:spChg chg="mod">
          <ac:chgData name="Shefali Oza" userId="b6d86925-c367-4057-9a73-a9633078c5cb" providerId="ADAL" clId="{98B9CC89-EB17-CC44-A05F-766CB68255AF}" dt="2025-05-06T18:05:01.309" v="26280" actId="20577"/>
          <ac:spMkLst>
            <pc:docMk/>
            <pc:sldMk cId="2963939404" sldId="2147481615"/>
            <ac:spMk id="2" creationId="{B7FDEF0F-049E-287A-D1D7-C769EC5FB904}"/>
          </ac:spMkLst>
        </pc:spChg>
        <pc:spChg chg="mod">
          <ac:chgData name="Shefali Oza" userId="b6d86925-c367-4057-9a73-a9633078c5cb" providerId="ADAL" clId="{98B9CC89-EB17-CC44-A05F-766CB68255AF}" dt="2025-05-06T18:06:59.974" v="26403" actId="20577"/>
          <ac:spMkLst>
            <pc:docMk/>
            <pc:sldMk cId="2963939404" sldId="2147481615"/>
            <ac:spMk id="3" creationId="{115E80D7-E2D6-4B3F-3085-F3F2F4A9A59B}"/>
          </ac:spMkLst>
        </pc:spChg>
        <pc:spChg chg="mod">
          <ac:chgData name="Shefali Oza" userId="b6d86925-c367-4057-9a73-a9633078c5cb" providerId="ADAL" clId="{98B9CC89-EB17-CC44-A05F-766CB68255AF}" dt="2025-05-06T18:14:10.527" v="27552" actId="14100"/>
          <ac:spMkLst>
            <pc:docMk/>
            <pc:sldMk cId="2963939404" sldId="2147481615"/>
            <ac:spMk id="4" creationId="{1187902E-6D89-E0BC-9675-8399EC0122F5}"/>
          </ac:spMkLst>
        </pc:spChg>
        <pc:spChg chg="mod">
          <ac:chgData name="Shefali Oza" userId="b6d86925-c367-4057-9a73-a9633078c5cb" providerId="ADAL" clId="{98B9CC89-EB17-CC44-A05F-766CB68255AF}" dt="2025-05-06T18:08:23.030" v="26703" actId="14100"/>
          <ac:spMkLst>
            <pc:docMk/>
            <pc:sldMk cId="2963939404" sldId="2147481615"/>
            <ac:spMk id="5" creationId="{BB8D3860-47B1-A085-2F6D-704DAFA13D67}"/>
          </ac:spMkLst>
        </pc:spChg>
        <pc:spChg chg="mod">
          <ac:chgData name="Shefali Oza" userId="b6d86925-c367-4057-9a73-a9633078c5cb" providerId="ADAL" clId="{98B9CC89-EB17-CC44-A05F-766CB68255AF}" dt="2025-05-06T18:08:12.608" v="26700" actId="14100"/>
          <ac:spMkLst>
            <pc:docMk/>
            <pc:sldMk cId="2963939404" sldId="2147481615"/>
            <ac:spMk id="6" creationId="{A3394140-0302-5B75-2236-9B93AE6DADB5}"/>
          </ac:spMkLst>
        </pc:spChg>
        <pc:spChg chg="mod">
          <ac:chgData name="Shefali Oza" userId="b6d86925-c367-4057-9a73-a9633078c5cb" providerId="ADAL" clId="{98B9CC89-EB17-CC44-A05F-766CB68255AF}" dt="2025-05-06T18:08:26.552" v="26704" actId="14100"/>
          <ac:spMkLst>
            <pc:docMk/>
            <pc:sldMk cId="2963939404" sldId="2147481615"/>
            <ac:spMk id="10" creationId="{22482D61-E5E9-3C74-7743-E49765B2D10A}"/>
          </ac:spMkLst>
        </pc:spChg>
      </pc:sldChg>
      <pc:sldChg chg="add del mod modShow modNotesTx">
        <pc:chgData name="Shefali Oza" userId="b6d86925-c367-4057-9a73-a9633078c5cb" providerId="ADAL" clId="{98B9CC89-EB17-CC44-A05F-766CB68255AF}" dt="2025-05-14T19:04:16.680" v="46417" actId="2696"/>
        <pc:sldMkLst>
          <pc:docMk/>
          <pc:sldMk cId="534650725" sldId="2147481616"/>
        </pc:sldMkLst>
      </pc:sldChg>
      <pc:sldChg chg="modSp add del mod">
        <pc:chgData name="Shefali Oza" userId="b6d86925-c367-4057-9a73-a9633078c5cb" providerId="ADAL" clId="{98B9CC89-EB17-CC44-A05F-766CB68255AF}" dt="2025-05-14T11:16:57.251" v="41831" actId="2696"/>
        <pc:sldMkLst>
          <pc:docMk/>
          <pc:sldMk cId="4049495073" sldId="2147481616"/>
        </pc:sldMkLst>
      </pc:sldChg>
      <pc:sldChg chg="add del mod modShow">
        <pc:chgData name="Shefali Oza" userId="b6d86925-c367-4057-9a73-a9633078c5cb" providerId="ADAL" clId="{98B9CC89-EB17-CC44-A05F-766CB68255AF}" dt="2025-05-14T21:34:54.290" v="46524" actId="2696"/>
        <pc:sldMkLst>
          <pc:docMk/>
          <pc:sldMk cId="2842672655" sldId="2147481617"/>
        </pc:sldMkLst>
      </pc:sldChg>
      <pc:sldChg chg="delSp modSp add del mod">
        <pc:chgData name="Shefali Oza" userId="b6d86925-c367-4057-9a73-a9633078c5cb" providerId="ADAL" clId="{98B9CC89-EB17-CC44-A05F-766CB68255AF}" dt="2025-05-14T11:22:39.860" v="42037" actId="2696"/>
        <pc:sldMkLst>
          <pc:docMk/>
          <pc:sldMk cId="238990804" sldId="2147481618"/>
        </pc:sldMkLst>
      </pc:sldChg>
      <pc:sldChg chg="addSp modSp add mod modNotesTx">
        <pc:chgData name="Shefali Oza" userId="b6d86925-c367-4057-9a73-a9633078c5cb" providerId="ADAL" clId="{98B9CC89-EB17-CC44-A05F-766CB68255AF}" dt="2025-05-14T18:51:49.125" v="43969" actId="20577"/>
        <pc:sldMkLst>
          <pc:docMk/>
          <pc:sldMk cId="1426755801" sldId="2147481618"/>
        </pc:sldMkLst>
      </pc:sldChg>
      <pc:sldChg chg="addSp modSp add del mod modNotesTx">
        <pc:chgData name="Shefali Oza" userId="b6d86925-c367-4057-9a73-a9633078c5cb" providerId="ADAL" clId="{98B9CC89-EB17-CC44-A05F-766CB68255AF}" dt="2025-05-14T20:20:15.312" v="46519" actId="2696"/>
        <pc:sldMkLst>
          <pc:docMk/>
          <pc:sldMk cId="2453236153" sldId="2147481619"/>
        </pc:sldMkLst>
      </pc:sldChg>
      <pc:sldChg chg="delSp add del mod">
        <pc:chgData name="Shefali Oza" userId="b6d86925-c367-4057-9a73-a9633078c5cb" providerId="ADAL" clId="{98B9CC89-EB17-CC44-A05F-766CB68255AF}" dt="2025-05-14T19:04:35.631" v="46418" actId="2696"/>
        <pc:sldMkLst>
          <pc:docMk/>
          <pc:sldMk cId="801829800" sldId="2147481620"/>
        </pc:sldMkLst>
      </pc:sldChg>
      <pc:sldChg chg="modSp add mod">
        <pc:chgData name="Shefali Oza" userId="b6d86925-c367-4057-9a73-a9633078c5cb" providerId="ADAL" clId="{98B9CC89-EB17-CC44-A05F-766CB68255AF}" dt="2025-05-14T20:20:10.588" v="46518" actId="14100"/>
        <pc:sldMkLst>
          <pc:docMk/>
          <pc:sldMk cId="3548347510" sldId="2147481620"/>
        </pc:sldMkLst>
        <pc:spChg chg="mod">
          <ac:chgData name="Shefali Oza" userId="b6d86925-c367-4057-9a73-a9633078c5cb" providerId="ADAL" clId="{98B9CC89-EB17-CC44-A05F-766CB68255AF}" dt="2025-05-14T20:20:10.588" v="46518" actId="14100"/>
          <ac:spMkLst>
            <pc:docMk/>
            <pc:sldMk cId="3548347510" sldId="2147481620"/>
            <ac:spMk id="2" creationId="{AF25D802-0C4B-CE38-BC36-49C1DEAD497A}"/>
          </ac:spMkLst>
        </pc:spChg>
        <pc:spChg chg="mod">
          <ac:chgData name="Shefali Oza" userId="b6d86925-c367-4057-9a73-a9633078c5cb" providerId="ADAL" clId="{98B9CC89-EB17-CC44-A05F-766CB68255AF}" dt="2025-05-14T20:19:38.097" v="46472" actId="14100"/>
          <ac:spMkLst>
            <pc:docMk/>
            <pc:sldMk cId="3548347510" sldId="2147481620"/>
            <ac:spMk id="4" creationId="{EB0A342A-6C71-0066-6500-FB782F2F3991}"/>
          </ac:spMkLst>
        </pc:spChg>
        <pc:spChg chg="mod">
          <ac:chgData name="Shefali Oza" userId="b6d86925-c367-4057-9a73-a9633078c5cb" providerId="ADAL" clId="{98B9CC89-EB17-CC44-A05F-766CB68255AF}" dt="2025-05-14T20:19:56.664" v="46505" actId="1037"/>
          <ac:spMkLst>
            <pc:docMk/>
            <pc:sldMk cId="3548347510" sldId="2147481620"/>
            <ac:spMk id="8" creationId="{E4AE6D81-436B-7DAB-9287-D73EAE84F83C}"/>
          </ac:spMkLst>
        </pc:spChg>
        <pc:spChg chg="mod">
          <ac:chgData name="Shefali Oza" userId="b6d86925-c367-4057-9a73-a9633078c5cb" providerId="ADAL" clId="{98B9CC89-EB17-CC44-A05F-766CB68255AF}" dt="2025-05-14T20:19:51.388" v="46485" actId="1037"/>
          <ac:spMkLst>
            <pc:docMk/>
            <pc:sldMk cId="3548347510" sldId="2147481620"/>
            <ac:spMk id="10" creationId="{0CEE5417-A713-3A45-A1A6-DEC8DC0C0E15}"/>
          </ac:spMkLst>
        </pc:spChg>
        <pc:spChg chg="mod">
          <ac:chgData name="Shefali Oza" userId="b6d86925-c367-4057-9a73-a9633078c5cb" providerId="ADAL" clId="{98B9CC89-EB17-CC44-A05F-766CB68255AF}" dt="2025-05-14T20:20:06.917" v="46517" actId="1036"/>
          <ac:spMkLst>
            <pc:docMk/>
            <pc:sldMk cId="3548347510" sldId="2147481620"/>
            <ac:spMk id="12" creationId="{2A0BED0C-4794-F44C-6499-BCFD2CFC7BD3}"/>
          </ac:spMkLst>
        </pc:spChg>
      </pc:sldChg>
      <pc:sldChg chg="add">
        <pc:chgData name="Shefali Oza" userId="b6d86925-c367-4057-9a73-a9633078c5cb" providerId="ADAL" clId="{98B9CC89-EB17-CC44-A05F-766CB68255AF}" dt="2025-05-14T21:34:51.288" v="46523"/>
        <pc:sldMkLst>
          <pc:docMk/>
          <pc:sldMk cId="818790770" sldId="2147481625"/>
        </pc:sldMkLst>
      </pc:sldChg>
      <pc:sldChg chg="addSp modSp add">
        <pc:chgData name="Shefali Oza" userId="b6d86925-c367-4057-9a73-a9633078c5cb" providerId="ADAL" clId="{98B9CC89-EB17-CC44-A05F-766CB68255AF}" dt="2025-05-14T20:52:36.226" v="46522"/>
        <pc:sldMkLst>
          <pc:docMk/>
          <pc:sldMk cId="2974516820" sldId="2147481626"/>
        </pc:sldMkLst>
      </pc:sldChg>
    </pc:docChg>
  </pc:docChgLst>
  <pc:docChgLst>
    <pc:chgData name="Marie Deveaux" userId="9fc0be8f-9df8-4ccb-8fb2-ba99b4811463" providerId="ADAL" clId="{D11C4197-2AF6-2240-86BC-81D8077A4004}"/>
    <pc:docChg chg="delMainMaster">
      <pc:chgData name="Marie Deveaux" userId="9fc0be8f-9df8-4ccb-8fb2-ba99b4811463" providerId="ADAL" clId="{D11C4197-2AF6-2240-86BC-81D8077A4004}" dt="2025-05-22T19:31:37.715" v="2" actId="2696"/>
      <pc:docMkLst>
        <pc:docMk/>
      </pc:docMkLst>
      <pc:sldMasterChg chg="del">
        <pc:chgData name="Marie Deveaux" userId="9fc0be8f-9df8-4ccb-8fb2-ba99b4811463" providerId="ADAL" clId="{D11C4197-2AF6-2240-86BC-81D8077A4004}" dt="2025-05-22T19:31:31.401" v="0" actId="2696"/>
        <pc:sldMasterMkLst>
          <pc:docMk/>
          <pc:sldMasterMk cId="3601369137" sldId="2147483983"/>
        </pc:sldMasterMkLst>
      </pc:sldMasterChg>
      <pc:sldMasterChg chg="del">
        <pc:chgData name="Marie Deveaux" userId="9fc0be8f-9df8-4ccb-8fb2-ba99b4811463" providerId="ADAL" clId="{D11C4197-2AF6-2240-86BC-81D8077A4004}" dt="2025-05-22T19:31:34.692" v="1" actId="2696"/>
        <pc:sldMasterMkLst>
          <pc:docMk/>
          <pc:sldMasterMk cId="1977825953" sldId="2147484012"/>
        </pc:sldMasterMkLst>
      </pc:sldMasterChg>
      <pc:sldMasterChg chg="del">
        <pc:chgData name="Marie Deveaux" userId="9fc0be8f-9df8-4ccb-8fb2-ba99b4811463" providerId="ADAL" clId="{D11C4197-2AF6-2240-86BC-81D8077A4004}" dt="2025-05-22T19:31:37.715" v="2" actId="2696"/>
        <pc:sldMasterMkLst>
          <pc:docMk/>
          <pc:sldMasterMk cId="3852036476" sldId="2147484046"/>
        </pc:sldMasterMkLst>
      </pc:sldMasterChg>
    </pc:docChg>
  </pc:docChgLst>
  <pc:docChgLst>
    <pc:chgData name="Shefali Oza" userId="S::soza@rtsl.org::b6d86925-c367-4057-9a73-a9633078c5cb" providerId="AD" clId="Web-{42117493-C721-07D1-E740-68D303D3D005}"/>
    <pc:docChg chg="modSld">
      <pc:chgData name="Shefali Oza" userId="S::soza@rtsl.org::b6d86925-c367-4057-9a73-a9633078c5cb" providerId="AD" clId="Web-{42117493-C721-07D1-E740-68D303D3D005}" dt="2025-05-15T18:08:52.493" v="3" actId="1076"/>
      <pc:docMkLst>
        <pc:docMk/>
      </pc:docMkLst>
      <pc:sldChg chg="addSp delSp modSp">
        <pc:chgData name="Shefali Oza" userId="S::soza@rtsl.org::b6d86925-c367-4057-9a73-a9633078c5cb" providerId="AD" clId="Web-{42117493-C721-07D1-E740-68D303D3D005}" dt="2025-05-15T18:08:52.493" v="3" actId="1076"/>
        <pc:sldMkLst>
          <pc:docMk/>
          <pc:sldMk cId="1314114512" sldId="2147481614"/>
        </pc:sldMkLst>
        <pc:picChg chg="add mod">
          <ac:chgData name="Shefali Oza" userId="S::soza@rtsl.org::b6d86925-c367-4057-9a73-a9633078c5cb" providerId="AD" clId="Web-{42117493-C721-07D1-E740-68D303D3D005}" dt="2025-05-15T18:08:52.493" v="3" actId="1076"/>
          <ac:picMkLst>
            <pc:docMk/>
            <pc:sldMk cId="1314114512" sldId="2147481614"/>
            <ac:picMk id="5" creationId="{C56F7F67-51D0-7855-DC6D-06451CBB9A6C}"/>
          </ac:picMkLst>
        </pc:picChg>
      </pc:sldChg>
    </pc:docChg>
  </pc:docChgLst>
  <pc:docChgLst>
    <pc:chgData name="Marie Deveaux" userId="S::mdeveaux@rtsl.org::9fc0be8f-9df8-4ccb-8fb2-ba99b4811463" providerId="AD" clId="Web-{1E3545EF-04C9-41CE-7D3F-77DF324A64EE}"/>
    <pc:docChg chg="addSld delSld modSld modSection">
      <pc:chgData name="Marie Deveaux" userId="S::mdeveaux@rtsl.org::9fc0be8f-9df8-4ccb-8fb2-ba99b4811463" providerId="AD" clId="Web-{1E3545EF-04C9-41CE-7D3F-77DF324A64EE}" dt="2025-05-15T17:10:02.250" v="199"/>
      <pc:docMkLst>
        <pc:docMk/>
      </pc:docMkLst>
      <pc:sldChg chg="delSp modNotes">
        <pc:chgData name="Marie Deveaux" userId="S::mdeveaux@rtsl.org::9fc0be8f-9df8-4ccb-8fb2-ba99b4811463" providerId="AD" clId="Web-{1E3545EF-04C9-41CE-7D3F-77DF324A64EE}" dt="2025-05-15T17:04:53.737" v="126"/>
        <pc:sldMkLst>
          <pc:docMk/>
          <pc:sldMk cId="2948868882" sldId="2145706043"/>
        </pc:sldMkLst>
      </pc:sldChg>
      <pc:sldChg chg="delSp modSp modNotes">
        <pc:chgData name="Marie Deveaux" userId="S::mdeveaux@rtsl.org::9fc0be8f-9df8-4ccb-8fb2-ba99b4811463" providerId="AD" clId="Web-{1E3545EF-04C9-41CE-7D3F-77DF324A64EE}" dt="2025-05-15T17:06:26.960" v="153"/>
        <pc:sldMkLst>
          <pc:docMk/>
          <pc:sldMk cId="2520459724" sldId="2145706078"/>
        </pc:sldMkLst>
        <pc:spChg chg="mod">
          <ac:chgData name="Marie Deveaux" userId="S::mdeveaux@rtsl.org::9fc0be8f-9df8-4ccb-8fb2-ba99b4811463" providerId="AD" clId="Web-{1E3545EF-04C9-41CE-7D3F-77DF324A64EE}" dt="2025-05-15T17:05:58.349" v="149" actId="14100"/>
          <ac:spMkLst>
            <pc:docMk/>
            <pc:sldMk cId="2520459724" sldId="2145706078"/>
            <ac:spMk id="3" creationId="{6FCB29A9-8F84-23F8-F74A-3915DFB6DB5A}"/>
          </ac:spMkLst>
        </pc:spChg>
      </pc:sldChg>
      <pc:sldChg chg="delSp modSp">
        <pc:chgData name="Marie Deveaux" userId="S::mdeveaux@rtsl.org::9fc0be8f-9df8-4ccb-8fb2-ba99b4811463" providerId="AD" clId="Web-{1E3545EF-04C9-41CE-7D3F-77DF324A64EE}" dt="2025-05-15T17:06:35.991" v="158"/>
        <pc:sldMkLst>
          <pc:docMk/>
          <pc:sldMk cId="574596448" sldId="2145706218"/>
        </pc:sldMkLst>
        <pc:spChg chg="mod">
          <ac:chgData name="Marie Deveaux" userId="S::mdeveaux@rtsl.org::9fc0be8f-9df8-4ccb-8fb2-ba99b4811463" providerId="AD" clId="Web-{1E3545EF-04C9-41CE-7D3F-77DF324A64EE}" dt="2025-05-15T17:06:30.913" v="154" actId="20577"/>
          <ac:spMkLst>
            <pc:docMk/>
            <pc:sldMk cId="574596448" sldId="2145706218"/>
            <ac:spMk id="2" creationId="{93731F88-5EAF-3F35-3584-68E09AACCAB6}"/>
          </ac:spMkLst>
        </pc:spChg>
        <pc:spChg chg="mod">
          <ac:chgData name="Marie Deveaux" userId="S::mdeveaux@rtsl.org::9fc0be8f-9df8-4ccb-8fb2-ba99b4811463" providerId="AD" clId="Web-{1E3545EF-04C9-41CE-7D3F-77DF324A64EE}" dt="2025-05-15T17:06:34.616" v="157" actId="20577"/>
          <ac:spMkLst>
            <pc:docMk/>
            <pc:sldMk cId="574596448" sldId="2145706218"/>
            <ac:spMk id="3" creationId="{A8CA41A4-426F-A360-BB8A-C1D2DA57398C}"/>
          </ac:spMkLst>
        </pc:spChg>
      </pc:sldChg>
      <pc:sldChg chg="delSp modSp modNotes">
        <pc:chgData name="Marie Deveaux" userId="S::mdeveaux@rtsl.org::9fc0be8f-9df8-4ccb-8fb2-ba99b4811463" providerId="AD" clId="Web-{1E3545EF-04C9-41CE-7D3F-77DF324A64EE}" dt="2025-05-15T17:08:21.214" v="175" actId="1076"/>
        <pc:sldMkLst>
          <pc:docMk/>
          <pc:sldMk cId="729009989" sldId="2145706219"/>
        </pc:sldMkLst>
        <pc:spChg chg="mod">
          <ac:chgData name="Marie Deveaux" userId="S::mdeveaux@rtsl.org::9fc0be8f-9df8-4ccb-8fb2-ba99b4811463" providerId="AD" clId="Web-{1E3545EF-04C9-41CE-7D3F-77DF324A64EE}" dt="2025-05-15T17:07:18.649" v="160" actId="20577"/>
          <ac:spMkLst>
            <pc:docMk/>
            <pc:sldMk cId="729009989" sldId="2145706219"/>
            <ac:spMk id="2" creationId="{3AAE8994-EFFA-13A2-0B3A-446DC8D8990B}"/>
          </ac:spMkLst>
        </pc:spChg>
        <pc:spChg chg="mod">
          <ac:chgData name="Marie Deveaux" userId="S::mdeveaux@rtsl.org::9fc0be8f-9df8-4ccb-8fb2-ba99b4811463" providerId="AD" clId="Web-{1E3545EF-04C9-41CE-7D3F-77DF324A64EE}" dt="2025-05-15T17:08:21.214" v="175" actId="1076"/>
          <ac:spMkLst>
            <pc:docMk/>
            <pc:sldMk cId="729009989" sldId="2145706219"/>
            <ac:spMk id="3" creationId="{3A577D1D-259A-13E0-7915-23A71442B5E7}"/>
          </ac:spMkLst>
        </pc:spChg>
      </pc:sldChg>
      <pc:sldChg chg="delSp modSp modNotes">
        <pc:chgData name="Marie Deveaux" userId="S::mdeveaux@rtsl.org::9fc0be8f-9df8-4ccb-8fb2-ba99b4811463" providerId="AD" clId="Web-{1E3545EF-04C9-41CE-7D3F-77DF324A64EE}" dt="2025-05-15T17:10:02.250" v="199"/>
        <pc:sldMkLst>
          <pc:docMk/>
          <pc:sldMk cId="2060031603" sldId="2145706250"/>
        </pc:sldMkLst>
        <pc:spChg chg="mod">
          <ac:chgData name="Marie Deveaux" userId="S::mdeveaux@rtsl.org::9fc0be8f-9df8-4ccb-8fb2-ba99b4811463" providerId="AD" clId="Web-{1E3545EF-04C9-41CE-7D3F-77DF324A64EE}" dt="2025-05-15T17:09:02.888" v="181" actId="20577"/>
          <ac:spMkLst>
            <pc:docMk/>
            <pc:sldMk cId="2060031603" sldId="2145706250"/>
            <ac:spMk id="2" creationId="{3AAE8994-EFFA-13A2-0B3A-446DC8D8990B}"/>
          </ac:spMkLst>
        </pc:spChg>
      </pc:sldChg>
      <pc:sldChg chg="addSp delSp modSp">
        <pc:chgData name="Marie Deveaux" userId="S::mdeveaux@rtsl.org::9fc0be8f-9df8-4ccb-8fb2-ba99b4811463" providerId="AD" clId="Web-{1E3545EF-04C9-41CE-7D3F-77DF324A64EE}" dt="2025-05-15T17:08:48.903" v="179"/>
        <pc:sldMkLst>
          <pc:docMk/>
          <pc:sldMk cId="2178146991" sldId="2145706411"/>
        </pc:sldMkLst>
        <pc:spChg chg="mod">
          <ac:chgData name="Marie Deveaux" userId="S::mdeveaux@rtsl.org::9fc0be8f-9df8-4ccb-8fb2-ba99b4811463" providerId="AD" clId="Web-{1E3545EF-04C9-41CE-7D3F-77DF324A64EE}" dt="2025-05-15T17:08:46.497" v="178" actId="1076"/>
          <ac:spMkLst>
            <pc:docMk/>
            <pc:sldMk cId="2178146991" sldId="2145706411"/>
            <ac:spMk id="2" creationId="{5B7EA5FD-F527-1821-559A-6B46543F74D2}"/>
          </ac:spMkLst>
        </pc:spChg>
        <pc:picChg chg="add">
          <ac:chgData name="Marie Deveaux" userId="S::mdeveaux@rtsl.org::9fc0be8f-9df8-4ccb-8fb2-ba99b4811463" providerId="AD" clId="Web-{1E3545EF-04C9-41CE-7D3F-77DF324A64EE}" dt="2025-05-15T17:08:40.918" v="177"/>
          <ac:picMkLst>
            <pc:docMk/>
            <pc:sldMk cId="2178146991" sldId="2145706411"/>
            <ac:picMk id="7" creationId="{88685D64-280F-F428-A18D-4781E040084F}"/>
          </ac:picMkLst>
        </pc:picChg>
      </pc:sldChg>
      <pc:sldChg chg="delSp modNotes">
        <pc:chgData name="Marie Deveaux" userId="S::mdeveaux@rtsl.org::9fc0be8f-9df8-4ccb-8fb2-ba99b4811463" providerId="AD" clId="Web-{1E3545EF-04C9-41CE-7D3F-77DF324A64EE}" dt="2025-05-15T17:04:40.737" v="123"/>
        <pc:sldMkLst>
          <pc:docMk/>
          <pc:sldMk cId="3898215966" sldId="2147480964"/>
        </pc:sldMkLst>
      </pc:sldChg>
      <pc:sldChg chg="delSp modSp modNotes">
        <pc:chgData name="Marie Deveaux" userId="S::mdeveaux@rtsl.org::9fc0be8f-9df8-4ccb-8fb2-ba99b4811463" providerId="AD" clId="Web-{1E3545EF-04C9-41CE-7D3F-77DF324A64EE}" dt="2025-05-15T17:05:12.597" v="134"/>
        <pc:sldMkLst>
          <pc:docMk/>
          <pc:sldMk cId="2798098744" sldId="2147481466"/>
        </pc:sldMkLst>
        <pc:spChg chg="mod">
          <ac:chgData name="Marie Deveaux" userId="S::mdeveaux@rtsl.org::9fc0be8f-9df8-4ccb-8fb2-ba99b4811463" providerId="AD" clId="Web-{1E3545EF-04C9-41CE-7D3F-77DF324A64EE}" dt="2025-05-15T17:05:11.738" v="133" actId="20577"/>
          <ac:spMkLst>
            <pc:docMk/>
            <pc:sldMk cId="2798098744" sldId="2147481466"/>
            <ac:spMk id="5" creationId="{F68E5359-4E8F-0F86-A3A0-1CC4BAC5C14C}"/>
          </ac:spMkLst>
        </pc:spChg>
      </pc:sldChg>
      <pc:sldChg chg="delSp modNotes">
        <pc:chgData name="Marie Deveaux" userId="S::mdeveaux@rtsl.org::9fc0be8f-9df8-4ccb-8fb2-ba99b4811463" providerId="AD" clId="Web-{1E3545EF-04C9-41CE-7D3F-77DF324A64EE}" dt="2025-05-15T17:05:35.270" v="140"/>
        <pc:sldMkLst>
          <pc:docMk/>
          <pc:sldMk cId="3768407813" sldId="2147481467"/>
        </pc:sldMkLst>
      </pc:sldChg>
      <pc:sldChg chg="del modNotes">
        <pc:chgData name="Marie Deveaux" userId="S::mdeveaux@rtsl.org::9fc0be8f-9df8-4ccb-8fb2-ba99b4811463" providerId="AD" clId="Web-{1E3545EF-04C9-41CE-7D3F-77DF324A64EE}" dt="2025-05-15T16:38:03.329" v="6"/>
        <pc:sldMkLst>
          <pc:docMk/>
          <pc:sldMk cId="2668862195" sldId="2147481590"/>
        </pc:sldMkLst>
      </pc:sldChg>
      <pc:sldChg chg="delSp modNotes">
        <pc:chgData name="Marie Deveaux" userId="S::mdeveaux@rtsl.org::9fc0be8f-9df8-4ccb-8fb2-ba99b4811463" providerId="AD" clId="Web-{1E3545EF-04C9-41CE-7D3F-77DF324A64EE}" dt="2025-05-15T16:40:05.943" v="10"/>
        <pc:sldMkLst>
          <pc:docMk/>
          <pc:sldMk cId="1426755801" sldId="2147481618"/>
        </pc:sldMkLst>
      </pc:sldChg>
      <pc:sldChg chg="delSp modSp modNotes">
        <pc:chgData name="Marie Deveaux" userId="S::mdeveaux@rtsl.org::9fc0be8f-9df8-4ccb-8fb2-ba99b4811463" providerId="AD" clId="Web-{1E3545EF-04C9-41CE-7D3F-77DF324A64EE}" dt="2025-05-15T16:58:26.519" v="80" actId="1076"/>
        <pc:sldMkLst>
          <pc:docMk/>
          <pc:sldMk cId="3548347510" sldId="2147481620"/>
        </pc:sldMkLst>
        <pc:spChg chg="mod">
          <ac:chgData name="Marie Deveaux" userId="S::mdeveaux@rtsl.org::9fc0be8f-9df8-4ccb-8fb2-ba99b4811463" providerId="AD" clId="Web-{1E3545EF-04C9-41CE-7D3F-77DF324A64EE}" dt="2025-05-15T16:58:02.752" v="77" actId="20577"/>
          <ac:spMkLst>
            <pc:docMk/>
            <pc:sldMk cId="3548347510" sldId="2147481620"/>
            <ac:spMk id="4" creationId="{EB0A342A-6C71-0066-6500-FB782F2F3991}"/>
          </ac:spMkLst>
        </pc:spChg>
        <pc:spChg chg="mod">
          <ac:chgData name="Marie Deveaux" userId="S::mdeveaux@rtsl.org::9fc0be8f-9df8-4ccb-8fb2-ba99b4811463" providerId="AD" clId="Web-{1E3545EF-04C9-41CE-7D3F-77DF324A64EE}" dt="2025-05-15T16:58:26.519" v="80" actId="1076"/>
          <ac:spMkLst>
            <pc:docMk/>
            <pc:sldMk cId="3548347510" sldId="2147481620"/>
            <ac:spMk id="10" creationId="{0CEE5417-A713-3A45-A1A6-DEC8DC0C0E15}"/>
          </ac:spMkLst>
        </pc:spChg>
        <pc:spChg chg="mod">
          <ac:chgData name="Marie Deveaux" userId="S::mdeveaux@rtsl.org::9fc0be8f-9df8-4ccb-8fb2-ba99b4811463" providerId="AD" clId="Web-{1E3545EF-04C9-41CE-7D3F-77DF324A64EE}" dt="2025-05-15T16:52:52.990" v="31" actId="1076"/>
          <ac:spMkLst>
            <pc:docMk/>
            <pc:sldMk cId="3548347510" sldId="2147481620"/>
            <ac:spMk id="12" creationId="{2A0BED0C-4794-F44C-6499-BCFD2CFC7BD3}"/>
          </ac:spMkLst>
        </pc:spChg>
      </pc:sldChg>
      <pc:sldChg chg="delSp modSp modNotes">
        <pc:chgData name="Marie Deveaux" userId="S::mdeveaux@rtsl.org::9fc0be8f-9df8-4ccb-8fb2-ba99b4811463" providerId="AD" clId="Web-{1E3545EF-04C9-41CE-7D3F-77DF324A64EE}" dt="2025-05-15T17:04:07.439" v="120" actId="20577"/>
        <pc:sldMkLst>
          <pc:docMk/>
          <pc:sldMk cId="818790770" sldId="2147481625"/>
        </pc:sldMkLst>
        <pc:spChg chg="mod">
          <ac:chgData name="Marie Deveaux" userId="S::mdeveaux@rtsl.org::9fc0be8f-9df8-4ccb-8fb2-ba99b4811463" providerId="AD" clId="Web-{1E3545EF-04C9-41CE-7D3F-77DF324A64EE}" dt="2025-05-15T17:04:07.439" v="120" actId="20577"/>
          <ac:spMkLst>
            <pc:docMk/>
            <pc:sldMk cId="818790770" sldId="2147481625"/>
            <ac:spMk id="4" creationId="{B9656F13-233E-CBFB-7449-1BD8A9494382}"/>
          </ac:spMkLst>
        </pc:spChg>
        <pc:spChg chg="mod">
          <ac:chgData name="Marie Deveaux" userId="S::mdeveaux@rtsl.org::9fc0be8f-9df8-4ccb-8fb2-ba99b4811463" providerId="AD" clId="Web-{1E3545EF-04C9-41CE-7D3F-77DF324A64EE}" dt="2025-05-15T17:01:45.308" v="98" actId="14100"/>
          <ac:spMkLst>
            <pc:docMk/>
            <pc:sldMk cId="818790770" sldId="2147481625"/>
            <ac:spMk id="11" creationId="{6CA0B979-5BE2-118A-5521-099F60DBFBEB}"/>
          </ac:spMkLst>
        </pc:spChg>
        <pc:spChg chg="mod">
          <ac:chgData name="Marie Deveaux" userId="S::mdeveaux@rtsl.org::9fc0be8f-9df8-4ccb-8fb2-ba99b4811463" providerId="AD" clId="Web-{1E3545EF-04C9-41CE-7D3F-77DF324A64EE}" dt="2025-05-15T17:01:40.448" v="97" actId="14100"/>
          <ac:spMkLst>
            <pc:docMk/>
            <pc:sldMk cId="818790770" sldId="2147481625"/>
            <ac:spMk id="15" creationId="{EEFD7D03-CCE9-E5C4-54DA-3E20F817B769}"/>
          </ac:spMkLst>
        </pc:spChg>
      </pc:sldChg>
      <pc:sldChg chg="delSp modSp delAnim modNotes">
        <pc:chgData name="Marie Deveaux" userId="S::mdeveaux@rtsl.org::9fc0be8f-9df8-4ccb-8fb2-ba99b4811463" providerId="AD" clId="Web-{1E3545EF-04C9-41CE-7D3F-77DF324A64EE}" dt="2025-05-15T16:59:35.506" v="92" actId="1076"/>
        <pc:sldMkLst>
          <pc:docMk/>
          <pc:sldMk cId="2974516820" sldId="2147481626"/>
        </pc:sldMkLst>
        <pc:spChg chg="mod">
          <ac:chgData name="Marie Deveaux" userId="S::mdeveaux@rtsl.org::9fc0be8f-9df8-4ccb-8fb2-ba99b4811463" providerId="AD" clId="Web-{1E3545EF-04C9-41CE-7D3F-77DF324A64EE}" dt="2025-05-15T16:57:09.406" v="69" actId="14100"/>
          <ac:spMkLst>
            <pc:docMk/>
            <pc:sldMk cId="2974516820" sldId="2147481626"/>
            <ac:spMk id="2" creationId="{AF25D802-0C4B-CE38-BC36-49C1DEAD497A}"/>
          </ac:spMkLst>
        </pc:spChg>
        <pc:spChg chg="mod">
          <ac:chgData name="Marie Deveaux" userId="S::mdeveaux@rtsl.org::9fc0be8f-9df8-4ccb-8fb2-ba99b4811463" providerId="AD" clId="Web-{1E3545EF-04C9-41CE-7D3F-77DF324A64EE}" dt="2025-05-15T16:57:23.907" v="72" actId="1076"/>
          <ac:spMkLst>
            <pc:docMk/>
            <pc:sldMk cId="2974516820" sldId="2147481626"/>
            <ac:spMk id="12" creationId="{2A0BED0C-4794-F44C-6499-BCFD2CFC7BD3}"/>
          </ac:spMkLst>
        </pc:spChg>
        <pc:spChg chg="mod">
          <ac:chgData name="Marie Deveaux" userId="S::mdeveaux@rtsl.org::9fc0be8f-9df8-4ccb-8fb2-ba99b4811463" providerId="AD" clId="Web-{1E3545EF-04C9-41CE-7D3F-77DF324A64EE}" dt="2025-05-15T16:57:45.392" v="74" actId="20577"/>
          <ac:spMkLst>
            <pc:docMk/>
            <pc:sldMk cId="2974516820" sldId="2147481626"/>
            <ac:spMk id="16" creationId="{5BC58C9B-EEF5-D23D-05EF-0F6693689E7A}"/>
          </ac:spMkLst>
        </pc:spChg>
        <pc:spChg chg="mod">
          <ac:chgData name="Marie Deveaux" userId="S::mdeveaux@rtsl.org::9fc0be8f-9df8-4ccb-8fb2-ba99b4811463" providerId="AD" clId="Web-{1E3545EF-04C9-41CE-7D3F-77DF324A64EE}" dt="2025-05-15T16:59:35.506" v="92" actId="1076"/>
          <ac:spMkLst>
            <pc:docMk/>
            <pc:sldMk cId="2974516820" sldId="2147481626"/>
            <ac:spMk id="18" creationId="{62451E84-A631-4A62-8113-A080D6817704}"/>
          </ac:spMkLst>
        </pc:spChg>
      </pc:sldChg>
      <pc:sldChg chg="add modNotes">
        <pc:chgData name="Marie Deveaux" userId="S::mdeveaux@rtsl.org::9fc0be8f-9df8-4ccb-8fb2-ba99b4811463" providerId="AD" clId="Web-{1E3545EF-04C9-41CE-7D3F-77DF324A64EE}" dt="2025-05-15T16:37:56.532" v="5"/>
        <pc:sldMkLst>
          <pc:docMk/>
          <pc:sldMk cId="3474461903" sldId="2147481627"/>
        </pc:sldMkLst>
      </pc:sldChg>
    </pc:docChg>
  </pc:docChgLst>
  <pc:docChgLst>
    <pc:chgData name="Caitlyn Bradburn" userId="S::cbradburn@rtsl.org::fbf6e58d-f431-4c1d-a40b-11815d7b2a7a" providerId="AD" clId="Web-{62F7AAB5-E6C5-DFD7-ACCA-FE78D65BBD89}"/>
    <pc:docChg chg="modSld">
      <pc:chgData name="Caitlyn Bradburn" userId="S::cbradburn@rtsl.org::fbf6e58d-f431-4c1d-a40b-11815d7b2a7a" providerId="AD" clId="Web-{62F7AAB5-E6C5-DFD7-ACCA-FE78D65BBD89}" dt="2025-05-07T14:00:41.253" v="59"/>
      <pc:docMkLst>
        <pc:docMk/>
      </pc:docMkLst>
      <pc:sldChg chg="modNotes">
        <pc:chgData name="Caitlyn Bradburn" userId="S::cbradburn@rtsl.org::fbf6e58d-f431-4c1d-a40b-11815d7b2a7a" providerId="AD" clId="Web-{62F7AAB5-E6C5-DFD7-ACCA-FE78D65BBD89}" dt="2025-05-07T13:59:02.784" v="24"/>
        <pc:sldMkLst>
          <pc:docMk/>
          <pc:sldMk cId="1314114512" sldId="2147481614"/>
        </pc:sldMkLst>
      </pc:sldChg>
      <pc:sldChg chg="modSp modNotes">
        <pc:chgData name="Caitlyn Bradburn" userId="S::cbradburn@rtsl.org::fbf6e58d-f431-4c1d-a40b-11815d7b2a7a" providerId="AD" clId="Web-{62F7AAB5-E6C5-DFD7-ACCA-FE78D65BBD89}" dt="2025-05-07T14:00:41.253" v="59"/>
        <pc:sldMkLst>
          <pc:docMk/>
          <pc:sldMk cId="2963939404" sldId="2147481615"/>
        </pc:sldMkLst>
        <pc:spChg chg="mod">
          <ac:chgData name="Caitlyn Bradburn" userId="S::cbradburn@rtsl.org::fbf6e58d-f431-4c1d-a40b-11815d7b2a7a" providerId="AD" clId="Web-{62F7AAB5-E6C5-DFD7-ACCA-FE78D65BBD89}" dt="2025-05-07T13:59:59.550" v="29" actId="20577"/>
          <ac:spMkLst>
            <pc:docMk/>
            <pc:sldMk cId="2963939404" sldId="2147481615"/>
            <ac:spMk id="4" creationId="{1187902E-6D89-E0BC-9675-8399EC0122F5}"/>
          </ac:spMkLst>
        </pc:spChg>
      </pc:sldChg>
    </pc:docChg>
  </pc:docChgLst>
  <pc:docChgLst>
    <pc:chgData name="Marie Deveaux" userId="S::mdeveaux@rtsl.org::9fc0be8f-9df8-4ccb-8fb2-ba99b4811463" providerId="AD" clId="Web-{04E9D3B0-4472-23E1-30CB-5F99C8B62982}"/>
    <pc:docChg chg="addSld delSld modSld modSection">
      <pc:chgData name="Marie Deveaux" userId="S::mdeveaux@rtsl.org::9fc0be8f-9df8-4ccb-8fb2-ba99b4811463" providerId="AD" clId="Web-{04E9D3B0-4472-23E1-30CB-5F99C8B62982}" dt="2025-05-15T17:24:31.967" v="282"/>
      <pc:docMkLst>
        <pc:docMk/>
      </pc:docMkLst>
      <pc:sldChg chg="delSp modNotes">
        <pc:chgData name="Marie Deveaux" userId="S::mdeveaux@rtsl.org::9fc0be8f-9df8-4ccb-8fb2-ba99b4811463" providerId="AD" clId="Web-{04E9D3B0-4472-23E1-30CB-5F99C8B62982}" dt="2025-05-15T17:18:45.068" v="172"/>
        <pc:sldMkLst>
          <pc:docMk/>
          <pc:sldMk cId="2244206767" sldId="2145705809"/>
        </pc:sldMkLst>
      </pc:sldChg>
      <pc:sldChg chg="delSp">
        <pc:chgData name="Marie Deveaux" userId="S::mdeveaux@rtsl.org::9fc0be8f-9df8-4ccb-8fb2-ba99b4811463" providerId="AD" clId="Web-{04E9D3B0-4472-23E1-30CB-5F99C8B62982}" dt="2025-05-15T17:18:09.692" v="160"/>
        <pc:sldMkLst>
          <pc:docMk/>
          <pc:sldMk cId="2726359537" sldId="2145705821"/>
        </pc:sldMkLst>
      </pc:sldChg>
      <pc:sldChg chg="delSp modSp modNotes">
        <pc:chgData name="Marie Deveaux" userId="S::mdeveaux@rtsl.org::9fc0be8f-9df8-4ccb-8fb2-ba99b4811463" providerId="AD" clId="Web-{04E9D3B0-4472-23E1-30CB-5F99C8B62982}" dt="2025-05-15T17:24:20.326" v="280"/>
        <pc:sldMkLst>
          <pc:docMk/>
          <pc:sldMk cId="3277635913" sldId="2145706129"/>
        </pc:sldMkLst>
        <pc:spChg chg="mod">
          <ac:chgData name="Marie Deveaux" userId="S::mdeveaux@rtsl.org::9fc0be8f-9df8-4ccb-8fb2-ba99b4811463" providerId="AD" clId="Web-{04E9D3B0-4472-23E1-30CB-5F99C8B62982}" dt="2025-05-15T17:17:33.379" v="148" actId="14100"/>
          <ac:spMkLst>
            <pc:docMk/>
            <pc:sldMk cId="3277635913" sldId="2145706129"/>
            <ac:spMk id="5" creationId="{9E3CFA37-52C0-D6AC-7E72-5A59F709C092}"/>
          </ac:spMkLst>
        </pc:spChg>
      </pc:sldChg>
      <pc:sldChg chg="modNotes">
        <pc:chgData name="Marie Deveaux" userId="S::mdeveaux@rtsl.org::9fc0be8f-9df8-4ccb-8fb2-ba99b4811463" providerId="AD" clId="Web-{04E9D3B0-4472-23E1-30CB-5F99C8B62982}" dt="2025-05-15T17:12:09.372" v="61"/>
        <pc:sldMkLst>
          <pc:docMk/>
          <pc:sldMk cId="2060031603" sldId="2145706250"/>
        </pc:sldMkLst>
      </pc:sldChg>
      <pc:sldChg chg="delSp modSp modNotes">
        <pc:chgData name="Marie Deveaux" userId="S::mdeveaux@rtsl.org::9fc0be8f-9df8-4ccb-8fb2-ba99b4811463" providerId="AD" clId="Web-{04E9D3B0-4472-23E1-30CB-5F99C8B62982}" dt="2025-05-15T17:13:32.717" v="74" actId="20577"/>
        <pc:sldMkLst>
          <pc:docMk/>
          <pc:sldMk cId="3756285861" sldId="2145706251"/>
        </pc:sldMkLst>
        <pc:spChg chg="mod">
          <ac:chgData name="Marie Deveaux" userId="S::mdeveaux@rtsl.org::9fc0be8f-9df8-4ccb-8fb2-ba99b4811463" providerId="AD" clId="Web-{04E9D3B0-4472-23E1-30CB-5F99C8B62982}" dt="2025-05-15T17:13:32.717" v="74" actId="20577"/>
          <ac:spMkLst>
            <pc:docMk/>
            <pc:sldMk cId="3756285861" sldId="2145706251"/>
            <ac:spMk id="3" creationId="{B8E7B07F-16F5-0A38-1A02-885D924685EB}"/>
          </ac:spMkLst>
        </pc:spChg>
      </pc:sldChg>
      <pc:sldChg chg="delSp modSp modNotes">
        <pc:chgData name="Marie Deveaux" userId="S::mdeveaux@rtsl.org::9fc0be8f-9df8-4ccb-8fb2-ba99b4811463" providerId="AD" clId="Web-{04E9D3B0-4472-23E1-30CB-5F99C8B62982}" dt="2025-05-15T17:24:13.154" v="277"/>
        <pc:sldMkLst>
          <pc:docMk/>
          <pc:sldMk cId="2270159894" sldId="2145706348"/>
        </pc:sldMkLst>
        <pc:spChg chg="mod">
          <ac:chgData name="Marie Deveaux" userId="S::mdeveaux@rtsl.org::9fc0be8f-9df8-4ccb-8fb2-ba99b4811463" providerId="AD" clId="Web-{04E9D3B0-4472-23E1-30CB-5F99C8B62982}" dt="2025-05-15T17:17:14.285" v="144" actId="20577"/>
          <ac:spMkLst>
            <pc:docMk/>
            <pc:sldMk cId="2270159894" sldId="2145706348"/>
            <ac:spMk id="2" creationId="{971DB611-3043-42AC-7571-9B3D4743B3FD}"/>
          </ac:spMkLst>
        </pc:spChg>
        <pc:picChg chg="mod">
          <ac:chgData name="Marie Deveaux" userId="S::mdeveaux@rtsl.org::9fc0be8f-9df8-4ccb-8fb2-ba99b4811463" providerId="AD" clId="Web-{04E9D3B0-4472-23E1-30CB-5F99C8B62982}" dt="2025-05-15T17:17:03.613" v="141"/>
          <ac:picMkLst>
            <pc:docMk/>
            <pc:sldMk cId="2270159894" sldId="2145706348"/>
            <ac:picMk id="7" creationId="{C1249F43-01B2-1722-8D9E-64695C90F9A5}"/>
          </ac:picMkLst>
        </pc:picChg>
      </pc:sldChg>
      <pc:sldChg chg="modSp">
        <pc:chgData name="Marie Deveaux" userId="S::mdeveaux@rtsl.org::9fc0be8f-9df8-4ccb-8fb2-ba99b4811463" providerId="AD" clId="Web-{04E9D3B0-4472-23E1-30CB-5F99C8B62982}" dt="2025-05-15T17:10:51.854" v="10" actId="20577"/>
        <pc:sldMkLst>
          <pc:docMk/>
          <pc:sldMk cId="2178146991" sldId="2145706411"/>
        </pc:sldMkLst>
        <pc:spChg chg="mod">
          <ac:chgData name="Marie Deveaux" userId="S::mdeveaux@rtsl.org::9fc0be8f-9df8-4ccb-8fb2-ba99b4811463" providerId="AD" clId="Web-{04E9D3B0-4472-23E1-30CB-5F99C8B62982}" dt="2025-05-15T17:10:51.854" v="10" actId="20577"/>
          <ac:spMkLst>
            <pc:docMk/>
            <pc:sldMk cId="2178146991" sldId="2145706411"/>
            <ac:spMk id="2" creationId="{5B7EA5FD-F527-1821-559A-6B46543F74D2}"/>
          </ac:spMkLst>
        </pc:spChg>
      </pc:sldChg>
      <pc:sldChg chg="delSp modSp modNotes">
        <pc:chgData name="Marie Deveaux" userId="S::mdeveaux@rtsl.org::9fc0be8f-9df8-4ccb-8fb2-ba99b4811463" providerId="AD" clId="Web-{04E9D3B0-4472-23E1-30CB-5F99C8B62982}" dt="2025-05-15T17:14:53.563" v="109"/>
        <pc:sldMkLst>
          <pc:docMk/>
          <pc:sldMk cId="1462173516" sldId="2147480546"/>
        </pc:sldMkLst>
        <pc:picChg chg="mod">
          <ac:chgData name="Marie Deveaux" userId="S::mdeveaux@rtsl.org::9fc0be8f-9df8-4ccb-8fb2-ba99b4811463" providerId="AD" clId="Web-{04E9D3B0-4472-23E1-30CB-5F99C8B62982}" dt="2025-05-15T17:14:39.016" v="103"/>
          <ac:picMkLst>
            <pc:docMk/>
            <pc:sldMk cId="1462173516" sldId="2147480546"/>
            <ac:picMk id="8" creationId="{32C94328-1A42-D674-7E3A-4EA931BC1D3B}"/>
          </ac:picMkLst>
        </pc:picChg>
      </pc:sldChg>
      <pc:sldChg chg="delSp modNotes">
        <pc:chgData name="Marie Deveaux" userId="S::mdeveaux@rtsl.org::9fc0be8f-9df8-4ccb-8fb2-ba99b4811463" providerId="AD" clId="Web-{04E9D3B0-4472-23E1-30CB-5F99C8B62982}" dt="2025-05-15T17:21:34.088" v="233"/>
        <pc:sldMkLst>
          <pc:docMk/>
          <pc:sldMk cId="3150801543" sldId="2147481394"/>
        </pc:sldMkLst>
      </pc:sldChg>
      <pc:sldChg chg="delSp modNotes">
        <pc:chgData name="Marie Deveaux" userId="S::mdeveaux@rtsl.org::9fc0be8f-9df8-4ccb-8fb2-ba99b4811463" providerId="AD" clId="Web-{04E9D3B0-4472-23E1-30CB-5F99C8B62982}" dt="2025-05-15T17:19:45.038" v="190"/>
        <pc:sldMkLst>
          <pc:docMk/>
          <pc:sldMk cId="3162613219" sldId="2147481442"/>
        </pc:sldMkLst>
      </pc:sldChg>
      <pc:sldChg chg="delSp">
        <pc:chgData name="Marie Deveaux" userId="S::mdeveaux@rtsl.org::9fc0be8f-9df8-4ccb-8fb2-ba99b4811463" providerId="AD" clId="Web-{04E9D3B0-4472-23E1-30CB-5F99C8B62982}" dt="2025-05-15T17:18:14.239" v="161"/>
        <pc:sldMkLst>
          <pc:docMk/>
          <pc:sldMk cId="2734067288" sldId="2147481444"/>
        </pc:sldMkLst>
      </pc:sldChg>
      <pc:sldChg chg="delSp modNotes">
        <pc:chgData name="Marie Deveaux" userId="S::mdeveaux@rtsl.org::9fc0be8f-9df8-4ccb-8fb2-ba99b4811463" providerId="AD" clId="Web-{04E9D3B0-4472-23E1-30CB-5F99C8B62982}" dt="2025-05-15T17:20:13.430" v="198"/>
        <pc:sldMkLst>
          <pc:docMk/>
          <pc:sldMk cId="2970027100" sldId="2147481451"/>
        </pc:sldMkLst>
      </pc:sldChg>
      <pc:sldChg chg="delSp modNotes">
        <pc:chgData name="Marie Deveaux" userId="S::mdeveaux@rtsl.org::9fc0be8f-9df8-4ccb-8fb2-ba99b4811463" providerId="AD" clId="Web-{04E9D3B0-4472-23E1-30CB-5F99C8B62982}" dt="2025-05-15T17:20:43.024" v="213"/>
        <pc:sldMkLst>
          <pc:docMk/>
          <pc:sldMk cId="2545578653" sldId="2147481460"/>
        </pc:sldMkLst>
      </pc:sldChg>
      <pc:sldChg chg="delSp">
        <pc:chgData name="Marie Deveaux" userId="S::mdeveaux@rtsl.org::9fc0be8f-9df8-4ccb-8fb2-ba99b4811463" providerId="AD" clId="Web-{04E9D3B0-4472-23E1-30CB-5F99C8B62982}" dt="2025-05-15T17:20:47.040" v="214"/>
        <pc:sldMkLst>
          <pc:docMk/>
          <pc:sldMk cId="361136714" sldId="2147481485"/>
        </pc:sldMkLst>
      </pc:sldChg>
      <pc:sldChg chg="delSp modSp modNotes">
        <pc:chgData name="Marie Deveaux" userId="S::mdeveaux@rtsl.org::9fc0be8f-9df8-4ccb-8fb2-ba99b4811463" providerId="AD" clId="Web-{04E9D3B0-4472-23E1-30CB-5F99C8B62982}" dt="2025-05-15T17:19:29.976" v="187" actId="1076"/>
        <pc:sldMkLst>
          <pc:docMk/>
          <pc:sldMk cId="2127680636" sldId="2147481524"/>
        </pc:sldMkLst>
        <pc:spChg chg="mod">
          <ac:chgData name="Marie Deveaux" userId="S::mdeveaux@rtsl.org::9fc0be8f-9df8-4ccb-8fb2-ba99b4811463" providerId="AD" clId="Web-{04E9D3B0-4472-23E1-30CB-5F99C8B62982}" dt="2025-05-15T17:19:29.960" v="186" actId="1076"/>
          <ac:spMkLst>
            <pc:docMk/>
            <pc:sldMk cId="2127680636" sldId="2147481524"/>
            <ac:spMk id="4" creationId="{CDD3417A-0507-EC35-BD5A-9F521547761E}"/>
          </ac:spMkLst>
        </pc:spChg>
        <pc:spChg chg="mod">
          <ac:chgData name="Marie Deveaux" userId="S::mdeveaux@rtsl.org::9fc0be8f-9df8-4ccb-8fb2-ba99b4811463" providerId="AD" clId="Web-{04E9D3B0-4472-23E1-30CB-5F99C8B62982}" dt="2025-05-15T17:19:29.976" v="187" actId="1076"/>
          <ac:spMkLst>
            <pc:docMk/>
            <pc:sldMk cId="2127680636" sldId="2147481524"/>
            <ac:spMk id="5" creationId="{D29FB2DD-7A65-30F3-2EEE-51B067CE383B}"/>
          </ac:spMkLst>
        </pc:spChg>
      </pc:sldChg>
      <pc:sldChg chg="addSp delSp modSp modNotes">
        <pc:chgData name="Marie Deveaux" userId="S::mdeveaux@rtsl.org::9fc0be8f-9df8-4ccb-8fb2-ba99b4811463" providerId="AD" clId="Web-{04E9D3B0-4472-23E1-30CB-5F99C8B62982}" dt="2025-05-15T17:12:34.310" v="64"/>
        <pc:sldMkLst>
          <pc:docMk/>
          <pc:sldMk cId="685050722" sldId="2147481594"/>
        </pc:sldMkLst>
        <pc:spChg chg="mod">
          <ac:chgData name="Marie Deveaux" userId="S::mdeveaux@rtsl.org::9fc0be8f-9df8-4ccb-8fb2-ba99b4811463" providerId="AD" clId="Web-{04E9D3B0-4472-23E1-30CB-5F99C8B62982}" dt="2025-05-15T17:10:46.370" v="8" actId="20577"/>
          <ac:spMkLst>
            <pc:docMk/>
            <pc:sldMk cId="685050722" sldId="2147481594"/>
            <ac:spMk id="2" creationId="{8C35364A-EC9A-2C40-ABAB-241078ACA3D1}"/>
          </ac:spMkLst>
        </pc:spChg>
        <pc:picChg chg="add">
          <ac:chgData name="Marie Deveaux" userId="S::mdeveaux@rtsl.org::9fc0be8f-9df8-4ccb-8fb2-ba99b4811463" providerId="AD" clId="Web-{04E9D3B0-4472-23E1-30CB-5F99C8B62982}" dt="2025-05-15T17:10:35.463" v="1"/>
          <ac:picMkLst>
            <pc:docMk/>
            <pc:sldMk cId="685050722" sldId="2147481594"/>
            <ac:picMk id="7" creationId="{DC734044-0930-A6A6-DB19-70BC3BD4E70D}"/>
          </ac:picMkLst>
        </pc:picChg>
      </pc:sldChg>
      <pc:sldChg chg="delSp modSp">
        <pc:chgData name="Marie Deveaux" userId="S::mdeveaux@rtsl.org::9fc0be8f-9df8-4ccb-8fb2-ba99b4811463" providerId="AD" clId="Web-{04E9D3B0-4472-23E1-30CB-5F99C8B62982}" dt="2025-05-15T17:16:46.284" v="139" actId="20577"/>
        <pc:sldMkLst>
          <pc:docMk/>
          <pc:sldMk cId="2517611936" sldId="2147481595"/>
        </pc:sldMkLst>
        <pc:spChg chg="mod">
          <ac:chgData name="Marie Deveaux" userId="S::mdeveaux@rtsl.org::9fc0be8f-9df8-4ccb-8fb2-ba99b4811463" providerId="AD" clId="Web-{04E9D3B0-4472-23E1-30CB-5F99C8B62982}" dt="2025-05-15T17:16:46.284" v="139" actId="20577"/>
          <ac:spMkLst>
            <pc:docMk/>
            <pc:sldMk cId="2517611936" sldId="2147481595"/>
            <ac:spMk id="3" creationId="{8455F8F7-CEAD-A801-5125-570FD61B202B}"/>
          </ac:spMkLst>
        </pc:spChg>
      </pc:sldChg>
      <pc:sldChg chg="delSp modSp">
        <pc:chgData name="Marie Deveaux" userId="S::mdeveaux@rtsl.org::9fc0be8f-9df8-4ccb-8fb2-ba99b4811463" providerId="AD" clId="Web-{04E9D3B0-4472-23E1-30CB-5F99C8B62982}" dt="2025-05-15T17:17:43.364" v="152" actId="20577"/>
        <pc:sldMkLst>
          <pc:docMk/>
          <pc:sldMk cId="4218463063" sldId="2147481596"/>
        </pc:sldMkLst>
        <pc:spChg chg="mod">
          <ac:chgData name="Marie Deveaux" userId="S::mdeveaux@rtsl.org::9fc0be8f-9df8-4ccb-8fb2-ba99b4811463" providerId="AD" clId="Web-{04E9D3B0-4472-23E1-30CB-5F99C8B62982}" dt="2025-05-15T17:17:43.364" v="152" actId="20577"/>
          <ac:spMkLst>
            <pc:docMk/>
            <pc:sldMk cId="4218463063" sldId="2147481596"/>
            <ac:spMk id="4" creationId="{E043206A-C577-67DB-EA43-704526AACF3B}"/>
          </ac:spMkLst>
        </pc:spChg>
      </pc:sldChg>
      <pc:sldChg chg="delSp modNotes">
        <pc:chgData name="Marie Deveaux" userId="S::mdeveaux@rtsl.org::9fc0be8f-9df8-4ccb-8fb2-ba99b4811463" providerId="AD" clId="Web-{04E9D3B0-4472-23E1-30CB-5F99C8B62982}" dt="2025-05-15T17:17:54.895" v="157"/>
        <pc:sldMkLst>
          <pc:docMk/>
          <pc:sldMk cId="2076470029" sldId="2147481597"/>
        </pc:sldMkLst>
      </pc:sldChg>
      <pc:sldChg chg="delSp modSp modNotes">
        <pc:chgData name="Marie Deveaux" userId="S::mdeveaux@rtsl.org::9fc0be8f-9df8-4ccb-8fb2-ba99b4811463" providerId="AD" clId="Web-{04E9D3B0-4472-23E1-30CB-5F99C8B62982}" dt="2025-05-15T17:16:37.206" v="138" actId="20577"/>
        <pc:sldMkLst>
          <pc:docMk/>
          <pc:sldMk cId="771295862" sldId="2147481598"/>
        </pc:sldMkLst>
        <pc:spChg chg="mod">
          <ac:chgData name="Marie Deveaux" userId="S::mdeveaux@rtsl.org::9fc0be8f-9df8-4ccb-8fb2-ba99b4811463" providerId="AD" clId="Web-{04E9D3B0-4472-23E1-30CB-5F99C8B62982}" dt="2025-05-15T17:16:37.206" v="138" actId="20577"/>
          <ac:spMkLst>
            <pc:docMk/>
            <pc:sldMk cId="771295862" sldId="2147481598"/>
            <ac:spMk id="3" creationId="{D285643F-76F5-6734-1D83-9D8AA9021FE7}"/>
          </ac:spMkLst>
        </pc:spChg>
      </pc:sldChg>
      <pc:sldChg chg="delSp modSp modNotes">
        <pc:chgData name="Marie Deveaux" userId="S::mdeveaux@rtsl.org::9fc0be8f-9df8-4ccb-8fb2-ba99b4811463" providerId="AD" clId="Web-{04E9D3B0-4472-23E1-30CB-5F99C8B62982}" dt="2025-05-15T17:14:33.125" v="101"/>
        <pc:sldMkLst>
          <pc:docMk/>
          <pc:sldMk cId="1167871767" sldId="2147481599"/>
        </pc:sldMkLst>
        <pc:picChg chg="mod">
          <ac:chgData name="Marie Deveaux" userId="S::mdeveaux@rtsl.org::9fc0be8f-9df8-4ccb-8fb2-ba99b4811463" providerId="AD" clId="Web-{04E9D3B0-4472-23E1-30CB-5F99C8B62982}" dt="2025-05-15T17:13:57.921" v="84"/>
          <ac:picMkLst>
            <pc:docMk/>
            <pc:sldMk cId="1167871767" sldId="2147481599"/>
            <ac:picMk id="8" creationId="{B58E58E2-796C-9D27-D1F9-6328E6885744}"/>
          </ac:picMkLst>
        </pc:picChg>
      </pc:sldChg>
      <pc:sldChg chg="delSp modSp modNotes">
        <pc:chgData name="Marie Deveaux" userId="S::mdeveaux@rtsl.org::9fc0be8f-9df8-4ccb-8fb2-ba99b4811463" providerId="AD" clId="Web-{04E9D3B0-4472-23E1-30CB-5F99C8B62982}" dt="2025-05-15T17:24:31.967" v="282"/>
        <pc:sldMkLst>
          <pc:docMk/>
          <pc:sldMk cId="2738763940" sldId="2147481601"/>
        </pc:sldMkLst>
        <pc:spChg chg="mod">
          <ac:chgData name="Marie Deveaux" userId="S::mdeveaux@rtsl.org::9fc0be8f-9df8-4ccb-8fb2-ba99b4811463" providerId="AD" clId="Web-{04E9D3B0-4472-23E1-30CB-5F99C8B62982}" dt="2025-05-15T17:15:17.095" v="117" actId="20577"/>
          <ac:spMkLst>
            <pc:docMk/>
            <pc:sldMk cId="2738763940" sldId="2147481601"/>
            <ac:spMk id="4" creationId="{46B93160-3755-9B37-E5CD-F080B2A7D2D6}"/>
          </ac:spMkLst>
        </pc:spChg>
        <pc:spChg chg="mod">
          <ac:chgData name="Marie Deveaux" userId="S::mdeveaux@rtsl.org::9fc0be8f-9df8-4ccb-8fb2-ba99b4811463" providerId="AD" clId="Web-{04E9D3B0-4472-23E1-30CB-5F99C8B62982}" dt="2025-05-15T17:15:10.298" v="113" actId="1076"/>
          <ac:spMkLst>
            <pc:docMk/>
            <pc:sldMk cId="2738763940" sldId="2147481601"/>
            <ac:spMk id="13" creationId="{86177C48-5C8D-ECB8-77CF-371C72E01B7A}"/>
          </ac:spMkLst>
        </pc:spChg>
        <pc:spChg chg="mod">
          <ac:chgData name="Marie Deveaux" userId="S::mdeveaux@rtsl.org::9fc0be8f-9df8-4ccb-8fb2-ba99b4811463" providerId="AD" clId="Web-{04E9D3B0-4472-23E1-30CB-5F99C8B62982}" dt="2025-05-15T17:15:10.313" v="114" actId="1076"/>
          <ac:spMkLst>
            <pc:docMk/>
            <pc:sldMk cId="2738763940" sldId="2147481601"/>
            <ac:spMk id="15" creationId="{8529C6A6-0A7A-CF2A-3E79-F372B9B72EE3}"/>
          </ac:spMkLst>
        </pc:spChg>
        <pc:spChg chg="mod">
          <ac:chgData name="Marie Deveaux" userId="S::mdeveaux@rtsl.org::9fc0be8f-9df8-4ccb-8fb2-ba99b4811463" providerId="AD" clId="Web-{04E9D3B0-4472-23E1-30CB-5F99C8B62982}" dt="2025-05-15T17:15:10.329" v="115" actId="1076"/>
          <ac:spMkLst>
            <pc:docMk/>
            <pc:sldMk cId="2738763940" sldId="2147481601"/>
            <ac:spMk id="16" creationId="{BA91FF3E-4444-5F61-ECD1-66A0E2D6E9B7}"/>
          </ac:spMkLst>
        </pc:spChg>
      </pc:sldChg>
      <pc:sldChg chg="delSp modSp add del modNotes">
        <pc:chgData name="Marie Deveaux" userId="S::mdeveaux@rtsl.org::9fc0be8f-9df8-4ccb-8fb2-ba99b4811463" providerId="AD" clId="Web-{04E9D3B0-4472-23E1-30CB-5F99C8B62982}" dt="2025-05-15T17:16:12.518" v="136"/>
        <pc:sldMkLst>
          <pc:docMk/>
          <pc:sldMk cId="2903350275" sldId="2147481602"/>
        </pc:sldMkLst>
        <pc:spChg chg="mod">
          <ac:chgData name="Marie Deveaux" userId="S::mdeveaux@rtsl.org::9fc0be8f-9df8-4ccb-8fb2-ba99b4811463" providerId="AD" clId="Web-{04E9D3B0-4472-23E1-30CB-5F99C8B62982}" dt="2025-05-15T17:15:55.689" v="126" actId="1076"/>
          <ac:spMkLst>
            <pc:docMk/>
            <pc:sldMk cId="2903350275" sldId="2147481602"/>
            <ac:spMk id="3" creationId="{297D00BA-DE80-CB3E-E6B1-CBC3E724A255}"/>
          </ac:spMkLst>
        </pc:spChg>
        <pc:spChg chg="mod">
          <ac:chgData name="Marie Deveaux" userId="S::mdeveaux@rtsl.org::9fc0be8f-9df8-4ccb-8fb2-ba99b4811463" providerId="AD" clId="Web-{04E9D3B0-4472-23E1-30CB-5F99C8B62982}" dt="2025-05-15T17:15:55.705" v="127" actId="1076"/>
          <ac:spMkLst>
            <pc:docMk/>
            <pc:sldMk cId="2903350275" sldId="2147481602"/>
            <ac:spMk id="4" creationId="{21917D54-6520-3EDD-4959-076C1BE34A1B}"/>
          </ac:spMkLst>
        </pc:spChg>
        <pc:spChg chg="mod">
          <ac:chgData name="Marie Deveaux" userId="S::mdeveaux@rtsl.org::9fc0be8f-9df8-4ccb-8fb2-ba99b4811463" providerId="AD" clId="Web-{04E9D3B0-4472-23E1-30CB-5F99C8B62982}" dt="2025-05-15T17:16:03.955" v="128" actId="1076"/>
          <ac:spMkLst>
            <pc:docMk/>
            <pc:sldMk cId="2903350275" sldId="2147481602"/>
            <ac:spMk id="13" creationId="{700D37B3-4290-8C1E-ACAD-E4D1B3E6A26E}"/>
          </ac:spMkLst>
        </pc:spChg>
        <pc:spChg chg="mod">
          <ac:chgData name="Marie Deveaux" userId="S::mdeveaux@rtsl.org::9fc0be8f-9df8-4ccb-8fb2-ba99b4811463" providerId="AD" clId="Web-{04E9D3B0-4472-23E1-30CB-5F99C8B62982}" dt="2025-05-15T17:16:03.971" v="129" actId="1076"/>
          <ac:spMkLst>
            <pc:docMk/>
            <pc:sldMk cId="2903350275" sldId="2147481602"/>
            <ac:spMk id="15" creationId="{C1B264B9-E8DC-E2B8-779D-F18A7CA616D0}"/>
          </ac:spMkLst>
        </pc:spChg>
        <pc:spChg chg="mod">
          <ac:chgData name="Marie Deveaux" userId="S::mdeveaux@rtsl.org::9fc0be8f-9df8-4ccb-8fb2-ba99b4811463" providerId="AD" clId="Web-{04E9D3B0-4472-23E1-30CB-5F99C8B62982}" dt="2025-05-15T17:16:03.971" v="130" actId="1076"/>
          <ac:spMkLst>
            <pc:docMk/>
            <pc:sldMk cId="2903350275" sldId="2147481602"/>
            <ac:spMk id="16" creationId="{47F59155-8D56-0564-5D16-0F8A2E11F7D9}"/>
          </ac:spMkLst>
        </pc:spChg>
      </pc:sldChg>
      <pc:sldChg chg="delSp modSp modNotes">
        <pc:chgData name="Marie Deveaux" userId="S::mdeveaux@rtsl.org::9fc0be8f-9df8-4ccb-8fb2-ba99b4811463" providerId="AD" clId="Web-{04E9D3B0-4472-23E1-30CB-5F99C8B62982}" dt="2025-05-15T17:23:24.090" v="271"/>
        <pc:sldMkLst>
          <pc:docMk/>
          <pc:sldMk cId="3839092405" sldId="2147481603"/>
        </pc:sldMkLst>
        <pc:spChg chg="mod">
          <ac:chgData name="Marie Deveaux" userId="S::mdeveaux@rtsl.org::9fc0be8f-9df8-4ccb-8fb2-ba99b4811463" providerId="AD" clId="Web-{04E9D3B0-4472-23E1-30CB-5F99C8B62982}" dt="2025-05-15T17:18:00.505" v="159" actId="20577"/>
          <ac:spMkLst>
            <pc:docMk/>
            <pc:sldMk cId="3839092405" sldId="2147481603"/>
            <ac:spMk id="3" creationId="{5C84B3FD-AF22-4EB2-B20E-2810BE5AF11D}"/>
          </ac:spMkLst>
        </pc:spChg>
      </pc:sldChg>
      <pc:sldChg chg="delSp modSp modNotes">
        <pc:chgData name="Marie Deveaux" userId="S::mdeveaux@rtsl.org::9fc0be8f-9df8-4ccb-8fb2-ba99b4811463" providerId="AD" clId="Web-{04E9D3B0-4472-23E1-30CB-5F99C8B62982}" dt="2025-05-15T17:23:58.029" v="273"/>
        <pc:sldMkLst>
          <pc:docMk/>
          <pc:sldMk cId="2625336912" sldId="2147481604"/>
        </pc:sldMkLst>
        <pc:spChg chg="mod">
          <ac:chgData name="Marie Deveaux" userId="S::mdeveaux@rtsl.org::9fc0be8f-9df8-4ccb-8fb2-ba99b4811463" providerId="AD" clId="Web-{04E9D3B0-4472-23E1-30CB-5F99C8B62982}" dt="2025-05-15T17:22:56.527" v="259" actId="20577"/>
          <ac:spMkLst>
            <pc:docMk/>
            <pc:sldMk cId="2625336912" sldId="2147481604"/>
            <ac:spMk id="2" creationId="{9703E274-C98E-2F0C-2E73-28C02CED5C72}"/>
          </ac:spMkLst>
        </pc:spChg>
        <pc:picChg chg="mod">
          <ac:chgData name="Marie Deveaux" userId="S::mdeveaux@rtsl.org::9fc0be8f-9df8-4ccb-8fb2-ba99b4811463" providerId="AD" clId="Web-{04E9D3B0-4472-23E1-30CB-5F99C8B62982}" dt="2025-05-15T17:22:52.543" v="257"/>
          <ac:picMkLst>
            <pc:docMk/>
            <pc:sldMk cId="2625336912" sldId="2147481604"/>
            <ac:picMk id="8" creationId="{3B80AE2B-C185-3843-D778-7BB8AC3C37CB}"/>
          </ac:picMkLst>
        </pc:picChg>
      </pc:sldChg>
      <pc:sldChg chg="delSp">
        <pc:chgData name="Marie Deveaux" userId="S::mdeveaux@rtsl.org::9fc0be8f-9df8-4ccb-8fb2-ba99b4811463" providerId="AD" clId="Web-{04E9D3B0-4472-23E1-30CB-5F99C8B62982}" dt="2025-05-15T17:22:28.886" v="251"/>
        <pc:sldMkLst>
          <pc:docMk/>
          <pc:sldMk cId="2802836613" sldId="2147481606"/>
        </pc:sldMkLst>
      </pc:sldChg>
      <pc:sldChg chg="delSp modNotes">
        <pc:chgData name="Marie Deveaux" userId="S::mdeveaux@rtsl.org::9fc0be8f-9df8-4ccb-8fb2-ba99b4811463" providerId="AD" clId="Web-{04E9D3B0-4472-23E1-30CB-5F99C8B62982}" dt="2025-05-15T17:22:26.292" v="249"/>
        <pc:sldMkLst>
          <pc:docMk/>
          <pc:sldMk cId="1068596601" sldId="2147481607"/>
        </pc:sldMkLst>
      </pc:sldChg>
      <pc:sldChg chg="delSp modNotes">
        <pc:chgData name="Marie Deveaux" userId="S::mdeveaux@rtsl.org::9fc0be8f-9df8-4ccb-8fb2-ba99b4811463" providerId="AD" clId="Web-{04E9D3B0-4472-23E1-30CB-5F99C8B62982}" dt="2025-05-15T17:22:40.621" v="254"/>
        <pc:sldMkLst>
          <pc:docMk/>
          <pc:sldMk cId="4002850397" sldId="2147481608"/>
        </pc:sldMkLst>
      </pc:sldChg>
      <pc:sldChg chg="delSp modSp">
        <pc:chgData name="Marie Deveaux" userId="S::mdeveaux@rtsl.org::9fc0be8f-9df8-4ccb-8fb2-ba99b4811463" providerId="AD" clId="Web-{04E9D3B0-4472-23E1-30CB-5F99C8B62982}" dt="2025-05-15T17:22:12.557" v="243"/>
        <pc:sldMkLst>
          <pc:docMk/>
          <pc:sldMk cId="1616567163" sldId="2147481609"/>
        </pc:sldMkLst>
        <pc:spChg chg="mod">
          <ac:chgData name="Marie Deveaux" userId="S::mdeveaux@rtsl.org::9fc0be8f-9df8-4ccb-8fb2-ba99b4811463" providerId="AD" clId="Web-{04E9D3B0-4472-23E1-30CB-5F99C8B62982}" dt="2025-05-15T17:22:10.292" v="242" actId="20577"/>
          <ac:spMkLst>
            <pc:docMk/>
            <pc:sldMk cId="1616567163" sldId="2147481609"/>
            <ac:spMk id="3" creationId="{5DEE024F-9DA3-A11B-527A-7E3CF5CC08AF}"/>
          </ac:spMkLst>
        </pc:spChg>
      </pc:sldChg>
      <pc:sldChg chg="delSp modSp modNotes">
        <pc:chgData name="Marie Deveaux" userId="S::mdeveaux@rtsl.org::9fc0be8f-9df8-4ccb-8fb2-ba99b4811463" providerId="AD" clId="Web-{04E9D3B0-4472-23E1-30CB-5F99C8B62982}" dt="2025-05-15T17:22:06.448" v="241"/>
        <pc:sldMkLst>
          <pc:docMk/>
          <pc:sldMk cId="3667831205" sldId="2147481610"/>
        </pc:sldMkLst>
        <pc:picChg chg="mod">
          <ac:chgData name="Marie Deveaux" userId="S::mdeveaux@rtsl.org::9fc0be8f-9df8-4ccb-8fb2-ba99b4811463" providerId="AD" clId="Web-{04E9D3B0-4472-23E1-30CB-5F99C8B62982}" dt="2025-05-15T17:21:43.135" v="236"/>
          <ac:picMkLst>
            <pc:docMk/>
            <pc:sldMk cId="3667831205" sldId="2147481610"/>
            <ac:picMk id="7" creationId="{8B897E73-14B1-4B90-0BC4-0E927CA3F57C}"/>
          </ac:picMkLst>
        </pc:picChg>
      </pc:sldChg>
      <pc:sldChg chg="delSp modNotes">
        <pc:chgData name="Marie Deveaux" userId="S::mdeveaux@rtsl.org::9fc0be8f-9df8-4ccb-8fb2-ba99b4811463" providerId="AD" clId="Web-{04E9D3B0-4472-23E1-30CB-5F99C8B62982}" dt="2025-05-15T17:21:21.384" v="227"/>
        <pc:sldMkLst>
          <pc:docMk/>
          <pc:sldMk cId="2960869817" sldId="2147481612"/>
        </pc:sldMkLst>
      </pc:sldChg>
      <pc:sldChg chg="delSp modNotes">
        <pc:chgData name="Marie Deveaux" userId="S::mdeveaux@rtsl.org::9fc0be8f-9df8-4ccb-8fb2-ba99b4811463" providerId="AD" clId="Web-{04E9D3B0-4472-23E1-30CB-5F99C8B62982}" dt="2025-05-15T17:21:09.603" v="222"/>
        <pc:sldMkLst>
          <pc:docMk/>
          <pc:sldMk cId="1558787555" sldId="2147481613"/>
        </pc:sldMkLst>
      </pc:sldChg>
    </pc:docChg>
  </pc:docChgLst>
  <pc:docChgLst>
    <pc:chgData name="Shefali Oza" userId="b6d86925-c367-4057-9a73-a9633078c5cb" providerId="ADAL" clId="{0DC715EA-2AC3-AB4F-9C6F-01423A86E3BE}"/>
    <pc:docChg chg="custSel modSld">
      <pc:chgData name="Shefali Oza" userId="b6d86925-c367-4057-9a73-a9633078c5cb" providerId="ADAL" clId="{0DC715EA-2AC3-AB4F-9C6F-01423A86E3BE}" dt="2025-05-22T15:11:57.766" v="208" actId="20577"/>
      <pc:docMkLst>
        <pc:docMk/>
      </pc:docMkLst>
      <pc:sldChg chg="modNotesTx">
        <pc:chgData name="Shefali Oza" userId="b6d86925-c367-4057-9a73-a9633078c5cb" providerId="ADAL" clId="{0DC715EA-2AC3-AB4F-9C6F-01423A86E3BE}" dt="2025-05-22T15:04:53.611" v="172" actId="20577"/>
        <pc:sldMkLst>
          <pc:docMk/>
          <pc:sldMk cId="2726359537" sldId="2145705821"/>
        </pc:sldMkLst>
      </pc:sldChg>
      <pc:sldChg chg="modNotesTx">
        <pc:chgData name="Shefali Oza" userId="b6d86925-c367-4057-9a73-a9633078c5cb" providerId="ADAL" clId="{0DC715EA-2AC3-AB4F-9C6F-01423A86E3BE}" dt="2025-05-22T15:04:26.028" v="153" actId="20577"/>
        <pc:sldMkLst>
          <pc:docMk/>
          <pc:sldMk cId="2520459724" sldId="2145706078"/>
        </pc:sldMkLst>
      </pc:sldChg>
      <pc:sldChg chg="modSp mod modNotesTx">
        <pc:chgData name="Shefali Oza" userId="b6d86925-c367-4057-9a73-a9633078c5cb" providerId="ADAL" clId="{0DC715EA-2AC3-AB4F-9C6F-01423A86E3BE}" dt="2025-05-22T15:07:13.939" v="190" actId="20577"/>
        <pc:sldMkLst>
          <pc:docMk/>
          <pc:sldMk cId="1119122011" sldId="2147480400"/>
        </pc:sldMkLst>
        <pc:spChg chg="mod">
          <ac:chgData name="Shefali Oza" userId="b6d86925-c367-4057-9a73-a9633078c5cb" providerId="ADAL" clId="{0DC715EA-2AC3-AB4F-9C6F-01423A86E3BE}" dt="2025-05-22T15:01:28.189" v="78" actId="20577"/>
          <ac:spMkLst>
            <pc:docMk/>
            <pc:sldMk cId="1119122011" sldId="2147480400"/>
            <ac:spMk id="3" creationId="{6FCB29A9-8F84-23F8-F74A-3915DFB6DB5A}"/>
          </ac:spMkLst>
        </pc:spChg>
      </pc:sldChg>
      <pc:sldChg chg="modNotesTx">
        <pc:chgData name="Shefali Oza" userId="b6d86925-c367-4057-9a73-a9633078c5cb" providerId="ADAL" clId="{0DC715EA-2AC3-AB4F-9C6F-01423A86E3BE}" dt="2025-05-19T18:17:19.754" v="2" actId="114"/>
        <pc:sldMkLst>
          <pc:docMk/>
          <pc:sldMk cId="3898215966" sldId="2147480964"/>
        </pc:sldMkLst>
      </pc:sldChg>
      <pc:sldChg chg="modSp mod">
        <pc:chgData name="Shefali Oza" userId="b6d86925-c367-4057-9a73-a9633078c5cb" providerId="ADAL" clId="{0DC715EA-2AC3-AB4F-9C6F-01423A86E3BE}" dt="2025-05-22T15:01:38.306" v="91" actId="20577"/>
        <pc:sldMkLst>
          <pc:docMk/>
          <pc:sldMk cId="3211015914" sldId="2147481195"/>
        </pc:sldMkLst>
        <pc:spChg chg="mod">
          <ac:chgData name="Shefali Oza" userId="b6d86925-c367-4057-9a73-a9633078c5cb" providerId="ADAL" clId="{0DC715EA-2AC3-AB4F-9C6F-01423A86E3BE}" dt="2025-05-22T15:01:38.306" v="91" actId="20577"/>
          <ac:spMkLst>
            <pc:docMk/>
            <pc:sldMk cId="3211015914" sldId="2147481195"/>
            <ac:spMk id="4" creationId="{798A55E7-800F-1EDC-3427-C43FC9BED382}"/>
          </ac:spMkLst>
        </pc:spChg>
      </pc:sldChg>
      <pc:sldChg chg="modSp mod modNotesTx">
        <pc:chgData name="Shefali Oza" userId="b6d86925-c367-4057-9a73-a9633078c5cb" providerId="ADAL" clId="{0DC715EA-2AC3-AB4F-9C6F-01423A86E3BE}" dt="2025-05-21T14:29:18.828" v="69" actId="14100"/>
        <pc:sldMkLst>
          <pc:docMk/>
          <pc:sldMk cId="3507705027" sldId="2147481203"/>
        </pc:sldMkLst>
        <pc:spChg chg="mod">
          <ac:chgData name="Shefali Oza" userId="b6d86925-c367-4057-9a73-a9633078c5cb" providerId="ADAL" clId="{0DC715EA-2AC3-AB4F-9C6F-01423A86E3BE}" dt="2025-05-21T14:29:18.828" v="69" actId="14100"/>
          <ac:spMkLst>
            <pc:docMk/>
            <pc:sldMk cId="3507705027" sldId="2147481203"/>
            <ac:spMk id="5" creationId="{9E3CFA37-52C0-D6AC-7E72-5A59F709C092}"/>
          </ac:spMkLst>
        </pc:spChg>
      </pc:sldChg>
      <pc:sldChg chg="modNotesTx">
        <pc:chgData name="Shefali Oza" userId="b6d86925-c367-4057-9a73-a9633078c5cb" providerId="ADAL" clId="{0DC715EA-2AC3-AB4F-9C6F-01423A86E3BE}" dt="2025-05-19T18:18:21.018" v="3" actId="114"/>
        <pc:sldMkLst>
          <pc:docMk/>
          <pc:sldMk cId="2545578653" sldId="2147481460"/>
        </pc:sldMkLst>
      </pc:sldChg>
      <pc:sldChg chg="modSp mod">
        <pc:chgData name="Shefali Oza" userId="b6d86925-c367-4057-9a73-a9633078c5cb" providerId="ADAL" clId="{0DC715EA-2AC3-AB4F-9C6F-01423A86E3BE}" dt="2025-05-21T14:28:19.785" v="14" actId="20577"/>
        <pc:sldMkLst>
          <pc:docMk/>
          <pc:sldMk cId="2148989496" sldId="2147481486"/>
        </pc:sldMkLst>
        <pc:spChg chg="mod">
          <ac:chgData name="Shefali Oza" userId="b6d86925-c367-4057-9a73-a9633078c5cb" providerId="ADAL" clId="{0DC715EA-2AC3-AB4F-9C6F-01423A86E3BE}" dt="2025-05-21T14:28:19.785" v="14" actId="20577"/>
          <ac:spMkLst>
            <pc:docMk/>
            <pc:sldMk cId="2148989496" sldId="2147481486"/>
            <ac:spMk id="5" creationId="{12A37943-E20B-1E50-1B26-ACCAB89F6B1F}"/>
          </ac:spMkLst>
        </pc:spChg>
      </pc:sldChg>
      <pc:sldChg chg="modNotesTx">
        <pc:chgData name="Shefali Oza" userId="b6d86925-c367-4057-9a73-a9633078c5cb" providerId="ADAL" clId="{0DC715EA-2AC3-AB4F-9C6F-01423A86E3BE}" dt="2025-05-22T15:04:40.829" v="163" actId="20577"/>
        <pc:sldMkLst>
          <pc:docMk/>
          <pc:sldMk cId="685050722" sldId="2147481594"/>
        </pc:sldMkLst>
      </pc:sldChg>
      <pc:sldChg chg="modNotesTx">
        <pc:chgData name="Shefali Oza" userId="b6d86925-c367-4057-9a73-a9633078c5cb" providerId="ADAL" clId="{0DC715EA-2AC3-AB4F-9C6F-01423A86E3BE}" dt="2025-05-19T18:17:00.132" v="1" actId="114"/>
        <pc:sldMkLst>
          <pc:docMk/>
          <pc:sldMk cId="2963939404" sldId="2147481615"/>
        </pc:sldMkLst>
      </pc:sldChg>
      <pc:sldChg chg="modNotesTx">
        <pc:chgData name="Shefali Oza" userId="b6d86925-c367-4057-9a73-a9633078c5cb" providerId="ADAL" clId="{0DC715EA-2AC3-AB4F-9C6F-01423A86E3BE}" dt="2025-05-22T15:04:03.620" v="129" actId="20577"/>
        <pc:sldMkLst>
          <pc:docMk/>
          <pc:sldMk cId="1426755801" sldId="2147481618"/>
        </pc:sldMkLst>
      </pc:sldChg>
      <pc:sldChg chg="modNotesTx">
        <pc:chgData name="Shefali Oza" userId="b6d86925-c367-4057-9a73-a9633078c5cb" providerId="ADAL" clId="{0DC715EA-2AC3-AB4F-9C6F-01423A86E3BE}" dt="2025-05-22T15:07:30.810" v="199" actId="20577"/>
        <pc:sldMkLst>
          <pc:docMk/>
          <pc:sldMk cId="3548347510" sldId="2147481620"/>
        </pc:sldMkLst>
      </pc:sldChg>
      <pc:sldChg chg="modNotesTx">
        <pc:chgData name="Shefali Oza" userId="b6d86925-c367-4057-9a73-a9633078c5cb" providerId="ADAL" clId="{0DC715EA-2AC3-AB4F-9C6F-01423A86E3BE}" dt="2025-05-22T15:11:57.766" v="208" actId="20577"/>
        <pc:sldMkLst>
          <pc:docMk/>
          <pc:sldMk cId="818790770" sldId="2147481625"/>
        </pc:sldMkLst>
      </pc:sldChg>
      <pc:sldChg chg="modNotesTx">
        <pc:chgData name="Shefali Oza" userId="b6d86925-c367-4057-9a73-a9633078c5cb" providerId="ADAL" clId="{0DC715EA-2AC3-AB4F-9C6F-01423A86E3BE}" dt="2025-05-22T15:04:15.245" v="144" actId="20577"/>
        <pc:sldMkLst>
          <pc:docMk/>
          <pc:sldMk cId="2974516820" sldId="2147481626"/>
        </pc:sldMkLst>
      </pc:sldChg>
    </pc:docChg>
  </pc:docChgLst>
  <pc:docChgLst>
    <pc:chgData name="Shefali Oza" userId="S::soza@rtsl.org::b6d86925-c367-4057-9a73-a9633078c5cb" providerId="AD" clId="Web-{5D1ED101-82B6-3A7E-2F3C-F6EC088744C2}"/>
    <pc:docChg chg="addSld modSld modSection">
      <pc:chgData name="Shefali Oza" userId="S::soza@rtsl.org::b6d86925-c367-4057-9a73-a9633078c5cb" providerId="AD" clId="Web-{5D1ED101-82B6-3A7E-2F3C-F6EC088744C2}" dt="2025-05-07T00:22:02.636" v="26" actId="20577"/>
      <pc:docMkLst>
        <pc:docMk/>
      </pc:docMkLst>
      <pc:sldChg chg="modSp modNotes">
        <pc:chgData name="Shefali Oza" userId="S::soza@rtsl.org::b6d86925-c367-4057-9a73-a9633078c5cb" providerId="AD" clId="Web-{5D1ED101-82B6-3A7E-2F3C-F6EC088744C2}" dt="2025-05-07T00:22:02.636" v="26" actId="20577"/>
        <pc:sldMkLst>
          <pc:docMk/>
          <pc:sldMk cId="3211015914" sldId="2147481195"/>
        </pc:sldMkLst>
        <pc:spChg chg="mod">
          <ac:chgData name="Shefali Oza" userId="S::soza@rtsl.org::b6d86925-c367-4057-9a73-a9633078c5cb" providerId="AD" clId="Web-{5D1ED101-82B6-3A7E-2F3C-F6EC088744C2}" dt="2025-05-07T00:22:02.636" v="26" actId="20577"/>
          <ac:spMkLst>
            <pc:docMk/>
            <pc:sldMk cId="3211015914" sldId="2147481195"/>
            <ac:spMk id="5" creationId="{E29C8A2B-7B83-13D7-3B40-10301B2C9E51}"/>
          </ac:spMkLst>
        </pc:spChg>
      </pc:sldChg>
      <pc:sldChg chg="modSp add modNotes">
        <pc:chgData name="Shefali Oza" userId="S::soza@rtsl.org::b6d86925-c367-4057-9a73-a9633078c5cb" providerId="AD" clId="Web-{5D1ED101-82B6-3A7E-2F3C-F6EC088744C2}" dt="2025-05-06T23:50:03.747" v="23"/>
        <pc:sldMkLst>
          <pc:docMk/>
          <pc:sldMk cId="569426734" sldId="2147481443"/>
        </pc:sldMkLst>
        <pc:spChg chg="mod">
          <ac:chgData name="Shefali Oza" userId="S::soza@rtsl.org::b6d86925-c367-4057-9a73-a9633078c5cb" providerId="AD" clId="Web-{5D1ED101-82B6-3A7E-2F3C-F6EC088744C2}" dt="2025-05-06T23:47:39.226" v="8" actId="20577"/>
          <ac:spMkLst>
            <pc:docMk/>
            <pc:sldMk cId="569426734" sldId="2147481443"/>
            <ac:spMk id="4" creationId="{483B8C64-76A2-398C-11F5-38E74FCBDE72}"/>
          </ac:spMkLst>
        </pc:spChg>
      </pc:sldChg>
    </pc:docChg>
  </pc:docChgLst>
  <pc:docChgLst>
    <pc:chgData name="Mohammed Lamorde" userId="S::mlamorde@rtsl.org::811aea39-42ce-484b-8de4-43838b3df523" providerId="AD" clId="Web-{65E66529-70F3-C486-BAE4-ED5F1801CDBC}"/>
    <pc:docChg chg="mod">
      <pc:chgData name="Mohammed Lamorde" userId="S::mlamorde@rtsl.org::811aea39-42ce-484b-8de4-43838b3df523" providerId="AD" clId="Web-{65E66529-70F3-C486-BAE4-ED5F1801CDBC}" dt="2025-05-21T11:17:22.397" v="0" actId="33475"/>
      <pc:docMkLst>
        <pc:docMk/>
      </pc:docMkLst>
    </pc:docChg>
  </pc:docChgLst>
  <pc:docChgLst>
    <pc:chgData name="Shefali Oza" userId="S::soza@rtsl.org::b6d86925-c367-4057-9a73-a9633078c5cb" providerId="AD" clId="Web-{AD361508-A62D-85C7-A86E-E648DB9A7B00}"/>
    <pc:docChg chg="modSld">
      <pc:chgData name="Shefali Oza" userId="S::soza@rtsl.org::b6d86925-c367-4057-9a73-a9633078c5cb" providerId="AD" clId="Web-{AD361508-A62D-85C7-A86E-E648DB9A7B00}" dt="2025-05-15T00:58:46.879" v="4" actId="14100"/>
      <pc:docMkLst>
        <pc:docMk/>
      </pc:docMkLst>
      <pc:sldChg chg="modSp">
        <pc:chgData name="Shefali Oza" userId="S::soza@rtsl.org::b6d86925-c367-4057-9a73-a9633078c5cb" providerId="AD" clId="Web-{AD361508-A62D-85C7-A86E-E648DB9A7B00}" dt="2025-05-15T00:58:46.879" v="4" actId="14100"/>
        <pc:sldMkLst>
          <pc:docMk/>
          <pc:sldMk cId="818790770" sldId="2147481625"/>
        </pc:sldMkLst>
        <pc:spChg chg="mod">
          <ac:chgData name="Shefali Oza" userId="S::soza@rtsl.org::b6d86925-c367-4057-9a73-a9633078c5cb" providerId="AD" clId="Web-{AD361508-A62D-85C7-A86E-E648DB9A7B00}" dt="2025-05-15T00:58:32.129" v="0" actId="14100"/>
          <ac:spMkLst>
            <pc:docMk/>
            <pc:sldMk cId="818790770" sldId="2147481625"/>
            <ac:spMk id="4" creationId="{B9656F13-233E-CBFB-7449-1BD8A9494382}"/>
          </ac:spMkLst>
        </pc:spChg>
        <pc:spChg chg="mod">
          <ac:chgData name="Shefali Oza" userId="S::soza@rtsl.org::b6d86925-c367-4057-9a73-a9633078c5cb" providerId="AD" clId="Web-{AD361508-A62D-85C7-A86E-E648DB9A7B00}" dt="2025-05-15T00:58:46.879" v="4" actId="14100"/>
          <ac:spMkLst>
            <pc:docMk/>
            <pc:sldMk cId="818790770" sldId="2147481625"/>
            <ac:spMk id="11" creationId="{6CA0B979-5BE2-118A-5521-099F60DBFBEB}"/>
          </ac:spMkLst>
        </pc:spChg>
        <pc:spChg chg="mod">
          <ac:chgData name="Shefali Oza" userId="S::soza@rtsl.org::b6d86925-c367-4057-9a73-a9633078c5cb" providerId="AD" clId="Web-{AD361508-A62D-85C7-A86E-E648DB9A7B00}" dt="2025-05-15T00:58:41.207" v="2" actId="14100"/>
          <ac:spMkLst>
            <pc:docMk/>
            <pc:sldMk cId="818790770" sldId="2147481625"/>
            <ac:spMk id="15" creationId="{EEFD7D03-CCE9-E5C4-54DA-3E20F817B76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EAA51A80-7BF8-8345-918B-9FC2C61587FC}" type="datetimeFigureOut">
              <a:rPr lang="en-US" smtClean="0"/>
              <a:pPr/>
              <a:t>5/22/25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A1E75C25-C22B-D14A-8C88-D3C1CFA09A77}" type="slidenum">
              <a:rPr lang="en-US" smtClean="0"/>
              <a:pPr/>
              <a:t>‹#›</a:t>
            </a:fld>
            <a:endParaRPr lang="en-US"/>
          </a:p>
        </p:txBody>
      </p:sp>
    </p:spTree>
    <p:extLst>
      <p:ext uri="{BB962C8B-B14F-4D97-AF65-F5344CB8AC3E}">
        <p14:creationId xmlns:p14="http://schemas.microsoft.com/office/powerpoint/2010/main" val="83675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who.int/about/general-programme-of-work/fourteenth#:~:text=Once%20adopted%20by%20the%20World,years%20(2025%2D2028)." TargetMode="External"/><Relationship Id="rId7" Type="http://schemas.openxmlformats.org/officeDocument/2006/relationships/hyperlink" Target="https://thedocs.worldbank.org/en/doc/eac1acfe37285a29942e9bb513a4fb43-0200022022/related/PF-Results-Framework-with-Indicator-Reference-Sheets-Feb-09-2023.pdf"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worldbank.org/en/programs/financial-intermediary-fund-for-pandemic-prevention-preparedness-and-response-ppr-fif" TargetMode="External"/><Relationship Id="rId5" Type="http://schemas.openxmlformats.org/officeDocument/2006/relationships/hyperlink" Target="https://www.who.int/europe/about-us/our-work/sustainable-development-goals/targets-of-sustainable-development-goal-3" TargetMode="External"/><Relationship Id="rId4" Type="http://schemas.openxmlformats.org/officeDocument/2006/relationships/hyperlink" Target="https://www.who.int/data/stories/the-triple-billion-targets-a-visual-summary-of-methods-to-deliver-impact"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this slide deck is part of the 7-1-7 Technical Training Package, which is a zip file with a read-me file, and folders for presentations (i.e., this slide deck), activities that are included in this slide deck, a sample agenda that can be given to participants, and a detailed sample agenda that can be used by the hosts/moderators. Please revise the agendas and corresponding slide deck / activities for your context and needs.  </a:t>
            </a:r>
          </a:p>
          <a:p>
            <a:endParaRPr lang="en-US" i="1" dirty="0">
              <a:latin typeface="Arial"/>
              <a:cs typeface="Arial"/>
            </a:endParaRPr>
          </a:p>
          <a:p>
            <a:r>
              <a:rPr lang="en-US" i="1" dirty="0">
                <a:latin typeface="Arial"/>
                <a:cs typeface="Arial"/>
              </a:rPr>
              <a:t>This slide deck contains slides for day 4 of a sample 4-day technical training. The day 4 slides focus on 1) planning for 7-1-7 adoption and use and 2) teach-back activities. </a:t>
            </a:r>
          </a:p>
          <a:p>
            <a:endParaRPr lang="en-US" i="1" dirty="0">
              <a:latin typeface="Arial"/>
              <a:cs typeface="Arial"/>
            </a:endParaRPr>
          </a:p>
          <a:p>
            <a:r>
              <a:rPr lang="en-US" i="1" dirty="0">
                <a:latin typeface="Arial"/>
                <a:cs typeface="Arial"/>
              </a:rPr>
              <a:t>Please note that days 1-3 of this Technical training are considered core material for introducing participants to 7-1-7 and teaching them how to adopt and use it in their context. These day 4 slides are optional. Please carefully review the technical training read-me file to better understand if and when these slides should be used based on audience, intended outcome of the workshop, and time constraints.  </a:t>
            </a:r>
          </a:p>
          <a:p>
            <a:endParaRPr lang="en-US" i="1" dirty="0">
              <a:latin typeface="Arial"/>
              <a:cs typeface="Arial"/>
            </a:endParaRPr>
          </a:p>
          <a:p>
            <a:r>
              <a:rPr lang="en-US" i="1" dirty="0">
                <a:latin typeface="Arial"/>
                <a:cs typeface="Arial"/>
              </a:rPr>
              <a:t>These slides are separated into sections that correspond to the associated sample day 4 agenda in the technical workshop agenda excel file. </a:t>
            </a:r>
          </a:p>
          <a:p>
            <a:endParaRPr lang="en-US" i="1" dirty="0">
              <a:latin typeface="Arial"/>
              <a:cs typeface="Arial"/>
            </a:endParaRPr>
          </a:p>
          <a:p>
            <a:r>
              <a:rPr lang="en-US" i="1" dirty="0">
                <a:latin typeface="Arial"/>
                <a:cs typeface="Arial"/>
              </a:rPr>
              <a:t>The key 7-1-7 sections in this slide deck include: </a:t>
            </a:r>
            <a:endParaRPr lang="en-US" i="1" dirty="0">
              <a:cs typeface="Arial"/>
            </a:endParaRPr>
          </a:p>
          <a:p>
            <a:r>
              <a:rPr lang="en-US" i="1" dirty="0">
                <a:latin typeface="Arial"/>
                <a:cs typeface="Arial"/>
              </a:rPr>
              <a:t>1. Welcome, learning objectives, and icebreaker</a:t>
            </a:r>
            <a:br>
              <a:rPr lang="en-US" i="1" dirty="0">
                <a:latin typeface="Arial"/>
                <a:cs typeface="Arial"/>
              </a:rPr>
            </a:br>
            <a:r>
              <a:rPr lang="en-US" i="1" dirty="0">
                <a:latin typeface="Arial"/>
                <a:cs typeface="Arial"/>
              </a:rPr>
              <a:t>2. Morning parking lot </a:t>
            </a:r>
            <a:endParaRPr lang="en-US" i="1" dirty="0">
              <a:cs typeface="Arial"/>
            </a:endParaRPr>
          </a:p>
          <a:p>
            <a:r>
              <a:rPr lang="en-US" i="1" dirty="0">
                <a:latin typeface="Arial"/>
                <a:cs typeface="Arial"/>
              </a:rPr>
              <a:t>3. Recap of adopting and using 7-1-7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4. Activity: Planning for 7-1-7 adoption and 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5. Intro to training others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6. Activity: Teach-back slides</a:t>
            </a:r>
          </a:p>
          <a:p>
            <a:r>
              <a:rPr lang="en-US" i="1" dirty="0">
                <a:latin typeface="Arial"/>
                <a:cs typeface="Arial"/>
              </a:rPr>
              <a:t>7. Discussion session</a:t>
            </a:r>
          </a:p>
          <a:p>
            <a:endParaRPr lang="en-US" i="1" dirty="0">
              <a:latin typeface="Arial"/>
              <a:cs typeface="Arial"/>
            </a:endParaRPr>
          </a:p>
          <a:p>
            <a:r>
              <a:rPr lang="en-US" i="1" dirty="0">
                <a:latin typeface="Arial"/>
                <a:cs typeface="Arial"/>
              </a:rPr>
              <a:t>Break slides (lunch + two coffee breaks) and icebreaker slides are also included.  </a:t>
            </a:r>
          </a:p>
          <a:p>
            <a:endParaRPr lang="en-US" i="1" dirty="0">
              <a:latin typeface="Arial"/>
              <a:cs typeface="Arial"/>
            </a:endParaRPr>
          </a:p>
          <a:p>
            <a:r>
              <a:rPr lang="en-US" i="1" dirty="0">
                <a:latin typeface="Arial"/>
                <a:cs typeface="Arial"/>
              </a:rPr>
              <a:t>In each slide, notes are included that can be read to the audience, with comments to the moderator/presenter written as “[note to moderator: xxx]”.  </a:t>
            </a:r>
          </a:p>
          <a:p>
            <a:endParaRPr lang="en-US" i="1" dirty="0">
              <a:latin typeface="Arial"/>
              <a:cs typeface="Arial"/>
            </a:endParaRPr>
          </a:p>
          <a:p>
            <a:endParaRPr lang="en-US" i="1" dirty="0">
              <a:latin typeface="Arial"/>
              <a:cs typeface="Arial"/>
            </a:endParaRPr>
          </a:p>
          <a:p>
            <a:endParaRPr lang="en-US" i="1" dirty="0">
              <a:latin typeface="Arial"/>
              <a:cs typeface="Arial"/>
            </a:endParaRPr>
          </a:p>
          <a:p>
            <a:r>
              <a:rPr lang="en-US" i="1" dirty="0">
                <a:latin typeface="Arial"/>
                <a:cs typeface="Arial"/>
              </a:rPr>
              <a:t> </a:t>
            </a:r>
          </a:p>
          <a:p>
            <a:endParaRPr lang="en-US" i="1"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a:t>
            </a:fld>
            <a:endParaRPr lang="en-US"/>
          </a:p>
        </p:txBody>
      </p:sp>
    </p:spTree>
    <p:extLst>
      <p:ext uri="{BB962C8B-B14F-4D97-AF65-F5344CB8AC3E}">
        <p14:creationId xmlns:p14="http://schemas.microsoft.com/office/powerpoint/2010/main" val="2169149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We will continue to use the ‘Parking Lot’ to collect your questions and ideas, and to answer them through the presentations and dedicated Q&amp;A sessions. </a:t>
            </a:r>
          </a:p>
          <a:p>
            <a:r>
              <a:rPr lang="en-US">
                <a:latin typeface="Arial"/>
                <a:cs typeface="Arial"/>
              </a:rPr>
              <a:t> </a:t>
            </a:r>
          </a:p>
          <a:p>
            <a:r>
              <a:rPr lang="en-US">
                <a:latin typeface="Arial"/>
                <a:cs typeface="Arial"/>
              </a:rPr>
              <a:t>Please add any questions you have about 7-1-7 to the parking lot throughout the day. Be sure to ask any remaining questions you have so that we can answer them before the workshop ends!</a:t>
            </a:r>
          </a:p>
          <a:p>
            <a:endParaRPr lang="en-US">
              <a:latin typeface="Calibri"/>
              <a:ea typeface="Calibri"/>
              <a:cs typeface="Calibri"/>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10</a:t>
            </a:fld>
            <a:endParaRPr lang="en-US"/>
          </a:p>
        </p:txBody>
      </p:sp>
    </p:spTree>
    <p:extLst>
      <p:ext uri="{BB962C8B-B14F-4D97-AF65-F5344CB8AC3E}">
        <p14:creationId xmlns:p14="http://schemas.microsoft.com/office/powerpoint/2010/main" val="1979584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9D8E-6508-2791-EA0D-DFA6B3464A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B9884-1E42-58D6-EDB5-3EBF3D75C7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7B9E3A-3368-E168-71FC-59CF50ABB2B5}"/>
              </a:ext>
            </a:extLst>
          </p:cNvPr>
          <p:cNvSpPr>
            <a:spLocks noGrp="1"/>
          </p:cNvSpPr>
          <p:nvPr>
            <p:ph type="body" idx="1"/>
          </p:nvPr>
        </p:nvSpPr>
        <p:spPr/>
        <p:txBody>
          <a:bodyPr/>
          <a:lstStyle/>
          <a:p>
            <a:r>
              <a:rPr lang="en-US" i="1" dirty="0">
                <a:latin typeface="Arial"/>
                <a:cs typeface="Arial"/>
              </a:rPr>
              <a:t>[Note to moderator: prioritize answering questions here that were asked by participants in the previous day’s session. We recommend consolidating parking lot questions if there are several similar ones. You can stay on this slide while answering parking lot questions verbally. After this slide, there is one slide you can use with commonly asked questions in case there are no or few parking lot questions]. </a:t>
            </a:r>
          </a:p>
          <a:p>
            <a:endParaRPr lang="en-US" dirty="0"/>
          </a:p>
          <a:p>
            <a:r>
              <a:rPr lang="en-US" dirty="0">
                <a:latin typeface="Arial"/>
                <a:cs typeface="Arial"/>
              </a:rPr>
              <a:t>Now let’s go over some of the questions you have posted in the parking lot or that we have heard come out during discussions.  </a:t>
            </a:r>
          </a:p>
          <a:p>
            <a:endParaRPr lang="en-US" dirty="0"/>
          </a:p>
          <a:p>
            <a:endParaRPr lang="en-US" dirty="0">
              <a:latin typeface="Arial"/>
              <a:cs typeface="Arial"/>
            </a:endParaRP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19989D9E-7E36-208A-EC6E-8559ED60C5E1}"/>
              </a:ext>
            </a:extLst>
          </p:cNvPr>
          <p:cNvSpPr>
            <a:spLocks noGrp="1"/>
          </p:cNvSpPr>
          <p:nvPr>
            <p:ph type="sldNum" sz="quarter" idx="5"/>
          </p:nvPr>
        </p:nvSpPr>
        <p:spPr/>
        <p:txBody>
          <a:bodyPr/>
          <a:lstStyle/>
          <a:p>
            <a:fld id="{A1E75C25-C22B-D14A-8C88-D3C1CFA09A77}" type="slidenum">
              <a:rPr lang="en-US" smtClean="0"/>
              <a:pPr/>
              <a:t>11</a:t>
            </a:fld>
            <a:endParaRPr lang="en-US"/>
          </a:p>
        </p:txBody>
      </p:sp>
    </p:spTree>
    <p:extLst>
      <p:ext uri="{BB962C8B-B14F-4D97-AF65-F5344CB8AC3E}">
        <p14:creationId xmlns:p14="http://schemas.microsoft.com/office/powerpoint/2010/main" val="2220805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6CDF9-248F-4017-501F-CE6C5DE084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D3CB5-5FA0-12C7-CE4C-77E4D3EE6D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8F66A6-1CC5-83D0-2983-FF05C2B89155}"/>
              </a:ext>
            </a:extLst>
          </p:cNvPr>
          <p:cNvSpPr>
            <a:spLocks noGrp="1"/>
          </p:cNvSpPr>
          <p:nvPr>
            <p:ph type="body" idx="1"/>
          </p:nvPr>
        </p:nvSpPr>
        <p:spPr/>
        <p:txBody>
          <a:bodyPr/>
          <a:lstStyle/>
          <a:p>
            <a:pPr>
              <a:defRPr/>
            </a:pPr>
            <a:r>
              <a:rPr lang="en-US" i="1" dirty="0">
                <a:latin typeface="Arial"/>
                <a:cs typeface="Arial"/>
              </a:rPr>
              <a:t>[Note to moderator: only show these questions if there is still time after Parking Lot questions have been answered. If any of these are repeats of the Parking Lot questions, skip them here.]</a:t>
            </a:r>
          </a:p>
          <a:p>
            <a:pPr>
              <a:defRPr/>
            </a:pPr>
            <a:endParaRPr lang="en-US" dirty="0">
              <a:latin typeface="Calibri"/>
              <a:ea typeface="Calibri"/>
              <a:cs typeface="Calibri"/>
            </a:endParaRPr>
          </a:p>
          <a:p>
            <a:pPr>
              <a:defRPr/>
            </a:pPr>
            <a:r>
              <a:rPr lang="en-US" b="0" dirty="0">
                <a:latin typeface="Arial"/>
                <a:ea typeface="Calibri"/>
                <a:cs typeface="Arial"/>
              </a:rPr>
              <a:t>Let’s go through some common questions that have come up in previous 7-1-7 workshops. </a:t>
            </a:r>
            <a:endParaRPr lang="en-US" dirty="0">
              <a:ea typeface="Calibri"/>
              <a:cs typeface="Arial" panose="020B0604020202020204" pitchFamily="34" charset="0"/>
            </a:endParaRPr>
          </a:p>
          <a:p>
            <a:pPr>
              <a:defRPr/>
            </a:pPr>
            <a:endParaRPr lang="en-US" dirty="0">
              <a:latin typeface="Arial"/>
              <a:ea typeface="Calibri"/>
              <a:cs typeface="Arial"/>
            </a:endParaRPr>
          </a:p>
          <a:p>
            <a:pPr>
              <a:defRPr/>
            </a:pPr>
            <a:r>
              <a:rPr lang="en-US" dirty="0">
                <a:latin typeface="Arial"/>
                <a:ea typeface="Calibri"/>
                <a:cs typeface="Arial"/>
              </a:rPr>
              <a:t>[CLICK] </a:t>
            </a:r>
            <a:endParaRPr lang="en-US" dirty="0">
              <a:cs typeface="Arial" panose="020B0604020202020204" pitchFamily="34" charset="0"/>
            </a:endParaRPr>
          </a:p>
          <a:p>
            <a:pPr>
              <a:defRPr/>
            </a:pPr>
            <a:endParaRPr lang="en-US" b="1" dirty="0">
              <a:latin typeface="Arial"/>
              <a:cs typeface="Arial"/>
            </a:endParaRPr>
          </a:p>
          <a:p>
            <a:pPr marL="0" indent="0">
              <a:buNone/>
            </a:pPr>
            <a:r>
              <a:rPr lang="en-US" b="1" dirty="0">
                <a:latin typeface="Arial"/>
                <a:cs typeface="Arial"/>
              </a:rPr>
              <a:t>First, </a:t>
            </a:r>
            <a:r>
              <a:rPr lang="en-US" b="1" dirty="0">
                <a:solidFill>
                  <a:srgbClr val="000000"/>
                </a:solidFill>
                <a:latin typeface="Arial"/>
                <a:cs typeface="Arial"/>
              </a:rPr>
              <a:t>how can the 7-1-7 target be used across different levels of public health governance?</a:t>
            </a:r>
            <a:endParaRPr lang="en-US" sz="1200" b="1" dirty="0">
              <a:solidFill>
                <a:srgbClr val="000000"/>
              </a:solidFill>
              <a:latin typeface="Arial"/>
              <a:cs typeface="Arial"/>
            </a:endParaRPr>
          </a:p>
          <a:p>
            <a:pPr>
              <a:defRPr/>
            </a:pPr>
            <a:endParaRPr lang="en-US" dirty="0">
              <a:latin typeface="Arial"/>
              <a:cs typeface="Arial"/>
            </a:endParaRPr>
          </a:p>
          <a:p>
            <a:r>
              <a:rPr lang="en-US" dirty="0">
                <a:solidFill>
                  <a:srgbClr val="29373D"/>
                </a:solidFill>
                <a:latin typeface="Arial"/>
                <a:cs typeface="Arial"/>
              </a:rPr>
              <a:t>[Answer]</a:t>
            </a:r>
            <a:r>
              <a:rPr lang="en-US" b="0" i="0" dirty="0">
                <a:solidFill>
                  <a:srgbClr val="29373D"/>
                </a:solidFill>
                <a:effectLst/>
                <a:latin typeface="InterVariable"/>
              </a:rPr>
              <a:t> </a:t>
            </a:r>
            <a:r>
              <a:rPr lang="en-US" dirty="0">
                <a:solidFill>
                  <a:srgbClr val="29373D"/>
                </a:solidFill>
                <a:latin typeface="Arial"/>
                <a:cs typeface="Arial"/>
              </a:rPr>
              <a:t>Each country must decide on the roles that different levels of the public health system will have in implementing the 7-1-7 approach. When determining roles and responsibilities, considerations should include which levels of the public health system are expected to be immediately notified of a new public health event, which levels of government are typically responsible for the seven early response actions including the initial investigation, which levels of government possess the financial resources to resolve bottlenecks during an ongoing response, and which levels of government are involved in developing National Action Plans for Health Security or other operational plans that identify what is needed to improve the systems involved in detection, notification, and response.</a:t>
            </a:r>
            <a:br>
              <a:rPr lang="en-US" dirty="0">
                <a:cs typeface="Arial"/>
              </a:rPr>
            </a:br>
            <a:br>
              <a:rPr lang="en-US" dirty="0">
                <a:cs typeface="Arial"/>
              </a:rPr>
            </a:br>
            <a:r>
              <a:rPr lang="en-US" dirty="0">
                <a:solidFill>
                  <a:srgbClr val="29373D"/>
                </a:solidFill>
                <a:latin typeface="Arial"/>
                <a:cs typeface="Arial"/>
              </a:rPr>
              <a:t>In most settings where the 7-1-7 approach has been implemented, responsibility for the initial investigation and response lies at the local level (e.g., municipal, district). It has therefore been deemed important to train relevant staff, for example rapid response teams, at this level to use the approach. Higher levels of government have typically provided technical and financial support to the local level. Convening higher level stakeholders shortly after notification, to review progress towards completing the seven early response actions, can be instrumental in accessing the resources needed to address bottlenecks and improve the ongoing response. In addition, higher levels of government can use the 7-1-7 approach to monitor the performance of local public health jurisdictions and identify those requiring additional support, as well as identifying bottlenecks common to multiple jurisdictions that require prioritized action.</a:t>
            </a:r>
          </a:p>
          <a:p>
            <a:endParaRPr lang="en-US" dirty="0">
              <a:solidFill>
                <a:srgbClr val="29373D"/>
              </a:solidFill>
              <a:latin typeface="InterVariable"/>
              <a:ea typeface="Calibri"/>
              <a:cs typeface="Arial" panose="020B0604020202020204" pitchFamily="34" charset="0"/>
            </a:endParaRPr>
          </a:p>
          <a:p>
            <a:pPr>
              <a:defRPr/>
            </a:pPr>
            <a:r>
              <a:rPr lang="en-US" dirty="0">
                <a:latin typeface="Arial"/>
                <a:cs typeface="Arial"/>
              </a:rPr>
              <a:t>[CLICK] </a:t>
            </a:r>
          </a:p>
          <a:p>
            <a:pPr>
              <a:defRPr/>
            </a:pPr>
            <a:endParaRPr lang="en-US" dirty="0">
              <a:latin typeface="Calibri"/>
              <a:ea typeface="Calibri"/>
              <a:cs typeface="Calibri"/>
            </a:endParaRPr>
          </a:p>
          <a:p>
            <a:r>
              <a:rPr lang="en-US" b="1" dirty="0">
                <a:solidFill>
                  <a:srgbClr val="000000"/>
                </a:solidFill>
                <a:latin typeface="Arial"/>
                <a:cs typeface="Arial"/>
              </a:rPr>
              <a:t>Next, how does the 7-1-7 target support the achievement of other targets? </a:t>
            </a:r>
            <a:endParaRPr lang="en-US" b="1" i="0" u="none" strike="noStrike" dirty="0">
              <a:solidFill>
                <a:srgbClr val="628393"/>
              </a:solidFill>
              <a:effectLst/>
              <a:latin typeface="Public Sans"/>
            </a:endParaRPr>
          </a:p>
          <a:p>
            <a:pPr marL="0" indent="0">
              <a:buNone/>
            </a:pPr>
            <a:endParaRPr lang="en-US" dirty="0">
              <a:solidFill>
                <a:srgbClr val="000000"/>
              </a:solidFill>
              <a:latin typeface="Arial"/>
              <a:cs typeface="Arial"/>
            </a:endParaRPr>
          </a:p>
          <a:p>
            <a:r>
              <a:rPr lang="en-US" dirty="0">
                <a:solidFill>
                  <a:srgbClr val="000000"/>
                </a:solidFill>
                <a:latin typeface="Arial"/>
                <a:cs typeface="Arial"/>
              </a:rPr>
              <a:t>[Answer] </a:t>
            </a:r>
            <a:r>
              <a:rPr lang="en-US" dirty="0">
                <a:solidFill>
                  <a:srgbClr val="000000"/>
                </a:solidFill>
              </a:rPr>
              <a:t>Timeliness has been increasingly recognized as an important factor in improving system performance for early detection and response to public health emergencies.</a:t>
            </a:r>
          </a:p>
          <a:p>
            <a:endParaRPr lang="en-US" dirty="0">
              <a:solidFill>
                <a:srgbClr val="000000"/>
              </a:solidFill>
            </a:endParaRPr>
          </a:p>
          <a:p>
            <a:r>
              <a:rPr lang="en-US" dirty="0">
                <a:solidFill>
                  <a:srgbClr val="000000"/>
                </a:solidFill>
                <a:latin typeface="Arial"/>
                <a:cs typeface="Arial"/>
              </a:rPr>
              <a:t>The 7-1-7 target was incorporated to the </a:t>
            </a:r>
            <a:r>
              <a:rPr lang="en-US" dirty="0">
                <a:solidFill>
                  <a:srgbClr val="000000"/>
                </a:solidFill>
                <a:latin typeface="Arial"/>
                <a:cs typeface="Arial"/>
                <a:hlinkClick r:id="rId3"/>
              </a:rPr>
              <a:t>WHO’s Fourteenth General Programme of Work</a:t>
            </a:r>
            <a:r>
              <a:rPr lang="en-US" dirty="0">
                <a:solidFill>
                  <a:srgbClr val="000000"/>
                </a:solidFill>
                <a:latin typeface="Arial"/>
                <a:cs typeface="Arial"/>
              </a:rPr>
              <a:t> for 2025-2028 as a joint outcome indicator. 7-1-7 is also aligned with </a:t>
            </a:r>
            <a:r>
              <a:rPr lang="en-US" dirty="0">
                <a:solidFill>
                  <a:srgbClr val="000000"/>
                </a:solidFill>
                <a:latin typeface="Arial"/>
                <a:cs typeface="Arial"/>
                <a:hlinkClick r:id="rId4"/>
              </a:rPr>
              <a:t>Triple Billion target for Health Emergencies Protection</a:t>
            </a:r>
            <a:r>
              <a:rPr lang="en-US" dirty="0">
                <a:solidFill>
                  <a:srgbClr val="000000"/>
                </a:solidFill>
                <a:latin typeface="Arial"/>
                <a:cs typeface="Arial"/>
              </a:rPr>
              <a:t>, which created a new global metric for the timely detection, notification and response to public health threats.</a:t>
            </a:r>
          </a:p>
          <a:p>
            <a:endParaRPr lang="en-US" dirty="0">
              <a:solidFill>
                <a:srgbClr val="000000"/>
              </a:solidFill>
            </a:endParaRPr>
          </a:p>
          <a:p>
            <a:r>
              <a:rPr lang="en-US" dirty="0">
                <a:solidFill>
                  <a:srgbClr val="000000"/>
                </a:solidFill>
                <a:latin typeface="Arial"/>
                <a:cs typeface="Arial"/>
              </a:rPr>
              <a:t>It also contributes to the achievement of </a:t>
            </a:r>
            <a:r>
              <a:rPr lang="en-US" dirty="0">
                <a:solidFill>
                  <a:srgbClr val="000000"/>
                </a:solidFill>
                <a:latin typeface="Arial"/>
                <a:cs typeface="Arial"/>
                <a:hlinkClick r:id="rId5"/>
              </a:rPr>
              <a:t>Sustainable Development Goal 3, specifically target 3.3</a:t>
            </a:r>
            <a:r>
              <a:rPr lang="en-US" dirty="0">
                <a:solidFill>
                  <a:srgbClr val="000000"/>
                </a:solidFill>
                <a:latin typeface="Arial"/>
                <a:cs typeface="Arial"/>
              </a:rPr>
              <a:t>, which aims to end epidemics of communicable diseases and strengthen country capacity for early warning, risk reduction and management of national and global health risks.</a:t>
            </a:r>
          </a:p>
          <a:p>
            <a:endParaRPr lang="en-US" dirty="0">
              <a:solidFill>
                <a:srgbClr val="000000"/>
              </a:solidFill>
            </a:endParaRPr>
          </a:p>
          <a:p>
            <a:r>
              <a:rPr lang="en-US" dirty="0">
                <a:solidFill>
                  <a:srgbClr val="000000"/>
                </a:solidFill>
                <a:latin typeface="Arial"/>
                <a:cs typeface="Arial"/>
                <a:hlinkClick r:id="rId6"/>
              </a:rPr>
              <a:t>The Pandemic Fund</a:t>
            </a:r>
            <a:r>
              <a:rPr lang="en-US" dirty="0">
                <a:solidFill>
                  <a:srgbClr val="000000"/>
                </a:solidFill>
                <a:latin typeface="Arial"/>
                <a:cs typeface="Arial"/>
              </a:rPr>
              <a:t>, which provides grant financing for projects that seek to strengthen pandemic prevention, preparedness and response functions, also included the 7-1-7 target in its </a:t>
            </a:r>
            <a:r>
              <a:rPr lang="en-US" dirty="0">
                <a:solidFill>
                  <a:srgbClr val="000000"/>
                </a:solidFill>
                <a:latin typeface="Arial"/>
                <a:cs typeface="Arial"/>
                <a:hlinkClick r:id="rId7"/>
              </a:rPr>
              <a:t>results framework</a:t>
            </a:r>
            <a:r>
              <a:rPr lang="en-US" dirty="0">
                <a:solidFill>
                  <a:srgbClr val="000000"/>
                </a:solidFill>
                <a:latin typeface="Arial"/>
                <a:cs typeface="Arial"/>
              </a:rPr>
              <a:t>.</a:t>
            </a:r>
          </a:p>
          <a:p>
            <a:endParaRPr lang="en-US" dirty="0">
              <a:solidFill>
                <a:srgbClr val="000000"/>
              </a:solidFill>
            </a:endParaRPr>
          </a:p>
          <a:p>
            <a:r>
              <a:rPr lang="en-US" dirty="0">
                <a:solidFill>
                  <a:srgbClr val="000000"/>
                </a:solidFill>
                <a:latin typeface="Arial"/>
                <a:cs typeface="Arial"/>
              </a:rPr>
              <a:t>The 7-1-7 target offers a complementary approach and proposes a simplified way of assessing how well health security systems detect and respond to disease outbreaks in real-world conditions and real time. It helps countries gather reliable data for immediate decision-making to improve overall coordination and performance and prioritize their use of existing resources and future funding needs.</a:t>
            </a:r>
          </a:p>
          <a:p>
            <a:pPr algn="l">
              <a:buNone/>
            </a:pPr>
            <a:endParaRPr lang="en-US" b="0" i="0" dirty="0">
              <a:solidFill>
                <a:srgbClr val="000000"/>
              </a:solidFill>
              <a:effectLst/>
              <a:latin typeface="Arial"/>
              <a:cs typeface="Arial"/>
            </a:endParaRPr>
          </a:p>
          <a:p>
            <a:endParaRPr lang="en-US" dirty="0">
              <a:solidFill>
                <a:srgbClr val="000000"/>
              </a:solidFill>
              <a:latin typeface="Arial"/>
              <a:cs typeface="Arial"/>
            </a:endParaRPr>
          </a:p>
          <a:p>
            <a:endParaRPr lang="en-US" dirty="0">
              <a:solidFill>
                <a:srgbClr val="000000"/>
              </a:solidFill>
              <a:latin typeface="Arial"/>
              <a:cs typeface="Arial"/>
            </a:endParaRPr>
          </a:p>
          <a:p>
            <a:endParaRPr lang="en-US" dirty="0">
              <a:solidFill>
                <a:srgbClr val="000000"/>
              </a:solidFill>
              <a:latin typeface="Arial"/>
              <a:cs typeface="Arial"/>
            </a:endParaRPr>
          </a:p>
        </p:txBody>
      </p:sp>
      <p:sp>
        <p:nvSpPr>
          <p:cNvPr id="4" name="Slide Number Placeholder 3">
            <a:extLst>
              <a:ext uri="{FF2B5EF4-FFF2-40B4-BE49-F238E27FC236}">
                <a16:creationId xmlns:a16="http://schemas.microsoft.com/office/drawing/2014/main" id="{3294F0A6-35D8-07EE-4DAE-001B71BFB09E}"/>
              </a:ext>
            </a:extLst>
          </p:cNvPr>
          <p:cNvSpPr>
            <a:spLocks noGrp="1"/>
          </p:cNvSpPr>
          <p:nvPr>
            <p:ph type="sldNum" sz="quarter" idx="5"/>
          </p:nvPr>
        </p:nvSpPr>
        <p:spPr/>
        <p:txBody>
          <a:bodyPr/>
          <a:lstStyle/>
          <a:p>
            <a:fld id="{A1E75C25-C22B-D14A-8C88-D3C1CFA09A77}" type="slidenum">
              <a:rPr lang="en-US" smtClean="0"/>
              <a:pPr/>
              <a:t>12</a:t>
            </a:fld>
            <a:endParaRPr lang="en-US"/>
          </a:p>
        </p:txBody>
      </p:sp>
    </p:spTree>
    <p:extLst>
      <p:ext uri="{BB962C8B-B14F-4D97-AF65-F5344CB8AC3E}">
        <p14:creationId xmlns:p14="http://schemas.microsoft.com/office/powerpoint/2010/main" val="2471112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AC02B-B2E7-DDC9-2174-D3B4067B90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FBAB9F-4674-D46B-CB7F-7BEC0E4117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178106-E0DF-8084-18F7-852C96EFBAC2}"/>
              </a:ext>
            </a:extLst>
          </p:cNvPr>
          <p:cNvSpPr>
            <a:spLocks noGrp="1"/>
          </p:cNvSpPr>
          <p:nvPr>
            <p:ph type="body" idx="1"/>
          </p:nvPr>
        </p:nvSpPr>
        <p:spPr/>
        <p:txBody>
          <a:bodyPr/>
          <a:lstStyle/>
          <a:p>
            <a:r>
              <a:rPr lang="en-US" b="0" i="1" u="none" strike="noStrike" dirty="0">
                <a:solidFill>
                  <a:srgbClr val="000000"/>
                </a:solidFill>
                <a:effectLst/>
                <a:latin typeface="Arial"/>
                <a:cs typeface="Arial"/>
              </a:rPr>
              <a:t>[Note to moderator: we have allocated 20 minutes for this </a:t>
            </a:r>
            <a:r>
              <a:rPr lang="en-US" i="1" dirty="0">
                <a:solidFill>
                  <a:srgbClr val="000000"/>
                </a:solidFill>
                <a:latin typeface="Arial"/>
                <a:cs typeface="Arial"/>
              </a:rPr>
              <a:t>activity:</a:t>
            </a:r>
            <a:endParaRPr lang="en-US" i="1" dirty="0"/>
          </a:p>
          <a:p>
            <a:pPr marL="171450" indent="-171450">
              <a:buFont typeface="Arial"/>
              <a:buChar char="•"/>
            </a:pPr>
            <a:r>
              <a:rPr lang="en-US" i="1" dirty="0">
                <a:solidFill>
                  <a:srgbClr val="000000"/>
                </a:solidFill>
                <a:latin typeface="Arial"/>
                <a:cs typeface="Arial"/>
              </a:rPr>
              <a:t>a</a:t>
            </a:r>
            <a:r>
              <a:rPr lang="en-US" b="0" i="1" u="none" strike="noStrike" dirty="0">
                <a:solidFill>
                  <a:srgbClr val="000000"/>
                </a:solidFill>
                <a:effectLst/>
                <a:latin typeface="Arial"/>
                <a:cs typeface="Arial"/>
              </a:rPr>
              <a:t> couple of minutes to provide instructions and get participants into groups</a:t>
            </a:r>
            <a:r>
              <a:rPr lang="en-US" i="1" dirty="0">
                <a:solidFill>
                  <a:srgbClr val="000000"/>
                </a:solidFill>
                <a:latin typeface="Arial"/>
                <a:cs typeface="Arial"/>
              </a:rPr>
              <a:t> of 6-8</a:t>
            </a:r>
            <a:r>
              <a:rPr lang="en-US" b="0" i="1" u="none" strike="noStrike" dirty="0">
                <a:solidFill>
                  <a:srgbClr val="000000"/>
                </a:solidFill>
                <a:effectLst/>
                <a:latin typeface="Arial"/>
                <a:cs typeface="Arial"/>
              </a:rPr>
              <a:t>, </a:t>
            </a:r>
            <a:endParaRPr lang="en-US" i="1" dirty="0">
              <a:solidFill>
                <a:srgbClr val="000000"/>
              </a:solidFill>
              <a:cs typeface="Arial" panose="020B0604020202020204" pitchFamily="34" charset="0"/>
            </a:endParaRPr>
          </a:p>
          <a:p>
            <a:pPr marL="171450" indent="-171450">
              <a:buFont typeface="Arial"/>
              <a:buChar char="•"/>
            </a:pPr>
            <a:r>
              <a:rPr lang="en-US" b="0" i="1" u="none" strike="noStrike" dirty="0">
                <a:solidFill>
                  <a:srgbClr val="000000"/>
                </a:solidFill>
                <a:effectLst/>
                <a:latin typeface="Arial"/>
                <a:cs typeface="Arial"/>
              </a:rPr>
              <a:t>about 15 minutes for the game, and </a:t>
            </a:r>
            <a:endParaRPr lang="en-US" i="1" dirty="0">
              <a:solidFill>
                <a:srgbClr val="000000"/>
              </a:solidFill>
              <a:cs typeface="Arial" panose="020B0604020202020204" pitchFamily="34" charset="0"/>
            </a:endParaRPr>
          </a:p>
          <a:p>
            <a:pPr marL="171450" indent="-171450">
              <a:buFont typeface="Arial"/>
              <a:buChar char="•"/>
            </a:pPr>
            <a:r>
              <a:rPr lang="en-US" b="0" i="1" u="none" strike="noStrike" dirty="0">
                <a:solidFill>
                  <a:srgbClr val="000000"/>
                </a:solidFill>
                <a:effectLst/>
                <a:latin typeface="Arial"/>
                <a:cs typeface="Arial"/>
              </a:rPr>
              <a:t>then a final couple of minutes to review a few slides. </a:t>
            </a:r>
            <a:endParaRPr lang="en-US" i="1" dirty="0">
              <a:solidFill>
                <a:srgbClr val="000000"/>
              </a:solidFill>
              <a:latin typeface="Arial"/>
              <a:cs typeface="Arial"/>
            </a:endParaRPr>
          </a:p>
          <a:p>
            <a:r>
              <a:rPr lang="en-US" b="0" i="1" u="none" strike="noStrike" dirty="0">
                <a:solidFill>
                  <a:srgbClr val="000000"/>
                </a:solidFill>
                <a:effectLst/>
                <a:latin typeface="Arial"/>
                <a:cs typeface="Arial"/>
              </a:rPr>
              <a:t>Each group will come up with 2 questions to ask the other groups about things they’ve learned about 7-1-7 during the workshop. At the end are a few quick slides that you can go over to remind them of the main things they’ve learned so far</a:t>
            </a:r>
            <a:r>
              <a:rPr lang="en-US" i="1" dirty="0">
                <a:solidFill>
                  <a:srgbClr val="000000"/>
                </a:solidFill>
                <a:latin typeface="Arial"/>
                <a:cs typeface="Arial"/>
              </a:rPr>
              <a:t>.]</a:t>
            </a:r>
            <a:endParaRPr lang="en-US" i="1" dirty="0">
              <a:cs typeface="Arial" panose="020B0604020202020204" pitchFamily="34" charset="0"/>
            </a:endParaRPr>
          </a:p>
          <a:p>
            <a:endParaRPr lang="en-US" b="0" i="0" u="none" strike="noStrike" dirty="0">
              <a:solidFill>
                <a:srgbClr val="000000"/>
              </a:solidFill>
              <a:effectLst/>
              <a:latin typeface="Arial" panose="020B0604020202020204" pitchFamily="34" charset="0"/>
            </a:endParaRPr>
          </a:p>
          <a:p>
            <a:endParaRPr lang="en-US" b="0" i="0" u="none" strike="noStrike" dirty="0">
              <a:solidFill>
                <a:srgbClr val="000000"/>
              </a:solidFill>
              <a:effectLst/>
              <a:latin typeface="Arial" panose="020B0604020202020204" pitchFamily="34" charset="0"/>
            </a:endParaRPr>
          </a:p>
          <a:p>
            <a:r>
              <a:rPr lang="en-US" b="0" i="0" u="none" strike="noStrike" dirty="0">
                <a:solidFill>
                  <a:srgbClr val="000000"/>
                </a:solidFill>
                <a:effectLst/>
                <a:latin typeface="Arial"/>
                <a:cs typeface="Arial"/>
              </a:rPr>
              <a:t>We’re going to play a short game to go over things we’ve learned in the workshop so far</a:t>
            </a:r>
            <a:r>
              <a:rPr lang="en-US" dirty="0">
                <a:solidFill>
                  <a:srgbClr val="000000"/>
                </a:solidFill>
                <a:latin typeface="Arial"/>
                <a:cs typeface="Arial"/>
              </a:rPr>
              <a:t>.</a:t>
            </a:r>
            <a:endParaRPr lang="en-US" b="0" i="0" u="none" strike="noStrike" dirty="0">
              <a:solidFill>
                <a:srgbClr val="000000"/>
              </a:solidFill>
              <a:effectLst/>
              <a:latin typeface="Arial"/>
              <a:cs typeface="Arial"/>
            </a:endParaRPr>
          </a:p>
          <a:p>
            <a:endParaRPr lang="en-US" b="0" i="0" u="none" strike="noStrike" dirty="0">
              <a:solidFill>
                <a:srgbClr val="000000"/>
              </a:solidFill>
              <a:effectLst/>
              <a:latin typeface="Arial" panose="020B0604020202020204" pitchFamily="34" charset="0"/>
            </a:endParaRPr>
          </a:p>
          <a:p>
            <a:endParaRPr lang="en-US" b="0" i="0" u="none" strike="noStrike" dirty="0">
              <a:solidFill>
                <a:srgbClr val="000000"/>
              </a:solidFill>
              <a:effectLst/>
              <a:cs typeface="Arial" panose="020B0604020202020204" pitchFamily="34" charset="0"/>
            </a:endParaRPr>
          </a:p>
        </p:txBody>
      </p:sp>
      <p:sp>
        <p:nvSpPr>
          <p:cNvPr id="4" name="Slide Number Placeholder 3">
            <a:extLst>
              <a:ext uri="{FF2B5EF4-FFF2-40B4-BE49-F238E27FC236}">
                <a16:creationId xmlns:a16="http://schemas.microsoft.com/office/drawing/2014/main" id="{4D2D52D5-E65A-DF35-D7D2-6B88D1F8635A}"/>
              </a:ext>
            </a:extLst>
          </p:cNvPr>
          <p:cNvSpPr>
            <a:spLocks noGrp="1"/>
          </p:cNvSpPr>
          <p:nvPr>
            <p:ph type="sldNum" sz="quarter" idx="5"/>
          </p:nvPr>
        </p:nvSpPr>
        <p:spPr/>
        <p:txBody>
          <a:bodyPr/>
          <a:lstStyle/>
          <a:p>
            <a:fld id="{A1E75C25-C22B-D14A-8C88-D3C1CFA09A77}" type="slidenum">
              <a:rPr lang="en-US" smtClean="0"/>
              <a:pPr/>
              <a:t>13</a:t>
            </a:fld>
            <a:endParaRPr lang="en-US"/>
          </a:p>
        </p:txBody>
      </p:sp>
    </p:spTree>
    <p:extLst>
      <p:ext uri="{BB962C8B-B14F-4D97-AF65-F5344CB8AC3E}">
        <p14:creationId xmlns:p14="http://schemas.microsoft.com/office/powerpoint/2010/main" val="2607702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16000-2ADD-AF29-A564-2DBE3DE548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F011C9-2782-0F5A-8FC0-15C957E21F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91F1A-5B1B-4CC5-1242-4A57EEDB3D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dirty="0">
                <a:solidFill>
                  <a:srgbClr val="000000"/>
                </a:solidFill>
                <a:effectLst/>
                <a:latin typeface="Arial"/>
                <a:cs typeface="Arial"/>
              </a:rPr>
              <a:t>Now that you’re in your groups, here’s what you’re going to do. Each group is going to come up with two </a:t>
            </a:r>
            <a:r>
              <a:rPr lang="en-US" dirty="0">
                <a:latin typeface="Arial"/>
                <a:cs typeface="Arial"/>
              </a:rPr>
              <a:t>quiz questions to ask your fellow participants about something you’ve learned regarding 7-1-7 during this workshop. Think back to the lessons you’ve learned during this workshop – on introduction of the 7-1-7 target, on the key use steps, and components of adoption as you write your questions.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And follow the golden rule and don’t make the questions impossible to answer!  You’ll have 3 minutes for this.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a:defRPr/>
            </a:pPr>
            <a:r>
              <a:rPr lang="en-US" dirty="0">
                <a:latin typeface="Arial"/>
                <a:cs typeface="Arial"/>
              </a:rPr>
              <a:t>After that, we’ll play the game. Group 1 will ask their first question. The other groups will have a chance to answer. Whichever group raises their hand first will have a chance to answer. If they are correct, they’ll get a point.  If they’re incorrect, the next group to raise their hand fastest will have a chance.  Whichever group answers correctly first will get a point. Then group 2 will ask their first question and so on, until we’re either out of time or out of questions.  </a:t>
            </a:r>
            <a:br>
              <a:rPr lang="en-US" dirty="0">
                <a:latin typeface="Arial"/>
                <a:cs typeface="Arial"/>
              </a:rPr>
            </a:br>
            <a:br>
              <a:rPr lang="en-US" dirty="0">
                <a:latin typeface="Arial"/>
                <a:cs typeface="Arial"/>
              </a:rPr>
            </a:br>
            <a:r>
              <a:rPr lang="en-US" dirty="0">
                <a:latin typeface="Arial"/>
                <a:cs typeface="Arial"/>
              </a:rPr>
              <a:t>Please skip any questions that are repetitive. </a:t>
            </a:r>
          </a:p>
          <a:p>
            <a:endParaRPr lang="en-US" dirty="0">
              <a:latin typeface="Arial"/>
              <a:cs typeface="Arial"/>
            </a:endParaRPr>
          </a:p>
          <a:p>
            <a:r>
              <a:rPr lang="en-US" dirty="0">
                <a:latin typeface="Arial"/>
                <a:cs typeface="Arial"/>
              </a:rPr>
              <a:t>The group with the most points will win and will have lifelong bragging rights!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0" i="0" u="none" strike="noStrike" dirty="0">
                <a:solidFill>
                  <a:srgbClr val="000000"/>
                </a:solidFill>
                <a:effectLst/>
                <a:latin typeface="Arial"/>
                <a:cs typeface="Arial"/>
              </a:rPr>
              <a:t>Go ahead and write your two questions now!</a:t>
            </a:r>
          </a:p>
          <a:p>
            <a:endParaRPr lang="en-US" b="0" i="0" u="none" strike="noStrike" dirty="0">
              <a:solidFill>
                <a:srgbClr val="000000"/>
              </a:solidFill>
              <a:effectLst/>
              <a:latin typeface="Arial" panose="020B0604020202020204" pitchFamily="34" charset="0"/>
            </a:endParaRPr>
          </a:p>
          <a:p>
            <a:r>
              <a:rPr lang="en-US" b="0" i="1" u="none" strike="noStrike" dirty="0">
                <a:solidFill>
                  <a:srgbClr val="000000"/>
                </a:solidFill>
                <a:effectLst/>
                <a:latin typeface="Arial"/>
                <a:cs typeface="Arial"/>
              </a:rPr>
              <a:t>[Note to moderator: give them 3 minutes to write the questions. Then play the game for the next 12 minutes. Once time is up, move on to the next slide. Below are a few questions you can ask in case questions on certain topics are needed or you need a tie breaker. If not needed, don’t share these so that the questions in the game can be participant-led</a:t>
            </a:r>
            <a:r>
              <a:rPr lang="en-US" i="1" dirty="0">
                <a:solidFill>
                  <a:srgbClr val="000000"/>
                </a:solidFill>
                <a:latin typeface="Arial"/>
                <a:cs typeface="Arial"/>
              </a:rPr>
              <a:t>.</a:t>
            </a:r>
            <a:endParaRPr lang="en-US" b="0" i="1" u="none" strike="noStrike" dirty="0">
              <a:solidFill>
                <a:srgbClr val="000000"/>
              </a:solidFill>
              <a:effectLst/>
              <a:latin typeface="Arial"/>
              <a:cs typeface="Arial"/>
            </a:endParaRPr>
          </a:p>
          <a:p>
            <a:endParaRPr lang="en-US" b="0" i="1" u="none" strike="noStrike" dirty="0">
              <a:solidFill>
                <a:srgbClr val="000000"/>
              </a:solidFill>
              <a:effectLst/>
              <a:latin typeface="Arial" panose="020B0604020202020204" pitchFamily="34" charset="0"/>
            </a:endParaRPr>
          </a:p>
          <a:p>
            <a:r>
              <a:rPr lang="en-US" b="0" i="1" u="none" strike="noStrike" dirty="0">
                <a:solidFill>
                  <a:srgbClr val="000000"/>
                </a:solidFill>
                <a:effectLst/>
                <a:latin typeface="Arial"/>
                <a:cs typeface="Arial"/>
              </a:rPr>
              <a:t>Backup questions for the facilitator (to use only if needed)</a:t>
            </a:r>
          </a:p>
          <a:p>
            <a:pPr marL="228600" indent="-228600">
              <a:buAutoNum type="arabicPeriod"/>
            </a:pPr>
            <a:r>
              <a:rPr lang="en-US" b="0" i="1" u="none" strike="noStrike" dirty="0">
                <a:solidFill>
                  <a:srgbClr val="000000"/>
                </a:solidFill>
                <a:effectLst/>
                <a:latin typeface="Arial"/>
                <a:cs typeface="Arial"/>
              </a:rPr>
              <a:t>What is the difference between immediate and longer-term actions?</a:t>
            </a:r>
          </a:p>
          <a:p>
            <a:pPr marL="228600" indent="-228600">
              <a:buAutoNum type="arabicPeriod"/>
            </a:pPr>
            <a:r>
              <a:rPr lang="en-US" b="0" i="1" u="none" strike="noStrike" dirty="0">
                <a:solidFill>
                  <a:srgbClr val="000000"/>
                </a:solidFill>
                <a:effectLst/>
                <a:latin typeface="Arial"/>
                <a:cs typeface="Arial"/>
              </a:rPr>
              <a:t>What is an enabler?</a:t>
            </a:r>
          </a:p>
          <a:p>
            <a:pPr marL="228600" indent="-228600">
              <a:buAutoNum type="arabicPeriod"/>
            </a:pPr>
            <a:r>
              <a:rPr lang="en-US" b="0" i="1" u="none" strike="noStrike" dirty="0">
                <a:solidFill>
                  <a:srgbClr val="000000"/>
                </a:solidFill>
                <a:effectLst/>
                <a:latin typeface="Arial"/>
                <a:cs typeface="Arial"/>
              </a:rPr>
              <a:t>What are two differences between Early Action Reviews and After Action Reviews?</a:t>
            </a:r>
          </a:p>
          <a:p>
            <a:pPr marL="228600" indent="-228600">
              <a:buAutoNum type="arabicPeriod"/>
            </a:pPr>
            <a:r>
              <a:rPr lang="en-US" b="0" i="1" u="none" strike="noStrike" dirty="0">
                <a:solidFill>
                  <a:srgbClr val="000000"/>
                </a:solidFill>
                <a:effectLst/>
                <a:latin typeface="Arial"/>
                <a:cs typeface="Arial"/>
              </a:rPr>
              <a:t>When is the date of emergence in 7-1-7 for a non-endemic disease?</a:t>
            </a:r>
          </a:p>
          <a:p>
            <a:pPr marL="228600" indent="-228600">
              <a:buAutoNum type="arabicPeriod"/>
            </a:pPr>
            <a:r>
              <a:rPr lang="en-US" b="0" i="1" u="none" strike="noStrike" dirty="0">
                <a:solidFill>
                  <a:srgbClr val="000000"/>
                </a:solidFill>
                <a:effectLst/>
                <a:latin typeface="Arial"/>
                <a:cs typeface="Arial"/>
              </a:rPr>
              <a:t>What level of the health system is 7-1-7 notification for?</a:t>
            </a:r>
          </a:p>
          <a:p>
            <a:pPr marL="228600" indent="-228600">
              <a:buAutoNum type="arabicPeriod"/>
            </a:pPr>
            <a:r>
              <a:rPr lang="en-US" b="0" i="1" u="none" strike="noStrike" dirty="0">
                <a:solidFill>
                  <a:srgbClr val="000000"/>
                </a:solidFill>
                <a:effectLst/>
                <a:latin typeface="Arial"/>
                <a:cs typeface="Arial"/>
              </a:rPr>
              <a:t>What does the SMART acronym stand for?</a:t>
            </a:r>
          </a:p>
          <a:p>
            <a:pPr marL="228600" indent="-228600">
              <a:buAutoNum type="arabicPeriod"/>
            </a:pPr>
            <a:r>
              <a:rPr lang="en-US" b="0" i="1" u="none" strike="noStrike" dirty="0">
                <a:solidFill>
                  <a:srgbClr val="000000"/>
                </a:solidFill>
                <a:effectLst/>
                <a:latin typeface="Arial"/>
                <a:cs typeface="Arial"/>
              </a:rPr>
              <a:t>What are the 4 criteria for a good bottleneck?</a:t>
            </a:r>
          </a:p>
          <a:p>
            <a:pPr marL="228600" indent="-228600">
              <a:buAutoNum type="arabicPeriod"/>
            </a:pPr>
            <a:r>
              <a:rPr lang="en-US" b="0" i="1" u="none" strike="noStrike" dirty="0">
                <a:solidFill>
                  <a:srgbClr val="000000"/>
                </a:solidFill>
                <a:effectLst/>
                <a:latin typeface="Arial"/>
                <a:cs typeface="Arial"/>
              </a:rPr>
              <a:t>Name 4 of the 6 key adoption components</a:t>
            </a: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0" u="none" strike="noStrike" dirty="0">
              <a:solidFill>
                <a:srgbClr val="000000"/>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E6356646-E695-D03D-AF02-829C1FE41556}"/>
              </a:ext>
            </a:extLst>
          </p:cNvPr>
          <p:cNvSpPr>
            <a:spLocks noGrp="1"/>
          </p:cNvSpPr>
          <p:nvPr>
            <p:ph type="sldNum" sz="quarter" idx="5"/>
          </p:nvPr>
        </p:nvSpPr>
        <p:spPr/>
        <p:txBody>
          <a:bodyPr/>
          <a:lstStyle/>
          <a:p>
            <a:fld id="{A1E75C25-C22B-D14A-8C88-D3C1CFA09A77}" type="slidenum">
              <a:rPr lang="en-US" smtClean="0"/>
              <a:pPr/>
              <a:t>14</a:t>
            </a:fld>
            <a:endParaRPr lang="en-US"/>
          </a:p>
        </p:txBody>
      </p:sp>
    </p:spTree>
    <p:extLst>
      <p:ext uri="{BB962C8B-B14F-4D97-AF65-F5344CB8AC3E}">
        <p14:creationId xmlns:p14="http://schemas.microsoft.com/office/powerpoint/2010/main" val="193531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the next few slides are just meant for a quick recap – do not spend much time on these!]</a:t>
            </a:r>
          </a:p>
          <a:p>
            <a:endParaRPr lang="en-US" dirty="0">
              <a:latin typeface="Arial"/>
              <a:cs typeface="Arial"/>
            </a:endParaRPr>
          </a:p>
          <a:p>
            <a:r>
              <a:rPr lang="en-US" dirty="0">
                <a:solidFill>
                  <a:srgbClr val="212121"/>
                </a:solidFill>
              </a:rPr>
              <a:t>I am going to show you the three main slides we covered during this workshop. Now, I'd like you to think about if there are any outstanding questions you have about what we learned. </a:t>
            </a:r>
          </a:p>
          <a:p>
            <a:endParaRPr lang="en-US" dirty="0">
              <a:solidFill>
                <a:srgbClr val="212121"/>
              </a:solidFill>
            </a:endParaRPr>
          </a:p>
          <a:p>
            <a:r>
              <a:rPr lang="en-US" dirty="0">
                <a:solidFill>
                  <a:srgbClr val="212121"/>
                </a:solidFill>
              </a:rPr>
              <a:t>First is this lifecycle slide, starting with adoption of 7-1-7, going through to using 7-1-7 as part of a continuous performance cycle, and finally using 7-1-7 to advocate for timeliness and performance improvement more broadly. </a:t>
            </a:r>
          </a:p>
          <a:p>
            <a:endParaRPr lang="en-US" dirty="0">
              <a:solidFill>
                <a:srgbClr val="212121"/>
              </a:solidFill>
            </a:endParaRPr>
          </a:p>
          <a:p>
            <a:r>
              <a:rPr lang="en-US" dirty="0">
                <a:solidFill>
                  <a:srgbClr val="212121"/>
                </a:solidFill>
              </a:rPr>
              <a:t>Do you have any questions about this? </a:t>
            </a:r>
          </a:p>
          <a:p>
            <a:endParaRPr lang="en-US" dirty="0">
              <a:solidFill>
                <a:srgbClr val="212121"/>
              </a:solidFill>
            </a:endParaRPr>
          </a:p>
          <a:p>
            <a:r>
              <a:rPr lang="en-US" i="1" dirty="0">
                <a:solidFill>
                  <a:srgbClr val="212121"/>
                </a:solidFill>
                <a:latin typeface="Arial"/>
                <a:cs typeface="Arial"/>
              </a:rPr>
              <a:t>[Note to moderator: if they ask question(s) that are too long to answer, tell them you’ll add it to the parking lot and answer the question later.]</a:t>
            </a:r>
            <a:endParaRPr lang="en-US" i="1" dirty="0">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80098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FDBD7-6F96-4562-4F7F-E890E20403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7721BB-B08B-EF38-BDA1-8BDEDB00FB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7C32FD-B58E-F671-7F24-1D72C8889339}"/>
              </a:ext>
            </a:extLst>
          </p:cNvPr>
          <p:cNvSpPr>
            <a:spLocks noGrp="1"/>
          </p:cNvSpPr>
          <p:nvPr>
            <p:ph type="body" idx="1"/>
          </p:nvPr>
        </p:nvSpPr>
        <p:spPr/>
        <p:txBody>
          <a:bodyPr/>
          <a:lstStyle/>
          <a:p>
            <a:r>
              <a:rPr lang="en-US" dirty="0">
                <a:solidFill>
                  <a:srgbClr val="212121"/>
                </a:solidFill>
              </a:rPr>
              <a:t>Next, here are the 5 key steps for using 7-1-7 that we discussed in detail during this workshop. Any questions on this? </a:t>
            </a:r>
          </a:p>
          <a:p>
            <a:endParaRPr lang="en-US" b="0" i="0" u="none" strike="noStrike" dirty="0">
              <a:solidFill>
                <a:srgbClr val="212121"/>
              </a:solidFill>
              <a:effectLst/>
              <a:latin typeface="Aptos" panose="020B0004020202020204" pitchFamily="34" charset="0"/>
              <a:cs typeface="Arial"/>
            </a:endParaRPr>
          </a:p>
          <a:p>
            <a:r>
              <a:rPr lang="en-US" b="0" i="1" u="none" strike="noStrike" dirty="0">
                <a:solidFill>
                  <a:srgbClr val="212121"/>
                </a:solidFill>
                <a:effectLst/>
                <a:latin typeface="Aptos"/>
                <a:cs typeface="Arial"/>
              </a:rPr>
              <a:t>[Note to moderator: if they ask question(s) that are too long to answer, tell them you’ll add it to the parking lot and answer the question later].  </a:t>
            </a:r>
            <a:endParaRPr lang="en-US" i="1" dirty="0">
              <a:latin typeface="Aptos"/>
              <a:cs typeface="Arial"/>
            </a:endParaRPr>
          </a:p>
          <a:p>
            <a:pPr>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95B13CAA-8D0D-24DB-9D17-41B520670D5D}"/>
              </a:ext>
            </a:extLst>
          </p:cNvPr>
          <p:cNvSpPr>
            <a:spLocks noGrp="1"/>
          </p:cNvSpPr>
          <p:nvPr>
            <p:ph type="sldNum" sz="quarter" idx="5"/>
          </p:nvPr>
        </p:nvSpPr>
        <p:spPr/>
        <p:txBody>
          <a:bodyPr/>
          <a:lstStyle/>
          <a:p>
            <a:fld id="{A1E75C25-C22B-D14A-8C88-D3C1CFA09A77}" type="slidenum">
              <a:rPr lang="en-US" smtClean="0"/>
              <a:pPr/>
              <a:t>16</a:t>
            </a:fld>
            <a:endParaRPr lang="en-US"/>
          </a:p>
        </p:txBody>
      </p:sp>
    </p:spTree>
    <p:extLst>
      <p:ext uri="{BB962C8B-B14F-4D97-AF65-F5344CB8AC3E}">
        <p14:creationId xmlns:p14="http://schemas.microsoft.com/office/powerpoint/2010/main" val="2430147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Finally, here are the 6 key components for systematically adopting 7-1-7. Any questions when you see this?</a:t>
            </a:r>
          </a:p>
          <a:p>
            <a:pPr>
              <a:defRPr/>
            </a:pPr>
            <a:endParaRPr lang="en-US" dirty="0"/>
          </a:p>
          <a:p>
            <a:pPr>
              <a:defRPr/>
            </a:pPr>
            <a:r>
              <a:rPr lang="en-US" i="1" dirty="0"/>
              <a:t>[Note to moderator: if they ask question(s) that are too long to answer, tell them you’ll add it to the parking lot and answer the question later]. </a:t>
            </a:r>
            <a:endParaRPr lang="en-US" dirty="0"/>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17</a:t>
            </a:fld>
            <a:endParaRPr lang="en-US"/>
          </a:p>
        </p:txBody>
      </p:sp>
    </p:spTree>
    <p:extLst>
      <p:ext uri="{BB962C8B-B14F-4D97-AF65-F5344CB8AC3E}">
        <p14:creationId xmlns:p14="http://schemas.microsoft.com/office/powerpoint/2010/main" val="1603075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a:t>
            </a:r>
            <a:r>
              <a:rPr lang="en-US" b="1" i="1" dirty="0">
                <a:latin typeface="Arial"/>
                <a:cs typeface="Arial"/>
              </a:rPr>
              <a:t>please review the read-me file for this activity in the 7-1-7 Technical Training Package for guidance on this optional activity</a:t>
            </a:r>
            <a:r>
              <a:rPr lang="en-US" i="1" dirty="0">
                <a:latin typeface="Arial"/>
                <a:cs typeface="Arial"/>
              </a:rPr>
              <a:t>. You can either unhide one of the following three slides, or you can create your own activity based on what is useful in your context by adapting the activity to fit your needs. You will need to adjust the content of the next 2 slides – both on the slide and the notes – based on what you decide is the best use of this time given the workshop audience and desired outcomes of this session. The current slides assume 90 minutes for the activity + 45 minutes for a report back / discussion afterwards. Below are some sample notes for the participants, but please adjust based on your specific activity.]</a:t>
            </a:r>
          </a:p>
          <a:p>
            <a:endParaRPr lang="en-US" dirty="0"/>
          </a:p>
          <a:p>
            <a:r>
              <a:rPr lang="en-US" dirty="0">
                <a:latin typeface="Arial"/>
                <a:cs typeface="Arial"/>
              </a:rPr>
              <a:t>We are now going to do an activity to help us with concrete next steps for planning systematic adoption and routine use of the 7-1-7 target.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89716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this is OPTION 1 of 3. P</a:t>
            </a:r>
            <a:r>
              <a:rPr lang="en-US" b="0" i="1" dirty="0">
                <a:latin typeface="Arial"/>
                <a:cs typeface="Arial"/>
              </a:rPr>
              <a:t>lease review the read-me file for this activity in the 7-1-7 Technical Training package for guidance</a:t>
            </a:r>
            <a:r>
              <a:rPr lang="en-US" i="1" dirty="0">
                <a:latin typeface="Arial"/>
                <a:cs typeface="Arial"/>
              </a:rPr>
              <a:t>. Unhide this slide if you would like to use OPTION 1, and edit it as desired. You can unhide the slide by right-clicking on it and selecting “unhide slide”. You can also create your own activity based on what is useful in your context by adapting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Separate participants into groups, with 6-8 per group. Multiple groups can be assigned the same topic. Consider placing participants into stakeholder vs. existing systems groups depending on their areas of work/knowledge/expertise instead of random assignment. Provide groups with the relevant 7-1-7 mapping tools or alternatives.]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Now that you’re in your groups, you’re going to have 90 minutes for this part of the activity. For those of you in the stakeholder group(s), you’re going to do a thorough mapping of relevant 7-1-7 stakeholders for your country or jurisdiction. Remember to think through the 5 main work areas for 7-1-7: coordination; data collection and analysis; performance improvement; planning and financing; and communication and advocacy. Map out all relevant stakeholders you can think of – both governmental and non-governmental and across all relevant sectors. Use the 7-1-7 stakeholder mapping tool.  </a:t>
            </a:r>
            <a:br>
              <a:rPr lang="en-US" dirty="0">
                <a:latin typeface="Arial"/>
                <a:cs typeface="Arial"/>
              </a:rPr>
            </a:br>
            <a:br>
              <a:rPr lang="en-US" dirty="0">
                <a:latin typeface="Arial"/>
                <a:cs typeface="Arial"/>
              </a:rPr>
            </a:br>
            <a:r>
              <a:rPr lang="en-US" dirty="0">
                <a:latin typeface="Arial"/>
                <a:cs typeface="Arial"/>
              </a:rPr>
              <a:t>Those of you in the existing systems group(s) will do the same, but for </a:t>
            </a:r>
            <a:r>
              <a:rPr lang="en-US" b="0" dirty="0">
                <a:latin typeface="Arial"/>
                <a:cs typeface="Arial"/>
              </a:rPr>
              <a:t>existing systems in your country or jurisdiction. Use the 7-1-7 existing systems mapping tool and complete the mapping across the 5 relevant areas: </a:t>
            </a:r>
            <a:r>
              <a:rPr lang="en-US" b="0" dirty="0">
                <a:latin typeface="Arial"/>
              </a:rPr>
              <a:t>Detecting outbreaks; Notifying stakeholders about outbreaks; Collecting information on early response actions; Convening detection, notification, response stakeholders; and Planning, financing, and advocacy.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Spend about 35 minutes on your mapping.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a:defRPr/>
            </a:pPr>
            <a:r>
              <a:rPr lang="en-US" b="0" dirty="0">
                <a:latin typeface="Arial"/>
              </a:rPr>
              <a:t>After this, spend about 40 minutes </a:t>
            </a:r>
            <a:r>
              <a:rPr lang="en-US" dirty="0">
                <a:latin typeface="Arial"/>
              </a:rPr>
              <a:t>on developing</a:t>
            </a:r>
            <a:r>
              <a:rPr lang="en-US" b="0" dirty="0">
                <a:latin typeface="Arial"/>
              </a:rPr>
              <a:t> detailed plans. For the stakeholder group(s), focus on how to engage the stakeholders you’ve mapped, including timelines and specific activities. For the existing systems group(s), plan on how exactly to start integrating 7-1-7 into relevant systems, including identifying which tools, platforms, and so on to use. Develop a plan with timelines and specific activities.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For each group, designate an individual who will do a report back in the next session.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And you’ll have 15 minutes for a break your group can take at anytime during these 90 minutes.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Go ahead and get started.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spcBef>
                <a:spcPts val="1000"/>
              </a:spcBef>
              <a:buFont typeface="Arial"/>
              <a:buNone/>
            </a:pPr>
            <a:r>
              <a:rPr lang="en-US" i="1" dirty="0">
                <a:latin typeface="Arial"/>
                <a:cs typeface="Arial"/>
              </a:rPr>
              <a:t>[Note to moderator: include any housekeeping notes. If not needed, delete this slide.]</a:t>
            </a:r>
          </a:p>
        </p:txBody>
      </p:sp>
      <p:sp>
        <p:nvSpPr>
          <p:cNvPr id="4" name="Slide Number Placeholder 3"/>
          <p:cNvSpPr>
            <a:spLocks noGrp="1"/>
          </p:cNvSpPr>
          <p:nvPr>
            <p:ph type="sldNum" sz="quarter" idx="5"/>
          </p:nvPr>
        </p:nvSpPr>
        <p:spPr/>
        <p:txBody>
          <a:bodyPr/>
          <a:lstStyle/>
          <a:p>
            <a:fld id="{A1E75C25-C22B-D14A-8C88-D3C1CFA09A77}" type="slidenum">
              <a:rPr lang="en-US" smtClean="0"/>
              <a:pPr/>
              <a:t>2</a:t>
            </a:fld>
            <a:endParaRPr lang="en-US"/>
          </a:p>
        </p:txBody>
      </p:sp>
    </p:spTree>
    <p:extLst>
      <p:ext uri="{BB962C8B-B14F-4D97-AF65-F5344CB8AC3E}">
        <p14:creationId xmlns:p14="http://schemas.microsoft.com/office/powerpoint/2010/main" val="1627084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this is OPTION 2 of 3. P</a:t>
            </a:r>
            <a:r>
              <a:rPr lang="en-US" b="0" i="1" dirty="0">
                <a:latin typeface="Arial"/>
                <a:cs typeface="Arial"/>
              </a:rPr>
              <a:t>lease review the read-me file for this activity in the 7-1-7 Technical Training package for guidance</a:t>
            </a:r>
            <a:r>
              <a:rPr lang="en-US" i="1" dirty="0">
                <a:latin typeface="Arial"/>
                <a:cs typeface="Arial"/>
              </a:rPr>
              <a:t>. Unhide this slide if you would like to use OPTION 2, and edit it as desired. You can unhide the slide by right-clicking on it and selecting “unhide slide”.  You can also create your own activity based on what is useful in your context by adapting this slide.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a:defRPr/>
            </a:pPr>
            <a:r>
              <a:rPr lang="en-US" i="1" dirty="0">
                <a:latin typeface="Arial"/>
                <a:cs typeface="Arial"/>
              </a:rPr>
              <a:t>Separate participants into groups, with 6-8 per group. Multiple groups can be assigned the same topic. Consider assigning participants into groups depending on their areas of work/knowledge/expertise instead of random assignment.]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a:defRPr/>
            </a:pPr>
            <a:r>
              <a:rPr lang="en-US" dirty="0">
                <a:latin typeface="Arial"/>
                <a:cs typeface="Arial"/>
              </a:rPr>
              <a:t>Now that you’re in your groups, you’re going to have 90 minutes for this part of the activity. This activity is focused on the data aspects of 7-1-7, from data variables and collection through to consolidation and synthesis. You are split into specific data-related topic areas. We want to use this time to start making actual plans – and potentially even actually changes – for how to integrate 7-1-7 into our data workflows.  </a:t>
            </a:r>
          </a:p>
          <a:p>
            <a:pPr>
              <a:defRPr/>
            </a:pPr>
            <a:endParaRPr lang="en-US" dirty="0">
              <a:latin typeface="Arial"/>
              <a:cs typeface="Arial"/>
            </a:endParaRPr>
          </a:p>
          <a:p>
            <a:pPr>
              <a:defRPr/>
            </a:pPr>
            <a:r>
              <a:rPr lang="en-US" dirty="0">
                <a:latin typeface="Arial"/>
                <a:cs typeface="Arial"/>
              </a:rPr>
              <a:t>In your groups, we want you to map out how 7-1-7 will be integrated into your topic area. We want you to be specific about which changes should be made, and to propose changes to existing forms, systems, tools, etc. We want you to develop a short presentation – about 1 to 2 slides – to report back in the next session. </a:t>
            </a:r>
            <a:r>
              <a:rPr lang="en-US" b="0" dirty="0">
                <a:latin typeface="Arial"/>
              </a:rPr>
              <a:t>For each group, designate an individual who will do a report back in the next session.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a:defRPr/>
            </a:pPr>
            <a:r>
              <a:rPr lang="en-US" dirty="0">
                <a:latin typeface="Arial"/>
                <a:cs typeface="Arial"/>
              </a:rPr>
              <a:t>[CLICK]</a:t>
            </a:r>
          </a:p>
          <a:p>
            <a:pPr>
              <a:defRPr/>
            </a:pPr>
            <a:endParaRPr lang="en-US" dirty="0"/>
          </a:p>
          <a:p>
            <a:pPr>
              <a:defRPr/>
            </a:pPr>
            <a:r>
              <a:rPr lang="en-US" dirty="0">
                <a:latin typeface="Arial"/>
                <a:cs typeface="Arial"/>
              </a:rPr>
              <a:t>Looking at the relevant sections of the 7-1-7 digital toolkit, including the adoption section and steps 1, 4, and 5 of the use section, will be helpful. </a:t>
            </a:r>
          </a:p>
          <a:p>
            <a:pPr>
              <a:defRPr/>
            </a:pPr>
            <a:endParaRPr lang="en-US" dirty="0"/>
          </a:p>
          <a:p>
            <a:pPr>
              <a:defRPr/>
            </a:pPr>
            <a:r>
              <a:rPr lang="en-US" dirty="0">
                <a:latin typeface="Arial"/>
                <a:cs typeface="Arial"/>
              </a:rPr>
              <a:t>You’ll have 90 minutes to complete this activity, including a 15 minute break that you can take anytime your group is ready. </a:t>
            </a:r>
          </a:p>
          <a:p>
            <a:pPr>
              <a:defRPr/>
            </a:pPr>
            <a:endParaRPr lang="en-US" dirty="0"/>
          </a:p>
          <a:p>
            <a:pPr>
              <a:defRPr/>
            </a:pPr>
            <a:r>
              <a:rPr lang="en-US" dirty="0">
                <a:latin typeface="Arial"/>
                <a:cs typeface="Arial"/>
              </a:rPr>
              <a:t>[CLICK]</a:t>
            </a:r>
          </a:p>
          <a:p>
            <a:pPr>
              <a:defRPr/>
            </a:pPr>
            <a:endParaRPr lang="en-US" dirty="0"/>
          </a:p>
          <a:p>
            <a:pPr>
              <a:defRPr/>
            </a:pPr>
            <a:r>
              <a:rPr lang="en-US" dirty="0">
                <a:latin typeface="Arial"/>
                <a:cs typeface="Arial"/>
              </a:rPr>
              <a:t>Each group is assigned to specific topics. The main topics are: 7-1-7 data versus existing data; 7-1-7 data collection; 7-1-7 data consolidation; and 7-1-7 data synthesis. Below each of these topics we have listed the types of questions you might want to try to tackle. These are only suggestions – you don’t need to answer every one of these, and you may pick different ones altogether. We’ll be leaving this slide up so that you can read the suggestions relevant for your group once the activity begins. </a:t>
            </a:r>
          </a:p>
          <a:p>
            <a:pPr>
              <a:defRPr/>
            </a:pPr>
            <a:endParaRPr lang="en-US" dirty="0"/>
          </a:p>
          <a:p>
            <a:pPr marL="0" marR="0" lvl="0" indent="0" algn="l" defTabSz="914400">
              <a:lnSpc>
                <a:spcPct val="100000"/>
              </a:lnSpc>
              <a:spcBef>
                <a:spcPts val="0"/>
              </a:spcBef>
              <a:spcAft>
                <a:spcPts val="0"/>
              </a:spcAft>
              <a:buClrTx/>
              <a:buSzTx/>
              <a:buFontTx/>
              <a:buNone/>
              <a:tabLst/>
              <a:defRPr/>
            </a:pPr>
            <a:r>
              <a:rPr lang="en-US" b="0" dirty="0">
                <a:latin typeface="Arial"/>
              </a:rPr>
              <a:t>Let’s go ahead and get started. </a:t>
            </a: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9AD83-44B7-999C-0788-FF900173D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91CEA3-BA5B-67B6-DD8E-A7D614FCC8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C56ABB-35D6-57D1-7408-4E1CD95DD5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this is OPTION 3 of 3. P</a:t>
            </a:r>
            <a:r>
              <a:rPr lang="en-US" b="0" i="1" dirty="0">
                <a:latin typeface="Arial"/>
                <a:cs typeface="Arial"/>
              </a:rPr>
              <a:t>lease review the read-me file for this activity in the 7-1-7 Technical Training package for guidance</a:t>
            </a:r>
            <a:r>
              <a:rPr lang="en-US" i="1" dirty="0">
                <a:latin typeface="Arial"/>
                <a:cs typeface="Arial"/>
              </a:rPr>
              <a:t>. Unhide this slide if you would like to use OPTION 3, and edit it as desired. You can unhide the slide by right-clicking on it and selecting “unhide slide”. You can also create your own activity based on what is useful in your context by adapting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Initially, separate participants into groups, with 6-8 per group. Participants will be split into different groups later in the activity.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Now that you’re in your initial groups, we’re going to have 90 minutes for this part of the activity. This activity is focused on integrating 7-1-7 into relevant policy documents, SOPs, guidelines, and other documents in the country or jurisdiction to help make it more effective and sustainable. We want to use this time to start making recommendations for how to integrate 7-1-7 in these types of documents. This is what we’re going to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 </a:t>
            </a:r>
          </a:p>
          <a:p>
            <a:pPr>
              <a:defRPr/>
            </a:pPr>
            <a:r>
              <a:rPr lang="en-US" dirty="0">
                <a:latin typeface="Arial"/>
                <a:cs typeface="Arial"/>
              </a:rPr>
              <a:t>For the first 20 minutes, in your groups, you’re going to </a:t>
            </a:r>
            <a:r>
              <a:rPr lang="en-US" sz="1200" dirty="0">
                <a:latin typeface="Arial"/>
                <a:cs typeface="Arial"/>
              </a:rPr>
              <a:t>identify existing policies, SOPs, guidelines, frameworks, or other documents that you think are relevant for 7-1-7. Then we’ll all come back together in plenary and do brief report outs to make one aggregated list. We’ll prioritize the list based on which documents are most important for 7-1-7 to be effective. We will then pick one of these documents per group and split into new groups. We’ll put you into groups based on your work areas and experience. After a 15-minute break, you’ll have 45 minutes in these new groups to develop recommendations for how to integrate 7-1-7 into the document assigned to your group. This may involve making a plan of how/where 7-1-7 best fits into the document; which stakeholders to engage to make or recommend such changes; a timeline;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For each group, designate an individual who will do a report back in the next session.  </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Arial"/>
              </a:rPr>
              <a:t>Let’s go ahead and get started!</a:t>
            </a:r>
            <a:endParaRPr lang="en-US" b="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1" dirty="0">
              <a:latin typeface="Arial"/>
              <a:cs typeface="Arial"/>
            </a:endParaRPr>
          </a:p>
          <a:p>
            <a:pPr>
              <a:defRPr/>
            </a:pPr>
            <a:r>
              <a:rPr lang="en-US" b="0" i="1" dirty="0">
                <a:latin typeface="Arial"/>
                <a:cs typeface="Arial"/>
              </a:rPr>
              <a:t>[Note to moderator: try to track time and give participants warnings before the next part of the activity will start.  For the second groups, </a:t>
            </a:r>
            <a:r>
              <a:rPr lang="en-US" i="1" dirty="0">
                <a:latin typeface="Arial"/>
                <a:cs typeface="Arial"/>
              </a:rPr>
              <a:t>have participants join the group working on what they are most familiar with and/or have authority to influence.]</a:t>
            </a:r>
            <a:endParaRPr lang="en-US" dirty="0"/>
          </a:p>
          <a:p>
            <a:pPr>
              <a:defRPr/>
            </a:pPr>
            <a:endParaRPr lang="en-US" dirty="0"/>
          </a:p>
          <a:p>
            <a:pPr>
              <a:defRPr/>
            </a:pPr>
            <a:r>
              <a:rPr lang="en-US" i="1" dirty="0">
                <a:latin typeface="Arial"/>
                <a:cs typeface="Arial"/>
              </a:rPr>
              <a:t> </a:t>
            </a:r>
            <a:endParaRPr lang="en-US" i="1" dirty="0">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A179C20C-CF27-D83C-9BFB-FBA3AF8A902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705940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This report back/discussion is allocated 45 minutes. We have suggested a report back from each group followed by 1-2 questions and then a discussion, but this can be adapted based on what makes sense for your selected activity. Plan the report back structure and amount of time per group based on the number of groups and time allotted for this report back in your agenda].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Let’s start the report back and discussion session for the activity we just completed.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We’ll first have one person from each group do a report back briefly summarizing your main results from the planning activity.  Each report-back should be no more than </a:t>
            </a:r>
            <a:r>
              <a:rPr lang="en-US" b="1" dirty="0">
                <a:latin typeface="Arial"/>
                <a:cs typeface="Arial"/>
              </a:rPr>
              <a:t>[</a:t>
            </a:r>
            <a:r>
              <a:rPr lang="en-US" b="1" i="1" dirty="0">
                <a:latin typeface="Arial"/>
                <a:cs typeface="Arial"/>
              </a:rPr>
              <a:t>note to moderator: say number of allocated minutes</a:t>
            </a:r>
            <a:r>
              <a:rPr lang="en-US" i="1" dirty="0">
                <a:latin typeface="Arial"/>
                <a:cs typeface="Arial"/>
              </a:rPr>
              <a:t>]. </a:t>
            </a:r>
            <a:r>
              <a:rPr lang="en-US" dirty="0">
                <a:latin typeface="Arial"/>
                <a:cs typeface="Arial"/>
              </a:rPr>
              <a:t>Please stay on time as we have plenty to get through during this session!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We’ll try to have time for one or two questions after each report back.  After the report backs are completed, we’ll have a group discussion to discuss overall results across the groups, questions, next steps, and so 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Let’s get started.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96467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adjust the time in the top bullet if different from 13:00.]</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I hope you’ve enjoyed morning session. We’ll have a lunch break now. Please return promptly no later than [1pm (or other time)].  </a:t>
            </a:r>
          </a:p>
          <a:p>
            <a:pPr>
              <a:defRPr/>
            </a:pPr>
            <a:br>
              <a:rPr lang="en-US" dirty="0">
                <a:cs typeface="Arial"/>
              </a:rPr>
            </a:br>
            <a:r>
              <a:rPr lang="en-US" dirty="0">
                <a:latin typeface="Arial"/>
                <a:cs typeface="Arial"/>
              </a:rPr>
              <a:t>Also, don’t forget out about the parking lot. Please add any questions you have about the 7-1-7 target to the parking lot. We will answer your questions right after lunch and later in the day.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67407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1D577-7B4C-7BF4-51FB-71F4E6D731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443BA0-B3BF-C09B-AED9-791A6FA0DF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51DD4E-56DA-C9A2-095A-6CB958820EFD}"/>
              </a:ext>
            </a:extLst>
          </p:cNvPr>
          <p:cNvSpPr>
            <a:spLocks noGrp="1"/>
          </p:cNvSpPr>
          <p:nvPr>
            <p:ph type="body" idx="1"/>
          </p:nvPr>
        </p:nvSpPr>
        <p:spPr/>
        <p:txBody>
          <a:bodyPr/>
          <a:lstStyle/>
          <a:p>
            <a:r>
              <a:rPr lang="en-US" i="1" dirty="0">
                <a:latin typeface="Arial"/>
                <a:cs typeface="Arial"/>
              </a:rPr>
              <a:t>[Note to moderator: we have included a movement break icebreaker where participants will add movies or tv shows to a flipchart. You can also consider typing up the list and sending it to participants as a workshop watchlist.]</a:t>
            </a: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CB5964F2-4860-1A3C-1BC9-7A5AF9E0361E}"/>
              </a:ext>
            </a:extLst>
          </p:cNvPr>
          <p:cNvSpPr>
            <a:spLocks noGrp="1"/>
          </p:cNvSpPr>
          <p:nvPr>
            <p:ph type="sldNum" sz="quarter" idx="5"/>
          </p:nvPr>
        </p:nvSpPr>
        <p:spPr/>
        <p:txBody>
          <a:bodyPr/>
          <a:lstStyle/>
          <a:p>
            <a:fld id="{A1E75C25-C22B-D14A-8C88-D3C1CFA09A77}" type="slidenum">
              <a:rPr lang="en-US" smtClean="0"/>
              <a:pPr/>
              <a:t>24</a:t>
            </a:fld>
            <a:endParaRPr lang="en-US"/>
          </a:p>
        </p:txBody>
      </p:sp>
    </p:spTree>
    <p:extLst>
      <p:ext uri="{BB962C8B-B14F-4D97-AF65-F5344CB8AC3E}">
        <p14:creationId xmlns:p14="http://schemas.microsoft.com/office/powerpoint/2010/main" val="3981126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8B044-701F-F196-F631-7636F30EF5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953CA-DC70-D387-88CA-F4AC6769A2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186A4D-618F-29CB-7D61-0E4FDDA13F40}"/>
              </a:ext>
            </a:extLst>
          </p:cNvPr>
          <p:cNvSpPr>
            <a:spLocks noGrp="1"/>
          </p:cNvSpPr>
          <p:nvPr>
            <p:ph type="body" idx="1"/>
          </p:nvPr>
        </p:nvSpPr>
        <p:spPr/>
        <p:txBody>
          <a:bodyPr/>
          <a:lstStyle/>
          <a:p>
            <a:r>
              <a:rPr lang="en-US" i="1" dirty="0">
                <a:latin typeface="Arial"/>
                <a:cs typeface="Arial"/>
              </a:rPr>
              <a:t>[Note to moderator: this is the final parking lot. We have not included any pre-written questions/answers. Stay on this slide and address any additional questions.  If there are none posted in the parking lot, then ask if there are any additional questions. Try to keep the session short and focused – no more than 10 minutes ideally.]</a:t>
            </a:r>
          </a:p>
          <a:p>
            <a:endParaRPr lang="en-US" dirty="0"/>
          </a:p>
          <a:p>
            <a:r>
              <a:rPr lang="en-US" dirty="0">
                <a:latin typeface="Arial"/>
                <a:cs typeface="Arial"/>
              </a:rPr>
              <a:t>Now let’s go over any remaining questions you have.  </a:t>
            </a:r>
          </a:p>
          <a:p>
            <a:endParaRPr lang="en-US" dirty="0"/>
          </a:p>
          <a:p>
            <a:endParaRPr lang="en-US" dirty="0">
              <a:latin typeface="Arial"/>
              <a:cs typeface="Arial"/>
            </a:endParaRP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1CEB5B93-9BDD-62A2-7A6D-0BC82A0BBAC4}"/>
              </a:ext>
            </a:extLst>
          </p:cNvPr>
          <p:cNvSpPr>
            <a:spLocks noGrp="1"/>
          </p:cNvSpPr>
          <p:nvPr>
            <p:ph type="sldNum" sz="quarter" idx="5"/>
          </p:nvPr>
        </p:nvSpPr>
        <p:spPr/>
        <p:txBody>
          <a:bodyPr/>
          <a:lstStyle/>
          <a:p>
            <a:fld id="{A1E75C25-C22B-D14A-8C88-D3C1CFA09A77}" type="slidenum">
              <a:rPr lang="en-US" smtClean="0"/>
              <a:pPr/>
              <a:t>25</a:t>
            </a:fld>
            <a:endParaRPr lang="en-US"/>
          </a:p>
        </p:txBody>
      </p:sp>
    </p:spTree>
    <p:extLst>
      <p:ext uri="{BB962C8B-B14F-4D97-AF65-F5344CB8AC3E}">
        <p14:creationId xmlns:p14="http://schemas.microsoft.com/office/powerpoint/2010/main" val="14519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please review the “Read-me (7-1-7 Technical Training Package)” file for details about this session. This session is intended for an </a:t>
            </a:r>
            <a:r>
              <a:rPr lang="en-US" b="1" i="1" dirty="0">
                <a:latin typeface="Arial"/>
                <a:cs typeface="Arial"/>
              </a:rPr>
              <a:t>audience who may later be facilitating 7-1-7 trainings themselves</a:t>
            </a:r>
            <a:r>
              <a:rPr lang="en-US" i="1" dirty="0">
                <a:latin typeface="Arial"/>
                <a:cs typeface="Arial"/>
              </a:rPr>
              <a:t>. It starts with this short session on tips when facilitating a training, and then has some teach-back activities.]</a:t>
            </a:r>
          </a:p>
          <a:p>
            <a:endParaRPr lang="en-US" dirty="0"/>
          </a:p>
          <a:p>
            <a:r>
              <a:rPr lang="en-US" dirty="0">
                <a:latin typeface="Arial"/>
                <a:cs typeface="Arial"/>
              </a:rPr>
              <a:t>We’re now going to have a short session on some model practices and common challenges when training others. Some of you may be experienced trainers, while others may be newer to training. Hopefully this will be an interesting session for all of you!</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0463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What have you seen us do as we teach you these materials that you see as a model practice?</a:t>
            </a:r>
          </a:p>
          <a:p>
            <a:endParaRPr lang="en-US" dirty="0">
              <a:cs typeface="Arial"/>
            </a:endParaRPr>
          </a:p>
          <a:p>
            <a:r>
              <a:rPr lang="en-US" dirty="0">
                <a:latin typeface="Arial"/>
                <a:cs typeface="Arial"/>
              </a:rPr>
              <a:t>There are four main model practices that we hope you carry forward as you train others. They are:</a:t>
            </a:r>
          </a:p>
          <a:p>
            <a:endParaRPr lang="en-US" dirty="0">
              <a:latin typeface="Arial"/>
              <a:cs typeface="Arial"/>
            </a:endParaRPr>
          </a:p>
          <a:p>
            <a:r>
              <a:rPr lang="en-US" dirty="0">
                <a:latin typeface="Arial"/>
                <a:cs typeface="Arial"/>
              </a:rPr>
              <a:t>[CLICK]</a:t>
            </a:r>
            <a:endParaRPr lang="en-US" dirty="0">
              <a:cs typeface="Arial"/>
            </a:endParaRPr>
          </a:p>
          <a:p>
            <a:endParaRPr lang="en-US" dirty="0">
              <a:cs typeface="Arial"/>
            </a:endParaRPr>
          </a:p>
          <a:p>
            <a:pPr marL="171450" indent="-171450">
              <a:buFont typeface="Arial"/>
              <a:buChar char="•"/>
            </a:pPr>
            <a:r>
              <a:rPr lang="en-US" dirty="0">
                <a:latin typeface="Arial"/>
                <a:cs typeface="Arial"/>
              </a:rPr>
              <a:t>Train actively: we hope that we modeled good practices around active training to you. People will remember much more if they are able to use what they are learning in the moment. Allow time and space for that.</a:t>
            </a:r>
          </a:p>
          <a:p>
            <a:pPr marL="171450" indent="-171450">
              <a:buFont typeface="Arial"/>
              <a:buChar char="•"/>
            </a:pPr>
            <a:endParaRPr lang="en-US" dirty="0">
              <a:latin typeface="Arial"/>
              <a:cs typeface="Arial"/>
            </a:endParaRPr>
          </a:p>
          <a:p>
            <a:pPr marL="0" indent="0">
              <a:buFont typeface="Arial"/>
              <a:buNone/>
            </a:pPr>
            <a:r>
              <a:rPr lang="en-US" dirty="0">
                <a:latin typeface="Arial"/>
                <a:cs typeface="Arial"/>
              </a:rPr>
              <a:t>[CLICK]</a:t>
            </a:r>
          </a:p>
          <a:p>
            <a:pPr marL="171450" indent="-171450">
              <a:buFont typeface="Arial"/>
              <a:buChar char="•"/>
            </a:pPr>
            <a:endParaRPr lang="en-US" dirty="0">
              <a:cs typeface="Arial"/>
            </a:endParaRPr>
          </a:p>
          <a:p>
            <a:pPr marL="171450" indent="-171450">
              <a:buFont typeface="Arial"/>
              <a:buChar char="•"/>
            </a:pPr>
            <a:r>
              <a:rPr lang="en-US" dirty="0">
                <a:latin typeface="Arial"/>
                <a:cs typeface="Arial"/>
              </a:rPr>
              <a:t>Active training and preparation go hand in hand. We hope that you see the value in preparing for these sessions to ensure that you have time and space to conduct an active training. We know that this is more challenging </a:t>
            </a:r>
          </a:p>
          <a:p>
            <a:pPr marL="171450" indent="-171450">
              <a:buFont typeface="Arial"/>
              <a:buChar char="•"/>
            </a:pPr>
            <a:endParaRPr lang="en-US" dirty="0">
              <a:latin typeface="Arial"/>
              <a:cs typeface="Arial"/>
            </a:endParaRPr>
          </a:p>
          <a:p>
            <a:pPr marL="0" indent="0">
              <a:buFont typeface="Arial"/>
              <a:buNone/>
            </a:pPr>
            <a:r>
              <a:rPr lang="en-US" dirty="0">
                <a:latin typeface="Arial"/>
                <a:cs typeface="Arial"/>
              </a:rPr>
              <a:t>[CLICK]</a:t>
            </a:r>
          </a:p>
          <a:p>
            <a:pPr marL="171450" indent="-171450">
              <a:buFont typeface="Arial"/>
              <a:buChar char="•"/>
            </a:pPr>
            <a:endParaRPr lang="en-US" dirty="0">
              <a:cs typeface="Arial"/>
            </a:endParaRPr>
          </a:p>
          <a:p>
            <a:pPr marL="171450" indent="-171450">
              <a:buFont typeface="Arial"/>
              <a:buChar char="•"/>
            </a:pPr>
            <a:r>
              <a:rPr lang="en-US" dirty="0">
                <a:latin typeface="Arial"/>
                <a:cs typeface="Arial"/>
              </a:rPr>
              <a:t>We also encourage you to make sure that you have the right people in the room for the right sessions. With 7-1-7, we usually encourage a wider audience for an orientation for people to learn about 7-1-7. However, not everyone needs to be there for a deep dive on how to use 7-1-7 or learn how to train others on 7-1-7. The same with be true for you. </a:t>
            </a:r>
          </a:p>
          <a:p>
            <a:pPr marL="171450" indent="-171450">
              <a:buFont typeface="Arial"/>
              <a:buChar char="•"/>
            </a:pPr>
            <a:endParaRPr lang="en-US" dirty="0">
              <a:latin typeface="Arial"/>
              <a:cs typeface="Arial"/>
            </a:endParaRPr>
          </a:p>
          <a:p>
            <a:pPr marL="0" indent="0">
              <a:buFont typeface="Arial"/>
              <a:buNone/>
            </a:pPr>
            <a:r>
              <a:rPr lang="en-US" dirty="0">
                <a:latin typeface="Arial"/>
                <a:cs typeface="Arial"/>
              </a:rPr>
              <a:t>[CLICK]</a:t>
            </a:r>
          </a:p>
          <a:p>
            <a:pPr marL="171450" indent="-171450">
              <a:buFont typeface="Arial"/>
              <a:buChar char="•"/>
            </a:pPr>
            <a:endParaRPr lang="en-US" dirty="0">
              <a:cs typeface="Arial"/>
            </a:endParaRPr>
          </a:p>
          <a:p>
            <a:pPr marL="171450" indent="-171450">
              <a:buFont typeface="Arial"/>
              <a:buChar char="•"/>
            </a:pPr>
            <a:r>
              <a:rPr lang="en-US" dirty="0">
                <a:latin typeface="Arial"/>
                <a:cs typeface="Arial"/>
              </a:rPr>
              <a:t>We also hope that we demonstrated humility to you and hope you do the same. No one person is or can be an expert on all things 7-1-7. We use the parking lot to acknowledge that we may need to seek out answers to your questions. We encourage you to do the same. Please don't let your level of understanding or lack of experience implementing 7-1-7 stop you from spreading the word.</a:t>
            </a:r>
            <a:endParaRPr lang="en-US" dirty="0">
              <a:cs typeface="Arial"/>
            </a:endParaRPr>
          </a:p>
          <a:p>
            <a:pPr marL="171450" indent="-171450">
              <a:buFont typeface="Arial"/>
              <a:buChar char="•"/>
            </a:pPr>
            <a:endParaRPr lang="en-US" dirty="0">
              <a:cs typeface="Arial"/>
            </a:endParaRPr>
          </a:p>
          <a:p>
            <a:pPr marL="171450" indent="-171450">
              <a:buFont typeface="Arial"/>
              <a:buChar char="•"/>
            </a:pPr>
            <a:endParaRPr lang="en-US" dirty="0">
              <a:cs typeface="Arial"/>
            </a:endParaRPr>
          </a:p>
          <a:p>
            <a:pPr marL="171450" indent="-171450">
              <a:buFont typeface="Arial"/>
              <a:buChar char="•"/>
            </a:pPr>
            <a:endParaRPr lang="en-US" dirty="0">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27</a:t>
            </a:fld>
            <a:endParaRPr lang="en-US"/>
          </a:p>
        </p:txBody>
      </p:sp>
    </p:spTree>
    <p:extLst>
      <p:ext uri="{BB962C8B-B14F-4D97-AF65-F5344CB8AC3E}">
        <p14:creationId xmlns:p14="http://schemas.microsoft.com/office/powerpoint/2010/main" val="1375326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feel free to change the notes here to be relevant for the audience.]</a:t>
            </a:r>
          </a:p>
          <a:p>
            <a:endParaRPr lang="en-US" dirty="0">
              <a:latin typeface="Arial"/>
              <a:cs typeface="Arial"/>
            </a:endParaRPr>
          </a:p>
          <a:p>
            <a:r>
              <a:rPr lang="en-US" dirty="0">
                <a:latin typeface="Arial"/>
                <a:cs typeface="Arial"/>
              </a:rPr>
              <a:t>What do you think some of the common challenges and pitfalls are when conducting a training?</a:t>
            </a:r>
            <a:endParaRPr lang="en-US" dirty="0">
              <a:cs typeface="Arial"/>
            </a:endParaRPr>
          </a:p>
          <a:p>
            <a:endParaRPr lang="en-US" dirty="0">
              <a:cs typeface="Arial"/>
            </a:endParaRPr>
          </a:p>
          <a:p>
            <a:r>
              <a:rPr lang="en-US" dirty="0">
                <a:latin typeface="Arial"/>
                <a:cs typeface="Arial"/>
              </a:rPr>
              <a:t>The three that we are going to focus on, that have come up time and time again in 7-1-7 trainings are: resistance, insistence, and power dynamics and politics. </a:t>
            </a:r>
            <a:endParaRPr lang="en-US" dirty="0">
              <a:cs typeface="Arial"/>
            </a:endParaRPr>
          </a:p>
          <a:p>
            <a:endParaRPr lang="en-US" dirty="0">
              <a:cs typeface="Arial"/>
            </a:endParaRPr>
          </a:p>
          <a:p>
            <a:r>
              <a:rPr lang="en-US" dirty="0">
                <a:latin typeface="Arial"/>
                <a:cs typeface="Arial"/>
              </a:rPr>
              <a:t>Let's talk about what we mean for each. </a:t>
            </a:r>
          </a:p>
          <a:p>
            <a:endParaRPr lang="en-US" dirty="0">
              <a:latin typeface="Arial"/>
              <a:cs typeface="Arial"/>
            </a:endParaRPr>
          </a:p>
          <a:p>
            <a:r>
              <a:rPr lang="en-US" dirty="0">
                <a:latin typeface="Arial"/>
                <a:cs typeface="Arial"/>
              </a:rPr>
              <a:t>For resistance – sometimes, people resist change. They may see the status quo as good enough, or might see the mountain of work in front of them to make a change, or may just not be convinced that 7-1-7 is the best approach. Sessions, coaching, or mentoring can help reinforce learning and provide opportunities for questions and clarifications.</a:t>
            </a:r>
          </a:p>
          <a:p>
            <a:pPr lvl="1"/>
            <a:endParaRPr lang="en-US" b="1" dirty="0">
              <a:cs typeface="Arial"/>
            </a:endParaRPr>
          </a:p>
          <a:p>
            <a:r>
              <a:rPr lang="en-US" dirty="0">
                <a:latin typeface="Arial"/>
                <a:cs typeface="Arial"/>
              </a:rPr>
              <a:t>For insistence – sometimes we have people who insist on doing things their way, even if it may not be the prescribed way that 7-1-7 is done. For example, someone may insist that a calculation is done their way, or a definition is what they insist on - even if it is different than how we do it when using 7-1-7.  </a:t>
            </a:r>
          </a:p>
          <a:p>
            <a:endParaRPr lang="en-US" dirty="0">
              <a:latin typeface="Arial"/>
              <a:cs typeface="Arial"/>
            </a:endParaRPr>
          </a:p>
          <a:p>
            <a:r>
              <a:rPr lang="en-US" dirty="0">
                <a:latin typeface="Arial"/>
                <a:cs typeface="Arial"/>
              </a:rPr>
              <a:t>Finally, we also see that there can be interesting power dynamics and politics in the room. This might be because you have people who have their supervisors in the room and do not want to contradict anything their supervisor says, or you may have organizations in the meetings with those who fund them. They may be reticent to speak up about problems they are encountering. </a:t>
            </a: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28</a:t>
            </a:fld>
            <a:endParaRPr lang="en-US"/>
          </a:p>
        </p:txBody>
      </p:sp>
    </p:spTree>
    <p:extLst>
      <p:ext uri="{BB962C8B-B14F-4D97-AF65-F5344CB8AC3E}">
        <p14:creationId xmlns:p14="http://schemas.microsoft.com/office/powerpoint/2010/main" val="956132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u="none" strike="noStrike" dirty="0">
                <a:solidFill>
                  <a:srgbClr val="000000"/>
                </a:solidFill>
                <a:effectLst/>
                <a:latin typeface="Arial" panose="020B0604020202020204" pitchFamily="34" charset="0"/>
              </a:rPr>
              <a:t>[Note to moderator: we have allocated about 20 minutes total for this activity – a couple of minutes to explain the next slide and get participants into groups, 8 minutes within the groups for discussion, 8 minutes for report back, and a couple of minutes of buffer. Try to have groups of 6-8 participants if possible. There are three scenarios. If there are more than 3 groups, then some groups will be given the same scenario set (e.g., if there are 5 groups, then given scenario 1 to two groups; scenario 2 to two groups, and scenario 3 to one group). In plenary, have one group per scenario give a report out, and additional groups that have the same scenario add anything different from that group’s report out. Adjust the group discussion and plenary times as needed based on how many groups you have].  </a:t>
            </a:r>
            <a:r>
              <a:rPr lang="en-US" b="0" i="1" dirty="0">
                <a:solidFill>
                  <a:srgbClr val="000000"/>
                </a:solidFill>
                <a:effectLst/>
                <a:latin typeface="Arial" panose="020B0604020202020204" pitchFamily="34" charset="0"/>
              </a:rPr>
              <a:t>​</a:t>
            </a:r>
            <a:endParaRPr lang="en-US" i="1" dirty="0"/>
          </a:p>
          <a:p>
            <a:endParaRPr lang="en-US" dirty="0"/>
          </a:p>
          <a:p>
            <a:r>
              <a:rPr lang="en-US" dirty="0"/>
              <a:t>We’re going to do a brief small group activity now in which you’ll think about how you may facilitate a training when you encounter some of those challenges.  </a:t>
            </a:r>
          </a:p>
          <a:p>
            <a:endParaRPr lang="en-US" dirty="0"/>
          </a:p>
          <a:p>
            <a:endParaRPr lang="en-US" dirty="0"/>
          </a:p>
          <a:p>
            <a:r>
              <a:rPr lang="en-US" i="1" dirty="0"/>
              <a:t>[Note to moderator: split into groups now].  </a:t>
            </a:r>
          </a:p>
        </p:txBody>
      </p:sp>
      <p:sp>
        <p:nvSpPr>
          <p:cNvPr id="4" name="Slide Number Placeholder 3"/>
          <p:cNvSpPr>
            <a:spLocks noGrp="1"/>
          </p:cNvSpPr>
          <p:nvPr>
            <p:ph type="sldNum" sz="quarter" idx="5"/>
          </p:nvPr>
        </p:nvSpPr>
        <p:spPr/>
        <p:txBody>
          <a:bodyPr/>
          <a:lstStyle/>
          <a:p>
            <a:fld id="{A1E75C25-C22B-D14A-8C88-D3C1CFA09A77}" type="slidenum">
              <a:rPr lang="en-US" smtClean="0"/>
              <a:pPr/>
              <a:t>29</a:t>
            </a:fld>
            <a:endParaRPr lang="en-US"/>
          </a:p>
        </p:txBody>
      </p:sp>
    </p:spTree>
    <p:extLst>
      <p:ext uri="{BB962C8B-B14F-4D97-AF65-F5344CB8AC3E}">
        <p14:creationId xmlns:p14="http://schemas.microsoft.com/office/powerpoint/2010/main" val="269402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5F880-54B6-DB40-B0AA-E54AC4A827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74945-BEF4-5ACA-8B99-6682FAD1D7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10CED3-D6CE-7765-D8D8-4D8ADF0FEDA2}"/>
              </a:ext>
            </a:extLst>
          </p:cNvPr>
          <p:cNvSpPr>
            <a:spLocks noGrp="1"/>
          </p:cNvSpPr>
          <p:nvPr>
            <p:ph type="body" idx="1"/>
          </p:nvPr>
        </p:nvSpPr>
        <p:spPr/>
        <p:txBody>
          <a:bodyPr/>
          <a:lstStyle/>
          <a:p>
            <a:r>
              <a:rPr lang="en-US" i="1" dirty="0">
                <a:latin typeface="Arial"/>
                <a:cs typeface="Arial"/>
              </a:rPr>
              <a:t>[Note to moderator: we highly recommend morning and afternoon icebreakers. These are useful as energizers and for participants to get to know each other. Feel free to revise for your context.] </a:t>
            </a: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824EE96E-7390-66E6-4B7F-B6E8F4AAFCD1}"/>
              </a:ext>
            </a:extLst>
          </p:cNvPr>
          <p:cNvSpPr>
            <a:spLocks noGrp="1"/>
          </p:cNvSpPr>
          <p:nvPr>
            <p:ph type="sldNum" sz="quarter" idx="5"/>
          </p:nvPr>
        </p:nvSpPr>
        <p:spPr/>
        <p:txBody>
          <a:bodyPr/>
          <a:lstStyle/>
          <a:p>
            <a:fld id="{A1E75C25-C22B-D14A-8C88-D3C1CFA09A77}" type="slidenum">
              <a:rPr lang="en-US" smtClean="0"/>
              <a:pPr/>
              <a:t>3</a:t>
            </a:fld>
            <a:endParaRPr lang="en-US"/>
          </a:p>
        </p:txBody>
      </p:sp>
    </p:spTree>
    <p:extLst>
      <p:ext uri="{BB962C8B-B14F-4D97-AF65-F5344CB8AC3E}">
        <p14:creationId xmlns:p14="http://schemas.microsoft.com/office/powerpoint/2010/main" val="558731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a:p>
            <a:r>
              <a:rPr lang="en-US" dirty="0">
                <a:latin typeface="Arial"/>
                <a:cs typeface="Arial"/>
              </a:rPr>
              <a:t>In this activity, we'd like you to consider how you would respond to some of these common challenges. In your groups, brainstorm ways that you would address each of these common challenges if they come up during a training. You’ll have 8 minutes to brainstorm, and then we’ll have 8 minutes to discuss together.  </a:t>
            </a:r>
          </a:p>
          <a:p>
            <a:endParaRPr lang="en-US" dirty="0">
              <a:latin typeface="Arial"/>
              <a:cs typeface="Arial"/>
            </a:endParaRPr>
          </a:p>
          <a:p>
            <a:r>
              <a:rPr lang="en-US" i="1" dirty="0">
                <a:latin typeface="Arial"/>
                <a:cs typeface="Arial"/>
              </a:rPr>
              <a:t>[Note to moderator: after 8 minutes, have each group do short report-outs. If there are multiple groups with the same scenario, ask later groups if they have anything to add.</a:t>
            </a:r>
          </a:p>
          <a:p>
            <a:endParaRPr lang="en-US" i="1" dirty="0">
              <a:latin typeface="Arial"/>
              <a:cs typeface="Arial"/>
            </a:endParaRPr>
          </a:p>
          <a:p>
            <a:r>
              <a:rPr lang="en-US" b="1" i="1" dirty="0">
                <a:latin typeface="Arial"/>
                <a:cs typeface="Arial"/>
              </a:rPr>
              <a:t>Below are some notes for you as you facilitate the plenary discussion.</a:t>
            </a:r>
            <a:r>
              <a:rPr lang="en-US" i="1" dirty="0">
                <a:latin typeface="Arial"/>
                <a:cs typeface="Arial"/>
              </a:rPr>
              <a:t> You can guide the audience to some of these points if they do not come up during the report outs discussion. Read these for yourself prior to the activity if possible.</a:t>
            </a:r>
          </a:p>
          <a:p>
            <a:endParaRPr lang="en-US" i="1" dirty="0">
              <a:latin typeface="Arial"/>
              <a:cs typeface="Arial"/>
            </a:endParaRPr>
          </a:p>
          <a:p>
            <a:r>
              <a:rPr lang="en-US" i="1" dirty="0">
                <a:latin typeface="Arial"/>
                <a:cs typeface="Arial"/>
              </a:rPr>
              <a:t>For resistance – </a:t>
            </a:r>
          </a:p>
          <a:p>
            <a:pPr marL="171450" indent="-171450">
              <a:buFont typeface="Arial" panose="020B0604020202020204" pitchFamily="34" charset="0"/>
              <a:buChar char="•"/>
            </a:pPr>
            <a:endParaRPr lang="en-US" i="1" dirty="0">
              <a:latin typeface="Arial"/>
              <a:cs typeface="Arial"/>
            </a:endParaRPr>
          </a:p>
          <a:p>
            <a:pPr marL="628650" lvl="1" indent="-171450">
              <a:buFont typeface="Arial" panose="020B0604020202020204" pitchFamily="34" charset="0"/>
              <a:buChar char="•"/>
            </a:pPr>
            <a:r>
              <a:rPr lang="en-US" b="1" i="1" dirty="0">
                <a:latin typeface="Arial"/>
                <a:cs typeface="Arial"/>
              </a:rPr>
              <a:t>Demonstrate relevance</a:t>
            </a:r>
            <a:r>
              <a:rPr lang="en-US" i="1" dirty="0">
                <a:latin typeface="Arial"/>
                <a:cs typeface="Arial"/>
              </a:rPr>
              <a:t>: Show participants how the training will benefit them personally and professionally. Highlight the practical applications of the knowledge and skills they will gain.</a:t>
            </a:r>
          </a:p>
          <a:p>
            <a:pPr marL="628650" lvl="1" indent="-171450">
              <a:buFont typeface="Arial" panose="020B0604020202020204" pitchFamily="34" charset="0"/>
              <a:buChar char="•"/>
            </a:pPr>
            <a:r>
              <a:rPr lang="en-US" b="1" i="1" dirty="0">
                <a:latin typeface="Arial"/>
                <a:cs typeface="Arial"/>
              </a:rPr>
              <a:t>Address concerns</a:t>
            </a:r>
            <a:r>
              <a:rPr lang="en-US" i="1" dirty="0">
                <a:latin typeface="Arial"/>
                <a:cs typeface="Arial"/>
              </a:rPr>
              <a:t>: Create an open and nonjudgmental atmosphere where participants feel comfortable expressing their concerns and reservations. Address these concerns and provide evidence to alleviate doubts.</a:t>
            </a:r>
          </a:p>
          <a:p>
            <a:pPr marL="628650" lvl="1" indent="-171450">
              <a:buFont typeface="Arial" panose="020B0604020202020204" pitchFamily="34" charset="0"/>
              <a:buChar char="•"/>
            </a:pPr>
            <a:r>
              <a:rPr lang="en-US" b="1" i="1" dirty="0">
                <a:latin typeface="Arial"/>
                <a:cs typeface="Arial"/>
              </a:rPr>
              <a:t>Acknowledge experience</a:t>
            </a:r>
            <a:r>
              <a:rPr lang="en-US" i="1" dirty="0">
                <a:latin typeface="Arial"/>
                <a:cs typeface="Arial"/>
              </a:rPr>
              <a:t>: Respect the experience and knowledge of your participants. Acknowledge their expertise and provide opportunities for them to share their insights and experiences.</a:t>
            </a:r>
          </a:p>
          <a:p>
            <a:pPr marL="628650" lvl="1" indent="-171450">
              <a:buFont typeface="Arial" panose="020B0604020202020204" pitchFamily="34" charset="0"/>
              <a:buChar char="•"/>
            </a:pPr>
            <a:r>
              <a:rPr lang="en-US" b="1" i="1" dirty="0">
                <a:latin typeface="Arial"/>
                <a:cs typeface="Arial"/>
              </a:rPr>
              <a:t>Peer support</a:t>
            </a:r>
            <a:r>
              <a:rPr lang="en-US" i="1" dirty="0">
                <a:latin typeface="Arial"/>
                <a:cs typeface="Arial"/>
              </a:rPr>
              <a:t>: Encourage peer-to-peer support and collaboration. Participants often feel more comfortable learning from and with their colleagues. Those who resist may find joining the community of practice helpful or may </a:t>
            </a:r>
            <a:endParaRPr lang="en-US" i="1" dirty="0">
              <a:cs typeface="Arial" panose="020B0604020202020204" pitchFamily="34" charset="0"/>
            </a:endParaRPr>
          </a:p>
          <a:p>
            <a:pPr marL="628650" lvl="1" indent="-171450">
              <a:buFont typeface="Arial" panose="020B0604020202020204" pitchFamily="34" charset="0"/>
              <a:buChar char="•"/>
            </a:pPr>
            <a:r>
              <a:rPr lang="en-US" b="1" i="1" dirty="0">
                <a:latin typeface="Arial"/>
                <a:cs typeface="Arial"/>
              </a:rPr>
              <a:t>Role modeling</a:t>
            </a:r>
            <a:r>
              <a:rPr lang="en-US" i="1" dirty="0">
                <a:latin typeface="Arial"/>
                <a:cs typeface="Arial"/>
              </a:rPr>
              <a:t>: Set an example by demonstrating enthusiasm and commitment to the training. Your enthusiasm can be contagious and inspire participants.</a:t>
            </a:r>
          </a:p>
          <a:p>
            <a:pPr marL="628650" lvl="1" indent="-171450">
              <a:buFont typeface="Arial" panose="020B0604020202020204" pitchFamily="34" charset="0"/>
              <a:buChar char="•"/>
            </a:pPr>
            <a:r>
              <a:rPr lang="en-US" b="1" i="1" dirty="0">
                <a:latin typeface="Arial"/>
                <a:cs typeface="Arial"/>
              </a:rPr>
              <a:t>Incorporate real-world examples</a:t>
            </a:r>
            <a:r>
              <a:rPr lang="en-US" i="1" dirty="0">
                <a:latin typeface="Arial"/>
                <a:cs typeface="Arial"/>
              </a:rPr>
              <a:t>: Use real-world examples and case studies that participants can relate to. Practical applications help bridge the gap between theory and practice.</a:t>
            </a:r>
          </a:p>
          <a:p>
            <a:pPr marL="628650" lvl="1" indent="-171450">
              <a:buFont typeface="Arial" panose="020B0604020202020204" pitchFamily="34" charset="0"/>
              <a:buChar char="•"/>
            </a:pPr>
            <a:r>
              <a:rPr lang="en-US" b="1" i="1" dirty="0">
                <a:latin typeface="Arial"/>
                <a:cs typeface="Arial"/>
              </a:rPr>
              <a:t>Emphasize the "WIIFM" (What's In It For Me?)</a:t>
            </a:r>
            <a:r>
              <a:rPr lang="en-US" i="1" dirty="0">
                <a:latin typeface="Arial"/>
                <a:cs typeface="Arial"/>
              </a:rPr>
              <a:t>: Clearly communicate the benefits of the training to participants, focusing on how it can improve their job performance, career prospects, or quality of work.</a:t>
            </a:r>
          </a:p>
          <a:p>
            <a:pPr marL="628650" lvl="1" indent="-171450">
              <a:buFont typeface="Arial" panose="020B0604020202020204" pitchFamily="34" charset="0"/>
              <a:buChar char="•"/>
            </a:pPr>
            <a:r>
              <a:rPr lang="en-US" b="1" i="1" dirty="0">
                <a:latin typeface="Arial"/>
                <a:cs typeface="Arial"/>
              </a:rPr>
              <a:t>Follow-up and support</a:t>
            </a:r>
            <a:r>
              <a:rPr lang="en-US" i="1" dirty="0">
                <a:latin typeface="Arial"/>
                <a:cs typeface="Arial"/>
              </a:rPr>
              <a:t>: Provide ongoing support and resources after the training. Follow-up sessions, coaching, or mentoring can help reinforce learning and provide opportunities for questions and clarifications.</a:t>
            </a:r>
          </a:p>
          <a:p>
            <a:pPr marL="628650" lvl="1" indent="-171450">
              <a:buFont typeface="Arial" panose="020B0604020202020204" pitchFamily="34" charset="0"/>
              <a:buChar char="•"/>
            </a:pPr>
            <a:r>
              <a:rPr lang="en-US" b="1" i="1" dirty="0">
                <a:latin typeface="Arial"/>
                <a:cs typeface="Arial"/>
              </a:rPr>
              <a:t>Persistence</a:t>
            </a:r>
            <a:r>
              <a:rPr lang="en-US" i="1" dirty="0">
                <a:latin typeface="Arial"/>
                <a:cs typeface="Arial"/>
              </a:rPr>
              <a:t>: Sometimes, resistance may not disappear immediately. Be patient and persistent, and continue to work with resistant participants to help them overcome their concerns.</a:t>
            </a:r>
          </a:p>
          <a:p>
            <a:pPr lvl="1"/>
            <a:endParaRPr lang="en-US" i="1" dirty="0">
              <a:latin typeface="Arial"/>
              <a:cs typeface="Arial"/>
            </a:endParaRPr>
          </a:p>
          <a:p>
            <a:r>
              <a:rPr lang="en-US" i="1" dirty="0">
                <a:latin typeface="Arial"/>
                <a:cs typeface="Arial"/>
              </a:rPr>
              <a:t>For insistence – </a:t>
            </a:r>
          </a:p>
          <a:p>
            <a:pPr lvl="1"/>
            <a:endParaRPr lang="en-US" b="1" i="1" dirty="0">
              <a:latin typeface="Arial"/>
              <a:cs typeface="Arial"/>
            </a:endParaRPr>
          </a:p>
          <a:p>
            <a:pPr marL="628650" lvl="1" indent="-171450">
              <a:buFont typeface="Arial" panose="020B0604020202020204" pitchFamily="34" charset="0"/>
              <a:buChar char="•"/>
            </a:pPr>
            <a:r>
              <a:rPr lang="en-US" b="1" i="1" dirty="0">
                <a:latin typeface="Arial"/>
                <a:cs typeface="Arial"/>
              </a:rPr>
              <a:t>Active listening: </a:t>
            </a:r>
            <a:r>
              <a:rPr lang="en-US" i="1" dirty="0">
                <a:latin typeface="Arial"/>
                <a:cs typeface="Arial"/>
              </a:rPr>
              <a:t>Start by actively listening to the participant's perspective. Show that you value their input and understand their viewpoint. This can help establish rapport and reduce defensiveness.</a:t>
            </a:r>
          </a:p>
          <a:p>
            <a:pPr marL="628650" lvl="1" indent="-171450">
              <a:buFont typeface="Arial" panose="020B0604020202020204" pitchFamily="34" charset="0"/>
              <a:buChar char="•"/>
            </a:pPr>
            <a:r>
              <a:rPr lang="en-US" b="1" i="1" dirty="0">
                <a:latin typeface="Arial"/>
                <a:cs typeface="Arial"/>
              </a:rPr>
              <a:t>Acknowledge their expertise: </a:t>
            </a:r>
            <a:r>
              <a:rPr lang="en-US" i="1" dirty="0">
                <a:latin typeface="Arial"/>
                <a:cs typeface="Arial"/>
              </a:rPr>
              <a:t>If the participant has experience in the subject matter, acknowledge their expertise and contributions. This can help them feel respected and heard.</a:t>
            </a:r>
          </a:p>
          <a:p>
            <a:pPr marL="628650" lvl="1" indent="-171450">
              <a:buFont typeface="Arial" panose="020B0604020202020204" pitchFamily="34" charset="0"/>
              <a:buChar char="•"/>
            </a:pPr>
            <a:r>
              <a:rPr lang="en-US" b="1" i="1" dirty="0">
                <a:latin typeface="Arial"/>
                <a:cs typeface="Arial"/>
              </a:rPr>
              <a:t>Encourage discussion: </a:t>
            </a:r>
            <a:r>
              <a:rPr lang="en-US" i="1" dirty="0">
                <a:latin typeface="Arial"/>
                <a:cs typeface="Arial"/>
              </a:rPr>
              <a:t>Encourage open discussion and debate in a respectful manner. Emphasize that the training environment is a place for different viewpoints and ideas to be shared.</a:t>
            </a:r>
          </a:p>
          <a:p>
            <a:pPr marL="628650" lvl="1" indent="-171450">
              <a:buFont typeface="Arial" panose="020B0604020202020204" pitchFamily="34" charset="0"/>
              <a:buChar char="•"/>
            </a:pPr>
            <a:r>
              <a:rPr lang="en-US" b="1" i="1" dirty="0">
                <a:latin typeface="Arial"/>
                <a:cs typeface="Arial"/>
              </a:rPr>
              <a:t>Present alternatives: </a:t>
            </a:r>
            <a:r>
              <a:rPr lang="en-US" i="1" dirty="0">
                <a:latin typeface="Arial"/>
                <a:cs typeface="Arial"/>
              </a:rPr>
              <a:t>Gently present alternative perspectives or methods that may complement or enhance their approach. Avoid a confrontational or dismissive tone.</a:t>
            </a:r>
          </a:p>
          <a:p>
            <a:pPr marL="628650" lvl="1" indent="-171450">
              <a:buFont typeface="Arial" panose="020B0604020202020204" pitchFamily="34" charset="0"/>
              <a:buChar char="•"/>
            </a:pPr>
            <a:r>
              <a:rPr lang="en-US" b="1" i="1" dirty="0">
                <a:latin typeface="Arial"/>
                <a:cs typeface="Arial"/>
              </a:rPr>
              <a:t>Use case studies: </a:t>
            </a:r>
            <a:r>
              <a:rPr lang="en-US" i="1" dirty="0">
                <a:latin typeface="Arial"/>
                <a:cs typeface="Arial"/>
              </a:rPr>
              <a:t>Share case studies or real-world examples that illustrate different approaches and their outcomes. This can help participants see the potential benefits of alternative methods.</a:t>
            </a:r>
          </a:p>
          <a:p>
            <a:pPr marL="628650" lvl="1" indent="-171450">
              <a:buFont typeface="Arial" panose="020B0604020202020204" pitchFamily="34" charset="0"/>
              <a:buChar char="•"/>
            </a:pPr>
            <a:r>
              <a:rPr lang="en-US" b="1" i="1" dirty="0">
                <a:latin typeface="Arial"/>
                <a:cs typeface="Arial"/>
              </a:rPr>
              <a:t>Group activities: </a:t>
            </a:r>
            <a:r>
              <a:rPr lang="en-US" i="1" dirty="0">
                <a:latin typeface="Arial"/>
                <a:cs typeface="Arial"/>
              </a:rPr>
              <a:t>Incorporate group activities or exercises that require collaboration and brainstorming. This can help participants consider and compare different approaches while working together.</a:t>
            </a:r>
          </a:p>
          <a:p>
            <a:pPr marL="628650" lvl="1" indent="-171450">
              <a:buFont typeface="Arial" panose="020B0604020202020204" pitchFamily="34" charset="0"/>
              <a:buChar char="•"/>
            </a:pPr>
            <a:r>
              <a:rPr lang="en-US" b="1" i="1" dirty="0">
                <a:latin typeface="Arial"/>
                <a:cs typeface="Arial"/>
              </a:rPr>
              <a:t>Peer feedback:</a:t>
            </a:r>
            <a:r>
              <a:rPr lang="en-US" i="1" dirty="0">
                <a:latin typeface="Arial"/>
                <a:cs typeface="Arial"/>
              </a:rPr>
              <a:t> Encourage participants to provide feedback to each other. Constructive feedback from peers can be influential in opening participants' minds to different ideas.</a:t>
            </a:r>
          </a:p>
          <a:p>
            <a:pPr marL="628650" lvl="1" indent="-171450">
              <a:buFont typeface="Arial" panose="020B0604020202020204" pitchFamily="34" charset="0"/>
              <a:buChar char="•"/>
            </a:pPr>
            <a:r>
              <a:rPr lang="en-US" b="1" i="1" dirty="0">
                <a:latin typeface="Arial"/>
                <a:cs typeface="Arial"/>
              </a:rPr>
              <a:t>Ask questions: </a:t>
            </a:r>
            <a:r>
              <a:rPr lang="en-US" i="1" dirty="0">
                <a:latin typeface="Arial"/>
                <a:cs typeface="Arial"/>
              </a:rPr>
              <a:t>Pose thought-provoking questions that encourage critical thinking and self-reflection. This can help participants reassess their own views.</a:t>
            </a:r>
          </a:p>
          <a:p>
            <a:pPr marL="628650" lvl="1" indent="-171450">
              <a:buFont typeface="Arial" panose="020B0604020202020204" pitchFamily="34" charset="0"/>
              <a:buChar char="•"/>
            </a:pPr>
            <a:r>
              <a:rPr lang="en-US" b="1" i="1" dirty="0">
                <a:latin typeface="Arial"/>
                <a:cs typeface="Arial"/>
              </a:rPr>
              <a:t>Balanced approach: </a:t>
            </a:r>
            <a:r>
              <a:rPr lang="en-US" i="1" dirty="0">
                <a:latin typeface="Arial"/>
                <a:cs typeface="Arial"/>
              </a:rPr>
              <a:t>If the participant's way has merit, find ways to integrate it into the training while also introducing other methods. Strive for a balanced approach that combines the best elements of different strategies.</a:t>
            </a:r>
          </a:p>
          <a:p>
            <a:pPr marL="628650" lvl="1" indent="-171450">
              <a:buFont typeface="Arial" panose="020B0604020202020204" pitchFamily="34" charset="0"/>
              <a:buChar char="•"/>
            </a:pPr>
            <a:r>
              <a:rPr lang="en-US" b="1" i="1" dirty="0">
                <a:latin typeface="Arial"/>
                <a:cs typeface="Arial"/>
              </a:rPr>
              <a:t>Incorporate data and evidence: </a:t>
            </a:r>
            <a:r>
              <a:rPr lang="en-US" i="1" dirty="0">
                <a:latin typeface="Arial"/>
                <a:cs typeface="Arial"/>
              </a:rPr>
              <a:t>Utilize data and evidence to support or challenge different approaches. Show participants that decisions should be based on facts and outcomes.</a:t>
            </a:r>
          </a:p>
          <a:p>
            <a:pPr marL="628650" lvl="1" indent="-171450">
              <a:buFont typeface="Arial" panose="020B0604020202020204" pitchFamily="34" charset="0"/>
              <a:buChar char="•"/>
            </a:pPr>
            <a:r>
              <a:rPr lang="en-US" b="1" i="1" dirty="0">
                <a:latin typeface="Arial"/>
                <a:cs typeface="Arial"/>
              </a:rPr>
              <a:t>Private discussions: </a:t>
            </a:r>
            <a:r>
              <a:rPr lang="en-US" i="1" dirty="0">
                <a:latin typeface="Arial"/>
                <a:cs typeface="Arial"/>
              </a:rPr>
              <a:t>Offer one-on-one discussions if necessary to address the participant's concerns and opinions privately. This can be less intimidating than addressing the entire group.</a:t>
            </a:r>
          </a:p>
          <a:p>
            <a:endParaRPr lang="en-US" i="1" dirty="0">
              <a:latin typeface="Arial"/>
              <a:cs typeface="Arial"/>
            </a:endParaRPr>
          </a:p>
          <a:p>
            <a:r>
              <a:rPr lang="en-US" i="1" dirty="0">
                <a:latin typeface="Arial"/>
                <a:cs typeface="Arial"/>
              </a:rPr>
              <a:t>For power dynamics and politics - </a:t>
            </a:r>
          </a:p>
          <a:p>
            <a:endParaRPr lang="en-US" i="1" dirty="0">
              <a:latin typeface="Arial"/>
              <a:cs typeface="Arial"/>
            </a:endParaRPr>
          </a:p>
          <a:p>
            <a:pPr marL="628650" lvl="1" indent="-171450">
              <a:buFont typeface="Arial" panose="020B0604020202020204" pitchFamily="34" charset="0"/>
              <a:buChar char="•"/>
            </a:pPr>
            <a:r>
              <a:rPr lang="en-US" b="1" i="1" dirty="0">
                <a:latin typeface="Arial"/>
                <a:cs typeface="Arial"/>
              </a:rPr>
              <a:t>Establish clear ground rules</a:t>
            </a:r>
            <a:r>
              <a:rPr lang="en-US" i="1" dirty="0">
                <a:latin typeface="Arial"/>
                <a:cs typeface="Arial"/>
              </a:rPr>
              <a:t>: Set clear ground rules at the beginning of the training that emphasize respect, active listening, and equal participation. Make sure all participants understand and agree to these rules.</a:t>
            </a:r>
          </a:p>
          <a:p>
            <a:pPr marL="628650" lvl="1" indent="-171450">
              <a:buFont typeface="Arial" panose="020B0604020202020204" pitchFamily="34" charset="0"/>
              <a:buChar char="•"/>
            </a:pPr>
            <a:r>
              <a:rPr lang="en-US" b="1" i="1" dirty="0">
                <a:latin typeface="Arial"/>
                <a:cs typeface="Arial"/>
              </a:rPr>
              <a:t>Rotate leadership roles</a:t>
            </a:r>
            <a:r>
              <a:rPr lang="en-US" i="1" dirty="0">
                <a:latin typeface="Arial"/>
                <a:cs typeface="Arial"/>
              </a:rPr>
              <a:t>: If the power dynamic is due to a particular individual taking on a leadership role, encourage rotating leadership responsibilities among different participants to distribute power more evenly.</a:t>
            </a:r>
          </a:p>
          <a:p>
            <a:pPr marL="628650" lvl="1" indent="-171450">
              <a:buFont typeface="Arial" panose="020B0604020202020204" pitchFamily="34" charset="0"/>
              <a:buChar char="•"/>
            </a:pPr>
            <a:r>
              <a:rPr lang="en-US" b="1" i="1" dirty="0">
                <a:latin typeface="Arial"/>
                <a:cs typeface="Arial"/>
              </a:rPr>
              <a:t>Small group activities</a:t>
            </a:r>
            <a:r>
              <a:rPr lang="en-US" i="1" dirty="0">
                <a:latin typeface="Arial"/>
                <a:cs typeface="Arial"/>
              </a:rPr>
              <a:t>: Utilize small group activities that allow participants to collaborate in a less intimidating setting. This can reduce the influence of dominant participants. Consider pre-assigning groups to ensure that those who are in direct lines of reporting are separated.</a:t>
            </a:r>
          </a:p>
          <a:p>
            <a:pPr marL="628650" lvl="1" indent="-171450">
              <a:buFont typeface="Arial" panose="020B0604020202020204" pitchFamily="34" charset="0"/>
              <a:buChar char="•"/>
            </a:pPr>
            <a:r>
              <a:rPr lang="en-US" b="1" i="1" dirty="0">
                <a:latin typeface="Arial"/>
                <a:cs typeface="Arial"/>
              </a:rPr>
              <a:t>Pair and share: </a:t>
            </a:r>
            <a:r>
              <a:rPr lang="en-US" i="1" dirty="0">
                <a:latin typeface="Arial"/>
                <a:cs typeface="Arial"/>
              </a:rPr>
              <a:t>Pair participants up and have them share their thoughts with each other before discussing in the larger group. This can help introverted participants have a voice and reduce the dominance of others.</a:t>
            </a:r>
          </a:p>
          <a:p>
            <a:pPr marL="628650" lvl="1" indent="-171450">
              <a:buFont typeface="Arial" panose="020B0604020202020204" pitchFamily="34" charset="0"/>
              <a:buChar char="•"/>
            </a:pPr>
            <a:r>
              <a:rPr lang="en-US" b="1" i="1" dirty="0">
                <a:latin typeface="Arial"/>
                <a:cs typeface="Arial"/>
              </a:rPr>
              <a:t>Intervene when necessary</a:t>
            </a:r>
            <a:r>
              <a:rPr lang="en-US" i="1" dirty="0">
                <a:latin typeface="Arial"/>
                <a:cs typeface="Arial"/>
              </a:rPr>
              <a:t>: As a facilitator, be prepared to intervene when you observe disruptive power dynamics. Address the issue privately if necessary and provide feedback to help participants understand the impact of their behavior.</a:t>
            </a:r>
          </a:p>
          <a:p>
            <a:pPr marL="628650" lvl="1" indent="-171450">
              <a:buFont typeface="Arial" panose="020B0604020202020204" pitchFamily="34" charset="0"/>
              <a:buChar char="•"/>
            </a:pPr>
            <a:r>
              <a:rPr lang="en-US" b="1" i="1" dirty="0">
                <a:latin typeface="Arial"/>
                <a:cs typeface="Arial"/>
              </a:rPr>
              <a:t>Emphasize inclusivity</a:t>
            </a:r>
            <a:r>
              <a:rPr lang="en-US" i="1" dirty="0">
                <a:latin typeface="Arial"/>
                <a:cs typeface="Arial"/>
              </a:rPr>
              <a:t>: Highlight the importance of inclusivity and diversity of perspectives. Encourage participants to appreciate the value of different viewpoints. Acknowledge that people who are in different roles will have different ideas as to how to implement 7-1-7. </a:t>
            </a:r>
          </a:p>
          <a:p>
            <a:endParaRPr lang="en-US" i="1" dirty="0">
              <a:cs typeface="Arial"/>
            </a:endParaRPr>
          </a:p>
          <a:p>
            <a:endParaRPr lang="en-US" i="1"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30</a:t>
            </a:fld>
            <a:endParaRPr lang="en-US"/>
          </a:p>
        </p:txBody>
      </p:sp>
    </p:spTree>
    <p:extLst>
      <p:ext uri="{BB962C8B-B14F-4D97-AF65-F5344CB8AC3E}">
        <p14:creationId xmlns:p14="http://schemas.microsoft.com/office/powerpoint/2010/main" val="1863684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21A0B-053B-490A-DB56-10F8A19236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4B0808-4A20-1FB8-9B8D-B62A9214C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1F9CB5-DDEF-9A96-D0BB-DA213860C200}"/>
              </a:ext>
            </a:extLst>
          </p:cNvPr>
          <p:cNvSpPr>
            <a:spLocks noGrp="1"/>
          </p:cNvSpPr>
          <p:nvPr>
            <p:ph type="body" idx="1"/>
          </p:nvPr>
        </p:nvSpPr>
        <p:spPr/>
        <p:txBody>
          <a:bodyPr/>
          <a:lstStyle/>
          <a:p>
            <a:r>
              <a:rPr lang="en-US" b="0" i="1" u="none" strike="noStrike" dirty="0">
                <a:solidFill>
                  <a:srgbClr val="000000"/>
                </a:solidFill>
                <a:effectLst/>
                <a:latin typeface="Arial"/>
                <a:cs typeface="Arial"/>
              </a:rPr>
              <a:t>[Note to moderator: this is an optional activity that is geared towards participants who themselves will be facilitating 7-1-7 trainings in the future. They will form groups of 3, and will have the opportunity to teach back 4 key 7-1-7 slides: 1 – core principles; 2 – 7-1-7 target; 3 – using 7-1-7 and 4 – adopting 7-1-7. Each teach-back sub-session of the activity consists of one of the above slides and takes about 20 minutes, with a total of 90 minutes allotted to this session. You can select fewer slides for teach-back or choose different slides for teach-back based on your needs. Please review the readme file of the 7-1-7 Technical Training Package for more details about this activity].  </a:t>
            </a:r>
          </a:p>
          <a:p>
            <a:endParaRPr lang="en-US" b="0" i="0" u="none" strike="noStrike" dirty="0">
              <a:solidFill>
                <a:srgbClr val="000000"/>
              </a:solidFill>
              <a:effectLst/>
              <a:latin typeface="Arial" panose="020B0604020202020204" pitchFamily="34" charset="0"/>
            </a:endParaRPr>
          </a:p>
          <a:p>
            <a:r>
              <a:rPr lang="en-US" b="0" i="0" u="none" strike="noStrike" dirty="0">
                <a:solidFill>
                  <a:srgbClr val="000000"/>
                </a:solidFill>
                <a:effectLst/>
                <a:latin typeface="Arial"/>
                <a:cs typeface="Arial"/>
              </a:rPr>
              <a:t>We will now go through a series of teach-back scenarios. These scenarios are a good way to help reinforce your understanding of key 7-1-7 concepts, and help you speak about these concepts to others.  </a:t>
            </a:r>
          </a:p>
          <a:p>
            <a:endParaRPr lang="en-US" b="0" i="0" u="none" strike="noStrike" dirty="0">
              <a:solidFill>
                <a:srgbClr val="000000"/>
              </a:solidFill>
              <a:effectLst/>
              <a:latin typeface="Arial" panose="020B0604020202020204" pitchFamily="34" charset="0"/>
            </a:endParaRPr>
          </a:p>
          <a:p>
            <a:r>
              <a:rPr lang="en-US" b="0" i="0" u="none" strike="noStrike" dirty="0">
                <a:solidFill>
                  <a:srgbClr val="000000"/>
                </a:solidFill>
                <a:effectLst/>
                <a:latin typeface="Arial"/>
                <a:cs typeface="Arial"/>
              </a:rPr>
              <a:t>This is a small group activity where we’ll get into groups of 3. One or two groups may end up with two participants instead of three – this is okay.  </a:t>
            </a:r>
          </a:p>
          <a:p>
            <a:endParaRPr lang="en-US" b="0" i="0" u="none" strike="noStrike" dirty="0">
              <a:solidFill>
                <a:srgbClr val="000000"/>
              </a:solidFill>
              <a:effectLst/>
              <a:latin typeface="Arial" panose="020B0604020202020204" pitchFamily="34" charset="0"/>
            </a:endParaRPr>
          </a:p>
          <a:p>
            <a:r>
              <a:rPr lang="en-US" b="0" i="1" u="none" strike="noStrike" dirty="0">
                <a:solidFill>
                  <a:srgbClr val="000000"/>
                </a:solidFill>
                <a:effectLst/>
                <a:latin typeface="Arial"/>
                <a:cs typeface="Arial"/>
              </a:rPr>
              <a:t>[Note to moderator: have participants separate into small groups of 3.]</a:t>
            </a:r>
          </a:p>
        </p:txBody>
      </p:sp>
      <p:sp>
        <p:nvSpPr>
          <p:cNvPr id="4" name="Slide Number Placeholder 3">
            <a:extLst>
              <a:ext uri="{FF2B5EF4-FFF2-40B4-BE49-F238E27FC236}">
                <a16:creationId xmlns:a16="http://schemas.microsoft.com/office/drawing/2014/main" id="{64471123-87B8-0A7A-1A7B-C90FE2F65B3B}"/>
              </a:ext>
            </a:extLst>
          </p:cNvPr>
          <p:cNvSpPr>
            <a:spLocks noGrp="1"/>
          </p:cNvSpPr>
          <p:nvPr>
            <p:ph type="sldNum" sz="quarter" idx="5"/>
          </p:nvPr>
        </p:nvSpPr>
        <p:spPr/>
        <p:txBody>
          <a:bodyPr/>
          <a:lstStyle/>
          <a:p>
            <a:fld id="{A1E75C25-C22B-D14A-8C88-D3C1CFA09A77}" type="slidenum">
              <a:rPr lang="en-US" smtClean="0"/>
              <a:pPr/>
              <a:t>31</a:t>
            </a:fld>
            <a:endParaRPr lang="en-US"/>
          </a:p>
        </p:txBody>
      </p:sp>
    </p:spTree>
    <p:extLst>
      <p:ext uri="{BB962C8B-B14F-4D97-AF65-F5344CB8AC3E}">
        <p14:creationId xmlns:p14="http://schemas.microsoft.com/office/powerpoint/2010/main" val="8621329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We will do the teach backs in your small groups. The teach-backs are based on key lecture slides you have seen during this workshop.  </a:t>
            </a:r>
          </a:p>
          <a:p>
            <a:endParaRPr lang="en-US">
              <a:latin typeface="Arial"/>
              <a:cs typeface="Arial"/>
            </a:endParaRPr>
          </a:p>
          <a:p>
            <a:r>
              <a:rPr lang="en-US">
                <a:latin typeface="Arial"/>
                <a:cs typeface="Arial"/>
              </a:rPr>
              <a:t>Each teach-back scenario is allotted 20 minutes and consists of one slide to teach back. The first 10 minutes will be the teach-back role play. Then you will have 5 minutes in your small group for discussion, followed by 5 minutes of discussion in plenary.  </a:t>
            </a:r>
          </a:p>
          <a:p>
            <a:endParaRPr lang="en-US">
              <a:latin typeface="Arial"/>
              <a:cs typeface="Arial"/>
            </a:endParaRPr>
          </a:p>
          <a:p>
            <a:r>
              <a:rPr lang="en-US">
                <a:latin typeface="Arial"/>
                <a:cs typeface="Arial"/>
              </a:rPr>
              <a:t>During the 10 minutes of teach-back role play, you will rotate through roles of:</a:t>
            </a:r>
          </a:p>
          <a:p>
            <a:pPr marL="171450" indent="-171450">
              <a:buFontTx/>
              <a:buChar char="-"/>
            </a:pPr>
            <a:r>
              <a:rPr lang="en-US">
                <a:latin typeface="Arial"/>
                <a:cs typeface="Arial"/>
              </a:rPr>
              <a:t>Facilitator, who will teach the slide</a:t>
            </a:r>
          </a:p>
          <a:p>
            <a:pPr marL="171450" indent="-171450">
              <a:buFontTx/>
              <a:buChar char="-"/>
            </a:pPr>
            <a:r>
              <a:rPr lang="en-US">
                <a:latin typeface="Arial"/>
                <a:cs typeface="Arial"/>
              </a:rPr>
              <a:t>Difficult participant, who will ask questions based on an assigned type like resister, insister, or power play</a:t>
            </a:r>
          </a:p>
          <a:p>
            <a:pPr marL="171450" indent="-171450">
              <a:buFontTx/>
              <a:buChar char="-"/>
            </a:pPr>
            <a:r>
              <a:rPr lang="en-US">
                <a:latin typeface="Arial"/>
                <a:cs typeface="Arial"/>
              </a:rPr>
              <a:t>And observer, who will share observations of the teach-back during the small group discussion.  </a:t>
            </a:r>
          </a:p>
          <a:p>
            <a:endParaRPr lang="en-US">
              <a:latin typeface="Arial"/>
              <a:cs typeface="Arial"/>
            </a:endParaRPr>
          </a:p>
          <a:p>
            <a:r>
              <a:rPr lang="en-US">
                <a:latin typeface="Arial"/>
                <a:cs typeface="Arial"/>
              </a:rPr>
              <a:t>We want each of you to have a chance to teach the slide, so these will be short teach-backs of about 3 minutes so that you can rotate through all of these roles for each teach-back scenario.  </a:t>
            </a:r>
          </a:p>
          <a:p>
            <a:endParaRPr lang="en-US">
              <a:latin typeface="Arial"/>
              <a:cs typeface="Arial"/>
            </a:endParaRPr>
          </a:p>
          <a:p>
            <a:r>
              <a:rPr lang="en-US">
                <a:latin typeface="Arial"/>
                <a:cs typeface="Arial"/>
              </a:rPr>
              <a:t>If you have only two people in your group, don’t worry – you can skip the observer role.  </a:t>
            </a:r>
          </a:p>
          <a:p>
            <a:endParaRPr lang="en-US">
              <a:latin typeface="Arial"/>
              <a:cs typeface="Arial"/>
            </a:endParaRPr>
          </a:p>
          <a:p>
            <a:r>
              <a:rPr lang="en-US">
                <a:latin typeface="Arial"/>
                <a:cs typeface="Arial"/>
              </a:rPr>
              <a:t>Let’s get started.  </a:t>
            </a:r>
          </a:p>
        </p:txBody>
      </p:sp>
      <p:sp>
        <p:nvSpPr>
          <p:cNvPr id="4" name="Slide Number Placeholder 3"/>
          <p:cNvSpPr>
            <a:spLocks noGrp="1"/>
          </p:cNvSpPr>
          <p:nvPr>
            <p:ph type="sldNum" sz="quarter" idx="5"/>
          </p:nvPr>
        </p:nvSpPr>
        <p:spPr/>
        <p:txBody>
          <a:bodyPr/>
          <a:lstStyle/>
          <a:p>
            <a:fld id="{A1E75C25-C22B-D14A-8C88-D3C1CFA09A77}" type="slidenum">
              <a:rPr lang="en-US" smtClean="0"/>
              <a:pPr/>
              <a:t>32</a:t>
            </a:fld>
            <a:endParaRPr lang="en-US"/>
          </a:p>
        </p:txBody>
      </p:sp>
    </p:spTree>
    <p:extLst>
      <p:ext uri="{BB962C8B-B14F-4D97-AF65-F5344CB8AC3E}">
        <p14:creationId xmlns:p14="http://schemas.microsoft.com/office/powerpoint/2010/main" val="3466946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4E2C7-19E8-FFCC-C01C-BC5076DC5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4C27E-FFA1-080E-0350-20367E93B0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C769B5-6B67-7CE8-E37E-1E31B8E2761D}"/>
              </a:ext>
            </a:extLst>
          </p:cNvPr>
          <p:cNvSpPr>
            <a:spLocks noGrp="1"/>
          </p:cNvSpPr>
          <p:nvPr>
            <p:ph type="body" idx="1"/>
          </p:nvPr>
        </p:nvSpPr>
        <p:spPr/>
        <p:txBody>
          <a:bodyPr/>
          <a:lstStyle/>
          <a:p>
            <a:r>
              <a:rPr lang="en-US">
                <a:latin typeface="Arial"/>
                <a:cs typeface="Arial"/>
              </a:rPr>
              <a:t>This teach-back activity will be focused on describing the milestone dates and the three metrics that make up the 7-1-7 target.  </a:t>
            </a:r>
          </a:p>
        </p:txBody>
      </p:sp>
      <p:sp>
        <p:nvSpPr>
          <p:cNvPr id="4" name="Slide Number Placeholder 3">
            <a:extLst>
              <a:ext uri="{FF2B5EF4-FFF2-40B4-BE49-F238E27FC236}">
                <a16:creationId xmlns:a16="http://schemas.microsoft.com/office/drawing/2014/main" id="{8C0DCE81-369F-03D5-F6A4-F9F1EC436294}"/>
              </a:ext>
            </a:extLst>
          </p:cNvPr>
          <p:cNvSpPr>
            <a:spLocks noGrp="1"/>
          </p:cNvSpPr>
          <p:nvPr>
            <p:ph type="sldNum" sz="quarter" idx="5"/>
          </p:nvPr>
        </p:nvSpPr>
        <p:spPr/>
        <p:txBody>
          <a:bodyPr/>
          <a:lstStyle/>
          <a:p>
            <a:fld id="{A1E75C25-C22B-D14A-8C88-D3C1CFA09A77}" type="slidenum">
              <a:rPr lang="en-US" smtClean="0"/>
              <a:pPr/>
              <a:t>33</a:t>
            </a:fld>
            <a:endParaRPr lang="en-US"/>
          </a:p>
        </p:txBody>
      </p:sp>
    </p:spTree>
    <p:extLst>
      <p:ext uri="{BB962C8B-B14F-4D97-AF65-F5344CB8AC3E}">
        <p14:creationId xmlns:p14="http://schemas.microsoft.com/office/powerpoint/2010/main" val="3635693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0A53E-16C1-81F9-853F-DA7642D110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BD3CF-880D-EEEF-2050-220B609D1E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5819B0-5B44-340C-007F-6396398F8674}"/>
              </a:ext>
            </a:extLst>
          </p:cNvPr>
          <p:cNvSpPr>
            <a:spLocks noGrp="1"/>
          </p:cNvSpPr>
          <p:nvPr>
            <p:ph type="body" idx="1"/>
          </p:nvPr>
        </p:nvSpPr>
        <p:spPr/>
        <p:txBody>
          <a:bodyPr/>
          <a:lstStyle/>
          <a:p>
            <a:r>
              <a:rPr lang="en-US" dirty="0">
                <a:latin typeface="Arial"/>
                <a:cs typeface="Arial"/>
              </a:rPr>
              <a:t>We’re going to follow the instructions I explained for these teach-back activities. In your small group, assign the initial roles of facilitator, difficult participant, and observer.  </a:t>
            </a:r>
          </a:p>
          <a:p>
            <a:endParaRPr lang="en-US" dirty="0">
              <a:latin typeface="Arial"/>
              <a:cs typeface="Arial"/>
            </a:endParaRPr>
          </a:p>
          <a:p>
            <a:r>
              <a:rPr lang="en-US" dirty="0">
                <a:latin typeface="Arial"/>
                <a:cs typeface="Arial"/>
              </a:rPr>
              <a:t>You’ll be doing a teach-back of the slide that shows the three metrics that make up the 7-1-7 target, with the key milestone dates.  </a:t>
            </a:r>
          </a:p>
          <a:p>
            <a:endParaRPr lang="en-US" dirty="0">
              <a:latin typeface="Arial"/>
              <a:cs typeface="Arial"/>
            </a:endParaRPr>
          </a:p>
          <a:p>
            <a:r>
              <a:rPr lang="en-US" dirty="0">
                <a:latin typeface="Arial"/>
                <a:cs typeface="Arial"/>
              </a:rPr>
              <a:t>For this scenario, the difficult participant type will be a resister. Remember, that means someone who is resisting change, such as not being convinced that 7-1-7 is a useful approach.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The facilitator will teach the slide for 1-2 minutes, and the difficult participant will ask 1-2 questions after which the facilitator will try to answer, in this case as a resister. For the facilitator, remember to explain the slide, don’t just read it!  </a:t>
            </a:r>
          </a:p>
          <a:p>
            <a:endParaRPr lang="en-US" dirty="0">
              <a:latin typeface="Arial"/>
              <a:cs typeface="Arial"/>
            </a:endParaRPr>
          </a:p>
          <a:p>
            <a:r>
              <a:rPr lang="en-US" dirty="0">
                <a:latin typeface="Arial"/>
                <a:cs typeface="Arial"/>
              </a:rPr>
              <a:t>In total, the round should take about 3 minutes. Note that the observer will observe for now, and will provide comments later during the group discussion.  </a:t>
            </a:r>
          </a:p>
          <a:p>
            <a:endParaRPr lang="en-US" dirty="0">
              <a:latin typeface="Arial"/>
              <a:cs typeface="Arial"/>
            </a:endParaRPr>
          </a:p>
          <a:p>
            <a:r>
              <a:rPr lang="en-US" dirty="0">
                <a:latin typeface="Arial"/>
                <a:cs typeface="Arial"/>
              </a:rPr>
              <a:t>You will then all rotate roles and repeat. This should give you time for all three in a group to play each role for this slide for a total of about 10 minutes.  </a:t>
            </a:r>
          </a:p>
          <a:p>
            <a:endParaRPr lang="en-US" dirty="0">
              <a:latin typeface="Arial"/>
              <a:cs typeface="Arial"/>
            </a:endParaRPr>
          </a:p>
          <a:p>
            <a:r>
              <a:rPr lang="en-US" dirty="0">
                <a:latin typeface="Arial"/>
                <a:cs typeface="Arial"/>
              </a:rPr>
              <a:t>We will then have a 5-minute discussion in your groups, followed by a 5-minute session in plenary.  </a:t>
            </a:r>
          </a:p>
          <a:p>
            <a:endParaRPr lang="en-US" dirty="0">
              <a:latin typeface="Arial"/>
              <a:cs typeface="Arial"/>
            </a:endParaRPr>
          </a:p>
          <a:p>
            <a:r>
              <a:rPr lang="en-US" i="1" dirty="0">
                <a:latin typeface="Arial"/>
                <a:cs typeface="Arial"/>
              </a:rPr>
              <a:t>[Note to moderator: go to the next slide and then stop on that slide for 10 minutes].  </a:t>
            </a:r>
          </a:p>
          <a:p>
            <a:endParaRPr lang="en-US" dirty="0">
              <a:latin typeface="Arial"/>
              <a:cs typeface="Arial"/>
            </a:endParaRPr>
          </a:p>
        </p:txBody>
      </p:sp>
      <p:sp>
        <p:nvSpPr>
          <p:cNvPr id="4" name="Slide Number Placeholder 3">
            <a:extLst>
              <a:ext uri="{FF2B5EF4-FFF2-40B4-BE49-F238E27FC236}">
                <a16:creationId xmlns:a16="http://schemas.microsoft.com/office/drawing/2014/main" id="{3D1D24C7-8899-AA08-5605-1DBF67E0F146}"/>
              </a:ext>
            </a:extLst>
          </p:cNvPr>
          <p:cNvSpPr>
            <a:spLocks noGrp="1"/>
          </p:cNvSpPr>
          <p:nvPr>
            <p:ph type="sldNum" sz="quarter" idx="5"/>
          </p:nvPr>
        </p:nvSpPr>
        <p:spPr/>
        <p:txBody>
          <a:bodyPr/>
          <a:lstStyle/>
          <a:p>
            <a:fld id="{A1E75C25-C22B-D14A-8C88-D3C1CFA09A77}" type="slidenum">
              <a:rPr lang="en-US" smtClean="0"/>
              <a:pPr/>
              <a:t>34</a:t>
            </a:fld>
            <a:endParaRPr lang="en-US"/>
          </a:p>
        </p:txBody>
      </p:sp>
    </p:spTree>
    <p:extLst>
      <p:ext uri="{BB962C8B-B14F-4D97-AF65-F5344CB8AC3E}">
        <p14:creationId xmlns:p14="http://schemas.microsoft.com/office/powerpoint/2010/main" val="13909673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0" i="0" kern="1200" dirty="0">
                <a:latin typeface="Arial"/>
                <a:cs typeface="Arial"/>
              </a:rPr>
              <a:t>Let’s get started. You have 10 minutes </a:t>
            </a:r>
            <a:r>
              <a:rPr lang="en-US" dirty="0">
                <a:latin typeface="Arial"/>
                <a:cs typeface="Arial"/>
              </a:rPr>
              <a:t>– </a:t>
            </a:r>
            <a:r>
              <a:rPr lang="en-US" b="0" i="0" kern="1200" dirty="0">
                <a:latin typeface="Arial"/>
                <a:cs typeface="Arial"/>
              </a:rPr>
              <a:t>remember, you want to try to rotate so that each of you has a chance to teach the slide.  </a:t>
            </a:r>
          </a:p>
          <a:p>
            <a:pPr>
              <a:defRPr/>
            </a:pPr>
            <a:endParaRPr lang="en-US" b="0" i="0" kern="1200" dirty="0">
              <a:latin typeface="Arial"/>
              <a:cs typeface="Arial"/>
            </a:endParaRPr>
          </a:p>
          <a:p>
            <a:pPr>
              <a:defRPr/>
            </a:pPr>
            <a:r>
              <a:rPr lang="en-US" b="0" i="1" kern="1200" dirty="0">
                <a:latin typeface="Arial"/>
                <a:cs typeface="Arial"/>
              </a:rPr>
              <a:t>[Note to moderator: at the end of 10 minutes, get everyone’s attention and move to the next slide. They will have a small group discussion</a:t>
            </a:r>
            <a:r>
              <a:rPr lang="en-US" i="1" dirty="0">
                <a:latin typeface="Arial"/>
                <a:cs typeface="Arial"/>
              </a:rPr>
              <a:t>.]</a:t>
            </a:r>
            <a:r>
              <a:rPr lang="en-US" b="0" i="1" kern="1200" dirty="0">
                <a:latin typeface="Arial"/>
                <a:cs typeface="Arial"/>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9A4D4-9025-3946-9B5A-85AEB1B10EC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518521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3F654-B8C3-5FCE-8E2D-5387E8920E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155E6E-08FA-808B-338C-51E3D8D6D0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D20286-56B5-17C5-ABF6-751291E83B55}"/>
              </a:ext>
            </a:extLst>
          </p:cNvPr>
          <p:cNvSpPr>
            <a:spLocks noGrp="1"/>
          </p:cNvSpPr>
          <p:nvPr>
            <p:ph type="body" idx="1"/>
          </p:nvPr>
        </p:nvSpPr>
        <p:spPr/>
        <p:txBody>
          <a:bodyPr/>
          <a:lstStyle/>
          <a:p>
            <a:r>
              <a:rPr lang="en-US" dirty="0">
                <a:latin typeface="Arial"/>
                <a:cs typeface="Arial"/>
              </a:rPr>
              <a:t>Now, in your group, we want you to discuss the role play you just did. Some discussion questions are:</a:t>
            </a:r>
          </a:p>
          <a:p>
            <a:endParaRPr lang="en-US" dirty="0">
              <a:latin typeface="Arial"/>
              <a:cs typeface="Arial"/>
            </a:endParaRPr>
          </a:p>
          <a:p>
            <a:pPr marL="628650" lvl="1" indent="-171450">
              <a:buFont typeface="Arial" panose="020B0604020202020204" pitchFamily="34" charset="0"/>
              <a:buChar char="•"/>
            </a:pPr>
            <a:r>
              <a:rPr lang="en-US" sz="1200" dirty="0">
                <a:latin typeface="Arial"/>
                <a:cs typeface="Arial"/>
              </a:rPr>
              <a:t>What feedback does the observer have?</a:t>
            </a:r>
          </a:p>
          <a:p>
            <a:pPr marL="628650" lvl="1" indent="-171450">
              <a:buFont typeface="Arial" panose="020B0604020202020204" pitchFamily="34" charset="0"/>
              <a:buChar char="•"/>
            </a:pPr>
            <a:r>
              <a:rPr lang="en-US" sz="1200" dirty="0">
                <a:latin typeface="Arial"/>
                <a:cs typeface="Arial"/>
              </a:rPr>
              <a:t>What went well with the role play?</a:t>
            </a:r>
            <a:endParaRPr lang="en-US" sz="1200" dirty="0"/>
          </a:p>
          <a:p>
            <a:pPr marL="628650" lvl="1" indent="-171450">
              <a:buFont typeface="Arial" panose="020B0604020202020204" pitchFamily="34" charset="0"/>
              <a:buChar char="•"/>
            </a:pPr>
            <a:r>
              <a:rPr lang="en-US" sz="1200" dirty="0">
                <a:latin typeface="Arial"/>
                <a:cs typeface="Arial"/>
              </a:rPr>
              <a:t>What questions do you think participants might ask about the topic?</a:t>
            </a:r>
          </a:p>
          <a:p>
            <a:endParaRPr lang="en-US" dirty="0">
              <a:latin typeface="Arial"/>
              <a:cs typeface="Arial"/>
            </a:endParaRPr>
          </a:p>
          <a:p>
            <a:r>
              <a:rPr lang="en-US" dirty="0">
                <a:latin typeface="Arial"/>
                <a:cs typeface="Arial"/>
              </a:rPr>
              <a:t>If you have any questions about 7-1-7 that you’re not sure how to answer, add them to the parking lot.  </a:t>
            </a:r>
          </a:p>
          <a:p>
            <a:endParaRPr lang="en-US" dirty="0">
              <a:latin typeface="Arial"/>
              <a:cs typeface="Arial"/>
            </a:endParaRPr>
          </a:p>
          <a:p>
            <a:r>
              <a:rPr lang="en-US" dirty="0">
                <a:latin typeface="Arial"/>
                <a:cs typeface="Arial"/>
              </a:rPr>
              <a:t>Go ahead and talk in your group.  You’ll have 5 minutes, after which we’ll have a discussion in plenary about this teach-back scenario.  </a:t>
            </a:r>
          </a:p>
          <a:p>
            <a:endParaRPr lang="en-US" dirty="0">
              <a:latin typeface="Arial"/>
              <a:cs typeface="Arial"/>
            </a:endParaRPr>
          </a:p>
          <a:p>
            <a:pPr>
              <a:defRPr/>
            </a:pPr>
            <a:r>
              <a:rPr lang="en-US" b="0" i="1" kern="1200" dirty="0">
                <a:latin typeface="Arial"/>
                <a:cs typeface="Arial"/>
              </a:rPr>
              <a:t>[Note to moderator: at the end of 5 minutes, get everyone’s attention and move to the next slide. You will now facilitate a discussion in plenary</a:t>
            </a:r>
            <a:r>
              <a:rPr lang="en-US" i="1" dirty="0">
                <a:latin typeface="Arial"/>
                <a:cs typeface="Arial"/>
              </a:rPr>
              <a:t>.]</a:t>
            </a:r>
            <a:r>
              <a:rPr lang="en-US" b="0" i="1" kern="1200" dirty="0">
                <a:latin typeface="Arial"/>
                <a:cs typeface="Arial"/>
              </a:rPr>
              <a:t> </a:t>
            </a:r>
          </a:p>
        </p:txBody>
      </p:sp>
      <p:sp>
        <p:nvSpPr>
          <p:cNvPr id="4" name="Slide Number Placeholder 3">
            <a:extLst>
              <a:ext uri="{FF2B5EF4-FFF2-40B4-BE49-F238E27FC236}">
                <a16:creationId xmlns:a16="http://schemas.microsoft.com/office/drawing/2014/main" id="{299E2269-9100-06EF-2F6E-1C2052D4C222}"/>
              </a:ext>
            </a:extLst>
          </p:cNvPr>
          <p:cNvSpPr>
            <a:spLocks noGrp="1"/>
          </p:cNvSpPr>
          <p:nvPr>
            <p:ph type="sldNum" sz="quarter" idx="5"/>
          </p:nvPr>
        </p:nvSpPr>
        <p:spPr/>
        <p:txBody>
          <a:bodyPr/>
          <a:lstStyle/>
          <a:p>
            <a:fld id="{A1E75C25-C22B-D14A-8C88-D3C1CFA09A77}" type="slidenum">
              <a:rPr lang="en-US" smtClean="0"/>
              <a:pPr/>
              <a:t>36</a:t>
            </a:fld>
            <a:endParaRPr lang="en-US"/>
          </a:p>
        </p:txBody>
      </p:sp>
    </p:spTree>
    <p:extLst>
      <p:ext uri="{BB962C8B-B14F-4D97-AF65-F5344CB8AC3E}">
        <p14:creationId xmlns:p14="http://schemas.microsoft.com/office/powerpoint/2010/main" val="32617066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EF418-97AE-B68D-0BEE-2D3133588D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99770-621A-85FB-5A1E-101CD129B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895432-5CA0-E604-B6BB-A298E6126A10}"/>
              </a:ext>
            </a:extLst>
          </p:cNvPr>
          <p:cNvSpPr>
            <a:spLocks noGrp="1"/>
          </p:cNvSpPr>
          <p:nvPr>
            <p:ph type="body" idx="1"/>
          </p:nvPr>
        </p:nvSpPr>
        <p:spPr/>
        <p:txBody>
          <a:bodyPr/>
          <a:lstStyle/>
          <a:p>
            <a:r>
              <a:rPr lang="en-US" i="1" dirty="0">
                <a:latin typeface="Arial"/>
                <a:cs typeface="Arial"/>
              </a:rPr>
              <a:t>[Note to moderator: encourage participants to volunteer answers. If the room is quiet, gently select 1-2 participants to share their views to get the discussion started. You have 5 minutes for the discussion.]</a:t>
            </a:r>
          </a:p>
          <a:p>
            <a:endParaRPr lang="en-US" dirty="0">
              <a:latin typeface="Arial"/>
              <a:cs typeface="Arial"/>
            </a:endParaRPr>
          </a:p>
          <a:p>
            <a:r>
              <a:rPr lang="en-US" dirty="0">
                <a:latin typeface="Arial"/>
                <a:cs typeface="Arial"/>
              </a:rPr>
              <a:t>Great, now let’s discuss this scenario together.</a:t>
            </a:r>
          </a:p>
          <a:p>
            <a:endParaRPr lang="en-US" dirty="0">
              <a:latin typeface="Arial"/>
              <a:cs typeface="Arial"/>
            </a:endParaRPr>
          </a:p>
          <a:p>
            <a:r>
              <a:rPr lang="en-US" dirty="0">
                <a:latin typeface="Arial"/>
                <a:cs typeface="Arial"/>
              </a:rPr>
              <a:t>A few questions to consider are:</a:t>
            </a:r>
          </a:p>
          <a:p>
            <a:pPr marL="171450" indent="-171450">
              <a:buFont typeface="Arial" panose="020B0604020202020204" pitchFamily="34" charset="0"/>
              <a:buChar char="•"/>
            </a:pPr>
            <a:r>
              <a:rPr lang="en-US" sz="1200" dirty="0">
                <a:latin typeface="Arial"/>
                <a:cs typeface="Arial"/>
              </a:rPr>
              <a:t>What went well?</a:t>
            </a:r>
          </a:p>
          <a:p>
            <a:pPr marL="171450" indent="-171450">
              <a:buFont typeface="Arial" panose="020B0604020202020204" pitchFamily="34" charset="0"/>
              <a:buChar char="•"/>
            </a:pPr>
            <a:r>
              <a:rPr lang="en-US" sz="1200" dirty="0">
                <a:latin typeface="Arial"/>
                <a:cs typeface="Arial"/>
              </a:rPr>
              <a:t>What was challenging?</a:t>
            </a:r>
          </a:p>
          <a:p>
            <a:pPr marL="171450" indent="-171450">
              <a:buFont typeface="Arial" panose="020B0604020202020204" pitchFamily="34" charset="0"/>
              <a:buChar char="•"/>
            </a:pPr>
            <a:r>
              <a:rPr lang="en-US" sz="1200" dirty="0">
                <a:latin typeface="Arial"/>
                <a:cs typeface="Arial"/>
              </a:rPr>
              <a:t>What questions came up for you?</a:t>
            </a:r>
            <a:endParaRPr lang="en-US" sz="1200" dirty="0">
              <a:cs typeface="Arial"/>
            </a:endParaRPr>
          </a:p>
          <a:p>
            <a:endParaRPr lang="en-US" dirty="0">
              <a:latin typeface="Arial"/>
              <a:cs typeface="Arial"/>
            </a:endParaRPr>
          </a:p>
          <a:p>
            <a:r>
              <a:rPr lang="en-US" i="1" dirty="0">
                <a:latin typeface="Arial"/>
                <a:cs typeface="Arial"/>
              </a:rPr>
              <a:t>[Note to moderator: after 5 minutes, move to the next slide.]</a:t>
            </a:r>
          </a:p>
        </p:txBody>
      </p:sp>
      <p:sp>
        <p:nvSpPr>
          <p:cNvPr id="4" name="Slide Number Placeholder 3">
            <a:extLst>
              <a:ext uri="{FF2B5EF4-FFF2-40B4-BE49-F238E27FC236}">
                <a16:creationId xmlns:a16="http://schemas.microsoft.com/office/drawing/2014/main" id="{D3C22753-81F2-02B8-A679-719BEA909A6A}"/>
              </a:ext>
            </a:extLst>
          </p:cNvPr>
          <p:cNvSpPr>
            <a:spLocks noGrp="1"/>
          </p:cNvSpPr>
          <p:nvPr>
            <p:ph type="sldNum" sz="quarter" idx="5"/>
          </p:nvPr>
        </p:nvSpPr>
        <p:spPr/>
        <p:txBody>
          <a:bodyPr/>
          <a:lstStyle/>
          <a:p>
            <a:fld id="{A1E75C25-C22B-D14A-8C88-D3C1CFA09A77}" type="slidenum">
              <a:rPr lang="en-US" smtClean="0"/>
              <a:pPr/>
              <a:t>37</a:t>
            </a:fld>
            <a:endParaRPr lang="en-US"/>
          </a:p>
        </p:txBody>
      </p:sp>
    </p:spTree>
    <p:extLst>
      <p:ext uri="{BB962C8B-B14F-4D97-AF65-F5344CB8AC3E}">
        <p14:creationId xmlns:p14="http://schemas.microsoft.com/office/powerpoint/2010/main" val="3238924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This teach-back activity will be focused on describing the core principles for effective adoption and use of 7-1-7.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38</a:t>
            </a:fld>
            <a:endParaRPr lang="en-US"/>
          </a:p>
        </p:txBody>
      </p:sp>
    </p:spTree>
    <p:extLst>
      <p:ext uri="{BB962C8B-B14F-4D97-AF65-F5344CB8AC3E}">
        <p14:creationId xmlns:p14="http://schemas.microsoft.com/office/powerpoint/2010/main" val="12500652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We’re going to follow the instructions I explained for these teach-back activities.  In your small group, assign the initial roles of facilitator, difficult participant, and observer.  </a:t>
            </a:r>
          </a:p>
          <a:p>
            <a:endParaRPr lang="en-US" dirty="0">
              <a:latin typeface="Arial"/>
              <a:cs typeface="Arial"/>
            </a:endParaRPr>
          </a:p>
          <a:p>
            <a:r>
              <a:rPr lang="en-US" dirty="0">
                <a:latin typeface="Arial"/>
                <a:cs typeface="Arial"/>
              </a:rPr>
              <a:t>You’ll be doing a teach-back of the slide of the six core principles of 7-1-7.  </a:t>
            </a:r>
          </a:p>
          <a:p>
            <a:endParaRPr lang="en-US" dirty="0">
              <a:latin typeface="Arial"/>
              <a:cs typeface="Arial"/>
            </a:endParaRPr>
          </a:p>
          <a:p>
            <a:r>
              <a:rPr lang="en-US" dirty="0">
                <a:latin typeface="Arial"/>
                <a:cs typeface="Arial"/>
              </a:rPr>
              <a:t>For this scenario, the difficult participant type will be a resister. Remember, that means someone who is resisting change, such as not being convinced that 7-1-7 is a useful approach.  </a:t>
            </a:r>
          </a:p>
          <a:p>
            <a:endParaRPr lang="en-US" dirty="0">
              <a:latin typeface="Arial"/>
              <a:cs typeface="Arial"/>
            </a:endParaRPr>
          </a:p>
          <a:p>
            <a:r>
              <a:rPr lang="en-US" dirty="0">
                <a:latin typeface="Arial"/>
                <a:cs typeface="Arial"/>
              </a:rPr>
              <a:t>The facilitator will teach the slide for 1-2 minutes, and the difficult participant will ask 1-2 questions after which the facilitator will try to answer, in this case as a resister. For the facilitator, remember to explain the slide, don’t just read it!  </a:t>
            </a:r>
          </a:p>
          <a:p>
            <a:endParaRPr lang="en-US" dirty="0">
              <a:latin typeface="Arial"/>
              <a:cs typeface="Arial"/>
            </a:endParaRPr>
          </a:p>
          <a:p>
            <a:r>
              <a:rPr lang="en-US" dirty="0">
                <a:latin typeface="Arial"/>
                <a:cs typeface="Arial"/>
              </a:rPr>
              <a:t>In total, the round should take about 3 minutes. Note that the observer will observe for now, and will provide comments later during the group discussion.  </a:t>
            </a:r>
          </a:p>
          <a:p>
            <a:endParaRPr lang="en-US" dirty="0">
              <a:latin typeface="Arial"/>
              <a:cs typeface="Arial"/>
            </a:endParaRPr>
          </a:p>
          <a:p>
            <a:r>
              <a:rPr lang="en-US" dirty="0">
                <a:latin typeface="Arial"/>
                <a:cs typeface="Arial"/>
              </a:rPr>
              <a:t>You will then all rotate roles and repeat. This should give you time for all 3 in a group to play each role for this slide for a total of about 10 minutes.  </a:t>
            </a:r>
          </a:p>
          <a:p>
            <a:endParaRPr lang="en-US" dirty="0">
              <a:latin typeface="Arial"/>
              <a:cs typeface="Arial"/>
            </a:endParaRPr>
          </a:p>
          <a:p>
            <a:r>
              <a:rPr lang="en-US" dirty="0">
                <a:latin typeface="Arial"/>
                <a:cs typeface="Arial"/>
              </a:rPr>
              <a:t>We will then have a 5-minute discussion in your groups, followed by a 5 minute session in plenary.  </a:t>
            </a:r>
          </a:p>
          <a:p>
            <a:endParaRPr lang="en-US" dirty="0">
              <a:latin typeface="Arial"/>
              <a:cs typeface="Arial"/>
            </a:endParaRPr>
          </a:p>
          <a:p>
            <a:r>
              <a:rPr lang="en-US" i="1" dirty="0">
                <a:latin typeface="Arial"/>
                <a:cs typeface="Arial"/>
              </a:rPr>
              <a:t>[Note to moderator: go to the next slide and then stop on that slide for 10 minutes].  </a:t>
            </a:r>
          </a:p>
          <a:p>
            <a:endParaRPr lang="en-US"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39</a:t>
            </a:fld>
            <a:endParaRPr lang="en-US"/>
          </a:p>
        </p:txBody>
      </p:sp>
    </p:spTree>
    <p:extLst>
      <p:ext uri="{BB962C8B-B14F-4D97-AF65-F5344CB8AC3E}">
        <p14:creationId xmlns:p14="http://schemas.microsoft.com/office/powerpoint/2010/main" val="187307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Feel free to revise for the audience you are expecting. Allocate about 3-5 minutes for this icebreaker in their small groups.]  </a:t>
            </a:r>
          </a:p>
          <a:p>
            <a:endParaRPr lang="en-US" dirty="0"/>
          </a:p>
          <a:p>
            <a:r>
              <a:rPr lang="en-US" dirty="0">
                <a:latin typeface="Arial"/>
                <a:cs typeface="Arial"/>
              </a:rPr>
              <a:t>Everyone quickly get into groups of 2-3 people. One of you will come up with three “facts” about yourself, two that are true and one that is not. The other 1-2 people will have to guess which one is not true.  </a:t>
            </a:r>
          </a:p>
          <a:p>
            <a:endParaRPr lang="en-US" dirty="0"/>
          </a:p>
          <a:p>
            <a:r>
              <a:rPr lang="en-US" dirty="0">
                <a:latin typeface="Arial"/>
                <a:cs typeface="Arial"/>
              </a:rPr>
              <a:t>Then repeat this with the next person. I’ll call time in a few minutes and then we’ll get started with the workshop!</a:t>
            </a:r>
          </a:p>
          <a:p>
            <a:endParaRPr lang="en-US" dirty="0"/>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4</a:t>
            </a:fld>
            <a:endParaRPr lang="en-US"/>
          </a:p>
        </p:txBody>
      </p:sp>
    </p:spTree>
    <p:extLst>
      <p:ext uri="{BB962C8B-B14F-4D97-AF65-F5344CB8AC3E}">
        <p14:creationId xmlns:p14="http://schemas.microsoft.com/office/powerpoint/2010/main" val="37556681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kern="1200" dirty="0">
                <a:latin typeface="Arial"/>
                <a:cs typeface="Arial"/>
              </a:rPr>
              <a:t>Let’s get started.  You have 10 minutes - remember, you want to try to rotate so that each of you has a chance to teach the slide.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10 minutes, get everyone’s attention and move to the next slide. They will have a small group discussion</a:t>
            </a:r>
            <a:r>
              <a:rPr lang="en-US" i="1" dirty="0">
                <a:latin typeface="Arial"/>
                <a:cs typeface="Arial"/>
              </a:rPr>
              <a:t>.]</a:t>
            </a:r>
            <a:r>
              <a:rPr lang="en-US" b="0" i="1" kern="1200" dirty="0">
                <a:latin typeface="Arial"/>
                <a:cs typeface="Arial"/>
              </a:rPr>
              <a:t> </a:t>
            </a:r>
          </a:p>
          <a:p>
            <a:endParaRPr lang="en-US" dirty="0">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37438F-75B9-CE47-A443-EDC2A59B8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6698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6D93F-F920-7426-E34E-934382DE9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011A97-2A2E-90A1-6935-BDC427A391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0F1158-68DB-AA64-3F8F-0220B58CE65A}"/>
              </a:ext>
            </a:extLst>
          </p:cNvPr>
          <p:cNvSpPr>
            <a:spLocks noGrp="1"/>
          </p:cNvSpPr>
          <p:nvPr>
            <p:ph type="body" idx="1"/>
          </p:nvPr>
        </p:nvSpPr>
        <p:spPr/>
        <p:txBody>
          <a:bodyPr/>
          <a:lstStyle/>
          <a:p>
            <a:endParaRPr lang="en-US" dirty="0">
              <a:latin typeface="Arial"/>
              <a:cs typeface="Arial"/>
            </a:endParaRPr>
          </a:p>
          <a:p>
            <a:r>
              <a:rPr lang="en-US" dirty="0">
                <a:latin typeface="Arial"/>
                <a:cs typeface="Arial"/>
              </a:rPr>
              <a:t>Now, in your group, we want you to discuss the role play you just did.  Some discussion questions are:</a:t>
            </a:r>
          </a:p>
          <a:p>
            <a:endParaRPr lang="en-US" dirty="0">
              <a:latin typeface="Arial"/>
              <a:cs typeface="Arial"/>
            </a:endParaRPr>
          </a:p>
          <a:p>
            <a:pPr marL="628650" lvl="1" indent="-171450">
              <a:buFont typeface="Arial" panose="020B0604020202020204" pitchFamily="34" charset="0"/>
              <a:buChar char="•"/>
            </a:pPr>
            <a:r>
              <a:rPr lang="en-US" sz="1200" dirty="0">
                <a:latin typeface="Arial"/>
                <a:cs typeface="Arial"/>
              </a:rPr>
              <a:t>What feedback does the observer have?</a:t>
            </a:r>
          </a:p>
          <a:p>
            <a:pPr marL="628650" lvl="1" indent="-171450">
              <a:buFont typeface="Arial" panose="020B0604020202020204" pitchFamily="34" charset="0"/>
              <a:buChar char="•"/>
            </a:pPr>
            <a:r>
              <a:rPr lang="en-US" sz="1200" dirty="0">
                <a:latin typeface="Arial"/>
                <a:cs typeface="Arial"/>
              </a:rPr>
              <a:t>What went well with the role play?</a:t>
            </a:r>
            <a:endParaRPr lang="en-US" sz="1200" dirty="0"/>
          </a:p>
          <a:p>
            <a:pPr marL="628650" lvl="1" indent="-171450">
              <a:buFont typeface="Arial" panose="020B0604020202020204" pitchFamily="34" charset="0"/>
              <a:buChar char="•"/>
            </a:pPr>
            <a:r>
              <a:rPr lang="en-US" sz="1200" dirty="0">
                <a:latin typeface="Arial"/>
                <a:cs typeface="Arial"/>
              </a:rPr>
              <a:t>What questions do you think participants might ask about the topic?</a:t>
            </a:r>
          </a:p>
          <a:p>
            <a:endParaRPr lang="en-US" dirty="0">
              <a:latin typeface="Arial"/>
              <a:cs typeface="Arial"/>
            </a:endParaRPr>
          </a:p>
          <a:p>
            <a:r>
              <a:rPr lang="en-US" dirty="0">
                <a:latin typeface="Arial"/>
                <a:cs typeface="Arial"/>
              </a:rPr>
              <a:t>If you have any questions about 7-1-7 that you’re not sure how to answer, add them to the parking lot.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5 minutes, get everyone’s attention and move to the next slide. You will now facilitate a discussion in plenary].  </a:t>
            </a:r>
          </a:p>
          <a:p>
            <a:endParaRPr lang="en-US" dirty="0">
              <a:latin typeface="Arial"/>
              <a:cs typeface="Arial"/>
            </a:endParaRPr>
          </a:p>
        </p:txBody>
      </p:sp>
      <p:sp>
        <p:nvSpPr>
          <p:cNvPr id="4" name="Slide Number Placeholder 3">
            <a:extLst>
              <a:ext uri="{FF2B5EF4-FFF2-40B4-BE49-F238E27FC236}">
                <a16:creationId xmlns:a16="http://schemas.microsoft.com/office/drawing/2014/main" id="{E12C1CA5-1DC8-AA4E-2952-86C3E52E8E07}"/>
              </a:ext>
            </a:extLst>
          </p:cNvPr>
          <p:cNvSpPr>
            <a:spLocks noGrp="1"/>
          </p:cNvSpPr>
          <p:nvPr>
            <p:ph type="sldNum" sz="quarter" idx="5"/>
          </p:nvPr>
        </p:nvSpPr>
        <p:spPr/>
        <p:txBody>
          <a:bodyPr/>
          <a:lstStyle/>
          <a:p>
            <a:fld id="{A1E75C25-C22B-D14A-8C88-D3C1CFA09A77}" type="slidenum">
              <a:rPr lang="en-US" smtClean="0"/>
              <a:pPr/>
              <a:t>41</a:t>
            </a:fld>
            <a:endParaRPr lang="en-US"/>
          </a:p>
        </p:txBody>
      </p:sp>
    </p:spTree>
    <p:extLst>
      <p:ext uri="{BB962C8B-B14F-4D97-AF65-F5344CB8AC3E}">
        <p14:creationId xmlns:p14="http://schemas.microsoft.com/office/powerpoint/2010/main" val="22969175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D774D-6664-D432-675C-6FB22B9119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DB51BE-2E4A-F4DA-7091-57CECE06A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883CD-890E-9494-2C6F-E249F83A3593}"/>
              </a:ext>
            </a:extLst>
          </p:cNvPr>
          <p:cNvSpPr>
            <a:spLocks noGrp="1"/>
          </p:cNvSpPr>
          <p:nvPr>
            <p:ph type="body" idx="1"/>
          </p:nvPr>
        </p:nvSpPr>
        <p:spPr/>
        <p:txBody>
          <a:bodyPr/>
          <a:lstStyle/>
          <a:p>
            <a:r>
              <a:rPr lang="en-US" i="1" dirty="0">
                <a:latin typeface="Arial"/>
                <a:cs typeface="Arial"/>
              </a:rPr>
              <a:t>[Note to moderator: encourage participants to volunteer answers. If the room is quiet, gently select 1-2 participants to share their views to get the discussion started. You have 5 minutes for the discussion.]</a:t>
            </a:r>
            <a:endParaRPr lang="en-US" dirty="0">
              <a:latin typeface="Arial"/>
              <a:cs typeface="Arial"/>
            </a:endParaRPr>
          </a:p>
          <a:p>
            <a:endParaRPr lang="en-US" dirty="0">
              <a:latin typeface="Arial"/>
              <a:cs typeface="Arial"/>
            </a:endParaRPr>
          </a:p>
          <a:p>
            <a:r>
              <a:rPr lang="en-US" dirty="0">
                <a:latin typeface="Arial"/>
                <a:cs typeface="Arial"/>
              </a:rPr>
              <a:t>Great, now let’s discuss this scenario together.</a:t>
            </a:r>
          </a:p>
          <a:p>
            <a:endParaRPr lang="en-US" dirty="0">
              <a:latin typeface="Arial"/>
              <a:cs typeface="Arial"/>
            </a:endParaRPr>
          </a:p>
          <a:p>
            <a:r>
              <a:rPr lang="en-US" dirty="0">
                <a:latin typeface="Arial"/>
                <a:cs typeface="Arial"/>
              </a:rPr>
              <a:t>A few questions to consider are:</a:t>
            </a:r>
          </a:p>
          <a:p>
            <a:pPr marL="171450" indent="-171450">
              <a:buFont typeface="Arial" panose="020B0604020202020204" pitchFamily="34" charset="0"/>
              <a:buChar char="•"/>
            </a:pPr>
            <a:r>
              <a:rPr lang="en-US" sz="1200" dirty="0">
                <a:latin typeface="Arial"/>
                <a:cs typeface="Arial"/>
              </a:rPr>
              <a:t>What went well?</a:t>
            </a:r>
          </a:p>
          <a:p>
            <a:pPr marL="171450" indent="-171450">
              <a:buFont typeface="Arial" panose="020B0604020202020204" pitchFamily="34" charset="0"/>
              <a:buChar char="•"/>
            </a:pPr>
            <a:r>
              <a:rPr lang="en-US" sz="1200" dirty="0">
                <a:latin typeface="Arial"/>
                <a:cs typeface="Arial"/>
              </a:rPr>
              <a:t>What was challenging?</a:t>
            </a:r>
          </a:p>
          <a:p>
            <a:pPr marL="171450" indent="-171450">
              <a:buFont typeface="Arial" panose="020B0604020202020204" pitchFamily="34" charset="0"/>
              <a:buChar char="•"/>
            </a:pPr>
            <a:r>
              <a:rPr lang="en-US" sz="1200" dirty="0">
                <a:latin typeface="Arial"/>
                <a:cs typeface="Arial"/>
              </a:rPr>
              <a:t>What questions came up for you?</a:t>
            </a:r>
            <a:endParaRPr lang="en-US" sz="1200" dirty="0">
              <a:cs typeface="Arial"/>
            </a:endParaRPr>
          </a:p>
          <a:p>
            <a:endParaRPr lang="en-US" dirty="0">
              <a:latin typeface="Arial"/>
              <a:cs typeface="Arial"/>
            </a:endParaRPr>
          </a:p>
          <a:p>
            <a:r>
              <a:rPr lang="en-US" i="1" dirty="0">
                <a:latin typeface="Arial"/>
                <a:cs typeface="Arial"/>
              </a:rPr>
              <a:t>[Note to moderator: after 5 minutes, move to the next slide].  </a:t>
            </a:r>
          </a:p>
          <a:p>
            <a:endParaRPr lang="en-US" dirty="0">
              <a:latin typeface="Arial"/>
              <a:cs typeface="Arial"/>
            </a:endParaRPr>
          </a:p>
        </p:txBody>
      </p:sp>
      <p:sp>
        <p:nvSpPr>
          <p:cNvPr id="4" name="Slide Number Placeholder 3">
            <a:extLst>
              <a:ext uri="{FF2B5EF4-FFF2-40B4-BE49-F238E27FC236}">
                <a16:creationId xmlns:a16="http://schemas.microsoft.com/office/drawing/2014/main" id="{DE1C26D8-9FBA-5F2F-0C9D-C5E95D0D984D}"/>
              </a:ext>
            </a:extLst>
          </p:cNvPr>
          <p:cNvSpPr>
            <a:spLocks noGrp="1"/>
          </p:cNvSpPr>
          <p:nvPr>
            <p:ph type="sldNum" sz="quarter" idx="5"/>
          </p:nvPr>
        </p:nvSpPr>
        <p:spPr/>
        <p:txBody>
          <a:bodyPr/>
          <a:lstStyle/>
          <a:p>
            <a:fld id="{A1E75C25-C22B-D14A-8C88-D3C1CFA09A77}" type="slidenum">
              <a:rPr lang="en-US" smtClean="0"/>
              <a:pPr/>
              <a:t>42</a:t>
            </a:fld>
            <a:endParaRPr lang="en-US"/>
          </a:p>
        </p:txBody>
      </p:sp>
    </p:spTree>
    <p:extLst>
      <p:ext uri="{BB962C8B-B14F-4D97-AF65-F5344CB8AC3E}">
        <p14:creationId xmlns:p14="http://schemas.microsoft.com/office/powerpoint/2010/main" val="576608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E3143-BC85-4C57-C6B0-E6D38E9450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952DC4-D170-35AE-5180-E48EA569DA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C18236-8148-E126-C659-D9D0296447D3}"/>
              </a:ext>
            </a:extLst>
          </p:cNvPr>
          <p:cNvSpPr>
            <a:spLocks noGrp="1"/>
          </p:cNvSpPr>
          <p:nvPr>
            <p:ph type="body" idx="1"/>
          </p:nvPr>
        </p:nvSpPr>
        <p:spPr/>
        <p:txBody>
          <a:bodyPr/>
          <a:lstStyle/>
          <a:p>
            <a:pPr>
              <a:defRPr/>
            </a:pPr>
            <a:r>
              <a:rPr lang="en-US">
                <a:latin typeface="Arial"/>
                <a:cs typeface="Arial"/>
              </a:rPr>
              <a:t>This teach-back activity will be focused on describing the five key steps for using the 7-1-7 target.  </a:t>
            </a:r>
          </a:p>
          <a:p>
            <a:endParaRPr lang="en-US"/>
          </a:p>
        </p:txBody>
      </p:sp>
      <p:sp>
        <p:nvSpPr>
          <p:cNvPr id="4" name="Slide Number Placeholder 3">
            <a:extLst>
              <a:ext uri="{FF2B5EF4-FFF2-40B4-BE49-F238E27FC236}">
                <a16:creationId xmlns:a16="http://schemas.microsoft.com/office/drawing/2014/main" id="{6DF6EF32-4DC0-29FF-29E4-0C53CEF3806B}"/>
              </a:ext>
            </a:extLst>
          </p:cNvPr>
          <p:cNvSpPr>
            <a:spLocks noGrp="1"/>
          </p:cNvSpPr>
          <p:nvPr>
            <p:ph type="sldNum" sz="quarter" idx="5"/>
          </p:nvPr>
        </p:nvSpPr>
        <p:spPr/>
        <p:txBody>
          <a:bodyPr/>
          <a:lstStyle/>
          <a:p>
            <a:fld id="{A1E75C25-C22B-D14A-8C88-D3C1CFA09A77}" type="slidenum">
              <a:rPr lang="en-US" smtClean="0"/>
              <a:pPr/>
              <a:t>43</a:t>
            </a:fld>
            <a:endParaRPr lang="en-US"/>
          </a:p>
        </p:txBody>
      </p:sp>
    </p:spTree>
    <p:extLst>
      <p:ext uri="{BB962C8B-B14F-4D97-AF65-F5344CB8AC3E}">
        <p14:creationId xmlns:p14="http://schemas.microsoft.com/office/powerpoint/2010/main" val="1756595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76C99-1701-1ACF-C9F1-B5FEBC8419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911903-B868-D691-F2B4-7168711A3E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64A2D7-8D2D-5EAE-28BA-35C33D259452}"/>
              </a:ext>
            </a:extLst>
          </p:cNvPr>
          <p:cNvSpPr>
            <a:spLocks noGrp="1"/>
          </p:cNvSpPr>
          <p:nvPr>
            <p:ph type="body" idx="1"/>
          </p:nvPr>
        </p:nvSpPr>
        <p:spPr/>
        <p:txBody>
          <a:bodyPr/>
          <a:lstStyle/>
          <a:p>
            <a:r>
              <a:rPr lang="en-US" dirty="0">
                <a:latin typeface="Arial"/>
                <a:cs typeface="Arial"/>
              </a:rPr>
              <a:t>We’re going to follow the instructions I explained for these teach-back activities. In your small group, assign the initial roles of facilitator, difficult participant, and observer.  </a:t>
            </a:r>
          </a:p>
          <a:p>
            <a:endParaRPr lang="en-US" dirty="0">
              <a:latin typeface="Arial"/>
              <a:cs typeface="Arial"/>
            </a:endParaRPr>
          </a:p>
          <a:p>
            <a:r>
              <a:rPr lang="en-US" dirty="0">
                <a:latin typeface="Arial"/>
                <a:cs typeface="Arial"/>
              </a:rPr>
              <a:t>You’ll be doing a teach-back of the slide of the five key steps for using the 7-1-7 target.  </a:t>
            </a:r>
          </a:p>
          <a:p>
            <a:endParaRPr lang="en-US" dirty="0">
              <a:latin typeface="Arial"/>
              <a:cs typeface="Arial"/>
            </a:endParaRPr>
          </a:p>
          <a:p>
            <a:r>
              <a:rPr lang="en-US" dirty="0">
                <a:latin typeface="Arial"/>
                <a:cs typeface="Arial"/>
              </a:rPr>
              <a:t>For this scenario, the difficult participant type will be an insister. Remember, that means someone who insists on doing things their way, even if that may not be the prescribed way for how 7-1-7 is done.  </a:t>
            </a:r>
          </a:p>
          <a:p>
            <a:endParaRPr lang="en-US" dirty="0">
              <a:latin typeface="Arial"/>
              <a:cs typeface="Arial"/>
            </a:endParaRPr>
          </a:p>
          <a:p>
            <a:r>
              <a:rPr lang="en-US" dirty="0">
                <a:latin typeface="Arial"/>
                <a:cs typeface="Arial"/>
              </a:rPr>
              <a:t>The facilitator will teach the slide for 1-2 minutes, and the difficult participant will ask 1-2 questions after which the facilitator will try to answer, in this case as an insister. For the facilitator, remember to explain the slide, don’t just read it!  </a:t>
            </a:r>
          </a:p>
          <a:p>
            <a:endParaRPr lang="en-US" dirty="0">
              <a:latin typeface="Arial"/>
              <a:cs typeface="Arial"/>
            </a:endParaRPr>
          </a:p>
          <a:p>
            <a:r>
              <a:rPr lang="en-US" dirty="0">
                <a:latin typeface="Arial"/>
                <a:cs typeface="Arial"/>
              </a:rPr>
              <a:t>In total, the round should take about 3 minutes. Note that the observer will observe for now, and will provide comments later during the group discussion.  </a:t>
            </a:r>
          </a:p>
          <a:p>
            <a:endParaRPr lang="en-US" dirty="0">
              <a:latin typeface="Arial"/>
              <a:cs typeface="Arial"/>
            </a:endParaRPr>
          </a:p>
          <a:p>
            <a:r>
              <a:rPr lang="en-US" dirty="0">
                <a:latin typeface="Arial"/>
                <a:cs typeface="Arial"/>
              </a:rPr>
              <a:t>You will then all rotate roles and repeat. This should give you time for all 3 in a group to play each role for this slide for a total of about 10 minutes.  </a:t>
            </a:r>
          </a:p>
          <a:p>
            <a:endParaRPr lang="en-US" dirty="0">
              <a:latin typeface="Arial"/>
              <a:cs typeface="Arial"/>
            </a:endParaRPr>
          </a:p>
          <a:p>
            <a:r>
              <a:rPr lang="en-US" dirty="0">
                <a:latin typeface="Arial"/>
                <a:cs typeface="Arial"/>
              </a:rPr>
              <a:t>We will then have a 5-minute discussion in your groups, followed by a 5 minute session in plenary.  </a:t>
            </a:r>
          </a:p>
          <a:p>
            <a:endParaRPr lang="en-US" dirty="0">
              <a:latin typeface="Arial"/>
              <a:cs typeface="Arial"/>
            </a:endParaRPr>
          </a:p>
          <a:p>
            <a:r>
              <a:rPr lang="en-US" i="1" dirty="0">
                <a:latin typeface="Arial"/>
                <a:cs typeface="Arial"/>
              </a:rPr>
              <a:t>[Note to moderator: go to the next slide and then stop on that slide for 10 minutes.]</a:t>
            </a: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3FFB108C-0B49-377F-16B1-3191BE262770}"/>
              </a:ext>
            </a:extLst>
          </p:cNvPr>
          <p:cNvSpPr>
            <a:spLocks noGrp="1"/>
          </p:cNvSpPr>
          <p:nvPr>
            <p:ph type="sldNum" sz="quarter" idx="5"/>
          </p:nvPr>
        </p:nvSpPr>
        <p:spPr/>
        <p:txBody>
          <a:bodyPr/>
          <a:lstStyle/>
          <a:p>
            <a:fld id="{A1E75C25-C22B-D14A-8C88-D3C1CFA09A77}" type="slidenum">
              <a:rPr lang="en-US" smtClean="0"/>
              <a:pPr/>
              <a:t>44</a:t>
            </a:fld>
            <a:endParaRPr lang="en-US"/>
          </a:p>
        </p:txBody>
      </p:sp>
    </p:spTree>
    <p:extLst>
      <p:ext uri="{BB962C8B-B14F-4D97-AF65-F5344CB8AC3E}">
        <p14:creationId xmlns:p14="http://schemas.microsoft.com/office/powerpoint/2010/main" val="28762218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3FA6B-96F4-4C06-0603-8459501DA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461988-E0F1-2EBE-9261-812A48E528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A3E997-4669-E74B-927A-D8B6E94BA4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kern="1200" dirty="0">
                <a:latin typeface="Arial"/>
                <a:cs typeface="Arial"/>
              </a:rPr>
              <a:t>Let’s get started. You have 10 minutes - remember, you want to try to rotate so that each of you has a chance to teach the slide.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10 minutes, get everyone’s attention and move to the next slide. They will have a small group discussion].  </a:t>
            </a:r>
          </a:p>
          <a:p>
            <a:endParaRPr lang="en-US" dirty="0">
              <a:cs typeface="Arial"/>
            </a:endParaRPr>
          </a:p>
          <a:p>
            <a:endParaRPr lang="en-US" dirty="0"/>
          </a:p>
        </p:txBody>
      </p:sp>
      <p:sp>
        <p:nvSpPr>
          <p:cNvPr id="4" name="Slide Number Placeholder 3">
            <a:extLst>
              <a:ext uri="{FF2B5EF4-FFF2-40B4-BE49-F238E27FC236}">
                <a16:creationId xmlns:a16="http://schemas.microsoft.com/office/drawing/2014/main" id="{B6F794D8-3245-E15D-4DC3-792D8C7EF896}"/>
              </a:ext>
            </a:extLst>
          </p:cNvPr>
          <p:cNvSpPr>
            <a:spLocks noGrp="1"/>
          </p:cNvSpPr>
          <p:nvPr>
            <p:ph type="sldNum" sz="quarter" idx="5"/>
          </p:nvPr>
        </p:nvSpPr>
        <p:spPr/>
        <p:txBody>
          <a:bodyPr/>
          <a:lstStyle/>
          <a:p>
            <a:fld id="{A1E75C25-C22B-D14A-8C88-D3C1CFA09A77}" type="slidenum">
              <a:rPr lang="en-US" smtClean="0"/>
              <a:pPr/>
              <a:t>45</a:t>
            </a:fld>
            <a:endParaRPr lang="en-US"/>
          </a:p>
        </p:txBody>
      </p:sp>
    </p:spTree>
    <p:extLst>
      <p:ext uri="{BB962C8B-B14F-4D97-AF65-F5344CB8AC3E}">
        <p14:creationId xmlns:p14="http://schemas.microsoft.com/office/powerpoint/2010/main" val="19979597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6A410-9B9A-9E4A-5D26-F020187F4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BEBF60-3E4E-BC9F-6EB4-CA30778178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69584C-078D-E055-7DA9-1E3FDC93991F}"/>
              </a:ext>
            </a:extLst>
          </p:cNvPr>
          <p:cNvSpPr>
            <a:spLocks noGrp="1"/>
          </p:cNvSpPr>
          <p:nvPr>
            <p:ph type="body" idx="1"/>
          </p:nvPr>
        </p:nvSpPr>
        <p:spPr/>
        <p:txBody>
          <a:bodyPr/>
          <a:lstStyle/>
          <a:p>
            <a:r>
              <a:rPr lang="en-US" dirty="0">
                <a:latin typeface="Arial"/>
                <a:cs typeface="Arial"/>
              </a:rPr>
              <a:t>Now, in your group, we want you to discuss the role play you just did.  Some discussion questions are:</a:t>
            </a:r>
          </a:p>
          <a:p>
            <a:endParaRPr lang="en-US" dirty="0">
              <a:latin typeface="Arial"/>
              <a:cs typeface="Arial"/>
            </a:endParaRPr>
          </a:p>
          <a:p>
            <a:pPr marL="628650" lvl="1" indent="-171450">
              <a:buFont typeface="Arial" panose="020B0604020202020204" pitchFamily="34" charset="0"/>
              <a:buChar char="•"/>
            </a:pPr>
            <a:r>
              <a:rPr lang="en-US" sz="1200" dirty="0">
                <a:latin typeface="Arial"/>
                <a:cs typeface="Arial"/>
              </a:rPr>
              <a:t>What feedback does the observer have?</a:t>
            </a:r>
          </a:p>
          <a:p>
            <a:pPr marL="628650" lvl="1" indent="-171450">
              <a:buFont typeface="Arial" panose="020B0604020202020204" pitchFamily="34" charset="0"/>
              <a:buChar char="•"/>
            </a:pPr>
            <a:r>
              <a:rPr lang="en-US" sz="1200" dirty="0">
                <a:latin typeface="Arial"/>
                <a:cs typeface="Arial"/>
              </a:rPr>
              <a:t>What went well with the role play?</a:t>
            </a:r>
            <a:endParaRPr lang="en-US" sz="1200" dirty="0"/>
          </a:p>
          <a:p>
            <a:pPr marL="628650" lvl="1" indent="-171450">
              <a:buFont typeface="Arial" panose="020B0604020202020204" pitchFamily="34" charset="0"/>
              <a:buChar char="•"/>
            </a:pPr>
            <a:r>
              <a:rPr lang="en-US" sz="1200" dirty="0">
                <a:latin typeface="Arial"/>
                <a:cs typeface="Arial"/>
              </a:rPr>
              <a:t>What questions do you think participants might ask about the topic?</a:t>
            </a:r>
          </a:p>
          <a:p>
            <a:endParaRPr lang="en-US" dirty="0">
              <a:latin typeface="Arial"/>
              <a:cs typeface="Arial"/>
            </a:endParaRPr>
          </a:p>
          <a:p>
            <a:r>
              <a:rPr lang="en-US" dirty="0">
                <a:latin typeface="Arial"/>
                <a:cs typeface="Arial"/>
              </a:rPr>
              <a:t>If you have any questions about 7-1-7 that you’re not sure how to answer, add them to the parking lot.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5 minutes, get everyone’s attention and move to the next slide. You will now facilitate a discussion in plenary].  </a:t>
            </a:r>
          </a:p>
          <a:p>
            <a:endParaRPr lang="en-US" dirty="0">
              <a:latin typeface="Arial"/>
              <a:cs typeface="Arial"/>
            </a:endParaRPr>
          </a:p>
        </p:txBody>
      </p:sp>
      <p:sp>
        <p:nvSpPr>
          <p:cNvPr id="4" name="Slide Number Placeholder 3">
            <a:extLst>
              <a:ext uri="{FF2B5EF4-FFF2-40B4-BE49-F238E27FC236}">
                <a16:creationId xmlns:a16="http://schemas.microsoft.com/office/drawing/2014/main" id="{CE63076C-961A-A364-2874-5DFE17D19DAF}"/>
              </a:ext>
            </a:extLst>
          </p:cNvPr>
          <p:cNvSpPr>
            <a:spLocks noGrp="1"/>
          </p:cNvSpPr>
          <p:nvPr>
            <p:ph type="sldNum" sz="quarter" idx="5"/>
          </p:nvPr>
        </p:nvSpPr>
        <p:spPr/>
        <p:txBody>
          <a:bodyPr/>
          <a:lstStyle/>
          <a:p>
            <a:fld id="{A1E75C25-C22B-D14A-8C88-D3C1CFA09A77}" type="slidenum">
              <a:rPr lang="en-US" smtClean="0"/>
              <a:pPr/>
              <a:t>46</a:t>
            </a:fld>
            <a:endParaRPr lang="en-US"/>
          </a:p>
        </p:txBody>
      </p:sp>
    </p:spTree>
    <p:extLst>
      <p:ext uri="{BB962C8B-B14F-4D97-AF65-F5344CB8AC3E}">
        <p14:creationId xmlns:p14="http://schemas.microsoft.com/office/powerpoint/2010/main" val="32163765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A583A-4E1B-1E80-4A72-8A6610DA81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F03BB7-672B-9D70-6126-5D00FF95FE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55BF8-B044-86E5-5602-6D7ED9FA261A}"/>
              </a:ext>
            </a:extLst>
          </p:cNvPr>
          <p:cNvSpPr>
            <a:spLocks noGrp="1"/>
          </p:cNvSpPr>
          <p:nvPr>
            <p:ph type="body" idx="1"/>
          </p:nvPr>
        </p:nvSpPr>
        <p:spPr/>
        <p:txBody>
          <a:bodyPr/>
          <a:lstStyle/>
          <a:p>
            <a:r>
              <a:rPr lang="en-US" i="1" dirty="0">
                <a:latin typeface="Arial"/>
                <a:cs typeface="Arial"/>
              </a:rPr>
              <a:t>[Note to moderator: encourage participants to volunteer answers. If the room is quiet, gently select 1-2 participants to share their views to get the discussion started. You have 5 minutes for the discussion.]</a:t>
            </a:r>
          </a:p>
          <a:p>
            <a:endParaRPr lang="en-US" dirty="0">
              <a:latin typeface="Arial"/>
              <a:cs typeface="Arial"/>
            </a:endParaRPr>
          </a:p>
          <a:p>
            <a:r>
              <a:rPr lang="en-US" dirty="0">
                <a:latin typeface="Arial"/>
                <a:cs typeface="Arial"/>
              </a:rPr>
              <a:t>Great, now let’s discuss this scenario together.</a:t>
            </a:r>
          </a:p>
          <a:p>
            <a:endParaRPr lang="en-US" dirty="0">
              <a:latin typeface="Arial"/>
              <a:cs typeface="Arial"/>
            </a:endParaRPr>
          </a:p>
          <a:p>
            <a:r>
              <a:rPr lang="en-US" dirty="0">
                <a:latin typeface="Arial"/>
                <a:cs typeface="Arial"/>
              </a:rPr>
              <a:t>A few questions to consider are:</a:t>
            </a:r>
          </a:p>
          <a:p>
            <a:pPr marL="171450" indent="-171450">
              <a:buFont typeface="Arial" panose="020B0604020202020204" pitchFamily="34" charset="0"/>
              <a:buChar char="•"/>
            </a:pPr>
            <a:r>
              <a:rPr lang="en-US" sz="1200" dirty="0">
                <a:latin typeface="Arial"/>
                <a:cs typeface="Arial"/>
              </a:rPr>
              <a:t>What went well?</a:t>
            </a:r>
          </a:p>
          <a:p>
            <a:pPr marL="171450" indent="-171450">
              <a:buFont typeface="Arial" panose="020B0604020202020204" pitchFamily="34" charset="0"/>
              <a:buChar char="•"/>
            </a:pPr>
            <a:r>
              <a:rPr lang="en-US" sz="1200" dirty="0">
                <a:latin typeface="Arial"/>
                <a:cs typeface="Arial"/>
              </a:rPr>
              <a:t>What was challenging?</a:t>
            </a:r>
          </a:p>
          <a:p>
            <a:pPr marL="171450" indent="-171450">
              <a:buFont typeface="Arial" panose="020B0604020202020204" pitchFamily="34" charset="0"/>
              <a:buChar char="•"/>
            </a:pPr>
            <a:r>
              <a:rPr lang="en-US" sz="1200" dirty="0">
                <a:latin typeface="Arial"/>
                <a:cs typeface="Arial"/>
              </a:rPr>
              <a:t>What questions came up for you?</a:t>
            </a:r>
            <a:endParaRPr lang="en-US" sz="1200" dirty="0">
              <a:cs typeface="Arial"/>
            </a:endParaRPr>
          </a:p>
          <a:p>
            <a:endParaRPr lang="en-US" dirty="0">
              <a:latin typeface="Arial"/>
              <a:cs typeface="Arial"/>
            </a:endParaRPr>
          </a:p>
          <a:p>
            <a:r>
              <a:rPr lang="en-US" i="1" dirty="0">
                <a:latin typeface="Arial"/>
                <a:cs typeface="Arial"/>
              </a:rPr>
              <a:t>[Note to moderator: after 5 minutes, move to the next slide.] </a:t>
            </a: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F93B3B19-5E1B-E98E-E7E5-801692B675C4}"/>
              </a:ext>
            </a:extLst>
          </p:cNvPr>
          <p:cNvSpPr>
            <a:spLocks noGrp="1"/>
          </p:cNvSpPr>
          <p:nvPr>
            <p:ph type="sldNum" sz="quarter" idx="5"/>
          </p:nvPr>
        </p:nvSpPr>
        <p:spPr/>
        <p:txBody>
          <a:bodyPr/>
          <a:lstStyle/>
          <a:p>
            <a:fld id="{A1E75C25-C22B-D14A-8C88-D3C1CFA09A77}" type="slidenum">
              <a:rPr lang="en-US" smtClean="0"/>
              <a:pPr/>
              <a:t>47</a:t>
            </a:fld>
            <a:endParaRPr lang="en-US"/>
          </a:p>
        </p:txBody>
      </p:sp>
    </p:spTree>
    <p:extLst>
      <p:ext uri="{BB962C8B-B14F-4D97-AF65-F5344CB8AC3E}">
        <p14:creationId xmlns:p14="http://schemas.microsoft.com/office/powerpoint/2010/main" val="28407153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D02C5-3F33-4999-CA16-C06FA82E91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1AD615-0EC2-4079-CD64-0CB6512793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4BC9CA-E628-7F51-DE36-0CDB5E38857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This teach-back scenario will be focused on describing the 6 key components for systematically adopting the 7-1-7 target.  </a:t>
            </a:r>
          </a:p>
          <a:p>
            <a:endParaRPr lang="en-US"/>
          </a:p>
        </p:txBody>
      </p:sp>
      <p:sp>
        <p:nvSpPr>
          <p:cNvPr id="4" name="Slide Number Placeholder 3">
            <a:extLst>
              <a:ext uri="{FF2B5EF4-FFF2-40B4-BE49-F238E27FC236}">
                <a16:creationId xmlns:a16="http://schemas.microsoft.com/office/drawing/2014/main" id="{762093CF-F037-1060-DE9C-37EB79AB6E0A}"/>
              </a:ext>
            </a:extLst>
          </p:cNvPr>
          <p:cNvSpPr>
            <a:spLocks noGrp="1"/>
          </p:cNvSpPr>
          <p:nvPr>
            <p:ph type="sldNum" sz="quarter" idx="5"/>
          </p:nvPr>
        </p:nvSpPr>
        <p:spPr/>
        <p:txBody>
          <a:bodyPr/>
          <a:lstStyle/>
          <a:p>
            <a:fld id="{A1E75C25-C22B-D14A-8C88-D3C1CFA09A77}" type="slidenum">
              <a:rPr lang="en-US" smtClean="0"/>
              <a:pPr/>
              <a:t>48</a:t>
            </a:fld>
            <a:endParaRPr lang="en-US"/>
          </a:p>
        </p:txBody>
      </p:sp>
    </p:spTree>
    <p:extLst>
      <p:ext uri="{BB962C8B-B14F-4D97-AF65-F5344CB8AC3E}">
        <p14:creationId xmlns:p14="http://schemas.microsoft.com/office/powerpoint/2010/main" val="2305421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2BA7F2-348B-3DD5-79B8-CB5CEC27F5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46BDC0-5257-502C-B84C-C4B524ACB2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3B3742-6709-22AC-B805-0579A6E3FFA4}"/>
              </a:ext>
            </a:extLst>
          </p:cNvPr>
          <p:cNvSpPr>
            <a:spLocks noGrp="1"/>
          </p:cNvSpPr>
          <p:nvPr>
            <p:ph type="body" idx="1"/>
          </p:nvPr>
        </p:nvSpPr>
        <p:spPr/>
        <p:txBody>
          <a:bodyPr/>
          <a:lstStyle/>
          <a:p>
            <a:r>
              <a:rPr lang="en-US" dirty="0">
                <a:latin typeface="Arial"/>
                <a:cs typeface="Arial"/>
              </a:rPr>
              <a:t>We’re going to follow the instructions I explained for these teach-back activities.  In your small group, assign the initial roles of facilitator, difficult participant, and observer.  </a:t>
            </a:r>
          </a:p>
          <a:p>
            <a:endParaRPr lang="en-US" dirty="0">
              <a:latin typeface="Arial"/>
              <a:cs typeface="Arial"/>
            </a:endParaRPr>
          </a:p>
          <a:p>
            <a:r>
              <a:rPr lang="en-US" dirty="0">
                <a:latin typeface="Arial"/>
                <a:cs typeface="Arial"/>
              </a:rPr>
              <a:t>You’ll be doing a teach-back of the slide of the six components for systematically adopting the 7-1-7 target.</a:t>
            </a:r>
          </a:p>
          <a:p>
            <a:endParaRPr lang="en-US" dirty="0">
              <a:latin typeface="Arial"/>
              <a:cs typeface="Arial"/>
            </a:endParaRPr>
          </a:p>
          <a:p>
            <a:r>
              <a:rPr lang="en-US" dirty="0">
                <a:latin typeface="Arial"/>
                <a:cs typeface="Arial"/>
              </a:rPr>
              <a:t>For this scenario, the difficult participant type will be about power dynamics.  Remember, that means situations where there is an imbalance of power in the room, and someone may be reticent to speak up about problems they are encountering or, on the opposite end, may be overly assertive.  </a:t>
            </a:r>
          </a:p>
          <a:p>
            <a:endParaRPr lang="en-US" dirty="0">
              <a:latin typeface="Arial"/>
              <a:cs typeface="Arial"/>
            </a:endParaRPr>
          </a:p>
          <a:p>
            <a:r>
              <a:rPr lang="en-US" dirty="0">
                <a:latin typeface="Arial"/>
                <a:cs typeface="Arial"/>
              </a:rPr>
              <a:t>The facilitator will teach the slide for 1-2 minutes, and the difficult participant will ask 1-2 questions after which the facilitator will try to answer, in this case as an insister. For the facilitator, remember to explain the slide, don’t just read it!  </a:t>
            </a:r>
          </a:p>
          <a:p>
            <a:endParaRPr lang="en-US" dirty="0">
              <a:latin typeface="Arial"/>
              <a:cs typeface="Arial"/>
            </a:endParaRPr>
          </a:p>
          <a:p>
            <a:r>
              <a:rPr lang="en-US" dirty="0">
                <a:latin typeface="Arial"/>
                <a:cs typeface="Arial"/>
              </a:rPr>
              <a:t>In total, the round should take about 3 minutes. Note that the observer will observe for now, and will provide comments later during the group discussion.  </a:t>
            </a:r>
          </a:p>
          <a:p>
            <a:endParaRPr lang="en-US" dirty="0">
              <a:latin typeface="Arial"/>
              <a:cs typeface="Arial"/>
            </a:endParaRPr>
          </a:p>
          <a:p>
            <a:r>
              <a:rPr lang="en-US" dirty="0">
                <a:latin typeface="Arial"/>
                <a:cs typeface="Arial"/>
              </a:rPr>
              <a:t>You will then all rotate roles and repeat. This should give you time for all 3 in a group to play each role for this slide for a total of about 10 minutes.  </a:t>
            </a:r>
          </a:p>
          <a:p>
            <a:endParaRPr lang="en-US" dirty="0">
              <a:latin typeface="Arial"/>
              <a:cs typeface="Arial"/>
            </a:endParaRPr>
          </a:p>
          <a:p>
            <a:r>
              <a:rPr lang="en-US" dirty="0">
                <a:latin typeface="Arial"/>
                <a:cs typeface="Arial"/>
              </a:rPr>
              <a:t>We will then have a 5-minute discussion in your groups, followed by a 5 minute session in plenary.  </a:t>
            </a:r>
          </a:p>
          <a:p>
            <a:endParaRPr lang="en-US" dirty="0">
              <a:latin typeface="Arial"/>
              <a:cs typeface="Arial"/>
            </a:endParaRPr>
          </a:p>
          <a:p>
            <a:r>
              <a:rPr lang="en-US" i="1" dirty="0">
                <a:latin typeface="Arial"/>
                <a:cs typeface="Arial"/>
              </a:rPr>
              <a:t>[Note to moderator: go to the next slide and then stop on that slide for 10 minutes].  </a:t>
            </a: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1F52A6F5-3D91-5F01-90FC-E7B03832AE10}"/>
              </a:ext>
            </a:extLst>
          </p:cNvPr>
          <p:cNvSpPr>
            <a:spLocks noGrp="1"/>
          </p:cNvSpPr>
          <p:nvPr>
            <p:ph type="sldNum" sz="quarter" idx="5"/>
          </p:nvPr>
        </p:nvSpPr>
        <p:spPr/>
        <p:txBody>
          <a:bodyPr/>
          <a:lstStyle/>
          <a:p>
            <a:fld id="{A1E75C25-C22B-D14A-8C88-D3C1CFA09A77}" type="slidenum">
              <a:rPr lang="en-US" smtClean="0"/>
              <a:pPr/>
              <a:t>49</a:t>
            </a:fld>
            <a:endParaRPr lang="en-US"/>
          </a:p>
        </p:txBody>
      </p:sp>
    </p:spTree>
    <p:extLst>
      <p:ext uri="{BB962C8B-B14F-4D97-AF65-F5344CB8AC3E}">
        <p14:creationId xmlns:p14="http://schemas.microsoft.com/office/powerpoint/2010/main" val="410127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2D02D-F7FB-4E08-DE14-F99146A887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9A548B-6EAE-65B6-F382-39A6F178E0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4F4494-66BF-C35D-0D70-DD6846CFE38E}"/>
              </a:ext>
            </a:extLst>
          </p:cNvPr>
          <p:cNvSpPr>
            <a:spLocks noGrp="1"/>
          </p:cNvSpPr>
          <p:nvPr>
            <p:ph type="body" idx="1"/>
          </p:nvPr>
        </p:nvSpPr>
        <p:spPr/>
        <p:txBody>
          <a:bodyPr/>
          <a:lstStyle/>
          <a:p>
            <a:pPr fontAlgn="base"/>
            <a:r>
              <a:rPr lang="en-US" i="1" dirty="0">
                <a:solidFill>
                  <a:srgbClr val="000000"/>
                </a:solidFill>
                <a:latin typeface="Arial"/>
                <a:cs typeface="Arial"/>
              </a:rPr>
              <a:t>[Note to moderator: adjust this slide as needed, including editing day 4 if planning or teach-back activities are not included in the workshop.]  </a:t>
            </a:r>
            <a:endParaRPr lang="en-US" i="1" dirty="0">
              <a:solidFill>
                <a:srgbClr val="444444"/>
              </a:solidFill>
              <a:latin typeface="Arial"/>
              <a:cs typeface="Arial"/>
            </a:endParaRPr>
          </a:p>
          <a:p>
            <a:r>
              <a:rPr lang="en-US" dirty="0">
                <a:solidFill>
                  <a:srgbClr val="000000"/>
                </a:solidFill>
                <a:latin typeface="Arial"/>
                <a:cs typeface="Arial"/>
              </a:rPr>
              <a:t> </a:t>
            </a:r>
            <a:endParaRPr lang="en-US" dirty="0">
              <a:latin typeface="Arial"/>
              <a:cs typeface="Arial"/>
            </a:endParaRPr>
          </a:p>
          <a:p>
            <a:r>
              <a:rPr lang="en-US" dirty="0">
                <a:solidFill>
                  <a:srgbClr val="000000"/>
                </a:solidFill>
                <a:latin typeface="Arial"/>
                <a:cs typeface="Arial"/>
              </a:rPr>
              <a:t>Welcome to day 4 of our training!  </a:t>
            </a:r>
            <a:endParaRPr lang="en-US" dirty="0">
              <a:solidFill>
                <a:srgbClr val="444444"/>
              </a:solidFill>
              <a:latin typeface="Arial"/>
              <a:cs typeface="Arial"/>
            </a:endParaRPr>
          </a:p>
          <a:p>
            <a:endParaRPr lang="en-US" dirty="0">
              <a:solidFill>
                <a:srgbClr val="000000"/>
              </a:solidFill>
              <a:latin typeface="Arial"/>
              <a:cs typeface="Arial"/>
            </a:endParaRPr>
          </a:p>
          <a:p>
            <a:r>
              <a:rPr lang="en-US" dirty="0">
                <a:solidFill>
                  <a:srgbClr val="000000"/>
                </a:solidFill>
                <a:latin typeface="Arial"/>
                <a:cs typeface="Arial"/>
              </a:rPr>
              <a:t>Today</a:t>
            </a:r>
            <a:r>
              <a:rPr lang="en-US" b="0" i="0" u="none" strike="noStrike" dirty="0">
                <a:solidFill>
                  <a:srgbClr val="000000"/>
                </a:solidFill>
                <a:effectLst/>
                <a:latin typeface="Arial"/>
                <a:cs typeface="Arial"/>
              </a:rPr>
              <a:t>, we’re going to focus on planning for 7-1-7 adoption and use, some teach-back sessions to help solidify core concepts, and next steps after leaving this workshop.  </a:t>
            </a:r>
            <a:endParaRPr lang="en-US" b="0" i="0" dirty="0">
              <a:solidFill>
                <a:srgbClr val="444444"/>
              </a:solidFill>
              <a:effectLst/>
              <a:latin typeface="Arial"/>
              <a:cs typeface="Arial"/>
            </a:endParaRPr>
          </a:p>
          <a:p>
            <a:pPr algn="l" rtl="0" fontAlgn="base">
              <a:buNone/>
            </a:pPr>
            <a:endParaRPr lang="en-US" b="0" i="0" dirty="0">
              <a:solidFill>
                <a:srgbClr val="444444"/>
              </a:solidFill>
              <a:effectLst/>
              <a:latin typeface="Arial" panose="020B0604020202020204" pitchFamily="34" charset="0"/>
            </a:endParaRPr>
          </a:p>
          <a:p>
            <a:pPr algn="l" rtl="0" fontAlgn="base">
              <a:buNone/>
            </a:pPr>
            <a:r>
              <a:rPr lang="en-US" b="0" i="0" dirty="0">
                <a:solidFill>
                  <a:srgbClr val="444444"/>
                </a:solidFill>
                <a:effectLst/>
                <a:latin typeface="Arial"/>
                <a:cs typeface="Arial"/>
              </a:rPr>
              <a:t>​​</a:t>
            </a:r>
            <a:endParaRPr lang="en-US" b="0" i="0" dirty="0">
              <a:solidFill>
                <a:srgbClr val="444444"/>
              </a:solidFill>
              <a:effectLst/>
              <a:latin typeface="Arial"/>
              <a:ea typeface="Calibri"/>
              <a:cs typeface="Arial"/>
            </a:endParaRPr>
          </a:p>
          <a:p>
            <a:endParaRPr lang="en-US" dirty="0">
              <a:solidFill>
                <a:srgbClr val="000000"/>
              </a:solidFill>
              <a:latin typeface="Arial"/>
              <a:cs typeface="Arial"/>
            </a:endParaRPr>
          </a:p>
          <a:p>
            <a:endParaRPr lang="en-US" dirty="0">
              <a:solidFill>
                <a:srgbClr val="000000"/>
              </a:solidFill>
              <a:latin typeface="Arial"/>
              <a:cs typeface="Arial"/>
            </a:endParaRPr>
          </a:p>
          <a:p>
            <a:r>
              <a:rPr lang="en-US" dirty="0">
                <a:solidFill>
                  <a:srgbClr val="000000"/>
                </a:solidFill>
                <a:latin typeface="Arial"/>
                <a:cs typeface="Arial"/>
              </a:rPr>
              <a:t> </a:t>
            </a:r>
            <a:r>
              <a:rPr lang="en-US" b="0" i="0" dirty="0">
                <a:solidFill>
                  <a:srgbClr val="444444"/>
                </a:solidFill>
                <a:effectLst/>
                <a:latin typeface="Arial"/>
                <a:cs typeface="Arial"/>
              </a:rPr>
              <a:t>​</a:t>
            </a:r>
            <a:endParaRPr lang="en-US" dirty="0"/>
          </a:p>
          <a:p>
            <a:pPr algn="l" rtl="0" fontAlgn="base"/>
            <a:r>
              <a:rPr lang="en-US" b="0" i="0" dirty="0">
                <a:solidFill>
                  <a:srgbClr val="444444"/>
                </a:solidFill>
                <a:effectLst/>
                <a:latin typeface="Arial"/>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7E572A1-B946-F0F8-100B-E457CDFB6CB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002787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0" i="0" kern="1200" dirty="0">
                <a:latin typeface="Arial"/>
                <a:cs typeface="Arial"/>
              </a:rPr>
              <a:t>Let’s get started. You have 10 minutes </a:t>
            </a:r>
            <a:r>
              <a:rPr lang="en-US" dirty="0">
                <a:latin typeface="Arial"/>
                <a:cs typeface="Arial"/>
              </a:rPr>
              <a:t>– </a:t>
            </a:r>
            <a:r>
              <a:rPr lang="en-US" b="0" i="0" kern="1200" dirty="0">
                <a:latin typeface="Arial"/>
                <a:cs typeface="Arial"/>
              </a:rPr>
              <a:t>remember, you want to try to rotate so that each of you has a chance to teach the slide.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10 minutes, get everyone’s attention and move to the next </a:t>
            </a:r>
            <a:r>
              <a:rPr lang="en-US" b="0" i="1" kern="1200" dirty="0" err="1">
                <a:latin typeface="Arial"/>
                <a:cs typeface="Arial"/>
              </a:rPr>
              <a:t>slide.They</a:t>
            </a:r>
            <a:r>
              <a:rPr lang="en-US" b="0" i="1" kern="1200" dirty="0">
                <a:latin typeface="Arial"/>
                <a:cs typeface="Arial"/>
              </a:rPr>
              <a:t> will have a small group discussion].  </a:t>
            </a:r>
          </a:p>
          <a:p>
            <a:endParaRPr lang="en-US" dirty="0">
              <a:cs typeface="Arial"/>
            </a:endParaRPr>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50</a:t>
            </a:fld>
            <a:endParaRPr lang="en-US"/>
          </a:p>
        </p:txBody>
      </p:sp>
    </p:spTree>
    <p:extLst>
      <p:ext uri="{BB962C8B-B14F-4D97-AF65-F5344CB8AC3E}">
        <p14:creationId xmlns:p14="http://schemas.microsoft.com/office/powerpoint/2010/main" val="24987440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1604-13F1-BAE4-B1B9-6EFF185F41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C4C6DD-1659-0811-4432-DA3418AB7D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07B60A-D755-4E12-13A0-957E85FE9586}"/>
              </a:ext>
            </a:extLst>
          </p:cNvPr>
          <p:cNvSpPr>
            <a:spLocks noGrp="1"/>
          </p:cNvSpPr>
          <p:nvPr>
            <p:ph type="body" idx="1"/>
          </p:nvPr>
        </p:nvSpPr>
        <p:spPr/>
        <p:txBody>
          <a:bodyPr/>
          <a:lstStyle/>
          <a:p>
            <a:r>
              <a:rPr lang="en-US" dirty="0">
                <a:latin typeface="Arial"/>
                <a:cs typeface="Arial"/>
              </a:rPr>
              <a:t>Now, in your group, we want you to discuss the role play you just did.  Some discussion questions are:</a:t>
            </a:r>
          </a:p>
          <a:p>
            <a:endParaRPr lang="en-US" dirty="0">
              <a:latin typeface="Arial"/>
              <a:cs typeface="Arial"/>
            </a:endParaRPr>
          </a:p>
          <a:p>
            <a:pPr marL="628650" lvl="1" indent="-171450">
              <a:buFont typeface="Arial" panose="020B0604020202020204" pitchFamily="34" charset="0"/>
              <a:buChar char="•"/>
            </a:pPr>
            <a:r>
              <a:rPr lang="en-US" sz="1200" dirty="0">
                <a:latin typeface="Arial"/>
                <a:cs typeface="Arial"/>
              </a:rPr>
              <a:t>What feedback does the observer have?</a:t>
            </a:r>
          </a:p>
          <a:p>
            <a:pPr marL="628650" lvl="1" indent="-171450">
              <a:buFont typeface="Arial" panose="020B0604020202020204" pitchFamily="34" charset="0"/>
              <a:buChar char="•"/>
            </a:pPr>
            <a:r>
              <a:rPr lang="en-US" sz="1200" dirty="0">
                <a:latin typeface="Arial"/>
                <a:cs typeface="Arial"/>
              </a:rPr>
              <a:t>What went well with the role play?</a:t>
            </a:r>
            <a:endParaRPr lang="en-US" sz="1200" dirty="0"/>
          </a:p>
          <a:p>
            <a:pPr marL="628650" lvl="1" indent="-171450">
              <a:buFont typeface="Arial" panose="020B0604020202020204" pitchFamily="34" charset="0"/>
              <a:buChar char="•"/>
            </a:pPr>
            <a:r>
              <a:rPr lang="en-US" sz="1200" dirty="0">
                <a:latin typeface="Arial"/>
                <a:cs typeface="Arial"/>
              </a:rPr>
              <a:t>What questions do you think participants might ask about the topic?</a:t>
            </a:r>
          </a:p>
          <a:p>
            <a:endParaRPr lang="en-US" dirty="0">
              <a:latin typeface="Arial"/>
              <a:cs typeface="Arial"/>
            </a:endParaRPr>
          </a:p>
          <a:p>
            <a:r>
              <a:rPr lang="en-US" dirty="0">
                <a:latin typeface="Arial"/>
                <a:cs typeface="Arial"/>
              </a:rPr>
              <a:t>If you have any questions about 7-1-7 that you’re not sure how to answer, add them to the parking lot.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kern="1200" dirty="0">
                <a:latin typeface="Arial"/>
                <a:cs typeface="Arial"/>
              </a:rPr>
              <a:t>[Note to moderator: at the end of 5 minutes, get everyone’s attention and move to the next slide. You will now facilitate a discussion in plenary</a:t>
            </a:r>
            <a:r>
              <a:rPr lang="en-US" i="1" dirty="0">
                <a:latin typeface="Arial"/>
                <a:cs typeface="Arial"/>
              </a:rPr>
              <a:t>.]</a:t>
            </a:r>
            <a:r>
              <a:rPr lang="en-US" b="0" i="1" kern="1200" dirty="0">
                <a:latin typeface="Arial"/>
                <a:cs typeface="Arial"/>
              </a:rPr>
              <a:t>  </a:t>
            </a:r>
          </a:p>
          <a:p>
            <a:endParaRPr lang="en-US" dirty="0">
              <a:latin typeface="Arial"/>
              <a:cs typeface="Arial"/>
            </a:endParaRPr>
          </a:p>
        </p:txBody>
      </p:sp>
      <p:sp>
        <p:nvSpPr>
          <p:cNvPr id="4" name="Slide Number Placeholder 3">
            <a:extLst>
              <a:ext uri="{FF2B5EF4-FFF2-40B4-BE49-F238E27FC236}">
                <a16:creationId xmlns:a16="http://schemas.microsoft.com/office/drawing/2014/main" id="{307C2722-76B3-5450-0109-522B8996B76F}"/>
              </a:ext>
            </a:extLst>
          </p:cNvPr>
          <p:cNvSpPr>
            <a:spLocks noGrp="1"/>
          </p:cNvSpPr>
          <p:nvPr>
            <p:ph type="sldNum" sz="quarter" idx="5"/>
          </p:nvPr>
        </p:nvSpPr>
        <p:spPr/>
        <p:txBody>
          <a:bodyPr/>
          <a:lstStyle/>
          <a:p>
            <a:fld id="{A1E75C25-C22B-D14A-8C88-D3C1CFA09A77}" type="slidenum">
              <a:rPr lang="en-US" smtClean="0"/>
              <a:pPr/>
              <a:t>51</a:t>
            </a:fld>
            <a:endParaRPr lang="en-US"/>
          </a:p>
        </p:txBody>
      </p:sp>
    </p:spTree>
    <p:extLst>
      <p:ext uri="{BB962C8B-B14F-4D97-AF65-F5344CB8AC3E}">
        <p14:creationId xmlns:p14="http://schemas.microsoft.com/office/powerpoint/2010/main" val="21694325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A7BC2-186F-927E-2E46-C74C15324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3B3A98-FB43-2B9B-E513-CD6D313706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70BBE8-706A-A48D-A9C5-12600C3B0507}"/>
              </a:ext>
            </a:extLst>
          </p:cNvPr>
          <p:cNvSpPr>
            <a:spLocks noGrp="1"/>
          </p:cNvSpPr>
          <p:nvPr>
            <p:ph type="body" idx="1"/>
          </p:nvPr>
        </p:nvSpPr>
        <p:spPr/>
        <p:txBody>
          <a:bodyPr/>
          <a:lstStyle/>
          <a:p>
            <a:r>
              <a:rPr lang="en-US" i="1" dirty="0">
                <a:latin typeface="Arial"/>
                <a:cs typeface="Arial"/>
              </a:rPr>
              <a:t>[Note to moderator: encourage participants to volunteer answers. If the room is quiet, gently select 1-2 participants to share their views to get the discussion started. You have 5 minutes for the discussion.]</a:t>
            </a:r>
            <a:endParaRPr lang="en-US" dirty="0">
              <a:latin typeface="Arial"/>
              <a:cs typeface="Arial"/>
            </a:endParaRPr>
          </a:p>
          <a:p>
            <a:endParaRPr lang="en-US" dirty="0">
              <a:latin typeface="Arial"/>
              <a:cs typeface="Arial"/>
            </a:endParaRPr>
          </a:p>
          <a:p>
            <a:r>
              <a:rPr lang="en-US" dirty="0">
                <a:latin typeface="Arial"/>
                <a:cs typeface="Arial"/>
              </a:rPr>
              <a:t>Great, now let’s discuss this scenario together.</a:t>
            </a:r>
          </a:p>
          <a:p>
            <a:endParaRPr lang="en-US" dirty="0">
              <a:latin typeface="Arial"/>
              <a:cs typeface="Arial"/>
            </a:endParaRPr>
          </a:p>
          <a:p>
            <a:r>
              <a:rPr lang="en-US" dirty="0">
                <a:latin typeface="Arial"/>
                <a:cs typeface="Arial"/>
              </a:rPr>
              <a:t>A few questions to consider are:</a:t>
            </a:r>
          </a:p>
          <a:p>
            <a:pPr marL="171450" indent="-171450">
              <a:buFont typeface="Arial" panose="020B0604020202020204" pitchFamily="34" charset="0"/>
              <a:buChar char="•"/>
            </a:pPr>
            <a:r>
              <a:rPr lang="en-US" sz="1200" dirty="0">
                <a:latin typeface="Arial"/>
                <a:cs typeface="Arial"/>
              </a:rPr>
              <a:t>What went well?</a:t>
            </a:r>
          </a:p>
          <a:p>
            <a:pPr marL="171450" indent="-171450">
              <a:buFont typeface="Arial" panose="020B0604020202020204" pitchFamily="34" charset="0"/>
              <a:buChar char="•"/>
            </a:pPr>
            <a:r>
              <a:rPr lang="en-US" sz="1200" dirty="0">
                <a:latin typeface="Arial"/>
                <a:cs typeface="Arial"/>
              </a:rPr>
              <a:t>What was challenging?</a:t>
            </a:r>
          </a:p>
          <a:p>
            <a:pPr marL="171450" indent="-171450">
              <a:buFont typeface="Arial" panose="020B0604020202020204" pitchFamily="34" charset="0"/>
              <a:buChar char="•"/>
            </a:pPr>
            <a:r>
              <a:rPr lang="en-US" sz="1200" dirty="0">
                <a:latin typeface="Arial"/>
                <a:cs typeface="Arial"/>
              </a:rPr>
              <a:t>What questions came up for you?</a:t>
            </a:r>
            <a:endParaRPr lang="en-US" sz="1200" dirty="0">
              <a:cs typeface="Arial"/>
            </a:endParaRPr>
          </a:p>
          <a:p>
            <a:endParaRPr lang="en-US" dirty="0">
              <a:latin typeface="Arial"/>
              <a:cs typeface="Arial"/>
            </a:endParaRPr>
          </a:p>
          <a:p>
            <a:r>
              <a:rPr lang="en-US" i="1" dirty="0">
                <a:latin typeface="Arial"/>
                <a:cs typeface="Arial"/>
              </a:rPr>
              <a:t>[Note to moderator: after 5 minutes, move to the next slide.]</a:t>
            </a:r>
          </a:p>
          <a:p>
            <a:endParaRPr lang="en-US" dirty="0">
              <a:latin typeface="Arial"/>
              <a:cs typeface="Arial"/>
            </a:endParaRPr>
          </a:p>
        </p:txBody>
      </p:sp>
      <p:sp>
        <p:nvSpPr>
          <p:cNvPr id="4" name="Slide Number Placeholder 3">
            <a:extLst>
              <a:ext uri="{FF2B5EF4-FFF2-40B4-BE49-F238E27FC236}">
                <a16:creationId xmlns:a16="http://schemas.microsoft.com/office/drawing/2014/main" id="{59494951-EF14-B9C2-87E9-378E4EC3F56C}"/>
              </a:ext>
            </a:extLst>
          </p:cNvPr>
          <p:cNvSpPr>
            <a:spLocks noGrp="1"/>
          </p:cNvSpPr>
          <p:nvPr>
            <p:ph type="sldNum" sz="quarter" idx="5"/>
          </p:nvPr>
        </p:nvSpPr>
        <p:spPr/>
        <p:txBody>
          <a:bodyPr/>
          <a:lstStyle/>
          <a:p>
            <a:fld id="{A1E75C25-C22B-D14A-8C88-D3C1CFA09A77}" type="slidenum">
              <a:rPr lang="en-US" smtClean="0"/>
              <a:pPr/>
              <a:t>52</a:t>
            </a:fld>
            <a:endParaRPr lang="en-US"/>
          </a:p>
        </p:txBody>
      </p:sp>
    </p:spTree>
    <p:extLst>
      <p:ext uri="{BB962C8B-B14F-4D97-AF65-F5344CB8AC3E}">
        <p14:creationId xmlns:p14="http://schemas.microsoft.com/office/powerpoint/2010/main" val="10360041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4FC55-6882-3417-0325-55B9958A5B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455A9-CCF7-EEA1-880D-D53309A8FE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3B7F3-6329-C3AC-EE6B-50845074E195}"/>
              </a:ext>
            </a:extLst>
          </p:cNvPr>
          <p:cNvSpPr>
            <a:spLocks noGrp="1"/>
          </p:cNvSpPr>
          <p:nvPr>
            <p:ph type="body" idx="1"/>
          </p:nvPr>
        </p:nvSpPr>
        <p:spPr/>
        <p:txBody>
          <a:bodyPr/>
          <a:lstStyle/>
          <a:p>
            <a:r>
              <a:rPr lang="en-US">
                <a:latin typeface="Arial"/>
                <a:cs typeface="Arial"/>
              </a:rPr>
              <a:t>We’ll have 15 minute break now. </a:t>
            </a:r>
            <a:endParaRPr lang="en-US"/>
          </a:p>
          <a:p>
            <a:endParaRPr lang="en-US">
              <a:latin typeface="Arial"/>
              <a:cs typeface="Arial"/>
            </a:endParaRPr>
          </a:p>
          <a:p>
            <a:r>
              <a:rPr lang="en-US">
                <a:latin typeface="Arial"/>
                <a:cs typeface="Arial"/>
              </a:rPr>
              <a:t>Please add any questions you have about the 7-1-7 approach to the parking lot so that we can continue to answer your questions.    </a:t>
            </a:r>
            <a:endParaRPr lang="en-US">
              <a:cs typeface="Arial"/>
            </a:endParaRPr>
          </a:p>
        </p:txBody>
      </p:sp>
      <p:sp>
        <p:nvSpPr>
          <p:cNvPr id="4" name="Slide Number Placeholder 3">
            <a:extLst>
              <a:ext uri="{FF2B5EF4-FFF2-40B4-BE49-F238E27FC236}">
                <a16:creationId xmlns:a16="http://schemas.microsoft.com/office/drawing/2014/main" id="{28F0B6F0-FEE1-805C-1A85-5B1DB9EA2B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86182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a:cs typeface="Arial"/>
              </a:rPr>
              <a:t>[Note to moderator: The next slide includes group discussion topics for a 30-min small group discussion. Feel free to change the questions based on the audience. Ideally, split participants into groups of 6-8 people if possible. Adjust time for small group discussion + plenary based on # of groups.]  </a:t>
            </a:r>
          </a:p>
          <a:p>
            <a:endParaRPr lang="en-US" dirty="0"/>
          </a:p>
          <a:p>
            <a:r>
              <a:rPr lang="en-US" dirty="0">
                <a:latin typeface="Arial"/>
                <a:cs typeface="Arial"/>
              </a:rPr>
              <a:t>Now we’re going to split into a few small groups to have our final small group discussion, and we’ll come back to plenary for a larger group discussion.  </a:t>
            </a:r>
          </a:p>
          <a:p>
            <a:endParaRPr lang="en-US" dirty="0"/>
          </a:p>
          <a:p>
            <a:r>
              <a:rPr lang="en-US" i="1" dirty="0">
                <a:latin typeface="Arial"/>
                <a:cs typeface="Arial"/>
              </a:rPr>
              <a:t>[Note to moderator: Have participants split into groups – either by assigning them at random (e.g., having people say a number from 1 to 3 if you’re going to have 3 groups and moving into those three groups) or by having them choose their own groups.]</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54</a:t>
            </a:fld>
            <a:endParaRPr lang="en-US"/>
          </a:p>
        </p:txBody>
      </p:sp>
    </p:spTree>
    <p:extLst>
      <p:ext uri="{BB962C8B-B14F-4D97-AF65-F5344CB8AC3E}">
        <p14:creationId xmlns:p14="http://schemas.microsoft.com/office/powerpoint/2010/main" val="40491025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D99D6-EB3C-BDE0-35CE-7743553F85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7CB3F-26E3-C7C0-39C6-D9CAA792C7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E0E7FE-7F6B-7265-10A7-AE001CF3D08D}"/>
              </a:ext>
            </a:extLst>
          </p:cNvPr>
          <p:cNvSpPr>
            <a:spLocks noGrp="1"/>
          </p:cNvSpPr>
          <p:nvPr>
            <p:ph type="body" idx="1"/>
          </p:nvPr>
        </p:nvSpPr>
        <p:spPr/>
        <p:txBody>
          <a:bodyPr/>
          <a:lstStyle/>
          <a:p>
            <a:pPr>
              <a:defRPr/>
            </a:pPr>
            <a:r>
              <a:rPr lang="en-US" dirty="0">
                <a:latin typeface="Arial"/>
                <a:cs typeface="Arial"/>
              </a:rPr>
              <a:t>So, here is what we would like you to do. Keep in mind that this is </a:t>
            </a:r>
            <a:r>
              <a:rPr lang="en-US" b="0" dirty="0">
                <a:latin typeface="Arial"/>
                <a:cs typeface="Arial"/>
              </a:rPr>
              <a:t>your time for </a:t>
            </a:r>
            <a:r>
              <a:rPr lang="en-US" b="0" dirty="0">
                <a:solidFill>
                  <a:schemeClr val="tx1"/>
                </a:solidFill>
                <a:latin typeface="Arial"/>
                <a:cs typeface="Arial"/>
              </a:rPr>
              <a:t>open discussion about 7-1-7 </a:t>
            </a:r>
            <a:r>
              <a:rPr lang="en-US" dirty="0">
                <a:solidFill>
                  <a:schemeClr val="tx1"/>
                </a:solidFill>
                <a:latin typeface="Arial"/>
                <a:cs typeface="Arial"/>
              </a:rPr>
              <a:t>and how it relates to your work.  In your groups, introduce yourselves</a:t>
            </a:r>
            <a:r>
              <a:rPr lang="en-US" dirty="0">
                <a:latin typeface="Arial"/>
                <a:cs typeface="Arial"/>
              </a:rPr>
              <a:t> </a:t>
            </a:r>
            <a:r>
              <a:rPr lang="en-US" dirty="0">
                <a:solidFill>
                  <a:schemeClr val="tx1"/>
                </a:solidFill>
                <a:latin typeface="Arial"/>
                <a:cs typeface="Arial"/>
              </a:rPr>
              <a:t>and discuss in your groups: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indent="0">
              <a:buNone/>
            </a:pPr>
            <a:r>
              <a:rPr lang="en-US" sz="1200" b="1" dirty="0">
                <a:solidFill>
                  <a:schemeClr val="tx2"/>
                </a:solidFill>
                <a:latin typeface="Arial"/>
                <a:cs typeface="Arial"/>
              </a:rPr>
              <a:t>What strategies can help make 7-1-7 adoption and use </a:t>
            </a:r>
            <a:r>
              <a:rPr lang="en-US" sz="1200" b="1" u="sng" dirty="0">
                <a:solidFill>
                  <a:schemeClr val="tx2"/>
                </a:solidFill>
                <a:latin typeface="Arial"/>
                <a:cs typeface="Arial"/>
              </a:rPr>
              <a:t>sustainable</a:t>
            </a:r>
            <a:r>
              <a:rPr lang="en-US" sz="1200" b="1" dirty="0">
                <a:solidFill>
                  <a:schemeClr val="tx2"/>
                </a:solidFill>
                <a:latin typeface="Arial"/>
                <a:cs typeface="Arial"/>
              </a:rPr>
              <a:t> where you work?</a:t>
            </a:r>
            <a:endParaRPr lang="en-US" sz="1200" b="1" dirty="0">
              <a:solidFill>
                <a:schemeClr val="tx2"/>
              </a:solidFill>
              <a:effectLst/>
              <a:latin typeface="Arial"/>
              <a:cs typeface="Arial"/>
            </a:endParaRPr>
          </a:p>
          <a:p>
            <a:pPr marL="0" indent="0">
              <a:buNone/>
            </a:pPr>
            <a:endParaRPr lang="en-US" sz="200" dirty="0">
              <a:solidFill>
                <a:schemeClr val="tx2"/>
              </a:solidFill>
              <a:effectLst/>
              <a:cs typeface="Arial" panose="020B0604020202020204" pitchFamily="34" charset="0"/>
            </a:endParaRPr>
          </a:p>
          <a:p>
            <a:pPr marL="0" indent="0">
              <a:buNone/>
            </a:pPr>
            <a:r>
              <a:rPr lang="en-US" sz="1200" b="1" dirty="0">
                <a:solidFill>
                  <a:schemeClr val="tx2"/>
                </a:solidFill>
                <a:effectLst/>
                <a:latin typeface="Arial"/>
                <a:cs typeface="Arial"/>
              </a:rPr>
              <a:t>How might you start using the foundations of 7-1-7 (timeliness and continuous performance improvement) in your work even now?</a:t>
            </a:r>
          </a:p>
          <a:p>
            <a:pPr marL="0" indent="0">
              <a:lnSpc>
                <a:spcPct val="115000"/>
              </a:lnSpc>
              <a:spcBef>
                <a:spcPts val="0"/>
              </a:spcBef>
              <a:spcAft>
                <a:spcPts val="100"/>
              </a:spcAft>
              <a:buNone/>
              <a:defRPr/>
            </a:pPr>
            <a:endParaRPr lang="en-US" dirty="0">
              <a:solidFill>
                <a:schemeClr val="tx1"/>
              </a:solidFill>
              <a:latin typeface="Arial"/>
              <a:cs typeface="Arial"/>
            </a:endParaRPr>
          </a:p>
          <a:p>
            <a:pPr>
              <a:defRPr/>
            </a:pPr>
            <a:r>
              <a:rPr lang="en-US" dirty="0">
                <a:solidFill>
                  <a:schemeClr val="tx1"/>
                </a:solidFill>
                <a:latin typeface="Arial"/>
                <a:cs typeface="Arial"/>
              </a:rPr>
              <a:t>You have 30 minutes for this exercise. For about the first half </a:t>
            </a:r>
            <a:r>
              <a:rPr lang="en-US" i="1" dirty="0">
                <a:solidFill>
                  <a:schemeClr val="tx1"/>
                </a:solidFill>
                <a:latin typeface="Arial"/>
                <a:cs typeface="Arial"/>
              </a:rPr>
              <a:t>[note to moderator: give exact time e.g. 15 min, 20 min based on </a:t>
            </a:r>
            <a:r>
              <a:rPr lang="en-US" i="1" dirty="0">
                <a:latin typeface="Arial"/>
                <a:cs typeface="Arial"/>
              </a:rPr>
              <a:t>the number </a:t>
            </a:r>
            <a:r>
              <a:rPr lang="en-US" i="1" dirty="0">
                <a:solidFill>
                  <a:schemeClr val="tx1"/>
                </a:solidFill>
                <a:latin typeface="Arial"/>
                <a:cs typeface="Arial"/>
              </a:rPr>
              <a:t>of groups if you can],</a:t>
            </a:r>
            <a:r>
              <a:rPr lang="en-US" dirty="0">
                <a:solidFill>
                  <a:schemeClr val="tx1"/>
                </a:solidFill>
                <a:latin typeface="Arial"/>
                <a:cs typeface="Arial"/>
              </a:rPr>
              <a:t> you will discuss these questions in the group. Then in plenary we will have a short, 2-minutes or less, for each group to report back and here what you all came up with.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Arial"/>
                <a:cs typeface="Arial"/>
              </a:rPr>
              <a:t>I hope you have great conversations!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endParaRPr lang="en-US" dirty="0">
              <a:cs typeface="Arial"/>
            </a:endParaRPr>
          </a:p>
          <a:p>
            <a:endParaRPr lang="en-US" dirty="0">
              <a:cs typeface="Arial"/>
            </a:endParaRPr>
          </a:p>
        </p:txBody>
      </p:sp>
      <p:sp>
        <p:nvSpPr>
          <p:cNvPr id="4" name="Slide Number Placeholder 3">
            <a:extLst>
              <a:ext uri="{FF2B5EF4-FFF2-40B4-BE49-F238E27FC236}">
                <a16:creationId xmlns:a16="http://schemas.microsoft.com/office/drawing/2014/main" id="{24E8AF97-F41A-83AE-3F58-783D6B77C30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128371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Thank you for participating throughout this whole day. We have a few more slides as a wrap-up.  </a:t>
            </a:r>
          </a:p>
        </p:txBody>
      </p:sp>
      <p:sp>
        <p:nvSpPr>
          <p:cNvPr id="4" name="Slide Number Placeholder 3"/>
          <p:cNvSpPr>
            <a:spLocks noGrp="1"/>
          </p:cNvSpPr>
          <p:nvPr>
            <p:ph type="sldNum" sz="quarter" idx="5"/>
          </p:nvPr>
        </p:nvSpPr>
        <p:spPr/>
        <p:txBody>
          <a:bodyPr/>
          <a:lstStyle/>
          <a:p>
            <a:fld id="{A1E75C25-C22B-D14A-8C88-D3C1CFA09A77}" type="slidenum">
              <a:rPr lang="en-US" smtClean="0"/>
              <a:pPr/>
              <a:t>56</a:t>
            </a:fld>
            <a:endParaRPr lang="en-US"/>
          </a:p>
        </p:txBody>
      </p:sp>
    </p:spTree>
    <p:extLst>
      <p:ext uri="{BB962C8B-B14F-4D97-AF65-F5344CB8AC3E}">
        <p14:creationId xmlns:p14="http://schemas.microsoft.com/office/powerpoint/2010/main" val="26412668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B8243-843B-AFD6-493E-0C8CEE5525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C6A50-A9EF-BA48-A82D-89F4B96B8D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09D4FD-AC13-828A-1E67-7A588C3B0E8C}"/>
              </a:ext>
            </a:extLst>
          </p:cNvPr>
          <p:cNvSpPr>
            <a:spLocks noGrp="1"/>
          </p:cNvSpPr>
          <p:nvPr>
            <p:ph type="body" idx="1"/>
          </p:nvPr>
        </p:nvSpPr>
        <p:spPr/>
        <p:txBody>
          <a:bodyPr/>
          <a:lstStyle/>
          <a:p>
            <a:r>
              <a:rPr lang="en-US" i="1" dirty="0">
                <a:latin typeface="Arial"/>
                <a:cs typeface="Arial"/>
              </a:rPr>
              <a:t>[Note to moderator: if there is time, we recommend asking the participants if they think each of these objectives were met. Remember to update this slide with the revised workshop objectives if you adapted the agenda and materials (e.g. if the participants are not helping develop a plan for adoption/use, if you took out the adoption deep dive material, etc.] </a:t>
            </a:r>
            <a:endParaRPr lang="en-US" dirty="0">
              <a:latin typeface="Arial"/>
              <a:cs typeface="Arial"/>
            </a:endParaRPr>
          </a:p>
          <a:p>
            <a:endParaRPr lang="en-US" dirty="0">
              <a:latin typeface="Calibri"/>
              <a:ea typeface="Calibri"/>
              <a:cs typeface="Calibri"/>
            </a:endParaRPr>
          </a:p>
          <a:p>
            <a:r>
              <a:rPr lang="en-US" dirty="0"/>
              <a:t>Now, let’s review the learning objectives again and see whether you think we have achieved them. </a:t>
            </a:r>
          </a:p>
          <a:p>
            <a:endParaRPr lang="en-US" sz="1200" b="0" dirty="0">
              <a:latin typeface="Calibri"/>
              <a:ea typeface="Calibri"/>
              <a:cs typeface="Calibri"/>
            </a:endParaRPr>
          </a:p>
          <a:p>
            <a:pPr marL="171450" indent="-171450">
              <a:buFont typeface="Arial" panose="020B0604020202020204" pitchFamily="34" charset="0"/>
              <a:buChar char="•"/>
            </a:pPr>
            <a:r>
              <a:rPr lang="en-US" sz="1200" b="0" dirty="0">
                <a:latin typeface="Arial"/>
                <a:cs typeface="Arial"/>
              </a:rPr>
              <a:t>Understand the 7-1-7 performance improvement approach and Early Action Reviews for outbreak detection, notification, and response</a:t>
            </a:r>
          </a:p>
          <a:p>
            <a:pPr marL="628650" lvl="1" indent="-171450">
              <a:buFont typeface="Arial" panose="020B0604020202020204" pitchFamily="34" charset="0"/>
              <a:buChar char="•"/>
            </a:pPr>
            <a:r>
              <a:rPr lang="en-US" sz="1200" b="0" dirty="0">
                <a:latin typeface="Arial"/>
                <a:cs typeface="Arial"/>
              </a:rPr>
              <a:t>We focused on this in the beginning and tried to reinforce it throughout the workshop. Do you believe we achieved this objective?</a:t>
            </a:r>
          </a:p>
          <a:p>
            <a:pPr marL="628650" lvl="1" indent="-171450">
              <a:buFont typeface="Arial" panose="020B0604020202020204" pitchFamily="34" charset="0"/>
              <a:buChar char="•"/>
            </a:pPr>
            <a:endParaRPr lang="en-US" sz="1200" b="0" dirty="0">
              <a:latin typeface="Arial"/>
              <a:cs typeface="Arial"/>
            </a:endParaRPr>
          </a:p>
          <a:p>
            <a:pPr marL="171450" lvl="0" indent="-171450">
              <a:buFont typeface="Arial" panose="020B0604020202020204" pitchFamily="34" charset="0"/>
              <a:buChar char="•"/>
            </a:pPr>
            <a:r>
              <a:rPr lang="en-US" sz="1200" b="0" dirty="0">
                <a:latin typeface="Arial"/>
                <a:cs typeface="Arial"/>
              </a:rPr>
              <a:t>Explain how the 7-1-7 approach drives performance improvement of outbreak systems</a:t>
            </a:r>
          </a:p>
          <a:p>
            <a:pPr marL="628650" lvl="1" indent="-171450">
              <a:buFont typeface="Arial" panose="020B0604020202020204" pitchFamily="34" charset="0"/>
              <a:buChar char="•"/>
            </a:pPr>
            <a:r>
              <a:rPr lang="en-US" sz="1200" b="0" dirty="0">
                <a:latin typeface="Arial"/>
                <a:cs typeface="Arial"/>
              </a:rPr>
              <a:t>Do you feel you are able to explain this now? </a:t>
            </a:r>
          </a:p>
          <a:p>
            <a:pPr marL="628650" lvl="1" indent="-171450">
              <a:buFont typeface="Arial" panose="020B0604020202020204" pitchFamily="34" charset="0"/>
              <a:buChar char="•"/>
            </a:pPr>
            <a:endParaRPr lang="en-US" sz="1200" b="0" dirty="0">
              <a:latin typeface="Arial"/>
              <a:cs typeface="Arial"/>
            </a:endParaRPr>
          </a:p>
          <a:p>
            <a:pPr marL="342900" indent="-342900">
              <a:lnSpc>
                <a:spcPct val="113999"/>
              </a:lnSpc>
              <a:buFont typeface="Arial" panose="020B0604020202020204" pitchFamily="34" charset="0"/>
              <a:buChar char="•"/>
            </a:pPr>
            <a:r>
              <a:rPr lang="en-US" sz="1200" b="0" dirty="0">
                <a:latin typeface="Arial"/>
                <a:cs typeface="Arial"/>
              </a:rPr>
              <a:t>Identify opportunities and challenges for supporting awareness, adoption, and use of 7-1-7 in your work</a:t>
            </a:r>
          </a:p>
          <a:p>
            <a:pPr marL="800100" lvl="1" indent="-342900">
              <a:lnSpc>
                <a:spcPct val="113999"/>
              </a:lnSpc>
              <a:buFont typeface="Arial" panose="020B0604020202020204" pitchFamily="34" charset="0"/>
              <a:buChar char="•"/>
            </a:pPr>
            <a:r>
              <a:rPr lang="en-US" sz="1200" b="0" dirty="0">
                <a:latin typeface="Arial"/>
                <a:cs typeface="Arial"/>
              </a:rPr>
              <a:t>We focused on this throughout the workshop, including during some of the discussion sessions. Do you think we achieved this objective?</a:t>
            </a:r>
          </a:p>
          <a:p>
            <a:pPr marL="800100" lvl="1" indent="-342900">
              <a:lnSpc>
                <a:spcPct val="113999"/>
              </a:lnSpc>
              <a:buFont typeface="Arial" panose="020B0604020202020204" pitchFamily="34" charset="0"/>
              <a:buChar char="•"/>
            </a:pPr>
            <a:endParaRPr lang="en-US" sz="1200" b="0" dirty="0">
              <a:latin typeface="Arial"/>
              <a:cs typeface="Arial"/>
            </a:endParaRPr>
          </a:p>
          <a:p>
            <a:pPr marL="342900" lvl="0" indent="-342900">
              <a:lnSpc>
                <a:spcPct val="113999"/>
              </a:lnSpc>
              <a:buFont typeface="Arial" panose="020B0604020202020204" pitchFamily="34" charset="0"/>
              <a:buChar char="•"/>
            </a:pPr>
            <a:r>
              <a:rPr lang="en-US" sz="1200" b="0" dirty="0">
                <a:latin typeface="Arial"/>
                <a:cs typeface="Arial"/>
              </a:rPr>
              <a:t>Apply key steps and model practices to support 7-1-7 adoption + use across programs and contexts</a:t>
            </a:r>
          </a:p>
          <a:p>
            <a:pPr marL="800100" lvl="1" indent="-342900">
              <a:lnSpc>
                <a:spcPct val="113999"/>
              </a:lnSpc>
              <a:buFont typeface="Arial" panose="020B0604020202020204" pitchFamily="34" charset="0"/>
              <a:buChar char="•"/>
            </a:pPr>
            <a:r>
              <a:rPr lang="en-US" sz="1200" b="0" dirty="0">
                <a:latin typeface="Arial"/>
                <a:cs typeface="Arial"/>
              </a:rPr>
              <a:t>We covered this during our deep dives on adoption and use. Do you feel that we achieved this objective?  </a:t>
            </a:r>
          </a:p>
          <a:p>
            <a:pPr marL="800100" lvl="1" indent="-342900">
              <a:lnSpc>
                <a:spcPct val="113999"/>
              </a:lnSpc>
              <a:buFont typeface="Arial" panose="020B0604020202020204" pitchFamily="34" charset="0"/>
              <a:buChar char="•"/>
            </a:pPr>
            <a:endParaRPr lang="en-US" sz="1200" b="0" dirty="0">
              <a:latin typeface="Arial"/>
              <a:cs typeface="Arial"/>
            </a:endParaRPr>
          </a:p>
          <a:p>
            <a:pPr marL="342900" lvl="0" indent="-342900">
              <a:lnSpc>
                <a:spcPct val="113999"/>
              </a:lnSpc>
              <a:buFont typeface="Arial" panose="020B0604020202020204" pitchFamily="34" charset="0"/>
              <a:buChar char="•"/>
            </a:pPr>
            <a:r>
              <a:rPr lang="en-US" sz="1200" b="0" dirty="0">
                <a:latin typeface="Arial"/>
                <a:cs typeface="Arial"/>
              </a:rPr>
              <a:t>Develop a plan for adoption and routine use of the 7-1-7 target in your country/jurisdiction</a:t>
            </a:r>
          </a:p>
          <a:p>
            <a:pPr marL="800100" lvl="1" indent="-342900">
              <a:lnSpc>
                <a:spcPct val="113999"/>
              </a:lnSpc>
              <a:buFont typeface="Arial" panose="020B0604020202020204" pitchFamily="34" charset="0"/>
              <a:buChar char="•"/>
            </a:pPr>
            <a:r>
              <a:rPr lang="en-US" sz="1200" b="0" dirty="0">
                <a:latin typeface="Arial"/>
                <a:cs typeface="Arial"/>
              </a:rPr>
              <a:t>We discussed some of this throughout, and then spent time this morning focused on this objective. Do you think we met it?</a:t>
            </a:r>
          </a:p>
          <a:p>
            <a:pPr algn="just"/>
            <a:endParaRPr lang="en-US" dirty="0">
              <a:cs typeface="Arial" panose="020B0604020202020204" pitchFamily="34" charset="0"/>
            </a:endParaRPr>
          </a:p>
        </p:txBody>
      </p:sp>
      <p:sp>
        <p:nvSpPr>
          <p:cNvPr id="4" name="Slide Number Placeholder 3">
            <a:extLst>
              <a:ext uri="{FF2B5EF4-FFF2-40B4-BE49-F238E27FC236}">
                <a16:creationId xmlns:a16="http://schemas.microsoft.com/office/drawing/2014/main" id="{E41E8660-9D3A-7F89-3EA5-FCA45A31E305}"/>
              </a:ext>
            </a:extLst>
          </p:cNvPr>
          <p:cNvSpPr>
            <a:spLocks noGrp="1"/>
          </p:cNvSpPr>
          <p:nvPr>
            <p:ph type="sldNum" sz="quarter" idx="5"/>
          </p:nvPr>
        </p:nvSpPr>
        <p:spPr/>
        <p:txBody>
          <a:bodyPr/>
          <a:lstStyle/>
          <a:p>
            <a:fld id="{A1E75C25-C22B-D14A-8C88-D3C1CFA09A77}" type="slidenum">
              <a:rPr lang="en-US" smtClean="0"/>
              <a:pPr/>
              <a:t>57</a:t>
            </a:fld>
            <a:endParaRPr lang="en-US"/>
          </a:p>
        </p:txBody>
      </p:sp>
    </p:spTree>
    <p:extLst>
      <p:ext uri="{BB962C8B-B14F-4D97-AF65-F5344CB8AC3E}">
        <p14:creationId xmlns:p14="http://schemas.microsoft.com/office/powerpoint/2010/main" val="917969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Just a reminder that on the 7-1-7 Alliance website, you can find a wide range of resources to help you understand the 7-1-7 target, and get started with adopting and using it.  There are details about the using steps and adoption components we went over during the workshop that you can review in the 7-1-7 Digital Toolkit.  </a:t>
            </a:r>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58</a:t>
            </a:fld>
            <a:endParaRPr lang="en-US"/>
          </a:p>
        </p:txBody>
      </p:sp>
    </p:spTree>
    <p:extLst>
      <p:ext uri="{BB962C8B-B14F-4D97-AF65-F5344CB8AC3E}">
        <p14:creationId xmlns:p14="http://schemas.microsoft.com/office/powerpoint/2010/main" val="14612966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8057C-A19E-2283-781C-35AF2BB1AB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94B273-45BA-6905-6626-D90AD6389D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D53875-B1D6-01B0-BE39-B193BC19DCFE}"/>
              </a:ext>
            </a:extLst>
          </p:cNvPr>
          <p:cNvSpPr>
            <a:spLocks noGrp="1"/>
          </p:cNvSpPr>
          <p:nvPr>
            <p:ph type="body" idx="1"/>
          </p:nvPr>
        </p:nvSpPr>
        <p:spPr/>
        <p:txBody>
          <a:bodyPr/>
          <a:lstStyle/>
          <a:p>
            <a:pPr algn="just"/>
            <a:r>
              <a:rPr lang="en-US" i="1" dirty="0">
                <a:latin typeface="Arial"/>
                <a:cs typeface="Arial"/>
              </a:rPr>
              <a:t>[Note to moderator: please fill in this slide with any next steps – suggestions for content are provided in the current bullet points, which should be replaced with actual next steps. Remove the yellow coloring once the slide is complete.].  </a:t>
            </a:r>
          </a:p>
          <a:p>
            <a:pPr algn="just"/>
            <a:endParaRPr lang="en-US" dirty="0">
              <a:cs typeface="Arial" panose="020B0604020202020204" pitchFamily="34" charset="0"/>
            </a:endParaRPr>
          </a:p>
          <a:p>
            <a:pPr algn="just"/>
            <a:r>
              <a:rPr lang="en-US" dirty="0">
                <a:latin typeface="Arial"/>
                <a:cs typeface="Arial"/>
              </a:rPr>
              <a:t>Now as we finish, let’s go over some next steps so you know what is in store for how 7-1-7, and you.  </a:t>
            </a:r>
          </a:p>
          <a:p>
            <a:pPr algn="just"/>
            <a:endParaRPr lang="en-US" dirty="0">
              <a:cs typeface="Arial" panose="020B0604020202020204" pitchFamily="34" charset="0"/>
            </a:endParaRPr>
          </a:p>
          <a:p>
            <a:pPr algn="just"/>
            <a:r>
              <a:rPr lang="en-US" i="1" dirty="0">
                <a:latin typeface="Arial"/>
                <a:cs typeface="Arial"/>
              </a:rPr>
              <a:t>[note to moderator: explain the next steps]</a:t>
            </a:r>
          </a:p>
        </p:txBody>
      </p:sp>
      <p:sp>
        <p:nvSpPr>
          <p:cNvPr id="4" name="Slide Number Placeholder 3">
            <a:extLst>
              <a:ext uri="{FF2B5EF4-FFF2-40B4-BE49-F238E27FC236}">
                <a16:creationId xmlns:a16="http://schemas.microsoft.com/office/drawing/2014/main" id="{B31A9168-CFEE-1A34-82A5-D0068D4B55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4252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a:solidFill>
                  <a:srgbClr val="000000"/>
                </a:solidFill>
                <a:effectLst/>
                <a:latin typeface="Arial"/>
                <a:cs typeface="Arial"/>
              </a:rPr>
              <a:t>Let’s go over our workshop learning objectives again. </a:t>
            </a:r>
            <a:r>
              <a:rPr lang="en-US">
                <a:latin typeface="Arial"/>
                <a:cs typeface="Arial"/>
              </a:rPr>
              <a:t>By the end of today, you should be able to: </a:t>
            </a:r>
          </a:p>
          <a:p>
            <a:endParaRPr lang="en-US">
              <a:latin typeface="Arial"/>
              <a:cs typeface="Arial"/>
            </a:endParaRPr>
          </a:p>
          <a:p>
            <a:pPr marL="342900" indent="-342900">
              <a:lnSpc>
                <a:spcPct val="113999"/>
              </a:lnSpc>
              <a:buAutoNum type="arabicPeriod"/>
            </a:pPr>
            <a:r>
              <a:rPr lang="en-US" sz="1200" b="0">
                <a:latin typeface="Arial"/>
                <a:cs typeface="Arial"/>
              </a:rPr>
              <a:t>Understand the 7-1-7 </a:t>
            </a:r>
            <a:r>
              <a:rPr lang="en-US">
                <a:latin typeface="Arial"/>
                <a:cs typeface="Arial"/>
              </a:rPr>
              <a:t>target and performance</a:t>
            </a:r>
            <a:r>
              <a:rPr lang="en-US" sz="1200" b="0">
                <a:latin typeface="Arial"/>
                <a:cs typeface="Arial"/>
              </a:rPr>
              <a:t> improvement approach</a:t>
            </a:r>
            <a:r>
              <a:rPr lang="en-US">
                <a:latin typeface="Arial"/>
                <a:cs typeface="Arial"/>
              </a:rPr>
              <a:t>,</a:t>
            </a:r>
            <a:r>
              <a:rPr lang="en-US" sz="1200" b="0">
                <a:latin typeface="Arial"/>
                <a:cs typeface="Arial"/>
              </a:rPr>
              <a:t> and Early Action Reviews for outbreak detection, notification, and response  </a:t>
            </a:r>
            <a:endParaRPr lang="en-US" sz="100" b="0">
              <a:latin typeface="Arial"/>
              <a:cs typeface="Arial"/>
            </a:endParaRPr>
          </a:p>
          <a:p>
            <a:pPr marL="342900" indent="-342900">
              <a:lnSpc>
                <a:spcPct val="113999"/>
              </a:lnSpc>
              <a:buFont typeface="+mj-lt"/>
              <a:buAutoNum type="arabicPeriod"/>
            </a:pPr>
            <a:r>
              <a:rPr lang="en-US" sz="1100" b="0">
                <a:latin typeface="Arial"/>
                <a:cs typeface="Arial"/>
              </a:rPr>
              <a:t>Explain how 7-1-7 drives performance improvement of outbreak systems</a:t>
            </a:r>
            <a:endParaRPr lang="en-US" sz="100" b="0">
              <a:latin typeface="Arial"/>
              <a:cs typeface="Arial"/>
            </a:endParaRPr>
          </a:p>
          <a:p>
            <a:pPr marL="342900" indent="-342900">
              <a:lnSpc>
                <a:spcPct val="113999"/>
              </a:lnSpc>
              <a:buFont typeface="+mj-lt"/>
              <a:buAutoNum type="arabicPeriod"/>
            </a:pPr>
            <a:r>
              <a:rPr lang="en-US" sz="1100" b="0">
                <a:latin typeface="Arial"/>
                <a:cs typeface="Arial"/>
              </a:rPr>
              <a:t>Identify opportunities and challenges for supporting awareness, adoption, and use of 7-1-7 in your work</a:t>
            </a:r>
            <a:endParaRPr lang="en-US" sz="100" b="0">
              <a:latin typeface="Arial"/>
              <a:cs typeface="Arial"/>
            </a:endParaRPr>
          </a:p>
          <a:p>
            <a:pPr marL="342900" indent="-342900">
              <a:lnSpc>
                <a:spcPct val="113999"/>
              </a:lnSpc>
              <a:buFont typeface="+mj-lt"/>
              <a:buAutoNum type="arabicPeriod"/>
            </a:pPr>
            <a:r>
              <a:rPr lang="en-US" sz="1200" b="0">
                <a:latin typeface="Arial"/>
                <a:cs typeface="Arial"/>
              </a:rPr>
              <a:t>Apply key steps and model practices to support 7-1-7 adoption + use across programs and contexts</a:t>
            </a:r>
            <a:endParaRPr lang="en-US" sz="100" b="0">
              <a:latin typeface="Arial"/>
              <a:cs typeface="Arial"/>
            </a:endParaRPr>
          </a:p>
          <a:p>
            <a:pPr marL="342900" indent="-342900">
              <a:lnSpc>
                <a:spcPct val="113999"/>
              </a:lnSpc>
              <a:buFont typeface="+mj-lt"/>
              <a:buAutoNum type="arabicPeriod"/>
            </a:pPr>
            <a:r>
              <a:rPr lang="en-US" sz="1200" b="0">
                <a:latin typeface="Arial"/>
                <a:cs typeface="Arial"/>
              </a:rPr>
              <a:t>Plan for adoption and routine use of the 7-1-7 target in your </a:t>
            </a:r>
            <a:r>
              <a:rPr lang="en-US">
                <a:latin typeface="Arial"/>
                <a:cs typeface="Arial"/>
              </a:rPr>
              <a:t>country or jurisdiction </a:t>
            </a:r>
            <a:endParaRPr lang="en-US" sz="1200" b="0">
              <a:latin typeface="Arial"/>
              <a:cs typeface="Arial"/>
            </a:endParaRPr>
          </a:p>
          <a:p>
            <a:pPr marL="342900" indent="-342900">
              <a:lnSpc>
                <a:spcPct val="113999"/>
              </a:lnSpc>
              <a:buAutoNum type="arabicPeriod"/>
            </a:pPr>
            <a:endParaRPr lang="en-US" sz="1200" b="0" i="0">
              <a:solidFill>
                <a:srgbClr val="000000"/>
              </a:solidFill>
              <a:effectLst/>
              <a:latin typeface="Arial"/>
              <a:cs typeface="Arial"/>
            </a:endParaRPr>
          </a:p>
          <a:p>
            <a:pPr>
              <a:lnSpc>
                <a:spcPct val="113999"/>
              </a:lnSpc>
            </a:pPr>
            <a:r>
              <a:rPr lang="en-US">
                <a:latin typeface="Arial"/>
                <a:cs typeface="Arial"/>
              </a:rPr>
              <a:t>The first two objectives we covered in the introductory materials and have continued to reinforce throughout the workshop, and the third objective has been woven in throughout the workshop. We covered the fourth objective over the last two days. While we’ve had several discussions about how to plan for 7-1-7 adoption and use, today we’ll focus on this.  </a:t>
            </a:r>
          </a:p>
          <a:p>
            <a:pPr>
              <a:lnSpc>
                <a:spcPct val="113999"/>
              </a:lnSpc>
            </a:pPr>
            <a:endParaRPr lang="en-US" b="0" i="0">
              <a:solidFill>
                <a:srgbClr val="444444"/>
              </a:solidFill>
              <a:effectLst/>
              <a:latin typeface="Arial"/>
              <a:ea typeface="Calibri"/>
              <a:cs typeface="Arial"/>
            </a:endParaRPr>
          </a:p>
          <a:p>
            <a:pPr>
              <a:lnSpc>
                <a:spcPct val="113999"/>
              </a:lnSpc>
            </a:pPr>
            <a:endParaRPr lang="en-US" b="0" i="0">
              <a:solidFill>
                <a:srgbClr val="444444"/>
              </a:solidFill>
              <a:effectLst/>
              <a:latin typeface="Arial"/>
              <a:ea typeface="Calibri"/>
              <a:cs typeface="Arial"/>
            </a:endParaRPr>
          </a:p>
          <a:p>
            <a:pPr algn="just"/>
            <a:endParaRPr lang="en-US">
              <a:cs typeface="Arial" panose="020B0604020202020204" pitchFamily="34" charset="0"/>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6</a:t>
            </a:fld>
            <a:endParaRPr lang="en-US"/>
          </a:p>
        </p:txBody>
      </p:sp>
    </p:spTree>
    <p:extLst>
      <p:ext uri="{BB962C8B-B14F-4D97-AF65-F5344CB8AC3E}">
        <p14:creationId xmlns:p14="http://schemas.microsoft.com/office/powerpoint/2010/main" val="9404136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[Note to moderator: have speakers say any closing remarks for the day and workshop].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60</a:t>
            </a:fld>
            <a:endParaRPr lang="en-US"/>
          </a:p>
        </p:txBody>
      </p:sp>
    </p:spTree>
    <p:extLst>
      <p:ext uri="{BB962C8B-B14F-4D97-AF65-F5344CB8AC3E}">
        <p14:creationId xmlns:p14="http://schemas.microsoft.com/office/powerpoint/2010/main" val="2105013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We are so grateful for your participation in the 7-1-7 technical workshop. Thank you!</a:t>
            </a:r>
          </a:p>
        </p:txBody>
      </p:sp>
      <p:sp>
        <p:nvSpPr>
          <p:cNvPr id="4" name="Slide Number Placeholder 3"/>
          <p:cNvSpPr>
            <a:spLocks noGrp="1"/>
          </p:cNvSpPr>
          <p:nvPr>
            <p:ph type="sldNum" sz="quarter" idx="5"/>
          </p:nvPr>
        </p:nvSpPr>
        <p:spPr/>
        <p:txBody>
          <a:bodyPr/>
          <a:lstStyle/>
          <a:p>
            <a:fld id="{A1E75C25-C22B-D14A-8C88-D3C1CFA09A77}" type="slidenum">
              <a:rPr lang="en-US" smtClean="0"/>
              <a:pPr/>
              <a:t>61</a:t>
            </a:fld>
            <a:endParaRPr lang="en-US"/>
          </a:p>
        </p:txBody>
      </p:sp>
    </p:spTree>
    <p:extLst>
      <p:ext uri="{BB962C8B-B14F-4D97-AF65-F5344CB8AC3E}">
        <p14:creationId xmlns:p14="http://schemas.microsoft.com/office/powerpoint/2010/main" val="2480975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latin typeface="Arial"/>
                <a:cs typeface="Arial"/>
              </a:rPr>
              <a:t>[Note to moderator: keep discussion to a max of 3 minutes. E</a:t>
            </a:r>
            <a:r>
              <a:rPr lang="en-US" sz="1200" b="0" i="1" dirty="0">
                <a:latin typeface="Arial"/>
                <a:cs typeface="Arial"/>
              </a:rPr>
              <a:t>ncourage a response and wait for replies. If no one raises their hand, gently call on 1-2 </a:t>
            </a:r>
            <a:r>
              <a:rPr lang="en-US" i="1" dirty="0">
                <a:latin typeface="Arial"/>
                <a:cs typeface="Arial"/>
              </a:rPr>
              <a:t>participant(s)</a:t>
            </a:r>
            <a:r>
              <a:rPr lang="en-US" sz="1200" b="0" i="1" dirty="0">
                <a:latin typeface="Arial"/>
                <a:cs typeface="Arial"/>
              </a:rPr>
              <a:t> to get the discussion started. This is important, especially for these earlier questions, to set the tone of the workshop for active participation</a:t>
            </a:r>
            <a:r>
              <a:rPr lang="en-US" i="1" dirty="0">
                <a:latin typeface="Arial"/>
                <a:cs typeface="Arial"/>
              </a:rPr>
              <a:t>.]</a:t>
            </a:r>
            <a:endParaRPr lang="en-US" sz="1200" b="0" i="1" dirty="0">
              <a:latin typeface="Arial"/>
              <a:cs typeface="Arial"/>
            </a:endParaRPr>
          </a:p>
          <a:p>
            <a:endParaRPr lang="en-US" dirty="0"/>
          </a:p>
          <a:p>
            <a:r>
              <a:rPr lang="en-US" dirty="0">
                <a:latin typeface="Arial"/>
                <a:cs typeface="Arial"/>
              </a:rPr>
              <a:t>Now, I want to hear from you about what your key takeaways were from yesterday.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58909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AD9D3-7B0C-FF21-B8CC-B20F180D83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9201D-32C6-22F9-B77A-54251FABA4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928AF2-23EF-7CF4-FBB3-45FF9F735E93}"/>
              </a:ext>
            </a:extLst>
          </p:cNvPr>
          <p:cNvSpPr>
            <a:spLocks noGrp="1"/>
          </p:cNvSpPr>
          <p:nvPr>
            <p:ph type="body" idx="1"/>
          </p:nvPr>
        </p:nvSpPr>
        <p:spPr/>
        <p:txBody>
          <a:bodyPr/>
          <a:lstStyle/>
          <a:p>
            <a:pPr>
              <a:defRPr/>
            </a:pPr>
            <a:r>
              <a:rPr lang="en-US" i="1" dirty="0">
                <a:latin typeface="Arial"/>
                <a:cs typeface="Arial"/>
              </a:rPr>
              <a:t>[Note to moderator: keep discussion to a max of 3 minutes. If the audience isn’t too large, consider having everyone stand. Ask them for one key takeaway, where they can only sit once they have said one key takeaway that is unique (</a:t>
            </a:r>
            <a:r>
              <a:rPr lang="en-US" i="1" dirty="0" err="1">
                <a:latin typeface="Arial"/>
                <a:cs typeface="Arial"/>
              </a:rPr>
              <a:t>ie</a:t>
            </a:r>
            <a:r>
              <a:rPr lang="en-US" i="1" dirty="0">
                <a:latin typeface="Arial"/>
                <a:cs typeface="Arial"/>
              </a:rPr>
              <a:t>, no repeats). Once everyone is seated, continue to the next slide.]</a:t>
            </a:r>
            <a:endParaRPr lang="en-US" dirty="0">
              <a:latin typeface="Arial"/>
              <a:cs typeface="Arial"/>
            </a:endParaRPr>
          </a:p>
          <a:p>
            <a:pPr>
              <a:defRPr/>
            </a:pPr>
            <a:r>
              <a:rPr lang="en-US" i="1" dirty="0">
                <a:latin typeface="Arial"/>
                <a:cs typeface="Arial"/>
              </a:rPr>
              <a:t> </a:t>
            </a:r>
            <a:endParaRPr lang="en-US" i="1" dirty="0">
              <a:cs typeface="Arial"/>
            </a:endParaRPr>
          </a:p>
          <a:p>
            <a:r>
              <a:rPr lang="en-US" dirty="0">
                <a:latin typeface="Arial"/>
                <a:cs typeface="Arial"/>
              </a:rPr>
              <a:t>Now, I want to hear from you about what your key takeaways were from the whole workshop.  </a:t>
            </a:r>
          </a:p>
          <a:p>
            <a:endParaRPr lang="en-US" dirty="0">
              <a:latin typeface="Arial"/>
              <a:cs typeface="Arial"/>
            </a:endParaRPr>
          </a:p>
          <a:p>
            <a:endParaRPr lang="en-US" dirty="0"/>
          </a:p>
        </p:txBody>
      </p:sp>
      <p:sp>
        <p:nvSpPr>
          <p:cNvPr id="4" name="Slide Number Placeholder 3">
            <a:extLst>
              <a:ext uri="{FF2B5EF4-FFF2-40B4-BE49-F238E27FC236}">
                <a16:creationId xmlns:a16="http://schemas.microsoft.com/office/drawing/2014/main" id="{B2ADB8B7-5EDA-BF9C-EE2B-A0415F31D85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35304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23597-935E-8183-26C1-179E6DAC29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B85B31-58AF-E2D3-0649-AFC92BBB20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93946E-68EA-F9B9-42A1-E7E90D2B38B4}"/>
              </a:ext>
            </a:extLst>
          </p:cNvPr>
          <p:cNvSpPr>
            <a:spLocks noGrp="1"/>
          </p:cNvSpPr>
          <p:nvPr>
            <p:ph type="body" idx="1"/>
          </p:nvPr>
        </p:nvSpPr>
        <p:spPr/>
        <p:txBody>
          <a:bodyPr/>
          <a:lstStyle/>
          <a:p>
            <a:r>
              <a:rPr lang="en-US">
                <a:latin typeface="Arial"/>
                <a:cs typeface="Arial"/>
              </a:rPr>
              <a:t>Just a quick reminder that we’ve designed this training to be highly interactive, and for that we need your active participation! </a:t>
            </a:r>
            <a:endParaRPr lang="en-US">
              <a:latin typeface="Arial"/>
              <a:ea typeface="Calibri"/>
              <a:cs typeface="Arial"/>
            </a:endParaRPr>
          </a:p>
          <a:p>
            <a:endParaRPr lang="en-US">
              <a:latin typeface="Arial"/>
              <a:cs typeface="Arial"/>
            </a:endParaRPr>
          </a:p>
          <a:p>
            <a:r>
              <a:rPr lang="en-US">
                <a:latin typeface="Arial"/>
                <a:cs typeface="Arial"/>
              </a:rPr>
              <a:t>So please join us by being an active learner and participant during our hands-on activities, discussions, and Q&amp;A sessions.</a:t>
            </a:r>
            <a:endParaRPr lang="en-US"/>
          </a:p>
          <a:p>
            <a:pPr algn="just"/>
            <a:endParaRPr lang="en-US">
              <a:cs typeface="Arial"/>
            </a:endParaRPr>
          </a:p>
          <a:p>
            <a:endParaRPr lang="en-US">
              <a:latin typeface="Calibri"/>
              <a:ea typeface="Calibri"/>
              <a:cs typeface="Calibri"/>
            </a:endParaRPr>
          </a:p>
        </p:txBody>
      </p:sp>
      <p:sp>
        <p:nvSpPr>
          <p:cNvPr id="4" name="Slide Number Placeholder 3">
            <a:extLst>
              <a:ext uri="{FF2B5EF4-FFF2-40B4-BE49-F238E27FC236}">
                <a16:creationId xmlns:a16="http://schemas.microsoft.com/office/drawing/2014/main" id="{6427B412-72BB-EC73-7B57-018B6F5D8590}"/>
              </a:ext>
            </a:extLst>
          </p:cNvPr>
          <p:cNvSpPr>
            <a:spLocks noGrp="1"/>
          </p:cNvSpPr>
          <p:nvPr>
            <p:ph type="sldNum" sz="quarter" idx="5"/>
          </p:nvPr>
        </p:nvSpPr>
        <p:spPr/>
        <p:txBody>
          <a:bodyPr/>
          <a:lstStyle/>
          <a:p>
            <a:fld id="{A1E75C25-C22B-D14A-8C88-D3C1CFA09A77}" type="slidenum">
              <a:rPr lang="en-US" smtClean="0"/>
              <a:pPr/>
              <a:t>9</a:t>
            </a:fld>
            <a:endParaRPr lang="en-US"/>
          </a:p>
        </p:txBody>
      </p:sp>
    </p:spTree>
    <p:extLst>
      <p:ext uri="{BB962C8B-B14F-4D97-AF65-F5344CB8AC3E}">
        <p14:creationId xmlns:p14="http://schemas.microsoft.com/office/powerpoint/2010/main" val="35538249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B992F8-DD08-3F62-30B9-304F033F4E7F}"/>
              </a:ext>
            </a:extLst>
          </p:cNvPr>
          <p:cNvSpPr/>
          <p:nvPr/>
        </p:nvSpPr>
        <p:spPr>
          <a:xfrm>
            <a:off x="0" y="162"/>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5" name="Round Same Side Corner Rectangle 24">
            <a:extLst>
              <a:ext uri="{FF2B5EF4-FFF2-40B4-BE49-F238E27FC236}">
                <a16:creationId xmlns:a16="http://schemas.microsoft.com/office/drawing/2014/main" id="{CA6E71AB-ED8E-FEED-B76B-4B73FCEB3D67}"/>
              </a:ext>
            </a:extLst>
          </p:cNvPr>
          <p:cNvSpPr/>
          <p:nvPr/>
        </p:nvSpPr>
        <p:spPr>
          <a:xfrm>
            <a:off x="603315" y="1859615"/>
            <a:ext cx="10011266" cy="4689878"/>
          </a:xfrm>
          <a:prstGeom prst="round2SameRect">
            <a:avLst>
              <a:gd name="adj1" fmla="val 8748"/>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14" name="Picture 13">
            <a:extLst>
              <a:ext uri="{FF2B5EF4-FFF2-40B4-BE49-F238E27FC236}">
                <a16:creationId xmlns:a16="http://schemas.microsoft.com/office/drawing/2014/main" id="{58A48999-82A6-0C7C-CDE3-E001425BCD2E}"/>
              </a:ext>
            </a:extLst>
          </p:cNvPr>
          <p:cNvPicPr>
            <a:picLocks noChangeAspect="1"/>
          </p:cNvPicPr>
          <p:nvPr/>
        </p:nvPicPr>
        <p:blipFill rotWithShape="1">
          <a:blip r:embed="rId2" cstate="email">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5" name="Picture 14">
            <a:extLst>
              <a:ext uri="{FF2B5EF4-FFF2-40B4-BE49-F238E27FC236}">
                <a16:creationId xmlns:a16="http://schemas.microsoft.com/office/drawing/2014/main" id="{7B2DF065-D7CF-BB28-A658-9C8048F37FF2}"/>
              </a:ext>
            </a:extLst>
          </p:cNvPr>
          <p:cNvPicPr>
            <a:picLocks noChangeAspect="1"/>
          </p:cNvPicPr>
          <p:nvPr/>
        </p:nvPicPr>
        <p:blipFill rotWithShape="1">
          <a:blip r:embed="rId3" cstate="email">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3" name="Rectangle 12">
            <a:extLst>
              <a:ext uri="{FF2B5EF4-FFF2-40B4-BE49-F238E27FC236}">
                <a16:creationId xmlns:a16="http://schemas.microsoft.com/office/drawing/2014/main" id="{54520192-0E11-C838-559E-D7DC2BC63318}"/>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descr="A black and green text&#10;&#10;Description automatically generated">
            <a:extLst>
              <a:ext uri="{FF2B5EF4-FFF2-40B4-BE49-F238E27FC236}">
                <a16:creationId xmlns:a16="http://schemas.microsoft.com/office/drawing/2014/main" id="{32A75A90-AC3E-D04E-5F5B-FEB89F11DE3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6472" y="662182"/>
            <a:ext cx="3314463" cy="535413"/>
          </a:xfrm>
          <a:prstGeom prst="rect">
            <a:avLst/>
          </a:prstGeom>
        </p:spPr>
      </p:pic>
      <p:pic>
        <p:nvPicPr>
          <p:cNvPr id="6" name="Picture 5">
            <a:extLst>
              <a:ext uri="{FF2B5EF4-FFF2-40B4-BE49-F238E27FC236}">
                <a16:creationId xmlns:a16="http://schemas.microsoft.com/office/drawing/2014/main" id="{F45F9369-0525-BCEC-4E46-62216FA7FAF1}"/>
              </a:ext>
            </a:extLst>
          </p:cNvPr>
          <p:cNvPicPr>
            <a:picLocks noChangeAspect="1"/>
          </p:cNvPicPr>
          <p:nvPr/>
        </p:nvPicPr>
        <p:blipFill rotWithShape="1">
          <a:blip r:embed="rId2" cstate="email">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9" name="Picture 8">
            <a:extLst>
              <a:ext uri="{FF2B5EF4-FFF2-40B4-BE49-F238E27FC236}">
                <a16:creationId xmlns:a16="http://schemas.microsoft.com/office/drawing/2014/main" id="{4C97901D-F583-2E85-AEF9-E22F606FF53A}"/>
              </a:ext>
            </a:extLst>
          </p:cNvPr>
          <p:cNvPicPr>
            <a:picLocks noChangeAspect="1"/>
          </p:cNvPicPr>
          <p:nvPr/>
        </p:nvPicPr>
        <p:blipFill rotWithShape="1">
          <a:blip r:embed="rId3" cstate="email">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0" name="Rectangle 9">
            <a:extLst>
              <a:ext uri="{FF2B5EF4-FFF2-40B4-BE49-F238E27FC236}">
                <a16:creationId xmlns:a16="http://schemas.microsoft.com/office/drawing/2014/main" id="{E7F1B2FE-1C28-B573-A7AE-59F6B88179E2}"/>
              </a:ext>
            </a:extLst>
          </p:cNvPr>
          <p:cNvSpPr/>
          <p:nvPr/>
        </p:nvSpPr>
        <p:spPr>
          <a:xfrm>
            <a:off x="0" y="6549655"/>
            <a:ext cx="12192000" cy="308345"/>
          </a:xfrm>
          <a:prstGeom prst="rect">
            <a:avLst/>
          </a:prstGeom>
          <a:solidFill>
            <a:srgbClr val="3BB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0" name="Text Placeholder 19">
            <a:extLst>
              <a:ext uri="{FF2B5EF4-FFF2-40B4-BE49-F238E27FC236}">
                <a16:creationId xmlns:a16="http://schemas.microsoft.com/office/drawing/2014/main" id="{419176F9-4656-945C-FEB1-7BAA0ABC3AF8}"/>
              </a:ext>
            </a:extLst>
          </p:cNvPr>
          <p:cNvSpPr>
            <a:spLocks noGrp="1"/>
          </p:cNvSpPr>
          <p:nvPr>
            <p:ph type="body" sz="quarter" idx="13" hasCustomPrompt="1"/>
          </p:nvPr>
        </p:nvSpPr>
        <p:spPr>
          <a:xfrm>
            <a:off x="952500" y="2271322"/>
            <a:ext cx="9166225" cy="1887026"/>
          </a:xfrm>
        </p:spPr>
        <p:txBody>
          <a:bodyPr>
            <a:normAutofit/>
          </a:bodyPr>
          <a:lstStyle>
            <a:lvl1pPr marL="0" indent="0">
              <a:buNone/>
              <a:defRPr sz="4800" b="1">
                <a:solidFill>
                  <a:srgbClr val="3BB042"/>
                </a:solidFill>
              </a:defRPr>
            </a:lvl1pPr>
          </a:lstStyle>
          <a:p>
            <a:pPr lvl="0"/>
            <a:r>
              <a:rPr lang="en-US"/>
              <a:t>Presentation Title Goes In This Placeholder Text Box</a:t>
            </a:r>
          </a:p>
        </p:txBody>
      </p:sp>
      <p:sp>
        <p:nvSpPr>
          <p:cNvPr id="22" name="Text Placeholder 21">
            <a:extLst>
              <a:ext uri="{FF2B5EF4-FFF2-40B4-BE49-F238E27FC236}">
                <a16:creationId xmlns:a16="http://schemas.microsoft.com/office/drawing/2014/main" id="{9DFBD846-F2CA-CF19-69D2-19CC8B917A25}"/>
              </a:ext>
            </a:extLst>
          </p:cNvPr>
          <p:cNvSpPr>
            <a:spLocks noGrp="1"/>
          </p:cNvSpPr>
          <p:nvPr>
            <p:ph type="body" sz="quarter" idx="14" hasCustomPrompt="1"/>
          </p:nvPr>
        </p:nvSpPr>
        <p:spPr>
          <a:xfrm>
            <a:off x="974725" y="4522788"/>
            <a:ext cx="9144000" cy="539750"/>
          </a:xfrm>
        </p:spPr>
        <p:txBody>
          <a:bodyPr anchor="b">
            <a:normAutofit/>
          </a:bodyPr>
          <a:lstStyle>
            <a:lvl1pPr marL="0" indent="0">
              <a:buNone/>
              <a:defRPr sz="2400" b="1">
                <a:solidFill>
                  <a:srgbClr val="628393"/>
                </a:solidFill>
              </a:defRPr>
            </a:lvl1pPr>
            <a:lvl2pPr marL="457200" indent="0">
              <a:buNone/>
              <a:defRPr b="1">
                <a:solidFill>
                  <a:srgbClr val="628393"/>
                </a:solidFill>
              </a:defRPr>
            </a:lvl2pPr>
            <a:lvl3pPr marL="914400" indent="0">
              <a:buNone/>
              <a:defRPr b="1">
                <a:solidFill>
                  <a:srgbClr val="628393"/>
                </a:solidFill>
              </a:defRPr>
            </a:lvl3pPr>
            <a:lvl4pPr marL="1371600" indent="0">
              <a:buNone/>
              <a:defRPr b="1">
                <a:solidFill>
                  <a:srgbClr val="628393"/>
                </a:solidFill>
              </a:defRPr>
            </a:lvl4pPr>
            <a:lvl5pPr marL="1828800" indent="0">
              <a:buNone/>
              <a:defRPr b="1">
                <a:solidFill>
                  <a:srgbClr val="628393"/>
                </a:solidFill>
              </a:defRPr>
            </a:lvl5pPr>
          </a:lstStyle>
          <a:p>
            <a:pPr lvl="0"/>
            <a:r>
              <a:rPr lang="en-US"/>
              <a:t>Presentation Subtitle Goes Here</a:t>
            </a:r>
          </a:p>
        </p:txBody>
      </p:sp>
      <p:sp>
        <p:nvSpPr>
          <p:cNvPr id="24" name="Text Placeholder 23">
            <a:extLst>
              <a:ext uri="{FF2B5EF4-FFF2-40B4-BE49-F238E27FC236}">
                <a16:creationId xmlns:a16="http://schemas.microsoft.com/office/drawing/2014/main" id="{2323E057-B213-6F1C-E3DA-70973D2EA5F0}"/>
              </a:ext>
            </a:extLst>
          </p:cNvPr>
          <p:cNvSpPr>
            <a:spLocks noGrp="1"/>
          </p:cNvSpPr>
          <p:nvPr>
            <p:ph type="body" sz="quarter" idx="15" hasCustomPrompt="1"/>
          </p:nvPr>
        </p:nvSpPr>
        <p:spPr>
          <a:xfrm>
            <a:off x="974724" y="5062538"/>
            <a:ext cx="9144000" cy="561975"/>
          </a:xfrm>
        </p:spPr>
        <p:txBody>
          <a:bodyPr>
            <a:normAutofit/>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Month XX, 2023</a:t>
            </a:r>
          </a:p>
        </p:txBody>
      </p:sp>
    </p:spTree>
    <p:extLst>
      <p:ext uri="{BB962C8B-B14F-4D97-AF65-F5344CB8AC3E}">
        <p14:creationId xmlns:p14="http://schemas.microsoft.com/office/powerpoint/2010/main" val="2079394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150717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506730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608938"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p:nvPr/>
        </p:nvCxnSpPr>
        <p:spPr>
          <a:xfrm>
            <a:off x="2535870" y="2921860"/>
            <a:ext cx="7111014"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1664749"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953910"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5231950"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5500171"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8775763"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9046432"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756701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73417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730767"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672736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a:cxnSpLocks/>
          </p:cNvCxnSpPr>
          <p:nvPr/>
        </p:nvCxnSpPr>
        <p:spPr>
          <a:xfrm>
            <a:off x="1762872" y="2921860"/>
            <a:ext cx="9312497"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891751"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180912"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389541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4163638"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689418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7164856" y="2299135"/>
            <a:ext cx="1182412" cy="1222625"/>
          </a:xfrm>
        </p:spPr>
        <p:txBody>
          <a:bodyPr/>
          <a:lstStyle>
            <a:lvl1pPr>
              <a:buNone/>
              <a:defRPr>
                <a:solidFill>
                  <a:schemeClr val="bg1">
                    <a:lumMod val="85000"/>
                  </a:schemeClr>
                </a:solidFill>
              </a:defRPr>
            </a:lvl1pPr>
          </a:lstStyle>
          <a:p>
            <a:r>
              <a:rPr lang="en-US"/>
              <a:t>Click icon to add picture</a:t>
            </a:r>
          </a:p>
        </p:txBody>
      </p:sp>
      <p:sp>
        <p:nvSpPr>
          <p:cNvPr id="4" name="Text Placeholder 4">
            <a:extLst>
              <a:ext uri="{FF2B5EF4-FFF2-40B4-BE49-F238E27FC236}">
                <a16:creationId xmlns:a16="http://schemas.microsoft.com/office/drawing/2014/main" id="{3AE29F85-BD43-5F8A-F958-52754E2C59FB}"/>
              </a:ext>
            </a:extLst>
          </p:cNvPr>
          <p:cNvSpPr>
            <a:spLocks noGrp="1"/>
          </p:cNvSpPr>
          <p:nvPr>
            <p:ph type="body" sz="quarter" idx="24" hasCustomPrompt="1"/>
          </p:nvPr>
        </p:nvSpPr>
        <p:spPr>
          <a:xfrm>
            <a:off x="9455463"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4</a:t>
            </a:r>
          </a:p>
        </p:txBody>
      </p:sp>
      <p:sp>
        <p:nvSpPr>
          <p:cNvPr id="6" name="Oval 5">
            <a:extLst>
              <a:ext uri="{FF2B5EF4-FFF2-40B4-BE49-F238E27FC236}">
                <a16:creationId xmlns:a16="http://schemas.microsoft.com/office/drawing/2014/main" id="{2563E505-AA18-5B1F-CA0F-DFAB5C9881F2}"/>
              </a:ext>
            </a:extLst>
          </p:cNvPr>
          <p:cNvSpPr/>
          <p:nvPr/>
        </p:nvSpPr>
        <p:spPr>
          <a:xfrm>
            <a:off x="9622288"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8" name="Picture Placeholder 3">
            <a:extLst>
              <a:ext uri="{FF2B5EF4-FFF2-40B4-BE49-F238E27FC236}">
                <a16:creationId xmlns:a16="http://schemas.microsoft.com/office/drawing/2014/main" id="{2C799570-1A2E-71ED-2848-A76B986C183D}"/>
              </a:ext>
            </a:extLst>
          </p:cNvPr>
          <p:cNvSpPr>
            <a:spLocks noGrp="1"/>
          </p:cNvSpPr>
          <p:nvPr>
            <p:ph type="pic" sz="quarter" idx="25"/>
          </p:nvPr>
        </p:nvSpPr>
        <p:spPr>
          <a:xfrm>
            <a:off x="9892957"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905982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2"/>
            <a:ext cx="5157787" cy="1649683"/>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4007582"/>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2" name="Text Placeholder 2">
            <a:extLst>
              <a:ext uri="{FF2B5EF4-FFF2-40B4-BE49-F238E27FC236}">
                <a16:creationId xmlns:a16="http://schemas.microsoft.com/office/drawing/2014/main" id="{ADBB36AB-E026-1510-6E46-298EE2C04E43}"/>
              </a:ext>
            </a:extLst>
          </p:cNvPr>
          <p:cNvSpPr>
            <a:spLocks noGrp="1"/>
          </p:cNvSpPr>
          <p:nvPr>
            <p:ph type="body" idx="10" hasCustomPrompt="1"/>
          </p:nvPr>
        </p:nvSpPr>
        <p:spPr>
          <a:xfrm>
            <a:off x="839788"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3" name="Content Placeholder 3">
            <a:extLst>
              <a:ext uri="{FF2B5EF4-FFF2-40B4-BE49-F238E27FC236}">
                <a16:creationId xmlns:a16="http://schemas.microsoft.com/office/drawing/2014/main" id="{6DA6F56D-C80F-DF01-BA95-70AE7BBE71A6}"/>
              </a:ext>
            </a:extLst>
          </p:cNvPr>
          <p:cNvSpPr>
            <a:spLocks noGrp="1"/>
          </p:cNvSpPr>
          <p:nvPr>
            <p:ph sz="half" idx="11" hasCustomPrompt="1"/>
          </p:nvPr>
        </p:nvSpPr>
        <p:spPr>
          <a:xfrm>
            <a:off x="839788" y="4732255"/>
            <a:ext cx="5157787" cy="1649683"/>
          </a:xfrm>
        </p:spPr>
        <p:txBody>
          <a:bodyPr/>
          <a:lstStyle/>
          <a:p>
            <a:pPr lvl="0"/>
            <a:r>
              <a:rPr lang="en-US"/>
              <a:t>Click to column text</a:t>
            </a:r>
          </a:p>
        </p:txBody>
      </p: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2"/>
            <a:ext cx="5157787" cy="1649683"/>
          </a:xfrm>
        </p:spPr>
        <p:txBody>
          <a:bodyPr/>
          <a:lstStyle/>
          <a:p>
            <a:pPr lvl="0"/>
            <a:r>
              <a:rPr lang="en-US"/>
              <a:t>Click to column text</a:t>
            </a:r>
          </a:p>
        </p:txBody>
      </p:sp>
      <p:sp>
        <p:nvSpPr>
          <p:cNvPr id="16" name="Text Placeholder 2">
            <a:extLst>
              <a:ext uri="{FF2B5EF4-FFF2-40B4-BE49-F238E27FC236}">
                <a16:creationId xmlns:a16="http://schemas.microsoft.com/office/drawing/2014/main" id="{D690C8D7-AFA9-8F5A-A38E-20BBDB614866}"/>
              </a:ext>
            </a:extLst>
          </p:cNvPr>
          <p:cNvSpPr>
            <a:spLocks noGrp="1"/>
          </p:cNvSpPr>
          <p:nvPr>
            <p:ph type="body" idx="14" hasCustomPrompt="1"/>
          </p:nvPr>
        </p:nvSpPr>
        <p:spPr>
          <a:xfrm>
            <a:off x="6203640"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F48E6950-0B6E-59EB-5413-7D03033B50BE}"/>
              </a:ext>
            </a:extLst>
          </p:cNvPr>
          <p:cNvSpPr>
            <a:spLocks noGrp="1"/>
          </p:cNvSpPr>
          <p:nvPr>
            <p:ph sz="half" idx="15" hasCustomPrompt="1"/>
          </p:nvPr>
        </p:nvSpPr>
        <p:spPr>
          <a:xfrm>
            <a:off x="6203640" y="4732255"/>
            <a:ext cx="5157787" cy="1649683"/>
          </a:xfrm>
        </p:spPr>
        <p:txBody>
          <a:bodyPr/>
          <a:lstStyle/>
          <a:p>
            <a:pPr lvl="0"/>
            <a:r>
              <a:rPr lang="en-US"/>
              <a:t>Click to column text</a:t>
            </a:r>
          </a:p>
        </p:txBody>
      </p:sp>
    </p:spTree>
    <p:extLst>
      <p:ext uri="{BB962C8B-B14F-4D97-AF65-F5344CB8AC3E}">
        <p14:creationId xmlns:p14="http://schemas.microsoft.com/office/powerpoint/2010/main" val="4237045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6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3"/>
            <a:ext cx="5157787" cy="763570"/>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3168597"/>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3"/>
            <a:ext cx="5157787" cy="763570"/>
          </a:xfrm>
        </p:spPr>
        <p:txBody>
          <a:bodyPr/>
          <a:lstStyle/>
          <a:p>
            <a:pPr lvl="0"/>
            <a:r>
              <a:rPr lang="en-US"/>
              <a:t>Click to column text</a:t>
            </a:r>
          </a:p>
        </p:txBody>
      </p:sp>
      <p:sp>
        <p:nvSpPr>
          <p:cNvPr id="5" name="Text Placeholder 2">
            <a:extLst>
              <a:ext uri="{FF2B5EF4-FFF2-40B4-BE49-F238E27FC236}">
                <a16:creationId xmlns:a16="http://schemas.microsoft.com/office/drawing/2014/main" id="{504B90D1-2D1F-EFD9-53D5-B7754EEA1914}"/>
              </a:ext>
            </a:extLst>
          </p:cNvPr>
          <p:cNvSpPr>
            <a:spLocks noGrp="1"/>
          </p:cNvSpPr>
          <p:nvPr>
            <p:ph type="body" idx="14" hasCustomPrompt="1"/>
          </p:nvPr>
        </p:nvSpPr>
        <p:spPr>
          <a:xfrm>
            <a:off x="839788"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3">
            <a:extLst>
              <a:ext uri="{FF2B5EF4-FFF2-40B4-BE49-F238E27FC236}">
                <a16:creationId xmlns:a16="http://schemas.microsoft.com/office/drawing/2014/main" id="{0915278E-33A7-A4F7-643B-000187FBA542}"/>
              </a:ext>
            </a:extLst>
          </p:cNvPr>
          <p:cNvSpPr>
            <a:spLocks noGrp="1"/>
          </p:cNvSpPr>
          <p:nvPr>
            <p:ph sz="half" idx="15" hasCustomPrompt="1"/>
          </p:nvPr>
        </p:nvSpPr>
        <p:spPr>
          <a:xfrm>
            <a:off x="839788" y="3921553"/>
            <a:ext cx="5157787" cy="763570"/>
          </a:xfrm>
        </p:spPr>
        <p:txBody>
          <a:bodyPr/>
          <a:lstStyle/>
          <a:p>
            <a:pPr lvl="0"/>
            <a:r>
              <a:rPr lang="en-US"/>
              <a:t>Click to column text</a:t>
            </a:r>
          </a:p>
        </p:txBody>
      </p:sp>
      <p:sp>
        <p:nvSpPr>
          <p:cNvPr id="9" name="Text Placeholder 2">
            <a:extLst>
              <a:ext uri="{FF2B5EF4-FFF2-40B4-BE49-F238E27FC236}">
                <a16:creationId xmlns:a16="http://schemas.microsoft.com/office/drawing/2014/main" id="{990EF022-5BFD-9C2B-04CC-E55C5CE9CF99}"/>
              </a:ext>
            </a:extLst>
          </p:cNvPr>
          <p:cNvSpPr>
            <a:spLocks noGrp="1"/>
          </p:cNvSpPr>
          <p:nvPr>
            <p:ph type="body" idx="16" hasCustomPrompt="1"/>
          </p:nvPr>
        </p:nvSpPr>
        <p:spPr>
          <a:xfrm>
            <a:off x="6203640"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0" name="Content Placeholder 3">
            <a:extLst>
              <a:ext uri="{FF2B5EF4-FFF2-40B4-BE49-F238E27FC236}">
                <a16:creationId xmlns:a16="http://schemas.microsoft.com/office/drawing/2014/main" id="{E7C2ED77-A9A3-3F45-BFC0-FF4B344BABDE}"/>
              </a:ext>
            </a:extLst>
          </p:cNvPr>
          <p:cNvSpPr>
            <a:spLocks noGrp="1"/>
          </p:cNvSpPr>
          <p:nvPr>
            <p:ph sz="half" idx="17" hasCustomPrompt="1"/>
          </p:nvPr>
        </p:nvSpPr>
        <p:spPr>
          <a:xfrm>
            <a:off x="6203640" y="3921553"/>
            <a:ext cx="5157787" cy="763570"/>
          </a:xfrm>
        </p:spPr>
        <p:txBody>
          <a:bodyPr/>
          <a:lstStyle/>
          <a:p>
            <a:pPr lvl="0"/>
            <a:r>
              <a:rPr lang="en-US"/>
              <a:t>Click to column text</a:t>
            </a:r>
          </a:p>
        </p:txBody>
      </p:sp>
      <p:sp>
        <p:nvSpPr>
          <p:cNvPr id="11" name="Text Placeholder 2">
            <a:extLst>
              <a:ext uri="{FF2B5EF4-FFF2-40B4-BE49-F238E27FC236}">
                <a16:creationId xmlns:a16="http://schemas.microsoft.com/office/drawing/2014/main" id="{36F84552-1D75-912E-12AC-BE7B5364AF00}"/>
              </a:ext>
            </a:extLst>
          </p:cNvPr>
          <p:cNvSpPr>
            <a:spLocks noGrp="1"/>
          </p:cNvSpPr>
          <p:nvPr>
            <p:ph type="body" idx="18" hasCustomPrompt="1"/>
          </p:nvPr>
        </p:nvSpPr>
        <p:spPr>
          <a:xfrm>
            <a:off x="839788"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8" name="Content Placeholder 3">
            <a:extLst>
              <a:ext uri="{FF2B5EF4-FFF2-40B4-BE49-F238E27FC236}">
                <a16:creationId xmlns:a16="http://schemas.microsoft.com/office/drawing/2014/main" id="{12514547-3E78-E132-959A-5394095067CA}"/>
              </a:ext>
            </a:extLst>
          </p:cNvPr>
          <p:cNvSpPr>
            <a:spLocks noGrp="1"/>
          </p:cNvSpPr>
          <p:nvPr>
            <p:ph sz="half" idx="19" hasCustomPrompt="1"/>
          </p:nvPr>
        </p:nvSpPr>
        <p:spPr>
          <a:xfrm>
            <a:off x="839788" y="5618376"/>
            <a:ext cx="5157787" cy="763570"/>
          </a:xfrm>
        </p:spPr>
        <p:txBody>
          <a:bodyPr/>
          <a:lstStyle/>
          <a:p>
            <a:pPr lvl="0"/>
            <a:r>
              <a:rPr lang="en-US"/>
              <a:t>Click to column text</a:t>
            </a:r>
          </a:p>
        </p:txBody>
      </p:sp>
      <p:sp>
        <p:nvSpPr>
          <p:cNvPr id="19" name="Text Placeholder 2">
            <a:extLst>
              <a:ext uri="{FF2B5EF4-FFF2-40B4-BE49-F238E27FC236}">
                <a16:creationId xmlns:a16="http://schemas.microsoft.com/office/drawing/2014/main" id="{2514D274-751F-78E2-B16D-3A05CF8838A2}"/>
              </a:ext>
            </a:extLst>
          </p:cNvPr>
          <p:cNvSpPr>
            <a:spLocks noGrp="1"/>
          </p:cNvSpPr>
          <p:nvPr>
            <p:ph type="body" idx="20" hasCustomPrompt="1"/>
          </p:nvPr>
        </p:nvSpPr>
        <p:spPr>
          <a:xfrm>
            <a:off x="6203640"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20" name="Content Placeholder 3">
            <a:extLst>
              <a:ext uri="{FF2B5EF4-FFF2-40B4-BE49-F238E27FC236}">
                <a16:creationId xmlns:a16="http://schemas.microsoft.com/office/drawing/2014/main" id="{DE254144-EE9E-2B30-2F5B-39291D234007}"/>
              </a:ext>
            </a:extLst>
          </p:cNvPr>
          <p:cNvSpPr>
            <a:spLocks noGrp="1"/>
          </p:cNvSpPr>
          <p:nvPr>
            <p:ph sz="half" idx="21" hasCustomPrompt="1"/>
          </p:nvPr>
        </p:nvSpPr>
        <p:spPr>
          <a:xfrm>
            <a:off x="6203640" y="5618376"/>
            <a:ext cx="5157787" cy="763570"/>
          </a:xfrm>
        </p:spPr>
        <p:txBody>
          <a:bodyPr/>
          <a:lstStyle/>
          <a:p>
            <a:pPr lvl="0"/>
            <a:r>
              <a:rPr lang="en-US"/>
              <a:t>Click to column text</a:t>
            </a:r>
          </a:p>
        </p:txBody>
      </p:sp>
      <p:cxnSp>
        <p:nvCxnSpPr>
          <p:cNvPr id="21" name="Straight Connector 20">
            <a:extLst>
              <a:ext uri="{FF2B5EF4-FFF2-40B4-BE49-F238E27FC236}">
                <a16:creationId xmlns:a16="http://schemas.microsoft.com/office/drawing/2014/main" id="{8B14914F-90B3-A75B-4AB3-C765CAF7F3DB}"/>
              </a:ext>
            </a:extLst>
          </p:cNvPr>
          <p:cNvCxnSpPr>
            <a:cxnSpLocks/>
          </p:cNvCxnSpPr>
          <p:nvPr/>
        </p:nvCxnSpPr>
        <p:spPr>
          <a:xfrm>
            <a:off x="839788" y="4884274"/>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151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
        <p:nvSpPr>
          <p:cNvPr id="7" name="Picture Placeholder 50">
            <a:extLst>
              <a:ext uri="{FF2B5EF4-FFF2-40B4-BE49-F238E27FC236}">
                <a16:creationId xmlns:a16="http://schemas.microsoft.com/office/drawing/2014/main" id="{EC7EB442-ED11-C4A2-FCA9-FC299157D0DA}"/>
              </a:ext>
            </a:extLst>
          </p:cNvPr>
          <p:cNvSpPr>
            <a:spLocks noGrp="1"/>
          </p:cNvSpPr>
          <p:nvPr>
            <p:ph type="pic" sz="quarter" idx="20"/>
          </p:nvPr>
        </p:nvSpPr>
        <p:spPr>
          <a:xfrm>
            <a:off x="3037173" y="2243035"/>
            <a:ext cx="1071841" cy="1095375"/>
          </a:xfrm>
        </p:spPr>
        <p:txBody>
          <a:bodyPr/>
          <a:lstStyle>
            <a:lvl1pPr marL="0" indent="0">
              <a:buNone/>
              <a:defRPr/>
            </a:lvl1pPr>
          </a:lstStyle>
          <a:p>
            <a:r>
              <a:rPr lang="en-US"/>
              <a:t>Click icon to add picture</a:t>
            </a:r>
          </a:p>
        </p:txBody>
      </p:sp>
      <p:cxnSp>
        <p:nvCxnSpPr>
          <p:cNvPr id="8" name="Straight Connector 7">
            <a:extLst>
              <a:ext uri="{FF2B5EF4-FFF2-40B4-BE49-F238E27FC236}">
                <a16:creationId xmlns:a16="http://schemas.microsoft.com/office/drawing/2014/main" id="{21F9DBCE-2E14-7BE6-383D-4F9CBF543AC0}"/>
              </a:ext>
            </a:extLst>
          </p:cNvPr>
          <p:cNvCxnSpPr>
            <a:cxnSpLocks/>
          </p:cNvCxnSpPr>
          <p:nvPr/>
        </p:nvCxnSpPr>
        <p:spPr>
          <a:xfrm>
            <a:off x="896513"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9" name="Text Placeholder 18">
            <a:extLst>
              <a:ext uri="{FF2B5EF4-FFF2-40B4-BE49-F238E27FC236}">
                <a16:creationId xmlns:a16="http://schemas.microsoft.com/office/drawing/2014/main" id="{85130238-91C9-70FA-E27D-15BFC0B3AD51}"/>
              </a:ext>
            </a:extLst>
          </p:cNvPr>
          <p:cNvSpPr>
            <a:spLocks noGrp="1"/>
          </p:cNvSpPr>
          <p:nvPr>
            <p:ph type="body" sz="quarter" idx="27" hasCustomPrompt="1"/>
          </p:nvPr>
        </p:nvSpPr>
        <p:spPr>
          <a:xfrm>
            <a:off x="896938" y="2513090"/>
            <a:ext cx="2065337" cy="831850"/>
          </a:xfrm>
        </p:spPr>
        <p:txBody>
          <a:bodyPr anchor="b"/>
          <a:lstStyle>
            <a:lvl1pPr marL="0" indent="0">
              <a:buNone/>
              <a:defRPr sz="4400" b="1">
                <a:solidFill>
                  <a:srgbClr val="628393"/>
                </a:solidFill>
              </a:defRPr>
            </a:lvl1pPr>
          </a:lstStyle>
          <a:p>
            <a:pPr lvl="0"/>
            <a:r>
              <a:rPr lang="en-US"/>
              <a:t>Stat</a:t>
            </a:r>
          </a:p>
        </p:txBody>
      </p:sp>
      <p:sp>
        <p:nvSpPr>
          <p:cNvPr id="23" name="Text Placeholder 22">
            <a:extLst>
              <a:ext uri="{FF2B5EF4-FFF2-40B4-BE49-F238E27FC236}">
                <a16:creationId xmlns:a16="http://schemas.microsoft.com/office/drawing/2014/main" id="{062B2A3A-79DC-43E1-B948-9A4357230EFB}"/>
              </a:ext>
            </a:extLst>
          </p:cNvPr>
          <p:cNvSpPr>
            <a:spLocks noGrp="1"/>
          </p:cNvSpPr>
          <p:nvPr>
            <p:ph type="body" sz="quarter" idx="30" hasCustomPrompt="1"/>
          </p:nvPr>
        </p:nvSpPr>
        <p:spPr>
          <a:xfrm>
            <a:off x="896938"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1 details</a:t>
            </a:r>
          </a:p>
        </p:txBody>
      </p:sp>
      <p:sp>
        <p:nvSpPr>
          <p:cNvPr id="24" name="Picture Placeholder 50">
            <a:extLst>
              <a:ext uri="{FF2B5EF4-FFF2-40B4-BE49-F238E27FC236}">
                <a16:creationId xmlns:a16="http://schemas.microsoft.com/office/drawing/2014/main" id="{94DC4A98-FD4D-DE47-6494-ED36B4464EFC}"/>
              </a:ext>
            </a:extLst>
          </p:cNvPr>
          <p:cNvSpPr>
            <a:spLocks noGrp="1"/>
          </p:cNvSpPr>
          <p:nvPr>
            <p:ph type="pic" sz="quarter" idx="31"/>
          </p:nvPr>
        </p:nvSpPr>
        <p:spPr>
          <a:xfrm>
            <a:off x="6674895" y="2243035"/>
            <a:ext cx="1071841" cy="1095375"/>
          </a:xfrm>
        </p:spPr>
        <p:txBody>
          <a:bodyPr/>
          <a:lstStyle>
            <a:lvl1pPr marL="0" indent="0">
              <a:buNone/>
              <a:defRPr/>
            </a:lvl1pPr>
          </a:lstStyle>
          <a:p>
            <a:r>
              <a:rPr lang="en-US"/>
              <a:t>Click icon to add picture</a:t>
            </a:r>
          </a:p>
        </p:txBody>
      </p:sp>
      <p:cxnSp>
        <p:nvCxnSpPr>
          <p:cNvPr id="25" name="Straight Connector 24">
            <a:extLst>
              <a:ext uri="{FF2B5EF4-FFF2-40B4-BE49-F238E27FC236}">
                <a16:creationId xmlns:a16="http://schemas.microsoft.com/office/drawing/2014/main" id="{5CD96E39-50C2-DC18-1554-907E602E865E}"/>
              </a:ext>
            </a:extLst>
          </p:cNvPr>
          <p:cNvCxnSpPr>
            <a:cxnSpLocks/>
          </p:cNvCxnSpPr>
          <p:nvPr/>
        </p:nvCxnSpPr>
        <p:spPr>
          <a:xfrm>
            <a:off x="4534235"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6" name="Text Placeholder 18">
            <a:extLst>
              <a:ext uri="{FF2B5EF4-FFF2-40B4-BE49-F238E27FC236}">
                <a16:creationId xmlns:a16="http://schemas.microsoft.com/office/drawing/2014/main" id="{0819F305-6D57-5D6D-9D84-A758DD72985A}"/>
              </a:ext>
            </a:extLst>
          </p:cNvPr>
          <p:cNvSpPr>
            <a:spLocks noGrp="1"/>
          </p:cNvSpPr>
          <p:nvPr>
            <p:ph type="body" sz="quarter" idx="32" hasCustomPrompt="1"/>
          </p:nvPr>
        </p:nvSpPr>
        <p:spPr>
          <a:xfrm>
            <a:off x="4534660" y="2513090"/>
            <a:ext cx="2065337" cy="831850"/>
          </a:xfrm>
        </p:spPr>
        <p:txBody>
          <a:bodyPr anchor="b"/>
          <a:lstStyle>
            <a:lvl1pPr marL="0" indent="0">
              <a:buNone/>
              <a:defRPr sz="4400" b="1">
                <a:solidFill>
                  <a:srgbClr val="628393"/>
                </a:solidFill>
              </a:defRPr>
            </a:lvl1pPr>
          </a:lstStyle>
          <a:p>
            <a:pPr lvl="0"/>
            <a:r>
              <a:rPr lang="en-US"/>
              <a:t>Stat</a:t>
            </a:r>
          </a:p>
        </p:txBody>
      </p:sp>
      <p:sp>
        <p:nvSpPr>
          <p:cNvPr id="27" name="Text Placeholder 22">
            <a:extLst>
              <a:ext uri="{FF2B5EF4-FFF2-40B4-BE49-F238E27FC236}">
                <a16:creationId xmlns:a16="http://schemas.microsoft.com/office/drawing/2014/main" id="{1BA1953D-19DA-782A-97A4-6399FB480B75}"/>
              </a:ext>
            </a:extLst>
          </p:cNvPr>
          <p:cNvSpPr>
            <a:spLocks noGrp="1"/>
          </p:cNvSpPr>
          <p:nvPr>
            <p:ph type="body" sz="quarter" idx="33" hasCustomPrompt="1"/>
          </p:nvPr>
        </p:nvSpPr>
        <p:spPr>
          <a:xfrm>
            <a:off x="4534660"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2 details</a:t>
            </a:r>
          </a:p>
        </p:txBody>
      </p:sp>
      <p:sp>
        <p:nvSpPr>
          <p:cNvPr id="28" name="Picture Placeholder 50">
            <a:extLst>
              <a:ext uri="{FF2B5EF4-FFF2-40B4-BE49-F238E27FC236}">
                <a16:creationId xmlns:a16="http://schemas.microsoft.com/office/drawing/2014/main" id="{A8413AA0-C678-0AC8-68B9-EC938056991E}"/>
              </a:ext>
            </a:extLst>
          </p:cNvPr>
          <p:cNvSpPr>
            <a:spLocks noGrp="1"/>
          </p:cNvSpPr>
          <p:nvPr>
            <p:ph type="pic" sz="quarter" idx="34"/>
          </p:nvPr>
        </p:nvSpPr>
        <p:spPr>
          <a:xfrm>
            <a:off x="10312617" y="2243035"/>
            <a:ext cx="1071841" cy="1095375"/>
          </a:xfrm>
        </p:spPr>
        <p:txBody>
          <a:bodyPr/>
          <a:lstStyle>
            <a:lvl1pPr marL="0" indent="0">
              <a:buNone/>
              <a:defRPr/>
            </a:lvl1pPr>
          </a:lstStyle>
          <a:p>
            <a:r>
              <a:rPr lang="en-US"/>
              <a:t>Click icon to add picture</a:t>
            </a:r>
          </a:p>
        </p:txBody>
      </p:sp>
      <p:cxnSp>
        <p:nvCxnSpPr>
          <p:cNvPr id="29" name="Straight Connector 28">
            <a:extLst>
              <a:ext uri="{FF2B5EF4-FFF2-40B4-BE49-F238E27FC236}">
                <a16:creationId xmlns:a16="http://schemas.microsoft.com/office/drawing/2014/main" id="{A9ACF382-2405-E160-6D1F-835EA763EEB7}"/>
              </a:ext>
            </a:extLst>
          </p:cNvPr>
          <p:cNvCxnSpPr>
            <a:cxnSpLocks/>
          </p:cNvCxnSpPr>
          <p:nvPr/>
        </p:nvCxnSpPr>
        <p:spPr>
          <a:xfrm>
            <a:off x="8171957"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30" name="Text Placeholder 18">
            <a:extLst>
              <a:ext uri="{FF2B5EF4-FFF2-40B4-BE49-F238E27FC236}">
                <a16:creationId xmlns:a16="http://schemas.microsoft.com/office/drawing/2014/main" id="{4D22DCA4-7965-12E6-D9C1-369EB6F35CA9}"/>
              </a:ext>
            </a:extLst>
          </p:cNvPr>
          <p:cNvSpPr>
            <a:spLocks noGrp="1"/>
          </p:cNvSpPr>
          <p:nvPr>
            <p:ph type="body" sz="quarter" idx="35" hasCustomPrompt="1"/>
          </p:nvPr>
        </p:nvSpPr>
        <p:spPr>
          <a:xfrm>
            <a:off x="8172382" y="2513090"/>
            <a:ext cx="2065337" cy="831850"/>
          </a:xfrm>
        </p:spPr>
        <p:txBody>
          <a:bodyPr anchor="b"/>
          <a:lstStyle>
            <a:lvl1pPr marL="0" indent="0">
              <a:buNone/>
              <a:defRPr sz="4400" b="1">
                <a:solidFill>
                  <a:srgbClr val="628393"/>
                </a:solidFill>
              </a:defRPr>
            </a:lvl1pPr>
          </a:lstStyle>
          <a:p>
            <a:pPr lvl="0"/>
            <a:r>
              <a:rPr lang="en-US"/>
              <a:t>Stat</a:t>
            </a:r>
          </a:p>
        </p:txBody>
      </p:sp>
      <p:sp>
        <p:nvSpPr>
          <p:cNvPr id="31" name="Text Placeholder 22">
            <a:extLst>
              <a:ext uri="{FF2B5EF4-FFF2-40B4-BE49-F238E27FC236}">
                <a16:creationId xmlns:a16="http://schemas.microsoft.com/office/drawing/2014/main" id="{075E4253-E2FB-DCA7-3EC4-442DAC966FB5}"/>
              </a:ext>
            </a:extLst>
          </p:cNvPr>
          <p:cNvSpPr>
            <a:spLocks noGrp="1"/>
          </p:cNvSpPr>
          <p:nvPr>
            <p:ph type="body" sz="quarter" idx="36" hasCustomPrompt="1"/>
          </p:nvPr>
        </p:nvSpPr>
        <p:spPr>
          <a:xfrm>
            <a:off x="8172382"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3 details</a:t>
            </a:r>
          </a:p>
        </p:txBody>
      </p:sp>
    </p:spTree>
    <p:extLst>
      <p:ext uri="{BB962C8B-B14F-4D97-AF65-F5344CB8AC3E}">
        <p14:creationId xmlns:p14="http://schemas.microsoft.com/office/powerpoint/2010/main" val="1662462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34799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ide Title and Content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754CD7-2E29-F84B-0187-C0257FE59EDA}"/>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27294166-252A-F72D-161E-58D0B8DC2E9A}"/>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959B1D3D-35CF-DDED-CEE8-E8AB25DD35DD}"/>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F7FC43-A864-3854-C76D-4B78BD4C87DB}"/>
              </a:ext>
            </a:extLst>
          </p:cNvPr>
          <p:cNvSpPr>
            <a:spLocks noGrp="1"/>
          </p:cNvSpPr>
          <p:nvPr>
            <p:ph idx="1"/>
          </p:nvPr>
        </p:nvSpPr>
        <p:spPr>
          <a:xfrm>
            <a:off x="4835951" y="1131215"/>
            <a:ext cx="6693029" cy="5326145"/>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5C13A0-F24E-DC0E-5D44-F008440349BA}"/>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
        <p:nvSpPr>
          <p:cNvPr id="10" name="Text Placeholder 3">
            <a:extLst>
              <a:ext uri="{FF2B5EF4-FFF2-40B4-BE49-F238E27FC236}">
                <a16:creationId xmlns:a16="http://schemas.microsoft.com/office/drawing/2014/main" id="{2135BBC5-3478-7015-2838-2F69DF62B34B}"/>
              </a:ext>
            </a:extLst>
          </p:cNvPr>
          <p:cNvSpPr>
            <a:spLocks noGrp="1"/>
          </p:cNvSpPr>
          <p:nvPr>
            <p:ph type="body" sz="half" idx="10" hasCustomPrompt="1"/>
          </p:nvPr>
        </p:nvSpPr>
        <p:spPr>
          <a:xfrm>
            <a:off x="4835951" y="594724"/>
            <a:ext cx="6693029" cy="400639"/>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heading</a:t>
            </a:r>
          </a:p>
        </p:txBody>
      </p:sp>
    </p:spTree>
    <p:extLst>
      <p:ext uri="{BB962C8B-B14F-4D97-AF65-F5344CB8AC3E}">
        <p14:creationId xmlns:p14="http://schemas.microsoft.com/office/powerpoint/2010/main" val="1634894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ide Title and Image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C3DAF6-D577-8476-A6B5-03BE74EEF190}"/>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F56B4D4B-F5AF-E1B4-47FA-D86A28BA4C80}"/>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4740127" y="582073"/>
            <a:ext cx="6885273" cy="6030830"/>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Title 1">
            <a:extLst>
              <a:ext uri="{FF2B5EF4-FFF2-40B4-BE49-F238E27FC236}">
                <a16:creationId xmlns:a16="http://schemas.microsoft.com/office/drawing/2014/main" id="{8F9E9A12-3C39-8820-3FEA-ADEAC28BA7A6}"/>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11" name="Text Placeholder 3">
            <a:extLst>
              <a:ext uri="{FF2B5EF4-FFF2-40B4-BE49-F238E27FC236}">
                <a16:creationId xmlns:a16="http://schemas.microsoft.com/office/drawing/2014/main" id="{B337310D-FEEC-61C0-10C6-7ED668D08C09}"/>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Tree>
    <p:extLst>
      <p:ext uri="{BB962C8B-B14F-4D97-AF65-F5344CB8AC3E}">
        <p14:creationId xmlns:p14="http://schemas.microsoft.com/office/powerpoint/2010/main" val="1526950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ide Content with Large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47934" y="0"/>
            <a:ext cx="5744066" cy="6556342"/>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257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ide Content with 3 Image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38507" y="3261674"/>
            <a:ext cx="5744066" cy="3294668"/>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2">
            <a:extLst>
              <a:ext uri="{FF2B5EF4-FFF2-40B4-BE49-F238E27FC236}">
                <a16:creationId xmlns:a16="http://schemas.microsoft.com/office/drawing/2014/main" id="{84999A9B-991E-9DEF-F62C-92A485BEB8B8}"/>
              </a:ext>
            </a:extLst>
          </p:cNvPr>
          <p:cNvSpPr>
            <a:spLocks noGrp="1"/>
          </p:cNvSpPr>
          <p:nvPr>
            <p:ph type="pic" idx="11"/>
          </p:nvPr>
        </p:nvSpPr>
        <p:spPr>
          <a:xfrm>
            <a:off x="938909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6" name="Picture Placeholder 2">
            <a:extLst>
              <a:ext uri="{FF2B5EF4-FFF2-40B4-BE49-F238E27FC236}">
                <a16:creationId xmlns:a16="http://schemas.microsoft.com/office/drawing/2014/main" id="{406DC07E-7833-B573-7882-B1E203C18D2F}"/>
              </a:ext>
            </a:extLst>
          </p:cNvPr>
          <p:cNvSpPr>
            <a:spLocks noGrp="1"/>
          </p:cNvSpPr>
          <p:nvPr>
            <p:ph type="pic" idx="12"/>
          </p:nvPr>
        </p:nvSpPr>
        <p:spPr>
          <a:xfrm>
            <a:off x="643850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07050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E7082-960B-4000-42B8-788811EE1676}"/>
              </a:ext>
            </a:extLst>
          </p:cNvPr>
          <p:cNvSpPr>
            <a:spLocks noGrp="1"/>
          </p:cNvSpPr>
          <p:nvPr>
            <p:ph type="title"/>
          </p:nvPr>
        </p:nvSpPr>
        <p:spPr/>
        <p:txBody>
          <a:bodyPr anchor="t">
            <a:normAutofit/>
          </a:bodyPr>
          <a:lstStyle>
            <a:lvl1pPr>
              <a:lnSpc>
                <a:spcPct val="100000"/>
              </a:lnSpc>
              <a:defRPr sz="3200" b="1">
                <a:solidFill>
                  <a:srgbClr val="3BB04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F9564C6-957C-F233-1E98-9470B162A88D}"/>
              </a:ext>
            </a:extLst>
          </p:cNvPr>
          <p:cNvSpPr>
            <a:spLocks noGrp="1"/>
          </p:cNvSpPr>
          <p:nvPr>
            <p:ph idx="1"/>
          </p:nvPr>
        </p:nvSpPr>
        <p:spPr/>
        <p:txBody>
          <a:bodyPr/>
          <a:lstStyle>
            <a:lvl1pPr>
              <a:buClr>
                <a:srgbClr val="3BB042"/>
              </a:buClr>
              <a:defRPr>
                <a:solidFill>
                  <a:srgbClr val="394D56"/>
                </a:solidFill>
              </a:defRPr>
            </a:lvl1pPr>
            <a:lvl2pPr>
              <a:buClr>
                <a:srgbClr val="3BB042"/>
              </a:buClr>
              <a:defRPr>
                <a:solidFill>
                  <a:srgbClr val="394D56"/>
                </a:solidFill>
              </a:defRPr>
            </a:lvl2pPr>
            <a:lvl3pPr>
              <a:buClr>
                <a:srgbClr val="3BB042"/>
              </a:buClr>
              <a:defRPr>
                <a:solidFill>
                  <a:srgbClr val="394D56"/>
                </a:solidFill>
              </a:defRPr>
            </a:lvl3pPr>
            <a:lvl4pPr>
              <a:buClr>
                <a:srgbClr val="3BB042"/>
              </a:buClr>
              <a:defRPr>
                <a:solidFill>
                  <a:srgbClr val="394D56"/>
                </a:solidFill>
              </a:defRPr>
            </a:lvl4pPr>
            <a:lvl5pPr>
              <a:buClr>
                <a:srgbClr val="3BB042"/>
              </a:buClr>
              <a:defRPr>
                <a:solidFill>
                  <a:srgbClr val="394D5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213767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hank You End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a:off x="2749484" y="1630353"/>
            <a:ext cx="6693031" cy="5227647"/>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3415481" y="2077888"/>
            <a:ext cx="5361037" cy="2148666"/>
          </a:xfrm>
        </p:spPr>
        <p:txBody>
          <a:bodyPr anchor="b"/>
          <a:lstStyle>
            <a:lvl1pPr algn="ctr">
              <a:defRPr sz="6000"/>
            </a:lvl1pPr>
          </a:lstStyle>
          <a:p>
            <a:r>
              <a:rPr lang="en-US"/>
              <a:t>Thank you!</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3415481" y="4308180"/>
            <a:ext cx="5361036" cy="931688"/>
          </a:xfrm>
        </p:spPr>
        <p:txBody>
          <a:bodyPr/>
          <a:lstStyle>
            <a:lvl1pPr marL="0" indent="0" algn="ctr">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8" name="Picture 7" descr="A black and green text&#10;&#10;Description automatically generated">
            <a:extLst>
              <a:ext uri="{FF2B5EF4-FFF2-40B4-BE49-F238E27FC236}">
                <a16:creationId xmlns:a16="http://schemas.microsoft.com/office/drawing/2014/main" id="{E2EE594E-F898-2270-E5FA-67A5481A278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38768" y="547470"/>
            <a:ext cx="3314463" cy="535413"/>
          </a:xfrm>
          <a:prstGeom prst="rect">
            <a:avLst/>
          </a:prstGeom>
        </p:spPr>
      </p:pic>
      <p:pic>
        <p:nvPicPr>
          <p:cNvPr id="10" name="Picture 9">
            <a:extLst>
              <a:ext uri="{FF2B5EF4-FFF2-40B4-BE49-F238E27FC236}">
                <a16:creationId xmlns:a16="http://schemas.microsoft.com/office/drawing/2014/main" id="{FC23E774-BE11-A044-DB81-9C21CFAF5735}"/>
              </a:ext>
            </a:extLst>
          </p:cNvPr>
          <p:cNvPicPr>
            <a:picLocks noChangeAspect="1"/>
          </p:cNvPicPr>
          <p:nvPr/>
        </p:nvPicPr>
        <p:blipFill rotWithShape="1">
          <a:blip r:embed="rId3" cstate="email">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1" name="Picture 10">
            <a:extLst>
              <a:ext uri="{FF2B5EF4-FFF2-40B4-BE49-F238E27FC236}">
                <a16:creationId xmlns:a16="http://schemas.microsoft.com/office/drawing/2014/main" id="{1F7FF565-EE2B-A624-A189-1B4D4B2C9CE4}"/>
              </a:ext>
            </a:extLst>
          </p:cNvPr>
          <p:cNvPicPr>
            <a:picLocks noChangeAspect="1"/>
          </p:cNvPicPr>
          <p:nvPr/>
        </p:nvPicPr>
        <p:blipFill rotWithShape="1">
          <a:blip r:embed="rId4" cstate="email">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9" name="Rectangle 8">
            <a:extLst>
              <a:ext uri="{FF2B5EF4-FFF2-40B4-BE49-F238E27FC236}">
                <a16:creationId xmlns:a16="http://schemas.microsoft.com/office/drawing/2014/main" id="{AB4B18DC-E37A-4AEF-FCF0-CD9BC325FAA6}"/>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Tree>
    <p:extLst>
      <p:ext uri="{BB962C8B-B14F-4D97-AF65-F5344CB8AC3E}">
        <p14:creationId xmlns:p14="http://schemas.microsoft.com/office/powerpoint/2010/main" val="30248348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55EC6-78AB-C8DA-250E-8A6611568879}"/>
              </a:ext>
            </a:extLst>
          </p:cNvPr>
          <p:cNvSpPr>
            <a:spLocks noGrp="1"/>
          </p:cNvSpPr>
          <p:nvPr>
            <p:ph type="title"/>
          </p:nvPr>
        </p:nvSpPr>
        <p:spPr>
          <a:xfrm>
            <a:off x="399950" y="457200"/>
            <a:ext cx="3338673" cy="1600200"/>
          </a:xfrm>
        </p:spPr>
        <p:txBody>
          <a:bodyPr anchor="b"/>
          <a:lstStyle>
            <a:lvl1pPr>
              <a:defRPr sz="32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52067F1-7748-3EC5-D847-478B213BEF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6A8C9-0AF3-7CA9-F91A-6182B3711FF8}"/>
              </a:ext>
            </a:extLst>
          </p:cNvPr>
          <p:cNvSpPr>
            <a:spLocks noGrp="1"/>
          </p:cNvSpPr>
          <p:nvPr>
            <p:ph type="body" sz="half" idx="2"/>
          </p:nvPr>
        </p:nvSpPr>
        <p:spPr>
          <a:xfrm>
            <a:off x="399950" y="2057400"/>
            <a:ext cx="3338673" cy="3811588"/>
          </a:xfrm>
        </p:spPr>
        <p:txBody>
          <a:bodyPr/>
          <a:lstStyle>
            <a:lvl1pPr marL="0" indent="0">
              <a:buNone/>
              <a:defRPr sz="1600">
                <a:solidFill>
                  <a:schemeClr val="accent6">
                    <a:lumMod val="40000"/>
                    <a:lumOff val="6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787D9AB9-0288-C4C9-3A00-7F3820F69E31}"/>
              </a:ext>
            </a:extLst>
          </p:cNvPr>
          <p:cNvSpPr>
            <a:spLocks noGrp="1"/>
          </p:cNvSpPr>
          <p:nvPr>
            <p:ph type="sldNum" sz="quarter" idx="12"/>
          </p:nvPr>
        </p:nvSpPr>
        <p:spPr/>
        <p:txBody>
          <a:bodyPr/>
          <a:lstStyle>
            <a:lvl1pPr>
              <a:defRPr b="0" i="0">
                <a:latin typeface="Arial" panose="020B0604020202020204" pitchFamily="34" charset="0"/>
              </a:defRPr>
            </a:lvl1pPr>
          </a:lstStyle>
          <a:p>
            <a:fld id="{D6632B84-2BCD-574C-A789-8EF95483F1D9}" type="slidenum">
              <a:rPr lang="en-US" smtClean="0"/>
              <a:pPr/>
              <a:t>‹#›</a:t>
            </a:fld>
            <a:endParaRPr lang="en-US"/>
          </a:p>
        </p:txBody>
      </p:sp>
    </p:spTree>
    <p:extLst>
      <p:ext uri="{BB962C8B-B14F-4D97-AF65-F5344CB8AC3E}">
        <p14:creationId xmlns:p14="http://schemas.microsoft.com/office/powerpoint/2010/main" val="2315250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Picture with Caption" type="tx">
  <p:cSld name="1_Picture with Caption">
    <p:spTree>
      <p:nvGrpSpPr>
        <p:cNvPr id="1" name="Shape 73"/>
        <p:cNvGrpSpPr/>
        <p:nvPr/>
      </p:nvGrpSpPr>
      <p:grpSpPr>
        <a:xfrm>
          <a:off x="0" y="0"/>
          <a:ext cx="0" cy="0"/>
          <a:chOff x="0" y="0"/>
          <a:chExt cx="0" cy="0"/>
        </a:xfrm>
      </p:grpSpPr>
      <p:sp>
        <p:nvSpPr>
          <p:cNvPr id="74" name="Google Shape;74;p34"/>
          <p:cNvSpPr txBox="1">
            <a:spLocks noGrp="1"/>
          </p:cNvSpPr>
          <p:nvPr>
            <p:ph type="title"/>
          </p:nvPr>
        </p:nvSpPr>
        <p:spPr>
          <a:xfrm>
            <a:off x="839787" y="457200"/>
            <a:ext cx="3932240" cy="16002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4"/>
          <p:cNvSpPr>
            <a:spLocks noGrp="1"/>
          </p:cNvSpPr>
          <p:nvPr>
            <p:ph type="pic" idx="2"/>
          </p:nvPr>
        </p:nvSpPr>
        <p:spPr>
          <a:xfrm>
            <a:off x="5183187" y="987425"/>
            <a:ext cx="6172202" cy="4873625"/>
          </a:xfrm>
          <a:prstGeom prst="rect">
            <a:avLst/>
          </a:prstGeom>
          <a:noFill/>
          <a:ln>
            <a:noFill/>
          </a:ln>
        </p:spPr>
      </p:sp>
      <p:sp>
        <p:nvSpPr>
          <p:cNvPr id="76" name="Google Shape;76;p34"/>
          <p:cNvSpPr txBox="1">
            <a:spLocks noGrp="1"/>
          </p:cNvSpPr>
          <p:nvPr>
            <p:ph type="body" idx="1"/>
          </p:nvPr>
        </p:nvSpPr>
        <p:spPr>
          <a:xfrm>
            <a:off x="839787" y="2057400"/>
            <a:ext cx="3932240"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320"/>
              </a:spcBef>
              <a:spcAft>
                <a:spcPts val="0"/>
              </a:spcAft>
              <a:buClr>
                <a:srgbClr val="7F7F7F"/>
              </a:buClr>
              <a:buSzPts val="1600"/>
              <a:buFont typeface="Quattrocento Sans"/>
              <a:buNone/>
              <a:defRPr sz="1600"/>
            </a:lvl1pPr>
            <a:lvl2pPr marL="914400" lvl="1" indent="-228600" algn="l">
              <a:spcBef>
                <a:spcPts val="320"/>
              </a:spcBef>
              <a:spcAft>
                <a:spcPts val="0"/>
              </a:spcAft>
              <a:buClr>
                <a:srgbClr val="7F7F7F"/>
              </a:buClr>
              <a:buSzPts val="1600"/>
              <a:buFont typeface="Quattrocento Sans"/>
              <a:buNone/>
              <a:defRPr sz="1600"/>
            </a:lvl2pPr>
            <a:lvl3pPr marL="1371600" lvl="2" indent="-228600" algn="l">
              <a:spcBef>
                <a:spcPts val="320"/>
              </a:spcBef>
              <a:spcAft>
                <a:spcPts val="0"/>
              </a:spcAft>
              <a:buClr>
                <a:srgbClr val="7F7F7F"/>
              </a:buClr>
              <a:buSzPts val="1600"/>
              <a:buFont typeface="Quattrocento Sans"/>
              <a:buNone/>
              <a:defRPr sz="1600"/>
            </a:lvl3pPr>
            <a:lvl4pPr marL="1828800" lvl="3" indent="-228600" algn="l">
              <a:spcBef>
                <a:spcPts val="320"/>
              </a:spcBef>
              <a:spcAft>
                <a:spcPts val="0"/>
              </a:spcAft>
              <a:buClr>
                <a:srgbClr val="7F7F7F"/>
              </a:buClr>
              <a:buSzPts val="1600"/>
              <a:buFont typeface="Quattrocento Sans"/>
              <a:buNone/>
              <a:defRPr sz="1600"/>
            </a:lvl4pPr>
            <a:lvl5pPr marL="2286000" lvl="4" indent="-228600" algn="l">
              <a:spcBef>
                <a:spcPts val="320"/>
              </a:spcBef>
              <a:spcAft>
                <a:spcPts val="0"/>
              </a:spcAft>
              <a:buClr>
                <a:srgbClr val="7F7F7F"/>
              </a:buClr>
              <a:buSzPts val="1600"/>
              <a:buFont typeface="Quattrocento Sans"/>
              <a:buNone/>
              <a:defRPr sz="16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34"/>
          <p:cNvSpPr txBox="1">
            <a:spLocks noGrp="1"/>
          </p:cNvSpPr>
          <p:nvPr>
            <p:ph type="sldNum" idx="12"/>
          </p:nvPr>
        </p:nvSpPr>
        <p:spPr>
          <a:xfrm>
            <a:off x="8819819" y="602128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a:solidFill>
                  <a:srgbClr val="888888"/>
                </a:solidFill>
                <a:latin typeface="Arial" panose="020B0604020202020204" pitchFamily="34" charset="0"/>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48838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F77C00-282B-2A43-98C2-B324093BC270}"/>
              </a:ext>
            </a:extLst>
          </p:cNvPr>
          <p:cNvSpPr txBox="1"/>
          <p:nvPr userDrawn="1"/>
        </p:nvSpPr>
        <p:spPr>
          <a:xfrm>
            <a:off x="4111082" y="5341529"/>
            <a:ext cx="3969834" cy="461665"/>
          </a:xfrm>
          <a:prstGeom prst="rect">
            <a:avLst/>
          </a:prstGeom>
          <a:noFill/>
        </p:spPr>
        <p:txBody>
          <a:bodyPr wrap="square" rtlCol="0">
            <a:spAutoFit/>
          </a:bodyPr>
          <a:lstStyle/>
          <a:p>
            <a:pPr algn="ctr"/>
            <a:r>
              <a:rPr lang="en-US" sz="2400" b="0" i="0" cap="none" spc="10" baseline="0">
                <a:solidFill>
                  <a:schemeClr val="tx1"/>
                </a:solidFill>
                <a:latin typeface="Arial" panose="020B0604020202020204" pitchFamily="34" charset="0"/>
              </a:rPr>
              <a:t>717alliance.org</a:t>
            </a:r>
          </a:p>
        </p:txBody>
      </p:sp>
    </p:spTree>
    <p:extLst>
      <p:ext uri="{BB962C8B-B14F-4D97-AF65-F5344CB8AC3E}">
        <p14:creationId xmlns:p14="http://schemas.microsoft.com/office/powerpoint/2010/main" val="13388097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rot="5400000">
            <a:off x="3174853" y="-1977228"/>
            <a:ext cx="4760663" cy="11110368"/>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831850" y="1909720"/>
            <a:ext cx="9703980" cy="2148666"/>
          </a:xfrm>
        </p:spPr>
        <p:txBody>
          <a:bodyPr anchor="b"/>
          <a:lstStyle>
            <a:lvl1pPr>
              <a:defRPr sz="6000"/>
            </a:lvl1pPr>
          </a:lstStyle>
          <a:p>
            <a:r>
              <a:rPr lang="en-US"/>
              <a:t>Section Header</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831850" y="4085375"/>
            <a:ext cx="9703980" cy="931688"/>
          </a:xfrm>
        </p:spPr>
        <p:txBody>
          <a:bodyPr/>
          <a:lstStyle>
            <a:lvl1pPr marL="0" indent="0">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4" name="Picture 3">
            <a:extLst>
              <a:ext uri="{FF2B5EF4-FFF2-40B4-BE49-F238E27FC236}">
                <a16:creationId xmlns:a16="http://schemas.microsoft.com/office/drawing/2014/main" id="{232BC0C5-730C-0B26-8A56-5755E6EE224D}"/>
              </a:ext>
            </a:extLst>
          </p:cNvPr>
          <p:cNvPicPr>
            <a:picLocks noChangeAspect="1"/>
          </p:cNvPicPr>
          <p:nvPr/>
        </p:nvPicPr>
        <p:blipFill rotWithShape="1">
          <a:blip r:embed="rId2" cstate="email">
            <a:alphaModFix amt="32000"/>
            <a:extLst>
              <a:ext uri="{28A0092B-C50C-407E-A947-70E740481C1C}">
                <a14:useLocalDpi xmlns:a14="http://schemas.microsoft.com/office/drawing/2010/main"/>
              </a:ext>
            </a:extLst>
          </a:blip>
          <a:srcRect/>
          <a:stretch/>
        </p:blipFill>
        <p:spPr>
          <a:xfrm>
            <a:off x="0" y="5548387"/>
            <a:ext cx="6096000" cy="873775"/>
          </a:xfrm>
          <a:prstGeom prst="rect">
            <a:avLst/>
          </a:prstGeom>
        </p:spPr>
      </p:pic>
      <p:pic>
        <p:nvPicPr>
          <p:cNvPr id="5" name="Picture 4">
            <a:extLst>
              <a:ext uri="{FF2B5EF4-FFF2-40B4-BE49-F238E27FC236}">
                <a16:creationId xmlns:a16="http://schemas.microsoft.com/office/drawing/2014/main" id="{A5A23049-5EAE-932F-71CC-A17650C19C8D}"/>
              </a:ext>
            </a:extLst>
          </p:cNvPr>
          <p:cNvPicPr>
            <a:picLocks noChangeAspect="1"/>
          </p:cNvPicPr>
          <p:nvPr/>
        </p:nvPicPr>
        <p:blipFill rotWithShape="1">
          <a:blip r:embed="rId3" cstate="email">
            <a:alphaModFix amt="32000"/>
            <a:extLst>
              <a:ext uri="{28A0092B-C50C-407E-A947-70E740481C1C}">
                <a14:useLocalDpi xmlns:a14="http://schemas.microsoft.com/office/drawing/2010/main"/>
              </a:ext>
            </a:extLst>
          </a:blip>
          <a:srcRect/>
          <a:stretch/>
        </p:blipFill>
        <p:spPr>
          <a:xfrm>
            <a:off x="7892715" y="5548387"/>
            <a:ext cx="4299285" cy="873775"/>
          </a:xfrm>
          <a:prstGeom prst="rect">
            <a:avLst/>
          </a:prstGeom>
        </p:spPr>
      </p:pic>
    </p:spTree>
    <p:extLst>
      <p:ext uri="{BB962C8B-B14F-4D97-AF65-F5344CB8AC3E}">
        <p14:creationId xmlns:p14="http://schemas.microsoft.com/office/powerpoint/2010/main" val="1217681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CA6E-E99A-672C-E8CE-8AF11E8774F9}"/>
              </a:ext>
            </a:extLst>
          </p:cNvPr>
          <p:cNvSpPr>
            <a:spLocks noGrp="1"/>
          </p:cNvSpPr>
          <p:nvPr>
            <p:ph type="title"/>
          </p:nvPr>
        </p:nvSpPr>
        <p:spPr>
          <a:xfrm>
            <a:off x="838200" y="365126"/>
            <a:ext cx="10515600" cy="100176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0577A63-BAB5-AAE6-E532-9652EA3B18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E8A793-90F1-9BCB-0B17-B7F518CAE9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3565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5157787" cy="3684588"/>
          </a:xfrm>
        </p:spPr>
        <p:txBody>
          <a:bodyPr/>
          <a:lstStyle/>
          <a:p>
            <a:pPr lvl="0"/>
            <a:r>
              <a:rPr lang="en-US"/>
              <a:t>Click to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6172200" y="1681163"/>
            <a:ext cx="5183188"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6172200" y="2505075"/>
            <a:ext cx="5183188" cy="3684588"/>
          </a:xfrm>
        </p:spPr>
        <p:txBody>
          <a:bodyPr/>
          <a:lstStyle/>
          <a:p>
            <a:pPr lvl="0"/>
            <a:r>
              <a:rPr lang="en-US"/>
              <a:t>Click to edit column text</a:t>
            </a:r>
          </a:p>
        </p:txBody>
      </p:sp>
    </p:spTree>
    <p:extLst>
      <p:ext uri="{BB962C8B-B14F-4D97-AF65-F5344CB8AC3E}">
        <p14:creationId xmlns:p14="http://schemas.microsoft.com/office/powerpoint/2010/main" val="2198890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329782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4447095"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2505075"/>
            <a:ext cx="329782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8057561"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2505075"/>
            <a:ext cx="3297827" cy="3684588"/>
          </a:xfrm>
        </p:spPr>
        <p:txBody>
          <a:bodyPr/>
          <a:lstStyle/>
          <a:p>
            <a:pPr lvl="0"/>
            <a:r>
              <a:rPr lang="en-US"/>
              <a:t>Click to edit column text</a:t>
            </a:r>
          </a:p>
        </p:txBody>
      </p:sp>
    </p:spTree>
    <p:extLst>
      <p:ext uri="{BB962C8B-B14F-4D97-AF65-F5344CB8AC3E}">
        <p14:creationId xmlns:p14="http://schemas.microsoft.com/office/powerpoint/2010/main" val="4222492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243928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3531892"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31892" y="2505075"/>
            <a:ext cx="243928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6223996"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6223996" y="2505075"/>
            <a:ext cx="2439287" cy="3684588"/>
          </a:xfrm>
        </p:spPr>
        <p:txBody>
          <a:bodyPr/>
          <a:lstStyle/>
          <a:p>
            <a:pPr lvl="0"/>
            <a:r>
              <a:rPr lang="en-US"/>
              <a:t>Click to edit column text</a:t>
            </a:r>
          </a:p>
        </p:txBody>
      </p:sp>
      <p:sp>
        <p:nvSpPr>
          <p:cNvPr id="9" name="Text Placeholder 4">
            <a:extLst>
              <a:ext uri="{FF2B5EF4-FFF2-40B4-BE49-F238E27FC236}">
                <a16:creationId xmlns:a16="http://schemas.microsoft.com/office/drawing/2014/main" id="{0C7AA1EB-4B62-3D92-555B-E26E0C3639F7}"/>
              </a:ext>
            </a:extLst>
          </p:cNvPr>
          <p:cNvSpPr>
            <a:spLocks noGrp="1"/>
          </p:cNvSpPr>
          <p:nvPr>
            <p:ph type="body" sz="quarter" idx="12"/>
          </p:nvPr>
        </p:nvSpPr>
        <p:spPr>
          <a:xfrm>
            <a:off x="8916100"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A77466C3-AA6C-BC31-5FC3-1D66C3F8C6B7}"/>
              </a:ext>
            </a:extLst>
          </p:cNvPr>
          <p:cNvSpPr>
            <a:spLocks noGrp="1"/>
          </p:cNvSpPr>
          <p:nvPr>
            <p:ph sz="quarter" idx="13" hasCustomPrompt="1"/>
          </p:nvPr>
        </p:nvSpPr>
        <p:spPr>
          <a:xfrm>
            <a:off x="8916100" y="2505075"/>
            <a:ext cx="2439287" cy="3684588"/>
          </a:xfrm>
        </p:spPr>
        <p:txBody>
          <a:bodyPr/>
          <a:lstStyle/>
          <a:p>
            <a:pPr lvl="0"/>
            <a:r>
              <a:rPr lang="en-US"/>
              <a:t>Click to edit column text</a:t>
            </a:r>
          </a:p>
        </p:txBody>
      </p:sp>
    </p:spTree>
    <p:extLst>
      <p:ext uri="{BB962C8B-B14F-4D97-AF65-F5344CB8AC3E}">
        <p14:creationId xmlns:p14="http://schemas.microsoft.com/office/powerpoint/2010/main" val="331958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329782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4447095"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3702279"/>
            <a:ext cx="3297827" cy="2651387"/>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057561"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3702279"/>
            <a:ext cx="329782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4437650"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a:extLst>
              <a:ext uri="{FF2B5EF4-FFF2-40B4-BE49-F238E27FC236}">
                <a16:creationId xmlns:a16="http://schemas.microsoft.com/office/drawing/2014/main" id="{F3E16051-D31E-53E9-CA36-AC41E7C6532E}"/>
              </a:ext>
            </a:extLst>
          </p:cNvPr>
          <p:cNvSpPr>
            <a:spLocks noGrp="1"/>
          </p:cNvSpPr>
          <p:nvPr>
            <p:ph type="pic" idx="14"/>
          </p:nvPr>
        </p:nvSpPr>
        <p:spPr>
          <a:xfrm>
            <a:off x="8048116"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17579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243928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541337"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41337" y="3702279"/>
            <a:ext cx="243928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3531892"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6" name="Text Placeholder 2">
            <a:extLst>
              <a:ext uri="{FF2B5EF4-FFF2-40B4-BE49-F238E27FC236}">
                <a16:creationId xmlns:a16="http://schemas.microsoft.com/office/drawing/2014/main" id="{50E8D924-A462-2F28-3970-DEF0A3A04D04}"/>
              </a:ext>
            </a:extLst>
          </p:cNvPr>
          <p:cNvSpPr>
            <a:spLocks noGrp="1"/>
          </p:cNvSpPr>
          <p:nvPr>
            <p:ph type="body" idx="14" hasCustomPrompt="1"/>
          </p:nvPr>
        </p:nvSpPr>
        <p:spPr>
          <a:xfrm>
            <a:off x="6220219"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CCB3DA10-D7DF-B438-7A9C-C95E4BAE091D}"/>
              </a:ext>
            </a:extLst>
          </p:cNvPr>
          <p:cNvSpPr>
            <a:spLocks noGrp="1"/>
          </p:cNvSpPr>
          <p:nvPr>
            <p:ph sz="half" idx="15" hasCustomPrompt="1"/>
          </p:nvPr>
        </p:nvSpPr>
        <p:spPr>
          <a:xfrm>
            <a:off x="6220219" y="3702279"/>
            <a:ext cx="2439287" cy="2651387"/>
          </a:xfrm>
        </p:spPr>
        <p:txBody>
          <a:bodyPr/>
          <a:lstStyle/>
          <a:p>
            <a:pPr lvl="0"/>
            <a:r>
              <a:rPr lang="en-US"/>
              <a:t>Click to edit column text</a:t>
            </a:r>
          </a:p>
        </p:txBody>
      </p:sp>
      <p:sp>
        <p:nvSpPr>
          <p:cNvPr id="18" name="Text Placeholder 4">
            <a:extLst>
              <a:ext uri="{FF2B5EF4-FFF2-40B4-BE49-F238E27FC236}">
                <a16:creationId xmlns:a16="http://schemas.microsoft.com/office/drawing/2014/main" id="{2634D058-EFD9-DC0D-2D14-7C7469EF2652}"/>
              </a:ext>
            </a:extLst>
          </p:cNvPr>
          <p:cNvSpPr>
            <a:spLocks noGrp="1"/>
          </p:cNvSpPr>
          <p:nvPr>
            <p:ph type="body" sz="quarter" idx="16" hasCustomPrompt="1"/>
          </p:nvPr>
        </p:nvSpPr>
        <p:spPr>
          <a:xfrm>
            <a:off x="8916100"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9" name="Content Placeholder 5">
            <a:extLst>
              <a:ext uri="{FF2B5EF4-FFF2-40B4-BE49-F238E27FC236}">
                <a16:creationId xmlns:a16="http://schemas.microsoft.com/office/drawing/2014/main" id="{3D5896FD-2DF0-0AF2-4592-E4EF492274D9}"/>
              </a:ext>
            </a:extLst>
          </p:cNvPr>
          <p:cNvSpPr>
            <a:spLocks noGrp="1"/>
          </p:cNvSpPr>
          <p:nvPr>
            <p:ph sz="quarter" idx="17" hasCustomPrompt="1"/>
          </p:nvPr>
        </p:nvSpPr>
        <p:spPr>
          <a:xfrm>
            <a:off x="8916100" y="3702279"/>
            <a:ext cx="2439287" cy="2651387"/>
          </a:xfrm>
        </p:spPr>
        <p:txBody>
          <a:bodyPr/>
          <a:lstStyle/>
          <a:p>
            <a:pPr lvl="0"/>
            <a:r>
              <a:rPr lang="en-US"/>
              <a:t>Click to edit column text</a:t>
            </a:r>
          </a:p>
        </p:txBody>
      </p:sp>
      <p:sp>
        <p:nvSpPr>
          <p:cNvPr id="20" name="Picture Placeholder 2">
            <a:extLst>
              <a:ext uri="{FF2B5EF4-FFF2-40B4-BE49-F238E27FC236}">
                <a16:creationId xmlns:a16="http://schemas.microsoft.com/office/drawing/2014/main" id="{9F33B8E1-1CDB-6E40-CFCB-480EA6B48AD6}"/>
              </a:ext>
            </a:extLst>
          </p:cNvPr>
          <p:cNvSpPr>
            <a:spLocks noGrp="1"/>
          </p:cNvSpPr>
          <p:nvPr>
            <p:ph type="pic" idx="18"/>
          </p:nvPr>
        </p:nvSpPr>
        <p:spPr>
          <a:xfrm>
            <a:off x="6226469"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1" name="Picture Placeholder 2">
            <a:extLst>
              <a:ext uri="{FF2B5EF4-FFF2-40B4-BE49-F238E27FC236}">
                <a16:creationId xmlns:a16="http://schemas.microsoft.com/office/drawing/2014/main" id="{EB900533-BC42-4EA7-CFCF-5AC919E59317}"/>
              </a:ext>
            </a:extLst>
          </p:cNvPr>
          <p:cNvSpPr>
            <a:spLocks noGrp="1"/>
          </p:cNvSpPr>
          <p:nvPr>
            <p:ph type="pic" idx="19"/>
          </p:nvPr>
        </p:nvSpPr>
        <p:spPr>
          <a:xfrm>
            <a:off x="8906655"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3728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CFBB4-B12E-BEEB-F418-BE99C115FA98}"/>
              </a:ext>
            </a:extLst>
          </p:cNvPr>
          <p:cNvSpPr>
            <a:spLocks noGrp="1"/>
          </p:cNvSpPr>
          <p:nvPr>
            <p:ph type="title"/>
          </p:nvPr>
        </p:nvSpPr>
        <p:spPr>
          <a:xfrm>
            <a:off x="838200" y="365126"/>
            <a:ext cx="10515600" cy="1087808"/>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77E02F67-6C87-3F1D-1D8D-7B433C4DC074}"/>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0EFBA889-2028-6C1B-AAAF-00C7004E94CA}"/>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8" name="Picture 7">
            <a:extLst>
              <a:ext uri="{FF2B5EF4-FFF2-40B4-BE49-F238E27FC236}">
                <a16:creationId xmlns:a16="http://schemas.microsoft.com/office/drawing/2014/main" id="{ADB9F856-23FA-8F71-39ED-3A86FDB3198B}"/>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4" name="Rectangle 3">
            <a:extLst>
              <a:ext uri="{FF2B5EF4-FFF2-40B4-BE49-F238E27FC236}">
                <a16:creationId xmlns:a16="http://schemas.microsoft.com/office/drawing/2014/main" id="{D193E08C-6832-01C1-EDAC-45AD91049D6D}"/>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a:extLst>
              <a:ext uri="{FF2B5EF4-FFF2-40B4-BE49-F238E27FC236}">
                <a16:creationId xmlns:a16="http://schemas.microsoft.com/office/drawing/2014/main" id="{14F0C5A4-3772-1AB6-98AF-67FD3CE20FEA}"/>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6" name="Rectangle 5">
            <a:extLst>
              <a:ext uri="{FF2B5EF4-FFF2-40B4-BE49-F238E27FC236}">
                <a16:creationId xmlns:a16="http://schemas.microsoft.com/office/drawing/2014/main" id="{73B69277-C6D6-849E-1CBA-2529AD14D749}"/>
              </a:ext>
            </a:extLst>
          </p:cNvPr>
          <p:cNvSpPr/>
          <p:nvPr userDrawn="1"/>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9" name="Picture 8">
            <a:extLst>
              <a:ext uri="{FF2B5EF4-FFF2-40B4-BE49-F238E27FC236}">
                <a16:creationId xmlns:a16="http://schemas.microsoft.com/office/drawing/2014/main" id="{1FF6A649-F9A5-0D13-9FEF-40070391CE19}"/>
              </a:ext>
            </a:extLst>
          </p:cNvPr>
          <p:cNvPicPr>
            <a:picLocks noChangeAspect="1"/>
          </p:cNvPicPr>
          <p:nvPr userDrawn="1"/>
        </p:nvPicPr>
        <p:blipFill>
          <a:blip r:embed="rId25">
            <a:alphaModFix/>
          </a:blip>
          <a:stretch>
            <a:fillRect/>
          </a:stretch>
        </p:blipFill>
        <p:spPr>
          <a:xfrm>
            <a:off x="11488230" y="6677246"/>
            <a:ext cx="618894" cy="80227"/>
          </a:xfrm>
          <a:prstGeom prst="rect">
            <a:avLst/>
          </a:prstGeom>
        </p:spPr>
      </p:pic>
    </p:spTree>
    <p:extLst>
      <p:ext uri="{BB962C8B-B14F-4D97-AF65-F5344CB8AC3E}">
        <p14:creationId xmlns:p14="http://schemas.microsoft.com/office/powerpoint/2010/main" val="35472827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9" r:id="rId21"/>
    <p:sldLayoutId id="2147483741" r:id="rId22"/>
    <p:sldLayoutId id="2147483671" r:id="rId23"/>
  </p:sldLayoutIdLst>
  <p:txStyles>
    <p:title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50.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717alliance.org/" TargetMode="External"/><Relationship Id="rId7" Type="http://schemas.openxmlformats.org/officeDocument/2006/relationships/hyperlink" Target="https://717alliance.org/faq/" TargetMode="External"/><Relationship Id="rId2" Type="http://schemas.openxmlformats.org/officeDocument/2006/relationships/notesSlide" Target="../notesSlides/notesSlide58.xml"/><Relationship Id="rId1" Type="http://schemas.openxmlformats.org/officeDocument/2006/relationships/slideLayout" Target="../slideLayouts/slideLayout17.xml"/><Relationship Id="rId6" Type="http://schemas.openxmlformats.org/officeDocument/2006/relationships/hyperlink" Target="https://717alliance.org/resource-library/?category=advocacy-briefs" TargetMode="External"/><Relationship Id="rId5" Type="http://schemas.openxmlformats.org/officeDocument/2006/relationships/hyperlink" Target="https://717alliance.org/digital-toolkit/" TargetMode="External"/><Relationship Id="rId4" Type="http://schemas.openxmlformats.org/officeDocument/2006/relationships/hyperlink" Target="https://717alliance.org/get-started/" TargetMode="External"/><Relationship Id="rId9" Type="http://schemas.openxmlformats.org/officeDocument/2006/relationships/image" Target="../media/image3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74725" y="2734590"/>
            <a:ext cx="8211906" cy="1749696"/>
          </a:xfrm>
        </p:spPr>
        <p:txBody>
          <a:bodyPr vert="horz" lIns="91440" tIns="45720" rIns="91440" bIns="45720" rtlCol="0" anchor="t">
            <a:noAutofit/>
          </a:bodyPr>
          <a:lstStyle/>
          <a:p>
            <a:pPr>
              <a:lnSpc>
                <a:spcPct val="110000"/>
              </a:lnSpc>
            </a:pPr>
            <a:r>
              <a:rPr lang="en-US" sz="5000" dirty="0">
                <a:latin typeface="Arial"/>
                <a:cs typeface="Arial"/>
              </a:rPr>
              <a:t>7-1-7 technical training workshop </a:t>
            </a:r>
            <a:endParaRPr lang="en-US" sz="5000" dirty="0">
              <a:cs typeface="Arial"/>
            </a:endParaRPr>
          </a:p>
        </p:txBody>
      </p:sp>
      <p:sp>
        <p:nvSpPr>
          <p:cNvPr id="5" name="Text Placeholder 4">
            <a:extLst>
              <a:ext uri="{FF2B5EF4-FFF2-40B4-BE49-F238E27FC236}">
                <a16:creationId xmlns:a16="http://schemas.microsoft.com/office/drawing/2014/main" id="{E6971593-170C-A362-34EF-AE33984F13B7}"/>
              </a:ext>
            </a:extLst>
          </p:cNvPr>
          <p:cNvSpPr>
            <a:spLocks noGrp="1"/>
          </p:cNvSpPr>
          <p:nvPr>
            <p:ph type="body" sz="quarter" idx="14"/>
          </p:nvPr>
        </p:nvSpPr>
        <p:spPr>
          <a:xfrm>
            <a:off x="974725" y="4493924"/>
            <a:ext cx="9144000" cy="539750"/>
          </a:xfrm>
        </p:spPr>
        <p:txBody>
          <a:bodyPr>
            <a:normAutofit/>
          </a:bodyPr>
          <a:lstStyle/>
          <a:p>
            <a:r>
              <a:rPr lang="en-US">
                <a:latin typeface="Arial"/>
                <a:cs typeface="Arial"/>
              </a:rPr>
              <a:t>Adopting and using the 7-1-7 target</a:t>
            </a:r>
            <a:endParaRPr lang="en-US">
              <a:latin typeface="Arial"/>
            </a:endParaRPr>
          </a:p>
        </p:txBody>
      </p:sp>
    </p:spTree>
    <p:extLst>
      <p:ext uri="{BB962C8B-B14F-4D97-AF65-F5344CB8AC3E}">
        <p14:creationId xmlns:p14="http://schemas.microsoft.com/office/powerpoint/2010/main" val="111912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white board with colorful squares&#10;&#10;Description automatically generated">
            <a:extLst>
              <a:ext uri="{FF2B5EF4-FFF2-40B4-BE49-F238E27FC236}">
                <a16:creationId xmlns:a16="http://schemas.microsoft.com/office/drawing/2014/main" id="{4D91E695-B811-EF58-E167-44D6FA68CD4B}"/>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91510" y="341066"/>
            <a:ext cx="5326117" cy="5993524"/>
          </a:xfrm>
          <a:ln>
            <a:noFill/>
          </a:ln>
        </p:spPr>
      </p:pic>
      <p:sp>
        <p:nvSpPr>
          <p:cNvPr id="5" name="TextBox 4">
            <a:extLst>
              <a:ext uri="{FF2B5EF4-FFF2-40B4-BE49-F238E27FC236}">
                <a16:creationId xmlns:a16="http://schemas.microsoft.com/office/drawing/2014/main" id="{328A298E-33E8-79D5-FBDC-CB2F22D3FAD9}"/>
              </a:ext>
            </a:extLst>
          </p:cNvPr>
          <p:cNvSpPr txBox="1"/>
          <p:nvPr/>
        </p:nvSpPr>
        <p:spPr>
          <a:xfrm>
            <a:off x="6019724" y="1012496"/>
            <a:ext cx="5388582"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Arial"/>
                <a:ea typeface="Calibri"/>
                <a:cs typeface="Arial"/>
              </a:rPr>
              <a:t>Post your questions and ideas into the </a:t>
            </a:r>
            <a:r>
              <a:rPr lang="en-US" sz="2800" b="1">
                <a:solidFill>
                  <a:schemeClr val="accent1"/>
                </a:solidFill>
                <a:latin typeface="Arial"/>
                <a:ea typeface="Calibri"/>
                <a:cs typeface="Arial"/>
              </a:rPr>
              <a:t>parking lot</a:t>
            </a:r>
            <a:r>
              <a:rPr lang="en-US" sz="2800">
                <a:latin typeface="Arial"/>
                <a:ea typeface="Calibri"/>
                <a:cs typeface="Arial"/>
              </a:rPr>
              <a:t>.</a:t>
            </a:r>
          </a:p>
          <a:p>
            <a:endParaRPr lang="en-US" sz="2800">
              <a:latin typeface="Arial"/>
              <a:ea typeface="Calibri"/>
              <a:cs typeface="Arial"/>
            </a:endParaRPr>
          </a:p>
          <a:p>
            <a:r>
              <a:rPr lang="en-US" sz="2800">
                <a:latin typeface="Arial"/>
                <a:ea typeface="Calibri"/>
                <a:cs typeface="Arial"/>
              </a:rPr>
              <a:t>They will be answered:</a:t>
            </a:r>
          </a:p>
          <a:p>
            <a:pPr marL="285750" indent="-285750">
              <a:buFont typeface="Arial"/>
              <a:buChar char="•"/>
            </a:pPr>
            <a:r>
              <a:rPr lang="en-US" sz="2800">
                <a:latin typeface="Arial"/>
                <a:ea typeface="Calibri"/>
                <a:cs typeface="Arial"/>
              </a:rPr>
              <a:t>At specific times during the training</a:t>
            </a:r>
          </a:p>
          <a:p>
            <a:pPr marL="285750" indent="-285750">
              <a:buFont typeface="Arial"/>
              <a:buChar char="•"/>
            </a:pPr>
            <a:r>
              <a:rPr lang="en-US" sz="2800">
                <a:latin typeface="Arial"/>
                <a:ea typeface="Calibri"/>
                <a:cs typeface="Arial"/>
              </a:rPr>
              <a:t>By experts during their presentations</a:t>
            </a:r>
          </a:p>
          <a:p>
            <a:pPr marL="285750" indent="-285750">
              <a:buFont typeface="Arial"/>
              <a:buChar char="•"/>
            </a:pPr>
            <a:r>
              <a:rPr lang="en-US" sz="2800">
                <a:latin typeface="Arial"/>
                <a:ea typeface="Calibri"/>
                <a:cs typeface="Arial"/>
              </a:rPr>
              <a:t>After the training (e.g., via email) as needed</a:t>
            </a:r>
          </a:p>
          <a:p>
            <a:endParaRPr lang="en-US" sz="2800">
              <a:latin typeface="Arial"/>
              <a:ea typeface="Calibri"/>
              <a:cs typeface="Arial"/>
            </a:endParaRPr>
          </a:p>
          <a:p>
            <a:endParaRPr lang="en-US" sz="2800">
              <a:latin typeface="Arial"/>
              <a:ea typeface="Calibri"/>
              <a:cs typeface="Arial"/>
            </a:endParaRPr>
          </a:p>
        </p:txBody>
      </p:sp>
    </p:spTree>
    <p:extLst>
      <p:ext uri="{BB962C8B-B14F-4D97-AF65-F5344CB8AC3E}">
        <p14:creationId xmlns:p14="http://schemas.microsoft.com/office/powerpoint/2010/main" val="2575116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58744-0220-2E9F-9AF0-8F0617B18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25550D-F8B9-586E-3553-8A99B0BE6ADF}"/>
              </a:ext>
            </a:extLst>
          </p:cNvPr>
          <p:cNvSpPr>
            <a:spLocks noGrp="1"/>
          </p:cNvSpPr>
          <p:nvPr>
            <p:ph type="title"/>
          </p:nvPr>
        </p:nvSpPr>
        <p:spPr/>
        <p:txBody>
          <a:bodyPr>
            <a:normAutofit/>
          </a:bodyPr>
          <a:lstStyle/>
          <a:p>
            <a:r>
              <a:rPr lang="en-US" sz="5400">
                <a:latin typeface="Arial"/>
                <a:cs typeface="Arial"/>
              </a:rPr>
              <a:t>Parking lot </a:t>
            </a:r>
            <a:endParaRPr lang="en-US" sz="5400" b="0">
              <a:solidFill>
                <a:srgbClr val="000000"/>
              </a:solidFill>
              <a:latin typeface="Arial"/>
              <a:cs typeface="Arial"/>
            </a:endParaRPr>
          </a:p>
        </p:txBody>
      </p:sp>
      <p:sp>
        <p:nvSpPr>
          <p:cNvPr id="4" name="Text Placeholder 3">
            <a:extLst>
              <a:ext uri="{FF2B5EF4-FFF2-40B4-BE49-F238E27FC236}">
                <a16:creationId xmlns:a16="http://schemas.microsoft.com/office/drawing/2014/main" id="{F67B0EDE-BAEA-7500-F929-9CF5B7E49A13}"/>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en-US">
                <a:latin typeface="Arial"/>
                <a:cs typeface="Arial"/>
              </a:rPr>
              <a:t>Let's answer some questions</a:t>
            </a:r>
            <a:endParaRPr lang="en-US"/>
          </a:p>
        </p:txBody>
      </p:sp>
    </p:spTree>
    <p:extLst>
      <p:ext uri="{BB962C8B-B14F-4D97-AF65-F5344CB8AC3E}">
        <p14:creationId xmlns:p14="http://schemas.microsoft.com/office/powerpoint/2010/main" val="182184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3EDCC-1230-5CB0-E80C-760A15DB9A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B543A3-A042-B67D-A268-E7931528C718}"/>
              </a:ext>
            </a:extLst>
          </p:cNvPr>
          <p:cNvSpPr>
            <a:spLocks noGrp="1"/>
          </p:cNvSpPr>
          <p:nvPr>
            <p:ph type="title"/>
          </p:nvPr>
        </p:nvSpPr>
        <p:spPr>
          <a:xfrm>
            <a:off x="604229" y="1437511"/>
            <a:ext cx="3467083" cy="2282808"/>
          </a:xfrm>
        </p:spPr>
        <p:txBody>
          <a:bodyPr/>
          <a:lstStyle/>
          <a:p>
            <a:r>
              <a:rPr lang="en-US">
                <a:latin typeface="Arial"/>
                <a:cs typeface="Arial"/>
              </a:rPr>
              <a:t>Review the parking lot</a:t>
            </a:r>
            <a:endParaRPr lang="en-US"/>
          </a:p>
        </p:txBody>
      </p:sp>
      <p:sp>
        <p:nvSpPr>
          <p:cNvPr id="3" name="Content Placeholder 2">
            <a:extLst>
              <a:ext uri="{FF2B5EF4-FFF2-40B4-BE49-F238E27FC236}">
                <a16:creationId xmlns:a16="http://schemas.microsoft.com/office/drawing/2014/main" id="{082A35A7-C8BE-8EE7-8DB8-C7DAF902067B}"/>
              </a:ext>
            </a:extLst>
          </p:cNvPr>
          <p:cNvSpPr>
            <a:spLocks noGrp="1"/>
          </p:cNvSpPr>
          <p:nvPr>
            <p:ph idx="1"/>
          </p:nvPr>
        </p:nvSpPr>
        <p:spPr>
          <a:xfrm>
            <a:off x="4835951" y="1433227"/>
            <a:ext cx="6693029" cy="5024133"/>
          </a:xfrm>
        </p:spPr>
        <p:txBody>
          <a:bodyPr vert="horz" lIns="91440" tIns="45720" rIns="91440" bIns="45720" rtlCol="0" anchor="t">
            <a:noAutofit/>
          </a:bodyPr>
          <a:lstStyle/>
          <a:p>
            <a:pPr marL="0" indent="0">
              <a:buNone/>
            </a:pPr>
            <a:r>
              <a:rPr lang="en-US" sz="2400" b="1" i="0" u="none" strike="noStrike">
                <a:solidFill>
                  <a:srgbClr val="000000"/>
                </a:solidFill>
                <a:effectLst/>
                <a:latin typeface="Arial"/>
                <a:cs typeface="Arial"/>
              </a:rPr>
              <a:t>Q</a:t>
            </a:r>
            <a:r>
              <a:rPr lang="en-US" sz="2400" i="0" u="none" strike="noStrike">
                <a:solidFill>
                  <a:srgbClr val="000000"/>
                </a:solidFill>
                <a:effectLst/>
                <a:latin typeface="Arial"/>
                <a:cs typeface="Arial"/>
              </a:rPr>
              <a:t>: </a:t>
            </a:r>
            <a:r>
              <a:rPr lang="en-US">
                <a:solidFill>
                  <a:srgbClr val="000000"/>
                </a:solidFill>
                <a:latin typeface="Arial"/>
                <a:cs typeface="Arial"/>
              </a:rPr>
              <a:t>How can the 7-1-7 target be used across different levels of public health governance?</a:t>
            </a:r>
            <a:endParaRPr lang="en-US" sz="2400">
              <a:solidFill>
                <a:srgbClr val="000000"/>
              </a:solidFill>
              <a:latin typeface="Arial"/>
              <a:cs typeface="Arial"/>
            </a:endParaRPr>
          </a:p>
          <a:p>
            <a:pPr marL="0" indent="0">
              <a:buNone/>
            </a:pPr>
            <a:endParaRPr lang="en-US" sz="2400">
              <a:solidFill>
                <a:srgbClr val="000000"/>
              </a:solidFill>
              <a:latin typeface="Arial"/>
              <a:cs typeface="Arial"/>
            </a:endParaRPr>
          </a:p>
          <a:p>
            <a:pPr marL="0" indent="0">
              <a:buNone/>
            </a:pPr>
            <a:r>
              <a:rPr lang="en-US" sz="2400" b="1">
                <a:solidFill>
                  <a:srgbClr val="000000"/>
                </a:solidFill>
                <a:latin typeface="Arial"/>
                <a:cs typeface="Arial"/>
              </a:rPr>
              <a:t>Q: </a:t>
            </a:r>
            <a:r>
              <a:rPr lang="en-US">
                <a:solidFill>
                  <a:srgbClr val="000000"/>
                </a:solidFill>
                <a:latin typeface="Arial"/>
                <a:cs typeface="Arial"/>
              </a:rPr>
              <a:t>How does the 7-1-7 target support the achievement of other targets?</a:t>
            </a:r>
            <a:endParaRPr lang="en-US" sz="2400">
              <a:solidFill>
                <a:srgbClr val="000000"/>
              </a:solidFill>
              <a:latin typeface="Arial"/>
              <a:cs typeface="Arial"/>
            </a:endParaRPr>
          </a:p>
          <a:p>
            <a:pPr marL="0" indent="0">
              <a:buNone/>
            </a:pPr>
            <a:endParaRPr lang="en-US" sz="2400">
              <a:solidFill>
                <a:srgbClr val="000000"/>
              </a:solidFill>
              <a:cs typeface="Arial"/>
            </a:endParaRPr>
          </a:p>
          <a:p>
            <a:pPr marL="0" indent="0">
              <a:buNone/>
            </a:pPr>
            <a:endParaRPr lang="en-US">
              <a:solidFill>
                <a:srgbClr val="000000"/>
              </a:solidFill>
            </a:endParaRPr>
          </a:p>
          <a:p>
            <a:pPr marL="0" indent="0">
              <a:buNone/>
            </a:pPr>
            <a:endParaRPr lang="en-US">
              <a:solidFill>
                <a:srgbClr val="000000"/>
              </a:solidFill>
              <a:cs typeface="Arial"/>
            </a:endParaRPr>
          </a:p>
        </p:txBody>
      </p:sp>
      <p:sp>
        <p:nvSpPr>
          <p:cNvPr id="5" name="Text Placeholder 4">
            <a:extLst>
              <a:ext uri="{FF2B5EF4-FFF2-40B4-BE49-F238E27FC236}">
                <a16:creationId xmlns:a16="http://schemas.microsoft.com/office/drawing/2014/main" id="{780AEB4E-A30E-F173-37EB-F468E2CA441B}"/>
              </a:ext>
            </a:extLst>
          </p:cNvPr>
          <p:cNvSpPr>
            <a:spLocks noGrp="1"/>
          </p:cNvSpPr>
          <p:nvPr>
            <p:ph type="body" sz="half" idx="10"/>
          </p:nvPr>
        </p:nvSpPr>
        <p:spPr/>
        <p:txBody>
          <a:bodyPr vert="horz" lIns="91440" tIns="45720" rIns="91440" bIns="45720" rtlCol="0" anchor="t">
            <a:noAutofit/>
          </a:bodyPr>
          <a:lstStyle/>
          <a:p>
            <a:r>
              <a:rPr lang="en-US" sz="2600">
                <a:latin typeface="Arial"/>
                <a:cs typeface="Arial"/>
              </a:rPr>
              <a:t>A few questions/comments:</a:t>
            </a:r>
            <a:endParaRPr lang="en-US" sz="2600">
              <a:cs typeface="Arial"/>
            </a:endParaRPr>
          </a:p>
        </p:txBody>
      </p:sp>
    </p:spTree>
    <p:extLst>
      <p:ext uri="{BB962C8B-B14F-4D97-AF65-F5344CB8AC3E}">
        <p14:creationId xmlns:p14="http://schemas.microsoft.com/office/powerpoint/2010/main" val="302045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C2E82-ED97-E414-8E57-84E53DBAEB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D5A5E-1A47-188D-3391-F0BCAEE6A73D}"/>
              </a:ext>
            </a:extLst>
          </p:cNvPr>
          <p:cNvSpPr>
            <a:spLocks noGrp="1"/>
          </p:cNvSpPr>
          <p:nvPr>
            <p:ph type="title"/>
          </p:nvPr>
        </p:nvSpPr>
        <p:spPr>
          <a:xfrm>
            <a:off x="831850" y="2200006"/>
            <a:ext cx="9703980" cy="2148666"/>
          </a:xfrm>
        </p:spPr>
        <p:txBody>
          <a:bodyPr/>
          <a:lstStyle/>
          <a:p>
            <a:r>
              <a:rPr lang="en-US" sz="5000">
                <a:latin typeface="Arial"/>
                <a:cs typeface="Arial"/>
              </a:rPr>
              <a:t>Recap game</a:t>
            </a:r>
            <a:endParaRPr lang="en-US" sz="5000">
              <a:cs typeface="Arial"/>
            </a:endParaRPr>
          </a:p>
        </p:txBody>
      </p:sp>
      <p:sp>
        <p:nvSpPr>
          <p:cNvPr id="3" name="Text Placeholder 2">
            <a:extLst>
              <a:ext uri="{FF2B5EF4-FFF2-40B4-BE49-F238E27FC236}">
                <a16:creationId xmlns:a16="http://schemas.microsoft.com/office/drawing/2014/main" id="{DC6682FC-EF60-0ECD-036C-C3F35393D99D}"/>
              </a:ext>
            </a:extLst>
          </p:cNvPr>
          <p:cNvSpPr>
            <a:spLocks noGrp="1"/>
          </p:cNvSpPr>
          <p:nvPr>
            <p:ph type="body" idx="1"/>
          </p:nvPr>
        </p:nvSpPr>
        <p:spPr>
          <a:xfrm>
            <a:off x="831850" y="4375661"/>
            <a:ext cx="9703980" cy="931688"/>
          </a:xfrm>
        </p:spPr>
        <p:txBody>
          <a:bodyPr/>
          <a:lstStyle/>
          <a:p>
            <a:r>
              <a:rPr lang="en-US" sz="3000"/>
              <a:t>Activity</a:t>
            </a:r>
          </a:p>
        </p:txBody>
      </p:sp>
      <p:pic>
        <p:nvPicPr>
          <p:cNvPr id="5" name="Picture 4" descr="A light bulb in a circle&#10;&#10;AI-generated content may be incorrect.">
            <a:extLst>
              <a:ext uri="{FF2B5EF4-FFF2-40B4-BE49-F238E27FC236}">
                <a16:creationId xmlns:a16="http://schemas.microsoft.com/office/drawing/2014/main" id="{C56F7F67-51D0-7855-DC6D-06451CBB9A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196" y="2607224"/>
            <a:ext cx="866086" cy="824950"/>
          </a:xfrm>
          <a:prstGeom prst="rect">
            <a:avLst/>
          </a:prstGeom>
        </p:spPr>
      </p:pic>
    </p:spTree>
    <p:extLst>
      <p:ext uri="{BB962C8B-B14F-4D97-AF65-F5344CB8AC3E}">
        <p14:creationId xmlns:p14="http://schemas.microsoft.com/office/powerpoint/2010/main" val="1314114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C3B27-BAAF-0CBC-7E82-1A35C0D21767}"/>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22482D61-E5E9-3C74-7743-E49765B2D10A}"/>
              </a:ext>
            </a:extLst>
          </p:cNvPr>
          <p:cNvSpPr/>
          <p:nvPr/>
        </p:nvSpPr>
        <p:spPr>
          <a:xfrm>
            <a:off x="7427623" y="1247913"/>
            <a:ext cx="4344723" cy="184646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FDEF0F-049E-287A-D1D7-C769EC5FB904}"/>
              </a:ext>
            </a:extLst>
          </p:cNvPr>
          <p:cNvSpPr>
            <a:spLocks noGrp="1"/>
          </p:cNvSpPr>
          <p:nvPr>
            <p:ph type="title"/>
          </p:nvPr>
        </p:nvSpPr>
        <p:spPr>
          <a:xfrm>
            <a:off x="298658" y="287822"/>
            <a:ext cx="10515600" cy="1001762"/>
          </a:xfrm>
        </p:spPr>
        <p:txBody>
          <a:bodyPr/>
          <a:lstStyle/>
          <a:p>
            <a:r>
              <a:rPr lang="en-US">
                <a:latin typeface="Arial"/>
                <a:cs typeface="Arial"/>
              </a:rPr>
              <a:t>Recap game</a:t>
            </a:r>
            <a:endParaRPr lang="en-US"/>
          </a:p>
        </p:txBody>
      </p:sp>
      <p:sp>
        <p:nvSpPr>
          <p:cNvPr id="3" name="Text Placeholder 2">
            <a:extLst>
              <a:ext uri="{FF2B5EF4-FFF2-40B4-BE49-F238E27FC236}">
                <a16:creationId xmlns:a16="http://schemas.microsoft.com/office/drawing/2014/main" id="{115E80D7-E2D6-4B3F-3085-F3F2F4A9A59B}"/>
              </a:ext>
            </a:extLst>
          </p:cNvPr>
          <p:cNvSpPr>
            <a:spLocks noGrp="1"/>
          </p:cNvSpPr>
          <p:nvPr>
            <p:ph type="body" idx="1"/>
          </p:nvPr>
        </p:nvSpPr>
        <p:spPr>
          <a:xfrm>
            <a:off x="298658" y="877628"/>
            <a:ext cx="6072837" cy="823912"/>
          </a:xfrm>
        </p:spPr>
        <p:txBody>
          <a:bodyPr/>
          <a:lstStyle/>
          <a:p>
            <a:r>
              <a:rPr lang="en-US">
                <a:latin typeface="Arial"/>
                <a:cs typeface="Arial"/>
              </a:rPr>
              <a:t>The game </a:t>
            </a:r>
            <a:endParaRPr lang="en-US">
              <a:cs typeface="Arial"/>
            </a:endParaRPr>
          </a:p>
        </p:txBody>
      </p:sp>
      <p:sp>
        <p:nvSpPr>
          <p:cNvPr id="4" name="Content Placeholder 3">
            <a:extLst>
              <a:ext uri="{FF2B5EF4-FFF2-40B4-BE49-F238E27FC236}">
                <a16:creationId xmlns:a16="http://schemas.microsoft.com/office/drawing/2014/main" id="{1187902E-6D89-E0BC-9675-8399EC0122F5}"/>
              </a:ext>
            </a:extLst>
          </p:cNvPr>
          <p:cNvSpPr>
            <a:spLocks noGrp="1"/>
          </p:cNvSpPr>
          <p:nvPr>
            <p:ph sz="half" idx="2"/>
          </p:nvPr>
        </p:nvSpPr>
        <p:spPr>
          <a:xfrm>
            <a:off x="298658" y="1837610"/>
            <a:ext cx="7062113" cy="4456509"/>
          </a:xfrm>
        </p:spPr>
        <p:txBody>
          <a:bodyPr vert="horz" lIns="91440" tIns="45720" rIns="91440" bIns="45720" rtlCol="0" anchor="t">
            <a:noAutofit/>
          </a:bodyPr>
          <a:lstStyle/>
          <a:p>
            <a:r>
              <a:rPr lang="en-US">
                <a:latin typeface="Arial"/>
                <a:cs typeface="Arial"/>
              </a:rPr>
              <a:t>In your groups, write 2 quiz questions to ask your fellow participants about something you’ve learned regarding 7-1-7 during this workshop. </a:t>
            </a:r>
            <a:endParaRPr lang="en-US"/>
          </a:p>
          <a:p>
            <a:r>
              <a:rPr lang="en-US">
                <a:latin typeface="Arial"/>
                <a:cs typeface="Arial"/>
              </a:rPr>
              <a:t>Group 1 will ask one of their questions to the other groups. </a:t>
            </a:r>
          </a:p>
          <a:p>
            <a:pPr lvl="1"/>
            <a:r>
              <a:rPr lang="en-US">
                <a:latin typeface="Arial"/>
                <a:cs typeface="Arial"/>
              </a:rPr>
              <a:t>The group that raises their hands first and answers correctly will get a point. </a:t>
            </a:r>
          </a:p>
          <a:p>
            <a:r>
              <a:rPr lang="en-US">
                <a:latin typeface="Arial"/>
                <a:cs typeface="Arial"/>
              </a:rPr>
              <a:t>Then the next group will ask their first question, and so on. </a:t>
            </a:r>
          </a:p>
          <a:p>
            <a:r>
              <a:rPr lang="en-US">
                <a:latin typeface="Arial"/>
                <a:cs typeface="Arial"/>
              </a:rPr>
              <a:t>Repeat until all questions are complete or time runs out.  </a:t>
            </a:r>
          </a:p>
          <a:p>
            <a:r>
              <a:rPr lang="en-US">
                <a:latin typeface="Arial"/>
                <a:cs typeface="Arial"/>
              </a:rPr>
              <a:t>The group with the most points wins!</a:t>
            </a:r>
          </a:p>
          <a:p>
            <a:endParaRPr lang="en-US" b="1">
              <a:latin typeface="Arial"/>
              <a:cs typeface="Arial"/>
            </a:endParaRPr>
          </a:p>
        </p:txBody>
      </p:sp>
      <p:sp>
        <p:nvSpPr>
          <p:cNvPr id="5" name="Text Placeholder 4">
            <a:extLst>
              <a:ext uri="{FF2B5EF4-FFF2-40B4-BE49-F238E27FC236}">
                <a16:creationId xmlns:a16="http://schemas.microsoft.com/office/drawing/2014/main" id="{BB8D3860-47B1-A085-2F6D-704DAFA13D67}"/>
              </a:ext>
            </a:extLst>
          </p:cNvPr>
          <p:cNvSpPr>
            <a:spLocks noGrp="1"/>
          </p:cNvSpPr>
          <p:nvPr>
            <p:ph type="body" sz="quarter" idx="3"/>
          </p:nvPr>
        </p:nvSpPr>
        <p:spPr>
          <a:xfrm>
            <a:off x="7620000" y="1048865"/>
            <a:ext cx="4219198" cy="823912"/>
          </a:xfrm>
        </p:spPr>
        <p:txBody>
          <a:bodyPr/>
          <a:lstStyle/>
          <a:p>
            <a:r>
              <a:rPr lang="en-US">
                <a:latin typeface="Arial"/>
                <a:cs typeface="Arial"/>
              </a:rPr>
              <a:t>Timing</a:t>
            </a:r>
            <a:endParaRPr lang="en-US"/>
          </a:p>
        </p:txBody>
      </p:sp>
      <p:sp>
        <p:nvSpPr>
          <p:cNvPr id="6" name="Content Placeholder 5">
            <a:extLst>
              <a:ext uri="{FF2B5EF4-FFF2-40B4-BE49-F238E27FC236}">
                <a16:creationId xmlns:a16="http://schemas.microsoft.com/office/drawing/2014/main" id="{A3394140-0302-5B75-2236-9B93AE6DADB5}"/>
              </a:ext>
            </a:extLst>
          </p:cNvPr>
          <p:cNvSpPr>
            <a:spLocks noGrp="1"/>
          </p:cNvSpPr>
          <p:nvPr>
            <p:ph sz="quarter" idx="4"/>
          </p:nvPr>
        </p:nvSpPr>
        <p:spPr>
          <a:xfrm>
            <a:off x="7620000" y="1933253"/>
            <a:ext cx="3941736" cy="1352388"/>
          </a:xfrm>
        </p:spPr>
        <p:txBody>
          <a:bodyPr vert="horz" lIns="91440" tIns="45720" rIns="91440" bIns="45720" rtlCol="0" anchor="t">
            <a:noAutofit/>
          </a:bodyPr>
          <a:lstStyle/>
          <a:p>
            <a:r>
              <a:rPr lang="en-US" sz="2000">
                <a:latin typeface="Arial"/>
                <a:cs typeface="Arial"/>
              </a:rPr>
              <a:t>3 minutes to develop questions</a:t>
            </a:r>
          </a:p>
          <a:p>
            <a:r>
              <a:rPr lang="en-US" sz="2000">
                <a:latin typeface="Arial"/>
                <a:cs typeface="Arial"/>
              </a:rPr>
              <a:t>12 minutes for the game</a:t>
            </a:r>
          </a:p>
        </p:txBody>
      </p:sp>
    </p:spTree>
    <p:extLst>
      <p:ext uri="{BB962C8B-B14F-4D97-AF65-F5344CB8AC3E}">
        <p14:creationId xmlns:p14="http://schemas.microsoft.com/office/powerpoint/2010/main" val="2963939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C3A33D-36E3-AAC1-9FBA-762610664B08}"/>
              </a:ext>
            </a:extLst>
          </p:cNvPr>
          <p:cNvPicPr>
            <a:picLocks noChangeAspect="1"/>
          </p:cNvPicPr>
          <p:nvPr/>
        </p:nvPicPr>
        <p:blipFill>
          <a:blip r:embed="rId3"/>
          <a:stretch>
            <a:fillRect/>
          </a:stretch>
        </p:blipFill>
        <p:spPr>
          <a:xfrm>
            <a:off x="372332" y="197486"/>
            <a:ext cx="11447336" cy="6520402"/>
          </a:xfrm>
          <a:prstGeom prst="rect">
            <a:avLst/>
          </a:prstGeom>
          <a:noFill/>
        </p:spPr>
      </p:pic>
      <p:sp>
        <p:nvSpPr>
          <p:cNvPr id="3" name="Title 1">
            <a:extLst>
              <a:ext uri="{FF2B5EF4-FFF2-40B4-BE49-F238E27FC236}">
                <a16:creationId xmlns:a16="http://schemas.microsoft.com/office/drawing/2014/main" id="{DFC04ADF-F06C-4548-18B1-864183BCBF12}"/>
              </a:ext>
            </a:extLst>
          </p:cNvPr>
          <p:cNvSpPr>
            <a:spLocks noGrp="1"/>
          </p:cNvSpPr>
          <p:nvPr>
            <p:ph type="title"/>
          </p:nvPr>
        </p:nvSpPr>
        <p:spPr>
          <a:xfrm>
            <a:off x="139700" y="136526"/>
            <a:ext cx="10515600" cy="1087808"/>
          </a:xfrm>
        </p:spPr>
        <p:txBody>
          <a:bodyPr/>
          <a:lstStyle/>
          <a:p>
            <a:pPr>
              <a:spcBef>
                <a:spcPts val="0"/>
              </a:spcBef>
            </a:pPr>
            <a:r>
              <a:rPr lang="en-US">
                <a:cs typeface="Arial"/>
              </a:rPr>
              <a:t>The 7-1-7 lifecycle</a:t>
            </a:r>
            <a:endParaRPr lang="en-US"/>
          </a:p>
        </p:txBody>
      </p:sp>
    </p:spTree>
    <p:extLst>
      <p:ext uri="{BB962C8B-B14F-4D97-AF65-F5344CB8AC3E}">
        <p14:creationId xmlns:p14="http://schemas.microsoft.com/office/powerpoint/2010/main" val="566914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4A766-901C-53E1-8466-44C81BEFFF1A}"/>
            </a:ext>
          </a:extLst>
        </p:cNvPr>
        <p:cNvGrpSpPr/>
        <p:nvPr/>
      </p:nvGrpSpPr>
      <p:grpSpPr>
        <a:xfrm>
          <a:off x="0" y="0"/>
          <a:ext cx="0" cy="0"/>
          <a:chOff x="0" y="0"/>
          <a:chExt cx="0" cy="0"/>
        </a:xfrm>
      </p:grpSpPr>
      <p:sp>
        <p:nvSpPr>
          <p:cNvPr id="297" name="Rectangle: Rounded Corners 296">
            <a:extLst>
              <a:ext uri="{FF2B5EF4-FFF2-40B4-BE49-F238E27FC236}">
                <a16:creationId xmlns:a16="http://schemas.microsoft.com/office/drawing/2014/main" id="{417A351D-A9E8-AB70-E593-D8AF5C299F07}"/>
              </a:ext>
            </a:extLst>
          </p:cNvPr>
          <p:cNvSpPr/>
          <p:nvPr/>
        </p:nvSpPr>
        <p:spPr>
          <a:xfrm>
            <a:off x="1356785" y="1456081"/>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en-US" sz="2000">
                <a:solidFill>
                  <a:schemeClr val="bg1"/>
                </a:solidFill>
                <a:latin typeface="Arial"/>
                <a:ea typeface="Calibri"/>
                <a:cs typeface="Calibri"/>
              </a:rPr>
              <a:t>     Collect timeliness data and calculate 7-1-7 performance </a:t>
            </a:r>
            <a:endParaRPr lang="en-US" sz="2000">
              <a:solidFill>
                <a:schemeClr val="bg1"/>
              </a:solidFill>
              <a:latin typeface="Arial"/>
              <a:cs typeface="Arial"/>
            </a:endParaRPr>
          </a:p>
        </p:txBody>
      </p:sp>
      <p:sp>
        <p:nvSpPr>
          <p:cNvPr id="299" name="Oval 298">
            <a:extLst>
              <a:ext uri="{FF2B5EF4-FFF2-40B4-BE49-F238E27FC236}">
                <a16:creationId xmlns:a16="http://schemas.microsoft.com/office/drawing/2014/main" id="{758C4407-30A0-240E-77F9-078B2ACF0965}"/>
              </a:ext>
            </a:extLst>
          </p:cNvPr>
          <p:cNvSpPr/>
          <p:nvPr/>
        </p:nvSpPr>
        <p:spPr>
          <a:xfrm>
            <a:off x="1060915" y="1469682"/>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CAAC8353-6472-3ADC-AF5E-155720455355}"/>
              </a:ext>
            </a:extLst>
          </p:cNvPr>
          <p:cNvSpPr/>
          <p:nvPr/>
        </p:nvSpPr>
        <p:spPr>
          <a:xfrm>
            <a:off x="1797863" y="2303355"/>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Identify bottlenecks and enablers</a:t>
            </a:r>
          </a:p>
        </p:txBody>
      </p:sp>
      <p:sp>
        <p:nvSpPr>
          <p:cNvPr id="305" name="Oval 304">
            <a:extLst>
              <a:ext uri="{FF2B5EF4-FFF2-40B4-BE49-F238E27FC236}">
                <a16:creationId xmlns:a16="http://schemas.microsoft.com/office/drawing/2014/main" id="{96944A12-34E1-A031-177D-AAF43C7CD2AB}"/>
              </a:ext>
            </a:extLst>
          </p:cNvPr>
          <p:cNvSpPr/>
          <p:nvPr/>
        </p:nvSpPr>
        <p:spPr>
          <a:xfrm>
            <a:off x="1426537" y="2305895"/>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54A6CA38-7153-A4FC-2AC1-F5A9EB7A459A}"/>
              </a:ext>
            </a:extLst>
          </p:cNvPr>
          <p:cNvSpPr/>
          <p:nvPr/>
        </p:nvSpPr>
        <p:spPr>
          <a:xfrm>
            <a:off x="2123334" y="3148181"/>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Determine immediate and longer-term actions </a:t>
            </a:r>
          </a:p>
        </p:txBody>
      </p:sp>
      <p:sp>
        <p:nvSpPr>
          <p:cNvPr id="308" name="Oval 307">
            <a:extLst>
              <a:ext uri="{FF2B5EF4-FFF2-40B4-BE49-F238E27FC236}">
                <a16:creationId xmlns:a16="http://schemas.microsoft.com/office/drawing/2014/main" id="{E3972C59-D00B-0F14-389F-D884823756F2}"/>
              </a:ext>
            </a:extLst>
          </p:cNvPr>
          <p:cNvSpPr/>
          <p:nvPr/>
        </p:nvSpPr>
        <p:spPr>
          <a:xfrm>
            <a:off x="1754284" y="3152687"/>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BC5C7683-37D9-30AF-F155-AD06D35E6DC7}"/>
              </a:ext>
            </a:extLst>
          </p:cNvPr>
          <p:cNvSpPr/>
          <p:nvPr/>
        </p:nvSpPr>
        <p:spPr>
          <a:xfrm>
            <a:off x="2438074" y="3994886"/>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Routinely consolidate data and monitor progress of actions </a:t>
            </a:r>
            <a:endParaRPr lang="en-US" sz="2000">
              <a:solidFill>
                <a:schemeClr val="bg1"/>
              </a:solidFill>
              <a:latin typeface="Arial"/>
              <a:cs typeface="Arial"/>
            </a:endParaRPr>
          </a:p>
        </p:txBody>
      </p:sp>
      <p:sp>
        <p:nvSpPr>
          <p:cNvPr id="311" name="Oval 310">
            <a:extLst>
              <a:ext uri="{FF2B5EF4-FFF2-40B4-BE49-F238E27FC236}">
                <a16:creationId xmlns:a16="http://schemas.microsoft.com/office/drawing/2014/main" id="{09F9CA24-BCED-5B85-7301-2CB9F4BDF445}"/>
              </a:ext>
            </a:extLst>
          </p:cNvPr>
          <p:cNvSpPr/>
          <p:nvPr/>
        </p:nvSpPr>
        <p:spPr>
          <a:xfrm>
            <a:off x="2078431" y="3998639"/>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2ECCAA95-27E0-0356-405F-69A9265EF907}"/>
              </a:ext>
            </a:extLst>
          </p:cNvPr>
          <p:cNvSpPr/>
          <p:nvPr/>
        </p:nvSpPr>
        <p:spPr>
          <a:xfrm>
            <a:off x="2752812" y="4839712"/>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1900">
                <a:solidFill>
                  <a:schemeClr val="bg1"/>
                </a:solidFill>
                <a:latin typeface="Arial"/>
                <a:ea typeface="+mn-lt"/>
                <a:cs typeface="+mn-lt"/>
              </a:rPr>
              <a:t>       Synthesize and use results for planning, financing, and advocacy </a:t>
            </a:r>
            <a:endParaRPr lang="en-US" sz="1900">
              <a:solidFill>
                <a:schemeClr val="bg1"/>
              </a:solidFill>
              <a:latin typeface="Arial"/>
              <a:cs typeface="Arial"/>
            </a:endParaRPr>
          </a:p>
        </p:txBody>
      </p:sp>
      <p:sp>
        <p:nvSpPr>
          <p:cNvPr id="314" name="Oval 313">
            <a:extLst>
              <a:ext uri="{FF2B5EF4-FFF2-40B4-BE49-F238E27FC236}">
                <a16:creationId xmlns:a16="http://schemas.microsoft.com/office/drawing/2014/main" id="{5B8228E8-F209-42FC-C016-80C82E8D2B77}"/>
              </a:ext>
            </a:extLst>
          </p:cNvPr>
          <p:cNvSpPr/>
          <p:nvPr/>
        </p:nvSpPr>
        <p:spPr>
          <a:xfrm>
            <a:off x="2393171" y="4843465"/>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A6336362-D20A-7A08-41C4-AACD7F61C1D1}"/>
              </a:ext>
            </a:extLst>
          </p:cNvPr>
          <p:cNvSpPr txBox="1">
            <a:spLocks/>
          </p:cNvSpPr>
          <p:nvPr/>
        </p:nvSpPr>
        <p:spPr>
          <a:xfrm>
            <a:off x="139700" y="136526"/>
            <a:ext cx="10515600" cy="1087808"/>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spcBef>
                <a:spcPts val="0"/>
              </a:spcBef>
            </a:pPr>
            <a:r>
              <a:rPr lang="en-US">
                <a:latin typeface="Arial"/>
                <a:cs typeface="Arial"/>
              </a:rPr>
              <a:t>Using 7-1-7 is simple and iterative</a:t>
            </a:r>
            <a:endParaRPr lang="en-US"/>
          </a:p>
        </p:txBody>
      </p:sp>
    </p:spTree>
    <p:extLst>
      <p:ext uri="{BB962C8B-B14F-4D97-AF65-F5344CB8AC3E}">
        <p14:creationId xmlns:p14="http://schemas.microsoft.com/office/powerpoint/2010/main" val="1845589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C926072-A6FF-3F76-5767-EBBF553B2D10}"/>
              </a:ext>
            </a:extLst>
          </p:cNvPr>
          <p:cNvSpPr>
            <a:spLocks noGrp="1"/>
          </p:cNvSpPr>
          <p:nvPr>
            <p:ph type="title"/>
          </p:nvPr>
        </p:nvSpPr>
        <p:spPr>
          <a:xfrm>
            <a:off x="397770" y="356240"/>
            <a:ext cx="10515600" cy="1087808"/>
          </a:xfrm>
        </p:spPr>
        <p:txBody>
          <a:bodyPr/>
          <a:lstStyle/>
          <a:p>
            <a:r>
              <a:rPr lang="en-US"/>
              <a:t>7-1-7 can be adopted systematically and flexibly</a:t>
            </a:r>
            <a:endParaRPr lang="en-US">
              <a:cs typeface="Arial"/>
            </a:endParaRPr>
          </a:p>
        </p:txBody>
      </p:sp>
      <p:sp>
        <p:nvSpPr>
          <p:cNvPr id="12" name="Title 1">
            <a:extLst>
              <a:ext uri="{FF2B5EF4-FFF2-40B4-BE49-F238E27FC236}">
                <a16:creationId xmlns:a16="http://schemas.microsoft.com/office/drawing/2014/main" id="{31D911E4-44DD-3213-364A-FEA23335E0F8}"/>
              </a:ext>
            </a:extLst>
          </p:cNvPr>
          <p:cNvSpPr txBox="1">
            <a:spLocks/>
          </p:cNvSpPr>
          <p:nvPr/>
        </p:nvSpPr>
        <p:spPr>
          <a:xfrm>
            <a:off x="1447157" y="2745435"/>
            <a:ext cx="2518667"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Situate within the public health system</a:t>
            </a:r>
          </a:p>
        </p:txBody>
      </p:sp>
      <p:sp>
        <p:nvSpPr>
          <p:cNvPr id="18" name="Title 1">
            <a:extLst>
              <a:ext uri="{FF2B5EF4-FFF2-40B4-BE49-F238E27FC236}">
                <a16:creationId xmlns:a16="http://schemas.microsoft.com/office/drawing/2014/main" id="{020A33D4-8799-9A9F-F31B-47C7DAF2A389}"/>
              </a:ext>
            </a:extLst>
          </p:cNvPr>
          <p:cNvSpPr txBox="1">
            <a:spLocks/>
          </p:cNvSpPr>
          <p:nvPr/>
        </p:nvSpPr>
        <p:spPr>
          <a:xfrm>
            <a:off x="4995709" y="2720915"/>
            <a:ext cx="2345358"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Map stakeholders + existing systems</a:t>
            </a:r>
          </a:p>
        </p:txBody>
      </p:sp>
      <p:sp>
        <p:nvSpPr>
          <p:cNvPr id="22" name="Title 1">
            <a:extLst>
              <a:ext uri="{FF2B5EF4-FFF2-40B4-BE49-F238E27FC236}">
                <a16:creationId xmlns:a16="http://schemas.microsoft.com/office/drawing/2014/main" id="{7AAFB625-7DD9-4FC6-694E-33934F007B36}"/>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Engage stakeholders</a:t>
            </a:r>
          </a:p>
        </p:txBody>
      </p:sp>
      <p:sp>
        <p:nvSpPr>
          <p:cNvPr id="24" name="Title 1">
            <a:extLst>
              <a:ext uri="{FF2B5EF4-FFF2-40B4-BE49-F238E27FC236}">
                <a16:creationId xmlns:a16="http://schemas.microsoft.com/office/drawing/2014/main" id="{2C236C23-880D-4C04-D128-F8BED5AB0D05}"/>
              </a:ext>
            </a:extLst>
          </p:cNvPr>
          <p:cNvSpPr txBox="1">
            <a:spLocks/>
          </p:cNvSpPr>
          <p:nvPr/>
        </p:nvSpPr>
        <p:spPr>
          <a:xfrm>
            <a:off x="5608798" y="5104354"/>
            <a:ext cx="1119181"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Train staff</a:t>
            </a:r>
          </a:p>
        </p:txBody>
      </p:sp>
      <p:sp>
        <p:nvSpPr>
          <p:cNvPr id="26" name="Title 1">
            <a:extLst>
              <a:ext uri="{FF2B5EF4-FFF2-40B4-BE49-F238E27FC236}">
                <a16:creationId xmlns:a16="http://schemas.microsoft.com/office/drawing/2014/main" id="{B3AF827F-E068-97F7-99E1-7152B250A66F}"/>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Integrate into workflows</a:t>
            </a:r>
          </a:p>
        </p:txBody>
      </p:sp>
      <p:sp>
        <p:nvSpPr>
          <p:cNvPr id="28" name="Title 1">
            <a:extLst>
              <a:ext uri="{FF2B5EF4-FFF2-40B4-BE49-F238E27FC236}">
                <a16:creationId xmlns:a16="http://schemas.microsoft.com/office/drawing/2014/main" id="{37CC2CE3-73AB-9B5C-126A-A5083E01EEE4}"/>
              </a:ext>
            </a:extLst>
          </p:cNvPr>
          <p:cNvSpPr txBox="1">
            <a:spLocks/>
          </p:cNvSpPr>
          <p:nvPr/>
        </p:nvSpPr>
        <p:spPr>
          <a:xfrm>
            <a:off x="9059746" y="5151754"/>
            <a:ext cx="1119181"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0">
                <a:solidFill>
                  <a:schemeClr val="tx1"/>
                </a:solidFill>
              </a:rPr>
              <a:t>Pilot use</a:t>
            </a:r>
            <a:endPar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endParaRPr>
          </a:p>
        </p:txBody>
      </p:sp>
      <p:pic>
        <p:nvPicPr>
          <p:cNvPr id="30" name="Graphic 29">
            <a:extLst>
              <a:ext uri="{FF2B5EF4-FFF2-40B4-BE49-F238E27FC236}">
                <a16:creationId xmlns:a16="http://schemas.microsoft.com/office/drawing/2014/main" id="{F3EE7D14-0058-6811-FBD3-C8ABB89067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32" name="Graphic 31">
            <a:extLst>
              <a:ext uri="{FF2B5EF4-FFF2-40B4-BE49-F238E27FC236}">
                <a16:creationId xmlns:a16="http://schemas.microsoft.com/office/drawing/2014/main" id="{7065BAF5-6087-56D5-B9DC-6B0F30F71F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34" name="Graphic 33">
            <a:extLst>
              <a:ext uri="{FF2B5EF4-FFF2-40B4-BE49-F238E27FC236}">
                <a16:creationId xmlns:a16="http://schemas.microsoft.com/office/drawing/2014/main" id="{B46DAA40-7B83-7BBE-DB80-6985091110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36" name="Graphic 35">
            <a:extLst>
              <a:ext uri="{FF2B5EF4-FFF2-40B4-BE49-F238E27FC236}">
                <a16:creationId xmlns:a16="http://schemas.microsoft.com/office/drawing/2014/main" id="{6CF6385A-FDBA-505C-E742-44BFAD72E52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38" name="Graphic 37">
            <a:extLst>
              <a:ext uri="{FF2B5EF4-FFF2-40B4-BE49-F238E27FC236}">
                <a16:creationId xmlns:a16="http://schemas.microsoft.com/office/drawing/2014/main" id="{8796E3D4-A9CD-9691-7DA7-832EE1F59D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40" name="Graphic 39">
            <a:extLst>
              <a:ext uri="{FF2B5EF4-FFF2-40B4-BE49-F238E27FC236}">
                <a16:creationId xmlns:a16="http://schemas.microsoft.com/office/drawing/2014/main" id="{79FCD694-B418-9AA6-1079-DB2344BE387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Tree>
    <p:extLst>
      <p:ext uri="{BB962C8B-B14F-4D97-AF65-F5344CB8AC3E}">
        <p14:creationId xmlns:p14="http://schemas.microsoft.com/office/powerpoint/2010/main" val="347446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791441" y="2141124"/>
            <a:ext cx="10063458" cy="2148666"/>
          </a:xfrm>
        </p:spPr>
        <p:txBody>
          <a:bodyPr/>
          <a:lstStyle/>
          <a:p>
            <a:r>
              <a:rPr lang="en-US" sz="4900">
                <a:latin typeface="Arial"/>
                <a:cs typeface="Arial"/>
              </a:rPr>
              <a:t>Planning for 7-1-7 adoption + use</a:t>
            </a: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287586"/>
            <a:ext cx="9703980" cy="931688"/>
          </a:xfrm>
        </p:spPr>
        <p:txBody>
          <a:bodyPr/>
          <a:lstStyle/>
          <a:p>
            <a:r>
              <a:rPr lang="en-US" sz="3000"/>
              <a:t>Activity</a:t>
            </a:r>
          </a:p>
        </p:txBody>
      </p:sp>
      <p:pic>
        <p:nvPicPr>
          <p:cNvPr id="11" name="Picture 10" descr="A light bulb in a circle&#10;&#10;AI-generated content may be incorrect.">
            <a:extLst>
              <a:ext uri="{FF2B5EF4-FFF2-40B4-BE49-F238E27FC236}">
                <a16:creationId xmlns:a16="http://schemas.microsoft.com/office/drawing/2014/main" id="{A8BDB2A8-9865-622F-105D-1B37412AC43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142675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9FEE1529-6021-20A8-75D7-B405301AA8B1}"/>
              </a:ext>
            </a:extLst>
          </p:cNvPr>
          <p:cNvSpPr>
            <a:spLocks noGrp="1"/>
          </p:cNvSpPr>
          <p:nvPr>
            <p:ph type="body" idx="1"/>
          </p:nvPr>
        </p:nvSpPr>
        <p:spPr>
          <a:xfrm>
            <a:off x="258501" y="1075128"/>
            <a:ext cx="5157787" cy="486893"/>
          </a:xfrm>
        </p:spPr>
        <p:txBody>
          <a:bodyPr/>
          <a:lstStyle/>
          <a:p>
            <a:r>
              <a:rPr lang="en-US">
                <a:latin typeface="Arial"/>
                <a:cs typeface="Arial"/>
              </a:rPr>
              <a:t>Stakeholder group(s)</a:t>
            </a:r>
            <a:endParaRPr lang="en-US"/>
          </a:p>
        </p:txBody>
      </p:sp>
      <p:sp>
        <p:nvSpPr>
          <p:cNvPr id="4" name="Content Placeholder 3">
            <a:extLst>
              <a:ext uri="{FF2B5EF4-FFF2-40B4-BE49-F238E27FC236}">
                <a16:creationId xmlns:a16="http://schemas.microsoft.com/office/drawing/2014/main" id="{EB0A342A-6C71-0066-6500-FB782F2F3991}"/>
              </a:ext>
            </a:extLst>
          </p:cNvPr>
          <p:cNvSpPr>
            <a:spLocks noGrp="1"/>
          </p:cNvSpPr>
          <p:nvPr>
            <p:ph sz="half" idx="2"/>
          </p:nvPr>
        </p:nvSpPr>
        <p:spPr>
          <a:xfrm>
            <a:off x="285485" y="1716116"/>
            <a:ext cx="5602441" cy="4442438"/>
          </a:xfrm>
        </p:spPr>
        <p:txBody>
          <a:bodyPr vert="horz" lIns="91440" tIns="45720" rIns="91440" bIns="45720" rtlCol="0" anchor="t">
            <a:noAutofit/>
          </a:bodyPr>
          <a:lstStyle/>
          <a:p>
            <a:pPr marL="514350" indent="-514350">
              <a:buFont typeface="+mj-lt"/>
              <a:buAutoNum type="arabicPeriod"/>
            </a:pPr>
            <a:r>
              <a:rPr lang="en-US">
                <a:latin typeface="Arial"/>
                <a:cs typeface="Arial"/>
              </a:rPr>
              <a:t>Conduct a thorough mapping of stakeholders relevant to 7-1-7</a:t>
            </a:r>
          </a:p>
          <a:p>
            <a:pPr lvl="1"/>
            <a:r>
              <a:rPr lang="en-US">
                <a:latin typeface="Arial"/>
                <a:cs typeface="Arial"/>
              </a:rPr>
              <a:t>Complete the 7-1-7 stakeholder mapping tool (or alternative)</a:t>
            </a:r>
          </a:p>
          <a:p>
            <a:pPr marL="457200" indent="-457200">
              <a:buFont typeface="+mj-lt"/>
              <a:buAutoNum type="arabicPeriod"/>
            </a:pPr>
            <a:r>
              <a:rPr lang="en-US">
                <a:latin typeface="Arial"/>
                <a:cs typeface="Arial"/>
              </a:rPr>
              <a:t>Prepare a detailed plan of how to engage these stakeholders, including timelines and specific activities</a:t>
            </a:r>
          </a:p>
          <a:p>
            <a:pPr marL="457200" indent="-457200">
              <a:buFont typeface="+mj-lt"/>
              <a:buAutoNum type="arabicPeriod"/>
            </a:pPr>
            <a:r>
              <a:rPr lang="en-US">
                <a:latin typeface="Arial"/>
                <a:cs typeface="Arial"/>
              </a:rPr>
              <a:t>Select one person for a plenary report-back</a:t>
            </a:r>
          </a:p>
          <a:p>
            <a:pPr marL="457200" indent="-457200">
              <a:buFont typeface="+mj-lt"/>
              <a:buAutoNum type="arabicPeriod"/>
            </a:pPr>
            <a:endParaRPr lang="en-US">
              <a:latin typeface="Arial"/>
              <a:cs typeface="Arial"/>
            </a:endParaRPr>
          </a:p>
          <a:p>
            <a:pPr marL="457200" lvl="1" indent="0">
              <a:buNone/>
            </a:pPr>
            <a:endParaRPr lang="en-US" sz="2200">
              <a:cs typeface="Arial"/>
            </a:endParaRPr>
          </a:p>
          <a:p>
            <a:pPr marL="342900" indent="-342900"/>
            <a:endParaRPr lang="en-US" sz="2600">
              <a:cs typeface="Arial"/>
            </a:endParaRPr>
          </a:p>
          <a:p>
            <a:pPr marL="342900" indent="-342900"/>
            <a:endParaRPr lang="en-US" sz="2600">
              <a:cs typeface="Arial"/>
            </a:endParaRPr>
          </a:p>
          <a:p>
            <a:pPr marL="342900" indent="-342900"/>
            <a:endParaRPr lang="en-US" sz="2600">
              <a:cs typeface="Arial"/>
            </a:endParaRPr>
          </a:p>
        </p:txBody>
      </p:sp>
      <p:sp>
        <p:nvSpPr>
          <p:cNvPr id="43" name="Title 1">
            <a:extLst>
              <a:ext uri="{FF2B5EF4-FFF2-40B4-BE49-F238E27FC236}">
                <a16:creationId xmlns:a16="http://schemas.microsoft.com/office/drawing/2014/main" id="{189E7FD6-8C51-8441-B385-1B5BEB697AF5}"/>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a:ln>
                  <a:noFill/>
                </a:ln>
                <a:solidFill>
                  <a:srgbClr val="3BB042"/>
                </a:solidFill>
                <a:effectLst/>
                <a:uLnTx/>
                <a:uFillTx/>
                <a:latin typeface="Arial"/>
                <a:ea typeface="+mj-ea"/>
                <a:cs typeface="Arial"/>
              </a:rPr>
              <a:t>Planning for 7-1-7 adoption and use</a:t>
            </a:r>
            <a:endParaRPr kumimoji="0" lang="en-US" sz="3200" b="1" i="0" u="none" strike="noStrike" kern="1200" cap="none" spc="0" normalizeH="0" baseline="0" noProof="0">
              <a:ln>
                <a:noFill/>
              </a:ln>
              <a:solidFill>
                <a:srgbClr val="3BB042"/>
              </a:solidFill>
              <a:effectLst/>
              <a:uLnTx/>
              <a:uFillTx/>
              <a:latin typeface="Arial" panose="020B0604020202020204" pitchFamily="34" charset="0"/>
              <a:ea typeface="+mj-ea"/>
              <a:cs typeface="+mj-cs"/>
            </a:endParaRPr>
          </a:p>
        </p:txBody>
      </p:sp>
      <p:sp>
        <p:nvSpPr>
          <p:cNvPr id="2" name="Rectangle 1">
            <a:extLst>
              <a:ext uri="{FF2B5EF4-FFF2-40B4-BE49-F238E27FC236}">
                <a16:creationId xmlns:a16="http://schemas.microsoft.com/office/drawing/2014/main" id="{AF25D802-0C4B-CE38-BC36-49C1DEAD497A}"/>
              </a:ext>
            </a:extLst>
          </p:cNvPr>
          <p:cNvSpPr/>
          <p:nvPr/>
        </p:nvSpPr>
        <p:spPr>
          <a:xfrm>
            <a:off x="379825" y="5250741"/>
            <a:ext cx="11553673" cy="1150058"/>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Content Placeholder 3">
            <a:extLst>
              <a:ext uri="{FF2B5EF4-FFF2-40B4-BE49-F238E27FC236}">
                <a16:creationId xmlns:a16="http://schemas.microsoft.com/office/drawing/2014/main" id="{3E4720AB-D60B-3C3C-5C31-2B2C58CF4296}"/>
              </a:ext>
            </a:extLst>
          </p:cNvPr>
          <p:cNvSpPr txBox="1">
            <a:spLocks/>
          </p:cNvSpPr>
          <p:nvPr/>
        </p:nvSpPr>
        <p:spPr>
          <a:xfrm>
            <a:off x="258501" y="5950268"/>
            <a:ext cx="11553674" cy="5123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p:txBody>
      </p:sp>
      <p:sp>
        <p:nvSpPr>
          <p:cNvPr id="8" name="Text Placeholder 2">
            <a:extLst>
              <a:ext uri="{FF2B5EF4-FFF2-40B4-BE49-F238E27FC236}">
                <a16:creationId xmlns:a16="http://schemas.microsoft.com/office/drawing/2014/main" id="{E4AE6D81-436B-7DAB-9287-D73EAE84F83C}"/>
              </a:ext>
            </a:extLst>
          </p:cNvPr>
          <p:cNvSpPr txBox="1">
            <a:spLocks/>
          </p:cNvSpPr>
          <p:nvPr/>
        </p:nvSpPr>
        <p:spPr>
          <a:xfrm>
            <a:off x="6128259" y="1075129"/>
            <a:ext cx="5157787" cy="486893"/>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a:latin typeface="Arial"/>
                <a:cs typeface="Arial"/>
              </a:rPr>
              <a:t>Existing systems group(s)</a:t>
            </a:r>
            <a:endParaRPr lang="en-US"/>
          </a:p>
        </p:txBody>
      </p:sp>
      <p:sp>
        <p:nvSpPr>
          <p:cNvPr id="10" name="Content Placeholder 3">
            <a:extLst>
              <a:ext uri="{FF2B5EF4-FFF2-40B4-BE49-F238E27FC236}">
                <a16:creationId xmlns:a16="http://schemas.microsoft.com/office/drawing/2014/main" id="{0CEE5417-A713-3A45-A1A6-DEC8DC0C0E15}"/>
              </a:ext>
            </a:extLst>
          </p:cNvPr>
          <p:cNvSpPr txBox="1">
            <a:spLocks/>
          </p:cNvSpPr>
          <p:nvPr/>
        </p:nvSpPr>
        <p:spPr>
          <a:xfrm>
            <a:off x="6096423" y="1717434"/>
            <a:ext cx="5695332" cy="44173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a:latin typeface="Arial"/>
                <a:cs typeface="Arial"/>
              </a:rPr>
              <a:t>Conduct a thorough mapping of existing systems relevant to 7-1-7</a:t>
            </a:r>
          </a:p>
          <a:p>
            <a:pPr lvl="1"/>
            <a:r>
              <a:rPr lang="en-US">
                <a:latin typeface="Arial"/>
                <a:cs typeface="Arial"/>
              </a:rPr>
              <a:t>Complete the 7-1-7 existing systems mapping tool (or alternative)</a:t>
            </a:r>
          </a:p>
          <a:p>
            <a:pPr marL="457200" indent="-457200">
              <a:buFont typeface="+mj-lt"/>
              <a:buAutoNum type="arabicPeriod"/>
            </a:pPr>
            <a:r>
              <a:rPr lang="en-US">
                <a:latin typeface="Arial"/>
                <a:cs typeface="Arial"/>
              </a:rPr>
              <a:t>Prepare a detailed plan of how to integrate 7-1-7 into relevant systems, including timelines and specific activities</a:t>
            </a:r>
          </a:p>
          <a:p>
            <a:pPr marL="457200" indent="-457200">
              <a:buFont typeface="+mj-lt"/>
              <a:buAutoNum type="arabicPeriod"/>
            </a:pPr>
            <a:r>
              <a:rPr lang="en-US">
                <a:latin typeface="Arial"/>
                <a:cs typeface="Arial"/>
              </a:rPr>
              <a:t>Select one person for a plenary report-back</a:t>
            </a:r>
          </a:p>
          <a:p>
            <a:pPr marL="457200" indent="-457200">
              <a:buFont typeface="+mj-lt"/>
              <a:buAutoNum type="arabicPeriod"/>
            </a:pPr>
            <a:endParaRPr lang="en-US" sz="2400">
              <a:latin typeface="Arial"/>
              <a:cs typeface="Arial"/>
            </a:endParaRPr>
          </a:p>
          <a:p>
            <a:pPr marL="457200" indent="-457200">
              <a:buFont typeface="+mj-lt"/>
              <a:buAutoNum type="arabicPeriod"/>
            </a:pPr>
            <a:endParaRPr lang="en-US" sz="1000">
              <a:latin typeface="Arial"/>
              <a:cs typeface="Arial"/>
            </a:endParaRPr>
          </a:p>
          <a:p>
            <a:pPr marL="457200" lvl="1" indent="0">
              <a:buFont typeface="Arial" panose="020B0604020202020204" pitchFamily="34" charset="0"/>
              <a:buNone/>
            </a:pPr>
            <a:endParaRPr lang="en-US" sz="2400">
              <a:cs typeface="Arial"/>
            </a:endParaRPr>
          </a:p>
          <a:p>
            <a:pPr marL="342900" indent="-342900"/>
            <a:endParaRPr lang="en-US" sz="2600">
              <a:cs typeface="Arial"/>
            </a:endParaRPr>
          </a:p>
          <a:p>
            <a:pPr marL="342900" indent="-342900"/>
            <a:endParaRPr lang="en-US" sz="2600">
              <a:cs typeface="Arial"/>
            </a:endParaRPr>
          </a:p>
          <a:p>
            <a:pPr marL="342900" indent="-342900"/>
            <a:endParaRPr lang="en-US" sz="2600">
              <a:cs typeface="Arial"/>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47298" y="5367839"/>
            <a:ext cx="11341311" cy="923330"/>
          </a:xfrm>
          <a:prstGeom prst="rect">
            <a:avLst/>
          </a:prstGeom>
          <a:noFill/>
        </p:spPr>
        <p:txBody>
          <a:bodyPr wrap="square" lIns="91440" tIns="45720" rIns="91440" bIns="45720" anchor="t">
            <a:spAutoFit/>
          </a:bodyPr>
          <a:lstStyle/>
          <a:p>
            <a:pPr marL="0" indent="0">
              <a:buNone/>
            </a:pPr>
            <a:r>
              <a:rPr lang="en-US" sz="2000" b="1">
                <a:solidFill>
                  <a:schemeClr val="tx2"/>
                </a:solidFill>
                <a:latin typeface="Arial"/>
                <a:cs typeface="Arial"/>
              </a:rPr>
              <a:t>Tip:</a:t>
            </a:r>
            <a:r>
              <a:rPr lang="en-US" sz="2200" b="1">
                <a:solidFill>
                  <a:schemeClr val="tx2"/>
                </a:solidFill>
                <a:latin typeface="Arial"/>
                <a:cs typeface="Arial"/>
              </a:rPr>
              <a:t> </a:t>
            </a:r>
            <a:r>
              <a:rPr lang="en-US" sz="2000">
                <a:latin typeface="Arial"/>
                <a:cs typeface="Arial"/>
              </a:rPr>
              <a:t>review the adoption section of the 7-1-7 digital toolkit for guidance</a:t>
            </a:r>
          </a:p>
          <a:p>
            <a:pPr marL="0" indent="0">
              <a:buNone/>
            </a:pPr>
            <a:endParaRPr lang="en-US" sz="1000">
              <a:latin typeface="Arial"/>
              <a:cs typeface="Arial"/>
            </a:endParaRPr>
          </a:p>
          <a:p>
            <a:r>
              <a:rPr lang="en-US" sz="2000" b="1">
                <a:solidFill>
                  <a:schemeClr val="tx2"/>
                </a:solidFill>
                <a:latin typeface="Arial"/>
                <a:cs typeface="Arial"/>
              </a:rPr>
              <a:t>Timing</a:t>
            </a:r>
            <a:r>
              <a:rPr lang="en-US" sz="2000">
                <a:latin typeface="Arial"/>
                <a:cs typeface="Arial"/>
              </a:rPr>
              <a:t>: </a:t>
            </a:r>
            <a:r>
              <a:rPr lang="en-US" sz="2000">
                <a:solidFill>
                  <a:srgbClr val="394D56"/>
                </a:solidFill>
                <a:latin typeface="Arial"/>
                <a:cs typeface="Arial"/>
              </a:rPr>
              <a:t>35 minutes for mapping</a:t>
            </a:r>
            <a:r>
              <a:rPr lang="en-US" sz="2000" b="1">
                <a:solidFill>
                  <a:srgbClr val="394D56"/>
                </a:solidFill>
                <a:latin typeface="Arial"/>
                <a:cs typeface="Arial"/>
              </a:rPr>
              <a:t>; </a:t>
            </a:r>
            <a:r>
              <a:rPr lang="en-US" sz="2000">
                <a:latin typeface="Arial"/>
                <a:cs typeface="Arial"/>
              </a:rPr>
              <a:t>40 minutes for planning</a:t>
            </a:r>
            <a:r>
              <a:rPr lang="en-US" sz="2000" b="1">
                <a:latin typeface="Arial"/>
                <a:cs typeface="Arial"/>
              </a:rPr>
              <a:t>; </a:t>
            </a:r>
            <a:r>
              <a:rPr lang="en-US" sz="2000">
                <a:latin typeface="Arial"/>
                <a:cs typeface="Arial"/>
              </a:rPr>
              <a:t>1</a:t>
            </a:r>
            <a:r>
              <a:rPr lang="en-US" sz="2000">
                <a:solidFill>
                  <a:srgbClr val="394D56"/>
                </a:solidFill>
                <a:latin typeface="Arial"/>
                <a:cs typeface="Arial"/>
              </a:rPr>
              <a:t>5-minute break (to take when you like)</a:t>
            </a:r>
            <a:endParaRPr lang="en-US" sz="2000">
              <a:latin typeface="Arial"/>
              <a:cs typeface="Arial"/>
            </a:endParaRPr>
          </a:p>
        </p:txBody>
      </p:sp>
      <p:cxnSp>
        <p:nvCxnSpPr>
          <p:cNvPr id="14" name="Straight Connector 13">
            <a:extLst>
              <a:ext uri="{FF2B5EF4-FFF2-40B4-BE49-F238E27FC236}">
                <a16:creationId xmlns:a16="http://schemas.microsoft.com/office/drawing/2014/main" id="{C6889CDC-D0F2-4C5B-C0E4-77835FD4D2B3}"/>
              </a:ext>
            </a:extLst>
          </p:cNvPr>
          <p:cNvCxnSpPr>
            <a:cxnSpLocks/>
          </p:cNvCxnSpPr>
          <p:nvPr/>
        </p:nvCxnSpPr>
        <p:spPr>
          <a:xfrm>
            <a:off x="5885411" y="1648998"/>
            <a:ext cx="0" cy="288975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34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B2CF6-04B8-F707-42E2-F81EFD66AAFE}"/>
              </a:ext>
            </a:extLst>
          </p:cNvPr>
          <p:cNvSpPr>
            <a:spLocks noGrp="1"/>
          </p:cNvSpPr>
          <p:nvPr>
            <p:ph type="title"/>
          </p:nvPr>
        </p:nvSpPr>
        <p:spPr/>
        <p:txBody>
          <a:bodyPr>
            <a:normAutofit/>
          </a:bodyPr>
          <a:lstStyle/>
          <a:p>
            <a:r>
              <a:rPr lang="en-US">
                <a:latin typeface="Arial"/>
                <a:cs typeface="Arial"/>
              </a:rPr>
              <a:t>Housekeeping notes</a:t>
            </a:r>
            <a:endParaRPr lang="en-US">
              <a:cs typeface="Arial"/>
            </a:endParaRPr>
          </a:p>
        </p:txBody>
      </p:sp>
      <p:sp>
        <p:nvSpPr>
          <p:cNvPr id="5" name="Content Placeholder 4">
            <a:extLst>
              <a:ext uri="{FF2B5EF4-FFF2-40B4-BE49-F238E27FC236}">
                <a16:creationId xmlns:a16="http://schemas.microsoft.com/office/drawing/2014/main" id="{06FD21E3-48F4-D7D6-D18F-0295BB47B5E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59369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43" name="Title 1">
            <a:extLst>
              <a:ext uri="{FF2B5EF4-FFF2-40B4-BE49-F238E27FC236}">
                <a16:creationId xmlns:a16="http://schemas.microsoft.com/office/drawing/2014/main" id="{189E7FD6-8C51-8441-B385-1B5BEB697AF5}"/>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a:ln>
                  <a:noFill/>
                </a:ln>
                <a:solidFill>
                  <a:srgbClr val="3BB042"/>
                </a:solidFill>
                <a:effectLst/>
                <a:uLnTx/>
                <a:uFillTx/>
                <a:latin typeface="Arial"/>
                <a:ea typeface="+mj-ea"/>
                <a:cs typeface="Arial"/>
              </a:rPr>
              <a:t>Planning for 7-1-7 adoption and use</a:t>
            </a:r>
            <a:endParaRPr kumimoji="0" lang="en-US" sz="3200" b="1" i="0" u="none" strike="noStrike" kern="1200" cap="none" spc="0" normalizeH="0" baseline="0" noProof="0">
              <a:ln>
                <a:noFill/>
              </a:ln>
              <a:solidFill>
                <a:srgbClr val="3BB042"/>
              </a:solidFill>
              <a:effectLst/>
              <a:uLnTx/>
              <a:uFillTx/>
              <a:latin typeface="Arial" panose="020B0604020202020204" pitchFamily="34" charset="0"/>
              <a:ea typeface="+mj-ea"/>
              <a:cs typeface="+mj-cs"/>
            </a:endParaRPr>
          </a:p>
        </p:txBody>
      </p:sp>
      <p:sp>
        <p:nvSpPr>
          <p:cNvPr id="2" name="Rectangle 1">
            <a:extLst>
              <a:ext uri="{FF2B5EF4-FFF2-40B4-BE49-F238E27FC236}">
                <a16:creationId xmlns:a16="http://schemas.microsoft.com/office/drawing/2014/main" id="{AF25D802-0C4B-CE38-BC36-49C1DEAD497A}"/>
              </a:ext>
            </a:extLst>
          </p:cNvPr>
          <p:cNvSpPr/>
          <p:nvPr/>
        </p:nvSpPr>
        <p:spPr>
          <a:xfrm>
            <a:off x="386775" y="4105887"/>
            <a:ext cx="4292709" cy="223494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36135" y="4197950"/>
            <a:ext cx="4013839" cy="2048448"/>
          </a:xfrm>
          <a:prstGeom prst="rect">
            <a:avLst/>
          </a:prstGeom>
          <a:noFill/>
        </p:spPr>
        <p:txBody>
          <a:bodyPr wrap="square" lIns="91440" tIns="45720" rIns="91440" bIns="45720" anchor="t">
            <a:spAutoFit/>
          </a:bodyPr>
          <a:lstStyle/>
          <a:p>
            <a:r>
              <a:rPr lang="en-US" b="1">
                <a:solidFill>
                  <a:schemeClr val="tx2"/>
                </a:solidFill>
                <a:latin typeface="Arial"/>
                <a:cs typeface="Arial"/>
              </a:rPr>
              <a:t>Tip: </a:t>
            </a:r>
            <a:r>
              <a:rPr lang="en-US" b="0">
                <a:solidFill>
                  <a:srgbClr val="394D56"/>
                </a:solidFill>
                <a:latin typeface="Arial"/>
                <a:cs typeface="Arial"/>
              </a:rPr>
              <a:t>Review relevant sections of the 7-1-7 digital toolkit, including the adoption section and steps 1, 4, and 5 of the use section</a:t>
            </a:r>
            <a:endParaRPr lang="en-US">
              <a:latin typeface="Arial"/>
              <a:cs typeface="Arial"/>
            </a:endParaRPr>
          </a:p>
          <a:p>
            <a:pPr marL="0" indent="0">
              <a:buNone/>
            </a:pPr>
            <a:endParaRPr lang="en-US">
              <a:latin typeface="Arial"/>
              <a:cs typeface="Arial"/>
            </a:endParaRPr>
          </a:p>
          <a:p>
            <a:r>
              <a:rPr lang="en-US" b="1">
                <a:solidFill>
                  <a:schemeClr val="tx2"/>
                </a:solidFill>
                <a:latin typeface="Arial"/>
                <a:cs typeface="Arial"/>
              </a:rPr>
              <a:t>Timing</a:t>
            </a:r>
            <a:r>
              <a:rPr lang="en-US">
                <a:solidFill>
                  <a:srgbClr val="384D56"/>
                </a:solidFill>
                <a:latin typeface="Arial"/>
                <a:cs typeface="Arial"/>
              </a:rPr>
              <a:t>: </a:t>
            </a:r>
            <a:r>
              <a:rPr lang="en-US">
                <a:solidFill>
                  <a:srgbClr val="394D56"/>
                </a:solidFill>
                <a:latin typeface="Arial"/>
                <a:cs typeface="Arial"/>
              </a:rPr>
              <a:t>90 minutes (including a </a:t>
            </a:r>
            <a:r>
              <a:rPr lang="en-US">
                <a:latin typeface="Arial"/>
                <a:cs typeface="Arial"/>
              </a:rPr>
              <a:t>1</a:t>
            </a:r>
            <a:r>
              <a:rPr lang="en-US">
                <a:solidFill>
                  <a:srgbClr val="394D56"/>
                </a:solidFill>
                <a:latin typeface="Arial"/>
                <a:cs typeface="Arial"/>
              </a:rPr>
              <a:t>5-minute break to take when you like)</a:t>
            </a:r>
            <a:endParaRPr lang="en-US">
              <a:latin typeface="Arial"/>
              <a:cs typeface="Arial"/>
            </a:endParaRPr>
          </a:p>
        </p:txBody>
      </p:sp>
      <p:sp>
        <p:nvSpPr>
          <p:cNvPr id="15" name="Text Placeholder 2">
            <a:extLst>
              <a:ext uri="{FF2B5EF4-FFF2-40B4-BE49-F238E27FC236}">
                <a16:creationId xmlns:a16="http://schemas.microsoft.com/office/drawing/2014/main" id="{3E9CEDB7-F7AC-1CD8-07C5-77193B490EF7}"/>
              </a:ext>
            </a:extLst>
          </p:cNvPr>
          <p:cNvSpPr>
            <a:spLocks noGrp="1"/>
          </p:cNvSpPr>
          <p:nvPr>
            <p:ph type="body" idx="1"/>
          </p:nvPr>
        </p:nvSpPr>
        <p:spPr>
          <a:xfrm>
            <a:off x="379825" y="973794"/>
            <a:ext cx="5157787" cy="486893"/>
          </a:xfrm>
        </p:spPr>
        <p:txBody>
          <a:bodyPr/>
          <a:lstStyle/>
          <a:p>
            <a:r>
              <a:rPr lang="en-US">
                <a:latin typeface="Arial"/>
                <a:cs typeface="Arial"/>
              </a:rPr>
              <a:t>Your assignment</a:t>
            </a:r>
            <a:endParaRPr lang="en-US"/>
          </a:p>
        </p:txBody>
      </p:sp>
      <p:sp>
        <p:nvSpPr>
          <p:cNvPr id="16" name="Content Placeholder 3">
            <a:extLst>
              <a:ext uri="{FF2B5EF4-FFF2-40B4-BE49-F238E27FC236}">
                <a16:creationId xmlns:a16="http://schemas.microsoft.com/office/drawing/2014/main" id="{5BC58C9B-EEF5-D23D-05EF-0F6693689E7A}"/>
              </a:ext>
            </a:extLst>
          </p:cNvPr>
          <p:cNvSpPr>
            <a:spLocks noGrp="1"/>
          </p:cNvSpPr>
          <p:nvPr>
            <p:ph sz="half" idx="2"/>
          </p:nvPr>
        </p:nvSpPr>
        <p:spPr>
          <a:xfrm>
            <a:off x="421119" y="1505613"/>
            <a:ext cx="4258361" cy="2401267"/>
          </a:xfrm>
        </p:spPr>
        <p:txBody>
          <a:bodyPr vert="horz" lIns="91440" tIns="45720" rIns="91440" bIns="45720" rtlCol="0" anchor="t">
            <a:noAutofit/>
          </a:bodyPr>
          <a:lstStyle/>
          <a:p>
            <a:pPr marL="457200" indent="-457200">
              <a:buFont typeface="+mj-lt"/>
              <a:buAutoNum type="arabicPeriod"/>
            </a:pPr>
            <a:r>
              <a:rPr lang="en-US" sz="2000">
                <a:latin typeface="Arial"/>
                <a:cs typeface="Arial"/>
              </a:rPr>
              <a:t>Map out how 7-1-7 will be integrated into your topic area. Be specific. Make proposed  changes to existing forms if relevant</a:t>
            </a:r>
          </a:p>
          <a:p>
            <a:pPr marL="457200" indent="-457200">
              <a:buFont typeface="+mj-lt"/>
              <a:buAutoNum type="arabicPeriod"/>
            </a:pPr>
            <a:r>
              <a:rPr lang="en-US" sz="2000">
                <a:latin typeface="Arial"/>
                <a:cs typeface="Arial"/>
              </a:rPr>
              <a:t>Develop a short presentation (1-2 slides) for report-back during the next session</a:t>
            </a:r>
            <a:endParaRPr lang="en-US" sz="2000">
              <a:cs typeface="Arial"/>
            </a:endParaRPr>
          </a:p>
        </p:txBody>
      </p:sp>
      <p:sp>
        <p:nvSpPr>
          <p:cNvPr id="18" name="TextBox 17">
            <a:extLst>
              <a:ext uri="{FF2B5EF4-FFF2-40B4-BE49-F238E27FC236}">
                <a16:creationId xmlns:a16="http://schemas.microsoft.com/office/drawing/2014/main" id="{62451E84-A631-4A62-8113-A080D6817704}"/>
              </a:ext>
            </a:extLst>
          </p:cNvPr>
          <p:cNvSpPr txBox="1"/>
          <p:nvPr/>
        </p:nvSpPr>
        <p:spPr>
          <a:xfrm>
            <a:off x="5015977" y="973794"/>
            <a:ext cx="7056158" cy="6263253"/>
          </a:xfrm>
          <a:prstGeom prst="rect">
            <a:avLst/>
          </a:prstGeom>
          <a:noFill/>
        </p:spPr>
        <p:txBody>
          <a:bodyPr wrap="square" lIns="91440" tIns="45720" rIns="91440" bIns="45720" anchor="t">
            <a:spAutoFit/>
          </a:bodyPr>
          <a:lstStyle/>
          <a:p>
            <a:pPr marL="0" indent="0">
              <a:buNone/>
            </a:pPr>
            <a:r>
              <a:rPr lang="en-US" sz="2300" b="1">
                <a:solidFill>
                  <a:schemeClr val="tx2"/>
                </a:solidFill>
                <a:latin typeface="Arial"/>
                <a:cs typeface="Arial"/>
              </a:rPr>
              <a:t>Topic-specific groups (with suggestions)</a:t>
            </a:r>
          </a:p>
          <a:p>
            <a:pPr marL="0" indent="0">
              <a:buNone/>
            </a:pPr>
            <a:endParaRPr lang="en-US" sz="1000" b="1">
              <a:solidFill>
                <a:schemeClr val="tx2"/>
              </a:solidFill>
              <a:latin typeface="Arial"/>
              <a:cs typeface="Arial"/>
            </a:endParaRPr>
          </a:p>
          <a:p>
            <a:pPr>
              <a:buClr>
                <a:schemeClr val="accent1"/>
              </a:buClr>
            </a:pPr>
            <a:r>
              <a:rPr lang="en-US" sz="2000" b="1">
                <a:latin typeface="Arial"/>
                <a:cs typeface="Arial"/>
              </a:rPr>
              <a:t>7-1-7 data versus existing data</a:t>
            </a:r>
          </a:p>
          <a:p>
            <a:pPr marL="342900" indent="-342900">
              <a:buClr>
                <a:schemeClr val="accent1"/>
              </a:buClr>
              <a:buFont typeface="Arial" panose="020B0604020202020204" pitchFamily="34" charset="0"/>
              <a:buChar char="•"/>
            </a:pPr>
            <a:r>
              <a:rPr lang="en-US">
                <a:latin typeface="Arial"/>
                <a:cs typeface="Arial"/>
              </a:rPr>
              <a:t>How do existing data align with 7-1-7 variables and definitions?  Which 7-1-7 data are already collected? Which are missing? What is different and how can differences be aligned?</a:t>
            </a:r>
          </a:p>
          <a:p>
            <a:pPr>
              <a:buClr>
                <a:schemeClr val="accent1"/>
              </a:buClr>
            </a:pPr>
            <a:r>
              <a:rPr lang="en-US" sz="2000" b="1">
                <a:latin typeface="Arial"/>
                <a:cs typeface="Arial"/>
              </a:rPr>
              <a:t>7-1-7 data collection</a:t>
            </a:r>
          </a:p>
          <a:p>
            <a:pPr marL="342900" indent="-342900">
              <a:buClr>
                <a:schemeClr val="accent1"/>
              </a:buClr>
              <a:buFont typeface="Arial" panose="020B0604020202020204" pitchFamily="34" charset="0"/>
              <a:buChar char="•"/>
            </a:pPr>
            <a:r>
              <a:rPr lang="en-US">
                <a:latin typeface="Arial"/>
                <a:cs typeface="Arial"/>
              </a:rPr>
              <a:t>Who will collect 7-1-7 data, when, using what form(s), how will information flow to the 7-1-7 coordination team? If an existing form will be used, how will it be modified to include 7-1-7 data? </a:t>
            </a:r>
          </a:p>
          <a:p>
            <a:pPr>
              <a:buClr>
                <a:schemeClr val="accent1"/>
              </a:buClr>
            </a:pPr>
            <a:r>
              <a:rPr lang="en-US" sz="2000" b="1">
                <a:latin typeface="Arial"/>
                <a:cs typeface="Arial"/>
              </a:rPr>
              <a:t>7-1-7 data consolidation</a:t>
            </a:r>
          </a:p>
          <a:p>
            <a:pPr marL="342900" indent="-342900">
              <a:buClr>
                <a:schemeClr val="accent1"/>
              </a:buClr>
              <a:buFont typeface="Arial" panose="020B0604020202020204" pitchFamily="34" charset="0"/>
              <a:buChar char="•"/>
            </a:pPr>
            <a:r>
              <a:rPr lang="en-US">
                <a:latin typeface="Arial"/>
                <a:cs typeface="Arial"/>
              </a:rPr>
              <a:t>Who will consolidate data into which database and how often? What changes are needed for the database? Who will verify/correct the data and how?  </a:t>
            </a:r>
          </a:p>
          <a:p>
            <a:pPr>
              <a:buClr>
                <a:schemeClr val="accent1"/>
              </a:buClr>
            </a:pPr>
            <a:r>
              <a:rPr lang="en-US" sz="2000" b="1">
                <a:latin typeface="Arial"/>
                <a:cs typeface="Arial"/>
              </a:rPr>
              <a:t>7-1-7 data synthesis</a:t>
            </a:r>
          </a:p>
          <a:p>
            <a:pPr marL="342900" indent="-342900">
              <a:buClr>
                <a:schemeClr val="accent1"/>
              </a:buClr>
              <a:buFont typeface="Arial" panose="020B0604020202020204" pitchFamily="34" charset="0"/>
              <a:buChar char="•"/>
            </a:pPr>
            <a:r>
              <a:rPr lang="en-US">
                <a:latin typeface="Arial"/>
                <a:cs typeface="Arial"/>
              </a:rPr>
              <a:t>Who will synthesize the consolidated data, when, using what? What types of analyses will be done? Which additional variables are needed for those analyses?  How will findings be written up and disseminated? </a:t>
            </a:r>
          </a:p>
          <a:p>
            <a:pPr marL="800100" lvl="1" indent="-342900">
              <a:buClr>
                <a:schemeClr val="accent1"/>
              </a:buClr>
              <a:buFont typeface="Arial" panose="020B0604020202020204" pitchFamily="34" charset="0"/>
              <a:buChar char="•"/>
            </a:pPr>
            <a:endParaRPr lang="en-US" sz="2200">
              <a:latin typeface="Arial" panose="020B0604020202020204" pitchFamily="34" charset="0"/>
              <a:cs typeface="Arial" panose="020B0604020202020204" pitchFamily="34" charset="0"/>
            </a:endParaRPr>
          </a:p>
          <a:p>
            <a:pPr marL="342900" indent="-342900"/>
            <a:endParaRPr lang="en-US" sz="2600">
              <a:cs typeface="Arial"/>
            </a:endParaRPr>
          </a:p>
        </p:txBody>
      </p:sp>
    </p:spTree>
    <p:extLst>
      <p:ext uri="{BB962C8B-B14F-4D97-AF65-F5344CB8AC3E}">
        <p14:creationId xmlns:p14="http://schemas.microsoft.com/office/powerpoint/2010/main" val="297451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0F034D1-4976-A3B2-3B13-44948F9CF0F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EAAED82-722B-0637-CA26-06C0BBE80B31}"/>
              </a:ext>
            </a:extLst>
          </p:cNvPr>
          <p:cNvSpPr>
            <a:spLocks noGrp="1"/>
          </p:cNvSpPr>
          <p:nvPr>
            <p:ph type="body" idx="1"/>
          </p:nvPr>
        </p:nvSpPr>
        <p:spPr>
          <a:xfrm>
            <a:off x="258501" y="1075128"/>
            <a:ext cx="5157787" cy="486893"/>
          </a:xfrm>
        </p:spPr>
        <p:txBody>
          <a:bodyPr/>
          <a:lstStyle/>
          <a:p>
            <a:r>
              <a:rPr lang="en-US">
                <a:latin typeface="Arial"/>
                <a:cs typeface="Arial"/>
              </a:rPr>
              <a:t>Your assignment</a:t>
            </a:r>
            <a:endParaRPr lang="en-US"/>
          </a:p>
        </p:txBody>
      </p:sp>
      <p:sp>
        <p:nvSpPr>
          <p:cNvPr id="4" name="Content Placeholder 3">
            <a:extLst>
              <a:ext uri="{FF2B5EF4-FFF2-40B4-BE49-F238E27FC236}">
                <a16:creationId xmlns:a16="http://schemas.microsoft.com/office/drawing/2014/main" id="{B9656F13-233E-CBFB-7449-1BD8A9494382}"/>
              </a:ext>
            </a:extLst>
          </p:cNvPr>
          <p:cNvSpPr>
            <a:spLocks noGrp="1"/>
          </p:cNvSpPr>
          <p:nvPr>
            <p:ph sz="half" idx="2"/>
          </p:nvPr>
        </p:nvSpPr>
        <p:spPr>
          <a:xfrm>
            <a:off x="265652" y="1638737"/>
            <a:ext cx="7044127" cy="4890424"/>
          </a:xfrm>
        </p:spPr>
        <p:txBody>
          <a:bodyPr vert="horz" lIns="91440" tIns="45720" rIns="91440" bIns="45720" rtlCol="0" anchor="t">
            <a:noAutofit/>
          </a:bodyPr>
          <a:lstStyle/>
          <a:p>
            <a:pPr marL="514350" indent="-514350">
              <a:buFont typeface="+mj-lt"/>
              <a:buAutoNum type="arabicPeriod"/>
            </a:pPr>
            <a:r>
              <a:rPr lang="en-US">
                <a:latin typeface="Arial"/>
                <a:cs typeface="Arial"/>
              </a:rPr>
              <a:t>In your small groups, identify existing policies, SOPs, guidelines, frameworks, or other documents in the country/jurisdiction relevant to 7-1-7 (20 min)</a:t>
            </a:r>
          </a:p>
          <a:p>
            <a:pPr marL="457200" indent="-457200">
              <a:buFont typeface="+mj-lt"/>
              <a:buAutoNum type="arabicPeriod"/>
            </a:pPr>
            <a:r>
              <a:rPr lang="en-US">
                <a:latin typeface="Arial"/>
                <a:cs typeface="Arial"/>
              </a:rPr>
              <a:t>In plenary, we will have brief report-backs to develop an aggregated list, ordered by priority</a:t>
            </a:r>
          </a:p>
          <a:p>
            <a:pPr marL="457200" indent="-457200">
              <a:buFont typeface="+mj-lt"/>
              <a:buAutoNum type="arabicPeriod"/>
            </a:pPr>
            <a:r>
              <a:rPr lang="en-US">
                <a:latin typeface="Arial"/>
                <a:cs typeface="Arial"/>
              </a:rPr>
              <a:t>We will split into new groups, with one policy / SOP / guidelines / etc. per group</a:t>
            </a:r>
          </a:p>
          <a:p>
            <a:pPr marL="457200" indent="-457200">
              <a:buFont typeface="+mj-lt"/>
              <a:buAutoNum type="arabicPeriod"/>
            </a:pPr>
            <a:r>
              <a:rPr lang="en-US">
                <a:latin typeface="Arial"/>
                <a:cs typeface="Arial"/>
              </a:rPr>
              <a:t>Each group will develop recommendations for how best to integrate 7-1-7 into their selected document</a:t>
            </a:r>
          </a:p>
          <a:p>
            <a:pPr lvl="1"/>
            <a:r>
              <a:rPr lang="en-US">
                <a:latin typeface="Arial"/>
                <a:cs typeface="Arial"/>
              </a:rPr>
              <a:t>This may involve making a plan of how/where 7-1-7 best fits into the document; which stakeholders to engage to make or recommend such changes; a timeline; etc.  </a:t>
            </a:r>
          </a:p>
          <a:p>
            <a:pPr marL="457200" indent="-457200">
              <a:buFont typeface="+mj-lt"/>
              <a:buAutoNum type="arabicPeriod"/>
            </a:pPr>
            <a:r>
              <a:rPr lang="en-US">
                <a:latin typeface="Arial"/>
                <a:cs typeface="Arial"/>
              </a:rPr>
              <a:t>Designate an individual for report back</a:t>
            </a:r>
          </a:p>
          <a:p>
            <a:pPr marL="457200" indent="-457200">
              <a:buFont typeface="+mj-lt"/>
              <a:buAutoNum type="arabicPeriod"/>
            </a:pPr>
            <a:endParaRPr lang="en-US" sz="1000">
              <a:latin typeface="Arial"/>
              <a:cs typeface="Arial"/>
            </a:endParaRPr>
          </a:p>
          <a:p>
            <a:pPr marL="457200" lvl="1" indent="0">
              <a:buNone/>
            </a:pPr>
            <a:endParaRPr lang="en-US" sz="2400">
              <a:cs typeface="Arial"/>
            </a:endParaRPr>
          </a:p>
          <a:p>
            <a:pPr marL="342900" indent="-342900"/>
            <a:endParaRPr lang="en-US" sz="2600">
              <a:cs typeface="Arial"/>
            </a:endParaRPr>
          </a:p>
          <a:p>
            <a:pPr marL="342900" indent="-342900"/>
            <a:endParaRPr lang="en-US" sz="2600">
              <a:cs typeface="Arial"/>
            </a:endParaRPr>
          </a:p>
        </p:txBody>
      </p:sp>
      <p:sp>
        <p:nvSpPr>
          <p:cNvPr id="43" name="Title 1">
            <a:extLst>
              <a:ext uri="{FF2B5EF4-FFF2-40B4-BE49-F238E27FC236}">
                <a16:creationId xmlns:a16="http://schemas.microsoft.com/office/drawing/2014/main" id="{7D2039B5-BD96-E432-CBFE-7D633A71B631}"/>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a:ln>
                  <a:noFill/>
                </a:ln>
                <a:solidFill>
                  <a:srgbClr val="3BB042"/>
                </a:solidFill>
                <a:effectLst/>
                <a:uLnTx/>
                <a:uFillTx/>
                <a:latin typeface="Arial"/>
                <a:ea typeface="+mj-ea"/>
                <a:cs typeface="Arial"/>
              </a:rPr>
              <a:t>Planning for 7-1-7 adoption and use</a:t>
            </a:r>
            <a:endParaRPr kumimoji="0" lang="en-US" sz="3200" b="1" i="0" u="none" strike="noStrike" kern="1200" cap="none" spc="0" normalizeH="0" baseline="0" noProof="0">
              <a:ln>
                <a:noFill/>
              </a:ln>
              <a:solidFill>
                <a:srgbClr val="3BB042"/>
              </a:solidFill>
              <a:effectLst/>
              <a:uLnTx/>
              <a:uFillTx/>
              <a:latin typeface="Arial" panose="020B0604020202020204" pitchFamily="34" charset="0"/>
              <a:ea typeface="+mj-ea"/>
              <a:cs typeface="+mj-cs"/>
            </a:endParaRPr>
          </a:p>
        </p:txBody>
      </p:sp>
      <p:sp>
        <p:nvSpPr>
          <p:cNvPr id="11" name="Rectangle 10">
            <a:extLst>
              <a:ext uri="{FF2B5EF4-FFF2-40B4-BE49-F238E27FC236}">
                <a16:creationId xmlns:a16="http://schemas.microsoft.com/office/drawing/2014/main" id="{6CA0B979-5BE2-118A-5521-099F60DBFBEB}"/>
              </a:ext>
            </a:extLst>
          </p:cNvPr>
          <p:cNvSpPr/>
          <p:nvPr/>
        </p:nvSpPr>
        <p:spPr>
          <a:xfrm>
            <a:off x="7570473" y="1648998"/>
            <a:ext cx="4346588" cy="3908718"/>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2">
            <a:extLst>
              <a:ext uri="{FF2B5EF4-FFF2-40B4-BE49-F238E27FC236}">
                <a16:creationId xmlns:a16="http://schemas.microsoft.com/office/drawing/2014/main" id="{0A61BD2E-41A3-424D-B29B-34DC4C38B21E}"/>
              </a:ext>
            </a:extLst>
          </p:cNvPr>
          <p:cNvSpPr txBox="1">
            <a:spLocks/>
          </p:cNvSpPr>
          <p:nvPr/>
        </p:nvSpPr>
        <p:spPr>
          <a:xfrm>
            <a:off x="7666864" y="1562021"/>
            <a:ext cx="4244468" cy="645243"/>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200">
                <a:latin typeface="Arial"/>
                <a:cs typeface="Arial"/>
              </a:rPr>
              <a:t>Timing</a:t>
            </a:r>
            <a:endParaRPr lang="en-US" sz="2200">
              <a:cs typeface="Arial"/>
            </a:endParaRPr>
          </a:p>
        </p:txBody>
      </p:sp>
      <p:sp>
        <p:nvSpPr>
          <p:cNvPr id="15" name="Content Placeholder 3">
            <a:extLst>
              <a:ext uri="{FF2B5EF4-FFF2-40B4-BE49-F238E27FC236}">
                <a16:creationId xmlns:a16="http://schemas.microsoft.com/office/drawing/2014/main" id="{EEFD7D03-CCE9-E5C4-54DA-3E20F817B769}"/>
              </a:ext>
            </a:extLst>
          </p:cNvPr>
          <p:cNvSpPr txBox="1">
            <a:spLocks/>
          </p:cNvSpPr>
          <p:nvPr/>
        </p:nvSpPr>
        <p:spPr>
          <a:xfrm>
            <a:off x="7827215" y="2259995"/>
            <a:ext cx="3924426" cy="368073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Arial"/>
                <a:cs typeface="Arial"/>
              </a:rPr>
              <a:t>20 minutes to identify relevant policies / SOPs / guidelines / etc.</a:t>
            </a:r>
          </a:p>
          <a:p>
            <a:r>
              <a:rPr lang="en-US" sz="2000">
                <a:latin typeface="Arial"/>
                <a:cs typeface="Arial"/>
              </a:rPr>
              <a:t>10 minutes to consolidate list</a:t>
            </a:r>
          </a:p>
          <a:p>
            <a:r>
              <a:rPr lang="en-US" sz="2000">
                <a:latin typeface="Arial"/>
                <a:cs typeface="Arial"/>
              </a:rPr>
              <a:t>15-minute break</a:t>
            </a:r>
          </a:p>
          <a:p>
            <a:r>
              <a:rPr lang="en-US" sz="2000">
                <a:latin typeface="Arial"/>
                <a:cs typeface="Arial"/>
              </a:rPr>
              <a:t>45 minutes to develop plan / recommendations for integrating 7-1-7 select policies / SOPs guidelines / etc.</a:t>
            </a:r>
            <a:endParaRPr lang="en-US" sz="2000">
              <a:cs typeface="Arial"/>
            </a:endParaRPr>
          </a:p>
          <a:p>
            <a:pPr lvl="1"/>
            <a:endParaRPr lang="en-US">
              <a:cs typeface="Arial"/>
            </a:endParaRPr>
          </a:p>
        </p:txBody>
      </p:sp>
    </p:spTree>
    <p:extLst>
      <p:ext uri="{BB962C8B-B14F-4D97-AF65-F5344CB8AC3E}">
        <p14:creationId xmlns:p14="http://schemas.microsoft.com/office/powerpoint/2010/main" val="81879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8E73610-D185-3E74-3D6C-1F8357BA2E34}"/>
              </a:ext>
            </a:extLst>
          </p:cNvPr>
          <p:cNvSpPr>
            <a:spLocks noGrp="1"/>
          </p:cNvSpPr>
          <p:nvPr>
            <p:ph idx="1"/>
          </p:nvPr>
        </p:nvSpPr>
        <p:spPr>
          <a:xfrm>
            <a:off x="4755738" y="1796748"/>
            <a:ext cx="6693029" cy="1420643"/>
          </a:xfrm>
        </p:spPr>
        <p:txBody>
          <a:bodyPr vert="horz" lIns="91440" tIns="45720" rIns="91440" bIns="45720" rtlCol="0" anchor="t">
            <a:noAutofit/>
          </a:bodyPr>
          <a:lstStyle/>
          <a:p>
            <a:r>
              <a:rPr lang="en-US">
                <a:latin typeface="Arial"/>
                <a:cs typeface="Arial"/>
              </a:rPr>
              <a:t>Briefly summarize your group’s results from the planning activity</a:t>
            </a:r>
          </a:p>
          <a:p>
            <a:r>
              <a:rPr lang="en-US">
                <a:latin typeface="Arial"/>
                <a:cs typeface="Arial"/>
              </a:rPr>
              <a:t>Answer 1-2 audience questions (if there is time)</a:t>
            </a:r>
          </a:p>
          <a:p>
            <a:pPr marL="0" indent="0">
              <a:buNone/>
            </a:pPr>
            <a:endParaRPr lang="en-US">
              <a:latin typeface="Arial"/>
              <a:cs typeface="Arial"/>
            </a:endParaRPr>
          </a:p>
          <a:p>
            <a:endParaRPr lang="en-US">
              <a:latin typeface="Arial"/>
              <a:cs typeface="Arial"/>
            </a:endParaRPr>
          </a:p>
          <a:p>
            <a:endParaRPr lang="en-US">
              <a:latin typeface="Arial"/>
              <a:cs typeface="Arial"/>
            </a:endParaRPr>
          </a:p>
        </p:txBody>
      </p:sp>
      <p:sp>
        <p:nvSpPr>
          <p:cNvPr id="5" name="Text Placeholder 4">
            <a:extLst>
              <a:ext uri="{FF2B5EF4-FFF2-40B4-BE49-F238E27FC236}">
                <a16:creationId xmlns:a16="http://schemas.microsoft.com/office/drawing/2014/main" id="{3B83F37D-E334-6F38-65E5-1285A2CEF267}"/>
              </a:ext>
            </a:extLst>
          </p:cNvPr>
          <p:cNvSpPr>
            <a:spLocks noGrp="1"/>
          </p:cNvSpPr>
          <p:nvPr>
            <p:ph type="body" sz="half" idx="10"/>
          </p:nvPr>
        </p:nvSpPr>
        <p:spPr>
          <a:xfrm>
            <a:off x="4755738" y="1260256"/>
            <a:ext cx="6693029" cy="400639"/>
          </a:xfrm>
        </p:spPr>
        <p:txBody>
          <a:bodyPr vert="horz" lIns="91440" tIns="45720" rIns="91440" bIns="45720" rtlCol="0" anchor="t">
            <a:noAutofit/>
          </a:bodyPr>
          <a:lstStyle/>
          <a:p>
            <a:r>
              <a:rPr lang="en-US" sz="2200">
                <a:latin typeface="Arial"/>
                <a:cs typeface="Arial"/>
              </a:rPr>
              <a:t>Report back from each group</a:t>
            </a:r>
            <a:endParaRPr lang="en-US" sz="2200">
              <a:cs typeface="Arial"/>
            </a:endParaRPr>
          </a:p>
        </p:txBody>
      </p:sp>
      <p:sp>
        <p:nvSpPr>
          <p:cNvPr id="10" name="Title 1">
            <a:extLst>
              <a:ext uri="{FF2B5EF4-FFF2-40B4-BE49-F238E27FC236}">
                <a16:creationId xmlns:a16="http://schemas.microsoft.com/office/drawing/2014/main" id="{37E63E3C-6C59-8EE0-C049-15CB7B45A24B}"/>
              </a:ext>
            </a:extLst>
          </p:cNvPr>
          <p:cNvSpPr>
            <a:spLocks noGrp="1"/>
          </p:cNvSpPr>
          <p:nvPr>
            <p:ph type="title"/>
          </p:nvPr>
        </p:nvSpPr>
        <p:spPr>
          <a:xfrm>
            <a:off x="479272" y="2526706"/>
            <a:ext cx="3467083" cy="2282808"/>
          </a:xfrm>
        </p:spPr>
        <p:txBody>
          <a:bodyPr/>
          <a:lstStyle/>
          <a:p>
            <a:pPr algn="ctr"/>
            <a:r>
              <a:rPr lang="en-US">
                <a:latin typeface="Arial"/>
                <a:cs typeface="Arial"/>
              </a:rPr>
              <a:t>Report back + discussion</a:t>
            </a:r>
            <a:endParaRPr lang="en-US">
              <a:cs typeface="Arial" panose="020B0604020202020204" pitchFamily="34" charset="0"/>
            </a:endParaRPr>
          </a:p>
        </p:txBody>
      </p:sp>
      <p:pic>
        <p:nvPicPr>
          <p:cNvPr id="12" name="Picture 11" descr="A light bulb in a circle&#10;&#10;AI-generated content may be incorrect.">
            <a:extLst>
              <a:ext uri="{FF2B5EF4-FFF2-40B4-BE49-F238E27FC236}">
                <a16:creationId xmlns:a16="http://schemas.microsoft.com/office/drawing/2014/main" id="{F705DAE8-8F0D-9F59-A112-795DF7977D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24133" y="2414937"/>
            <a:ext cx="977362" cy="977685"/>
          </a:xfrm>
          <a:prstGeom prst="rect">
            <a:avLst/>
          </a:prstGeom>
        </p:spPr>
      </p:pic>
      <p:sp>
        <p:nvSpPr>
          <p:cNvPr id="6" name="Text Placeholder 4">
            <a:extLst>
              <a:ext uri="{FF2B5EF4-FFF2-40B4-BE49-F238E27FC236}">
                <a16:creationId xmlns:a16="http://schemas.microsoft.com/office/drawing/2014/main" id="{3A0EA536-ED16-445F-42E7-68848A220126}"/>
              </a:ext>
            </a:extLst>
          </p:cNvPr>
          <p:cNvSpPr txBox="1">
            <a:spLocks/>
          </p:cNvSpPr>
          <p:nvPr/>
        </p:nvSpPr>
        <p:spPr>
          <a:xfrm>
            <a:off x="4755738" y="3640610"/>
            <a:ext cx="6693029" cy="400639"/>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0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1400" b="0"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200" b="0"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US" sz="2200">
                <a:latin typeface="Arial"/>
                <a:cs typeface="Arial"/>
              </a:rPr>
              <a:t>Discussion</a:t>
            </a:r>
            <a:endParaRPr lang="en-US" sz="2200">
              <a:cs typeface="Arial"/>
            </a:endParaRPr>
          </a:p>
        </p:txBody>
      </p:sp>
      <p:sp>
        <p:nvSpPr>
          <p:cNvPr id="7" name="Content Placeholder 3">
            <a:extLst>
              <a:ext uri="{FF2B5EF4-FFF2-40B4-BE49-F238E27FC236}">
                <a16:creationId xmlns:a16="http://schemas.microsoft.com/office/drawing/2014/main" id="{6F801133-0F22-B326-30A1-D8E06CED9445}"/>
              </a:ext>
            </a:extLst>
          </p:cNvPr>
          <p:cNvSpPr txBox="1">
            <a:spLocks/>
          </p:cNvSpPr>
          <p:nvPr/>
        </p:nvSpPr>
        <p:spPr>
          <a:xfrm>
            <a:off x="4755737" y="4187997"/>
            <a:ext cx="6693029" cy="142064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r>
              <a:rPr lang="en-US">
                <a:latin typeface="Arial"/>
                <a:cs typeface="Arial"/>
              </a:rPr>
              <a:t>Brief plenary discussion after report-backs to discuss overall results / questions / next steps </a:t>
            </a:r>
          </a:p>
          <a:p>
            <a:pPr marL="0" indent="0">
              <a:buFont typeface="Arial" panose="020B0604020202020204" pitchFamily="34" charset="0"/>
              <a:buNone/>
            </a:pPr>
            <a:endParaRPr lang="en-US">
              <a:latin typeface="Arial"/>
              <a:cs typeface="Arial"/>
            </a:endParaRPr>
          </a:p>
          <a:p>
            <a:endParaRPr lang="en-US">
              <a:latin typeface="Arial"/>
              <a:cs typeface="Arial"/>
            </a:endParaRPr>
          </a:p>
          <a:p>
            <a:endParaRPr lang="en-US">
              <a:latin typeface="Arial"/>
              <a:cs typeface="Arial"/>
            </a:endParaRPr>
          </a:p>
        </p:txBody>
      </p:sp>
    </p:spTree>
    <p:extLst>
      <p:ext uri="{BB962C8B-B14F-4D97-AF65-F5344CB8AC3E}">
        <p14:creationId xmlns:p14="http://schemas.microsoft.com/office/powerpoint/2010/main" val="3898215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983394-FDBD-2DB4-4686-3809CCDF8B86}"/>
              </a:ext>
            </a:extLst>
          </p:cNvPr>
          <p:cNvSpPr>
            <a:spLocks noGrp="1"/>
          </p:cNvSpPr>
          <p:nvPr>
            <p:ph type="title"/>
          </p:nvPr>
        </p:nvSpPr>
        <p:spPr>
          <a:xfrm>
            <a:off x="618743" y="1953306"/>
            <a:ext cx="3467083" cy="2282808"/>
          </a:xfrm>
        </p:spPr>
        <p:txBody>
          <a:bodyPr anchor="b">
            <a:normAutofit/>
          </a:bodyPr>
          <a:lstStyle/>
          <a:p>
            <a:r>
              <a:rPr lang="en-US" sz="3600">
                <a:latin typeface="Arial"/>
                <a:cs typeface="Arial"/>
              </a:rPr>
              <a:t>Lunch </a:t>
            </a:r>
            <a:br>
              <a:rPr lang="en-US" sz="3600"/>
            </a:br>
            <a:endParaRPr lang="en-US" sz="3600">
              <a:latin typeface="Arial"/>
              <a:cs typeface="Arial"/>
            </a:endParaRPr>
          </a:p>
        </p:txBody>
      </p:sp>
      <p:sp>
        <p:nvSpPr>
          <p:cNvPr id="4" name="Content Placeholder 3">
            <a:extLst>
              <a:ext uri="{FF2B5EF4-FFF2-40B4-BE49-F238E27FC236}">
                <a16:creationId xmlns:a16="http://schemas.microsoft.com/office/drawing/2014/main" id="{9F5FB49C-C19C-6906-5FFE-481BE1806653}"/>
              </a:ext>
            </a:extLst>
          </p:cNvPr>
          <p:cNvSpPr>
            <a:spLocks noGrp="1"/>
          </p:cNvSpPr>
          <p:nvPr>
            <p:ph idx="1"/>
          </p:nvPr>
        </p:nvSpPr>
        <p:spPr>
          <a:xfrm>
            <a:off x="4948934" y="769585"/>
            <a:ext cx="6502120" cy="5326145"/>
          </a:xfrm>
        </p:spPr>
        <p:txBody>
          <a:bodyPr vert="horz" lIns="91440" tIns="45720" rIns="91440" bIns="45720" rtlCol="0" anchor="t">
            <a:noAutofit/>
          </a:bodyPr>
          <a:lstStyle/>
          <a:p>
            <a:endParaRPr lang="en-US" sz="2400">
              <a:cs typeface="Arial" panose="020B0604020202020204" pitchFamily="34" charset="0"/>
            </a:endParaRPr>
          </a:p>
          <a:p>
            <a:pPr marL="0" indent="0">
              <a:buNone/>
            </a:pPr>
            <a:endParaRPr lang="en-US" sz="3200" b="1">
              <a:solidFill>
                <a:schemeClr val="tx2"/>
              </a:solidFill>
              <a:latin typeface="Arial"/>
              <a:cs typeface="Arial"/>
            </a:endParaRPr>
          </a:p>
          <a:p>
            <a:endParaRPr lang="en-US" sz="2400">
              <a:latin typeface="Arial"/>
              <a:cs typeface="Arial"/>
            </a:endParaRPr>
          </a:p>
          <a:p>
            <a:pPr marL="0" indent="0">
              <a:buNone/>
            </a:pPr>
            <a:endParaRPr lang="en-US" sz="2400">
              <a:solidFill>
                <a:schemeClr val="accent1"/>
              </a:solidFill>
              <a:latin typeface="Arial"/>
              <a:cs typeface="Arial"/>
            </a:endParaRPr>
          </a:p>
          <a:p>
            <a:pPr marL="0" indent="0">
              <a:buNone/>
            </a:pPr>
            <a:endParaRPr lang="en-US" sz="2400">
              <a:solidFill>
                <a:schemeClr val="accent1"/>
              </a:solidFill>
            </a:endParaRPr>
          </a:p>
        </p:txBody>
      </p:sp>
      <p:sp>
        <p:nvSpPr>
          <p:cNvPr id="5" name="Content Placeholder 3">
            <a:extLst>
              <a:ext uri="{FF2B5EF4-FFF2-40B4-BE49-F238E27FC236}">
                <a16:creationId xmlns:a16="http://schemas.microsoft.com/office/drawing/2014/main" id="{90D10B52-2608-DDC2-3D5F-7C08FF28F87F}"/>
              </a:ext>
            </a:extLst>
          </p:cNvPr>
          <p:cNvSpPr txBox="1">
            <a:spLocks/>
          </p:cNvSpPr>
          <p:nvPr/>
        </p:nvSpPr>
        <p:spPr>
          <a:xfrm>
            <a:off x="4953210" y="1957698"/>
            <a:ext cx="6502120" cy="35879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b="1">
                <a:solidFill>
                  <a:schemeClr val="tx2"/>
                </a:solidFill>
                <a:latin typeface="Arial"/>
                <a:cs typeface="Arial"/>
              </a:rPr>
              <a:t>Got questions? Add them to our parking lot</a:t>
            </a:r>
            <a:endParaRPr lang="en-US">
              <a:solidFill>
                <a:schemeClr val="tx2"/>
              </a:solidFill>
              <a:cs typeface="Arial"/>
            </a:endParaRPr>
          </a:p>
          <a:p>
            <a:pPr marL="0" indent="0">
              <a:buFont typeface="Arial" panose="020B0604020202020204" pitchFamily="34" charset="0"/>
              <a:buNone/>
            </a:pPr>
            <a:endParaRPr lang="en-US" sz="2800">
              <a:latin typeface="Arial"/>
              <a:cs typeface="Arial"/>
            </a:endParaRPr>
          </a:p>
          <a:p>
            <a:pPr marL="0" indent="0">
              <a:buFont typeface="Arial" panose="020B0604020202020204" pitchFamily="34" charset="0"/>
              <a:buNone/>
            </a:pPr>
            <a:r>
              <a:rPr lang="en-US" sz="3000">
                <a:solidFill>
                  <a:schemeClr val="tx1"/>
                </a:solidFill>
                <a:latin typeface="Arial"/>
                <a:cs typeface="Arial"/>
              </a:rPr>
              <a:t>We will answer questions from the parking lot throughout the training</a:t>
            </a:r>
          </a:p>
          <a:p>
            <a:endParaRPr lang="en-US" sz="2400">
              <a:solidFill>
                <a:schemeClr val="tx1"/>
              </a:solidFill>
              <a:cs typeface="Arial"/>
            </a:endParaRPr>
          </a:p>
          <a:p>
            <a:endParaRPr lang="en-US" sz="2400">
              <a:solidFill>
                <a:schemeClr val="tx1"/>
              </a:solidFill>
              <a:cs typeface="Arial"/>
            </a:endParaRPr>
          </a:p>
        </p:txBody>
      </p:sp>
      <p:sp>
        <p:nvSpPr>
          <p:cNvPr id="8" name="TextBox 7">
            <a:extLst>
              <a:ext uri="{FF2B5EF4-FFF2-40B4-BE49-F238E27FC236}">
                <a16:creationId xmlns:a16="http://schemas.microsoft.com/office/drawing/2014/main" id="{E85F4FC5-87AB-124A-ACFB-0102C9F45C2F}"/>
              </a:ext>
            </a:extLst>
          </p:cNvPr>
          <p:cNvSpPr txBox="1"/>
          <p:nvPr/>
        </p:nvSpPr>
        <p:spPr>
          <a:xfrm>
            <a:off x="4959585" y="4818474"/>
            <a:ext cx="605460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a:solidFill>
                  <a:srgbClr val="394D56"/>
                </a:solidFill>
                <a:latin typeface="Arial"/>
              </a:rPr>
              <a:t>We will restart promptly at 13:00</a:t>
            </a:r>
            <a:r>
              <a:rPr lang="en-US" sz="3000">
                <a:latin typeface="Arial"/>
                <a:cs typeface="Arial"/>
              </a:rPr>
              <a:t>​</a:t>
            </a:r>
            <a:endParaRPr lang="en-US" sz="3000">
              <a:ea typeface="Calibri"/>
              <a:cs typeface="Calibri"/>
            </a:endParaRPr>
          </a:p>
        </p:txBody>
      </p:sp>
    </p:spTree>
    <p:extLst>
      <p:ext uri="{BB962C8B-B14F-4D97-AF65-F5344CB8AC3E}">
        <p14:creationId xmlns:p14="http://schemas.microsoft.com/office/powerpoint/2010/main" val="2948868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F21AF-4ED7-8267-9B1C-E26D5B687E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32EB5-E90F-64B5-A7D3-D58DA427F85D}"/>
              </a:ext>
            </a:extLst>
          </p:cNvPr>
          <p:cNvSpPr>
            <a:spLocks noGrp="1"/>
          </p:cNvSpPr>
          <p:nvPr>
            <p:ph type="title"/>
          </p:nvPr>
        </p:nvSpPr>
        <p:spPr/>
        <p:txBody>
          <a:bodyPr>
            <a:normAutofit/>
          </a:bodyPr>
          <a:lstStyle/>
          <a:p>
            <a:r>
              <a:rPr lang="en-US">
                <a:latin typeface="Arial"/>
                <a:cs typeface="Arial"/>
              </a:rPr>
              <a:t>Icebreaker</a:t>
            </a:r>
            <a:endParaRPr lang="en-US"/>
          </a:p>
        </p:txBody>
      </p:sp>
      <p:sp>
        <p:nvSpPr>
          <p:cNvPr id="5" name="Content Placeholder 4">
            <a:extLst>
              <a:ext uri="{FF2B5EF4-FFF2-40B4-BE49-F238E27FC236}">
                <a16:creationId xmlns:a16="http://schemas.microsoft.com/office/drawing/2014/main" id="{F68E5359-4E8F-0F86-A3A0-1CC4BAC5C14C}"/>
              </a:ext>
            </a:extLst>
          </p:cNvPr>
          <p:cNvSpPr>
            <a:spLocks noGrp="1"/>
          </p:cNvSpPr>
          <p:nvPr>
            <p:ph type="body" idx="1"/>
          </p:nvPr>
        </p:nvSpPr>
        <p:spPr>
          <a:xfrm>
            <a:off x="831850" y="4076814"/>
            <a:ext cx="8984789" cy="940249"/>
          </a:xfrm>
        </p:spPr>
        <p:txBody>
          <a:bodyPr vert="horz" lIns="91440" tIns="45720" rIns="91440" bIns="45720" rtlCol="0" anchor="t">
            <a:noAutofit/>
          </a:bodyPr>
          <a:lstStyle/>
          <a:p>
            <a:pPr algn="l" rtl="0" fontAlgn="base">
              <a:lnSpc>
                <a:spcPct val="100000"/>
              </a:lnSpc>
              <a:spcBef>
                <a:spcPts val="0"/>
              </a:spcBef>
              <a:buNone/>
            </a:pPr>
            <a:r>
              <a:rPr lang="en-US" sz="2200" b="1" i="0" u="none" strike="noStrike">
                <a:solidFill>
                  <a:srgbClr val="618393"/>
                </a:solidFill>
                <a:effectLst/>
                <a:latin typeface="Arial"/>
                <a:cs typeface="Arial"/>
              </a:rPr>
              <a:t>Write the name of a movie or tv show that you love on a nearby flip-chart or on a sticky note that you can add to the flipchart</a:t>
            </a:r>
            <a:endParaRPr lang="en-US" sz="2200" b="0" i="0">
              <a:solidFill>
                <a:srgbClr val="384D56"/>
              </a:solidFill>
              <a:effectLst/>
              <a:latin typeface="Arial"/>
              <a:cs typeface="Arial"/>
            </a:endParaRPr>
          </a:p>
          <a:p>
            <a:pPr algn="l" rtl="0" fontAlgn="base">
              <a:lnSpc>
                <a:spcPts val="1350"/>
              </a:lnSpc>
              <a:buNone/>
            </a:pPr>
            <a:r>
              <a:rPr lang="en-US" sz="1800" b="0" i="0">
                <a:solidFill>
                  <a:srgbClr val="384D56"/>
                </a:solidFill>
                <a:effectLst/>
                <a:latin typeface="Arial"/>
                <a:cs typeface="Arial"/>
              </a:rPr>
              <a:t>​</a:t>
            </a:r>
            <a:endParaRPr lang="en-US" b="0" i="0">
              <a:solidFill>
                <a:srgbClr val="384D56"/>
              </a:solidFill>
              <a:effectLst/>
              <a:latin typeface="Arial"/>
              <a:cs typeface="Arial"/>
            </a:endParaRPr>
          </a:p>
          <a:p>
            <a:endParaRPr lang="en-US">
              <a:cs typeface="Arial"/>
            </a:endParaRPr>
          </a:p>
        </p:txBody>
      </p:sp>
    </p:spTree>
    <p:extLst>
      <p:ext uri="{BB962C8B-B14F-4D97-AF65-F5344CB8AC3E}">
        <p14:creationId xmlns:p14="http://schemas.microsoft.com/office/powerpoint/2010/main" val="2798098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2580E-1AED-BF7E-D2DB-9BDB46F9A4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56BD3F-A662-C6CF-98D1-E4B76C38091B}"/>
              </a:ext>
            </a:extLst>
          </p:cNvPr>
          <p:cNvSpPr>
            <a:spLocks noGrp="1"/>
          </p:cNvSpPr>
          <p:nvPr>
            <p:ph type="title"/>
          </p:nvPr>
        </p:nvSpPr>
        <p:spPr/>
        <p:txBody>
          <a:bodyPr>
            <a:normAutofit/>
          </a:bodyPr>
          <a:lstStyle/>
          <a:p>
            <a:r>
              <a:rPr lang="en-US" sz="5400">
                <a:latin typeface="Arial"/>
                <a:cs typeface="Arial"/>
              </a:rPr>
              <a:t>Parking lot </a:t>
            </a:r>
            <a:endParaRPr lang="en-US" sz="5400" b="0">
              <a:solidFill>
                <a:srgbClr val="000000"/>
              </a:solidFill>
              <a:latin typeface="Arial"/>
              <a:cs typeface="Arial"/>
            </a:endParaRPr>
          </a:p>
        </p:txBody>
      </p:sp>
      <p:sp>
        <p:nvSpPr>
          <p:cNvPr id="4" name="Text Placeholder 3">
            <a:extLst>
              <a:ext uri="{FF2B5EF4-FFF2-40B4-BE49-F238E27FC236}">
                <a16:creationId xmlns:a16="http://schemas.microsoft.com/office/drawing/2014/main" id="{142AA77E-4BB0-B5D6-9ADC-7ECA12775DDB}"/>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en-US">
                <a:latin typeface="Arial"/>
                <a:cs typeface="Arial"/>
              </a:rPr>
              <a:t>Let's answer some questions</a:t>
            </a:r>
            <a:endParaRPr lang="en-US"/>
          </a:p>
        </p:txBody>
      </p:sp>
    </p:spTree>
    <p:extLst>
      <p:ext uri="{BB962C8B-B14F-4D97-AF65-F5344CB8AC3E}">
        <p14:creationId xmlns:p14="http://schemas.microsoft.com/office/powerpoint/2010/main" val="3768407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40405" y="3432347"/>
            <a:ext cx="9465887" cy="1902772"/>
          </a:xfrm>
        </p:spPr>
        <p:txBody>
          <a:bodyPr vert="horz" lIns="91440" tIns="45720" rIns="91440" bIns="45720" rtlCol="0" anchor="t">
            <a:normAutofit fontScale="85000" lnSpcReduction="10000"/>
          </a:bodyPr>
          <a:lstStyle/>
          <a:p>
            <a:pPr>
              <a:lnSpc>
                <a:spcPct val="110000"/>
              </a:lnSpc>
            </a:pPr>
            <a:r>
              <a:rPr lang="en-US" sz="4400">
                <a:latin typeface="Arial"/>
                <a:cs typeface="Arial"/>
              </a:rPr>
              <a:t>Training others: </a:t>
            </a:r>
            <a:endParaRPr lang="en-US"/>
          </a:p>
          <a:p>
            <a:pPr>
              <a:lnSpc>
                <a:spcPct val="110000"/>
              </a:lnSpc>
            </a:pPr>
            <a:r>
              <a:rPr lang="en-US" sz="4400">
                <a:latin typeface="Arial"/>
                <a:cs typeface="Arial"/>
              </a:rPr>
              <a:t>Model practices and common challenges</a:t>
            </a:r>
            <a:endParaRPr lang="en-US"/>
          </a:p>
        </p:txBody>
      </p:sp>
    </p:spTree>
    <p:extLst>
      <p:ext uri="{BB962C8B-B14F-4D97-AF65-F5344CB8AC3E}">
        <p14:creationId xmlns:p14="http://schemas.microsoft.com/office/powerpoint/2010/main" val="2520459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31F88-5EAF-3F35-3584-68E09AACCAB6}"/>
              </a:ext>
            </a:extLst>
          </p:cNvPr>
          <p:cNvSpPr>
            <a:spLocks noGrp="1"/>
          </p:cNvSpPr>
          <p:nvPr>
            <p:ph type="title"/>
          </p:nvPr>
        </p:nvSpPr>
        <p:spPr/>
        <p:txBody>
          <a:bodyPr/>
          <a:lstStyle/>
          <a:p>
            <a:r>
              <a:rPr lang="en-US">
                <a:latin typeface="Arial"/>
                <a:cs typeface="Arial"/>
              </a:rPr>
              <a:t>Model practices</a:t>
            </a:r>
            <a:endParaRPr lang="en-US"/>
          </a:p>
        </p:txBody>
      </p:sp>
      <p:sp>
        <p:nvSpPr>
          <p:cNvPr id="3" name="Content Placeholder 2">
            <a:extLst>
              <a:ext uri="{FF2B5EF4-FFF2-40B4-BE49-F238E27FC236}">
                <a16:creationId xmlns:a16="http://schemas.microsoft.com/office/drawing/2014/main" id="{A8CA41A4-426F-A360-BB8A-C1D2DA57398C}"/>
              </a:ext>
            </a:extLst>
          </p:cNvPr>
          <p:cNvSpPr>
            <a:spLocks noGrp="1"/>
          </p:cNvSpPr>
          <p:nvPr>
            <p:ph idx="1"/>
          </p:nvPr>
        </p:nvSpPr>
        <p:spPr>
          <a:xfrm>
            <a:off x="1357243" y="1637886"/>
            <a:ext cx="10515600" cy="4351338"/>
          </a:xfrm>
        </p:spPr>
        <p:txBody>
          <a:bodyPr vert="horz" lIns="91440" tIns="45720" rIns="91440" bIns="45720" rtlCol="0" anchor="t">
            <a:noAutofit/>
          </a:bodyPr>
          <a:lstStyle/>
          <a:p>
            <a:r>
              <a:rPr lang="en-US" sz="3200">
                <a:latin typeface="Arial"/>
                <a:cs typeface="Arial"/>
              </a:rPr>
              <a:t>Train actively! </a:t>
            </a:r>
          </a:p>
          <a:p>
            <a:r>
              <a:rPr lang="en-US" sz="3200">
                <a:latin typeface="Arial"/>
                <a:cs typeface="Arial"/>
              </a:rPr>
              <a:t>Prepare</a:t>
            </a:r>
            <a:endParaRPr lang="en-US" sz="3200">
              <a:cs typeface="Arial"/>
            </a:endParaRPr>
          </a:p>
          <a:p>
            <a:r>
              <a:rPr lang="en-US" sz="3200">
                <a:latin typeface="Arial"/>
                <a:cs typeface="Arial"/>
              </a:rPr>
              <a:t>Consider who is in the room</a:t>
            </a:r>
            <a:endParaRPr lang="en-US" sz="3200">
              <a:cs typeface="Arial"/>
            </a:endParaRPr>
          </a:p>
          <a:p>
            <a:r>
              <a:rPr lang="en-US" sz="3200">
                <a:latin typeface="Arial"/>
                <a:cs typeface="Arial"/>
              </a:rPr>
              <a:t>Be humble</a:t>
            </a:r>
            <a:endParaRPr lang="en-US" sz="3200">
              <a:cs typeface="Arial"/>
            </a:endParaRPr>
          </a:p>
          <a:p>
            <a:endParaRPr lang="en-US">
              <a:cs typeface="Arial"/>
            </a:endParaRPr>
          </a:p>
        </p:txBody>
      </p:sp>
    </p:spTree>
    <p:extLst>
      <p:ext uri="{BB962C8B-B14F-4D97-AF65-F5344CB8AC3E}">
        <p14:creationId xmlns:p14="http://schemas.microsoft.com/office/powerpoint/2010/main" val="5745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en-US">
                <a:latin typeface="Arial"/>
                <a:cs typeface="Arial"/>
              </a:rPr>
              <a:t>Common challenges</a:t>
            </a:r>
            <a:endParaRPr lang="en-US"/>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idx="1"/>
          </p:nvPr>
        </p:nvSpPr>
        <p:spPr>
          <a:xfrm>
            <a:off x="1456635" y="1715190"/>
            <a:ext cx="10515600" cy="4351338"/>
          </a:xfrm>
        </p:spPr>
        <p:txBody>
          <a:bodyPr vert="horz" lIns="91440" tIns="45720" rIns="91440" bIns="45720" rtlCol="0" anchor="t">
            <a:noAutofit/>
          </a:bodyPr>
          <a:lstStyle/>
          <a:p>
            <a:r>
              <a:rPr lang="en-US" sz="3200">
                <a:latin typeface="Arial"/>
                <a:cs typeface="Arial"/>
              </a:rPr>
              <a:t>Resistance</a:t>
            </a:r>
          </a:p>
          <a:p>
            <a:r>
              <a:rPr lang="en-US" sz="3200">
                <a:latin typeface="Arial"/>
                <a:cs typeface="Arial"/>
              </a:rPr>
              <a:t>Insistence</a:t>
            </a:r>
          </a:p>
          <a:p>
            <a:r>
              <a:rPr lang="en-US" sz="3200">
                <a:latin typeface="Arial"/>
                <a:cs typeface="Arial"/>
              </a:rPr>
              <a:t>Power dynamics and politics</a:t>
            </a:r>
          </a:p>
          <a:p>
            <a:endParaRPr lang="en-US">
              <a:latin typeface="Arial"/>
              <a:cs typeface="Arial"/>
            </a:endParaRPr>
          </a:p>
          <a:p>
            <a:endParaRPr lang="en-US">
              <a:latin typeface="Arial"/>
              <a:cs typeface="Arial"/>
            </a:endParaRPr>
          </a:p>
          <a:p>
            <a:endParaRPr lang="en-US">
              <a:latin typeface="Arial"/>
              <a:cs typeface="Arial"/>
            </a:endParaRPr>
          </a:p>
        </p:txBody>
      </p:sp>
    </p:spTree>
    <p:extLst>
      <p:ext uri="{BB962C8B-B14F-4D97-AF65-F5344CB8AC3E}">
        <p14:creationId xmlns:p14="http://schemas.microsoft.com/office/powerpoint/2010/main" val="72900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831850" y="2148635"/>
            <a:ext cx="9703980" cy="2148666"/>
          </a:xfrm>
        </p:spPr>
        <p:txBody>
          <a:bodyPr/>
          <a:lstStyle/>
          <a:p>
            <a:r>
              <a:rPr lang="en-US" sz="5000">
                <a:latin typeface="Arial"/>
                <a:cs typeface="Arial"/>
              </a:rPr>
              <a:t>Common challenges</a:t>
            </a:r>
            <a:endParaRPr lang="en-US" sz="5000">
              <a:cs typeface="Arial"/>
            </a:endParaRP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375661"/>
            <a:ext cx="9703980" cy="931688"/>
          </a:xfrm>
        </p:spPr>
        <p:txBody>
          <a:bodyPr/>
          <a:lstStyle/>
          <a:p>
            <a:r>
              <a:rPr lang="en-US" sz="3000"/>
              <a:t>Activity</a:t>
            </a:r>
          </a:p>
        </p:txBody>
      </p:sp>
      <p:pic>
        <p:nvPicPr>
          <p:cNvPr id="7" name="Picture 6" descr="A light bulb in a circle&#10;&#10;AI-generated content may be incorrect.">
            <a:extLst>
              <a:ext uri="{FF2B5EF4-FFF2-40B4-BE49-F238E27FC236}">
                <a16:creationId xmlns:a16="http://schemas.microsoft.com/office/drawing/2014/main" id="{88685D64-280F-F428-A18D-4781E04008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2178146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B79D3-E56C-DFC4-F9D7-EAB9EA5579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26255F-2831-26FA-59A4-424ADB2891E7}"/>
              </a:ext>
            </a:extLst>
          </p:cNvPr>
          <p:cNvSpPr>
            <a:spLocks noGrp="1"/>
          </p:cNvSpPr>
          <p:nvPr>
            <p:ph type="title"/>
          </p:nvPr>
        </p:nvSpPr>
        <p:spPr/>
        <p:txBody>
          <a:bodyPr>
            <a:normAutofit/>
          </a:bodyPr>
          <a:lstStyle/>
          <a:p>
            <a:r>
              <a:rPr lang="en-US">
                <a:latin typeface="Arial"/>
                <a:cs typeface="Arial"/>
              </a:rPr>
              <a:t>Icebreaker</a:t>
            </a:r>
            <a:endParaRPr lang="en-US"/>
          </a:p>
        </p:txBody>
      </p:sp>
      <p:sp>
        <p:nvSpPr>
          <p:cNvPr id="5" name="Content Placeholder 4">
            <a:extLst>
              <a:ext uri="{FF2B5EF4-FFF2-40B4-BE49-F238E27FC236}">
                <a16:creationId xmlns:a16="http://schemas.microsoft.com/office/drawing/2014/main" id="{12A37943-E20B-1E50-1B26-ACCAB89F6B1F}"/>
              </a:ext>
            </a:extLst>
          </p:cNvPr>
          <p:cNvSpPr>
            <a:spLocks noGrp="1"/>
          </p:cNvSpPr>
          <p:nvPr>
            <p:ph type="body" idx="1"/>
          </p:nvPr>
        </p:nvSpPr>
        <p:spPr>
          <a:xfrm>
            <a:off x="831850" y="4069163"/>
            <a:ext cx="8115129" cy="947900"/>
          </a:xfrm>
        </p:spPr>
        <p:txBody>
          <a:bodyPr vert="horz" lIns="91440" tIns="45720" rIns="91440" bIns="45720" rtlCol="0" anchor="t">
            <a:noAutofit/>
          </a:bodyPr>
          <a:lstStyle/>
          <a:p>
            <a:r>
              <a:rPr lang="en-US" dirty="0">
                <a:cs typeface="Arial"/>
              </a:rPr>
              <a:t>Two truths and one not</a:t>
            </a:r>
          </a:p>
        </p:txBody>
      </p:sp>
    </p:spTree>
    <p:extLst>
      <p:ext uri="{BB962C8B-B14F-4D97-AF65-F5344CB8AC3E}">
        <p14:creationId xmlns:p14="http://schemas.microsoft.com/office/powerpoint/2010/main" val="2148989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38007EB-61F8-07CF-BAF0-763A55C99628}"/>
              </a:ext>
            </a:extLst>
          </p:cNvPr>
          <p:cNvSpPr/>
          <p:nvPr/>
        </p:nvSpPr>
        <p:spPr>
          <a:xfrm>
            <a:off x="6493564" y="1214783"/>
            <a:ext cx="5223565" cy="236330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en-US">
                <a:latin typeface="Arial"/>
                <a:cs typeface="Arial"/>
              </a:rPr>
              <a:t>Common challenges</a:t>
            </a:r>
            <a:endParaRPr lang="en-US"/>
          </a:p>
        </p:txBody>
      </p:sp>
      <p:sp>
        <p:nvSpPr>
          <p:cNvPr id="6" name="Text Placeholder 5">
            <a:extLst>
              <a:ext uri="{FF2B5EF4-FFF2-40B4-BE49-F238E27FC236}">
                <a16:creationId xmlns:a16="http://schemas.microsoft.com/office/drawing/2014/main" id="{B5912D50-DC75-BD74-96E7-D650751501F6}"/>
              </a:ext>
            </a:extLst>
          </p:cNvPr>
          <p:cNvSpPr>
            <a:spLocks noGrp="1"/>
          </p:cNvSpPr>
          <p:nvPr>
            <p:ph type="body" idx="1"/>
          </p:nvPr>
        </p:nvSpPr>
        <p:spPr>
          <a:xfrm>
            <a:off x="839788" y="1049261"/>
            <a:ext cx="5157787" cy="823912"/>
          </a:xfrm>
        </p:spPr>
        <p:txBody>
          <a:bodyPr/>
          <a:lstStyle/>
          <a:p>
            <a:r>
              <a:rPr lang="en-US">
                <a:latin typeface="Arial"/>
                <a:cs typeface="Arial"/>
              </a:rPr>
              <a:t>Your group assignment</a:t>
            </a:r>
            <a:endParaRPr lang="en-US"/>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sz="half" idx="2"/>
          </p:nvPr>
        </p:nvSpPr>
        <p:spPr>
          <a:xfrm>
            <a:off x="839788" y="2003270"/>
            <a:ext cx="5157787" cy="4402414"/>
          </a:xfrm>
        </p:spPr>
        <p:txBody>
          <a:bodyPr vert="horz" lIns="91440" tIns="45720" rIns="91440" bIns="45720" rtlCol="0" anchor="t">
            <a:noAutofit/>
          </a:bodyPr>
          <a:lstStyle/>
          <a:p>
            <a:pPr marL="0" indent="0">
              <a:buNone/>
            </a:pPr>
            <a:r>
              <a:rPr lang="en-US" sz="2400">
                <a:latin typeface="Arial"/>
                <a:cs typeface="Arial"/>
              </a:rPr>
              <a:t>In your groups, brainstorms ways in which you would address these common challenges if they come up in a training.</a:t>
            </a:r>
          </a:p>
          <a:p>
            <a:pPr marL="0" indent="0">
              <a:buNone/>
            </a:pPr>
            <a:endParaRPr lang="en-US" sz="1800">
              <a:latin typeface="Arial"/>
              <a:cs typeface="Arial"/>
            </a:endParaRPr>
          </a:p>
          <a:p>
            <a:r>
              <a:rPr lang="en-US" sz="2400">
                <a:latin typeface="Arial"/>
                <a:cs typeface="Arial"/>
              </a:rPr>
              <a:t>Scenario 1: Resistance</a:t>
            </a:r>
            <a:endParaRPr lang="en-US" sz="2400">
              <a:cs typeface="Arial"/>
            </a:endParaRPr>
          </a:p>
          <a:p>
            <a:r>
              <a:rPr lang="en-US" sz="2400">
                <a:latin typeface="Arial"/>
                <a:cs typeface="Arial"/>
              </a:rPr>
              <a:t>Scenario 2: Insistence</a:t>
            </a:r>
          </a:p>
          <a:p>
            <a:r>
              <a:rPr lang="en-US" sz="2400">
                <a:latin typeface="Arial"/>
                <a:cs typeface="Arial"/>
              </a:rPr>
              <a:t>Scenario 3: Power dynamics and politics</a:t>
            </a:r>
          </a:p>
          <a:p>
            <a:endParaRPr lang="en-US">
              <a:latin typeface="Arial"/>
              <a:cs typeface="Arial"/>
            </a:endParaRPr>
          </a:p>
          <a:p>
            <a:endParaRPr lang="en-US">
              <a:latin typeface="Arial"/>
              <a:cs typeface="Arial"/>
            </a:endParaRPr>
          </a:p>
          <a:p>
            <a:endParaRPr lang="en-US">
              <a:latin typeface="Arial"/>
              <a:cs typeface="Arial"/>
            </a:endParaRPr>
          </a:p>
        </p:txBody>
      </p:sp>
      <p:sp>
        <p:nvSpPr>
          <p:cNvPr id="7" name="Text Placeholder 6">
            <a:extLst>
              <a:ext uri="{FF2B5EF4-FFF2-40B4-BE49-F238E27FC236}">
                <a16:creationId xmlns:a16="http://schemas.microsoft.com/office/drawing/2014/main" id="{DEF3F74E-426D-A944-795C-0978491167FE}"/>
              </a:ext>
            </a:extLst>
          </p:cNvPr>
          <p:cNvSpPr>
            <a:spLocks noGrp="1"/>
          </p:cNvSpPr>
          <p:nvPr>
            <p:ph type="body" sz="quarter" idx="3"/>
          </p:nvPr>
        </p:nvSpPr>
        <p:spPr>
          <a:xfrm>
            <a:off x="6801678" y="1055725"/>
            <a:ext cx="5183188" cy="823912"/>
          </a:xfrm>
        </p:spPr>
        <p:txBody>
          <a:bodyPr/>
          <a:lstStyle/>
          <a:p>
            <a:r>
              <a:rPr lang="en-US">
                <a:latin typeface="Arial"/>
                <a:cs typeface="Arial"/>
              </a:rPr>
              <a:t>Timing</a:t>
            </a:r>
            <a:endParaRPr lang="en-US"/>
          </a:p>
        </p:txBody>
      </p:sp>
      <p:sp>
        <p:nvSpPr>
          <p:cNvPr id="8" name="Content Placeholder 7">
            <a:extLst>
              <a:ext uri="{FF2B5EF4-FFF2-40B4-BE49-F238E27FC236}">
                <a16:creationId xmlns:a16="http://schemas.microsoft.com/office/drawing/2014/main" id="{25F4B9B0-74FB-9CA6-A8C2-651679CC8532}"/>
              </a:ext>
            </a:extLst>
          </p:cNvPr>
          <p:cNvSpPr>
            <a:spLocks noGrp="1"/>
          </p:cNvSpPr>
          <p:nvPr>
            <p:ph sz="quarter" idx="4"/>
          </p:nvPr>
        </p:nvSpPr>
        <p:spPr>
          <a:xfrm>
            <a:off x="6967330" y="2146835"/>
            <a:ext cx="3924232" cy="3684588"/>
          </a:xfrm>
        </p:spPr>
        <p:txBody>
          <a:bodyPr vert="horz" lIns="91440" tIns="45720" rIns="91440" bIns="45720" rtlCol="0" anchor="t">
            <a:noAutofit/>
          </a:bodyPr>
          <a:lstStyle/>
          <a:p>
            <a:r>
              <a:rPr lang="en-US">
                <a:latin typeface="Arial"/>
                <a:cs typeface="Arial"/>
              </a:rPr>
              <a:t>6 minutes for brainstorming</a:t>
            </a:r>
          </a:p>
          <a:p>
            <a:r>
              <a:rPr lang="en-US">
                <a:latin typeface="Arial"/>
                <a:cs typeface="Arial"/>
              </a:rPr>
              <a:t>12 minutes for report outs and discussion (total)</a:t>
            </a:r>
            <a:endParaRPr lang="en-US">
              <a:cs typeface="Arial"/>
            </a:endParaRPr>
          </a:p>
        </p:txBody>
      </p:sp>
    </p:spTree>
    <p:extLst>
      <p:ext uri="{BB962C8B-B14F-4D97-AF65-F5344CB8AC3E}">
        <p14:creationId xmlns:p14="http://schemas.microsoft.com/office/powerpoint/2010/main" val="2060031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D97C-5A72-0417-C250-66D9900FA5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5364A-EC9A-2C40-ABAB-241078ACA3D1}"/>
              </a:ext>
            </a:extLst>
          </p:cNvPr>
          <p:cNvSpPr>
            <a:spLocks noGrp="1"/>
          </p:cNvSpPr>
          <p:nvPr>
            <p:ph type="title"/>
          </p:nvPr>
        </p:nvSpPr>
        <p:spPr>
          <a:xfrm>
            <a:off x="831849" y="2133745"/>
            <a:ext cx="10171947" cy="2148666"/>
          </a:xfrm>
        </p:spPr>
        <p:txBody>
          <a:bodyPr/>
          <a:lstStyle/>
          <a:p>
            <a:r>
              <a:rPr lang="en-US" sz="5000">
                <a:latin typeface="Arial"/>
                <a:cs typeface="Arial"/>
              </a:rPr>
              <a:t>Introduction to 7-1-7 teach-back</a:t>
            </a:r>
            <a:endParaRPr lang="en-US" sz="5000">
              <a:cs typeface="Arial"/>
            </a:endParaRPr>
          </a:p>
        </p:txBody>
      </p:sp>
      <p:sp>
        <p:nvSpPr>
          <p:cNvPr id="3" name="Text Placeholder 2">
            <a:extLst>
              <a:ext uri="{FF2B5EF4-FFF2-40B4-BE49-F238E27FC236}">
                <a16:creationId xmlns:a16="http://schemas.microsoft.com/office/drawing/2014/main" id="{6C19FD7B-9BA3-C317-FA17-3E27D3DBC4E1}"/>
              </a:ext>
            </a:extLst>
          </p:cNvPr>
          <p:cNvSpPr>
            <a:spLocks noGrp="1"/>
          </p:cNvSpPr>
          <p:nvPr>
            <p:ph type="body" idx="1"/>
          </p:nvPr>
        </p:nvSpPr>
        <p:spPr>
          <a:xfrm>
            <a:off x="831850" y="4375661"/>
            <a:ext cx="9703980" cy="931688"/>
          </a:xfrm>
        </p:spPr>
        <p:txBody>
          <a:bodyPr/>
          <a:lstStyle/>
          <a:p>
            <a:r>
              <a:rPr lang="en-US" sz="3000"/>
              <a:t>Activity</a:t>
            </a:r>
          </a:p>
        </p:txBody>
      </p:sp>
      <p:pic>
        <p:nvPicPr>
          <p:cNvPr id="7" name="Picture 6" descr="A light bulb in a circle&#10;&#10;AI-generated content may be incorrect.">
            <a:extLst>
              <a:ext uri="{FF2B5EF4-FFF2-40B4-BE49-F238E27FC236}">
                <a16:creationId xmlns:a16="http://schemas.microsoft.com/office/drawing/2014/main" id="{DC734044-0930-A6A6-DB19-70BC3BD4E7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685050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BA1E5DA-4E4B-F421-4EA4-135B22AFEE02}"/>
              </a:ext>
            </a:extLst>
          </p:cNvPr>
          <p:cNvSpPr/>
          <p:nvPr/>
        </p:nvSpPr>
        <p:spPr>
          <a:xfrm>
            <a:off x="6493564" y="1214783"/>
            <a:ext cx="5223565"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98658" y="287822"/>
            <a:ext cx="10515600" cy="1001762"/>
          </a:xfrm>
        </p:spPr>
        <p:txBody>
          <a:bodyPr/>
          <a:lstStyle/>
          <a:p>
            <a:r>
              <a:rPr lang="en-US">
                <a:latin typeface="Arial"/>
                <a:cs typeface="Arial"/>
              </a:rPr>
              <a:t>Teach-back of 7-1-7 materials</a:t>
            </a:r>
            <a:endParaRPr lang="en-US"/>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298658" y="877628"/>
            <a:ext cx="6072837" cy="823912"/>
          </a:xfrm>
        </p:spPr>
        <p:txBody>
          <a:bodyPr/>
          <a:lstStyle/>
          <a:p>
            <a:r>
              <a:rPr lang="en-US">
                <a:latin typeface="Arial"/>
                <a:cs typeface="Arial"/>
              </a:rPr>
              <a:t>In your trio</a:t>
            </a:r>
            <a:endParaRPr lang="en-US">
              <a:cs typeface="Arial"/>
            </a:endParaRP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298658" y="1837611"/>
            <a:ext cx="6072837" cy="3684588"/>
          </a:xfrm>
        </p:spPr>
        <p:txBody>
          <a:bodyPr vert="horz" lIns="91440" tIns="45720" rIns="91440" bIns="45720" rtlCol="0" anchor="t">
            <a:noAutofit/>
          </a:bodyPr>
          <a:lstStyle/>
          <a:p>
            <a:r>
              <a:rPr lang="en-US">
                <a:latin typeface="Arial"/>
                <a:cs typeface="Arial"/>
              </a:rPr>
              <a:t>We will do quick teach backs based on the lecture slides. </a:t>
            </a:r>
            <a:endParaRPr lang="en-US"/>
          </a:p>
          <a:p>
            <a:r>
              <a:rPr lang="en-US">
                <a:latin typeface="Arial"/>
                <a:cs typeface="Arial"/>
              </a:rPr>
              <a:t>For each teach-back scenario, you will play the following roles:</a:t>
            </a:r>
          </a:p>
          <a:p>
            <a:pPr lvl="1"/>
            <a:r>
              <a:rPr lang="en-US" b="1">
                <a:latin typeface="Arial"/>
                <a:cs typeface="Arial"/>
              </a:rPr>
              <a:t>Facilitator</a:t>
            </a:r>
            <a:r>
              <a:rPr lang="en-US">
                <a:latin typeface="Arial"/>
                <a:cs typeface="Arial"/>
              </a:rPr>
              <a:t> (teaches the slide)</a:t>
            </a:r>
          </a:p>
          <a:p>
            <a:pPr lvl="1"/>
            <a:r>
              <a:rPr lang="en-US" b="1">
                <a:latin typeface="Arial"/>
                <a:cs typeface="Arial"/>
              </a:rPr>
              <a:t>Difficult Participant </a:t>
            </a:r>
            <a:r>
              <a:rPr lang="en-US">
                <a:latin typeface="Arial"/>
                <a:cs typeface="Arial"/>
              </a:rPr>
              <a:t>(asks questions based on ‘type’ (resister, insister, power play)</a:t>
            </a:r>
          </a:p>
          <a:p>
            <a:pPr lvl="1"/>
            <a:r>
              <a:rPr lang="en-US" b="1">
                <a:latin typeface="Arial"/>
                <a:cs typeface="Arial"/>
              </a:rPr>
              <a:t>Observer </a:t>
            </a:r>
            <a:r>
              <a:rPr lang="en-US">
                <a:latin typeface="Arial"/>
                <a:cs typeface="Arial"/>
              </a:rPr>
              <a:t>(shares observations during discussion)</a:t>
            </a:r>
            <a:endParaRPr lang="en-US" b="1">
              <a:latin typeface="Arial"/>
              <a:cs typeface="Arial"/>
            </a:endParaRPr>
          </a:p>
          <a:p>
            <a:r>
              <a:rPr lang="en-US">
                <a:latin typeface="Arial"/>
                <a:cs typeface="Arial"/>
              </a:rPr>
              <a:t>Rotate roles in your trio so each person plays each role per teach-back slide. </a:t>
            </a:r>
          </a:p>
        </p:txBody>
      </p:sp>
      <p:sp>
        <p:nvSpPr>
          <p:cNvPr id="5" name="Text Placeholder 4">
            <a:extLst>
              <a:ext uri="{FF2B5EF4-FFF2-40B4-BE49-F238E27FC236}">
                <a16:creationId xmlns:a16="http://schemas.microsoft.com/office/drawing/2014/main" id="{C5092303-8BE5-05DA-F9BE-D1D030A2C29B}"/>
              </a:ext>
            </a:extLst>
          </p:cNvPr>
          <p:cNvSpPr>
            <a:spLocks noGrp="1"/>
          </p:cNvSpPr>
          <p:nvPr>
            <p:ph type="body" sz="quarter" idx="3"/>
          </p:nvPr>
        </p:nvSpPr>
        <p:spPr>
          <a:xfrm>
            <a:off x="6656010" y="1048865"/>
            <a:ext cx="5183188" cy="823912"/>
          </a:xfrm>
        </p:spPr>
        <p:txBody>
          <a:bodyPr/>
          <a:lstStyle/>
          <a:p>
            <a:r>
              <a:rPr lang="en-US">
                <a:latin typeface="Arial"/>
                <a:cs typeface="Arial"/>
              </a:rPr>
              <a:t>Timing</a:t>
            </a:r>
            <a:endParaRPr lang="en-US"/>
          </a:p>
        </p:txBody>
      </p:sp>
      <p:sp>
        <p:nvSpPr>
          <p:cNvPr id="6" name="Content Placeholder 5">
            <a:extLst>
              <a:ext uri="{FF2B5EF4-FFF2-40B4-BE49-F238E27FC236}">
                <a16:creationId xmlns:a16="http://schemas.microsoft.com/office/drawing/2014/main" id="{07717E4A-844D-40A0-7436-29FA12CEECD1}"/>
              </a:ext>
            </a:extLst>
          </p:cNvPr>
          <p:cNvSpPr>
            <a:spLocks noGrp="1"/>
          </p:cNvSpPr>
          <p:nvPr>
            <p:ph sz="quarter" idx="4"/>
          </p:nvPr>
        </p:nvSpPr>
        <p:spPr>
          <a:xfrm>
            <a:off x="6825343" y="1933253"/>
            <a:ext cx="4736393" cy="1352388"/>
          </a:xfrm>
        </p:spPr>
        <p:txBody>
          <a:bodyPr vert="horz" lIns="91440" tIns="45720" rIns="91440" bIns="45720" rtlCol="0" anchor="t">
            <a:noAutofit/>
          </a:bodyPr>
          <a:lstStyle/>
          <a:p>
            <a:r>
              <a:rPr lang="en-US" sz="2000">
                <a:latin typeface="Arial"/>
                <a:cs typeface="Arial"/>
              </a:rPr>
              <a:t>10 minutes of role play</a:t>
            </a:r>
          </a:p>
          <a:p>
            <a:r>
              <a:rPr lang="en-US" sz="2000">
                <a:latin typeface="Arial"/>
                <a:cs typeface="Arial"/>
              </a:rPr>
              <a:t>5 minutes of discussion in your groups</a:t>
            </a:r>
          </a:p>
          <a:p>
            <a:r>
              <a:rPr lang="en-US" sz="2000">
                <a:latin typeface="Arial"/>
                <a:cs typeface="Arial"/>
              </a:rPr>
              <a:t>5 minutes discussion in plenary</a:t>
            </a:r>
            <a:endParaRPr lang="en-US" sz="2000">
              <a:cs typeface="Arial"/>
            </a:endParaRPr>
          </a:p>
        </p:txBody>
      </p:sp>
    </p:spTree>
    <p:extLst>
      <p:ext uri="{BB962C8B-B14F-4D97-AF65-F5344CB8AC3E}">
        <p14:creationId xmlns:p14="http://schemas.microsoft.com/office/powerpoint/2010/main" val="3756285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0D728-688E-6C06-84C9-817ACE5202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401341-D5CF-EB3F-3C41-2AF1B8EE784C}"/>
              </a:ext>
            </a:extLst>
          </p:cNvPr>
          <p:cNvSpPr>
            <a:spLocks noGrp="1"/>
          </p:cNvSpPr>
          <p:nvPr>
            <p:ph type="title"/>
          </p:nvPr>
        </p:nvSpPr>
        <p:spPr/>
        <p:txBody>
          <a:bodyPr/>
          <a:lstStyle/>
          <a:p>
            <a:r>
              <a:rPr lang="en-US"/>
              <a:t>The 7-1-7 target</a:t>
            </a:r>
          </a:p>
        </p:txBody>
      </p:sp>
      <p:sp>
        <p:nvSpPr>
          <p:cNvPr id="3" name="Text Placeholder 2">
            <a:extLst>
              <a:ext uri="{FF2B5EF4-FFF2-40B4-BE49-F238E27FC236}">
                <a16:creationId xmlns:a16="http://schemas.microsoft.com/office/drawing/2014/main" id="{D285643F-76F5-6734-1D83-9D8AA9021FE7}"/>
              </a:ext>
            </a:extLst>
          </p:cNvPr>
          <p:cNvSpPr>
            <a:spLocks noGrp="1"/>
          </p:cNvSpPr>
          <p:nvPr>
            <p:ph type="body" idx="1"/>
          </p:nvPr>
        </p:nvSpPr>
        <p:spPr/>
        <p:txBody>
          <a:bodyPr vert="horz" lIns="91440" tIns="45720" rIns="91440" bIns="45720" rtlCol="0" anchor="t">
            <a:noAutofit/>
          </a:bodyPr>
          <a:lstStyle/>
          <a:p>
            <a:r>
              <a:rPr lang="en-US" sz="3000">
                <a:latin typeface="Arial"/>
                <a:cs typeface="Arial"/>
              </a:rPr>
              <a:t>Teach-back</a:t>
            </a:r>
          </a:p>
        </p:txBody>
      </p:sp>
    </p:spTree>
    <p:extLst>
      <p:ext uri="{BB962C8B-B14F-4D97-AF65-F5344CB8AC3E}">
        <p14:creationId xmlns:p14="http://schemas.microsoft.com/office/powerpoint/2010/main" val="771295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64F7C-2C28-F079-0AFF-55580093B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C19DDF-135E-F846-D08C-C5FD8EAFB0F4}"/>
              </a:ext>
            </a:extLst>
          </p:cNvPr>
          <p:cNvSpPr>
            <a:spLocks noGrp="1"/>
          </p:cNvSpPr>
          <p:nvPr>
            <p:ph type="title"/>
          </p:nvPr>
        </p:nvSpPr>
        <p:spPr>
          <a:xfrm>
            <a:off x="259217" y="256268"/>
            <a:ext cx="10515600" cy="1001762"/>
          </a:xfrm>
        </p:spPr>
        <p:txBody>
          <a:bodyPr/>
          <a:lstStyle/>
          <a:p>
            <a:r>
              <a:rPr lang="en-US">
                <a:latin typeface="Arial"/>
                <a:cs typeface="Arial"/>
              </a:rPr>
              <a:t>Teach back on the 7-1-7 target</a:t>
            </a:r>
            <a:endParaRPr lang="en-US"/>
          </a:p>
        </p:txBody>
      </p:sp>
      <p:sp>
        <p:nvSpPr>
          <p:cNvPr id="3" name="Text Placeholder 2">
            <a:extLst>
              <a:ext uri="{FF2B5EF4-FFF2-40B4-BE49-F238E27FC236}">
                <a16:creationId xmlns:a16="http://schemas.microsoft.com/office/drawing/2014/main" id="{7B611A14-D49E-84F1-59CB-202EFF0F2A01}"/>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2E5F2311-E861-9873-2672-66E4DBC477AC}"/>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en-US">
                <a:latin typeface="Arial"/>
                <a:cs typeface="Arial"/>
              </a:rPr>
              <a:t>Assign initial roles to each person:</a:t>
            </a:r>
            <a:endParaRPr lang="en-US">
              <a:cs typeface="Arial" panose="020B0604020202020204" pitchFamily="34" charset="0"/>
            </a:endParaRPr>
          </a:p>
          <a:p>
            <a:pPr lvl="1"/>
            <a:r>
              <a:rPr lang="en-US" sz="2200">
                <a:latin typeface="Arial"/>
                <a:cs typeface="Arial"/>
              </a:rPr>
              <a:t>Facilitator: Explain the selected slide</a:t>
            </a:r>
          </a:p>
          <a:p>
            <a:pPr lvl="1"/>
            <a:r>
              <a:rPr lang="en-US" sz="2200">
                <a:latin typeface="Arial"/>
                <a:cs typeface="Arial"/>
              </a:rPr>
              <a:t>Difficult Participant type: </a:t>
            </a:r>
            <a:r>
              <a:rPr lang="en-US" sz="2200" b="1">
                <a:latin typeface="Arial"/>
                <a:cs typeface="Arial"/>
              </a:rPr>
              <a:t>RESISTER</a:t>
            </a:r>
          </a:p>
          <a:p>
            <a:pPr lvl="1"/>
            <a:r>
              <a:rPr lang="en-US" sz="2200">
                <a:latin typeface="Arial"/>
                <a:cs typeface="Arial"/>
              </a:rPr>
              <a:t>Observer</a:t>
            </a:r>
          </a:p>
          <a:p>
            <a:r>
              <a:rPr lang="en-US">
                <a:latin typeface="Arial"/>
                <a:cs typeface="Arial"/>
              </a:rPr>
              <a:t>Facilitator has ~1-2 minutes to teach the slide</a:t>
            </a:r>
          </a:p>
          <a:p>
            <a:pPr lvl="1"/>
            <a:r>
              <a:rPr lang="en-US">
                <a:latin typeface="Arial"/>
                <a:cs typeface="Arial"/>
              </a:rPr>
              <a:t>Explain the slide, do not just read it!</a:t>
            </a:r>
          </a:p>
          <a:p>
            <a:r>
              <a:rPr lang="en-US">
                <a:latin typeface="Arial"/>
                <a:cs typeface="Arial"/>
              </a:rPr>
              <a:t>The difficult participant will ask questions based on their “type” </a:t>
            </a:r>
          </a:p>
          <a:p>
            <a:r>
              <a:rPr lang="en-US">
                <a:latin typeface="Arial"/>
                <a:cs typeface="Arial"/>
              </a:rPr>
              <a:t>Rotate roles and repeat 2 more times so each person can be a facilitator if possible</a:t>
            </a:r>
          </a:p>
        </p:txBody>
      </p:sp>
      <p:pic>
        <p:nvPicPr>
          <p:cNvPr id="8" name="Picture 7">
            <a:extLst>
              <a:ext uri="{FF2B5EF4-FFF2-40B4-BE49-F238E27FC236}">
                <a16:creationId xmlns:a16="http://schemas.microsoft.com/office/drawing/2014/main" id="{B58E58E2-796C-9D27-D1F9-6328E688574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42746" y="1222960"/>
            <a:ext cx="5029200" cy="2812025"/>
          </a:xfrm>
          <a:prstGeom prst="rect">
            <a:avLst/>
          </a:prstGeom>
          <a:ln w="12700">
            <a:solidFill>
              <a:schemeClr val="tx2"/>
            </a:solidFill>
          </a:ln>
        </p:spPr>
      </p:pic>
      <p:sp>
        <p:nvSpPr>
          <p:cNvPr id="15" name="Rectangle 14">
            <a:extLst>
              <a:ext uri="{FF2B5EF4-FFF2-40B4-BE49-F238E27FC236}">
                <a16:creationId xmlns:a16="http://schemas.microsoft.com/office/drawing/2014/main" id="{D4A14CF6-BD87-DE70-7898-F3DAB44E06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C632139E-431C-DAC3-8FD7-1DF1059635B1}"/>
              </a:ext>
            </a:extLst>
          </p:cNvPr>
          <p:cNvSpPr txBox="1">
            <a:spLocks/>
          </p:cNvSpPr>
          <p:nvPr/>
        </p:nvSpPr>
        <p:spPr>
          <a:xfrm>
            <a:off x="6820805" y="3946434"/>
            <a:ext cx="4880429"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a:latin typeface="Arial"/>
                <a:cs typeface="Arial"/>
              </a:rPr>
              <a:t>Timing</a:t>
            </a:r>
            <a:endParaRPr lang="en-US"/>
          </a:p>
        </p:txBody>
      </p:sp>
      <p:sp>
        <p:nvSpPr>
          <p:cNvPr id="17" name="Content Placeholder 5">
            <a:extLst>
              <a:ext uri="{FF2B5EF4-FFF2-40B4-BE49-F238E27FC236}">
                <a16:creationId xmlns:a16="http://schemas.microsoft.com/office/drawing/2014/main" id="{8F3E1444-E42A-057D-FC6C-237B40C6E598}"/>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n-US" sz="2000">
                <a:latin typeface="Arial"/>
                <a:cs typeface="Arial"/>
              </a:rPr>
              <a:t>10 minutes of role play</a:t>
            </a:r>
          </a:p>
          <a:p>
            <a:pPr lvl="1"/>
            <a:r>
              <a:rPr lang="en-US" sz="1800">
                <a:latin typeface="Arial"/>
                <a:cs typeface="Arial"/>
              </a:rPr>
              <a:t>~3 minutes per person</a:t>
            </a:r>
          </a:p>
          <a:p>
            <a:r>
              <a:rPr lang="en-US" sz="2000">
                <a:latin typeface="Arial"/>
                <a:cs typeface="Arial"/>
              </a:rPr>
              <a:t>5 minutes of discussion in your groups</a:t>
            </a:r>
          </a:p>
          <a:p>
            <a:r>
              <a:rPr lang="en-US" sz="2000">
                <a:latin typeface="Arial"/>
                <a:cs typeface="Arial"/>
              </a:rPr>
              <a:t>5 minutes discussion in plenary</a:t>
            </a:r>
            <a:endParaRPr lang="en-US" sz="2000">
              <a:latin typeface="Arial"/>
            </a:endParaRPr>
          </a:p>
        </p:txBody>
      </p:sp>
    </p:spTree>
    <p:extLst>
      <p:ext uri="{BB962C8B-B14F-4D97-AF65-F5344CB8AC3E}">
        <p14:creationId xmlns:p14="http://schemas.microsoft.com/office/powerpoint/2010/main" val="1167871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2C94328-1A42-D674-7E3A-4EA931BC1D3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178" y="2010374"/>
            <a:ext cx="10773955" cy="3293452"/>
          </a:xfrm>
          <a:prstGeom prst="rect">
            <a:avLst/>
          </a:prstGeom>
          <a:solidFill>
            <a:srgbClr val="C963F7"/>
          </a:solidFill>
          <a:ln>
            <a:noFill/>
          </a:ln>
        </p:spPr>
      </p:pic>
      <p:sp>
        <p:nvSpPr>
          <p:cNvPr id="4" name="Title 3">
            <a:extLst>
              <a:ext uri="{FF2B5EF4-FFF2-40B4-BE49-F238E27FC236}">
                <a16:creationId xmlns:a16="http://schemas.microsoft.com/office/drawing/2014/main" id="{0FD0E420-EECD-C46B-54CC-FD0B0461D2B6}"/>
              </a:ext>
            </a:extLst>
          </p:cNvPr>
          <p:cNvSpPr>
            <a:spLocks noGrp="1"/>
          </p:cNvSpPr>
          <p:nvPr>
            <p:ph type="title"/>
          </p:nvPr>
        </p:nvSpPr>
        <p:spPr>
          <a:xfrm>
            <a:off x="255102" y="365126"/>
            <a:ext cx="11424279" cy="1087808"/>
          </a:xfrm>
        </p:spPr>
        <p:txBody>
          <a:bodyPr>
            <a:normAutofit/>
          </a:bodyPr>
          <a:lstStyle/>
          <a:p>
            <a:r>
              <a:rPr lang="en-US">
                <a:latin typeface="Arial"/>
                <a:cs typeface="Arial"/>
              </a:rPr>
              <a:t> 7-1-7 timeliness metrics and milestones</a:t>
            </a:r>
            <a:endParaRPr lang="en-US" b="0">
              <a:solidFill>
                <a:srgbClr val="000000"/>
              </a:solidFill>
              <a:latin typeface="Arial"/>
              <a:cs typeface="Arial"/>
            </a:endParaRPr>
          </a:p>
          <a:p>
            <a:endParaRPr lang="en-US">
              <a:latin typeface="Arial"/>
              <a:cs typeface="Arial"/>
            </a:endParaRPr>
          </a:p>
          <a:p>
            <a:endParaRPr lang="en-US">
              <a:cs typeface="Arial"/>
            </a:endParaRPr>
          </a:p>
        </p:txBody>
      </p:sp>
    </p:spTree>
    <p:extLst>
      <p:ext uri="{BB962C8B-B14F-4D97-AF65-F5344CB8AC3E}">
        <p14:creationId xmlns:p14="http://schemas.microsoft.com/office/powerpoint/2010/main" val="14621735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CA601-056F-E9F0-2634-BA51445CE8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5B451-45B2-5CE8-5295-60D2AC87DF6E}"/>
              </a:ext>
            </a:extLst>
          </p:cNvPr>
          <p:cNvSpPr>
            <a:spLocks noGrp="1"/>
          </p:cNvSpPr>
          <p:nvPr>
            <p:ph type="title"/>
          </p:nvPr>
        </p:nvSpPr>
        <p:spPr>
          <a:xfrm>
            <a:off x="259217" y="256268"/>
            <a:ext cx="10515600" cy="1001762"/>
          </a:xfrm>
        </p:spPr>
        <p:txBody>
          <a:bodyPr/>
          <a:lstStyle/>
          <a:p>
            <a:r>
              <a:rPr lang="en-US">
                <a:latin typeface="Arial"/>
                <a:cs typeface="Arial"/>
              </a:rPr>
              <a:t>Trio discussion on the 7-1-7 target</a:t>
            </a:r>
            <a:endParaRPr lang="en-US"/>
          </a:p>
        </p:txBody>
      </p:sp>
      <p:sp>
        <p:nvSpPr>
          <p:cNvPr id="3" name="Text Placeholder 2">
            <a:extLst>
              <a:ext uri="{FF2B5EF4-FFF2-40B4-BE49-F238E27FC236}">
                <a16:creationId xmlns:a16="http://schemas.microsoft.com/office/drawing/2014/main" id="{76B90518-9C0A-4F16-62C7-18FA20B856B2}"/>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46B93160-3755-9B37-E5CD-F080B2A7D2D6}"/>
              </a:ext>
            </a:extLst>
          </p:cNvPr>
          <p:cNvSpPr>
            <a:spLocks noGrp="1"/>
          </p:cNvSpPr>
          <p:nvPr>
            <p:ph sz="half" idx="2"/>
          </p:nvPr>
        </p:nvSpPr>
        <p:spPr>
          <a:xfrm>
            <a:off x="313060" y="1856331"/>
            <a:ext cx="6868654" cy="4222486"/>
          </a:xfrm>
        </p:spPr>
        <p:txBody>
          <a:bodyPr vert="horz" lIns="91440" tIns="45720" rIns="91440" bIns="45720" rtlCol="0" anchor="t">
            <a:noAutofit/>
          </a:bodyPr>
          <a:lstStyle/>
          <a:p>
            <a:r>
              <a:rPr lang="en-US" sz="2400">
                <a:latin typeface="Arial"/>
                <a:cs typeface="Arial"/>
              </a:rPr>
              <a:t>Discuss the role play. Suggested discussion questions:</a:t>
            </a:r>
            <a:endParaRPr lang="en-US" sz="2400"/>
          </a:p>
          <a:p>
            <a:pPr lvl="1"/>
            <a:r>
              <a:rPr lang="en-US" sz="2400">
                <a:latin typeface="Arial"/>
                <a:cs typeface="Arial"/>
              </a:rPr>
              <a:t>What feedback does the observer have?</a:t>
            </a:r>
          </a:p>
          <a:p>
            <a:pPr lvl="1"/>
            <a:r>
              <a:rPr lang="en-US" sz="2400">
                <a:latin typeface="Arial"/>
                <a:cs typeface="Arial"/>
              </a:rPr>
              <a:t>What went well with the role play?</a:t>
            </a:r>
            <a:endParaRPr lang="en-US" sz="2400"/>
          </a:p>
          <a:p>
            <a:pPr lvl="1"/>
            <a:r>
              <a:rPr lang="en-US" sz="2400">
                <a:latin typeface="Arial"/>
                <a:cs typeface="Arial"/>
              </a:rPr>
              <a:t>What questions do you think participants might ask about the topic?</a:t>
            </a:r>
          </a:p>
          <a:p>
            <a:pPr lvl="1"/>
            <a:endParaRPr lang="en-US" sz="2400">
              <a:latin typeface="Arial"/>
              <a:cs typeface="Arial"/>
            </a:endParaRPr>
          </a:p>
          <a:p>
            <a:r>
              <a:rPr lang="en-US" sz="2400">
                <a:latin typeface="Arial"/>
                <a:cs typeface="Arial"/>
              </a:rPr>
              <a:t>Add any questions you have to the parking Lot</a:t>
            </a:r>
            <a:endParaRPr lang="en-US" sz="2400">
              <a:cs typeface="Arial"/>
            </a:endParaRPr>
          </a:p>
        </p:txBody>
      </p:sp>
      <p:sp>
        <p:nvSpPr>
          <p:cNvPr id="13" name="Rectangle 12">
            <a:extLst>
              <a:ext uri="{FF2B5EF4-FFF2-40B4-BE49-F238E27FC236}">
                <a16:creationId xmlns:a16="http://schemas.microsoft.com/office/drawing/2014/main" id="{86177C48-5C8D-ECB8-77CF-371C72E01B7A}"/>
              </a:ext>
            </a:extLst>
          </p:cNvPr>
          <p:cNvSpPr/>
          <p:nvPr/>
        </p:nvSpPr>
        <p:spPr>
          <a:xfrm>
            <a:off x="8505054" y="1299111"/>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8529C6A6-0A7A-CF2A-3E79-F372B9B72EE3}"/>
              </a:ext>
            </a:extLst>
          </p:cNvPr>
          <p:cNvSpPr>
            <a:spLocks noGrp="1"/>
          </p:cNvSpPr>
          <p:nvPr>
            <p:ph type="body" sz="quarter" idx="3"/>
          </p:nvPr>
        </p:nvSpPr>
        <p:spPr>
          <a:xfrm>
            <a:off x="8647516" y="1268534"/>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BA91FF3E-4444-5F61-ECD1-66A0E2D6E9B7}"/>
              </a:ext>
            </a:extLst>
          </p:cNvPr>
          <p:cNvSpPr>
            <a:spLocks noGrp="1"/>
          </p:cNvSpPr>
          <p:nvPr>
            <p:ph sz="quarter" idx="4"/>
          </p:nvPr>
        </p:nvSpPr>
        <p:spPr>
          <a:xfrm>
            <a:off x="8647516" y="2092446"/>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2738763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FD093-B8A1-CD8A-45CD-B51F9A580B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338C2F-F289-2523-4EC7-06AFC0443E2C}"/>
              </a:ext>
            </a:extLst>
          </p:cNvPr>
          <p:cNvSpPr>
            <a:spLocks noGrp="1"/>
          </p:cNvSpPr>
          <p:nvPr>
            <p:ph type="title"/>
          </p:nvPr>
        </p:nvSpPr>
        <p:spPr>
          <a:xfrm>
            <a:off x="259217" y="256268"/>
            <a:ext cx="10515600" cy="1001762"/>
          </a:xfrm>
        </p:spPr>
        <p:txBody>
          <a:bodyPr/>
          <a:lstStyle/>
          <a:p>
            <a:r>
              <a:rPr lang="en-US">
                <a:latin typeface="Arial"/>
                <a:cs typeface="Arial"/>
              </a:rPr>
              <a:t>Plenary discussion on the 7-1-7 target</a:t>
            </a:r>
            <a:endParaRPr lang="en-US"/>
          </a:p>
        </p:txBody>
      </p:sp>
      <p:sp>
        <p:nvSpPr>
          <p:cNvPr id="3" name="Text Placeholder 2">
            <a:extLst>
              <a:ext uri="{FF2B5EF4-FFF2-40B4-BE49-F238E27FC236}">
                <a16:creationId xmlns:a16="http://schemas.microsoft.com/office/drawing/2014/main" id="{297D00BA-DE80-CB3E-E6B1-CBC3E724A255}"/>
              </a:ext>
            </a:extLst>
          </p:cNvPr>
          <p:cNvSpPr>
            <a:spLocks noGrp="1"/>
          </p:cNvSpPr>
          <p:nvPr>
            <p:ph type="body" idx="1"/>
          </p:nvPr>
        </p:nvSpPr>
        <p:spPr>
          <a:xfrm>
            <a:off x="767802" y="973592"/>
            <a:ext cx="5157787" cy="823912"/>
          </a:xfrm>
        </p:spPr>
        <p:txBody>
          <a:bodyPr/>
          <a:lstStyle/>
          <a:p>
            <a:r>
              <a:rPr lang="en-US">
                <a:latin typeface="Arial"/>
                <a:cs typeface="Arial"/>
              </a:rPr>
              <a:t>Discussion questions</a:t>
            </a:r>
            <a:endParaRPr lang="en-US">
              <a:cs typeface="Arial"/>
            </a:endParaRPr>
          </a:p>
        </p:txBody>
      </p:sp>
      <p:sp>
        <p:nvSpPr>
          <p:cNvPr id="4" name="Content Placeholder 3">
            <a:extLst>
              <a:ext uri="{FF2B5EF4-FFF2-40B4-BE49-F238E27FC236}">
                <a16:creationId xmlns:a16="http://schemas.microsoft.com/office/drawing/2014/main" id="{21917D54-6520-3EDD-4959-076C1BE34A1B}"/>
              </a:ext>
            </a:extLst>
          </p:cNvPr>
          <p:cNvSpPr>
            <a:spLocks noGrp="1"/>
          </p:cNvSpPr>
          <p:nvPr>
            <p:ph sz="half" idx="2"/>
          </p:nvPr>
        </p:nvSpPr>
        <p:spPr>
          <a:xfrm>
            <a:off x="767801" y="1905492"/>
            <a:ext cx="7864171" cy="4173325"/>
          </a:xfrm>
        </p:spPr>
        <p:txBody>
          <a:bodyPr vert="horz" lIns="91440" tIns="45720" rIns="91440" bIns="45720" rtlCol="0" anchor="t">
            <a:noAutofit/>
          </a:bodyPr>
          <a:lstStyle/>
          <a:p>
            <a:r>
              <a:rPr lang="en-US" sz="2400">
                <a:latin typeface="Arial"/>
                <a:cs typeface="Arial"/>
              </a:rPr>
              <a:t>What went well?</a:t>
            </a:r>
          </a:p>
          <a:p>
            <a:r>
              <a:rPr lang="en-US" sz="2400">
                <a:latin typeface="Arial"/>
                <a:cs typeface="Arial"/>
              </a:rPr>
              <a:t>What was challenging?</a:t>
            </a:r>
          </a:p>
          <a:p>
            <a:r>
              <a:rPr lang="en-US" sz="2400">
                <a:latin typeface="Arial"/>
                <a:cs typeface="Arial"/>
              </a:rPr>
              <a:t>What questions came up for you?</a:t>
            </a:r>
            <a:endParaRPr lang="en-US" sz="2400">
              <a:cs typeface="Arial"/>
            </a:endParaRPr>
          </a:p>
        </p:txBody>
      </p:sp>
      <p:sp>
        <p:nvSpPr>
          <p:cNvPr id="13" name="Rectangle 12">
            <a:extLst>
              <a:ext uri="{FF2B5EF4-FFF2-40B4-BE49-F238E27FC236}">
                <a16:creationId xmlns:a16="http://schemas.microsoft.com/office/drawing/2014/main" id="{700D37B3-4290-8C1E-ACAD-E4D1B3E6A26E}"/>
              </a:ext>
            </a:extLst>
          </p:cNvPr>
          <p:cNvSpPr/>
          <p:nvPr/>
        </p:nvSpPr>
        <p:spPr>
          <a:xfrm>
            <a:off x="8074893"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C1B264B9-E8DC-E2B8-779D-F18A7CA616D0}"/>
              </a:ext>
            </a:extLst>
          </p:cNvPr>
          <p:cNvSpPr>
            <a:spLocks noGrp="1"/>
          </p:cNvSpPr>
          <p:nvPr>
            <p:ph type="body" sz="quarter" idx="3"/>
          </p:nvPr>
        </p:nvSpPr>
        <p:spPr>
          <a:xfrm>
            <a:off x="8217355"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47F59155-8D56-0564-5D16-0F8A2E11F7D9}"/>
              </a:ext>
            </a:extLst>
          </p:cNvPr>
          <p:cNvSpPr>
            <a:spLocks noGrp="1"/>
          </p:cNvSpPr>
          <p:nvPr>
            <p:ph sz="quarter" idx="4"/>
          </p:nvPr>
        </p:nvSpPr>
        <p:spPr>
          <a:xfrm>
            <a:off x="8217355"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29033502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98142-23DA-FA7E-EFAC-9EB7206341A1}"/>
              </a:ext>
            </a:extLst>
          </p:cNvPr>
          <p:cNvSpPr>
            <a:spLocks noGrp="1"/>
          </p:cNvSpPr>
          <p:nvPr>
            <p:ph type="title"/>
          </p:nvPr>
        </p:nvSpPr>
        <p:spPr/>
        <p:txBody>
          <a:bodyPr/>
          <a:lstStyle/>
          <a:p>
            <a:r>
              <a:rPr lang="en-US"/>
              <a:t>7-1-7 core principles</a:t>
            </a:r>
          </a:p>
        </p:txBody>
      </p:sp>
      <p:sp>
        <p:nvSpPr>
          <p:cNvPr id="3" name="Text Placeholder 2">
            <a:extLst>
              <a:ext uri="{FF2B5EF4-FFF2-40B4-BE49-F238E27FC236}">
                <a16:creationId xmlns:a16="http://schemas.microsoft.com/office/drawing/2014/main" id="{8455F8F7-CEAD-A801-5125-570FD61B202B}"/>
              </a:ext>
            </a:extLst>
          </p:cNvPr>
          <p:cNvSpPr>
            <a:spLocks noGrp="1"/>
          </p:cNvSpPr>
          <p:nvPr>
            <p:ph type="body" idx="1"/>
          </p:nvPr>
        </p:nvSpPr>
        <p:spPr/>
        <p:txBody>
          <a:bodyPr vert="horz" lIns="91440" tIns="45720" rIns="91440" bIns="45720" rtlCol="0" anchor="t">
            <a:noAutofit/>
          </a:bodyPr>
          <a:lstStyle/>
          <a:p>
            <a:r>
              <a:rPr lang="en-US" sz="3000">
                <a:latin typeface="Arial"/>
                <a:cs typeface="Arial"/>
              </a:rPr>
              <a:t>Teach-back</a:t>
            </a:r>
          </a:p>
        </p:txBody>
      </p:sp>
    </p:spTree>
    <p:extLst>
      <p:ext uri="{BB962C8B-B14F-4D97-AF65-F5344CB8AC3E}">
        <p14:creationId xmlns:p14="http://schemas.microsoft.com/office/powerpoint/2010/main" val="2517611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59217" y="256268"/>
            <a:ext cx="10515600" cy="1001762"/>
          </a:xfrm>
        </p:spPr>
        <p:txBody>
          <a:bodyPr/>
          <a:lstStyle/>
          <a:p>
            <a:r>
              <a:rPr lang="en-US">
                <a:latin typeface="Arial"/>
                <a:cs typeface="Arial"/>
              </a:rPr>
              <a:t>Teach-back on 7-1-7 core principles</a:t>
            </a:r>
            <a:endParaRPr lang="en-US"/>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en-US">
                <a:latin typeface="Arial"/>
                <a:cs typeface="Arial"/>
              </a:rPr>
              <a:t>Assign initial roles to each person:</a:t>
            </a:r>
            <a:endParaRPr lang="en-US">
              <a:cs typeface="Arial" panose="020B0604020202020204" pitchFamily="34" charset="0"/>
            </a:endParaRPr>
          </a:p>
          <a:p>
            <a:pPr lvl="1"/>
            <a:r>
              <a:rPr lang="en-US" sz="2200">
                <a:latin typeface="Arial"/>
                <a:cs typeface="Arial"/>
              </a:rPr>
              <a:t>Facilitator: Explain the selected slide</a:t>
            </a:r>
          </a:p>
          <a:p>
            <a:pPr lvl="1"/>
            <a:r>
              <a:rPr lang="en-US" sz="2200">
                <a:latin typeface="Arial"/>
                <a:cs typeface="Arial"/>
              </a:rPr>
              <a:t>Difficult Participant type: </a:t>
            </a:r>
            <a:r>
              <a:rPr lang="en-US" sz="2200" b="1">
                <a:latin typeface="Arial"/>
                <a:cs typeface="Arial"/>
              </a:rPr>
              <a:t>RESISTER</a:t>
            </a:r>
          </a:p>
          <a:p>
            <a:pPr lvl="1"/>
            <a:r>
              <a:rPr lang="en-US" sz="2200">
                <a:latin typeface="Arial"/>
                <a:cs typeface="Arial"/>
              </a:rPr>
              <a:t>Observer</a:t>
            </a:r>
          </a:p>
          <a:p>
            <a:r>
              <a:rPr lang="en-US">
                <a:latin typeface="Arial"/>
                <a:cs typeface="Arial"/>
              </a:rPr>
              <a:t>Facilitator has ~1-2 minutes to teach the slide</a:t>
            </a:r>
          </a:p>
          <a:p>
            <a:pPr lvl="1"/>
            <a:r>
              <a:rPr lang="en-US">
                <a:latin typeface="Arial"/>
                <a:cs typeface="Arial"/>
              </a:rPr>
              <a:t>Explain the slide, do not just read it!</a:t>
            </a:r>
          </a:p>
          <a:p>
            <a:r>
              <a:rPr lang="en-US">
                <a:latin typeface="Arial"/>
                <a:cs typeface="Arial"/>
              </a:rPr>
              <a:t>The difficult participant will ask questions based on their “type” </a:t>
            </a:r>
          </a:p>
          <a:p>
            <a:r>
              <a:rPr lang="en-US">
                <a:latin typeface="Arial"/>
                <a:cs typeface="Arial"/>
              </a:rPr>
              <a:t>Rotate roles and repeat 2 more times so each person can be a facilitator if possible</a:t>
            </a:r>
          </a:p>
        </p:txBody>
      </p:sp>
      <p:pic>
        <p:nvPicPr>
          <p:cNvPr id="7" name="Picture 6">
            <a:extLst>
              <a:ext uri="{FF2B5EF4-FFF2-40B4-BE49-F238E27FC236}">
                <a16:creationId xmlns:a16="http://schemas.microsoft.com/office/drawing/2014/main" id="{C1249F43-01B2-1722-8D9E-64695C90F9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75030" y="1183135"/>
            <a:ext cx="5029200" cy="2838194"/>
          </a:xfrm>
          <a:prstGeom prst="rect">
            <a:avLst/>
          </a:prstGeom>
          <a:ln w="12700">
            <a:solidFill>
              <a:schemeClr val="tx2"/>
            </a:solidFill>
          </a:ln>
        </p:spPr>
      </p:pic>
      <p:sp>
        <p:nvSpPr>
          <p:cNvPr id="15" name="Rectangle 14">
            <a:extLst>
              <a:ext uri="{FF2B5EF4-FFF2-40B4-BE49-F238E27FC236}">
                <a16:creationId xmlns:a16="http://schemas.microsoft.com/office/drawing/2014/main" id="{854B1077-4A16-B147-AEB6-DF18D94112B8}"/>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BD5EC59F-972E-3F1C-8184-437C42485874}"/>
              </a:ext>
            </a:extLst>
          </p:cNvPr>
          <p:cNvSpPr>
            <a:spLocks noGrp="1"/>
          </p:cNvSpPr>
          <p:nvPr>
            <p:ph type="body" sz="quarter" idx="3"/>
          </p:nvPr>
        </p:nvSpPr>
        <p:spPr>
          <a:xfrm>
            <a:off x="6820805" y="3946434"/>
            <a:ext cx="4880429" cy="823912"/>
          </a:xfrm>
        </p:spPr>
        <p:txBody>
          <a:bodyPr/>
          <a:lstStyle/>
          <a:p>
            <a:r>
              <a:rPr lang="en-US">
                <a:latin typeface="Arial"/>
                <a:cs typeface="Arial"/>
              </a:rPr>
              <a:t>Timing</a:t>
            </a:r>
            <a:endParaRPr lang="en-US"/>
          </a:p>
        </p:txBody>
      </p:sp>
      <p:sp>
        <p:nvSpPr>
          <p:cNvPr id="17" name="Content Placeholder 5">
            <a:extLst>
              <a:ext uri="{FF2B5EF4-FFF2-40B4-BE49-F238E27FC236}">
                <a16:creationId xmlns:a16="http://schemas.microsoft.com/office/drawing/2014/main" id="{7E3CE493-902C-14A1-8086-407D882F54A9}"/>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n-US" sz="2000">
                <a:latin typeface="Arial"/>
                <a:cs typeface="Arial"/>
              </a:rPr>
              <a:t>10 minutes of role play</a:t>
            </a:r>
          </a:p>
          <a:p>
            <a:pPr lvl="1"/>
            <a:r>
              <a:rPr lang="en-US" sz="1800">
                <a:latin typeface="Arial"/>
                <a:cs typeface="Arial"/>
              </a:rPr>
              <a:t>~3 minutes per person</a:t>
            </a:r>
          </a:p>
          <a:p>
            <a:r>
              <a:rPr lang="en-US" sz="2000">
                <a:latin typeface="Arial"/>
                <a:cs typeface="Arial"/>
              </a:rPr>
              <a:t>5 minutes of discussion in your groups</a:t>
            </a:r>
          </a:p>
          <a:p>
            <a:r>
              <a:rPr lang="en-US" sz="2000">
                <a:latin typeface="Arial"/>
                <a:cs typeface="Arial"/>
              </a:rPr>
              <a:t>5 minutes discussion in plenary</a:t>
            </a:r>
            <a:endParaRPr lang="en-US" sz="2000">
              <a:latin typeface="Arial"/>
            </a:endParaRPr>
          </a:p>
        </p:txBody>
      </p:sp>
    </p:spTree>
    <p:extLst>
      <p:ext uri="{BB962C8B-B14F-4D97-AF65-F5344CB8AC3E}">
        <p14:creationId xmlns:p14="http://schemas.microsoft.com/office/powerpoint/2010/main" val="2270159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endParaRPr lang="en-US" sz="2400">
              <a:solidFill>
                <a:srgbClr val="6577BA"/>
              </a:solidFill>
              <a:latin typeface="Arial" panose="020B0604020202020204"/>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255103" y="241442"/>
            <a:ext cx="10515600" cy="1087808"/>
          </a:xfrm>
        </p:spPr>
        <p:txBody>
          <a:bodyPr/>
          <a:lstStyle/>
          <a:p>
            <a:r>
              <a:rPr lang="en-US"/>
              <a:t>Icebreaker</a:t>
            </a:r>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838200" y="1452934"/>
            <a:ext cx="10909852" cy="4179240"/>
          </a:xfrm>
        </p:spPr>
        <p:txBody>
          <a:bodyPr vert="horz" lIns="91440" tIns="45720" rIns="91440" bIns="45720" rtlCol="0" anchor="t">
            <a:noAutofit/>
          </a:bodyPr>
          <a:lstStyle/>
          <a:p>
            <a:pPr marL="0" indent="0">
              <a:lnSpc>
                <a:spcPct val="114000"/>
              </a:lnSpc>
              <a:buNone/>
            </a:pPr>
            <a:r>
              <a:rPr lang="en-US" sz="3200" b="1" dirty="0">
                <a:solidFill>
                  <a:schemeClr val="tx2"/>
                </a:solidFill>
                <a:latin typeface="Arial"/>
                <a:cs typeface="Arial"/>
              </a:rPr>
              <a:t>Get into groups of 2-3 people</a:t>
            </a:r>
          </a:p>
          <a:p>
            <a:pPr marL="0" indent="0">
              <a:lnSpc>
                <a:spcPct val="113999"/>
              </a:lnSpc>
              <a:buNone/>
            </a:pPr>
            <a:endParaRPr lang="en-US" sz="1200" b="1" dirty="0">
              <a:solidFill>
                <a:schemeClr val="tx2"/>
              </a:solidFill>
              <a:latin typeface="Arial"/>
              <a:cs typeface="Arial"/>
            </a:endParaRPr>
          </a:p>
          <a:p>
            <a:pPr>
              <a:lnSpc>
                <a:spcPct val="114000"/>
              </a:lnSpc>
            </a:pPr>
            <a:r>
              <a:rPr lang="en-US" sz="3200" dirty="0">
                <a:latin typeface="Arial"/>
                <a:cs typeface="Arial"/>
              </a:rPr>
              <a:t>One person will share three “facts” about themselves – two that are true and one that is not</a:t>
            </a:r>
          </a:p>
          <a:p>
            <a:pPr>
              <a:lnSpc>
                <a:spcPct val="114000"/>
              </a:lnSpc>
            </a:pPr>
            <a:r>
              <a:rPr lang="en-US" sz="3200" dirty="0">
                <a:latin typeface="Arial"/>
                <a:cs typeface="Arial"/>
              </a:rPr>
              <a:t>The rest of the group tries to guess which one is not true</a:t>
            </a:r>
          </a:p>
          <a:p>
            <a:pPr>
              <a:lnSpc>
                <a:spcPct val="114000"/>
              </a:lnSpc>
            </a:pPr>
            <a:r>
              <a:rPr lang="en-US" sz="3200" dirty="0">
                <a:latin typeface="Arial"/>
                <a:cs typeface="Arial"/>
              </a:rPr>
              <a:t>Take turns until time is up!  </a:t>
            </a:r>
            <a:endParaRPr lang="en-US" sz="3200" dirty="0">
              <a:cs typeface="Arial"/>
            </a:endParaRPr>
          </a:p>
        </p:txBody>
      </p:sp>
    </p:spTree>
    <p:extLst>
      <p:ext uri="{BB962C8B-B14F-4D97-AF65-F5344CB8AC3E}">
        <p14:creationId xmlns:p14="http://schemas.microsoft.com/office/powerpoint/2010/main" val="3507705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255103" y="241442"/>
            <a:ext cx="11482280" cy="1087808"/>
          </a:xfrm>
        </p:spPr>
        <p:txBody>
          <a:bodyPr>
            <a:normAutofit/>
          </a:bodyPr>
          <a:lstStyle/>
          <a:p>
            <a:r>
              <a:rPr lang="en-US">
                <a:latin typeface="Arial"/>
                <a:cs typeface="Arial"/>
              </a:rPr>
              <a:t>Core principles</a:t>
            </a:r>
            <a:br>
              <a:rPr lang="en-US"/>
            </a:br>
            <a:endParaRPr lang="en-US"/>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1151303" y="1425558"/>
            <a:ext cx="9404485" cy="4859134"/>
          </a:xfrm>
        </p:spPr>
        <p:txBody>
          <a:bodyPr vert="horz" lIns="91440" tIns="45720" rIns="91440" bIns="45720" rtlCol="0" anchor="t">
            <a:noAutofit/>
          </a:bodyPr>
          <a:lstStyle/>
          <a:p>
            <a:pPr>
              <a:lnSpc>
                <a:spcPct val="100000"/>
              </a:lnSpc>
            </a:pPr>
            <a:r>
              <a:rPr lang="en-US" sz="2400">
                <a:solidFill>
                  <a:schemeClr val="tx1"/>
                </a:solidFill>
                <a:latin typeface="Arial"/>
                <a:cs typeface="Arial"/>
              </a:rPr>
              <a:t>Use 7-1-7 often for continuous performance improvement.</a:t>
            </a:r>
          </a:p>
          <a:p>
            <a:pPr>
              <a:lnSpc>
                <a:spcPct val="100000"/>
              </a:lnSpc>
            </a:pPr>
            <a:r>
              <a:rPr lang="en-US" sz="2400">
                <a:latin typeface="Arial"/>
                <a:cs typeface="Arial"/>
              </a:rPr>
              <a:t>7-1-7 is intended as a learning opportunity and works best with non-punitive, honest, and transparent assessment.</a:t>
            </a:r>
            <a:endParaRPr lang="en-US" sz="2400">
              <a:solidFill>
                <a:schemeClr val="tx1"/>
              </a:solidFill>
              <a:latin typeface="Arial"/>
              <a:cs typeface="Arial"/>
            </a:endParaRPr>
          </a:p>
          <a:p>
            <a:pPr>
              <a:lnSpc>
                <a:spcPct val="100000"/>
              </a:lnSpc>
            </a:pPr>
            <a:r>
              <a:rPr lang="en-US" sz="2400">
                <a:solidFill>
                  <a:schemeClr val="tx1"/>
                </a:solidFill>
                <a:latin typeface="Arial"/>
                <a:cs typeface="Arial"/>
              </a:rPr>
              <a:t>Each 7-1-7 interval – detection, notification, and early response – is essential. </a:t>
            </a:r>
          </a:p>
          <a:p>
            <a:pPr>
              <a:lnSpc>
                <a:spcPct val="100000"/>
              </a:lnSpc>
            </a:pPr>
            <a:r>
              <a:rPr lang="en-US" sz="2400">
                <a:solidFill>
                  <a:schemeClr val="tx1"/>
                </a:solidFill>
                <a:latin typeface="Arial"/>
                <a:cs typeface="Arial"/>
              </a:rPr>
              <a:t>The earlier you use 7-1-7, the better your chance of calibrating outbreak response.</a:t>
            </a:r>
          </a:p>
          <a:p>
            <a:pPr>
              <a:lnSpc>
                <a:spcPct val="100000"/>
              </a:lnSpc>
            </a:pPr>
            <a:r>
              <a:rPr lang="en-US" sz="2400">
                <a:solidFill>
                  <a:schemeClr val="tx1"/>
                </a:solidFill>
                <a:latin typeface="Arial"/>
                <a:cs typeface="Arial"/>
              </a:rPr>
              <a:t>7-1-7 flexibly integrates into existing systems and workflows; planning; and frameworks. </a:t>
            </a:r>
          </a:p>
          <a:p>
            <a:pPr>
              <a:lnSpc>
                <a:spcPct val="100000"/>
              </a:lnSpc>
            </a:pPr>
            <a:r>
              <a:rPr lang="en-US" sz="2400">
                <a:solidFill>
                  <a:schemeClr val="tx1"/>
                </a:solidFill>
                <a:latin typeface="Arial"/>
                <a:cs typeface="Arial"/>
              </a:rPr>
              <a:t>Engage a broad set of stakeholders because 7-1-7 focuses on addressing a wide range of systemic bottlenecks.</a:t>
            </a:r>
          </a:p>
        </p:txBody>
      </p:sp>
    </p:spTree>
    <p:extLst>
      <p:ext uri="{BB962C8B-B14F-4D97-AF65-F5344CB8AC3E}">
        <p14:creationId xmlns:p14="http://schemas.microsoft.com/office/powerpoint/2010/main" val="3277635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F45A5-825A-892C-6E5D-A0FD007F6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25FC9-1340-270D-9F6B-56D082865F37}"/>
              </a:ext>
            </a:extLst>
          </p:cNvPr>
          <p:cNvSpPr>
            <a:spLocks noGrp="1"/>
          </p:cNvSpPr>
          <p:nvPr>
            <p:ph type="title"/>
          </p:nvPr>
        </p:nvSpPr>
        <p:spPr>
          <a:xfrm>
            <a:off x="259217" y="256268"/>
            <a:ext cx="10515600" cy="1001762"/>
          </a:xfrm>
        </p:spPr>
        <p:txBody>
          <a:bodyPr/>
          <a:lstStyle/>
          <a:p>
            <a:r>
              <a:rPr lang="en-US">
                <a:latin typeface="Arial"/>
                <a:cs typeface="Arial"/>
              </a:rPr>
              <a:t>Trio discussion on 7-1-7 core principles</a:t>
            </a:r>
            <a:endParaRPr lang="en-US"/>
          </a:p>
        </p:txBody>
      </p:sp>
      <p:sp>
        <p:nvSpPr>
          <p:cNvPr id="3" name="Text Placeholder 2">
            <a:extLst>
              <a:ext uri="{FF2B5EF4-FFF2-40B4-BE49-F238E27FC236}">
                <a16:creationId xmlns:a16="http://schemas.microsoft.com/office/drawing/2014/main" id="{5412F363-9F2D-15DF-9178-3CE5B7A85AFF}"/>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E043206A-C577-67DB-EA43-704526AACF3B}"/>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Discuss the role play. Suggested discussion questions:</a:t>
            </a:r>
            <a:endParaRPr lang="en-US" sz="2400"/>
          </a:p>
          <a:p>
            <a:pPr lvl="1"/>
            <a:r>
              <a:rPr lang="en-US" sz="2400">
                <a:latin typeface="Arial"/>
                <a:cs typeface="Arial"/>
              </a:rPr>
              <a:t>What feedback does the observer have?</a:t>
            </a:r>
          </a:p>
          <a:p>
            <a:pPr lvl="1"/>
            <a:r>
              <a:rPr lang="en-US" sz="2400">
                <a:latin typeface="Arial"/>
                <a:cs typeface="Arial"/>
              </a:rPr>
              <a:t>What went well with the role play?</a:t>
            </a:r>
            <a:endParaRPr lang="en-US" sz="2400"/>
          </a:p>
          <a:p>
            <a:pPr lvl="1"/>
            <a:r>
              <a:rPr lang="en-US" sz="2400">
                <a:latin typeface="Arial"/>
                <a:cs typeface="Arial"/>
              </a:rPr>
              <a:t>What questions do you think participants might ask about the topic?</a:t>
            </a:r>
          </a:p>
          <a:p>
            <a:pPr lvl="1"/>
            <a:endParaRPr lang="en-US" sz="2400">
              <a:latin typeface="Arial"/>
              <a:cs typeface="Arial"/>
            </a:endParaRPr>
          </a:p>
          <a:p>
            <a:r>
              <a:rPr lang="en-US" sz="2400">
                <a:latin typeface="Arial"/>
                <a:cs typeface="Arial"/>
              </a:rPr>
              <a:t>Add any questions you have to the parking Lot</a:t>
            </a:r>
            <a:endParaRPr lang="en-US" sz="2400">
              <a:cs typeface="Arial"/>
            </a:endParaRPr>
          </a:p>
        </p:txBody>
      </p:sp>
      <p:sp>
        <p:nvSpPr>
          <p:cNvPr id="13" name="Rectangle 12">
            <a:extLst>
              <a:ext uri="{FF2B5EF4-FFF2-40B4-BE49-F238E27FC236}">
                <a16:creationId xmlns:a16="http://schemas.microsoft.com/office/drawing/2014/main" id="{4C941654-4462-3206-56EB-22D954D545A8}"/>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F5FD36F-D71D-0885-DA52-02AFFC5D015B}"/>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71088C99-F8EA-0F20-DAC0-B6DF6F19D52E}"/>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4218463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E4B18-3794-556C-CAC8-CC40586B1A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C059C-43D9-27F3-BD60-08E9D7C5D8C2}"/>
              </a:ext>
            </a:extLst>
          </p:cNvPr>
          <p:cNvSpPr>
            <a:spLocks noGrp="1"/>
          </p:cNvSpPr>
          <p:nvPr>
            <p:ph type="title"/>
          </p:nvPr>
        </p:nvSpPr>
        <p:spPr>
          <a:xfrm>
            <a:off x="259217" y="256268"/>
            <a:ext cx="10515600" cy="1001762"/>
          </a:xfrm>
        </p:spPr>
        <p:txBody>
          <a:bodyPr/>
          <a:lstStyle/>
          <a:p>
            <a:r>
              <a:rPr lang="en-US">
                <a:latin typeface="Arial"/>
                <a:cs typeface="Arial"/>
              </a:rPr>
              <a:t>Plenary discussion on 7-1-7 core principles</a:t>
            </a:r>
            <a:endParaRPr lang="en-US"/>
          </a:p>
        </p:txBody>
      </p:sp>
      <p:sp>
        <p:nvSpPr>
          <p:cNvPr id="3" name="Text Placeholder 2">
            <a:extLst>
              <a:ext uri="{FF2B5EF4-FFF2-40B4-BE49-F238E27FC236}">
                <a16:creationId xmlns:a16="http://schemas.microsoft.com/office/drawing/2014/main" id="{334C198D-E6BA-F79F-45CD-047699F445C6}"/>
              </a:ext>
            </a:extLst>
          </p:cNvPr>
          <p:cNvSpPr>
            <a:spLocks noGrp="1"/>
          </p:cNvSpPr>
          <p:nvPr>
            <p:ph type="body" idx="1"/>
          </p:nvPr>
        </p:nvSpPr>
        <p:spPr>
          <a:xfrm>
            <a:off x="349931" y="973592"/>
            <a:ext cx="5157787" cy="823912"/>
          </a:xfrm>
        </p:spPr>
        <p:txBody>
          <a:bodyPr/>
          <a:lstStyle/>
          <a:p>
            <a:r>
              <a:rPr lang="en-US">
                <a:latin typeface="Arial"/>
                <a:cs typeface="Arial"/>
              </a:rPr>
              <a:t>Discussion questions</a:t>
            </a:r>
            <a:endParaRPr lang="en-US">
              <a:cs typeface="Arial"/>
            </a:endParaRPr>
          </a:p>
        </p:txBody>
      </p:sp>
      <p:sp>
        <p:nvSpPr>
          <p:cNvPr id="4" name="Content Placeholder 3">
            <a:extLst>
              <a:ext uri="{FF2B5EF4-FFF2-40B4-BE49-F238E27FC236}">
                <a16:creationId xmlns:a16="http://schemas.microsoft.com/office/drawing/2014/main" id="{D112EBED-657F-1572-C86A-FAADFDF67A44}"/>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What went well?</a:t>
            </a:r>
          </a:p>
          <a:p>
            <a:r>
              <a:rPr lang="en-US" sz="2400">
                <a:latin typeface="Arial"/>
                <a:cs typeface="Arial"/>
              </a:rPr>
              <a:t>What was challenging?</a:t>
            </a:r>
          </a:p>
          <a:p>
            <a:r>
              <a:rPr lang="en-US" sz="2400">
                <a:latin typeface="Arial"/>
                <a:cs typeface="Arial"/>
              </a:rPr>
              <a:t>What questions came up for you?</a:t>
            </a:r>
            <a:endParaRPr lang="en-US" sz="2400">
              <a:cs typeface="Arial"/>
            </a:endParaRPr>
          </a:p>
        </p:txBody>
      </p:sp>
      <p:sp>
        <p:nvSpPr>
          <p:cNvPr id="13" name="Rectangle 12">
            <a:extLst>
              <a:ext uri="{FF2B5EF4-FFF2-40B4-BE49-F238E27FC236}">
                <a16:creationId xmlns:a16="http://schemas.microsoft.com/office/drawing/2014/main" id="{91F2B360-064B-9E76-ECCF-1F669BEC35B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2DB3913F-367C-017B-F687-5B009D6530E3}"/>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AE0DA26C-54C5-8604-F4E1-E8DB85E0940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20764700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0024-DBDF-99DB-4B47-89FF5141DD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A81126-3861-DB4F-67F9-55F6AA98FF83}"/>
              </a:ext>
            </a:extLst>
          </p:cNvPr>
          <p:cNvSpPr>
            <a:spLocks noGrp="1"/>
          </p:cNvSpPr>
          <p:nvPr>
            <p:ph type="title"/>
          </p:nvPr>
        </p:nvSpPr>
        <p:spPr/>
        <p:txBody>
          <a:bodyPr/>
          <a:lstStyle/>
          <a:p>
            <a:r>
              <a:rPr lang="en-US"/>
              <a:t>Using 7-1-7</a:t>
            </a:r>
          </a:p>
        </p:txBody>
      </p:sp>
      <p:sp>
        <p:nvSpPr>
          <p:cNvPr id="3" name="Text Placeholder 2">
            <a:extLst>
              <a:ext uri="{FF2B5EF4-FFF2-40B4-BE49-F238E27FC236}">
                <a16:creationId xmlns:a16="http://schemas.microsoft.com/office/drawing/2014/main" id="{5C84B3FD-AF22-4EB2-B20E-2810BE5AF11D}"/>
              </a:ext>
            </a:extLst>
          </p:cNvPr>
          <p:cNvSpPr>
            <a:spLocks noGrp="1"/>
          </p:cNvSpPr>
          <p:nvPr>
            <p:ph type="body" idx="1"/>
          </p:nvPr>
        </p:nvSpPr>
        <p:spPr/>
        <p:txBody>
          <a:bodyPr vert="horz" lIns="91440" tIns="45720" rIns="91440" bIns="45720" rtlCol="0" anchor="t">
            <a:noAutofit/>
          </a:bodyPr>
          <a:lstStyle/>
          <a:p>
            <a:r>
              <a:rPr lang="en-US" sz="3000">
                <a:latin typeface="Arial"/>
                <a:cs typeface="Arial"/>
              </a:rPr>
              <a:t>Teach-back</a:t>
            </a:r>
          </a:p>
        </p:txBody>
      </p:sp>
    </p:spTree>
    <p:extLst>
      <p:ext uri="{BB962C8B-B14F-4D97-AF65-F5344CB8AC3E}">
        <p14:creationId xmlns:p14="http://schemas.microsoft.com/office/powerpoint/2010/main" val="3839092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EA20B-2614-A51F-503B-4A08438C54F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3B80AE2B-C185-3843-D778-7BB8AC3C37C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42746" y="1113896"/>
            <a:ext cx="5029200" cy="2832538"/>
          </a:xfrm>
          <a:prstGeom prst="rect">
            <a:avLst/>
          </a:prstGeom>
          <a:ln w="12700">
            <a:solidFill>
              <a:schemeClr val="tx2"/>
            </a:solidFill>
          </a:ln>
        </p:spPr>
      </p:pic>
      <p:sp>
        <p:nvSpPr>
          <p:cNvPr id="2" name="Title 1">
            <a:extLst>
              <a:ext uri="{FF2B5EF4-FFF2-40B4-BE49-F238E27FC236}">
                <a16:creationId xmlns:a16="http://schemas.microsoft.com/office/drawing/2014/main" id="{9703E274-C98E-2F0C-2E73-28C02CED5C72}"/>
              </a:ext>
            </a:extLst>
          </p:cNvPr>
          <p:cNvSpPr>
            <a:spLocks noGrp="1"/>
          </p:cNvSpPr>
          <p:nvPr>
            <p:ph type="title"/>
          </p:nvPr>
        </p:nvSpPr>
        <p:spPr>
          <a:xfrm>
            <a:off x="259217" y="256268"/>
            <a:ext cx="10515600" cy="1001762"/>
          </a:xfrm>
        </p:spPr>
        <p:txBody>
          <a:bodyPr/>
          <a:lstStyle/>
          <a:p>
            <a:r>
              <a:rPr lang="en-US">
                <a:latin typeface="Arial"/>
                <a:cs typeface="Arial"/>
              </a:rPr>
              <a:t>Teach-back on using 7-1-7</a:t>
            </a:r>
            <a:endParaRPr lang="en-US"/>
          </a:p>
        </p:txBody>
      </p:sp>
      <p:sp>
        <p:nvSpPr>
          <p:cNvPr id="3" name="Text Placeholder 2">
            <a:extLst>
              <a:ext uri="{FF2B5EF4-FFF2-40B4-BE49-F238E27FC236}">
                <a16:creationId xmlns:a16="http://schemas.microsoft.com/office/drawing/2014/main" id="{EEFB3D5F-9A35-DE5E-1FB9-FA43D5F71835}"/>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5CD332FF-DC6B-2CDA-D24E-4778536EEFD5}"/>
              </a:ext>
            </a:extLst>
          </p:cNvPr>
          <p:cNvSpPr>
            <a:spLocks noGrp="1"/>
          </p:cNvSpPr>
          <p:nvPr>
            <p:ph sz="half" idx="2"/>
          </p:nvPr>
        </p:nvSpPr>
        <p:spPr>
          <a:xfrm>
            <a:off x="349931" y="1905492"/>
            <a:ext cx="6165580" cy="4173325"/>
          </a:xfrm>
        </p:spPr>
        <p:txBody>
          <a:bodyPr vert="horz" lIns="91440" tIns="45720" rIns="91440" bIns="45720" rtlCol="0" anchor="t">
            <a:noAutofit/>
          </a:bodyPr>
          <a:lstStyle/>
          <a:p>
            <a:r>
              <a:rPr lang="en-US">
                <a:latin typeface="Arial"/>
                <a:cs typeface="Arial"/>
              </a:rPr>
              <a:t>Assign initial roles to each person:</a:t>
            </a:r>
            <a:endParaRPr lang="en-US">
              <a:cs typeface="Arial" panose="020B0604020202020204" pitchFamily="34" charset="0"/>
            </a:endParaRPr>
          </a:p>
          <a:p>
            <a:pPr lvl="1"/>
            <a:r>
              <a:rPr lang="en-US" sz="2200">
                <a:latin typeface="Arial"/>
                <a:cs typeface="Arial"/>
              </a:rPr>
              <a:t>Facilitator: Explain the selected slide</a:t>
            </a:r>
          </a:p>
          <a:p>
            <a:pPr lvl="1"/>
            <a:r>
              <a:rPr lang="en-US" sz="2200">
                <a:latin typeface="Arial"/>
                <a:cs typeface="Arial"/>
              </a:rPr>
              <a:t>Difficult Participant type: </a:t>
            </a:r>
            <a:r>
              <a:rPr lang="en-US" sz="2200" b="1">
                <a:latin typeface="Arial"/>
                <a:cs typeface="Arial"/>
              </a:rPr>
              <a:t>INSISTER</a:t>
            </a:r>
          </a:p>
          <a:p>
            <a:pPr lvl="1"/>
            <a:r>
              <a:rPr lang="en-US" sz="2200">
                <a:latin typeface="Arial"/>
                <a:cs typeface="Arial"/>
              </a:rPr>
              <a:t>Observer</a:t>
            </a:r>
          </a:p>
          <a:p>
            <a:r>
              <a:rPr lang="en-US">
                <a:latin typeface="Arial"/>
                <a:cs typeface="Arial"/>
              </a:rPr>
              <a:t>Facilitator has ~1-2 minutes to teach the slide</a:t>
            </a:r>
          </a:p>
          <a:p>
            <a:pPr lvl="1"/>
            <a:r>
              <a:rPr lang="en-US">
                <a:latin typeface="Arial"/>
                <a:cs typeface="Arial"/>
              </a:rPr>
              <a:t>Explain the slide, do not just read it!</a:t>
            </a:r>
          </a:p>
          <a:p>
            <a:r>
              <a:rPr lang="en-US">
                <a:latin typeface="Arial"/>
                <a:cs typeface="Arial"/>
              </a:rPr>
              <a:t>The difficult participant will ask questions based on their “type” </a:t>
            </a:r>
          </a:p>
          <a:p>
            <a:r>
              <a:rPr lang="en-US">
                <a:latin typeface="Arial"/>
                <a:cs typeface="Arial"/>
              </a:rPr>
              <a:t>Rotate roles and repeat 2 more times so each person can be a facilitator if possible</a:t>
            </a:r>
          </a:p>
        </p:txBody>
      </p:sp>
      <p:sp>
        <p:nvSpPr>
          <p:cNvPr id="15" name="Rectangle 14">
            <a:extLst>
              <a:ext uri="{FF2B5EF4-FFF2-40B4-BE49-F238E27FC236}">
                <a16:creationId xmlns:a16="http://schemas.microsoft.com/office/drawing/2014/main" id="{08A1378C-29F3-A976-CCB8-3A75F828EF70}"/>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F17C5C59-5AD5-CE92-0784-9F2853141285}"/>
              </a:ext>
            </a:extLst>
          </p:cNvPr>
          <p:cNvSpPr>
            <a:spLocks noGrp="1"/>
          </p:cNvSpPr>
          <p:nvPr>
            <p:ph type="body" sz="quarter" idx="3"/>
          </p:nvPr>
        </p:nvSpPr>
        <p:spPr>
          <a:xfrm>
            <a:off x="6820805" y="3946434"/>
            <a:ext cx="4880429" cy="823912"/>
          </a:xfrm>
        </p:spPr>
        <p:txBody>
          <a:bodyPr/>
          <a:lstStyle/>
          <a:p>
            <a:r>
              <a:rPr lang="en-US">
                <a:latin typeface="Arial"/>
                <a:cs typeface="Arial"/>
              </a:rPr>
              <a:t>Timing</a:t>
            </a:r>
            <a:endParaRPr lang="en-US"/>
          </a:p>
        </p:txBody>
      </p:sp>
      <p:sp>
        <p:nvSpPr>
          <p:cNvPr id="17" name="Content Placeholder 5">
            <a:extLst>
              <a:ext uri="{FF2B5EF4-FFF2-40B4-BE49-F238E27FC236}">
                <a16:creationId xmlns:a16="http://schemas.microsoft.com/office/drawing/2014/main" id="{D8269F5A-7197-766A-DFE2-017546D68574}"/>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n-US" sz="2000">
                <a:latin typeface="Arial"/>
                <a:cs typeface="Arial"/>
              </a:rPr>
              <a:t>10 minutes of role play</a:t>
            </a:r>
          </a:p>
          <a:p>
            <a:pPr lvl="1"/>
            <a:r>
              <a:rPr lang="en-US" sz="1800">
                <a:latin typeface="Arial"/>
                <a:cs typeface="Arial"/>
              </a:rPr>
              <a:t>~3 minutes per person</a:t>
            </a:r>
          </a:p>
          <a:p>
            <a:r>
              <a:rPr lang="en-US" sz="2000">
                <a:latin typeface="Arial"/>
                <a:cs typeface="Arial"/>
              </a:rPr>
              <a:t>5 minutes of discussion in your groups</a:t>
            </a:r>
          </a:p>
          <a:p>
            <a:r>
              <a:rPr lang="en-US" sz="2000">
                <a:latin typeface="Arial"/>
                <a:cs typeface="Arial"/>
              </a:rPr>
              <a:t>5 minutes discussion in plenary</a:t>
            </a:r>
            <a:endParaRPr lang="en-US" sz="2000">
              <a:latin typeface="Arial"/>
            </a:endParaRPr>
          </a:p>
        </p:txBody>
      </p:sp>
    </p:spTree>
    <p:extLst>
      <p:ext uri="{BB962C8B-B14F-4D97-AF65-F5344CB8AC3E}">
        <p14:creationId xmlns:p14="http://schemas.microsoft.com/office/powerpoint/2010/main" val="26253369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078BF-7A64-253E-FC51-AEFC598DE4E7}"/>
            </a:ext>
          </a:extLst>
        </p:cNvPr>
        <p:cNvGrpSpPr/>
        <p:nvPr/>
      </p:nvGrpSpPr>
      <p:grpSpPr>
        <a:xfrm>
          <a:off x="0" y="0"/>
          <a:ext cx="0" cy="0"/>
          <a:chOff x="0" y="0"/>
          <a:chExt cx="0" cy="0"/>
        </a:xfrm>
      </p:grpSpPr>
      <p:sp>
        <p:nvSpPr>
          <p:cNvPr id="29" name="Title 28">
            <a:extLst>
              <a:ext uri="{FF2B5EF4-FFF2-40B4-BE49-F238E27FC236}">
                <a16:creationId xmlns:a16="http://schemas.microsoft.com/office/drawing/2014/main" id="{802907DA-22EB-548B-5972-46E3AFA9ABAB}"/>
              </a:ext>
            </a:extLst>
          </p:cNvPr>
          <p:cNvSpPr>
            <a:spLocks noGrp="1"/>
          </p:cNvSpPr>
          <p:nvPr>
            <p:ph type="title"/>
          </p:nvPr>
        </p:nvSpPr>
        <p:spPr/>
        <p:txBody>
          <a:bodyPr/>
          <a:lstStyle/>
          <a:p>
            <a:r>
              <a:rPr lang="en-US">
                <a:latin typeface="Arial"/>
                <a:cs typeface="Arial"/>
              </a:rPr>
              <a:t>Key steps for using the 7-1-7 target</a:t>
            </a:r>
            <a:endParaRPr lang="en-US" b="0">
              <a:latin typeface="Arial"/>
              <a:cs typeface="Arial"/>
            </a:endParaRPr>
          </a:p>
          <a:p>
            <a:endParaRPr lang="en-US">
              <a:cs typeface="Arial"/>
            </a:endParaRPr>
          </a:p>
        </p:txBody>
      </p:sp>
      <p:sp>
        <p:nvSpPr>
          <p:cNvPr id="297" name="Rectangle: Rounded Corners 296">
            <a:extLst>
              <a:ext uri="{FF2B5EF4-FFF2-40B4-BE49-F238E27FC236}">
                <a16:creationId xmlns:a16="http://schemas.microsoft.com/office/drawing/2014/main" id="{0224F8B7-7C85-FD50-48C8-7405B3764008}"/>
              </a:ext>
            </a:extLst>
          </p:cNvPr>
          <p:cNvSpPr/>
          <p:nvPr/>
        </p:nvSpPr>
        <p:spPr>
          <a:xfrm>
            <a:off x="1312611" y="1591847"/>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en-US" sz="2000">
                <a:solidFill>
                  <a:schemeClr val="bg1"/>
                </a:solidFill>
                <a:latin typeface="Arial"/>
                <a:ea typeface="Calibri"/>
                <a:cs typeface="Calibri"/>
              </a:rPr>
              <a:t>     Collect timeliness data and calculate 7-1-7 performance </a:t>
            </a:r>
            <a:endParaRPr lang="en-US" sz="2000">
              <a:solidFill>
                <a:schemeClr val="bg1"/>
              </a:solidFill>
              <a:latin typeface="Arial"/>
              <a:cs typeface="Arial"/>
            </a:endParaRPr>
          </a:p>
        </p:txBody>
      </p:sp>
      <p:sp>
        <p:nvSpPr>
          <p:cNvPr id="299" name="Oval 298">
            <a:extLst>
              <a:ext uri="{FF2B5EF4-FFF2-40B4-BE49-F238E27FC236}">
                <a16:creationId xmlns:a16="http://schemas.microsoft.com/office/drawing/2014/main" id="{7FD12368-65C8-A859-FDBA-1D15690E3E09}"/>
              </a:ext>
            </a:extLst>
          </p:cNvPr>
          <p:cNvSpPr/>
          <p:nvPr/>
        </p:nvSpPr>
        <p:spPr>
          <a:xfrm>
            <a:off x="1024539" y="1602204"/>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64E4702F-9D47-3435-F77A-7FF099B3D4AC}"/>
              </a:ext>
            </a:extLst>
          </p:cNvPr>
          <p:cNvSpPr/>
          <p:nvPr/>
        </p:nvSpPr>
        <p:spPr>
          <a:xfrm>
            <a:off x="1753689" y="2424833"/>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Identify bottlenecks and enablers</a:t>
            </a:r>
          </a:p>
        </p:txBody>
      </p:sp>
      <p:sp>
        <p:nvSpPr>
          <p:cNvPr id="305" name="Oval 304">
            <a:extLst>
              <a:ext uri="{FF2B5EF4-FFF2-40B4-BE49-F238E27FC236}">
                <a16:creationId xmlns:a16="http://schemas.microsoft.com/office/drawing/2014/main" id="{A16B7D5E-A3A4-E5CE-2988-170F0CECE361}"/>
              </a:ext>
            </a:extLst>
          </p:cNvPr>
          <p:cNvSpPr/>
          <p:nvPr/>
        </p:nvSpPr>
        <p:spPr>
          <a:xfrm>
            <a:off x="1393406" y="2427373"/>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C83382B5-B1E6-E1C6-E2E3-76CB3EB76C91}"/>
              </a:ext>
            </a:extLst>
          </p:cNvPr>
          <p:cNvSpPr/>
          <p:nvPr/>
        </p:nvSpPr>
        <p:spPr>
          <a:xfrm>
            <a:off x="2079160" y="3269659"/>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Determine immediate and longer-term actions </a:t>
            </a:r>
          </a:p>
        </p:txBody>
      </p:sp>
      <p:sp>
        <p:nvSpPr>
          <p:cNvPr id="308" name="Oval 307">
            <a:extLst>
              <a:ext uri="{FF2B5EF4-FFF2-40B4-BE49-F238E27FC236}">
                <a16:creationId xmlns:a16="http://schemas.microsoft.com/office/drawing/2014/main" id="{3CBE6EDE-BC77-3993-8F55-F36EF0D62AAC}"/>
              </a:ext>
            </a:extLst>
          </p:cNvPr>
          <p:cNvSpPr/>
          <p:nvPr/>
        </p:nvSpPr>
        <p:spPr>
          <a:xfrm>
            <a:off x="1710110" y="3274165"/>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5EEA4DC9-46E2-6E9B-16AB-A4E2B999934B}"/>
              </a:ext>
            </a:extLst>
          </p:cNvPr>
          <p:cNvSpPr/>
          <p:nvPr/>
        </p:nvSpPr>
        <p:spPr>
          <a:xfrm>
            <a:off x="2393900" y="4116364"/>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2000">
                <a:solidFill>
                  <a:schemeClr val="bg1"/>
                </a:solidFill>
                <a:latin typeface="Arial"/>
                <a:ea typeface="+mn-lt"/>
                <a:cs typeface="+mn-lt"/>
              </a:rPr>
              <a:t>        Routinely consolidate data and monitor progress of actions </a:t>
            </a:r>
            <a:endParaRPr lang="en-US" sz="2000">
              <a:solidFill>
                <a:schemeClr val="bg1"/>
              </a:solidFill>
              <a:latin typeface="Arial"/>
              <a:cs typeface="Arial"/>
            </a:endParaRPr>
          </a:p>
        </p:txBody>
      </p:sp>
      <p:sp>
        <p:nvSpPr>
          <p:cNvPr id="311" name="Oval 310">
            <a:extLst>
              <a:ext uri="{FF2B5EF4-FFF2-40B4-BE49-F238E27FC236}">
                <a16:creationId xmlns:a16="http://schemas.microsoft.com/office/drawing/2014/main" id="{1E98E395-E7B8-71B5-ADC7-E024391CD5B7}"/>
              </a:ext>
            </a:extLst>
          </p:cNvPr>
          <p:cNvSpPr/>
          <p:nvPr/>
        </p:nvSpPr>
        <p:spPr>
          <a:xfrm>
            <a:off x="2034257" y="4120117"/>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5F61547D-5040-D6A3-3779-3E4AF0113204}"/>
              </a:ext>
            </a:extLst>
          </p:cNvPr>
          <p:cNvSpPr/>
          <p:nvPr/>
        </p:nvSpPr>
        <p:spPr>
          <a:xfrm>
            <a:off x="2708638" y="4961190"/>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n-US" sz="1900">
                <a:solidFill>
                  <a:schemeClr val="bg1"/>
                </a:solidFill>
                <a:latin typeface="Arial"/>
                <a:ea typeface="+mn-lt"/>
                <a:cs typeface="+mn-lt"/>
              </a:rPr>
              <a:t>       Synthesize and use results for planning, financing, and advocacy </a:t>
            </a:r>
            <a:endParaRPr lang="en-US" sz="1900">
              <a:solidFill>
                <a:schemeClr val="bg1"/>
              </a:solidFill>
              <a:latin typeface="Arial"/>
              <a:cs typeface="Arial"/>
            </a:endParaRPr>
          </a:p>
        </p:txBody>
      </p:sp>
      <p:sp>
        <p:nvSpPr>
          <p:cNvPr id="314" name="Oval 313">
            <a:extLst>
              <a:ext uri="{FF2B5EF4-FFF2-40B4-BE49-F238E27FC236}">
                <a16:creationId xmlns:a16="http://schemas.microsoft.com/office/drawing/2014/main" id="{A51B74FC-7FAF-871B-7D93-2C1A3CD76DA1}"/>
              </a:ext>
            </a:extLst>
          </p:cNvPr>
          <p:cNvSpPr/>
          <p:nvPr/>
        </p:nvSpPr>
        <p:spPr>
          <a:xfrm>
            <a:off x="2348997" y="4964943"/>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850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E4A8F-0E35-2886-A8B7-237AEDB96B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B1F2DA-59C3-C10A-FC1E-39B1A6FB84AE}"/>
              </a:ext>
            </a:extLst>
          </p:cNvPr>
          <p:cNvSpPr>
            <a:spLocks noGrp="1"/>
          </p:cNvSpPr>
          <p:nvPr>
            <p:ph type="title"/>
          </p:nvPr>
        </p:nvSpPr>
        <p:spPr>
          <a:xfrm>
            <a:off x="259217" y="256268"/>
            <a:ext cx="10515600" cy="1001762"/>
          </a:xfrm>
        </p:spPr>
        <p:txBody>
          <a:bodyPr/>
          <a:lstStyle/>
          <a:p>
            <a:r>
              <a:rPr lang="en-US">
                <a:latin typeface="Arial"/>
                <a:cs typeface="Arial"/>
              </a:rPr>
              <a:t>Trio discussion on using 7-1-7</a:t>
            </a:r>
            <a:endParaRPr lang="en-US"/>
          </a:p>
        </p:txBody>
      </p:sp>
      <p:sp>
        <p:nvSpPr>
          <p:cNvPr id="3" name="Text Placeholder 2">
            <a:extLst>
              <a:ext uri="{FF2B5EF4-FFF2-40B4-BE49-F238E27FC236}">
                <a16:creationId xmlns:a16="http://schemas.microsoft.com/office/drawing/2014/main" id="{C38EBFB5-63F0-E6E4-1DC1-91DD006B0EE2}"/>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015510B9-3C55-CC45-7332-E69989E39C13}"/>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Discuss the role play. Suggested discussion questions:</a:t>
            </a:r>
            <a:endParaRPr lang="en-US" sz="2400"/>
          </a:p>
          <a:p>
            <a:pPr lvl="1"/>
            <a:r>
              <a:rPr lang="en-US" sz="2400">
                <a:latin typeface="Arial"/>
                <a:cs typeface="Arial"/>
              </a:rPr>
              <a:t>What feedback does the observer have?</a:t>
            </a:r>
          </a:p>
          <a:p>
            <a:pPr lvl="1"/>
            <a:r>
              <a:rPr lang="en-US" sz="2400">
                <a:latin typeface="Arial"/>
                <a:cs typeface="Arial"/>
              </a:rPr>
              <a:t>What went well with the role play?</a:t>
            </a:r>
            <a:endParaRPr lang="en-US" sz="2400"/>
          </a:p>
          <a:p>
            <a:pPr lvl="1"/>
            <a:r>
              <a:rPr lang="en-US" sz="2400">
                <a:latin typeface="Arial"/>
                <a:cs typeface="Arial"/>
              </a:rPr>
              <a:t>What questions do you think participants might ask about the topic?</a:t>
            </a:r>
          </a:p>
          <a:p>
            <a:r>
              <a:rPr lang="en-US" sz="2400">
                <a:latin typeface="Arial"/>
                <a:cs typeface="Arial"/>
              </a:rPr>
              <a:t>Add any questions you have to the parking Lot</a:t>
            </a:r>
            <a:endParaRPr lang="en-US" sz="2400">
              <a:cs typeface="Arial"/>
            </a:endParaRPr>
          </a:p>
        </p:txBody>
      </p:sp>
      <p:sp>
        <p:nvSpPr>
          <p:cNvPr id="13" name="Rectangle 12">
            <a:extLst>
              <a:ext uri="{FF2B5EF4-FFF2-40B4-BE49-F238E27FC236}">
                <a16:creationId xmlns:a16="http://schemas.microsoft.com/office/drawing/2014/main" id="{F2C6BA7C-0FC9-43D1-6FF9-6929347D4CAE}"/>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1CBD70E-46F0-3063-68BA-04939D0306C3}"/>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3D8D8120-821B-D1DE-48AC-1D69B0402129}"/>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28028366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F5216-A66B-667A-4BB3-7C5AD7B504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D933FF-B2C6-B1D3-D916-12ACC38B8ED3}"/>
              </a:ext>
            </a:extLst>
          </p:cNvPr>
          <p:cNvSpPr>
            <a:spLocks noGrp="1"/>
          </p:cNvSpPr>
          <p:nvPr>
            <p:ph type="title"/>
          </p:nvPr>
        </p:nvSpPr>
        <p:spPr>
          <a:xfrm>
            <a:off x="259217" y="256268"/>
            <a:ext cx="10515600" cy="1001762"/>
          </a:xfrm>
        </p:spPr>
        <p:txBody>
          <a:bodyPr/>
          <a:lstStyle/>
          <a:p>
            <a:r>
              <a:rPr lang="en-US">
                <a:latin typeface="Arial"/>
                <a:cs typeface="Arial"/>
              </a:rPr>
              <a:t>Plenary discussion on using 7-1-7</a:t>
            </a:r>
            <a:endParaRPr lang="en-US"/>
          </a:p>
        </p:txBody>
      </p:sp>
      <p:sp>
        <p:nvSpPr>
          <p:cNvPr id="3" name="Text Placeholder 2">
            <a:extLst>
              <a:ext uri="{FF2B5EF4-FFF2-40B4-BE49-F238E27FC236}">
                <a16:creationId xmlns:a16="http://schemas.microsoft.com/office/drawing/2014/main" id="{381300DF-87B1-1052-E6EB-6C55689CB3DA}"/>
              </a:ext>
            </a:extLst>
          </p:cNvPr>
          <p:cNvSpPr>
            <a:spLocks noGrp="1"/>
          </p:cNvSpPr>
          <p:nvPr>
            <p:ph type="body" idx="1"/>
          </p:nvPr>
        </p:nvSpPr>
        <p:spPr>
          <a:xfrm>
            <a:off x="349931" y="973592"/>
            <a:ext cx="5157787" cy="823912"/>
          </a:xfrm>
        </p:spPr>
        <p:txBody>
          <a:bodyPr/>
          <a:lstStyle/>
          <a:p>
            <a:r>
              <a:rPr lang="en-US">
                <a:latin typeface="Arial"/>
                <a:cs typeface="Arial"/>
              </a:rPr>
              <a:t>Discussion questions</a:t>
            </a:r>
            <a:endParaRPr lang="en-US">
              <a:cs typeface="Arial"/>
            </a:endParaRPr>
          </a:p>
        </p:txBody>
      </p:sp>
      <p:sp>
        <p:nvSpPr>
          <p:cNvPr id="4" name="Content Placeholder 3">
            <a:extLst>
              <a:ext uri="{FF2B5EF4-FFF2-40B4-BE49-F238E27FC236}">
                <a16:creationId xmlns:a16="http://schemas.microsoft.com/office/drawing/2014/main" id="{6A0D7B54-A1A2-3C9A-1C2D-FDCD38926CE8}"/>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What went well?</a:t>
            </a:r>
          </a:p>
          <a:p>
            <a:r>
              <a:rPr lang="en-US" sz="2400">
                <a:latin typeface="Arial"/>
                <a:cs typeface="Arial"/>
              </a:rPr>
              <a:t>What was challenging?</a:t>
            </a:r>
          </a:p>
          <a:p>
            <a:r>
              <a:rPr lang="en-US" sz="2400">
                <a:latin typeface="Arial"/>
                <a:cs typeface="Arial"/>
              </a:rPr>
              <a:t>What questions came up for you?</a:t>
            </a:r>
            <a:endParaRPr lang="en-US" sz="2400">
              <a:cs typeface="Arial"/>
            </a:endParaRPr>
          </a:p>
        </p:txBody>
      </p:sp>
      <p:sp>
        <p:nvSpPr>
          <p:cNvPr id="13" name="Rectangle 12">
            <a:extLst>
              <a:ext uri="{FF2B5EF4-FFF2-40B4-BE49-F238E27FC236}">
                <a16:creationId xmlns:a16="http://schemas.microsoft.com/office/drawing/2014/main" id="{644CEF8F-6F7F-C99D-B4E2-0A35B9DA3B7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122962F-D4C8-5971-6EE7-E653DF8A085A}"/>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36F56B9A-09D9-3677-AF4A-15EE803F346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1068596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618DA-E266-B0E8-EA24-599CD16BF0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25DA86-0681-5795-F1BA-D31F19FBEE01}"/>
              </a:ext>
            </a:extLst>
          </p:cNvPr>
          <p:cNvSpPr>
            <a:spLocks noGrp="1"/>
          </p:cNvSpPr>
          <p:nvPr>
            <p:ph type="title"/>
          </p:nvPr>
        </p:nvSpPr>
        <p:spPr/>
        <p:txBody>
          <a:bodyPr/>
          <a:lstStyle/>
          <a:p>
            <a:r>
              <a:rPr lang="en-US"/>
              <a:t>Adopting 7-1-7</a:t>
            </a:r>
          </a:p>
        </p:txBody>
      </p:sp>
      <p:sp>
        <p:nvSpPr>
          <p:cNvPr id="3" name="Text Placeholder 2">
            <a:extLst>
              <a:ext uri="{FF2B5EF4-FFF2-40B4-BE49-F238E27FC236}">
                <a16:creationId xmlns:a16="http://schemas.microsoft.com/office/drawing/2014/main" id="{5DEE024F-9DA3-A11B-527A-7E3CF5CC08AF}"/>
              </a:ext>
            </a:extLst>
          </p:cNvPr>
          <p:cNvSpPr>
            <a:spLocks noGrp="1"/>
          </p:cNvSpPr>
          <p:nvPr>
            <p:ph type="body" idx="1"/>
          </p:nvPr>
        </p:nvSpPr>
        <p:spPr/>
        <p:txBody>
          <a:bodyPr vert="horz" lIns="91440" tIns="45720" rIns="91440" bIns="45720" rtlCol="0" anchor="t">
            <a:noAutofit/>
          </a:bodyPr>
          <a:lstStyle/>
          <a:p>
            <a:r>
              <a:rPr lang="en-US" sz="3000">
                <a:latin typeface="Arial"/>
                <a:cs typeface="Arial"/>
              </a:rPr>
              <a:t>Teach-back</a:t>
            </a:r>
          </a:p>
        </p:txBody>
      </p:sp>
    </p:spTree>
    <p:extLst>
      <p:ext uri="{BB962C8B-B14F-4D97-AF65-F5344CB8AC3E}">
        <p14:creationId xmlns:p14="http://schemas.microsoft.com/office/powerpoint/2010/main" val="16165671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9C7AD-0FA2-BF22-D043-F473F77D1BF8}"/>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8B897E73-14B1-4B90-0BC4-0E927CA3F5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42157" y="1197801"/>
            <a:ext cx="5029200" cy="2854584"/>
          </a:xfrm>
          <a:prstGeom prst="rect">
            <a:avLst/>
          </a:prstGeom>
          <a:ln w="12700">
            <a:solidFill>
              <a:schemeClr val="tx2"/>
            </a:solidFill>
          </a:ln>
        </p:spPr>
      </p:pic>
      <p:sp>
        <p:nvSpPr>
          <p:cNvPr id="12" name="Rectangle 11">
            <a:extLst>
              <a:ext uri="{FF2B5EF4-FFF2-40B4-BE49-F238E27FC236}">
                <a16:creationId xmlns:a16="http://schemas.microsoft.com/office/drawing/2014/main" id="{50871390-E618-970F-741F-E81905E9B3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8BCFAB-5148-2766-2951-7CAB5EDAB783}"/>
              </a:ext>
            </a:extLst>
          </p:cNvPr>
          <p:cNvSpPr>
            <a:spLocks noGrp="1"/>
          </p:cNvSpPr>
          <p:nvPr>
            <p:ph type="title"/>
          </p:nvPr>
        </p:nvSpPr>
        <p:spPr>
          <a:xfrm>
            <a:off x="259217" y="256268"/>
            <a:ext cx="10515600" cy="1001762"/>
          </a:xfrm>
        </p:spPr>
        <p:txBody>
          <a:bodyPr/>
          <a:lstStyle/>
          <a:p>
            <a:r>
              <a:rPr lang="en-US">
                <a:latin typeface="Arial"/>
                <a:cs typeface="Arial"/>
              </a:rPr>
              <a:t>Teach back on adopting 7-1-7</a:t>
            </a:r>
            <a:endParaRPr lang="en-US"/>
          </a:p>
        </p:txBody>
      </p:sp>
      <p:sp>
        <p:nvSpPr>
          <p:cNvPr id="3" name="Text Placeholder 2">
            <a:extLst>
              <a:ext uri="{FF2B5EF4-FFF2-40B4-BE49-F238E27FC236}">
                <a16:creationId xmlns:a16="http://schemas.microsoft.com/office/drawing/2014/main" id="{8B4DF200-B5CE-7427-1679-DA10C1D94E75}"/>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C1706F03-6C23-C291-6A60-061474E40351}"/>
              </a:ext>
            </a:extLst>
          </p:cNvPr>
          <p:cNvSpPr>
            <a:spLocks noGrp="1"/>
          </p:cNvSpPr>
          <p:nvPr>
            <p:ph sz="half" idx="2"/>
          </p:nvPr>
        </p:nvSpPr>
        <p:spPr>
          <a:xfrm>
            <a:off x="349931" y="1905492"/>
            <a:ext cx="6069006" cy="4173325"/>
          </a:xfrm>
        </p:spPr>
        <p:txBody>
          <a:bodyPr vert="horz" lIns="91440" tIns="45720" rIns="91440" bIns="45720" rtlCol="0" anchor="t">
            <a:noAutofit/>
          </a:bodyPr>
          <a:lstStyle/>
          <a:p>
            <a:r>
              <a:rPr lang="en-US">
                <a:latin typeface="Arial"/>
                <a:cs typeface="Arial"/>
              </a:rPr>
              <a:t>Assign initial roles to each person:</a:t>
            </a:r>
            <a:endParaRPr lang="en-US">
              <a:cs typeface="Arial" panose="020B0604020202020204" pitchFamily="34" charset="0"/>
            </a:endParaRPr>
          </a:p>
          <a:p>
            <a:pPr lvl="1"/>
            <a:r>
              <a:rPr lang="en-US" sz="2200">
                <a:latin typeface="Arial"/>
                <a:cs typeface="Arial"/>
              </a:rPr>
              <a:t>Facilitator: Explain the selected slide</a:t>
            </a:r>
          </a:p>
          <a:p>
            <a:pPr lvl="1"/>
            <a:r>
              <a:rPr lang="en-US" sz="2200">
                <a:latin typeface="Arial"/>
                <a:cs typeface="Arial"/>
              </a:rPr>
              <a:t>Difficult Participant type: </a:t>
            </a:r>
            <a:r>
              <a:rPr lang="en-US" sz="2200" b="1">
                <a:latin typeface="Arial"/>
                <a:cs typeface="Arial"/>
              </a:rPr>
              <a:t>POWER PLAY</a:t>
            </a:r>
          </a:p>
          <a:p>
            <a:pPr lvl="1"/>
            <a:r>
              <a:rPr lang="en-US" sz="2200">
                <a:latin typeface="Arial"/>
                <a:cs typeface="Arial"/>
              </a:rPr>
              <a:t>Observer</a:t>
            </a:r>
          </a:p>
          <a:p>
            <a:r>
              <a:rPr lang="en-US">
                <a:latin typeface="Arial"/>
                <a:cs typeface="Arial"/>
              </a:rPr>
              <a:t>Facilitator has ~1-2 minutes to teach the slide</a:t>
            </a:r>
          </a:p>
          <a:p>
            <a:pPr lvl="1"/>
            <a:r>
              <a:rPr lang="en-US">
                <a:latin typeface="Arial"/>
                <a:cs typeface="Arial"/>
              </a:rPr>
              <a:t>Explain the slide, do not just read it!</a:t>
            </a:r>
          </a:p>
          <a:p>
            <a:r>
              <a:rPr lang="en-US">
                <a:latin typeface="Arial"/>
                <a:cs typeface="Arial"/>
              </a:rPr>
              <a:t>The difficult participant will ask questions based on their “type” </a:t>
            </a:r>
          </a:p>
          <a:p>
            <a:r>
              <a:rPr lang="en-US">
                <a:latin typeface="Arial"/>
                <a:cs typeface="Arial"/>
              </a:rPr>
              <a:t>Rotate roles and repeat 2 more times so each person can be a facilitator if possible</a:t>
            </a:r>
          </a:p>
        </p:txBody>
      </p:sp>
      <p:sp>
        <p:nvSpPr>
          <p:cNvPr id="5" name="Text Placeholder 4">
            <a:extLst>
              <a:ext uri="{FF2B5EF4-FFF2-40B4-BE49-F238E27FC236}">
                <a16:creationId xmlns:a16="http://schemas.microsoft.com/office/drawing/2014/main" id="{7BFAAF56-FF77-2DB8-B628-8A36F31E4C1A}"/>
              </a:ext>
            </a:extLst>
          </p:cNvPr>
          <p:cNvSpPr>
            <a:spLocks noGrp="1"/>
          </p:cNvSpPr>
          <p:nvPr>
            <p:ph type="body" sz="quarter" idx="3"/>
          </p:nvPr>
        </p:nvSpPr>
        <p:spPr>
          <a:xfrm>
            <a:off x="6820805" y="3946434"/>
            <a:ext cx="4880429" cy="823912"/>
          </a:xfrm>
        </p:spPr>
        <p:txBody>
          <a:bodyPr/>
          <a:lstStyle/>
          <a:p>
            <a:r>
              <a:rPr lang="en-US">
                <a:latin typeface="Arial"/>
                <a:cs typeface="Arial"/>
              </a:rPr>
              <a:t>Timing</a:t>
            </a:r>
            <a:endParaRPr lang="en-US"/>
          </a:p>
        </p:txBody>
      </p:sp>
      <p:sp>
        <p:nvSpPr>
          <p:cNvPr id="6" name="Content Placeholder 5">
            <a:extLst>
              <a:ext uri="{FF2B5EF4-FFF2-40B4-BE49-F238E27FC236}">
                <a16:creationId xmlns:a16="http://schemas.microsoft.com/office/drawing/2014/main" id="{8988422D-5320-6CEA-D302-6551FD71F834}"/>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n-US" sz="2000">
                <a:latin typeface="Arial"/>
                <a:cs typeface="Arial"/>
              </a:rPr>
              <a:t>10 minutes of role play</a:t>
            </a:r>
          </a:p>
          <a:p>
            <a:pPr lvl="1"/>
            <a:r>
              <a:rPr lang="en-US" sz="1800">
                <a:latin typeface="Arial"/>
                <a:cs typeface="Arial"/>
              </a:rPr>
              <a:t>~3 minutes per person</a:t>
            </a:r>
          </a:p>
          <a:p>
            <a:r>
              <a:rPr lang="en-US" sz="2000">
                <a:latin typeface="Arial"/>
                <a:cs typeface="Arial"/>
              </a:rPr>
              <a:t>5 minutes of discussion in your groups</a:t>
            </a:r>
          </a:p>
          <a:p>
            <a:r>
              <a:rPr lang="en-US" sz="2000">
                <a:latin typeface="Arial"/>
                <a:cs typeface="Arial"/>
              </a:rPr>
              <a:t>5 minutes discussion in plenary</a:t>
            </a:r>
            <a:endParaRPr lang="en-US" sz="2000">
              <a:latin typeface="Arial"/>
            </a:endParaRPr>
          </a:p>
        </p:txBody>
      </p:sp>
    </p:spTree>
    <p:extLst>
      <p:ext uri="{BB962C8B-B14F-4D97-AF65-F5344CB8AC3E}">
        <p14:creationId xmlns:p14="http://schemas.microsoft.com/office/powerpoint/2010/main" val="3667831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813E6-649E-28AB-601B-631B0709D5D0}"/>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798A55E7-800F-1EDC-3427-C43FC9BED382}"/>
              </a:ext>
            </a:extLst>
          </p:cNvPr>
          <p:cNvSpPr>
            <a:spLocks noGrp="1"/>
          </p:cNvSpPr>
          <p:nvPr>
            <p:ph type="title"/>
          </p:nvPr>
        </p:nvSpPr>
        <p:spPr>
          <a:xfrm>
            <a:off x="562843" y="1508767"/>
            <a:ext cx="3481648" cy="2282808"/>
          </a:xfrm>
        </p:spPr>
        <p:txBody>
          <a:bodyPr anchor="b">
            <a:normAutofit/>
          </a:bodyPr>
          <a:lstStyle/>
          <a:p>
            <a:r>
              <a:rPr lang="en-US" dirty="0"/>
              <a:t>Overview of the </a:t>
            </a:r>
            <a:br>
              <a:rPr lang="en-US" dirty="0"/>
            </a:br>
            <a:r>
              <a:rPr lang="en-US" dirty="0"/>
              <a:t>7-1-7 technical training series</a:t>
            </a:r>
          </a:p>
        </p:txBody>
      </p:sp>
      <p:sp>
        <p:nvSpPr>
          <p:cNvPr id="5" name="Content Placeholder 2">
            <a:extLst>
              <a:ext uri="{FF2B5EF4-FFF2-40B4-BE49-F238E27FC236}">
                <a16:creationId xmlns:a16="http://schemas.microsoft.com/office/drawing/2014/main" id="{E29C8A2B-7B83-13D7-3B40-10301B2C9E51}"/>
              </a:ext>
            </a:extLst>
          </p:cNvPr>
          <p:cNvSpPr>
            <a:spLocks noGrp="1"/>
          </p:cNvSpPr>
          <p:nvPr>
            <p:ph idx="1"/>
          </p:nvPr>
        </p:nvSpPr>
        <p:spPr>
          <a:xfrm>
            <a:off x="5138223" y="602764"/>
            <a:ext cx="5207683" cy="6001236"/>
          </a:xfrm>
          <a:noFill/>
        </p:spPr>
        <p:txBody>
          <a:bodyPr vert="horz" lIns="91440" tIns="45720" rIns="91440" bIns="45720" rtlCol="0" anchor="t">
            <a:normAutofit/>
          </a:bodyPr>
          <a:lstStyle/>
          <a:p>
            <a:pPr marL="0" indent="0">
              <a:buNone/>
            </a:pPr>
            <a:r>
              <a:rPr lang="en-US" b="1">
                <a:solidFill>
                  <a:schemeClr val="tx2"/>
                </a:solidFill>
                <a:latin typeface="Arial"/>
                <a:cs typeface="Arial"/>
              </a:rPr>
              <a:t>Day 1</a:t>
            </a:r>
            <a:endParaRPr lang="en-US" b="1">
              <a:solidFill>
                <a:schemeClr val="tx2"/>
              </a:solidFill>
            </a:endParaRPr>
          </a:p>
          <a:p>
            <a:pPr marL="0" indent="0">
              <a:buNone/>
            </a:pPr>
            <a:r>
              <a:rPr lang="en-US">
                <a:solidFill>
                  <a:schemeClr val="tx1"/>
                </a:solidFill>
                <a:latin typeface="Arial"/>
                <a:cs typeface="Arial"/>
              </a:rPr>
              <a:t>An introduction to the 7-1-7 target and Early Action Reviews</a:t>
            </a:r>
          </a:p>
          <a:p>
            <a:pPr marL="0" indent="0">
              <a:buNone/>
            </a:pPr>
            <a:endParaRPr lang="en-US"/>
          </a:p>
          <a:p>
            <a:pPr marL="0" indent="0">
              <a:buNone/>
            </a:pPr>
            <a:r>
              <a:rPr lang="en-US" b="1">
                <a:solidFill>
                  <a:schemeClr val="tx2"/>
                </a:solidFill>
                <a:latin typeface="Arial"/>
                <a:cs typeface="Arial"/>
              </a:rPr>
              <a:t>Day 2</a:t>
            </a:r>
          </a:p>
          <a:p>
            <a:pPr marL="0" indent="0">
              <a:buNone/>
            </a:pPr>
            <a:r>
              <a:rPr lang="en-US">
                <a:solidFill>
                  <a:schemeClr val="tx1"/>
                </a:solidFill>
                <a:latin typeface="Arial"/>
                <a:cs typeface="Arial"/>
              </a:rPr>
              <a:t>Using the 7-1-7 target for performance improvement</a:t>
            </a:r>
            <a:endParaRPr lang="en-US" b="1">
              <a:solidFill>
                <a:schemeClr val="tx1"/>
              </a:solidFill>
              <a:latin typeface="Arial"/>
              <a:cs typeface="Arial"/>
            </a:endParaRPr>
          </a:p>
          <a:p>
            <a:pPr marL="0" indent="0">
              <a:buNone/>
            </a:pPr>
            <a:endParaRPr lang="en-US" sz="2000" b="1"/>
          </a:p>
          <a:p>
            <a:pPr marL="0" indent="0">
              <a:buNone/>
            </a:pPr>
            <a:r>
              <a:rPr lang="en-US" b="1">
                <a:solidFill>
                  <a:schemeClr val="tx2"/>
                </a:solidFill>
                <a:latin typeface="Arial"/>
                <a:cs typeface="Arial"/>
              </a:rPr>
              <a:t>Day 3</a:t>
            </a:r>
          </a:p>
          <a:p>
            <a:pPr marL="0" indent="0">
              <a:buNone/>
            </a:pPr>
            <a:r>
              <a:rPr lang="en-US">
                <a:solidFill>
                  <a:schemeClr val="tx1"/>
                </a:solidFill>
                <a:latin typeface="Arial"/>
                <a:cs typeface="Arial"/>
              </a:rPr>
              <a:t>Using the 7-1-7 target (continued) + Adopting 7-1-7 for routine use</a:t>
            </a:r>
            <a:endParaRPr lang="en-US">
              <a:solidFill>
                <a:schemeClr val="tx1"/>
              </a:solidFill>
              <a:cs typeface="Arial"/>
            </a:endParaRPr>
          </a:p>
          <a:p>
            <a:pPr marL="0" indent="0">
              <a:buNone/>
            </a:pPr>
            <a:endParaRPr lang="en-US">
              <a:solidFill>
                <a:schemeClr val="tx1"/>
              </a:solidFill>
              <a:latin typeface="Arial"/>
              <a:cs typeface="Arial"/>
            </a:endParaRPr>
          </a:p>
          <a:p>
            <a:pPr marL="0" indent="0">
              <a:buNone/>
            </a:pPr>
            <a:r>
              <a:rPr lang="en-US" b="1">
                <a:solidFill>
                  <a:schemeClr val="tx2"/>
                </a:solidFill>
                <a:latin typeface="Arial"/>
                <a:cs typeface="Arial"/>
              </a:rPr>
              <a:t>Day 4</a:t>
            </a:r>
          </a:p>
          <a:p>
            <a:pPr marL="0" indent="0">
              <a:buNone/>
            </a:pPr>
            <a:r>
              <a:rPr lang="en-US">
                <a:solidFill>
                  <a:schemeClr val="tx1"/>
                </a:solidFill>
                <a:latin typeface="Arial"/>
                <a:cs typeface="Arial"/>
              </a:rPr>
              <a:t>Planning for 7-1-7 adoption and use + teach-back activities + next steps</a:t>
            </a:r>
          </a:p>
          <a:p>
            <a:pPr marL="0" indent="0">
              <a:buNone/>
            </a:pPr>
            <a:endParaRPr lang="en-US"/>
          </a:p>
        </p:txBody>
      </p:sp>
      <p:sp>
        <p:nvSpPr>
          <p:cNvPr id="16" name="TextBox 15">
            <a:extLst>
              <a:ext uri="{FF2B5EF4-FFF2-40B4-BE49-F238E27FC236}">
                <a16:creationId xmlns:a16="http://schemas.microsoft.com/office/drawing/2014/main" id="{D897B5A5-6E02-5740-6E01-F6E0534295AD}"/>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9B69764E-F905-0F5D-09C5-12C58F225DE4}"/>
              </a:ext>
            </a:extLst>
          </p:cNvPr>
          <p:cNvSpPr/>
          <p:nvPr/>
        </p:nvSpPr>
        <p:spPr>
          <a:xfrm>
            <a:off x="4741538" y="5126295"/>
            <a:ext cx="6935931" cy="1329790"/>
          </a:xfrm>
          <a:prstGeom prst="round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10159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5760361-7B2A-F12F-DC58-00427E033239}"/>
              </a:ext>
            </a:extLst>
          </p:cNvPr>
          <p:cNvSpPr txBox="1">
            <a:spLocks/>
          </p:cNvSpPr>
          <p:nvPr/>
        </p:nvSpPr>
        <p:spPr>
          <a:xfrm>
            <a:off x="1447157" y="2745435"/>
            <a:ext cx="2518667"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Situate within the public health system</a:t>
            </a:r>
          </a:p>
        </p:txBody>
      </p:sp>
      <p:sp>
        <p:nvSpPr>
          <p:cNvPr id="8" name="Title 1">
            <a:extLst>
              <a:ext uri="{FF2B5EF4-FFF2-40B4-BE49-F238E27FC236}">
                <a16:creationId xmlns:a16="http://schemas.microsoft.com/office/drawing/2014/main" id="{67869C37-5589-02E5-F94A-48334B7687EB}"/>
              </a:ext>
            </a:extLst>
          </p:cNvPr>
          <p:cNvSpPr txBox="1">
            <a:spLocks/>
          </p:cNvSpPr>
          <p:nvPr/>
        </p:nvSpPr>
        <p:spPr>
          <a:xfrm>
            <a:off x="4995709" y="2720915"/>
            <a:ext cx="2345358"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Map stakeholders + existing systems</a:t>
            </a:r>
          </a:p>
        </p:txBody>
      </p:sp>
      <p:sp>
        <p:nvSpPr>
          <p:cNvPr id="10" name="Title 1">
            <a:extLst>
              <a:ext uri="{FF2B5EF4-FFF2-40B4-BE49-F238E27FC236}">
                <a16:creationId xmlns:a16="http://schemas.microsoft.com/office/drawing/2014/main" id="{BBB3AABD-1703-E504-8B65-FC356E2D3E62}"/>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Engage stakeholders</a:t>
            </a:r>
          </a:p>
        </p:txBody>
      </p:sp>
      <p:sp>
        <p:nvSpPr>
          <p:cNvPr id="14" name="Title 1">
            <a:extLst>
              <a:ext uri="{FF2B5EF4-FFF2-40B4-BE49-F238E27FC236}">
                <a16:creationId xmlns:a16="http://schemas.microsoft.com/office/drawing/2014/main" id="{7177E6A0-DE91-21EE-BBD0-F5AA1C074BF3}"/>
              </a:ext>
            </a:extLst>
          </p:cNvPr>
          <p:cNvSpPr txBox="1">
            <a:spLocks/>
          </p:cNvSpPr>
          <p:nvPr/>
        </p:nvSpPr>
        <p:spPr>
          <a:xfrm>
            <a:off x="5608798" y="5104354"/>
            <a:ext cx="1119181"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Train staff</a:t>
            </a:r>
          </a:p>
        </p:txBody>
      </p:sp>
      <p:sp>
        <p:nvSpPr>
          <p:cNvPr id="16" name="Title 1">
            <a:extLst>
              <a:ext uri="{FF2B5EF4-FFF2-40B4-BE49-F238E27FC236}">
                <a16:creationId xmlns:a16="http://schemas.microsoft.com/office/drawing/2014/main" id="{94CC4F4F-E2B6-2DA3-1BF0-21A622AA0D09}"/>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rPr>
              <a:t>Integrate into workflows</a:t>
            </a:r>
          </a:p>
        </p:txBody>
      </p:sp>
      <p:sp>
        <p:nvSpPr>
          <p:cNvPr id="20" name="Title 1">
            <a:extLst>
              <a:ext uri="{FF2B5EF4-FFF2-40B4-BE49-F238E27FC236}">
                <a16:creationId xmlns:a16="http://schemas.microsoft.com/office/drawing/2014/main" id="{B5964994-E7E3-ECE1-83FC-8F0579DB1999}"/>
              </a:ext>
            </a:extLst>
          </p:cNvPr>
          <p:cNvSpPr txBox="1">
            <a:spLocks/>
          </p:cNvSpPr>
          <p:nvPr/>
        </p:nvSpPr>
        <p:spPr>
          <a:xfrm>
            <a:off x="9059746" y="5151754"/>
            <a:ext cx="1119181"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0">
                <a:solidFill>
                  <a:schemeClr val="tx1"/>
                </a:solidFill>
              </a:rPr>
              <a:t>Pilot use</a:t>
            </a:r>
            <a:endParaRPr kumimoji="0" lang="en-US" sz="2000" b="0" i="0" u="none" strike="noStrike" kern="1200" cap="none" spc="0" normalizeH="0" baseline="0" noProof="0">
              <a:ln>
                <a:noFill/>
              </a:ln>
              <a:solidFill>
                <a:schemeClr val="tx1"/>
              </a:solidFill>
              <a:effectLst/>
              <a:uLnTx/>
              <a:uFillTx/>
              <a:latin typeface="Arial" panose="020B0604020202020204" pitchFamily="34" charset="0"/>
              <a:ea typeface="+mj-ea"/>
              <a:cs typeface="+mj-cs"/>
            </a:endParaRPr>
          </a:p>
        </p:txBody>
      </p:sp>
      <p:pic>
        <p:nvPicPr>
          <p:cNvPr id="3" name="Graphic 2">
            <a:extLst>
              <a:ext uri="{FF2B5EF4-FFF2-40B4-BE49-F238E27FC236}">
                <a16:creationId xmlns:a16="http://schemas.microsoft.com/office/drawing/2014/main" id="{9E262878-268E-B7BF-B58B-68098C1EB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7" name="Graphic 6">
            <a:extLst>
              <a:ext uri="{FF2B5EF4-FFF2-40B4-BE49-F238E27FC236}">
                <a16:creationId xmlns:a16="http://schemas.microsoft.com/office/drawing/2014/main" id="{DCBD97BD-E0BD-C37B-A49C-547E4F49FA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11" name="Graphic 10">
            <a:extLst>
              <a:ext uri="{FF2B5EF4-FFF2-40B4-BE49-F238E27FC236}">
                <a16:creationId xmlns:a16="http://schemas.microsoft.com/office/drawing/2014/main" id="{761A1781-B58A-4963-C8F2-B147DEA83D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13" name="Graphic 12">
            <a:extLst>
              <a:ext uri="{FF2B5EF4-FFF2-40B4-BE49-F238E27FC236}">
                <a16:creationId xmlns:a16="http://schemas.microsoft.com/office/drawing/2014/main" id="{73070CDE-E4E7-8AB3-E3C9-E0A6E4C05AE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17" name="Graphic 16">
            <a:extLst>
              <a:ext uri="{FF2B5EF4-FFF2-40B4-BE49-F238E27FC236}">
                <a16:creationId xmlns:a16="http://schemas.microsoft.com/office/drawing/2014/main" id="{37B8299F-87DA-910C-87CA-C7700E77760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19" name="Graphic 18">
            <a:extLst>
              <a:ext uri="{FF2B5EF4-FFF2-40B4-BE49-F238E27FC236}">
                <a16:creationId xmlns:a16="http://schemas.microsoft.com/office/drawing/2014/main" id="{102401FD-5BEA-3CCA-4857-8EB27C476ED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
        <p:nvSpPr>
          <p:cNvPr id="22" name="Title 21">
            <a:extLst>
              <a:ext uri="{FF2B5EF4-FFF2-40B4-BE49-F238E27FC236}">
                <a16:creationId xmlns:a16="http://schemas.microsoft.com/office/drawing/2014/main" id="{304A8A04-A5A7-1FF6-B2C7-FBD594F03A27}"/>
              </a:ext>
            </a:extLst>
          </p:cNvPr>
          <p:cNvSpPr>
            <a:spLocks noGrp="1"/>
          </p:cNvSpPr>
          <p:nvPr>
            <p:ph type="title"/>
          </p:nvPr>
        </p:nvSpPr>
        <p:spPr/>
        <p:txBody>
          <a:bodyPr/>
          <a:lstStyle/>
          <a:p>
            <a:r>
              <a:rPr lang="en-US">
                <a:latin typeface="Arial"/>
                <a:cs typeface="Arial"/>
              </a:rPr>
              <a:t>Key steps for adopting 7-1-7</a:t>
            </a:r>
            <a:endParaRPr lang="en-US"/>
          </a:p>
        </p:txBody>
      </p:sp>
    </p:spTree>
    <p:extLst>
      <p:ext uri="{BB962C8B-B14F-4D97-AF65-F5344CB8AC3E}">
        <p14:creationId xmlns:p14="http://schemas.microsoft.com/office/powerpoint/2010/main" val="31508015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FAF0C-64CA-A19A-263F-41C8258980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1DEE1C-3BFE-8037-CD84-7D610430E05D}"/>
              </a:ext>
            </a:extLst>
          </p:cNvPr>
          <p:cNvSpPr>
            <a:spLocks noGrp="1"/>
          </p:cNvSpPr>
          <p:nvPr>
            <p:ph type="title"/>
          </p:nvPr>
        </p:nvSpPr>
        <p:spPr>
          <a:xfrm>
            <a:off x="259217" y="256268"/>
            <a:ext cx="10515600" cy="1001762"/>
          </a:xfrm>
        </p:spPr>
        <p:txBody>
          <a:bodyPr/>
          <a:lstStyle/>
          <a:p>
            <a:r>
              <a:rPr lang="en-US">
                <a:latin typeface="Arial"/>
                <a:cs typeface="Arial"/>
              </a:rPr>
              <a:t>Trio discussion on adopting 7-1-7</a:t>
            </a:r>
            <a:endParaRPr lang="en-US"/>
          </a:p>
        </p:txBody>
      </p:sp>
      <p:sp>
        <p:nvSpPr>
          <p:cNvPr id="3" name="Text Placeholder 2">
            <a:extLst>
              <a:ext uri="{FF2B5EF4-FFF2-40B4-BE49-F238E27FC236}">
                <a16:creationId xmlns:a16="http://schemas.microsoft.com/office/drawing/2014/main" id="{1FE60268-4EAA-5E95-77FC-B89075AE7F21}"/>
              </a:ext>
            </a:extLst>
          </p:cNvPr>
          <p:cNvSpPr>
            <a:spLocks noGrp="1"/>
          </p:cNvSpPr>
          <p:nvPr>
            <p:ph type="body" idx="1"/>
          </p:nvPr>
        </p:nvSpPr>
        <p:spPr>
          <a:xfrm>
            <a:off x="349931" y="973592"/>
            <a:ext cx="5157787" cy="823912"/>
          </a:xfrm>
        </p:spPr>
        <p:txBody>
          <a:bodyPr/>
          <a:lstStyle/>
          <a:p>
            <a:r>
              <a:rPr lang="en-US">
                <a:latin typeface="Arial"/>
                <a:cs typeface="Arial"/>
              </a:rPr>
              <a:t>In your group</a:t>
            </a:r>
            <a:endParaRPr lang="en-US">
              <a:cs typeface="Arial"/>
            </a:endParaRPr>
          </a:p>
        </p:txBody>
      </p:sp>
      <p:sp>
        <p:nvSpPr>
          <p:cNvPr id="4" name="Content Placeholder 3">
            <a:extLst>
              <a:ext uri="{FF2B5EF4-FFF2-40B4-BE49-F238E27FC236}">
                <a16:creationId xmlns:a16="http://schemas.microsoft.com/office/drawing/2014/main" id="{57ABED58-1F68-96FD-58D8-CE52BBD10001}"/>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Discuss the role play. Suggested discussion questions:</a:t>
            </a:r>
            <a:endParaRPr lang="en-US" sz="2400"/>
          </a:p>
          <a:p>
            <a:pPr lvl="1"/>
            <a:r>
              <a:rPr lang="en-US" sz="2400">
                <a:latin typeface="Arial"/>
                <a:cs typeface="Arial"/>
              </a:rPr>
              <a:t>What feedback does the observer have?</a:t>
            </a:r>
          </a:p>
          <a:p>
            <a:pPr lvl="1"/>
            <a:r>
              <a:rPr lang="en-US" sz="2400">
                <a:latin typeface="Arial"/>
                <a:cs typeface="Arial"/>
              </a:rPr>
              <a:t>What went well with the role play?</a:t>
            </a:r>
            <a:endParaRPr lang="en-US" sz="2400"/>
          </a:p>
          <a:p>
            <a:pPr lvl="1"/>
            <a:r>
              <a:rPr lang="en-US" sz="2400">
                <a:latin typeface="Arial"/>
                <a:cs typeface="Arial"/>
              </a:rPr>
              <a:t>What questions do you think participants might ask about the topic?</a:t>
            </a:r>
          </a:p>
          <a:p>
            <a:r>
              <a:rPr lang="en-US" sz="2400">
                <a:latin typeface="Arial"/>
                <a:cs typeface="Arial"/>
              </a:rPr>
              <a:t>Add any questions you have to the parking Lot</a:t>
            </a:r>
            <a:endParaRPr lang="en-US" sz="2400">
              <a:cs typeface="Arial"/>
            </a:endParaRPr>
          </a:p>
        </p:txBody>
      </p:sp>
      <p:sp>
        <p:nvSpPr>
          <p:cNvPr id="13" name="Rectangle 12">
            <a:extLst>
              <a:ext uri="{FF2B5EF4-FFF2-40B4-BE49-F238E27FC236}">
                <a16:creationId xmlns:a16="http://schemas.microsoft.com/office/drawing/2014/main" id="{EE2E5544-B75D-5024-D668-7805C74D4AAB}"/>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A9CCDBD2-A00B-7907-638C-A8F222708763}"/>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99368CBE-7340-7ED2-A3FB-2B16BDC0FB71}"/>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2960869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E099E-3653-94AB-BE0B-EDC3989793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7D030D-9A8B-89A6-B194-32DA46759C7B}"/>
              </a:ext>
            </a:extLst>
          </p:cNvPr>
          <p:cNvSpPr>
            <a:spLocks noGrp="1"/>
          </p:cNvSpPr>
          <p:nvPr>
            <p:ph type="title"/>
          </p:nvPr>
        </p:nvSpPr>
        <p:spPr>
          <a:xfrm>
            <a:off x="259217" y="256268"/>
            <a:ext cx="10515600" cy="1001762"/>
          </a:xfrm>
        </p:spPr>
        <p:txBody>
          <a:bodyPr/>
          <a:lstStyle/>
          <a:p>
            <a:r>
              <a:rPr lang="en-US">
                <a:latin typeface="Arial"/>
                <a:cs typeface="Arial"/>
              </a:rPr>
              <a:t>Plenary discussion on adopting 7-1-7</a:t>
            </a:r>
            <a:endParaRPr lang="en-US"/>
          </a:p>
        </p:txBody>
      </p:sp>
      <p:sp>
        <p:nvSpPr>
          <p:cNvPr id="3" name="Text Placeholder 2">
            <a:extLst>
              <a:ext uri="{FF2B5EF4-FFF2-40B4-BE49-F238E27FC236}">
                <a16:creationId xmlns:a16="http://schemas.microsoft.com/office/drawing/2014/main" id="{E7F4918C-D701-3A47-807C-4D98A2CCB515}"/>
              </a:ext>
            </a:extLst>
          </p:cNvPr>
          <p:cNvSpPr>
            <a:spLocks noGrp="1"/>
          </p:cNvSpPr>
          <p:nvPr>
            <p:ph type="body" idx="1"/>
          </p:nvPr>
        </p:nvSpPr>
        <p:spPr>
          <a:xfrm>
            <a:off x="349931" y="973592"/>
            <a:ext cx="5157787" cy="823912"/>
          </a:xfrm>
        </p:spPr>
        <p:txBody>
          <a:bodyPr/>
          <a:lstStyle/>
          <a:p>
            <a:r>
              <a:rPr lang="en-US">
                <a:latin typeface="Arial"/>
                <a:cs typeface="Arial"/>
              </a:rPr>
              <a:t>Discussion questions</a:t>
            </a:r>
            <a:endParaRPr lang="en-US">
              <a:cs typeface="Arial"/>
            </a:endParaRPr>
          </a:p>
        </p:txBody>
      </p:sp>
      <p:sp>
        <p:nvSpPr>
          <p:cNvPr id="4" name="Content Placeholder 3">
            <a:extLst>
              <a:ext uri="{FF2B5EF4-FFF2-40B4-BE49-F238E27FC236}">
                <a16:creationId xmlns:a16="http://schemas.microsoft.com/office/drawing/2014/main" id="{D7908551-06D2-53DF-9643-2C14340DDFB2}"/>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n-US" sz="2400">
                <a:latin typeface="Arial"/>
                <a:cs typeface="Arial"/>
              </a:rPr>
              <a:t>What went well?</a:t>
            </a:r>
          </a:p>
          <a:p>
            <a:r>
              <a:rPr lang="en-US" sz="2400">
                <a:latin typeface="Arial"/>
                <a:cs typeface="Arial"/>
              </a:rPr>
              <a:t>What was challenging?</a:t>
            </a:r>
          </a:p>
          <a:p>
            <a:r>
              <a:rPr lang="en-US" sz="2400">
                <a:latin typeface="Arial"/>
                <a:cs typeface="Arial"/>
              </a:rPr>
              <a:t>What questions came up for you?</a:t>
            </a:r>
            <a:endParaRPr lang="en-US" sz="2400">
              <a:cs typeface="Arial"/>
            </a:endParaRPr>
          </a:p>
        </p:txBody>
      </p:sp>
      <p:sp>
        <p:nvSpPr>
          <p:cNvPr id="13" name="Rectangle 12">
            <a:extLst>
              <a:ext uri="{FF2B5EF4-FFF2-40B4-BE49-F238E27FC236}">
                <a16:creationId xmlns:a16="http://schemas.microsoft.com/office/drawing/2014/main" id="{BBCBDF3C-7FA5-E033-0A00-FCB79CD76556}"/>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E7CB163-00C7-8986-D48F-7F2CB4C45EA5}"/>
              </a:ext>
            </a:extLst>
          </p:cNvPr>
          <p:cNvSpPr>
            <a:spLocks noGrp="1"/>
          </p:cNvSpPr>
          <p:nvPr>
            <p:ph type="body" sz="quarter" idx="3"/>
          </p:nvPr>
        </p:nvSpPr>
        <p:spPr>
          <a:xfrm>
            <a:off x="9028516" y="1243953"/>
            <a:ext cx="1837015" cy="823912"/>
          </a:xfrm>
        </p:spPr>
        <p:txBody>
          <a:bodyPr/>
          <a:lstStyle/>
          <a:p>
            <a:r>
              <a:rPr lang="en-US">
                <a:latin typeface="Arial"/>
                <a:cs typeface="Arial"/>
              </a:rPr>
              <a:t>Timing</a:t>
            </a:r>
            <a:endParaRPr lang="en-US"/>
          </a:p>
        </p:txBody>
      </p:sp>
      <p:sp>
        <p:nvSpPr>
          <p:cNvPr id="16" name="Content Placeholder 5">
            <a:extLst>
              <a:ext uri="{FF2B5EF4-FFF2-40B4-BE49-F238E27FC236}">
                <a16:creationId xmlns:a16="http://schemas.microsoft.com/office/drawing/2014/main" id="{F5A70E8F-1F7E-DF3E-79A0-BF18B522993D}"/>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n-US">
                <a:latin typeface="Arial"/>
                <a:cs typeface="Arial"/>
              </a:rPr>
              <a:t>5 minutes </a:t>
            </a:r>
            <a:endParaRPr lang="en-US"/>
          </a:p>
        </p:txBody>
      </p:sp>
    </p:spTree>
    <p:extLst>
      <p:ext uri="{BB962C8B-B14F-4D97-AF65-F5344CB8AC3E}">
        <p14:creationId xmlns:p14="http://schemas.microsoft.com/office/powerpoint/2010/main" val="1558787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E4034-D00D-5FCB-2AAF-A6973257DE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117C539-2DA3-890B-E427-499D42551EE1}"/>
              </a:ext>
            </a:extLst>
          </p:cNvPr>
          <p:cNvSpPr>
            <a:spLocks noGrp="1"/>
          </p:cNvSpPr>
          <p:nvPr>
            <p:ph type="title"/>
          </p:nvPr>
        </p:nvSpPr>
        <p:spPr>
          <a:xfrm>
            <a:off x="463118" y="3159494"/>
            <a:ext cx="3467083" cy="539446"/>
          </a:xfrm>
        </p:spPr>
        <p:txBody>
          <a:bodyPr anchor="b">
            <a:normAutofit fontScale="90000"/>
          </a:bodyPr>
          <a:lstStyle/>
          <a:p>
            <a:r>
              <a:rPr lang="en-US">
                <a:latin typeface="Arial"/>
                <a:cs typeface="Arial"/>
              </a:rPr>
              <a:t>15-minute break</a:t>
            </a:r>
          </a:p>
        </p:txBody>
      </p:sp>
      <p:sp>
        <p:nvSpPr>
          <p:cNvPr id="4" name="Content Placeholder 3">
            <a:extLst>
              <a:ext uri="{FF2B5EF4-FFF2-40B4-BE49-F238E27FC236}">
                <a16:creationId xmlns:a16="http://schemas.microsoft.com/office/drawing/2014/main" id="{679F274D-139D-E9F5-5022-7286F48AE81A}"/>
              </a:ext>
            </a:extLst>
          </p:cNvPr>
          <p:cNvSpPr>
            <a:spLocks noGrp="1"/>
          </p:cNvSpPr>
          <p:nvPr>
            <p:ph idx="1"/>
          </p:nvPr>
        </p:nvSpPr>
        <p:spPr>
          <a:xfrm>
            <a:off x="4990840" y="2051772"/>
            <a:ext cx="6502120" cy="3236418"/>
          </a:xfrm>
        </p:spPr>
        <p:txBody>
          <a:bodyPr vert="horz" lIns="91440" tIns="45720" rIns="91440" bIns="45720" rtlCol="0" anchor="t">
            <a:noAutofit/>
          </a:bodyPr>
          <a:lstStyle/>
          <a:p>
            <a:pPr marL="0" indent="0">
              <a:buNone/>
            </a:pPr>
            <a:r>
              <a:rPr lang="en-US" sz="3200" b="1">
                <a:solidFill>
                  <a:schemeClr val="tx2"/>
                </a:solidFill>
                <a:latin typeface="Arial"/>
                <a:cs typeface="Arial"/>
              </a:rPr>
              <a:t>Got questions? Add them to our parking lot</a:t>
            </a:r>
            <a:endParaRPr lang="en-US">
              <a:solidFill>
                <a:schemeClr val="tx2"/>
              </a:solidFill>
              <a:cs typeface="Arial"/>
            </a:endParaRPr>
          </a:p>
          <a:p>
            <a:pPr marL="0" indent="0">
              <a:buNone/>
            </a:pPr>
            <a:endParaRPr lang="en-US" sz="2800">
              <a:latin typeface="Arial"/>
              <a:cs typeface="Arial"/>
            </a:endParaRPr>
          </a:p>
          <a:p>
            <a:pPr marL="0" indent="0">
              <a:buNone/>
            </a:pPr>
            <a:r>
              <a:rPr lang="en-US" sz="3000">
                <a:solidFill>
                  <a:schemeClr val="tx1"/>
                </a:solidFill>
                <a:latin typeface="Arial"/>
                <a:cs typeface="Arial"/>
              </a:rPr>
              <a:t>We will answer questions from the Parking Lot throughout the training</a:t>
            </a:r>
          </a:p>
          <a:p>
            <a:endParaRPr lang="en-US" sz="2400">
              <a:solidFill>
                <a:schemeClr val="tx1"/>
              </a:solidFill>
              <a:cs typeface="Arial"/>
            </a:endParaRPr>
          </a:p>
          <a:p>
            <a:endParaRPr lang="en-US" sz="2400">
              <a:solidFill>
                <a:schemeClr val="tx1"/>
              </a:solidFill>
              <a:cs typeface="Arial"/>
            </a:endParaRPr>
          </a:p>
        </p:txBody>
      </p:sp>
    </p:spTree>
    <p:extLst>
      <p:ext uri="{BB962C8B-B14F-4D97-AF65-F5344CB8AC3E}">
        <p14:creationId xmlns:p14="http://schemas.microsoft.com/office/powerpoint/2010/main" val="3611367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416B9-F88B-A99F-65D7-08C753793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179AC6-D76F-0954-3C0C-5BDDA118E3D7}"/>
              </a:ext>
            </a:extLst>
          </p:cNvPr>
          <p:cNvSpPr>
            <a:spLocks noGrp="1"/>
          </p:cNvSpPr>
          <p:nvPr>
            <p:ph type="title"/>
          </p:nvPr>
        </p:nvSpPr>
        <p:spPr>
          <a:xfrm>
            <a:off x="778617" y="2836897"/>
            <a:ext cx="10526171" cy="2148666"/>
          </a:xfrm>
        </p:spPr>
        <p:txBody>
          <a:bodyPr/>
          <a:lstStyle/>
          <a:p>
            <a:r>
              <a:rPr lang="en-US" sz="4700">
                <a:latin typeface="Arial"/>
                <a:cs typeface="Arial"/>
              </a:rPr>
              <a:t>Small group discussion</a:t>
            </a:r>
            <a:endParaRPr lang="en-US" sz="4700"/>
          </a:p>
        </p:txBody>
      </p:sp>
      <p:pic>
        <p:nvPicPr>
          <p:cNvPr id="4" name="Graphic 3">
            <a:extLst>
              <a:ext uri="{FF2B5EF4-FFF2-40B4-BE49-F238E27FC236}">
                <a16:creationId xmlns:a16="http://schemas.microsoft.com/office/drawing/2014/main" id="{ABEA40D9-F832-E72D-C9CC-2DBC9944D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0533" y="3138428"/>
            <a:ext cx="913246" cy="916710"/>
          </a:xfrm>
          <a:prstGeom prst="rect">
            <a:avLst/>
          </a:prstGeom>
        </p:spPr>
      </p:pic>
    </p:spTree>
    <p:extLst>
      <p:ext uri="{BB962C8B-B14F-4D97-AF65-F5344CB8AC3E}">
        <p14:creationId xmlns:p14="http://schemas.microsoft.com/office/powerpoint/2010/main" val="29700271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AD528-DB00-2D6D-4EE7-228B7BD5F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F6AEA8-F2ED-3CE6-6A3B-FBB79C475D28}"/>
              </a:ext>
            </a:extLst>
          </p:cNvPr>
          <p:cNvSpPr>
            <a:spLocks noGrp="1"/>
          </p:cNvSpPr>
          <p:nvPr>
            <p:ph type="title"/>
          </p:nvPr>
        </p:nvSpPr>
        <p:spPr>
          <a:xfrm>
            <a:off x="367853" y="272368"/>
            <a:ext cx="10515600" cy="1001762"/>
          </a:xfrm>
        </p:spPr>
        <p:txBody>
          <a:bodyPr/>
          <a:lstStyle/>
          <a:p>
            <a:r>
              <a:rPr lang="en-US">
                <a:latin typeface="Arial"/>
                <a:cs typeface="Arial"/>
              </a:rPr>
              <a:t>Discussion: 7-1-7 in your work</a:t>
            </a:r>
            <a:endParaRPr lang="en-US">
              <a:cs typeface="Arial"/>
            </a:endParaRPr>
          </a:p>
        </p:txBody>
      </p:sp>
      <p:sp>
        <p:nvSpPr>
          <p:cNvPr id="3" name="Text Placeholder 2">
            <a:extLst>
              <a:ext uri="{FF2B5EF4-FFF2-40B4-BE49-F238E27FC236}">
                <a16:creationId xmlns:a16="http://schemas.microsoft.com/office/drawing/2014/main" id="{5484862E-64E3-5336-AB94-B2C0A2299D90}"/>
              </a:ext>
            </a:extLst>
          </p:cNvPr>
          <p:cNvSpPr>
            <a:spLocks noGrp="1"/>
          </p:cNvSpPr>
          <p:nvPr>
            <p:ph type="body" idx="1"/>
          </p:nvPr>
        </p:nvSpPr>
        <p:spPr>
          <a:xfrm>
            <a:off x="367853" y="619581"/>
            <a:ext cx="5157787" cy="823912"/>
          </a:xfrm>
        </p:spPr>
        <p:txBody>
          <a:bodyPr/>
          <a:lstStyle/>
          <a:p>
            <a:r>
              <a:rPr lang="en-US">
                <a:latin typeface="Arial"/>
                <a:cs typeface="Arial"/>
              </a:rPr>
              <a:t>Your group assignment</a:t>
            </a:r>
            <a:endParaRPr lang="en-US"/>
          </a:p>
        </p:txBody>
      </p:sp>
      <p:sp>
        <p:nvSpPr>
          <p:cNvPr id="4" name="Content Placeholder 3">
            <a:extLst>
              <a:ext uri="{FF2B5EF4-FFF2-40B4-BE49-F238E27FC236}">
                <a16:creationId xmlns:a16="http://schemas.microsoft.com/office/drawing/2014/main" id="{BC5509AB-CA4A-7652-BA77-01563FC3D2DD}"/>
              </a:ext>
            </a:extLst>
          </p:cNvPr>
          <p:cNvSpPr>
            <a:spLocks noGrp="1"/>
          </p:cNvSpPr>
          <p:nvPr>
            <p:ph sz="half" idx="2"/>
          </p:nvPr>
        </p:nvSpPr>
        <p:spPr>
          <a:xfrm>
            <a:off x="722513" y="1493585"/>
            <a:ext cx="10784313" cy="3115772"/>
          </a:xfrm>
        </p:spPr>
        <p:txBody>
          <a:bodyPr vert="horz" lIns="91440" tIns="45720" rIns="91440" bIns="45720" rtlCol="0" anchor="t">
            <a:noAutofit/>
          </a:bodyPr>
          <a:lstStyle/>
          <a:p>
            <a:r>
              <a:rPr lang="en-US">
                <a:solidFill>
                  <a:schemeClr val="tx1"/>
                </a:solidFill>
                <a:latin typeface="Arial"/>
                <a:cs typeface="Arial"/>
              </a:rPr>
              <a:t>This is your time for </a:t>
            </a:r>
            <a:r>
              <a:rPr lang="en-US" b="1">
                <a:solidFill>
                  <a:schemeClr val="tx1"/>
                </a:solidFill>
                <a:latin typeface="Arial"/>
                <a:cs typeface="Arial"/>
              </a:rPr>
              <a:t>open discussion </a:t>
            </a:r>
            <a:r>
              <a:rPr lang="en-US">
                <a:solidFill>
                  <a:schemeClr val="tx1"/>
                </a:solidFill>
                <a:latin typeface="Arial"/>
                <a:cs typeface="Arial"/>
              </a:rPr>
              <a:t>about 7-1-7 and how it relates to your work.</a:t>
            </a:r>
          </a:p>
          <a:p>
            <a:r>
              <a:rPr lang="en-US">
                <a:solidFill>
                  <a:schemeClr val="tx1"/>
                </a:solidFill>
                <a:latin typeface="Arial"/>
                <a:cs typeface="Arial"/>
              </a:rPr>
              <a:t>Introduce yourselves, and </a:t>
            </a:r>
            <a:r>
              <a:rPr lang="en-US" b="1">
                <a:solidFill>
                  <a:schemeClr val="tx1"/>
                </a:solidFill>
                <a:latin typeface="Arial"/>
                <a:cs typeface="Arial"/>
              </a:rPr>
              <a:t>discuss</a:t>
            </a:r>
            <a:r>
              <a:rPr lang="en-US">
                <a:solidFill>
                  <a:schemeClr val="tx1"/>
                </a:solidFill>
                <a:latin typeface="Arial"/>
                <a:cs typeface="Arial"/>
              </a:rPr>
              <a:t> in your groups:</a:t>
            </a:r>
          </a:p>
          <a:p>
            <a:pPr>
              <a:defRPr/>
            </a:pPr>
            <a:endParaRPr lang="en-US" sz="700">
              <a:solidFill>
                <a:schemeClr val="tx1"/>
              </a:solidFill>
              <a:latin typeface="Arial"/>
              <a:ea typeface="Calibri"/>
              <a:cs typeface="Arial"/>
            </a:endParaRPr>
          </a:p>
          <a:p>
            <a:pPr marL="0" indent="0">
              <a:buNone/>
            </a:pPr>
            <a:r>
              <a:rPr lang="en-US" sz="2400" b="1">
                <a:solidFill>
                  <a:schemeClr val="tx2"/>
                </a:solidFill>
                <a:cs typeface="Arial" panose="020B0604020202020204" pitchFamily="34" charset="0"/>
              </a:rPr>
              <a:t>What strategies can help make 7-1-7 adoption and use </a:t>
            </a:r>
            <a:r>
              <a:rPr lang="en-US" sz="2400" b="1" u="sng">
                <a:solidFill>
                  <a:schemeClr val="tx2"/>
                </a:solidFill>
                <a:cs typeface="Arial" panose="020B0604020202020204" pitchFamily="34" charset="0"/>
              </a:rPr>
              <a:t>sustainable</a:t>
            </a:r>
            <a:r>
              <a:rPr lang="en-US" sz="2400" b="1">
                <a:solidFill>
                  <a:schemeClr val="tx2"/>
                </a:solidFill>
                <a:cs typeface="Arial" panose="020B0604020202020204" pitchFamily="34" charset="0"/>
              </a:rPr>
              <a:t> where you work?</a:t>
            </a:r>
            <a:endParaRPr lang="en-US" sz="2400" b="1">
              <a:solidFill>
                <a:schemeClr val="tx2"/>
              </a:solidFill>
              <a:effectLst/>
              <a:cs typeface="Arial" panose="020B0604020202020204" pitchFamily="34" charset="0"/>
            </a:endParaRPr>
          </a:p>
          <a:p>
            <a:pPr marL="0" indent="0">
              <a:buNone/>
            </a:pPr>
            <a:endParaRPr lang="en-US" sz="700">
              <a:solidFill>
                <a:schemeClr val="tx2"/>
              </a:solidFill>
              <a:effectLst/>
              <a:cs typeface="Arial" panose="020B0604020202020204" pitchFamily="34" charset="0"/>
            </a:endParaRPr>
          </a:p>
          <a:p>
            <a:pPr marL="0" indent="0">
              <a:buNone/>
            </a:pPr>
            <a:r>
              <a:rPr lang="en-US" sz="2400" b="1">
                <a:solidFill>
                  <a:schemeClr val="tx2"/>
                </a:solidFill>
                <a:effectLst/>
                <a:cs typeface="Arial" panose="020B0604020202020204" pitchFamily="34" charset="0"/>
              </a:rPr>
              <a:t>How might you start using the foundations of 7-1-7 (timeliness and continuous performance improvement) in your work even now?</a:t>
            </a:r>
          </a:p>
        </p:txBody>
      </p:sp>
      <p:grpSp>
        <p:nvGrpSpPr>
          <p:cNvPr id="5" name="Group 4">
            <a:extLst>
              <a:ext uri="{FF2B5EF4-FFF2-40B4-BE49-F238E27FC236}">
                <a16:creationId xmlns:a16="http://schemas.microsoft.com/office/drawing/2014/main" id="{19C39B1F-A27D-3B44-FF23-B6871BC725E0}"/>
              </a:ext>
            </a:extLst>
          </p:cNvPr>
          <p:cNvGrpSpPr/>
          <p:nvPr/>
        </p:nvGrpSpPr>
        <p:grpSpPr>
          <a:xfrm>
            <a:off x="383847" y="4605662"/>
            <a:ext cx="11490867" cy="1668023"/>
            <a:chOff x="6645622" y="1044237"/>
            <a:chExt cx="3377665" cy="1668023"/>
          </a:xfrm>
        </p:grpSpPr>
        <p:sp>
          <p:nvSpPr>
            <p:cNvPr id="8" name="Rectangle 7">
              <a:extLst>
                <a:ext uri="{FF2B5EF4-FFF2-40B4-BE49-F238E27FC236}">
                  <a16:creationId xmlns:a16="http://schemas.microsoft.com/office/drawing/2014/main" id="{949E77BC-5DCC-4EA8-6316-98E09EBB5EEB}"/>
                </a:ext>
              </a:extLst>
            </p:cNvPr>
            <p:cNvSpPr/>
            <p:nvPr/>
          </p:nvSpPr>
          <p:spPr>
            <a:xfrm>
              <a:off x="6645622" y="1044237"/>
              <a:ext cx="3350883" cy="166802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 Placeholder 2">
              <a:extLst>
                <a:ext uri="{FF2B5EF4-FFF2-40B4-BE49-F238E27FC236}">
                  <a16:creationId xmlns:a16="http://schemas.microsoft.com/office/drawing/2014/main" id="{311D19F0-8E19-2492-251A-9F70145F4D3A}"/>
                </a:ext>
              </a:extLst>
            </p:cNvPr>
            <p:cNvSpPr txBox="1">
              <a:spLocks/>
            </p:cNvSpPr>
            <p:nvPr/>
          </p:nvSpPr>
          <p:spPr>
            <a:xfrm>
              <a:off x="6828594" y="1212966"/>
              <a:ext cx="3169978" cy="46105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r>
                <a:rPr kumimoji="0" lang="en-US" sz="2000" b="1" i="0" u="none" strike="noStrike" kern="1200" cap="none" spc="0" normalizeH="0" baseline="0" noProof="0">
                  <a:ln>
                    <a:noFill/>
                  </a:ln>
                  <a:solidFill>
                    <a:srgbClr val="628393"/>
                  </a:solidFill>
                  <a:effectLst/>
                  <a:uLnTx/>
                  <a:uFillTx/>
                  <a:latin typeface="Arial"/>
                  <a:ea typeface="+mn-ea"/>
                  <a:cs typeface="Arial"/>
                </a:rPr>
                <a:t>Timing (30 min total)</a:t>
              </a:r>
              <a:endParaRPr kumimoji="0" lang="en-US" sz="2000" b="1" i="0" u="none" strike="noStrike" kern="1200" cap="none" spc="0" normalizeH="0" baseline="0" noProof="0">
                <a:ln>
                  <a:noFill/>
                </a:ln>
                <a:solidFill>
                  <a:srgbClr val="628393"/>
                </a:solidFill>
                <a:effectLst/>
                <a:uLnTx/>
                <a:uFillTx/>
                <a:latin typeface="Arial" panose="020B0604020202020204" pitchFamily="34" charset="0"/>
                <a:ea typeface="+mn-ea"/>
                <a:cs typeface="Arial"/>
              </a:endParaRPr>
            </a:p>
          </p:txBody>
        </p:sp>
        <p:sp>
          <p:nvSpPr>
            <p:cNvPr id="13" name="Content Placeholder 3">
              <a:extLst>
                <a:ext uri="{FF2B5EF4-FFF2-40B4-BE49-F238E27FC236}">
                  <a16:creationId xmlns:a16="http://schemas.microsoft.com/office/drawing/2014/main" id="{52D2C039-AF53-E771-8705-1A874A8265ED}"/>
                </a:ext>
              </a:extLst>
            </p:cNvPr>
            <p:cNvSpPr txBox="1">
              <a:spLocks/>
            </p:cNvSpPr>
            <p:nvPr/>
          </p:nvSpPr>
          <p:spPr>
            <a:xfrm>
              <a:off x="6853309" y="1736659"/>
              <a:ext cx="3169978" cy="78990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lang="en-US" sz="1800">
                  <a:latin typeface="Arial"/>
                  <a:cs typeface="Arial"/>
                </a:rPr>
                <a:t>15-20</a:t>
              </a:r>
              <a:r>
                <a:rPr kumimoji="0" lang="en-US" sz="1800" b="0" i="0" u="none" strike="noStrike" kern="1200" cap="none" spc="0" normalizeH="0" baseline="0" noProof="0">
                  <a:ln>
                    <a:noFill/>
                  </a:ln>
                  <a:solidFill>
                    <a:srgbClr val="394D56"/>
                  </a:solidFill>
                  <a:effectLst/>
                  <a:uLnTx/>
                  <a:uFillTx/>
                  <a:latin typeface="Arial"/>
                  <a:ea typeface="+mn-ea"/>
                  <a:cs typeface="Arial"/>
                </a:rPr>
                <a:t> minutes: discussion in small groups</a:t>
              </a: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kumimoji="0" lang="en-US" sz="1800" b="0" i="0" u="none" strike="noStrike" kern="1200" cap="none" spc="0" normalizeH="0" baseline="0" noProof="0">
                  <a:ln>
                    <a:noFill/>
                  </a:ln>
                  <a:solidFill>
                    <a:srgbClr val="394D56"/>
                  </a:solidFill>
                  <a:effectLst/>
                  <a:uLnTx/>
                  <a:uFillTx/>
                  <a:latin typeface="Arial"/>
                  <a:ea typeface="+mn-ea"/>
                  <a:cs typeface="Arial"/>
                </a:rPr>
                <a:t>10-15 min: report back in plenary (~2 minutes per group)</a:t>
              </a: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0" marR="0" lvl="0" indent="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p:txBody>
        </p:sp>
      </p:grpSp>
    </p:spTree>
    <p:extLst>
      <p:ext uri="{BB962C8B-B14F-4D97-AF65-F5344CB8AC3E}">
        <p14:creationId xmlns:p14="http://schemas.microsoft.com/office/powerpoint/2010/main" val="25455786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0670E-225C-7D5C-BEB7-3D8D15D3ECBD}"/>
              </a:ext>
            </a:extLst>
          </p:cNvPr>
          <p:cNvSpPr>
            <a:spLocks noGrp="1"/>
          </p:cNvSpPr>
          <p:nvPr>
            <p:ph type="title"/>
          </p:nvPr>
        </p:nvSpPr>
        <p:spPr/>
        <p:txBody>
          <a:bodyPr/>
          <a:lstStyle/>
          <a:p>
            <a:r>
              <a:rPr lang="en-US"/>
              <a:t>Today’s wrap-up</a:t>
            </a:r>
          </a:p>
        </p:txBody>
      </p:sp>
    </p:spTree>
    <p:extLst>
      <p:ext uri="{BB962C8B-B14F-4D97-AF65-F5344CB8AC3E}">
        <p14:creationId xmlns:p14="http://schemas.microsoft.com/office/powerpoint/2010/main" val="31626132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4F02D-3F7C-973D-D4F5-A3B9E61CDA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F1BFAE-9888-7808-4223-A0F3D3523168}"/>
              </a:ext>
            </a:extLst>
          </p:cNvPr>
          <p:cNvSpPr>
            <a:spLocks noGrp="1"/>
          </p:cNvSpPr>
          <p:nvPr>
            <p:ph type="title"/>
          </p:nvPr>
        </p:nvSpPr>
        <p:spPr/>
        <p:txBody>
          <a:bodyPr/>
          <a:lstStyle/>
          <a:p>
            <a:br>
              <a:rPr lang="en-US">
                <a:latin typeface="Arial"/>
                <a:cs typeface="Arial"/>
              </a:rPr>
            </a:br>
            <a:r>
              <a:rPr lang="en-US">
                <a:latin typeface="Arial"/>
                <a:cs typeface="Arial"/>
              </a:rPr>
              <a:t>Workshop learning objectives</a:t>
            </a:r>
            <a:endParaRPr lang="en-US"/>
          </a:p>
        </p:txBody>
      </p:sp>
      <p:sp>
        <p:nvSpPr>
          <p:cNvPr id="4" name="Content Placeholder 3">
            <a:extLst>
              <a:ext uri="{FF2B5EF4-FFF2-40B4-BE49-F238E27FC236}">
                <a16:creationId xmlns:a16="http://schemas.microsoft.com/office/drawing/2014/main" id="{CDD3417A-0507-EC35-BD5A-9F521547761E}"/>
              </a:ext>
            </a:extLst>
          </p:cNvPr>
          <p:cNvSpPr>
            <a:spLocks noGrp="1"/>
          </p:cNvSpPr>
          <p:nvPr>
            <p:ph idx="1"/>
          </p:nvPr>
        </p:nvSpPr>
        <p:spPr>
          <a:xfrm>
            <a:off x="4835951" y="1427397"/>
            <a:ext cx="6748816" cy="5469710"/>
          </a:xfrm>
        </p:spPr>
        <p:txBody>
          <a:bodyPr vert="horz" lIns="91440" tIns="45720" rIns="91440" bIns="45720" rtlCol="0" anchor="t">
            <a:noAutofit/>
          </a:bodyPr>
          <a:lstStyle/>
          <a:p>
            <a:pPr marL="342900" indent="-342900">
              <a:lnSpc>
                <a:spcPct val="113999"/>
              </a:lnSpc>
            </a:pPr>
            <a:r>
              <a:rPr lang="en-US" sz="1800" b="1">
                <a:latin typeface="Arial"/>
                <a:cs typeface="Arial"/>
              </a:rPr>
              <a:t>Understand the 7-1-7 performance improvement approach and Early Action Reviews </a:t>
            </a:r>
            <a:r>
              <a:rPr lang="en-US" sz="1800">
                <a:latin typeface="Arial"/>
                <a:cs typeface="Arial"/>
              </a:rPr>
              <a:t>for outbreak detection, notification, and response</a:t>
            </a:r>
          </a:p>
          <a:p>
            <a:pPr marL="342900" indent="-342900">
              <a:lnSpc>
                <a:spcPct val="113999"/>
              </a:lnSpc>
            </a:pPr>
            <a:r>
              <a:rPr lang="en-US" sz="1800">
                <a:latin typeface="Arial"/>
                <a:cs typeface="Arial"/>
              </a:rPr>
              <a:t>Explain how the 7-1-7 approach drives </a:t>
            </a:r>
            <a:r>
              <a:rPr lang="en-US" sz="1800" b="1">
                <a:latin typeface="Arial"/>
                <a:cs typeface="Arial"/>
              </a:rPr>
              <a:t>performance improvement </a:t>
            </a:r>
            <a:r>
              <a:rPr lang="en-US" sz="1800">
                <a:latin typeface="Arial"/>
                <a:cs typeface="Arial"/>
              </a:rPr>
              <a:t>of outbreak systems</a:t>
            </a:r>
          </a:p>
          <a:p>
            <a:pPr marL="342900" indent="-342900">
              <a:lnSpc>
                <a:spcPct val="113999"/>
              </a:lnSpc>
            </a:pPr>
            <a:r>
              <a:rPr lang="en-US" sz="1800" b="1">
                <a:latin typeface="Arial"/>
                <a:cs typeface="Arial"/>
              </a:rPr>
              <a:t>Identify opportunities and challenges </a:t>
            </a:r>
            <a:r>
              <a:rPr lang="en-US" sz="1800">
                <a:latin typeface="Arial"/>
                <a:cs typeface="Arial"/>
              </a:rPr>
              <a:t>for supporting awareness, adoption, and use of 7-1-7 in your work</a:t>
            </a:r>
          </a:p>
          <a:p>
            <a:pPr marL="342900" indent="-342900">
              <a:lnSpc>
                <a:spcPct val="113999"/>
              </a:lnSpc>
            </a:pPr>
            <a:r>
              <a:rPr lang="en-US" sz="1800" b="1">
                <a:latin typeface="Arial"/>
                <a:cs typeface="Arial"/>
              </a:rPr>
              <a:t>Apply key steps and model practices </a:t>
            </a:r>
            <a:r>
              <a:rPr lang="en-US" sz="1800">
                <a:latin typeface="Arial"/>
                <a:cs typeface="Arial"/>
              </a:rPr>
              <a:t>to support 7-1-7 adoption + use across programs and contexts</a:t>
            </a:r>
          </a:p>
          <a:p>
            <a:pPr marL="342900" indent="-342900">
              <a:lnSpc>
                <a:spcPct val="113999"/>
              </a:lnSpc>
            </a:pPr>
            <a:r>
              <a:rPr lang="en-US" sz="1800" b="1">
                <a:latin typeface="Arial"/>
                <a:cs typeface="Arial"/>
              </a:rPr>
              <a:t>Develop a plan </a:t>
            </a:r>
            <a:r>
              <a:rPr lang="en-US" sz="1800">
                <a:latin typeface="Arial"/>
                <a:cs typeface="Arial"/>
              </a:rPr>
              <a:t>for adoption and routine use of the 7-1-7 target in your country/jurisdiction</a:t>
            </a:r>
          </a:p>
          <a:p>
            <a:pPr marL="0" indent="0">
              <a:lnSpc>
                <a:spcPct val="113999"/>
              </a:lnSpc>
              <a:buNone/>
            </a:pPr>
            <a:endParaRPr lang="en-US" sz="1800">
              <a:latin typeface="Arial"/>
              <a:cs typeface="Arial"/>
            </a:endParaRPr>
          </a:p>
          <a:p>
            <a:pPr marL="342900" indent="-342900">
              <a:lnSpc>
                <a:spcPct val="113999"/>
              </a:lnSpc>
            </a:pPr>
            <a:endParaRPr lang="en-US" sz="1800">
              <a:highlight>
                <a:srgbClr val="FFFF00"/>
              </a:highlight>
              <a:latin typeface="Arial"/>
            </a:endParaRPr>
          </a:p>
        </p:txBody>
      </p:sp>
      <p:sp>
        <p:nvSpPr>
          <p:cNvPr id="5" name="Text Placeholder 4">
            <a:extLst>
              <a:ext uri="{FF2B5EF4-FFF2-40B4-BE49-F238E27FC236}">
                <a16:creationId xmlns:a16="http://schemas.microsoft.com/office/drawing/2014/main" id="{D29FB2DD-7A65-30F3-2EEE-51B067CE383B}"/>
              </a:ext>
            </a:extLst>
          </p:cNvPr>
          <p:cNvSpPr>
            <a:spLocks noGrp="1"/>
          </p:cNvSpPr>
          <p:nvPr>
            <p:ph type="body" sz="half" idx="10"/>
          </p:nvPr>
        </p:nvSpPr>
        <p:spPr>
          <a:xfrm>
            <a:off x="4835951" y="728584"/>
            <a:ext cx="6693029" cy="400639"/>
          </a:xfrm>
        </p:spPr>
        <p:txBody>
          <a:bodyPr vert="horz" lIns="91440" tIns="45720" rIns="91440" bIns="45720" rtlCol="0" anchor="t">
            <a:noAutofit/>
          </a:bodyPr>
          <a:lstStyle/>
          <a:p>
            <a:r>
              <a:rPr lang="en-US">
                <a:latin typeface="Arial"/>
                <a:cs typeface="Arial"/>
              </a:rPr>
              <a:t>By the end of the training, you should be able to:</a:t>
            </a:r>
            <a:endParaRPr lang="en-US"/>
          </a:p>
        </p:txBody>
      </p:sp>
    </p:spTree>
    <p:extLst>
      <p:ext uri="{BB962C8B-B14F-4D97-AF65-F5344CB8AC3E}">
        <p14:creationId xmlns:p14="http://schemas.microsoft.com/office/powerpoint/2010/main" val="21276806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8D4F0-110A-86B7-978C-D4ABFE55D362}"/>
              </a:ext>
            </a:extLst>
          </p:cNvPr>
          <p:cNvSpPr>
            <a:spLocks noGrp="1"/>
          </p:cNvSpPr>
          <p:nvPr>
            <p:ph type="title"/>
          </p:nvPr>
        </p:nvSpPr>
        <p:spPr>
          <a:xfrm>
            <a:off x="422220" y="401053"/>
            <a:ext cx="3467083" cy="630286"/>
          </a:xfrm>
        </p:spPr>
        <p:txBody>
          <a:bodyPr/>
          <a:lstStyle/>
          <a:p>
            <a:r>
              <a:rPr lang="en-US">
                <a:latin typeface="Arial"/>
                <a:cs typeface="Arial"/>
              </a:rPr>
              <a:t>Our resources</a:t>
            </a:r>
            <a:endParaRPr lang="en-US"/>
          </a:p>
        </p:txBody>
      </p:sp>
      <p:sp>
        <p:nvSpPr>
          <p:cNvPr id="5" name="Content Placeholder 4">
            <a:extLst>
              <a:ext uri="{FF2B5EF4-FFF2-40B4-BE49-F238E27FC236}">
                <a16:creationId xmlns:a16="http://schemas.microsoft.com/office/drawing/2014/main" id="{E45B53E3-1695-9D84-A8D0-1124D49D8DD3}"/>
              </a:ext>
            </a:extLst>
          </p:cNvPr>
          <p:cNvSpPr>
            <a:spLocks noGrp="1"/>
          </p:cNvSpPr>
          <p:nvPr>
            <p:ph type="body" sz="half" idx="2"/>
          </p:nvPr>
        </p:nvSpPr>
        <p:spPr>
          <a:xfrm>
            <a:off x="422220" y="1574644"/>
            <a:ext cx="4029260" cy="4882303"/>
          </a:xfrm>
        </p:spPr>
        <p:txBody>
          <a:bodyPr vert="horz" lIns="91440" tIns="45720" rIns="91440" bIns="45720" rtlCol="0" anchor="t">
            <a:normAutofit/>
          </a:bodyPr>
          <a:lstStyle/>
          <a:p>
            <a:pPr>
              <a:lnSpc>
                <a:spcPct val="110000"/>
              </a:lnSpc>
            </a:pPr>
            <a:r>
              <a:rPr lang="en-US" b="1" dirty="0"/>
              <a:t>Resources to support implementation are </a:t>
            </a:r>
            <a:br>
              <a:rPr lang="en-US" b="1" dirty="0"/>
            </a:br>
            <a:r>
              <a:rPr lang="en-US" b="1" dirty="0"/>
              <a:t>available at </a:t>
            </a:r>
            <a:br>
              <a:rPr lang="en-US" b="1" dirty="0"/>
            </a:br>
            <a:r>
              <a:rPr lang="en-US" b="0" dirty="0">
                <a:solidFill>
                  <a:srgbClr val="39B142"/>
                </a:solidFill>
                <a:hlinkClick r:id="rId3">
                  <a:extLst>
                    <a:ext uri="{A12FA001-AC4F-418D-AE19-62706E023703}">
                      <ahyp:hlinkClr xmlns:ahyp="http://schemas.microsoft.com/office/drawing/2018/hyperlinkcolor" val="tx"/>
                    </a:ext>
                  </a:extLst>
                </a:hlinkClick>
              </a:rPr>
              <a:t>717alliance.org</a:t>
            </a:r>
            <a:endParaRPr lang="en-US" b="0" dirty="0">
              <a:solidFill>
                <a:srgbClr val="39B142"/>
              </a:solidFill>
            </a:endParaRPr>
          </a:p>
          <a:p>
            <a:pPr>
              <a:lnSpc>
                <a:spcPct val="110000"/>
              </a:lnSpc>
            </a:pPr>
            <a:endParaRPr lang="en-US" dirty="0">
              <a:solidFill>
                <a:srgbClr val="39B142"/>
              </a:solidFill>
            </a:endParaRPr>
          </a:p>
          <a:p>
            <a:pPr>
              <a:lnSpc>
                <a:spcPct val="110000"/>
              </a:lnSpc>
            </a:pPr>
            <a:r>
              <a:rPr lang="en-US" b="1" dirty="0"/>
              <a:t>Quick links:</a:t>
            </a:r>
            <a:endParaRPr lang="en-US" dirty="0">
              <a:solidFill>
                <a:srgbClr val="39B142"/>
              </a:solidFill>
            </a:endParaRPr>
          </a:p>
          <a:p>
            <a:pPr>
              <a:lnSpc>
                <a:spcPct val="110000"/>
              </a:lnSpc>
            </a:pPr>
            <a:r>
              <a:rPr lang="en-US" sz="1800" b="0" dirty="0">
                <a:solidFill>
                  <a:srgbClr val="39B142"/>
                </a:solidFill>
                <a:latin typeface="Arial"/>
                <a:cs typeface="Arial"/>
                <a:hlinkClick r:id="rId4">
                  <a:extLst>
                    <a:ext uri="{A12FA001-AC4F-418D-AE19-62706E023703}">
                      <ahyp:hlinkClr xmlns:ahyp="http://schemas.microsoft.com/office/drawing/2018/hyperlinkcolor" val="tx"/>
                    </a:ext>
                  </a:extLst>
                </a:hlinkClick>
              </a:rPr>
              <a:t>Get started here</a:t>
            </a:r>
            <a:endParaRPr lang="en-US" sz="1800" b="0" dirty="0">
              <a:solidFill>
                <a:srgbClr val="39B142"/>
              </a:solidFill>
              <a:latin typeface="Arial"/>
              <a:cs typeface="Arial"/>
              <a:hlinkClick r:id="rId5">
                <a:extLst>
                  <a:ext uri="{A12FA001-AC4F-418D-AE19-62706E023703}">
                    <ahyp:hlinkClr xmlns:ahyp="http://schemas.microsoft.com/office/drawing/2018/hyperlinkcolor" val="tx"/>
                  </a:ext>
                </a:extLst>
              </a:hlinkClick>
            </a:endParaRPr>
          </a:p>
          <a:p>
            <a:pPr>
              <a:lnSpc>
                <a:spcPct val="110000"/>
              </a:lnSpc>
            </a:pPr>
            <a:r>
              <a:rPr lang="en-US" sz="1800" b="0" dirty="0">
                <a:solidFill>
                  <a:srgbClr val="39B142"/>
                </a:solidFill>
                <a:latin typeface="Arial"/>
                <a:cs typeface="Arial"/>
                <a:hlinkClick r:id="rId5">
                  <a:extLst>
                    <a:ext uri="{A12FA001-AC4F-418D-AE19-62706E023703}">
                      <ahyp:hlinkClr xmlns:ahyp="http://schemas.microsoft.com/office/drawing/2018/hyperlinkcolor" val="tx"/>
                    </a:ext>
                  </a:extLst>
                </a:hlinkClick>
              </a:rPr>
              <a:t>7-1-7 online toolkit</a:t>
            </a:r>
            <a:r>
              <a:rPr lang="en-US" sz="1800" b="0" dirty="0">
                <a:solidFill>
                  <a:srgbClr val="39B142"/>
                </a:solidFill>
                <a:latin typeface="Arial"/>
                <a:cs typeface="Arial"/>
              </a:rPr>
              <a:t> </a:t>
            </a:r>
          </a:p>
          <a:p>
            <a:pPr>
              <a:lnSpc>
                <a:spcPct val="110000"/>
              </a:lnSpc>
            </a:pPr>
            <a:r>
              <a:rPr lang="en-US" sz="1800" b="0" dirty="0">
                <a:solidFill>
                  <a:srgbClr val="3CB142"/>
                </a:solidFill>
                <a:latin typeface="Arial"/>
                <a:cs typeface="Arial"/>
                <a:hlinkClick r:id="rId6">
                  <a:extLst>
                    <a:ext uri="{A12FA001-AC4F-418D-AE19-62706E023703}">
                      <ahyp:hlinkClr xmlns:ahyp="http://schemas.microsoft.com/office/drawing/2018/hyperlinkcolor" val="tx"/>
                    </a:ext>
                  </a:extLst>
                </a:hlinkClick>
              </a:rPr>
              <a:t>Advocacy briefs for decision-makers</a:t>
            </a:r>
            <a:endParaRPr lang="en-US" sz="1800" b="0" dirty="0">
              <a:solidFill>
                <a:srgbClr val="3CB142"/>
              </a:solidFill>
            </a:endParaRPr>
          </a:p>
          <a:p>
            <a:pPr>
              <a:lnSpc>
                <a:spcPct val="110000"/>
              </a:lnSpc>
            </a:pPr>
            <a:r>
              <a:rPr lang="en-US" sz="1800" b="0" dirty="0">
                <a:solidFill>
                  <a:srgbClr val="39B142"/>
                </a:solidFill>
                <a:latin typeface="Arial"/>
                <a:cs typeface="Arial"/>
                <a:hlinkClick r:id="rId7">
                  <a:extLst>
                    <a:ext uri="{A12FA001-AC4F-418D-AE19-62706E023703}">
                      <ahyp:hlinkClr xmlns:ahyp="http://schemas.microsoft.com/office/drawing/2018/hyperlinkcolor" val="tx"/>
                    </a:ext>
                  </a:extLst>
                </a:hlinkClick>
              </a:rPr>
              <a:t>FAQ</a:t>
            </a:r>
            <a:endParaRPr lang="en-US" sz="1800" b="0" dirty="0">
              <a:solidFill>
                <a:srgbClr val="39B142"/>
              </a:solidFill>
            </a:endParaRPr>
          </a:p>
          <a:p>
            <a:pPr marL="457200" indent="-457200">
              <a:lnSpc>
                <a:spcPct val="110000"/>
              </a:lnSpc>
              <a:buFont typeface="Arial" panose="020B0604020202020204" pitchFamily="34" charset="0"/>
              <a:buChar char="•"/>
            </a:pPr>
            <a:endParaRPr lang="en-US" dirty="0"/>
          </a:p>
          <a:p>
            <a:pPr marL="457200" indent="-457200">
              <a:lnSpc>
                <a:spcPct val="110000"/>
              </a:lnSpc>
              <a:buFont typeface="Arial" panose="020B0604020202020204" pitchFamily="34" charset="0"/>
              <a:buChar char="•"/>
            </a:pPr>
            <a:endParaRPr lang="en-US" dirty="0"/>
          </a:p>
        </p:txBody>
      </p:sp>
      <p:pic>
        <p:nvPicPr>
          <p:cNvPr id="10" name="Picture 9" descr="A computer with a blank screen&#10;&#10;Description automatically generated">
            <a:extLst>
              <a:ext uri="{FF2B5EF4-FFF2-40B4-BE49-F238E27FC236}">
                <a16:creationId xmlns:a16="http://schemas.microsoft.com/office/drawing/2014/main" id="{3DD941F6-9AF7-DB8A-D120-0ABB0FDDD3B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451480" y="1352181"/>
            <a:ext cx="7478251" cy="4675407"/>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5364DD88-34A9-BBE1-3538-6FAE5294FF9A}"/>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r="-208"/>
          <a:stretch/>
        </p:blipFill>
        <p:spPr>
          <a:xfrm>
            <a:off x="5445217" y="1959508"/>
            <a:ext cx="5513728" cy="3546311"/>
          </a:xfrm>
          <a:prstGeom prst="rect">
            <a:avLst/>
          </a:prstGeom>
        </p:spPr>
      </p:pic>
    </p:spTree>
    <p:extLst>
      <p:ext uri="{BB962C8B-B14F-4D97-AF65-F5344CB8AC3E}">
        <p14:creationId xmlns:p14="http://schemas.microsoft.com/office/powerpoint/2010/main" val="22442067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EE903-74F2-A143-CAC4-3E7555EE0E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B0FF58-14BB-8AEC-458D-40DC28643B34}"/>
              </a:ext>
            </a:extLst>
          </p:cNvPr>
          <p:cNvSpPr>
            <a:spLocks noGrp="1"/>
          </p:cNvSpPr>
          <p:nvPr>
            <p:ph type="title"/>
          </p:nvPr>
        </p:nvSpPr>
        <p:spPr/>
        <p:txBody>
          <a:bodyPr/>
          <a:lstStyle/>
          <a:p>
            <a:r>
              <a:rPr lang="en-US">
                <a:latin typeface="Arial"/>
                <a:cs typeface="Arial"/>
              </a:rPr>
              <a:t>Next steps</a:t>
            </a:r>
            <a:endParaRPr lang="en-US"/>
          </a:p>
        </p:txBody>
      </p:sp>
      <p:sp>
        <p:nvSpPr>
          <p:cNvPr id="4" name="Content Placeholder 3">
            <a:extLst>
              <a:ext uri="{FF2B5EF4-FFF2-40B4-BE49-F238E27FC236}">
                <a16:creationId xmlns:a16="http://schemas.microsoft.com/office/drawing/2014/main" id="{483B8C64-76A2-398C-11F5-38E74FCBDE72}"/>
              </a:ext>
            </a:extLst>
          </p:cNvPr>
          <p:cNvSpPr>
            <a:spLocks noGrp="1"/>
          </p:cNvSpPr>
          <p:nvPr>
            <p:ph idx="1"/>
          </p:nvPr>
        </p:nvSpPr>
        <p:spPr>
          <a:xfrm>
            <a:off x="4835951" y="1366400"/>
            <a:ext cx="6693029" cy="5326145"/>
          </a:xfrm>
        </p:spPr>
        <p:txBody>
          <a:bodyPr vert="horz" lIns="91440" tIns="45720" rIns="91440" bIns="45720" rtlCol="0" anchor="t">
            <a:noAutofit/>
          </a:bodyPr>
          <a:lstStyle/>
          <a:p>
            <a:pPr marL="342900" indent="-342900">
              <a:lnSpc>
                <a:spcPct val="113999"/>
              </a:lnSpc>
            </a:pPr>
            <a:r>
              <a:rPr lang="en-US" sz="2400" dirty="0">
                <a:highlight>
                  <a:srgbClr val="FFFF00"/>
                </a:highlight>
                <a:latin typeface="Arial"/>
                <a:cs typeface="Arial"/>
              </a:rPr>
              <a:t>[List next steps relevant to workshop participants]</a:t>
            </a:r>
          </a:p>
          <a:p>
            <a:pPr marL="342900" indent="-342900">
              <a:lnSpc>
                <a:spcPct val="113999"/>
              </a:lnSpc>
            </a:pPr>
            <a:r>
              <a:rPr lang="en-US" sz="2400" dirty="0">
                <a:highlight>
                  <a:srgbClr val="FFFF00"/>
                </a:highlight>
                <a:latin typeface="Arial"/>
                <a:cs typeface="Arial"/>
              </a:rPr>
              <a:t>[List next steps for 7-1-7 implementation in the jurisdiction / country / across countries as relevant based on the audience]</a:t>
            </a:r>
          </a:p>
          <a:p>
            <a:pPr marL="342900" indent="-342900">
              <a:lnSpc>
                <a:spcPct val="113999"/>
              </a:lnSpc>
            </a:pPr>
            <a:r>
              <a:rPr lang="en-US" sz="2400" dirty="0">
                <a:highlight>
                  <a:srgbClr val="FFFF00"/>
                </a:highlight>
                <a:latin typeface="Arial"/>
                <a:cs typeface="Arial"/>
              </a:rPr>
              <a:t>[List any upcoming activities/opportunities relevant to 7-1-7 for the participants]</a:t>
            </a:r>
          </a:p>
          <a:p>
            <a:pPr marL="342900" indent="-342900">
              <a:lnSpc>
                <a:spcPct val="113999"/>
              </a:lnSpc>
            </a:pPr>
            <a:endParaRPr lang="en-US" sz="600" dirty="0">
              <a:latin typeface="Arial"/>
              <a:cs typeface="Arial"/>
            </a:endParaRPr>
          </a:p>
        </p:txBody>
      </p:sp>
      <p:sp>
        <p:nvSpPr>
          <p:cNvPr id="5" name="Text Placeholder 4">
            <a:extLst>
              <a:ext uri="{FF2B5EF4-FFF2-40B4-BE49-F238E27FC236}">
                <a16:creationId xmlns:a16="http://schemas.microsoft.com/office/drawing/2014/main" id="{1BCB8DEE-2E26-997A-D75F-2CD71ED1FC0D}"/>
              </a:ext>
            </a:extLst>
          </p:cNvPr>
          <p:cNvSpPr>
            <a:spLocks noGrp="1"/>
          </p:cNvSpPr>
          <p:nvPr>
            <p:ph type="body" sz="half" idx="10"/>
          </p:nvPr>
        </p:nvSpPr>
        <p:spPr/>
        <p:txBody>
          <a:bodyPr vert="horz" lIns="91440" tIns="45720" rIns="91440" bIns="45720" rtlCol="0" anchor="t">
            <a:noAutofit/>
          </a:bodyPr>
          <a:lstStyle/>
          <a:p>
            <a:r>
              <a:rPr lang="en-US" sz="2600">
                <a:latin typeface="Arial"/>
                <a:cs typeface="Arial"/>
              </a:rPr>
              <a:t>After this workshop…</a:t>
            </a:r>
            <a:endParaRPr lang="en-US" sz="2600">
              <a:cs typeface="Arial"/>
            </a:endParaRPr>
          </a:p>
        </p:txBody>
      </p:sp>
    </p:spTree>
    <p:extLst>
      <p:ext uri="{BB962C8B-B14F-4D97-AF65-F5344CB8AC3E}">
        <p14:creationId xmlns:p14="http://schemas.microsoft.com/office/powerpoint/2010/main" val="569426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ACFAA-E560-06DB-7ED2-DAA3DB86F367}"/>
              </a:ext>
            </a:extLst>
          </p:cNvPr>
          <p:cNvSpPr>
            <a:spLocks noGrp="1"/>
          </p:cNvSpPr>
          <p:nvPr>
            <p:ph type="title"/>
          </p:nvPr>
        </p:nvSpPr>
        <p:spPr>
          <a:xfrm>
            <a:off x="566599" y="1674373"/>
            <a:ext cx="3467083" cy="2282808"/>
          </a:xfrm>
        </p:spPr>
        <p:txBody>
          <a:bodyPr/>
          <a:lstStyle/>
          <a:p>
            <a:br>
              <a:rPr lang="en-US">
                <a:latin typeface="Arial"/>
                <a:cs typeface="Arial"/>
              </a:rPr>
            </a:br>
            <a:r>
              <a:rPr lang="en-US">
                <a:latin typeface="Arial"/>
                <a:cs typeface="Arial"/>
              </a:rPr>
              <a:t>Workshop learning objectives</a:t>
            </a:r>
            <a:endParaRPr lang="en-US"/>
          </a:p>
        </p:txBody>
      </p:sp>
      <p:sp>
        <p:nvSpPr>
          <p:cNvPr id="4" name="Content Placeholder 3">
            <a:extLst>
              <a:ext uri="{FF2B5EF4-FFF2-40B4-BE49-F238E27FC236}">
                <a16:creationId xmlns:a16="http://schemas.microsoft.com/office/drawing/2014/main" id="{65A2F0DB-B18D-9869-E1BC-E32C5AAA2B8C}"/>
              </a:ext>
            </a:extLst>
          </p:cNvPr>
          <p:cNvSpPr>
            <a:spLocks noGrp="1"/>
          </p:cNvSpPr>
          <p:nvPr>
            <p:ph idx="1"/>
          </p:nvPr>
        </p:nvSpPr>
        <p:spPr>
          <a:xfrm>
            <a:off x="4835951" y="1227276"/>
            <a:ext cx="6748816" cy="5469710"/>
          </a:xfrm>
        </p:spPr>
        <p:txBody>
          <a:bodyPr vert="horz" lIns="91440" tIns="45720" rIns="91440" bIns="45720" rtlCol="0" anchor="t">
            <a:noAutofit/>
          </a:bodyPr>
          <a:lstStyle/>
          <a:p>
            <a:pPr marL="342900" indent="-342900">
              <a:lnSpc>
                <a:spcPct val="113999"/>
              </a:lnSpc>
            </a:pPr>
            <a:r>
              <a:rPr lang="en-US" sz="2000" b="1">
                <a:latin typeface="Arial"/>
                <a:cs typeface="Arial"/>
              </a:rPr>
              <a:t>Understand the 7-1-7 target and performance improvement approach and Early Action Reviews </a:t>
            </a:r>
            <a:r>
              <a:rPr lang="en-US" sz="2000">
                <a:latin typeface="Arial"/>
                <a:cs typeface="Arial"/>
              </a:rPr>
              <a:t>for outbreak detection, notification, and response</a:t>
            </a:r>
          </a:p>
          <a:p>
            <a:pPr marL="342900" indent="-342900">
              <a:lnSpc>
                <a:spcPct val="113999"/>
              </a:lnSpc>
            </a:pPr>
            <a:r>
              <a:rPr lang="en-US" sz="2000">
                <a:latin typeface="Arial"/>
                <a:cs typeface="Arial"/>
              </a:rPr>
              <a:t>Explain how 7-1-7 drives </a:t>
            </a:r>
            <a:r>
              <a:rPr lang="en-US" sz="2000" b="1">
                <a:latin typeface="Arial"/>
                <a:cs typeface="Arial"/>
              </a:rPr>
              <a:t>performance improvement </a:t>
            </a:r>
            <a:r>
              <a:rPr lang="en-US" sz="2000">
                <a:latin typeface="Arial"/>
                <a:cs typeface="Arial"/>
              </a:rPr>
              <a:t>of outbreak systems</a:t>
            </a:r>
          </a:p>
          <a:p>
            <a:pPr marL="342900" indent="-342900">
              <a:lnSpc>
                <a:spcPct val="113999"/>
              </a:lnSpc>
            </a:pPr>
            <a:r>
              <a:rPr lang="en-US" sz="2000" b="1">
                <a:latin typeface="Arial"/>
                <a:cs typeface="Arial"/>
              </a:rPr>
              <a:t>Identify opportunities and challenges </a:t>
            </a:r>
            <a:r>
              <a:rPr lang="en-US" sz="2000">
                <a:latin typeface="Arial"/>
                <a:cs typeface="Arial"/>
              </a:rPr>
              <a:t>for supporting awareness, adoption, and use of 7-1-7 in your work</a:t>
            </a:r>
          </a:p>
          <a:p>
            <a:pPr marL="342900" indent="-342900">
              <a:lnSpc>
                <a:spcPct val="113999"/>
              </a:lnSpc>
            </a:pPr>
            <a:r>
              <a:rPr lang="en-US" sz="2000" b="1">
                <a:latin typeface="Arial"/>
                <a:cs typeface="Arial"/>
              </a:rPr>
              <a:t>Apply key steps and model practices </a:t>
            </a:r>
            <a:r>
              <a:rPr lang="en-US" sz="2000">
                <a:latin typeface="Arial"/>
                <a:cs typeface="Arial"/>
              </a:rPr>
              <a:t>to support 7-1-7 adoption + use across programs and contexts</a:t>
            </a:r>
          </a:p>
          <a:p>
            <a:pPr marL="342900" indent="-342900">
              <a:lnSpc>
                <a:spcPct val="113999"/>
              </a:lnSpc>
            </a:pPr>
            <a:r>
              <a:rPr lang="en-US" sz="2000" b="1">
                <a:latin typeface="Arial"/>
                <a:cs typeface="Arial"/>
              </a:rPr>
              <a:t>Develop a plan </a:t>
            </a:r>
            <a:r>
              <a:rPr lang="en-US" sz="2000">
                <a:latin typeface="Arial"/>
                <a:cs typeface="Arial"/>
              </a:rPr>
              <a:t>for adoption and routine use of the 7-1-7 target in your country or jurisdiction</a:t>
            </a:r>
          </a:p>
          <a:p>
            <a:pPr marL="0" indent="0">
              <a:lnSpc>
                <a:spcPct val="113999"/>
              </a:lnSpc>
              <a:buNone/>
            </a:pPr>
            <a:endParaRPr lang="en-US" sz="1800">
              <a:latin typeface="Arial"/>
              <a:cs typeface="Arial"/>
            </a:endParaRPr>
          </a:p>
          <a:p>
            <a:pPr marL="342900" indent="-342900">
              <a:lnSpc>
                <a:spcPct val="113999"/>
              </a:lnSpc>
            </a:pPr>
            <a:endParaRPr lang="en-US" sz="1800">
              <a:highlight>
                <a:srgbClr val="FFFF00"/>
              </a:highlight>
              <a:latin typeface="Arial"/>
            </a:endParaRPr>
          </a:p>
        </p:txBody>
      </p:sp>
      <p:sp>
        <p:nvSpPr>
          <p:cNvPr id="5" name="Text Placeholder 4">
            <a:extLst>
              <a:ext uri="{FF2B5EF4-FFF2-40B4-BE49-F238E27FC236}">
                <a16:creationId xmlns:a16="http://schemas.microsoft.com/office/drawing/2014/main" id="{CA5C1804-D09B-88AA-FAED-346D564DBE07}"/>
              </a:ext>
            </a:extLst>
          </p:cNvPr>
          <p:cNvSpPr>
            <a:spLocks noGrp="1"/>
          </p:cNvSpPr>
          <p:nvPr>
            <p:ph type="body" sz="half" idx="10"/>
          </p:nvPr>
        </p:nvSpPr>
        <p:spPr>
          <a:xfrm>
            <a:off x="4835951" y="528463"/>
            <a:ext cx="6693029" cy="400639"/>
          </a:xfrm>
        </p:spPr>
        <p:txBody>
          <a:bodyPr vert="horz" lIns="91440" tIns="45720" rIns="91440" bIns="45720" rtlCol="0" anchor="t">
            <a:noAutofit/>
          </a:bodyPr>
          <a:lstStyle/>
          <a:p>
            <a:r>
              <a:rPr lang="en-US">
                <a:latin typeface="Arial"/>
                <a:cs typeface="Arial"/>
              </a:rPr>
              <a:t>By the end of the training, you should be able to:</a:t>
            </a:r>
            <a:endParaRPr lang="en-US"/>
          </a:p>
        </p:txBody>
      </p:sp>
    </p:spTree>
    <p:extLst>
      <p:ext uri="{BB962C8B-B14F-4D97-AF65-F5344CB8AC3E}">
        <p14:creationId xmlns:p14="http://schemas.microsoft.com/office/powerpoint/2010/main" val="32869165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831D2-4613-730E-71DE-9BF2B38AD9E8}"/>
              </a:ext>
            </a:extLst>
          </p:cNvPr>
          <p:cNvSpPr>
            <a:spLocks noGrp="1"/>
          </p:cNvSpPr>
          <p:nvPr>
            <p:ph type="title"/>
          </p:nvPr>
        </p:nvSpPr>
        <p:spPr/>
        <p:txBody>
          <a:bodyPr/>
          <a:lstStyle/>
          <a:p>
            <a:r>
              <a:rPr lang="en-US"/>
              <a:t>Closing remarks</a:t>
            </a:r>
          </a:p>
        </p:txBody>
      </p:sp>
      <p:sp>
        <p:nvSpPr>
          <p:cNvPr id="3" name="Text Placeholder 2">
            <a:extLst>
              <a:ext uri="{FF2B5EF4-FFF2-40B4-BE49-F238E27FC236}">
                <a16:creationId xmlns:a16="http://schemas.microsoft.com/office/drawing/2014/main" id="{C1E897F5-C715-BB31-B98F-43921F6F1AB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340672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FBA50-3C65-C83A-AE49-18B46BFB18F2}"/>
              </a:ext>
            </a:extLst>
          </p:cNvPr>
          <p:cNvSpPr>
            <a:spLocks noGrp="1"/>
          </p:cNvSpPr>
          <p:nvPr>
            <p:ph type="title"/>
          </p:nvPr>
        </p:nvSpPr>
        <p:spPr>
          <a:xfrm>
            <a:off x="3415481" y="2188724"/>
            <a:ext cx="5361037" cy="2148666"/>
          </a:xfrm>
        </p:spPr>
        <p:txBody>
          <a:bodyPr/>
          <a:lstStyle/>
          <a:p>
            <a:r>
              <a:rPr lang="en-US">
                <a:latin typeface="Arial"/>
                <a:cs typeface="Arial"/>
              </a:rPr>
              <a:t>Thanks!</a:t>
            </a:r>
            <a:endParaRPr lang="en-US"/>
          </a:p>
        </p:txBody>
      </p:sp>
    </p:spTree>
    <p:extLst>
      <p:ext uri="{BB962C8B-B14F-4D97-AF65-F5344CB8AC3E}">
        <p14:creationId xmlns:p14="http://schemas.microsoft.com/office/powerpoint/2010/main" val="2726359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02F5C-11A2-80E9-02E3-559078F1547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4410E2F-38C3-1EC3-AD0D-DE081871FB76}"/>
              </a:ext>
            </a:extLst>
          </p:cNvPr>
          <p:cNvSpPr>
            <a:spLocks noGrp="1"/>
          </p:cNvSpPr>
          <p:nvPr>
            <p:ph type="body" sz="half" idx="10"/>
          </p:nvPr>
        </p:nvSpPr>
        <p:spPr>
          <a:xfrm>
            <a:off x="4787105" y="2757673"/>
            <a:ext cx="6693029" cy="1346799"/>
          </a:xfrm>
        </p:spPr>
        <p:txBody>
          <a:bodyPr vert="horz" lIns="91440" tIns="45720" rIns="91440" bIns="45720" rtlCol="0" anchor="t">
            <a:noAutofit/>
          </a:bodyPr>
          <a:lstStyle/>
          <a:p>
            <a:r>
              <a:rPr lang="en-US" sz="4000">
                <a:latin typeface="Arial"/>
                <a:cs typeface="Arial"/>
              </a:rPr>
              <a:t>What is your key takeaway from yesterday?</a:t>
            </a:r>
            <a:endParaRPr lang="en-US" sz="4000">
              <a:cs typeface="Arial"/>
            </a:endParaRPr>
          </a:p>
        </p:txBody>
      </p:sp>
      <p:pic>
        <p:nvPicPr>
          <p:cNvPr id="10" name="Graphic 9">
            <a:extLst>
              <a:ext uri="{FF2B5EF4-FFF2-40B4-BE49-F238E27FC236}">
                <a16:creationId xmlns:a16="http://schemas.microsoft.com/office/drawing/2014/main" id="{2D75AD17-BB9E-72D6-8E9C-2D73BD9463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C4A0F749-C80C-3D8D-B29B-A8EE8EE0EBA7}"/>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en-US">
                <a:latin typeface="Arial"/>
                <a:cs typeface="Arial"/>
              </a:rPr>
              <a:t>Discussion</a:t>
            </a:r>
            <a:endParaRPr lang="en-US">
              <a:cs typeface="Arial" panose="020B0604020202020204" pitchFamily="34" charset="0"/>
            </a:endParaRPr>
          </a:p>
        </p:txBody>
      </p:sp>
    </p:spTree>
    <p:extLst>
      <p:ext uri="{BB962C8B-B14F-4D97-AF65-F5344CB8AC3E}">
        <p14:creationId xmlns:p14="http://schemas.microsoft.com/office/powerpoint/2010/main" val="1383627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EF62F-83B1-AC8E-B030-6F9643B3BF0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679C194-8C26-296E-1EFE-4DBC9C27BE0D}"/>
              </a:ext>
            </a:extLst>
          </p:cNvPr>
          <p:cNvSpPr>
            <a:spLocks noGrp="1"/>
          </p:cNvSpPr>
          <p:nvPr>
            <p:ph type="body" sz="half" idx="10"/>
          </p:nvPr>
        </p:nvSpPr>
        <p:spPr>
          <a:xfrm>
            <a:off x="4787105" y="2757673"/>
            <a:ext cx="6693029" cy="1346799"/>
          </a:xfrm>
        </p:spPr>
        <p:txBody>
          <a:bodyPr vert="horz" lIns="91440" tIns="45720" rIns="91440" bIns="45720" rtlCol="0" anchor="t">
            <a:noAutofit/>
          </a:bodyPr>
          <a:lstStyle/>
          <a:p>
            <a:r>
              <a:rPr lang="en-US" sz="4000">
                <a:latin typeface="Arial"/>
                <a:cs typeface="Arial"/>
              </a:rPr>
              <a:t>What are some of your key takeaways from the entire workshop?</a:t>
            </a:r>
            <a:endParaRPr lang="en-US" sz="4000">
              <a:cs typeface="Arial"/>
            </a:endParaRPr>
          </a:p>
        </p:txBody>
      </p:sp>
      <p:pic>
        <p:nvPicPr>
          <p:cNvPr id="10" name="Graphic 9">
            <a:extLst>
              <a:ext uri="{FF2B5EF4-FFF2-40B4-BE49-F238E27FC236}">
                <a16:creationId xmlns:a16="http://schemas.microsoft.com/office/drawing/2014/main" id="{5D10D2ED-222F-BD3E-AA30-397747E70C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B7154AB8-F68E-78F6-98E8-DB2F3DDA4C9F}"/>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en-US">
                <a:latin typeface="Arial"/>
                <a:cs typeface="Arial"/>
              </a:rPr>
              <a:t>Discussion</a:t>
            </a:r>
            <a:endParaRPr lang="en-US">
              <a:cs typeface="Arial" panose="020B0604020202020204" pitchFamily="34" charset="0"/>
            </a:endParaRPr>
          </a:p>
        </p:txBody>
      </p:sp>
    </p:spTree>
    <p:extLst>
      <p:ext uri="{BB962C8B-B14F-4D97-AF65-F5344CB8AC3E}">
        <p14:creationId xmlns:p14="http://schemas.microsoft.com/office/powerpoint/2010/main" val="344325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40F84-174A-74FB-AF23-81F1397F1F1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29AF8F9-7B71-7FA1-718C-AD9A2C00B8EE}"/>
              </a:ext>
            </a:extLst>
          </p:cNvPr>
          <p:cNvSpPr txBox="1"/>
          <p:nvPr/>
        </p:nvSpPr>
        <p:spPr>
          <a:xfrm>
            <a:off x="451924" y="1729434"/>
            <a:ext cx="5388582"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b="1">
                <a:solidFill>
                  <a:schemeClr val="tx2"/>
                </a:solidFill>
                <a:latin typeface="Arial"/>
                <a:cs typeface="Arial"/>
              </a:rPr>
              <a:t>We will learn through…</a:t>
            </a:r>
            <a:endParaRPr lang="en-US" sz="3000" b="1">
              <a:solidFill>
                <a:schemeClr val="tx2"/>
              </a:solidFill>
              <a:latin typeface="Arial"/>
              <a:ea typeface="Calibri"/>
              <a:cs typeface="Arial"/>
            </a:endParaRPr>
          </a:p>
        </p:txBody>
      </p:sp>
      <p:pic>
        <p:nvPicPr>
          <p:cNvPr id="8" name="Graphic 7" descr="Cheers outline">
            <a:extLst>
              <a:ext uri="{FF2B5EF4-FFF2-40B4-BE49-F238E27FC236}">
                <a16:creationId xmlns:a16="http://schemas.microsoft.com/office/drawing/2014/main" id="{B7E1DF7F-9D29-F317-4E95-E07E3A9DBB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52591" y="2556427"/>
            <a:ext cx="1828801" cy="1825038"/>
          </a:xfrm>
          <a:prstGeom prst="rect">
            <a:avLst/>
          </a:prstGeom>
        </p:spPr>
      </p:pic>
      <p:pic>
        <p:nvPicPr>
          <p:cNvPr id="12" name="Graphic 11" descr="Teacher outline">
            <a:extLst>
              <a:ext uri="{FF2B5EF4-FFF2-40B4-BE49-F238E27FC236}">
                <a16:creationId xmlns:a16="http://schemas.microsoft.com/office/drawing/2014/main" id="{7E7FC8F8-06A2-71F5-6FFC-47A020C4A9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41038" y="2555308"/>
            <a:ext cx="1828801" cy="1825038"/>
          </a:xfrm>
          <a:prstGeom prst="rect">
            <a:avLst/>
          </a:prstGeom>
        </p:spPr>
      </p:pic>
      <p:pic>
        <p:nvPicPr>
          <p:cNvPr id="16" name="Graphic 15" descr="Customer review outline">
            <a:extLst>
              <a:ext uri="{FF2B5EF4-FFF2-40B4-BE49-F238E27FC236}">
                <a16:creationId xmlns:a16="http://schemas.microsoft.com/office/drawing/2014/main" id="{B4051D49-9A52-EBD8-3F0C-F15B0DAEEAF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04745" y="2556427"/>
            <a:ext cx="1828801" cy="1825038"/>
          </a:xfrm>
          <a:prstGeom prst="rect">
            <a:avLst/>
          </a:prstGeom>
        </p:spPr>
      </p:pic>
      <p:pic>
        <p:nvPicPr>
          <p:cNvPr id="18" name="Graphic 17" descr="Questions outline">
            <a:extLst>
              <a:ext uri="{FF2B5EF4-FFF2-40B4-BE49-F238E27FC236}">
                <a16:creationId xmlns:a16="http://schemas.microsoft.com/office/drawing/2014/main" id="{4789E3FF-7F6F-6199-A755-F5279C24DC2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8829784" y="2556427"/>
            <a:ext cx="1828801" cy="1825038"/>
          </a:xfrm>
          <a:prstGeom prst="rect">
            <a:avLst/>
          </a:prstGeom>
        </p:spPr>
      </p:pic>
      <p:sp>
        <p:nvSpPr>
          <p:cNvPr id="19" name="Title 3">
            <a:extLst>
              <a:ext uri="{FF2B5EF4-FFF2-40B4-BE49-F238E27FC236}">
                <a16:creationId xmlns:a16="http://schemas.microsoft.com/office/drawing/2014/main" id="{7047DFA1-E5F8-2AE3-6925-A5EE8D83C0C7}"/>
              </a:ext>
            </a:extLst>
          </p:cNvPr>
          <p:cNvSpPr>
            <a:spLocks noGrp="1"/>
          </p:cNvSpPr>
          <p:nvPr>
            <p:ph type="title"/>
          </p:nvPr>
        </p:nvSpPr>
        <p:spPr>
          <a:xfrm>
            <a:off x="255102" y="365126"/>
            <a:ext cx="11424279" cy="740650"/>
          </a:xfrm>
        </p:spPr>
        <p:txBody>
          <a:bodyPr>
            <a:noAutofit/>
          </a:bodyPr>
          <a:lstStyle/>
          <a:p>
            <a:r>
              <a:rPr lang="en-US" sz="3600">
                <a:latin typeface="Arial"/>
                <a:cs typeface="Arial"/>
              </a:rPr>
              <a:t>This is an interactive, participatory workshop</a:t>
            </a:r>
            <a:br>
              <a:rPr lang="en-US" sz="3600">
                <a:latin typeface="Arial"/>
                <a:cs typeface="Arial"/>
              </a:rPr>
            </a:br>
            <a:endParaRPr lang="en-US" sz="3600" b="0">
              <a:solidFill>
                <a:srgbClr val="000000"/>
              </a:solidFill>
              <a:cs typeface="Arial"/>
            </a:endParaRPr>
          </a:p>
        </p:txBody>
      </p:sp>
      <p:sp>
        <p:nvSpPr>
          <p:cNvPr id="22" name="TextBox 21">
            <a:extLst>
              <a:ext uri="{FF2B5EF4-FFF2-40B4-BE49-F238E27FC236}">
                <a16:creationId xmlns:a16="http://schemas.microsoft.com/office/drawing/2014/main" id="{71562AB4-BB0A-443E-DF33-BD702A37BF18}"/>
              </a:ext>
            </a:extLst>
          </p:cNvPr>
          <p:cNvSpPr txBox="1"/>
          <p:nvPr/>
        </p:nvSpPr>
        <p:spPr>
          <a:xfrm>
            <a:off x="1657140" y="4391491"/>
            <a:ext cx="1606530" cy="830997"/>
          </a:xfrm>
          <a:prstGeom prst="rect">
            <a:avLst/>
          </a:prstGeom>
          <a:noFill/>
        </p:spPr>
        <p:txBody>
          <a:bodyPr wrap="none" rtlCol="0">
            <a:spAutoFit/>
          </a:bodyPr>
          <a:lstStyle/>
          <a:p>
            <a:pPr algn="ctr"/>
            <a:r>
              <a:rPr lang="en-US" sz="2400">
                <a:latin typeface="Arial" panose="020B0604020202020204" pitchFamily="34" charset="0"/>
                <a:cs typeface="Arial" panose="020B0604020202020204" pitchFamily="34" charset="0"/>
              </a:rPr>
              <a:t>Hands-on </a:t>
            </a:r>
          </a:p>
          <a:p>
            <a:pPr algn="ctr"/>
            <a:r>
              <a:rPr lang="en-US" sz="2400">
                <a:latin typeface="Arial" panose="020B0604020202020204" pitchFamily="34" charset="0"/>
                <a:cs typeface="Arial" panose="020B0604020202020204" pitchFamily="34" charset="0"/>
              </a:rPr>
              <a:t>activities</a:t>
            </a:r>
          </a:p>
        </p:txBody>
      </p:sp>
      <p:sp>
        <p:nvSpPr>
          <p:cNvPr id="23" name="TextBox 22">
            <a:extLst>
              <a:ext uri="{FF2B5EF4-FFF2-40B4-BE49-F238E27FC236}">
                <a16:creationId xmlns:a16="http://schemas.microsoft.com/office/drawing/2014/main" id="{9328D7B5-194F-55E3-F28F-328DC2B5E39D}"/>
              </a:ext>
            </a:extLst>
          </p:cNvPr>
          <p:cNvSpPr txBox="1"/>
          <p:nvPr/>
        </p:nvSpPr>
        <p:spPr>
          <a:xfrm>
            <a:off x="3940994" y="4447316"/>
            <a:ext cx="2034531" cy="830997"/>
          </a:xfrm>
          <a:prstGeom prst="rect">
            <a:avLst/>
          </a:prstGeom>
          <a:noFill/>
        </p:spPr>
        <p:txBody>
          <a:bodyPr wrap="none" rtlCol="0">
            <a:spAutoFit/>
          </a:bodyPr>
          <a:lstStyle/>
          <a:p>
            <a:pPr algn="ctr"/>
            <a:r>
              <a:rPr lang="en-US" sz="2400">
                <a:latin typeface="Arial" panose="020B0604020202020204" pitchFamily="34" charset="0"/>
                <a:cs typeface="Arial" panose="020B0604020202020204" pitchFamily="34" charset="0"/>
              </a:rPr>
              <a:t>Short </a:t>
            </a:r>
          </a:p>
          <a:p>
            <a:pPr algn="ctr"/>
            <a:r>
              <a:rPr lang="en-US" sz="2400">
                <a:latin typeface="Arial" panose="020B0604020202020204" pitchFamily="34" charset="0"/>
                <a:cs typeface="Arial" panose="020B0604020202020204" pitchFamily="34" charset="0"/>
              </a:rPr>
              <a:t>presentations</a:t>
            </a:r>
          </a:p>
        </p:txBody>
      </p:sp>
      <p:sp>
        <p:nvSpPr>
          <p:cNvPr id="24" name="TextBox 23">
            <a:extLst>
              <a:ext uri="{FF2B5EF4-FFF2-40B4-BE49-F238E27FC236}">
                <a16:creationId xmlns:a16="http://schemas.microsoft.com/office/drawing/2014/main" id="{867E2B5C-74C1-50BD-533E-9B65CB05A8ED}"/>
              </a:ext>
            </a:extLst>
          </p:cNvPr>
          <p:cNvSpPr txBox="1"/>
          <p:nvPr/>
        </p:nvSpPr>
        <p:spPr>
          <a:xfrm>
            <a:off x="6632941" y="4387843"/>
            <a:ext cx="1778051" cy="830997"/>
          </a:xfrm>
          <a:prstGeom prst="rect">
            <a:avLst/>
          </a:prstGeom>
          <a:noFill/>
        </p:spPr>
        <p:txBody>
          <a:bodyPr wrap="none" rtlCol="0">
            <a:spAutoFit/>
          </a:bodyPr>
          <a:lstStyle/>
          <a:p>
            <a:pPr algn="ctr"/>
            <a:r>
              <a:rPr lang="en-US" sz="2400">
                <a:latin typeface="Arial" panose="020B0604020202020204" pitchFamily="34" charset="0"/>
                <a:cs typeface="Arial" panose="020B0604020202020204" pitchFamily="34" charset="0"/>
              </a:rPr>
              <a:t>Group </a:t>
            </a:r>
          </a:p>
          <a:p>
            <a:pPr algn="ctr"/>
            <a:r>
              <a:rPr lang="en-US" sz="2400">
                <a:latin typeface="Arial" panose="020B0604020202020204" pitchFamily="34" charset="0"/>
                <a:cs typeface="Arial" panose="020B0604020202020204" pitchFamily="34" charset="0"/>
              </a:rPr>
              <a:t>discussions</a:t>
            </a:r>
          </a:p>
        </p:txBody>
      </p:sp>
      <p:sp>
        <p:nvSpPr>
          <p:cNvPr id="25" name="TextBox 24">
            <a:extLst>
              <a:ext uri="{FF2B5EF4-FFF2-40B4-BE49-F238E27FC236}">
                <a16:creationId xmlns:a16="http://schemas.microsoft.com/office/drawing/2014/main" id="{EF26C9C1-2005-2664-7DFF-8127C71952AF}"/>
              </a:ext>
            </a:extLst>
          </p:cNvPr>
          <p:cNvSpPr txBox="1"/>
          <p:nvPr/>
        </p:nvSpPr>
        <p:spPr>
          <a:xfrm>
            <a:off x="9048054" y="4385178"/>
            <a:ext cx="1383712" cy="830997"/>
          </a:xfrm>
          <a:prstGeom prst="rect">
            <a:avLst/>
          </a:prstGeom>
          <a:noFill/>
        </p:spPr>
        <p:txBody>
          <a:bodyPr wrap="none" rtlCol="0">
            <a:spAutoFit/>
          </a:bodyPr>
          <a:lstStyle/>
          <a:p>
            <a:pPr algn="ctr"/>
            <a:r>
              <a:rPr lang="en-US" sz="2400">
                <a:latin typeface="Arial" panose="020B0604020202020204" pitchFamily="34" charset="0"/>
                <a:cs typeface="Arial" panose="020B0604020202020204" pitchFamily="34" charset="0"/>
              </a:rPr>
              <a:t>Q&amp;A </a:t>
            </a:r>
          </a:p>
          <a:p>
            <a:pPr algn="ctr"/>
            <a:r>
              <a:rPr lang="en-US" sz="2400">
                <a:latin typeface="Arial" panose="020B0604020202020204" pitchFamily="34" charset="0"/>
                <a:cs typeface="Arial" panose="020B0604020202020204" pitchFamily="34" charset="0"/>
              </a:rPr>
              <a:t>sessions</a:t>
            </a:r>
          </a:p>
        </p:txBody>
      </p:sp>
    </p:spTree>
    <p:extLst>
      <p:ext uri="{BB962C8B-B14F-4D97-AF65-F5344CB8AC3E}">
        <p14:creationId xmlns:p14="http://schemas.microsoft.com/office/powerpoint/2010/main" val="1456028842"/>
      </p:ext>
    </p:extLst>
  </p:cSld>
  <p:clrMapOvr>
    <a:masterClrMapping/>
  </p:clrMapOvr>
</p:sld>
</file>

<file path=ppt/theme/theme1.xml><?xml version="1.0" encoding="utf-8"?>
<a:theme xmlns:a="http://schemas.openxmlformats.org/drawingml/2006/main" name="717 Alliance 2">
  <a:themeElements>
    <a:clrScheme name="Custom 8">
      <a:dk1>
        <a:srgbClr val="384D56"/>
      </a:dk1>
      <a:lt1>
        <a:srgbClr val="FFFFFF"/>
      </a:lt1>
      <a:dk2>
        <a:srgbClr val="618393"/>
      </a:dk2>
      <a:lt2>
        <a:srgbClr val="EDF3F7"/>
      </a:lt2>
      <a:accent1>
        <a:srgbClr val="3BB041"/>
      </a:accent1>
      <a:accent2>
        <a:srgbClr val="CF2E2E"/>
      </a:accent2>
      <a:accent3>
        <a:srgbClr val="FCB900"/>
      </a:accent3>
      <a:accent4>
        <a:srgbClr val="ABB8C3"/>
      </a:accent4>
      <a:accent5>
        <a:srgbClr val="9E1E61"/>
      </a:accent5>
      <a:accent6>
        <a:srgbClr val="9B51E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717 Alliance 2" id="{5CD86E0D-B647-1743-ABD3-4309D260961D}" vid="{51DD4CE6-BF4A-6B43-B7C4-F7722CCFE0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3B71C273E20C4095B634201CDD2539" ma:contentTypeVersion="22" ma:contentTypeDescription="Create a new document." ma:contentTypeScope="" ma:versionID="1c91be8981281be09e26fc4a503ddaa4">
  <xsd:schema xmlns:xsd="http://www.w3.org/2001/XMLSchema" xmlns:xs="http://www.w3.org/2001/XMLSchema" xmlns:p="http://schemas.microsoft.com/office/2006/metadata/properties" xmlns:ns2="ca299543-0ab4-429f-8927-bf8e8716a0c2" xmlns:ns3="d27c8f07-e503-4122-80c5-e52ee84151d4" targetNamespace="http://schemas.microsoft.com/office/2006/metadata/properties" ma:root="true" ma:fieldsID="335154a549fe497487efba296a7e171f" ns2:_="" ns3:_="">
    <xsd:import namespace="ca299543-0ab4-429f-8927-bf8e8716a0c2"/>
    <xsd:import namespace="d27c8f07-e503-4122-80c5-e52ee84151d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CR" minOccurs="0"/>
                <xsd:element ref="ns2:Comments" minOccurs="0"/>
                <xsd:element ref="ns2:MediaServiceObjectDetectorVersions" minOccurs="0"/>
                <xsd:element ref="ns2:MediaServiceSearchProperties" minOccurs="0"/>
                <xsd:element ref="ns2:TranslatedLang"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299543-0ab4-429f-8927-bf8e8716a0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2f55c54-333a-4ed3-a999-6f0836af511a"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Comments" ma:index="24" nillable="true" ma:displayName="Comments" ma:format="Dropdown" ma:internalName="Comments">
      <xsd:simpleType>
        <xsd:restriction base="dms:Text">
          <xsd:maxLength value="255"/>
        </xsd:restriction>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TranslatedLang" ma:index="27" nillable="true" ma:displayName="Translated Language" ma:internalName="TranslatedLang">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27c8f07-e503-4122-80c5-e52ee84151d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94d5955-93c2-4535-8179-a5e838035f88}" ma:internalName="TaxCatchAll" ma:showField="CatchAllData" ma:web="d27c8f07-e503-4122-80c5-e52ee84151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a299543-0ab4-429f-8927-bf8e8716a0c2">
      <Terms xmlns="http://schemas.microsoft.com/office/infopath/2007/PartnerControls"/>
    </lcf76f155ced4ddcb4097134ff3c332f>
    <TaxCatchAll xmlns="d27c8f07-e503-4122-80c5-e52ee84151d4" xsi:nil="true"/>
    <SharedWithUsers xmlns="d27c8f07-e503-4122-80c5-e52ee84151d4">
      <UserInfo>
        <DisplayName>Shefali Oza</DisplayName>
        <AccountId>727</AccountId>
        <AccountType/>
      </UserInfo>
      <UserInfo>
        <DisplayName>Mohammed Lamorde</DisplayName>
        <AccountId>1199</AccountId>
        <AccountType/>
      </UserInfo>
      <UserInfo>
        <DisplayName>Tyler Porth</DisplayName>
        <AccountId>1102</AccountId>
        <AccountType/>
      </UserInfo>
      <UserInfo>
        <DisplayName>Kaylee Errecaborde</DisplayName>
        <AccountId>1231</AccountId>
        <AccountType/>
      </UserInfo>
      <UserInfo>
        <DisplayName>Aaron Bochner</DisplayName>
        <AccountId>220</AccountId>
        <AccountType/>
      </UserInfo>
      <UserInfo>
        <DisplayName>Andrew Gall</DisplayName>
        <AccountId>265</AccountId>
        <AccountType/>
      </UserInfo>
    </SharedWithUsers>
    <Comments xmlns="ca299543-0ab4-429f-8927-bf8e8716a0c2" xsi:nil="true"/>
    <TranslatedLang xmlns="ca299543-0ab4-429f-8927-bf8e8716a0c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93BE0E-40CD-485C-BA9E-A46C80253FC2}">
  <ds:schemaRefs>
    <ds:schemaRef ds:uri="ca299543-0ab4-429f-8927-bf8e8716a0c2"/>
    <ds:schemaRef ds:uri="d27c8f07-e503-4122-80c5-e52ee84151d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71F4A09-1546-4EDA-A191-DAA6C9960091}">
  <ds:schemaRefs>
    <ds:schemaRef ds:uri="http://schemas.openxmlformats.org/package/2006/metadata/core-properties"/>
    <ds:schemaRef ds:uri="ca299543-0ab4-429f-8927-bf8e8716a0c2"/>
    <ds:schemaRef ds:uri="http://purl.org/dc/elements/1.1/"/>
    <ds:schemaRef ds:uri="d27c8f07-e503-4122-80c5-e52ee84151d4"/>
    <ds:schemaRef ds:uri="http://schemas.microsoft.com/office/2006/metadata/properties"/>
    <ds:schemaRef ds:uri="http://purl.org/dc/dcmitype/"/>
    <ds:schemaRef ds:uri="http://schemas.microsoft.com/office/infopath/2007/PartnerControls"/>
    <ds:schemaRef ds:uri="http://purl.org/dc/term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54DDFDC1-8E7F-4A35-9AC8-0F2F57A42E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717 Alliance 2</Template>
  <TotalTime>10</TotalTime>
  <Words>12126</Words>
  <Application>Microsoft Macintosh PowerPoint</Application>
  <PresentationFormat>Widescreen</PresentationFormat>
  <Paragraphs>985</Paragraphs>
  <Slides>61</Slides>
  <Notes>61</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61</vt:i4>
      </vt:variant>
    </vt:vector>
  </HeadingPairs>
  <TitlesOfParts>
    <vt:vector size="68" baseType="lpstr">
      <vt:lpstr>Aptos</vt:lpstr>
      <vt:lpstr>Arial</vt:lpstr>
      <vt:lpstr>Calibri</vt:lpstr>
      <vt:lpstr>InterVariable</vt:lpstr>
      <vt:lpstr>Public Sans</vt:lpstr>
      <vt:lpstr>Quattrocento Sans</vt:lpstr>
      <vt:lpstr>717 Alliance 2</vt:lpstr>
      <vt:lpstr>PowerPoint Presentation</vt:lpstr>
      <vt:lpstr>Housekeeping notes</vt:lpstr>
      <vt:lpstr>Icebreaker</vt:lpstr>
      <vt:lpstr>Icebreaker</vt:lpstr>
      <vt:lpstr>Overview of the  7-1-7 technical training series</vt:lpstr>
      <vt:lpstr> Workshop learning objectives</vt:lpstr>
      <vt:lpstr>PowerPoint Presentation</vt:lpstr>
      <vt:lpstr>PowerPoint Presentation</vt:lpstr>
      <vt:lpstr>This is an interactive, participatory workshop </vt:lpstr>
      <vt:lpstr>PowerPoint Presentation</vt:lpstr>
      <vt:lpstr>Parking lot </vt:lpstr>
      <vt:lpstr>Review the parking lot</vt:lpstr>
      <vt:lpstr>Recap game</vt:lpstr>
      <vt:lpstr>Recap game</vt:lpstr>
      <vt:lpstr>The 7-1-7 lifecycle</vt:lpstr>
      <vt:lpstr>PowerPoint Presentation</vt:lpstr>
      <vt:lpstr>7-1-7 can be adopted systematically and flexibly</vt:lpstr>
      <vt:lpstr>Planning for 7-1-7 adoption + use</vt:lpstr>
      <vt:lpstr>PowerPoint Presentation</vt:lpstr>
      <vt:lpstr>PowerPoint Presentation</vt:lpstr>
      <vt:lpstr>PowerPoint Presentation</vt:lpstr>
      <vt:lpstr>Report back + discussion</vt:lpstr>
      <vt:lpstr>Lunch  </vt:lpstr>
      <vt:lpstr>Icebreaker</vt:lpstr>
      <vt:lpstr>Parking lot </vt:lpstr>
      <vt:lpstr>PowerPoint Presentation</vt:lpstr>
      <vt:lpstr>Model practices</vt:lpstr>
      <vt:lpstr>Common challenges</vt:lpstr>
      <vt:lpstr>Common challenges</vt:lpstr>
      <vt:lpstr>Common challenges</vt:lpstr>
      <vt:lpstr>Introduction to 7-1-7 teach-back</vt:lpstr>
      <vt:lpstr>Teach-back of 7-1-7 materials</vt:lpstr>
      <vt:lpstr>The 7-1-7 target</vt:lpstr>
      <vt:lpstr>Teach back on the 7-1-7 target</vt:lpstr>
      <vt:lpstr> 7-1-7 timeliness metrics and milestones  </vt:lpstr>
      <vt:lpstr>Trio discussion on the 7-1-7 target</vt:lpstr>
      <vt:lpstr>Plenary discussion on the 7-1-7 target</vt:lpstr>
      <vt:lpstr>7-1-7 core principles</vt:lpstr>
      <vt:lpstr>Teach-back on 7-1-7 core principles</vt:lpstr>
      <vt:lpstr>Core principles </vt:lpstr>
      <vt:lpstr>Trio discussion on 7-1-7 core principles</vt:lpstr>
      <vt:lpstr>Plenary discussion on 7-1-7 core principles</vt:lpstr>
      <vt:lpstr>Using 7-1-7</vt:lpstr>
      <vt:lpstr>Teach-back on using 7-1-7</vt:lpstr>
      <vt:lpstr>Key steps for using the 7-1-7 target </vt:lpstr>
      <vt:lpstr>Trio discussion on using 7-1-7</vt:lpstr>
      <vt:lpstr>Plenary discussion on using 7-1-7</vt:lpstr>
      <vt:lpstr>Adopting 7-1-7</vt:lpstr>
      <vt:lpstr>Teach back on adopting 7-1-7</vt:lpstr>
      <vt:lpstr>Key steps for adopting 7-1-7</vt:lpstr>
      <vt:lpstr>Trio discussion on adopting 7-1-7</vt:lpstr>
      <vt:lpstr>Plenary discussion on adopting 7-1-7</vt:lpstr>
      <vt:lpstr>15-minute break</vt:lpstr>
      <vt:lpstr>Small group discussion</vt:lpstr>
      <vt:lpstr>Discussion: 7-1-7 in your work</vt:lpstr>
      <vt:lpstr>Today’s wrap-up</vt:lpstr>
      <vt:lpstr> Workshop learning objectives</vt:lpstr>
      <vt:lpstr>Our resources</vt:lpstr>
      <vt:lpstr>Next steps</vt:lpstr>
      <vt:lpstr>Closing remarks</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the “7-1-7” approach</dc:title>
  <dc:creator>Hani Mahmoud</dc:creator>
  <cp:lastModifiedBy>Marie Deveaux</cp:lastModifiedBy>
  <cp:revision>3</cp:revision>
  <dcterms:created xsi:type="dcterms:W3CDTF">2023-01-09T02:59:24Z</dcterms:created>
  <dcterms:modified xsi:type="dcterms:W3CDTF">2025-05-22T20:35:49Z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2023-01-12T20:15:26Z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762de5b4-45da-4234-a5e1-ee3e978f8a57</vt:lpwstr>
  </property>
  <property fmtid="{D5CDD505-2E9C-101B-9397-08002B2CF9AE}" pid="7" name="MSIP_Label_defa4170-0d19-0005-0004-bc88714345d2_ActionId">
    <vt:lpwstr>4948c2f2-1728-49f6-8390-cf0ba65a21f2</vt:lpwstr>
  </property>
  <property fmtid="{D5CDD505-2E9C-101B-9397-08002B2CF9AE}" pid="8" name="MSIP_Label_defa4170-0d19-0005-0004-bc88714345d2_ContentBits">
    <vt:lpwstr>0</vt:lpwstr>
  </property>
  <property fmtid="{D5CDD505-2E9C-101B-9397-08002B2CF9AE}" pid="9" name="ContentTypeId">
    <vt:lpwstr>0x010100173B71C273E20C4095B634201CDD2539</vt:lpwstr>
  </property>
  <property fmtid="{D5CDD505-2E9C-101B-9397-08002B2CF9AE}" pid="10" name="MediaServiceImageTags">
    <vt:lpwstr/>
  </property>
  <property fmtid="{D5CDD505-2E9C-101B-9397-08002B2CF9AE}" pid="11" name="MSIP_Label_defa4170-0d19-0005-0004-bc88714345d2_Tag">
    <vt:lpwstr>10, 3, 0, 2</vt:lpwstr>
  </property>
</Properties>
</file>