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144"/>
  </p:notesMasterIdLst>
  <p:sldIdLst>
    <p:sldId id="2147480400" r:id="rId5"/>
    <p:sldId id="2147481218" r:id="rId6"/>
    <p:sldId id="2147481486" r:id="rId7"/>
    <p:sldId id="2147481203" r:id="rId8"/>
    <p:sldId id="2147481563" r:id="rId9"/>
    <p:sldId id="2147481195" r:id="rId10"/>
    <p:sldId id="2147481196" r:id="rId11"/>
    <p:sldId id="2147480426" r:id="rId12"/>
    <p:sldId id="2147481474" r:id="rId13"/>
    <p:sldId id="2147481475" r:id="rId14"/>
    <p:sldId id="2147481476" r:id="rId15"/>
    <p:sldId id="2147481477" r:id="rId16"/>
    <p:sldId id="279" r:id="rId17"/>
    <p:sldId id="2147481160" r:id="rId18"/>
    <p:sldId id="2147481481" r:id="rId19"/>
    <p:sldId id="2147481578" r:id="rId20"/>
    <p:sldId id="2147481564" r:id="rId21"/>
    <p:sldId id="2147480633" r:id="rId22"/>
    <p:sldId id="2147480636" r:id="rId23"/>
    <p:sldId id="2147481565" r:id="rId24"/>
    <p:sldId id="2147480960" r:id="rId25"/>
    <p:sldId id="2147480961" r:id="rId26"/>
    <p:sldId id="2147481568" r:id="rId27"/>
    <p:sldId id="2147481060" r:id="rId28"/>
    <p:sldId id="2147481569" r:id="rId29"/>
    <p:sldId id="2147481570" r:id="rId30"/>
    <p:sldId id="2147481571" r:id="rId31"/>
    <p:sldId id="2147481050" r:id="rId32"/>
    <p:sldId id="2147481567" r:id="rId33"/>
    <p:sldId id="2147480964" r:id="rId34"/>
    <p:sldId id="2147480702" r:id="rId35"/>
    <p:sldId id="2147480552" r:id="rId36"/>
    <p:sldId id="2147481566" r:id="rId37"/>
    <p:sldId id="2147481407" r:id="rId38"/>
    <p:sldId id="2147481579" r:id="rId39"/>
    <p:sldId id="2147481388" r:id="rId40"/>
    <p:sldId id="2147481572" r:id="rId41"/>
    <p:sldId id="2147481393" r:id="rId42"/>
    <p:sldId id="2147480431" r:id="rId43"/>
    <p:sldId id="2147480700" r:id="rId44"/>
    <p:sldId id="2147481573" r:id="rId45"/>
    <p:sldId id="2147480650" r:id="rId46"/>
    <p:sldId id="2147481013" r:id="rId47"/>
    <p:sldId id="2145706381" r:id="rId48"/>
    <p:sldId id="2147480704" r:id="rId49"/>
    <p:sldId id="2147480713" r:id="rId50"/>
    <p:sldId id="2147480978" r:id="rId51"/>
    <p:sldId id="2145706410" r:id="rId52"/>
    <p:sldId id="2147481275" r:id="rId53"/>
    <p:sldId id="2147480333" r:id="rId54"/>
    <p:sldId id="2147481276" r:id="rId55"/>
    <p:sldId id="2147480350" r:id="rId56"/>
    <p:sldId id="2147480351" r:id="rId57"/>
    <p:sldId id="2147480353" r:id="rId58"/>
    <p:sldId id="2147480348" r:id="rId59"/>
    <p:sldId id="2147480352" r:id="rId60"/>
    <p:sldId id="2147481614" r:id="rId61"/>
    <p:sldId id="2147481576" r:id="rId62"/>
    <p:sldId id="2147481577" r:id="rId63"/>
    <p:sldId id="2145706043" r:id="rId64"/>
    <p:sldId id="2147481466" r:id="rId65"/>
    <p:sldId id="2147481467" r:id="rId66"/>
    <p:sldId id="2147481362" r:id="rId67"/>
    <p:sldId id="2145706047" r:id="rId68"/>
    <p:sldId id="2147481583" r:id="rId69"/>
    <p:sldId id="2147481611" r:id="rId70"/>
    <p:sldId id="2147481071" r:id="rId71"/>
    <p:sldId id="2147481033" r:id="rId72"/>
    <p:sldId id="2147480600" r:id="rId73"/>
    <p:sldId id="2147480414" r:id="rId74"/>
    <p:sldId id="2147480372" r:id="rId75"/>
    <p:sldId id="2145706288" r:id="rId76"/>
    <p:sldId id="2147481297" r:id="rId77"/>
    <p:sldId id="2147481209" r:id="rId78"/>
    <p:sldId id="2145706157" r:id="rId79"/>
    <p:sldId id="2145706135" r:id="rId80"/>
    <p:sldId id="2147480929" r:id="rId81"/>
    <p:sldId id="2147481616" r:id="rId82"/>
    <p:sldId id="2147481584" r:id="rId83"/>
    <p:sldId id="2147480921" r:id="rId84"/>
    <p:sldId id="2147480464" r:id="rId85"/>
    <p:sldId id="264" r:id="rId86"/>
    <p:sldId id="2147480931" r:id="rId87"/>
    <p:sldId id="2147480888" r:id="rId88"/>
    <p:sldId id="2147480809" r:id="rId89"/>
    <p:sldId id="2145706241" r:id="rId90"/>
    <p:sldId id="2145706153" r:id="rId91"/>
    <p:sldId id="2147480932" r:id="rId92"/>
    <p:sldId id="2147480812" r:id="rId93"/>
    <p:sldId id="2147480889" r:id="rId94"/>
    <p:sldId id="2147481590" r:id="rId95"/>
    <p:sldId id="2147481587" r:id="rId96"/>
    <p:sldId id="2147481617" r:id="rId97"/>
    <p:sldId id="2147480828" r:id="rId98"/>
    <p:sldId id="2147480834" r:id="rId99"/>
    <p:sldId id="2147480933" r:id="rId100"/>
    <p:sldId id="2147481618" r:id="rId101"/>
    <p:sldId id="2147481622" r:id="rId102"/>
    <p:sldId id="2147481604" r:id="rId103"/>
    <p:sldId id="2147481595" r:id="rId104"/>
    <p:sldId id="2147481605" r:id="rId105"/>
    <p:sldId id="2147481606" r:id="rId106"/>
    <p:sldId id="2147481607" r:id="rId107"/>
    <p:sldId id="2147481608" r:id="rId108"/>
    <p:sldId id="2147481609" r:id="rId109"/>
    <p:sldId id="2147481600" r:id="rId110"/>
    <p:sldId id="2147481601" r:id="rId111"/>
    <p:sldId id="2147481278" r:id="rId112"/>
    <p:sldId id="2147480432" r:id="rId113"/>
    <p:sldId id="2145706289" r:id="rId114"/>
    <p:sldId id="2147481277" r:id="rId115"/>
    <p:sldId id="2147481615" r:id="rId116"/>
    <p:sldId id="2147481485" r:id="rId117"/>
    <p:sldId id="2147481619" r:id="rId118"/>
    <p:sldId id="2147480913" r:id="rId119"/>
    <p:sldId id="2147481082" r:id="rId120"/>
    <p:sldId id="2147480914" r:id="rId121"/>
    <p:sldId id="2147481623" r:id="rId122"/>
    <p:sldId id="2147481621" r:id="rId123"/>
    <p:sldId id="2147480868" r:id="rId124"/>
    <p:sldId id="2147480945" r:id="rId125"/>
    <p:sldId id="2147480820" r:id="rId126"/>
    <p:sldId id="258" r:id="rId127"/>
    <p:sldId id="2147481088" r:id="rId128"/>
    <p:sldId id="2147480871" r:id="rId129"/>
    <p:sldId id="2147481620" r:id="rId130"/>
    <p:sldId id="2147480875" r:id="rId131"/>
    <p:sldId id="2147481588" r:id="rId132"/>
    <p:sldId id="2147481589" r:id="rId133"/>
    <p:sldId id="2147481624" r:id="rId134"/>
    <p:sldId id="2147481625" r:id="rId135"/>
    <p:sldId id="2147481451" r:id="rId136"/>
    <p:sldId id="2147481460" r:id="rId137"/>
    <p:sldId id="2147481442" r:id="rId138"/>
    <p:sldId id="2147481524" r:id="rId139"/>
    <p:sldId id="2145705809" r:id="rId140"/>
    <p:sldId id="2147480516" r:id="rId141"/>
    <p:sldId id="2147481444" r:id="rId142"/>
    <p:sldId id="2145705821" r:id="rId1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learning objectives, and icebreaker" id="{CDF9D438-C8EA-8A42-9B34-E1EBE66B2E84}">
          <p14:sldIdLst>
            <p14:sldId id="2147480400"/>
            <p14:sldId id="2147481218"/>
            <p14:sldId id="2147481486"/>
            <p14:sldId id="2147481203"/>
            <p14:sldId id="2147481563"/>
            <p14:sldId id="2147481195"/>
            <p14:sldId id="2147481196"/>
            <p14:sldId id="2147480426"/>
            <p14:sldId id="2147481474"/>
            <p14:sldId id="2147481475"/>
          </p14:sldIdLst>
        </p14:section>
        <p14:section name="Parking lot" id="{07DA9C2B-3979-B345-BF27-B27A501284CA}">
          <p14:sldIdLst>
            <p14:sldId id="2147481476"/>
            <p14:sldId id="2147481477"/>
          </p14:sldIdLst>
        </p14:section>
        <p14:section name="Recap of steps for using 7-1-7" id="{B426AE03-E642-4E46-AA30-022637F6D7F4}">
          <p14:sldIdLst>
            <p14:sldId id="279"/>
            <p14:sldId id="2147481160"/>
            <p14:sldId id="2147481481"/>
          </p14:sldIdLst>
        </p14:section>
        <p14:section name="Step 4: Routinely consolidate data and monitor progress of actions" id="{4746D8C6-C7EF-0041-A969-DF5BDBED97C2}">
          <p14:sldIdLst>
            <p14:sldId id="2147481578"/>
            <p14:sldId id="2147481564"/>
            <p14:sldId id="2147480633"/>
            <p14:sldId id="2147480636"/>
            <p14:sldId id="2147481565"/>
            <p14:sldId id="2147480960"/>
            <p14:sldId id="2147480961"/>
            <p14:sldId id="2147481568"/>
            <p14:sldId id="2147481060"/>
            <p14:sldId id="2147481569"/>
            <p14:sldId id="2147481570"/>
            <p14:sldId id="2147481571"/>
            <p14:sldId id="2147481050"/>
            <p14:sldId id="2147481567"/>
            <p14:sldId id="2147480964"/>
            <p14:sldId id="2147480702"/>
            <p14:sldId id="2147480552"/>
            <p14:sldId id="2147481566"/>
          </p14:sldIdLst>
        </p14:section>
        <p14:section name="Break" id="{3EA4E4AA-1015-1D4F-9633-BF3E676BD0F0}">
          <p14:sldIdLst>
            <p14:sldId id="2147481407"/>
          </p14:sldIdLst>
        </p14:section>
        <p14:section name="Step 5: Synthesize and use results for planning and financing" id="{EAF6CDF8-AFBB-3645-AA26-60148FC68C89}">
          <p14:sldIdLst>
            <p14:sldId id="2147481579"/>
            <p14:sldId id="2147481388"/>
            <p14:sldId id="2147481572"/>
            <p14:sldId id="2147481393"/>
            <p14:sldId id="2147480431"/>
            <p14:sldId id="2147480700"/>
            <p14:sldId id="2147481573"/>
            <p14:sldId id="2147480650"/>
            <p14:sldId id="2147481013"/>
            <p14:sldId id="2145706381"/>
            <p14:sldId id="2147480704"/>
            <p14:sldId id="2147480713"/>
            <p14:sldId id="2147480978"/>
            <p14:sldId id="2145706410"/>
            <p14:sldId id="2147481275"/>
            <p14:sldId id="2147480333"/>
            <p14:sldId id="2147481276"/>
            <p14:sldId id="2147480350"/>
            <p14:sldId id="2147480351"/>
            <p14:sldId id="2147480353"/>
            <p14:sldId id="2147480348"/>
            <p14:sldId id="2147480352"/>
            <p14:sldId id="2147481614"/>
            <p14:sldId id="2147481576"/>
            <p14:sldId id="2147481577"/>
          </p14:sldIdLst>
        </p14:section>
        <p14:section name="Lunch" id="{87F4E8ED-ED25-0545-8DB8-464395E10AED}">
          <p14:sldIdLst>
            <p14:sldId id="2145706043"/>
          </p14:sldIdLst>
        </p14:section>
        <p14:section name="Afternoon icebreaker" id="{7FF07BD6-F027-1B48-BAF6-EBAA3F1EA269}">
          <p14:sldIdLst>
            <p14:sldId id="2147481466"/>
          </p14:sldIdLst>
        </p14:section>
        <p14:section name="Parking lot / Q&amp;A" id="{35433E07-98DA-B444-81FF-AE0566142ABE}">
          <p14:sldIdLst>
            <p14:sldId id="2147481467"/>
            <p14:sldId id="2147481362"/>
          </p14:sldIdLst>
        </p14:section>
        <p14:section name="Introduction to adopting 7-1-7 (6 components)" id="{7D5B990A-FD15-7F4D-A88C-39E9F7712AF4}">
          <p14:sldIdLst>
            <p14:sldId id="2145706047"/>
            <p14:sldId id="2147481583"/>
            <p14:sldId id="2147481611"/>
            <p14:sldId id="2147481071"/>
            <p14:sldId id="2147481033"/>
            <p14:sldId id="2147480600"/>
            <p14:sldId id="2147480414"/>
            <p14:sldId id="2147480372"/>
            <p14:sldId id="2145706288"/>
            <p14:sldId id="2147481297"/>
          </p14:sldIdLst>
        </p14:section>
        <p14:section name="1. Situate 7-1-7 within public health system" id="{5016C6B1-3C29-F14B-9D6F-0E72B38F72D5}">
          <p14:sldIdLst>
            <p14:sldId id="2147481209"/>
            <p14:sldId id="2145706157"/>
            <p14:sldId id="2145706135"/>
            <p14:sldId id="2147480929"/>
          </p14:sldIdLst>
        </p14:section>
        <p14:section name="2. Map stakeholders and existing systems" id="{A6E117A4-B889-7645-8A17-9746197D6C24}">
          <p14:sldIdLst>
            <p14:sldId id="2147481616"/>
            <p14:sldId id="2147481584"/>
            <p14:sldId id="2147480921"/>
            <p14:sldId id="2147480464"/>
            <p14:sldId id="264"/>
            <p14:sldId id="2147480931"/>
            <p14:sldId id="2147480888"/>
            <p14:sldId id="2147480809"/>
            <p14:sldId id="2145706241"/>
            <p14:sldId id="2145706153"/>
            <p14:sldId id="2147480932"/>
            <p14:sldId id="2147480812"/>
            <p14:sldId id="2147480889"/>
            <p14:sldId id="2147481590"/>
            <p14:sldId id="2147481587"/>
          </p14:sldIdLst>
        </p14:section>
        <p14:section name="3. Engage stakeholders" id="{4C808039-389D-B04A-94D1-7481795BF2C7}">
          <p14:sldIdLst>
            <p14:sldId id="2147481617"/>
            <p14:sldId id="2147480828"/>
            <p14:sldId id="2147480834"/>
            <p14:sldId id="2147480933"/>
          </p14:sldIdLst>
        </p14:section>
        <p14:section name="4. Integrate into workflows" id="{77C981DC-0322-BD49-AF8B-B85E3F0228A8}">
          <p14:sldIdLst>
            <p14:sldId id="2147481618"/>
            <p14:sldId id="2147481622"/>
            <p14:sldId id="2147481604"/>
            <p14:sldId id="2147481595"/>
            <p14:sldId id="2147481605"/>
            <p14:sldId id="2147481606"/>
            <p14:sldId id="2147481607"/>
            <p14:sldId id="2147481608"/>
            <p14:sldId id="2147481609"/>
            <p14:sldId id="2147481600"/>
            <p14:sldId id="2147481601"/>
            <p14:sldId id="2147481278"/>
            <p14:sldId id="2147480432"/>
            <p14:sldId id="2145706289"/>
            <p14:sldId id="2147481277"/>
            <p14:sldId id="2147481615"/>
          </p14:sldIdLst>
        </p14:section>
        <p14:section name="Break" id="{4E6F375E-C71A-9C48-B320-DA07AE741D84}">
          <p14:sldIdLst>
            <p14:sldId id="2147481485"/>
          </p14:sldIdLst>
        </p14:section>
        <p14:section name="5. Train staff" id="{6B8171CC-9EA3-5D41-8904-85339C79C7C8}">
          <p14:sldIdLst>
            <p14:sldId id="2147481619"/>
            <p14:sldId id="2147480913"/>
            <p14:sldId id="2147481082"/>
            <p14:sldId id="2147480914"/>
            <p14:sldId id="2147481623"/>
          </p14:sldIdLst>
        </p14:section>
        <p14:section name="6. Pilot use" id="{832C7C40-842D-0648-9546-9578838D8B64}">
          <p14:sldIdLst>
            <p14:sldId id="2147481621"/>
            <p14:sldId id="2147480868"/>
            <p14:sldId id="2147480945"/>
            <p14:sldId id="2147480820"/>
            <p14:sldId id="258"/>
            <p14:sldId id="2147481088"/>
            <p14:sldId id="2147480871"/>
            <p14:sldId id="2147481620"/>
          </p14:sldIdLst>
        </p14:section>
        <p14:section name="Launching 7-1-7" id="{E842393E-18CB-9644-855E-51480BD92DBA}">
          <p14:sldIdLst>
            <p14:sldId id="2147480875"/>
            <p14:sldId id="2147481588"/>
          </p14:sldIdLst>
        </p14:section>
        <p14:section name="Financing 7-1-7" id="{8A4ECCF8-858E-F347-8B33-8E9984AB910C}">
          <p14:sldIdLst>
            <p14:sldId id="2147481589"/>
            <p14:sldId id="2147481624"/>
            <p14:sldId id="2147481625"/>
          </p14:sldIdLst>
        </p14:section>
        <p14:section name="Group discussion" id="{EFA7C81C-7772-614B-9F9D-FC8F83B1361A}">
          <p14:sldIdLst>
            <p14:sldId id="2147481451"/>
            <p14:sldId id="2147481460"/>
          </p14:sldIdLst>
        </p14:section>
        <p14:section name="Wrap-up and next steps" id="{44489C46-C638-B646-B8F8-C57711FB7609}">
          <p14:sldIdLst>
            <p14:sldId id="2147481442"/>
            <p14:sldId id="2147481524"/>
            <p14:sldId id="2145705809"/>
            <p14:sldId id="2147480516"/>
            <p14:sldId id="2147481444"/>
            <p14:sldId id="214570582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D864C8"/>
    <a:srgbClr val="E18F5F"/>
    <a:srgbClr val="E38181"/>
    <a:srgbClr val="ABA142"/>
    <a:srgbClr val="0192BC"/>
    <a:srgbClr val="DC749F"/>
    <a:srgbClr val="F79736"/>
    <a:srgbClr val="DA9932"/>
    <a:srgbClr val="B1A0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90E323-E475-6545-9B63-8685874D5B3B}" v="2" dt="2025-05-22T19:18:30.182"/>
    <p1510:client id="{A24EF015-7BC6-854D-80FE-A666978B562E}" v="25" dt="2025-05-22T14:33:59.3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424"/>
    <p:restoredTop sz="63401"/>
  </p:normalViewPr>
  <p:slideViewPr>
    <p:cSldViewPr snapToGrid="0">
      <p:cViewPr varScale="1">
        <p:scale>
          <a:sx n="103" d="100"/>
          <a:sy n="103" d="100"/>
        </p:scale>
        <p:origin x="168" y="7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microsoft.com/office/2016/11/relationships/changesInfo" Target="changesInfos/changesInfo1.xml"/><Relationship Id="rId5" Type="http://schemas.openxmlformats.org/officeDocument/2006/relationships/slide" Target="slides/slide1.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microsoft.com/office/2015/10/relationships/revisionInfo" Target="revisionInfo.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microsoft.com/office/2018/10/relationships/authors" Targe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notesMaster" Target="notesMasters/notesMaster1.xml"/><Relationship Id="rId90" Type="http://schemas.openxmlformats.org/officeDocument/2006/relationships/slide" Target="slides/slide8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fali Oza" userId="b6d86925-c367-4057-9a73-a9633078c5cb" providerId="ADAL" clId="{A740EC01-557E-D34A-91EA-7899B40A1097}"/>
    <pc:docChg chg="undo redo custSel addSld delSld modSld sldOrd modSection">
      <pc:chgData name="Shefali Oza" userId="b6d86925-c367-4057-9a73-a9633078c5cb" providerId="ADAL" clId="{A740EC01-557E-D34A-91EA-7899B40A1097}" dt="2025-05-15T21:17:21.219" v="99771"/>
      <pc:docMkLst>
        <pc:docMk/>
      </pc:docMkLst>
      <pc:sldChg chg="addSp modSp mod modNotesTx">
        <pc:chgData name="Shefali Oza" userId="b6d86925-c367-4057-9a73-a9633078c5cb" providerId="ADAL" clId="{A740EC01-557E-D34A-91EA-7899B40A1097}" dt="2025-05-01T13:41:50.431" v="87395" actId="313"/>
        <pc:sldMkLst>
          <pc:docMk/>
          <pc:sldMk cId="1618432502" sldId="258"/>
        </pc:sldMkLst>
        <pc:spChg chg="mod">
          <ac:chgData name="Shefali Oza" userId="b6d86925-c367-4057-9a73-a9633078c5cb" providerId="ADAL" clId="{A740EC01-557E-D34A-91EA-7899B40A1097}" dt="2025-04-27T16:24:09.500" v="64420" actId="20577"/>
          <ac:spMkLst>
            <pc:docMk/>
            <pc:sldMk cId="1618432502" sldId="258"/>
            <ac:spMk id="3" creationId="{F6C76447-05CE-AA34-D342-D54080E72ADC}"/>
          </ac:spMkLst>
        </pc:spChg>
      </pc:sldChg>
      <pc:sldChg chg="addSp modSp modNotesTx">
        <pc:chgData name="Shefali Oza" userId="b6d86925-c367-4057-9a73-a9633078c5cb" providerId="ADAL" clId="{A740EC01-557E-D34A-91EA-7899B40A1097}" dt="2025-04-24T11:52:46.941" v="50093"/>
        <pc:sldMkLst>
          <pc:docMk/>
          <pc:sldMk cId="1224139860" sldId="264"/>
        </pc:sldMkLst>
      </pc:sldChg>
      <pc:sldChg chg="del">
        <pc:chgData name="Shefali Oza" userId="b6d86925-c367-4057-9a73-a9633078c5cb" providerId="ADAL" clId="{A740EC01-557E-D34A-91EA-7899B40A1097}" dt="2025-04-22T14:47:41.998" v="35440" actId="2696"/>
        <pc:sldMkLst>
          <pc:docMk/>
          <pc:sldMk cId="2756451208" sldId="296"/>
        </pc:sldMkLst>
      </pc:sldChg>
      <pc:sldChg chg="addSp modSp modNotesTx">
        <pc:chgData name="Shefali Oza" userId="b6d86925-c367-4057-9a73-a9633078c5cb" providerId="ADAL" clId="{A740EC01-557E-D34A-91EA-7899B40A1097}" dt="2025-04-22T14:48:53.838" v="35501"/>
        <pc:sldMkLst>
          <pc:docMk/>
          <pc:sldMk cId="2244206767" sldId="2145705809"/>
        </pc:sldMkLst>
      </pc:sldChg>
      <pc:sldChg chg="modSp mod">
        <pc:chgData name="Shefali Oza" userId="b6d86925-c367-4057-9a73-a9633078c5cb" providerId="ADAL" clId="{A740EC01-557E-D34A-91EA-7899B40A1097}" dt="2025-04-22T14:47:55.195" v="35442" actId="1076"/>
        <pc:sldMkLst>
          <pc:docMk/>
          <pc:sldMk cId="2726359537" sldId="2145705821"/>
        </pc:sldMkLst>
      </pc:sldChg>
      <pc:sldChg chg="modNotesTx">
        <pc:chgData name="Shefali Oza" userId="b6d86925-c367-4057-9a73-a9633078c5cb" providerId="ADAL" clId="{A740EC01-557E-D34A-91EA-7899B40A1097}" dt="2025-05-14T19:26:31.373" v="99532" actId="114"/>
        <pc:sldMkLst>
          <pc:docMk/>
          <pc:sldMk cId="2948868882" sldId="2145706043"/>
        </pc:sldMkLst>
      </pc:sldChg>
      <pc:sldChg chg="addSp modSp mod modNotesTx">
        <pc:chgData name="Shefali Oza" userId="b6d86925-c367-4057-9a73-a9633078c5cb" providerId="ADAL" clId="{A740EC01-557E-D34A-91EA-7899B40A1097}" dt="2025-04-23T21:03:15.020" v="42660" actId="20577"/>
        <pc:sldMkLst>
          <pc:docMk/>
          <pc:sldMk cId="3447725062" sldId="2145706047"/>
        </pc:sldMkLst>
        <pc:spChg chg="mod">
          <ac:chgData name="Shefali Oza" userId="b6d86925-c367-4057-9a73-a9633078c5cb" providerId="ADAL" clId="{A740EC01-557E-D34A-91EA-7899B40A1097}" dt="2025-04-22T15:20:00.119" v="35659" actId="20577"/>
          <ac:spMkLst>
            <pc:docMk/>
            <pc:sldMk cId="3447725062" sldId="2145706047"/>
            <ac:spMk id="3" creationId="{6FCB29A9-8F84-23F8-F74A-3915DFB6DB5A}"/>
          </ac:spMkLst>
        </pc:spChg>
      </pc:sldChg>
      <pc:sldChg chg="addSp modSp ord modNotesTx">
        <pc:chgData name="Shefali Oza" userId="b6d86925-c367-4057-9a73-a9633078c5cb" providerId="ADAL" clId="{A740EC01-557E-D34A-91EA-7899B40A1097}" dt="2025-05-13T20:46:30.127" v="97210" actId="20577"/>
        <pc:sldMkLst>
          <pc:docMk/>
          <pc:sldMk cId="342030487" sldId="2145706135"/>
        </pc:sldMkLst>
      </pc:sldChg>
      <pc:sldChg chg="addSp delSp modSp mod modNotesTx">
        <pc:chgData name="Shefali Oza" userId="b6d86925-c367-4057-9a73-a9633078c5cb" providerId="ADAL" clId="{A740EC01-557E-D34A-91EA-7899B40A1097}" dt="2025-04-30T23:14:59.422" v="69038" actId="20577"/>
        <pc:sldMkLst>
          <pc:docMk/>
          <pc:sldMk cId="3356940802" sldId="2145706153"/>
        </pc:sldMkLst>
        <pc:spChg chg="mod">
          <ac:chgData name="Shefali Oza" userId="b6d86925-c367-4057-9a73-a9633078c5cb" providerId="ADAL" clId="{A740EC01-557E-D34A-91EA-7899B40A1097}" dt="2025-04-30T23:07:01.434" v="67443" actId="20577"/>
          <ac:spMkLst>
            <pc:docMk/>
            <pc:sldMk cId="3356940802" sldId="2145706153"/>
            <ac:spMk id="3" creationId="{A8E301C7-B8B7-5BAC-2A5A-4C308C3321AA}"/>
          </ac:spMkLst>
        </pc:spChg>
        <pc:spChg chg="mod">
          <ac:chgData name="Shefali Oza" userId="b6d86925-c367-4057-9a73-a9633078c5cb" providerId="ADAL" clId="{A740EC01-557E-D34A-91EA-7899B40A1097}" dt="2025-04-27T15:01:56.989" v="60890" actId="14100"/>
          <ac:spMkLst>
            <pc:docMk/>
            <pc:sldMk cId="3356940802" sldId="2145706153"/>
            <ac:spMk id="4" creationId="{2AAEC891-B6DA-3411-EF63-81AEB785C085}"/>
          </ac:spMkLst>
        </pc:spChg>
        <pc:spChg chg="mod">
          <ac:chgData name="Shefali Oza" userId="b6d86925-c367-4057-9a73-a9633078c5cb" providerId="ADAL" clId="{A740EC01-557E-D34A-91EA-7899B40A1097}" dt="2025-04-27T15:02:10.665" v="60892" actId="14100"/>
          <ac:spMkLst>
            <pc:docMk/>
            <pc:sldMk cId="3356940802" sldId="2145706153"/>
            <ac:spMk id="10" creationId="{1BA804A5-E38C-93F5-7DA8-DBEDB491226C}"/>
          </ac:spMkLst>
        </pc:spChg>
        <pc:grpChg chg="mod">
          <ac:chgData name="Shefali Oza" userId="b6d86925-c367-4057-9a73-a9633078c5cb" providerId="ADAL" clId="{A740EC01-557E-D34A-91EA-7899B40A1097}" dt="2025-04-27T15:02:15.276" v="60893" actId="1076"/>
          <ac:grpSpMkLst>
            <pc:docMk/>
            <pc:sldMk cId="3356940802" sldId="2145706153"/>
            <ac:grpSpMk id="9" creationId="{BD83095A-DA8A-0A23-E384-6F84997B1CD5}"/>
          </ac:grpSpMkLst>
        </pc:grpChg>
      </pc:sldChg>
      <pc:sldChg chg="addSp modSp modAnim modNotesTx">
        <pc:chgData name="Shefali Oza" userId="b6d86925-c367-4057-9a73-a9633078c5cb" providerId="ADAL" clId="{A740EC01-557E-D34A-91EA-7899B40A1097}" dt="2025-04-23T12:02:45.451" v="40055" actId="20577"/>
        <pc:sldMkLst>
          <pc:docMk/>
          <pc:sldMk cId="2035606939" sldId="2145706157"/>
        </pc:sldMkLst>
      </pc:sldChg>
      <pc:sldChg chg="addSp delSp modSp mod modNotesTx">
        <pc:chgData name="Shefali Oza" userId="b6d86925-c367-4057-9a73-a9633078c5cb" providerId="ADAL" clId="{A740EC01-557E-D34A-91EA-7899B40A1097}" dt="2025-05-14T19:28:08.925" v="99541" actId="114"/>
        <pc:sldMkLst>
          <pc:docMk/>
          <pc:sldMk cId="4107062546" sldId="2145706241"/>
        </pc:sldMkLst>
      </pc:sldChg>
      <pc:sldChg chg="addSp delSp modSp mod modAnim modNotesTx">
        <pc:chgData name="Shefali Oza" userId="b6d86925-c367-4057-9a73-a9633078c5cb" providerId="ADAL" clId="{A740EC01-557E-D34A-91EA-7899B40A1097}" dt="2025-05-15T20:36:55.241" v="99614"/>
        <pc:sldMkLst>
          <pc:docMk/>
          <pc:sldMk cId="3934092864" sldId="2145706288"/>
        </pc:sldMkLst>
      </pc:sldChg>
      <pc:sldChg chg="addSp modSp modNotesTx">
        <pc:chgData name="Shefali Oza" userId="b6d86925-c367-4057-9a73-a9633078c5cb" providerId="ADAL" clId="{A740EC01-557E-D34A-91EA-7899B40A1097}" dt="2025-05-14T19:29:03.093" v="99548" actId="114"/>
        <pc:sldMkLst>
          <pc:docMk/>
          <pc:sldMk cId="4204544247" sldId="2145706289"/>
        </pc:sldMkLst>
      </pc:sldChg>
      <pc:sldChg chg="addSp delSp modSp mod">
        <pc:chgData name="Shefali Oza" userId="b6d86925-c367-4057-9a73-a9633078c5cb" providerId="ADAL" clId="{A740EC01-557E-D34A-91EA-7899B40A1097}" dt="2025-04-17T03:17:08.913" v="21309" actId="1076"/>
        <pc:sldMkLst>
          <pc:docMk/>
          <pc:sldMk cId="1642147854" sldId="2145706381"/>
        </pc:sldMkLst>
        <pc:spChg chg="add mod">
          <ac:chgData name="Shefali Oza" userId="b6d86925-c367-4057-9a73-a9633078c5cb" providerId="ADAL" clId="{A740EC01-557E-D34A-91EA-7899B40A1097}" dt="2025-04-17T03:13:35.027" v="20972" actId="1076"/>
          <ac:spMkLst>
            <pc:docMk/>
            <pc:sldMk cId="1642147854" sldId="2145706381"/>
            <ac:spMk id="7" creationId="{0100323E-AB8F-5717-BF1A-422524EFD4A8}"/>
          </ac:spMkLst>
        </pc:spChg>
        <pc:picChg chg="add mod">
          <ac:chgData name="Shefali Oza" userId="b6d86925-c367-4057-9a73-a9633078c5cb" providerId="ADAL" clId="{A740EC01-557E-D34A-91EA-7899B40A1097}" dt="2025-04-17T03:13:15.815" v="20970" actId="1076"/>
          <ac:picMkLst>
            <pc:docMk/>
            <pc:sldMk cId="1642147854" sldId="2145706381"/>
            <ac:picMk id="5" creationId="{5F0CE1AE-09F2-4154-F68D-CABAE5E5457B}"/>
          </ac:picMkLst>
        </pc:picChg>
      </pc:sldChg>
      <pc:sldChg chg="addSp delSp modSp mod modNotesTx">
        <pc:chgData name="Shefali Oza" userId="b6d86925-c367-4057-9a73-a9633078c5cb" providerId="ADAL" clId="{A740EC01-557E-D34A-91EA-7899B40A1097}" dt="2025-05-14T19:24:47.893" v="99506" actId="20577"/>
        <pc:sldMkLst>
          <pc:docMk/>
          <pc:sldMk cId="861435058" sldId="2145706410"/>
        </pc:sldMkLst>
      </pc:sldChg>
      <pc:sldChg chg="addSp delSp modSp del mod delAnim">
        <pc:chgData name="Shefali Oza" userId="b6d86925-c367-4057-9a73-a9633078c5cb" providerId="ADAL" clId="{A740EC01-557E-D34A-91EA-7899B40A1097}" dt="2025-05-01T16:56:16.243" v="88105" actId="2696"/>
        <pc:sldMkLst>
          <pc:docMk/>
          <pc:sldMk cId="764671769" sldId="2147480304"/>
        </pc:sldMkLst>
      </pc:sldChg>
      <pc:sldChg chg="modSp del mod">
        <pc:chgData name="Shefali Oza" userId="b6d86925-c367-4057-9a73-a9633078c5cb" providerId="ADAL" clId="{A740EC01-557E-D34A-91EA-7899B40A1097}" dt="2025-05-01T17:04:01.288" v="89447" actId="2696"/>
        <pc:sldMkLst>
          <pc:docMk/>
          <pc:sldMk cId="3598888928" sldId="2147480305"/>
        </pc:sldMkLst>
      </pc:sldChg>
      <pc:sldChg chg="addSp delSp mod">
        <pc:chgData name="Shefali Oza" userId="b6d86925-c367-4057-9a73-a9633078c5cb" providerId="ADAL" clId="{A740EC01-557E-D34A-91EA-7899B40A1097}" dt="2025-04-16T17:25:23.556" v="208" actId="21"/>
        <pc:sldMkLst>
          <pc:docMk/>
          <pc:sldMk cId="1520833037" sldId="2147480322"/>
        </pc:sldMkLst>
      </pc:sldChg>
      <pc:sldChg chg="addSp delSp modSp mod modNotesTx">
        <pc:chgData name="Shefali Oza" userId="b6d86925-c367-4057-9a73-a9633078c5cb" providerId="ADAL" clId="{A740EC01-557E-D34A-91EA-7899B40A1097}" dt="2025-05-14T19:24:55.291" v="99508" actId="114"/>
        <pc:sldMkLst>
          <pc:docMk/>
          <pc:sldMk cId="3545079418" sldId="2147480333"/>
        </pc:sldMkLst>
      </pc:sldChg>
      <pc:sldChg chg="addSp delSp modSp mod modNotesTx">
        <pc:chgData name="Shefali Oza" userId="b6d86925-c367-4057-9a73-a9633078c5cb" providerId="ADAL" clId="{A740EC01-557E-D34A-91EA-7899B40A1097}" dt="2025-05-14T19:25:31.237" v="99527" actId="114"/>
        <pc:sldMkLst>
          <pc:docMk/>
          <pc:sldMk cId="1120345679" sldId="2147480348"/>
        </pc:sldMkLst>
      </pc:sldChg>
      <pc:sldChg chg="addSp delSp modSp mod modNotesTx">
        <pc:chgData name="Shefali Oza" userId="b6d86925-c367-4057-9a73-a9633078c5cb" providerId="ADAL" clId="{A740EC01-557E-D34A-91EA-7899B40A1097}" dt="2025-05-14T19:25:23.996" v="99524" actId="20577"/>
        <pc:sldMkLst>
          <pc:docMk/>
          <pc:sldMk cId="898977883" sldId="2147480350"/>
        </pc:sldMkLst>
        <pc:spChg chg="mod">
          <ac:chgData name="Shefali Oza" userId="b6d86925-c367-4057-9a73-a9633078c5cb" providerId="ADAL" clId="{A740EC01-557E-D34A-91EA-7899B40A1097}" dt="2025-04-17T01:57:41.269" v="13314" actId="20577"/>
          <ac:spMkLst>
            <pc:docMk/>
            <pc:sldMk cId="898977883" sldId="2147480350"/>
            <ac:spMk id="3" creationId="{BBEE22E1-0B35-7C88-723D-00BDAA33A43D}"/>
          </ac:spMkLst>
        </pc:spChg>
      </pc:sldChg>
      <pc:sldChg chg="addSp delSp modSp mod modNotesTx">
        <pc:chgData name="Shefali Oza" userId="b6d86925-c367-4057-9a73-a9633078c5cb" providerId="ADAL" clId="{A740EC01-557E-D34A-91EA-7899B40A1097}" dt="2025-05-14T19:25:21.511" v="99523" actId="20577"/>
        <pc:sldMkLst>
          <pc:docMk/>
          <pc:sldMk cId="2768721425" sldId="2147480351"/>
        </pc:sldMkLst>
        <pc:spChg chg="mod">
          <ac:chgData name="Shefali Oza" userId="b6d86925-c367-4057-9a73-a9633078c5cb" providerId="ADAL" clId="{A740EC01-557E-D34A-91EA-7899B40A1097}" dt="2025-04-17T01:58:40.661" v="13318" actId="20577"/>
          <ac:spMkLst>
            <pc:docMk/>
            <pc:sldMk cId="2768721425" sldId="2147480351"/>
            <ac:spMk id="3" creationId="{BBEE22E1-0B35-7C88-723D-00BDAA33A43D}"/>
          </ac:spMkLst>
        </pc:spChg>
      </pc:sldChg>
      <pc:sldChg chg="addSp delSp modSp mod modNotesTx">
        <pc:chgData name="Shefali Oza" userId="b6d86925-c367-4057-9a73-a9633078c5cb" providerId="ADAL" clId="{A740EC01-557E-D34A-91EA-7899B40A1097}" dt="2025-05-14T19:25:35.523" v="99530" actId="114"/>
        <pc:sldMkLst>
          <pc:docMk/>
          <pc:sldMk cId="1484105519" sldId="2147480352"/>
        </pc:sldMkLst>
      </pc:sldChg>
      <pc:sldChg chg="addSp delSp modSp mod modNotesTx">
        <pc:chgData name="Shefali Oza" userId="b6d86925-c367-4057-9a73-a9633078c5cb" providerId="ADAL" clId="{A740EC01-557E-D34A-91EA-7899B40A1097}" dt="2025-05-14T19:25:18.973" v="99522" actId="20577"/>
        <pc:sldMkLst>
          <pc:docMk/>
          <pc:sldMk cId="2151901916" sldId="2147480353"/>
        </pc:sldMkLst>
        <pc:spChg chg="mod">
          <ac:chgData name="Shefali Oza" userId="b6d86925-c367-4057-9a73-a9633078c5cb" providerId="ADAL" clId="{A740EC01-557E-D34A-91EA-7899B40A1097}" dt="2025-04-17T02:05:43.146" v="13325" actId="20577"/>
          <ac:spMkLst>
            <pc:docMk/>
            <pc:sldMk cId="2151901916" sldId="2147480353"/>
            <ac:spMk id="3" creationId="{BBEE22E1-0B35-7C88-723D-00BDAA33A43D}"/>
          </ac:spMkLst>
        </pc:spChg>
      </pc:sldChg>
      <pc:sldChg chg="addSp modSp mod modAnim modNotesTx">
        <pc:chgData name="Shefali Oza" userId="b6d86925-c367-4057-9a73-a9633078c5cb" providerId="ADAL" clId="{A740EC01-557E-D34A-91EA-7899B40A1097}" dt="2025-05-15T21:08:39.489" v="99719"/>
        <pc:sldMkLst>
          <pc:docMk/>
          <pc:sldMk cId="2958746060" sldId="2147480372"/>
        </pc:sldMkLst>
        <pc:spChg chg="mod">
          <ac:chgData name="Shefali Oza" userId="b6d86925-c367-4057-9a73-a9633078c5cb" providerId="ADAL" clId="{A740EC01-557E-D34A-91EA-7899B40A1097}" dt="2025-04-22T15:47:47.239" v="38561" actId="20577"/>
          <ac:spMkLst>
            <pc:docMk/>
            <pc:sldMk cId="2958746060" sldId="2147480372"/>
            <ac:spMk id="10" creationId="{0138C29D-69B3-ED81-828B-3CE7A0EABEAA}"/>
          </ac:spMkLst>
        </pc:spChg>
      </pc:sldChg>
      <pc:sldChg chg="modNotesTx">
        <pc:chgData name="Shefali Oza" userId="b6d86925-c367-4057-9a73-a9633078c5cb" providerId="ADAL" clId="{A740EC01-557E-D34A-91EA-7899B40A1097}" dt="2025-05-14T19:21:55.264" v="99477" actId="114"/>
        <pc:sldMkLst>
          <pc:docMk/>
          <pc:sldMk cId="1119122011" sldId="2147480400"/>
        </pc:sldMkLst>
      </pc:sldChg>
      <pc:sldChg chg="addSp delSp modSp mod modNotesTx">
        <pc:chgData name="Shefali Oza" userId="b6d86925-c367-4057-9a73-a9633078c5cb" providerId="ADAL" clId="{A740EC01-557E-D34A-91EA-7899B40A1097}" dt="2025-05-14T19:27:04.402" v="99538" actId="114"/>
        <pc:sldMkLst>
          <pc:docMk/>
          <pc:sldMk cId="2890353397" sldId="2147480414"/>
        </pc:sldMkLst>
      </pc:sldChg>
      <pc:sldChg chg="modNotesTx">
        <pc:chgData name="Shefali Oza" userId="b6d86925-c367-4057-9a73-a9633078c5cb" providerId="ADAL" clId="{A740EC01-557E-D34A-91EA-7899B40A1097}" dt="2025-05-14T19:22:18.793" v="99483" actId="114"/>
        <pc:sldMkLst>
          <pc:docMk/>
          <pc:sldMk cId="1383627889" sldId="2147480426"/>
        </pc:sldMkLst>
      </pc:sldChg>
      <pc:sldChg chg="modNotesTx">
        <pc:chgData name="Shefali Oza" userId="b6d86925-c367-4057-9a73-a9633078c5cb" providerId="ADAL" clId="{A740EC01-557E-D34A-91EA-7899B40A1097}" dt="2025-05-14T19:24:21.252" v="99502" actId="114"/>
        <pc:sldMkLst>
          <pc:docMk/>
          <pc:sldMk cId="216575987" sldId="2147480431"/>
        </pc:sldMkLst>
      </pc:sldChg>
      <pc:sldChg chg="addSp modSp mod modNotesTx">
        <pc:chgData name="Shefali Oza" userId="b6d86925-c367-4057-9a73-a9633078c5cb" providerId="ADAL" clId="{A740EC01-557E-D34A-91EA-7899B40A1097}" dt="2025-05-14T19:28:59.337" v="99546" actId="114"/>
        <pc:sldMkLst>
          <pc:docMk/>
          <pc:sldMk cId="3531763380" sldId="2147480432"/>
        </pc:sldMkLst>
        <pc:spChg chg="mod">
          <ac:chgData name="Shefali Oza" userId="b6d86925-c367-4057-9a73-a9633078c5cb" providerId="ADAL" clId="{A740EC01-557E-D34A-91EA-7899B40A1097}" dt="2025-04-24T21:39:04.200" v="55420" actId="1076"/>
          <ac:spMkLst>
            <pc:docMk/>
            <pc:sldMk cId="3531763380" sldId="2147480432"/>
            <ac:spMk id="5" creationId="{FDC2232C-DF33-9EA0-E78D-24F3C4F7AAC8}"/>
          </ac:spMkLst>
        </pc:spChg>
      </pc:sldChg>
      <pc:sldChg chg="addSp modSp modAnim modNotesTx">
        <pc:chgData name="Shefali Oza" userId="b6d86925-c367-4057-9a73-a9633078c5cb" providerId="ADAL" clId="{A740EC01-557E-D34A-91EA-7899B40A1097}" dt="2025-04-24T11:50:24.834" v="49799"/>
        <pc:sldMkLst>
          <pc:docMk/>
          <pc:sldMk cId="1479995450" sldId="2147480464"/>
        </pc:sldMkLst>
      </pc:sldChg>
      <pc:sldChg chg="addSp delSp modSp mod modNotesTx">
        <pc:chgData name="Shefali Oza" userId="b6d86925-c367-4057-9a73-a9633078c5cb" providerId="ADAL" clId="{A740EC01-557E-D34A-91EA-7899B40A1097}" dt="2025-05-15T19:50:20.691" v="99565" actId="1076"/>
        <pc:sldMkLst>
          <pc:docMk/>
          <pc:sldMk cId="1614380982" sldId="2147480516"/>
        </pc:sldMkLst>
        <pc:picChg chg="add mod">
          <ac:chgData name="Shefali Oza" userId="b6d86925-c367-4057-9a73-a9633078c5cb" providerId="ADAL" clId="{A740EC01-557E-D34A-91EA-7899B40A1097}" dt="2025-05-15T19:50:20.691" v="99565" actId="1076"/>
          <ac:picMkLst>
            <pc:docMk/>
            <pc:sldMk cId="1614380982" sldId="2147480516"/>
            <ac:picMk id="4" creationId="{7F587F2D-90E2-DE59-C781-A7D0B823A8F4}"/>
          </ac:picMkLst>
        </pc:picChg>
      </pc:sldChg>
      <pc:sldChg chg="addSp modSp modNotesTx">
        <pc:chgData name="Shefali Oza" userId="b6d86925-c367-4057-9a73-a9633078c5cb" providerId="ADAL" clId="{A740EC01-557E-D34A-91EA-7899B40A1097}" dt="2025-04-24T03:16:53.360" v="47937" actId="20577"/>
        <pc:sldMkLst>
          <pc:docMk/>
          <pc:sldMk cId="3474461903" sldId="2147480600"/>
        </pc:sldMkLst>
      </pc:sldChg>
      <pc:sldChg chg="modNotesTx">
        <pc:chgData name="Shefali Oza" userId="b6d86925-c367-4057-9a73-a9633078c5cb" providerId="ADAL" clId="{A740EC01-557E-D34A-91EA-7899B40A1097}" dt="2025-05-14T19:23:32.711" v="99495" actId="20577"/>
        <pc:sldMkLst>
          <pc:docMk/>
          <pc:sldMk cId="2816238319" sldId="2147480633"/>
        </pc:sldMkLst>
      </pc:sldChg>
      <pc:sldChg chg="add modAnim modNotesTx">
        <pc:chgData name="Shefali Oza" userId="b6d86925-c367-4057-9a73-a9633078c5cb" providerId="ADAL" clId="{A740EC01-557E-D34A-91EA-7899B40A1097}" dt="2025-05-15T20:59:21.226" v="99622"/>
        <pc:sldMkLst>
          <pc:docMk/>
          <pc:sldMk cId="1818338988" sldId="2147480636"/>
        </pc:sldMkLst>
      </pc:sldChg>
      <pc:sldChg chg="del">
        <pc:chgData name="Shefali Oza" userId="b6d86925-c367-4057-9a73-a9633078c5cb" providerId="ADAL" clId="{A740EC01-557E-D34A-91EA-7899B40A1097}" dt="2025-04-16T17:25:11.643" v="204" actId="2696"/>
        <pc:sldMkLst>
          <pc:docMk/>
          <pc:sldMk cId="3678042740" sldId="2147480636"/>
        </pc:sldMkLst>
      </pc:sldChg>
      <pc:sldChg chg="addSp delSp modSp mod modNotesTx">
        <pc:chgData name="Shefali Oza" userId="b6d86925-c367-4057-9a73-a9633078c5cb" providerId="ADAL" clId="{A740EC01-557E-D34A-91EA-7899B40A1097}" dt="2025-04-17T14:11:48.372" v="26244" actId="1076"/>
        <pc:sldMkLst>
          <pc:docMk/>
          <pc:sldMk cId="1689872749" sldId="2147480650"/>
        </pc:sldMkLst>
      </pc:sldChg>
      <pc:sldChg chg="add del modNotesTx">
        <pc:chgData name="Shefali Oza" userId="b6d86925-c367-4057-9a73-a9633078c5cb" providerId="ADAL" clId="{A740EC01-557E-D34A-91EA-7899B40A1097}" dt="2025-04-17T03:02:25.770" v="20079" actId="2696"/>
        <pc:sldMkLst>
          <pc:docMk/>
          <pc:sldMk cId="1143194202" sldId="2147480667"/>
        </pc:sldMkLst>
      </pc:sldChg>
      <pc:sldChg chg="addSp delSp modSp mod modAnim modNotesTx">
        <pc:chgData name="Shefali Oza" userId="b6d86925-c367-4057-9a73-a9633078c5cb" providerId="ADAL" clId="{A740EC01-557E-D34A-91EA-7899B40A1097}" dt="2025-04-17T02:20:01.182" v="15285"/>
        <pc:sldMkLst>
          <pc:docMk/>
          <pc:sldMk cId="3813239905" sldId="2147480702"/>
        </pc:sldMkLst>
        <pc:spChg chg="mod">
          <ac:chgData name="Shefali Oza" userId="b6d86925-c367-4057-9a73-a9633078c5cb" providerId="ADAL" clId="{A740EC01-557E-D34A-91EA-7899B40A1097}" dt="2025-04-16T18:00:08.695" v="4949" actId="1076"/>
          <ac:spMkLst>
            <pc:docMk/>
            <pc:sldMk cId="3813239905" sldId="2147480702"/>
            <ac:spMk id="5" creationId="{32278BFD-D5AC-42EF-5573-B569A6564DA8}"/>
          </ac:spMkLst>
        </pc:spChg>
        <pc:spChg chg="mod">
          <ac:chgData name="Shefali Oza" userId="b6d86925-c367-4057-9a73-a9633078c5cb" providerId="ADAL" clId="{A740EC01-557E-D34A-91EA-7899B40A1097}" dt="2025-04-17T02:17:59.872" v="15009" actId="20577"/>
          <ac:spMkLst>
            <pc:docMk/>
            <pc:sldMk cId="3813239905" sldId="2147480702"/>
            <ac:spMk id="7" creationId="{2A06732A-2EBF-38AF-877C-0432BC67E984}"/>
          </ac:spMkLst>
        </pc:spChg>
        <pc:spChg chg="mod">
          <ac:chgData name="Shefali Oza" userId="b6d86925-c367-4057-9a73-a9633078c5cb" providerId="ADAL" clId="{A740EC01-557E-D34A-91EA-7899B40A1097}" dt="2025-04-17T02:16:58.101" v="14862" actId="20577"/>
          <ac:spMkLst>
            <pc:docMk/>
            <pc:sldMk cId="3813239905" sldId="2147480702"/>
            <ac:spMk id="13" creationId="{0D1F3353-5662-6CDD-79B7-CA4E632D1C1D}"/>
          </ac:spMkLst>
        </pc:spChg>
        <pc:picChg chg="mod">
          <ac:chgData name="Shefali Oza" userId="b6d86925-c367-4057-9a73-a9633078c5cb" providerId="ADAL" clId="{A740EC01-557E-D34A-91EA-7899B40A1097}" dt="2025-04-16T18:00:16.043" v="4951" actId="1076"/>
          <ac:picMkLst>
            <pc:docMk/>
            <pc:sldMk cId="3813239905" sldId="2147480702"/>
            <ac:picMk id="14" creationId="{99BCEB5B-20BE-A1EE-ED79-E49FEC3D7DDD}"/>
          </ac:picMkLst>
        </pc:picChg>
      </pc:sldChg>
      <pc:sldChg chg="addSp delSp modSp mod modNotesTx">
        <pc:chgData name="Shefali Oza" userId="b6d86925-c367-4057-9a73-a9633078c5cb" providerId="ADAL" clId="{A740EC01-557E-D34A-91EA-7899B40A1097}" dt="2025-04-17T03:19:15.783" v="21350" actId="1076"/>
        <pc:sldMkLst>
          <pc:docMk/>
          <pc:sldMk cId="1494303411" sldId="2147480704"/>
        </pc:sldMkLst>
      </pc:sldChg>
      <pc:sldChg chg="addSp delSp modSp mod modNotesTx">
        <pc:chgData name="Shefali Oza" userId="b6d86925-c367-4057-9a73-a9633078c5cb" providerId="ADAL" clId="{A740EC01-557E-D34A-91EA-7899B40A1097}" dt="2025-04-17T03:19:17.339" v="21351"/>
        <pc:sldMkLst>
          <pc:docMk/>
          <pc:sldMk cId="1351424473" sldId="2147480713"/>
        </pc:sldMkLst>
      </pc:sldChg>
      <pc:sldChg chg="addSp delSp modSp del mod">
        <pc:chgData name="Shefali Oza" userId="b6d86925-c367-4057-9a73-a9633078c5cb" providerId="ADAL" clId="{A740EC01-557E-D34A-91EA-7899B40A1097}" dt="2025-04-30T23:44:44.353" v="71123" actId="2696"/>
        <pc:sldMkLst>
          <pc:docMk/>
          <pc:sldMk cId="327861064" sldId="2147480740"/>
        </pc:sldMkLst>
      </pc:sldChg>
      <pc:sldChg chg="del modNotesTx">
        <pc:chgData name="Shefali Oza" userId="b6d86925-c367-4057-9a73-a9633078c5cb" providerId="ADAL" clId="{A740EC01-557E-D34A-91EA-7899B40A1097}" dt="2025-04-30T23:40:31.241" v="71081" actId="2696"/>
        <pc:sldMkLst>
          <pc:docMk/>
          <pc:sldMk cId="993848078" sldId="2147480742"/>
        </pc:sldMkLst>
      </pc:sldChg>
      <pc:sldChg chg="del">
        <pc:chgData name="Shefali Oza" userId="b6d86925-c367-4057-9a73-a9633078c5cb" providerId="ADAL" clId="{A740EC01-557E-D34A-91EA-7899B40A1097}" dt="2025-05-01T00:28:55.886" v="73915" actId="2696"/>
        <pc:sldMkLst>
          <pc:docMk/>
          <pc:sldMk cId="2169458617" sldId="2147480744"/>
        </pc:sldMkLst>
      </pc:sldChg>
      <pc:sldChg chg="addSp modSp del">
        <pc:chgData name="Shefali Oza" userId="b6d86925-c367-4057-9a73-a9633078c5cb" providerId="ADAL" clId="{A740EC01-557E-D34A-91EA-7899B40A1097}" dt="2025-05-01T02:05:58.355" v="75346" actId="2696"/>
        <pc:sldMkLst>
          <pc:docMk/>
          <pc:sldMk cId="1666712096" sldId="2147480747"/>
        </pc:sldMkLst>
      </pc:sldChg>
      <pc:sldChg chg="addSp modSp mod modAnim modNotesTx">
        <pc:chgData name="Shefali Oza" userId="b6d86925-c367-4057-9a73-a9633078c5cb" providerId="ADAL" clId="{A740EC01-557E-D34A-91EA-7899B40A1097}" dt="2025-04-30T23:06:43.465" v="67436" actId="1076"/>
        <pc:sldMkLst>
          <pc:docMk/>
          <pc:sldMk cId="1704868986" sldId="2147480809"/>
        </pc:sldMkLst>
        <pc:graphicFrameChg chg="modGraphic">
          <ac:chgData name="Shefali Oza" userId="b6d86925-c367-4057-9a73-a9633078c5cb" providerId="ADAL" clId="{A740EC01-557E-D34A-91EA-7899B40A1097}" dt="2025-04-27T15:02:30.189" v="60894" actId="20577"/>
          <ac:graphicFrameMkLst>
            <pc:docMk/>
            <pc:sldMk cId="1704868986" sldId="2147480809"/>
            <ac:graphicFrameMk id="13" creationId="{1F43902B-EF84-3415-9714-C2D858C02753}"/>
          </ac:graphicFrameMkLst>
        </pc:graphicFrameChg>
      </pc:sldChg>
      <pc:sldChg chg="addSp modSp mod modAnim modNotesTx">
        <pc:chgData name="Shefali Oza" userId="b6d86925-c367-4057-9a73-a9633078c5cb" providerId="ADAL" clId="{A740EC01-557E-D34A-91EA-7899B40A1097}" dt="2025-04-24T20:34:41.027" v="53374" actId="1076"/>
        <pc:sldMkLst>
          <pc:docMk/>
          <pc:sldMk cId="3167509153" sldId="2147480812"/>
        </pc:sldMkLst>
      </pc:sldChg>
      <pc:sldChg chg="addSp modSp mod modAnim modNotesTx">
        <pc:chgData name="Shefali Oza" userId="b6d86925-c367-4057-9a73-a9633078c5cb" providerId="ADAL" clId="{A740EC01-557E-D34A-91EA-7899B40A1097}" dt="2025-05-01T13:41:42.201" v="87394"/>
        <pc:sldMkLst>
          <pc:docMk/>
          <pc:sldMk cId="2573583231" sldId="2147480820"/>
        </pc:sldMkLst>
        <pc:spChg chg="mod">
          <ac:chgData name="Shefali Oza" userId="b6d86925-c367-4057-9a73-a9633078c5cb" providerId="ADAL" clId="{A740EC01-557E-D34A-91EA-7899B40A1097}" dt="2025-04-27T16:30:18.023" v="65003" actId="20577"/>
          <ac:spMkLst>
            <pc:docMk/>
            <pc:sldMk cId="2573583231" sldId="2147480820"/>
            <ac:spMk id="5" creationId="{7E4AFF7B-D0D5-2745-B546-DDE8DD49D59E}"/>
          </ac:spMkLst>
        </pc:spChg>
      </pc:sldChg>
      <pc:sldChg chg="addSp modSp mod modNotesTx">
        <pc:chgData name="Shefali Oza" userId="b6d86925-c367-4057-9a73-a9633078c5cb" providerId="ADAL" clId="{A740EC01-557E-D34A-91EA-7899B40A1097}" dt="2025-04-23T12:21:45.251" v="41144" actId="1076"/>
        <pc:sldMkLst>
          <pc:docMk/>
          <pc:sldMk cId="3366981254" sldId="2147480828"/>
        </pc:sldMkLst>
        <pc:spChg chg="mod">
          <ac:chgData name="Shefali Oza" userId="b6d86925-c367-4057-9a73-a9633078c5cb" providerId="ADAL" clId="{A740EC01-557E-D34A-91EA-7899B40A1097}" dt="2025-04-23T12:17:04.748" v="40698" actId="20577"/>
          <ac:spMkLst>
            <pc:docMk/>
            <pc:sldMk cId="3366981254" sldId="2147480828"/>
            <ac:spMk id="5" creationId="{ECBD8D2F-AEDE-8969-4B5A-DEE2724B1F15}"/>
          </ac:spMkLst>
        </pc:spChg>
      </pc:sldChg>
      <pc:sldChg chg="addSp modSp mod modNotesTx">
        <pc:chgData name="Shefali Oza" userId="b6d86925-c367-4057-9a73-a9633078c5cb" providerId="ADAL" clId="{A740EC01-557E-D34A-91EA-7899B40A1097}" dt="2025-04-24T21:24:37.403" v="55416" actId="1076"/>
        <pc:sldMkLst>
          <pc:docMk/>
          <pc:sldMk cId="3997665548" sldId="2147480834"/>
        </pc:sldMkLst>
      </pc:sldChg>
      <pc:sldChg chg="addSp modSp add del mod modNotesTx">
        <pc:chgData name="Shefali Oza" userId="b6d86925-c367-4057-9a73-a9633078c5cb" providerId="ADAL" clId="{A740EC01-557E-D34A-91EA-7899B40A1097}" dt="2025-05-01T01:55:05.740" v="74869" actId="2696"/>
        <pc:sldMkLst>
          <pc:docMk/>
          <pc:sldMk cId="2970887510" sldId="2147480838"/>
        </pc:sldMkLst>
      </pc:sldChg>
      <pc:sldChg chg="addSp modSp del">
        <pc:chgData name="Shefali Oza" userId="b6d86925-c367-4057-9a73-a9633078c5cb" providerId="ADAL" clId="{A740EC01-557E-D34A-91EA-7899B40A1097}" dt="2025-05-01T02:06:12.201" v="75347" actId="2696"/>
        <pc:sldMkLst>
          <pc:docMk/>
          <pc:sldMk cId="3562667366" sldId="2147480852"/>
        </pc:sldMkLst>
      </pc:sldChg>
      <pc:sldChg chg="del">
        <pc:chgData name="Shefali Oza" userId="b6d86925-c367-4057-9a73-a9633078c5cb" providerId="ADAL" clId="{A740EC01-557E-D34A-91EA-7899B40A1097}" dt="2025-05-01T00:28:57.456" v="73918" actId="2696"/>
        <pc:sldMkLst>
          <pc:docMk/>
          <pc:sldMk cId="2820001384" sldId="2147480853"/>
        </pc:sldMkLst>
      </pc:sldChg>
      <pc:sldChg chg="del">
        <pc:chgData name="Shefali Oza" userId="b6d86925-c367-4057-9a73-a9633078c5cb" providerId="ADAL" clId="{A740EC01-557E-D34A-91EA-7899B40A1097}" dt="2025-05-01T00:28:57.720" v="73919" actId="2696"/>
        <pc:sldMkLst>
          <pc:docMk/>
          <pc:sldMk cId="3937368266" sldId="2147480858"/>
        </pc:sldMkLst>
      </pc:sldChg>
      <pc:sldChg chg="del">
        <pc:chgData name="Shefali Oza" userId="b6d86925-c367-4057-9a73-a9633078c5cb" providerId="ADAL" clId="{A740EC01-557E-D34A-91EA-7899B40A1097}" dt="2025-05-01T00:28:57.953" v="73920" actId="2696"/>
        <pc:sldMkLst>
          <pc:docMk/>
          <pc:sldMk cId="2774742873" sldId="2147480859"/>
        </pc:sldMkLst>
      </pc:sldChg>
      <pc:sldChg chg="del">
        <pc:chgData name="Shefali Oza" userId="b6d86925-c367-4057-9a73-a9633078c5cb" providerId="ADAL" clId="{A740EC01-557E-D34A-91EA-7899B40A1097}" dt="2025-05-01T00:28:58.246" v="73921" actId="2696"/>
        <pc:sldMkLst>
          <pc:docMk/>
          <pc:sldMk cId="2683633860" sldId="2147480860"/>
        </pc:sldMkLst>
      </pc:sldChg>
      <pc:sldChg chg="del">
        <pc:chgData name="Shefali Oza" userId="b6d86925-c367-4057-9a73-a9633078c5cb" providerId="ADAL" clId="{A740EC01-557E-D34A-91EA-7899B40A1097}" dt="2025-05-01T00:28:58.586" v="73922" actId="2696"/>
        <pc:sldMkLst>
          <pc:docMk/>
          <pc:sldMk cId="3467875639" sldId="2147480861"/>
        </pc:sldMkLst>
      </pc:sldChg>
      <pc:sldChg chg="addSp modSp modNotesTx">
        <pc:chgData name="Shefali Oza" userId="b6d86925-c367-4057-9a73-a9633078c5cb" providerId="ADAL" clId="{A740EC01-557E-D34A-91EA-7899B40A1097}" dt="2025-04-27T16:12:09.615" v="62806"/>
        <pc:sldMkLst>
          <pc:docMk/>
          <pc:sldMk cId="408131714" sldId="2147480868"/>
        </pc:sldMkLst>
      </pc:sldChg>
      <pc:sldChg chg="addSp modSp modNotesTx">
        <pc:chgData name="Shefali Oza" userId="b6d86925-c367-4057-9a73-a9633078c5cb" providerId="ADAL" clId="{A740EC01-557E-D34A-91EA-7899B40A1097}" dt="2025-05-01T13:59:56.086" v="88104"/>
        <pc:sldMkLst>
          <pc:docMk/>
          <pc:sldMk cId="2398740883" sldId="2147480871"/>
        </pc:sldMkLst>
      </pc:sldChg>
      <pc:sldChg chg="addSp modSp modNotesTx">
        <pc:chgData name="Shefali Oza" userId="b6d86925-c367-4057-9a73-a9633078c5cb" providerId="ADAL" clId="{A740EC01-557E-D34A-91EA-7899B40A1097}" dt="2025-04-27T16:39:05.106" v="65475"/>
        <pc:sldMkLst>
          <pc:docMk/>
          <pc:sldMk cId="180779225" sldId="2147480875"/>
        </pc:sldMkLst>
      </pc:sldChg>
      <pc:sldChg chg="addSp modSp modNotesTx">
        <pc:chgData name="Shefali Oza" userId="b6d86925-c367-4057-9a73-a9633078c5cb" providerId="ADAL" clId="{A740EC01-557E-D34A-91EA-7899B40A1097}" dt="2025-04-24T20:07:50.213" v="52385"/>
        <pc:sldMkLst>
          <pc:docMk/>
          <pc:sldMk cId="3181676168" sldId="2147480888"/>
        </pc:sldMkLst>
      </pc:sldChg>
      <pc:sldChg chg="addSp modSp mod modNotesTx">
        <pc:chgData name="Shefali Oza" userId="b6d86925-c367-4057-9a73-a9633078c5cb" providerId="ADAL" clId="{A740EC01-557E-D34A-91EA-7899B40A1097}" dt="2025-04-30T23:21:34.954" v="69877" actId="20577"/>
        <pc:sldMkLst>
          <pc:docMk/>
          <pc:sldMk cId="3544732541" sldId="2147480889"/>
        </pc:sldMkLst>
        <pc:graphicFrameChg chg="modGraphic">
          <ac:chgData name="Shefali Oza" userId="b6d86925-c367-4057-9a73-a9633078c5cb" providerId="ADAL" clId="{A740EC01-557E-D34A-91EA-7899B40A1097}" dt="2025-04-24T20:32:46.318" v="53238" actId="20577"/>
          <ac:graphicFrameMkLst>
            <pc:docMk/>
            <pc:sldMk cId="3544732541" sldId="2147480889"/>
            <ac:graphicFrameMk id="4" creationId="{FFE536E3-7326-E362-1FEB-BA6DED883528}"/>
          </ac:graphicFrameMkLst>
        </pc:graphicFrameChg>
      </pc:sldChg>
      <pc:sldChg chg="delSp del mod">
        <pc:chgData name="Shefali Oza" userId="b6d86925-c367-4057-9a73-a9633078c5cb" providerId="ADAL" clId="{A740EC01-557E-D34A-91EA-7899B40A1097}" dt="2025-04-17T02:59:04.492" v="19627" actId="2696"/>
        <pc:sldMkLst>
          <pc:docMk/>
          <pc:sldMk cId="2076000615" sldId="2147480904"/>
        </pc:sldMkLst>
      </pc:sldChg>
      <pc:sldChg chg="del">
        <pc:chgData name="Shefali Oza" userId="b6d86925-c367-4057-9a73-a9633078c5cb" providerId="ADAL" clId="{A740EC01-557E-D34A-91EA-7899B40A1097}" dt="2025-05-01T00:28:57.024" v="73917" actId="2696"/>
        <pc:sldMkLst>
          <pc:docMk/>
          <pc:sldMk cId="1814650836" sldId="2147480906"/>
        </pc:sldMkLst>
      </pc:sldChg>
      <pc:sldChg chg="del">
        <pc:chgData name="Shefali Oza" userId="b6d86925-c367-4057-9a73-a9633078c5cb" providerId="ADAL" clId="{A740EC01-557E-D34A-91EA-7899B40A1097}" dt="2025-05-01T00:28:56.328" v="73916" actId="2696"/>
        <pc:sldMkLst>
          <pc:docMk/>
          <pc:sldMk cId="909773597" sldId="2147480908"/>
        </pc:sldMkLst>
      </pc:sldChg>
      <pc:sldChg chg="del">
        <pc:chgData name="Shefali Oza" userId="b6d86925-c367-4057-9a73-a9633078c5cb" providerId="ADAL" clId="{A740EC01-557E-D34A-91EA-7899B40A1097}" dt="2025-05-01T00:28:59.521" v="73923" actId="2696"/>
        <pc:sldMkLst>
          <pc:docMk/>
          <pc:sldMk cId="2814586335" sldId="2147480910"/>
        </pc:sldMkLst>
      </pc:sldChg>
      <pc:sldChg chg="addSp delSp modSp mod ord addAnim delAnim modAnim modNotesTx">
        <pc:chgData name="Shefali Oza" userId="b6d86925-c367-4057-9a73-a9633078c5cb" providerId="ADAL" clId="{A740EC01-557E-D34A-91EA-7899B40A1097}" dt="2025-05-01T02:40:24.797" v="80536"/>
        <pc:sldMkLst>
          <pc:docMk/>
          <pc:sldMk cId="1470625094" sldId="2147480913"/>
        </pc:sldMkLst>
        <pc:spChg chg="mod">
          <ac:chgData name="Shefali Oza" userId="b6d86925-c367-4057-9a73-a9633078c5cb" providerId="ADAL" clId="{A740EC01-557E-D34A-91EA-7899B40A1097}" dt="2025-05-01T02:33:56.161" v="79365" actId="1076"/>
          <ac:spMkLst>
            <pc:docMk/>
            <pc:sldMk cId="1470625094" sldId="2147480913"/>
            <ac:spMk id="14" creationId="{E544B506-B691-5E11-8786-033DB8306918}"/>
          </ac:spMkLst>
        </pc:spChg>
      </pc:sldChg>
      <pc:sldChg chg="addSp delSp modSp add mod ord modNotesTx">
        <pc:chgData name="Shefali Oza" userId="b6d86925-c367-4057-9a73-a9633078c5cb" providerId="ADAL" clId="{A740EC01-557E-D34A-91EA-7899B40A1097}" dt="2025-05-14T02:17:59.217" v="97953" actId="478"/>
        <pc:sldMkLst>
          <pc:docMk/>
          <pc:sldMk cId="3184162620" sldId="2147480914"/>
        </pc:sldMkLst>
      </pc:sldChg>
      <pc:sldChg chg="addSp modSp del mod modNotesTx">
        <pc:chgData name="Shefali Oza" userId="b6d86925-c367-4057-9a73-a9633078c5cb" providerId="ADAL" clId="{A740EC01-557E-D34A-91EA-7899B40A1097}" dt="2025-05-01T02:27:42.371" v="78589" actId="2696"/>
        <pc:sldMkLst>
          <pc:docMk/>
          <pc:sldMk cId="3337162292" sldId="2147480914"/>
        </pc:sldMkLst>
      </pc:sldChg>
      <pc:sldChg chg="addSp delSp modSp mod delAnim modAnim modNotesTx">
        <pc:chgData name="Shefali Oza" userId="b6d86925-c367-4057-9a73-a9633078c5cb" providerId="ADAL" clId="{A740EC01-557E-D34A-91EA-7899B40A1097}" dt="2025-05-15T20:50:22.684" v="99617"/>
        <pc:sldMkLst>
          <pc:docMk/>
          <pc:sldMk cId="2406906911" sldId="2147480921"/>
        </pc:sldMkLst>
        <pc:spChg chg="add mod">
          <ac:chgData name="Shefali Oza" userId="b6d86925-c367-4057-9a73-a9633078c5cb" providerId="ADAL" clId="{A740EC01-557E-D34A-91EA-7899B40A1097}" dt="2025-04-30T23:02:36.024" v="66846" actId="1036"/>
          <ac:spMkLst>
            <pc:docMk/>
            <pc:sldMk cId="2406906911" sldId="2147480921"/>
            <ac:spMk id="7" creationId="{308BC18F-089B-686F-24B7-199B9C1D4BBA}"/>
          </ac:spMkLst>
        </pc:spChg>
        <pc:spChg chg="add mod">
          <ac:chgData name="Shefali Oza" userId="b6d86925-c367-4057-9a73-a9633078c5cb" providerId="ADAL" clId="{A740EC01-557E-D34A-91EA-7899B40A1097}" dt="2025-04-30T23:03:10.936" v="66849" actId="20577"/>
          <ac:spMkLst>
            <pc:docMk/>
            <pc:sldMk cId="2406906911" sldId="2147480921"/>
            <ac:spMk id="12" creationId="{C0E348D1-6A6C-FF04-2CF2-3CEEE6A99579}"/>
          </ac:spMkLst>
        </pc:spChg>
        <pc:graphicFrameChg chg="add mod modGraphic">
          <ac:chgData name="Shefali Oza" userId="b6d86925-c367-4057-9a73-a9633078c5cb" providerId="ADAL" clId="{A740EC01-557E-D34A-91EA-7899B40A1097}" dt="2025-04-30T22:56:33.760" v="66748" actId="1076"/>
          <ac:graphicFrameMkLst>
            <pc:docMk/>
            <pc:sldMk cId="2406906911" sldId="2147480921"/>
            <ac:graphicFrameMk id="9" creationId="{CE3C8F3D-4902-2799-70C6-06305927C93D}"/>
          </ac:graphicFrameMkLst>
        </pc:graphicFrameChg>
      </pc:sldChg>
      <pc:sldChg chg="addSp delSp modSp mod ord modNotesTx">
        <pc:chgData name="Shefali Oza" userId="b6d86925-c367-4057-9a73-a9633078c5cb" providerId="ADAL" clId="{A740EC01-557E-D34A-91EA-7899B40A1097}" dt="2025-05-14T19:27:39.656" v="99539" actId="114"/>
        <pc:sldMkLst>
          <pc:docMk/>
          <pc:sldMk cId="3608214049" sldId="2147480929"/>
        </pc:sldMkLst>
        <pc:spChg chg="mod">
          <ac:chgData name="Shefali Oza" userId="b6d86925-c367-4057-9a73-a9633078c5cb" providerId="ADAL" clId="{A740EC01-557E-D34A-91EA-7899B40A1097}" dt="2025-04-26T17:17:09.920" v="59868" actId="255"/>
          <ac:spMkLst>
            <pc:docMk/>
            <pc:sldMk cId="3608214049" sldId="2147480929"/>
            <ac:spMk id="5" creationId="{63B51365-521D-9BCF-5456-D29CE7955750}"/>
          </ac:spMkLst>
        </pc:spChg>
      </pc:sldChg>
      <pc:sldChg chg="addSp delSp modSp mod modNotesTx">
        <pc:chgData name="Shefali Oza" userId="b6d86925-c367-4057-9a73-a9633078c5cb" providerId="ADAL" clId="{A740EC01-557E-D34A-91EA-7899B40A1097}" dt="2025-05-14T19:27:58.788" v="99540" actId="114"/>
        <pc:sldMkLst>
          <pc:docMk/>
          <pc:sldMk cId="3267236453" sldId="2147480931"/>
        </pc:sldMkLst>
      </pc:sldChg>
      <pc:sldChg chg="addSp delSp modSp mod modNotesTx">
        <pc:chgData name="Shefali Oza" userId="b6d86925-c367-4057-9a73-a9633078c5cb" providerId="ADAL" clId="{A740EC01-557E-D34A-91EA-7899B40A1097}" dt="2025-05-14T19:28:15.945" v="99542" actId="114"/>
        <pc:sldMkLst>
          <pc:docMk/>
          <pc:sldMk cId="436864719" sldId="2147480932"/>
        </pc:sldMkLst>
        <pc:spChg chg="mod">
          <ac:chgData name="Shefali Oza" userId="b6d86925-c367-4057-9a73-a9633078c5cb" providerId="ADAL" clId="{A740EC01-557E-D34A-91EA-7899B40A1097}" dt="2025-04-23T12:09:23.867" v="40166" actId="14100"/>
          <ac:spMkLst>
            <pc:docMk/>
            <pc:sldMk cId="436864719" sldId="2147480932"/>
            <ac:spMk id="5" creationId="{63B51365-521D-9BCF-5456-D29CE7955750}"/>
          </ac:spMkLst>
        </pc:spChg>
      </pc:sldChg>
      <pc:sldChg chg="addSp delSp modSp mod modShow modNotesTx">
        <pc:chgData name="Shefali Oza" userId="b6d86925-c367-4057-9a73-a9633078c5cb" providerId="ADAL" clId="{A740EC01-557E-D34A-91EA-7899B40A1097}" dt="2025-05-14T19:28:42.369" v="99545" actId="114"/>
        <pc:sldMkLst>
          <pc:docMk/>
          <pc:sldMk cId="2662024310" sldId="2147480933"/>
        </pc:sldMkLst>
        <pc:spChg chg="mod">
          <ac:chgData name="Shefali Oza" userId="b6d86925-c367-4057-9a73-a9633078c5cb" providerId="ADAL" clId="{A740EC01-557E-D34A-91EA-7899B40A1097}" dt="2025-04-27T15:15:17.342" v="61304" actId="20577"/>
          <ac:spMkLst>
            <pc:docMk/>
            <pc:sldMk cId="2662024310" sldId="2147480933"/>
            <ac:spMk id="5" creationId="{FDC2232C-DF33-9EA0-E78D-24F3C4F7AAC8}"/>
          </ac:spMkLst>
        </pc:spChg>
      </pc:sldChg>
      <pc:sldChg chg="addSp modSp del modNotesTx">
        <pc:chgData name="Shefali Oza" userId="b6d86925-c367-4057-9a73-a9633078c5cb" providerId="ADAL" clId="{A740EC01-557E-D34A-91EA-7899B40A1097}" dt="2025-04-27T16:18:58.464" v="63728" actId="2696"/>
        <pc:sldMkLst>
          <pc:docMk/>
          <pc:sldMk cId="237395039" sldId="2147480945"/>
        </pc:sldMkLst>
      </pc:sldChg>
      <pc:sldChg chg="addSp modSp add modNotesTx">
        <pc:chgData name="Shefali Oza" userId="b6d86925-c367-4057-9a73-a9633078c5cb" providerId="ADAL" clId="{A740EC01-557E-D34A-91EA-7899B40A1097}" dt="2025-05-01T13:38:44.463" v="87044"/>
        <pc:sldMkLst>
          <pc:docMk/>
          <pc:sldMk cId="311771315" sldId="2147480945"/>
        </pc:sldMkLst>
      </pc:sldChg>
      <pc:sldChg chg="delSp modSp add del mod modNotesTx">
        <pc:chgData name="Shefali Oza" userId="b6d86925-c367-4057-9a73-a9633078c5cb" providerId="ADAL" clId="{A740EC01-557E-D34A-91EA-7899B40A1097}" dt="2025-05-01T13:32:24.676" v="86214" actId="2696"/>
        <pc:sldMkLst>
          <pc:docMk/>
          <pc:sldMk cId="3892733628" sldId="2147480945"/>
        </pc:sldMkLst>
      </pc:sldChg>
      <pc:sldChg chg="addSp delSp modSp add mod modNotesTx">
        <pc:chgData name="Shefali Oza" userId="b6d86925-c367-4057-9a73-a9633078c5cb" providerId="ADAL" clId="{A740EC01-557E-D34A-91EA-7899B40A1097}" dt="2025-05-14T19:23:46.142" v="99498" actId="114"/>
        <pc:sldMkLst>
          <pc:docMk/>
          <pc:sldMk cId="1133826990" sldId="2147480960"/>
        </pc:sldMkLst>
        <pc:spChg chg="mod">
          <ac:chgData name="Shefali Oza" userId="b6d86925-c367-4057-9a73-a9633078c5cb" providerId="ADAL" clId="{A740EC01-557E-D34A-91EA-7899B40A1097}" dt="2025-04-16T17:31:44.052" v="1547" actId="14100"/>
          <ac:spMkLst>
            <pc:docMk/>
            <pc:sldMk cId="1133826990" sldId="2147480960"/>
            <ac:spMk id="2" creationId="{5B7EA5FD-F527-1821-559A-6B46543F74D2}"/>
          </ac:spMkLst>
        </pc:spChg>
      </pc:sldChg>
      <pc:sldChg chg="addSp delSp modSp add mod modAnim modNotesTx">
        <pc:chgData name="Shefali Oza" userId="b6d86925-c367-4057-9a73-a9633078c5cb" providerId="ADAL" clId="{A740EC01-557E-D34A-91EA-7899B40A1097}" dt="2025-05-15T19:51:48.115" v="99568"/>
        <pc:sldMkLst>
          <pc:docMk/>
          <pc:sldMk cId="4246838331" sldId="2147480961"/>
        </pc:sldMkLst>
        <pc:spChg chg="mod">
          <ac:chgData name="Shefali Oza" userId="b6d86925-c367-4057-9a73-a9633078c5cb" providerId="ADAL" clId="{A740EC01-557E-D34A-91EA-7899B40A1097}" dt="2025-04-16T20:19:59.104" v="4957" actId="20577"/>
          <ac:spMkLst>
            <pc:docMk/>
            <pc:sldMk cId="4246838331" sldId="2147480961"/>
            <ac:spMk id="4" creationId="{2AAEC891-B6DA-3411-EF63-81AEB785C085}"/>
          </ac:spMkLst>
        </pc:spChg>
        <pc:spChg chg="mod">
          <ac:chgData name="Shefali Oza" userId="b6d86925-c367-4057-9a73-a9633078c5cb" providerId="ADAL" clId="{A740EC01-557E-D34A-91EA-7899B40A1097}" dt="2025-04-16T17:43:34.080" v="3758" actId="1076"/>
          <ac:spMkLst>
            <pc:docMk/>
            <pc:sldMk cId="4246838331" sldId="2147480961"/>
            <ac:spMk id="26" creationId="{34A934FD-ED0A-75F7-D0BC-B313D9AF355B}"/>
          </ac:spMkLst>
        </pc:spChg>
        <pc:spChg chg="mod">
          <ac:chgData name="Shefali Oza" userId="b6d86925-c367-4057-9a73-a9633078c5cb" providerId="ADAL" clId="{A740EC01-557E-D34A-91EA-7899B40A1097}" dt="2025-04-16T17:43:34.080" v="3758" actId="1076"/>
          <ac:spMkLst>
            <pc:docMk/>
            <pc:sldMk cId="4246838331" sldId="2147480961"/>
            <ac:spMk id="34" creationId="{F3C47BEF-575D-DAC7-7098-8F8316D0831D}"/>
          </ac:spMkLst>
        </pc:spChg>
        <pc:spChg chg="mod">
          <ac:chgData name="Shefali Oza" userId="b6d86925-c367-4057-9a73-a9633078c5cb" providerId="ADAL" clId="{A740EC01-557E-D34A-91EA-7899B40A1097}" dt="2025-05-07T20:51:50.681" v="96746" actId="20577"/>
          <ac:spMkLst>
            <pc:docMk/>
            <pc:sldMk cId="4246838331" sldId="2147480961"/>
            <ac:spMk id="36" creationId="{AF421EC0-80C9-F417-37D7-EFA18C47B2B1}"/>
          </ac:spMkLst>
        </pc:spChg>
        <pc:spChg chg="mod">
          <ac:chgData name="Shefali Oza" userId="b6d86925-c367-4057-9a73-a9633078c5cb" providerId="ADAL" clId="{A740EC01-557E-D34A-91EA-7899B40A1097}" dt="2025-04-16T17:35:48.949" v="2193" actId="20577"/>
          <ac:spMkLst>
            <pc:docMk/>
            <pc:sldMk cId="4246838331" sldId="2147480961"/>
            <ac:spMk id="43" creationId="{9B1E5B70-FE0D-C21C-FA9D-93837922F169}"/>
          </ac:spMkLst>
        </pc:spChg>
      </pc:sldChg>
      <pc:sldChg chg="addSp modSp add modNotesTx">
        <pc:chgData name="Shefali Oza" userId="b6d86925-c367-4057-9a73-a9633078c5cb" providerId="ADAL" clId="{A740EC01-557E-D34A-91EA-7899B40A1097}" dt="2025-05-14T19:24:01.393" v="99500" actId="114"/>
        <pc:sldMkLst>
          <pc:docMk/>
          <pc:sldMk cId="1770448859" sldId="2147480964"/>
        </pc:sldMkLst>
      </pc:sldChg>
      <pc:sldChg chg="add del">
        <pc:chgData name="Shefali Oza" userId="b6d86925-c367-4057-9a73-a9633078c5cb" providerId="ADAL" clId="{A740EC01-557E-D34A-91EA-7899B40A1097}" dt="2025-04-16T17:24:43.184" v="199" actId="2696"/>
        <pc:sldMkLst>
          <pc:docMk/>
          <pc:sldMk cId="4242298025" sldId="2147480967"/>
        </pc:sldMkLst>
      </pc:sldChg>
      <pc:sldChg chg="modSp mod modNotesTx">
        <pc:chgData name="Shefali Oza" userId="b6d86925-c367-4057-9a73-a9633078c5cb" providerId="ADAL" clId="{A740EC01-557E-D34A-91EA-7899B40A1097}" dt="2025-05-14T19:24:43.405" v="99503" actId="114"/>
        <pc:sldMkLst>
          <pc:docMk/>
          <pc:sldMk cId="3464966165" sldId="2147480978"/>
        </pc:sldMkLst>
      </pc:sldChg>
      <pc:sldChg chg="add del">
        <pc:chgData name="Shefali Oza" userId="b6d86925-c367-4057-9a73-a9633078c5cb" providerId="ADAL" clId="{A740EC01-557E-D34A-91EA-7899B40A1097}" dt="2025-05-13T16:11:27.715" v="96953" actId="2696"/>
        <pc:sldMkLst>
          <pc:docMk/>
          <pc:sldMk cId="2153373241" sldId="2147480992"/>
        </pc:sldMkLst>
      </pc:sldChg>
      <pc:sldChg chg="addSp delSp modSp del mod addAnim delAnim modNotesTx">
        <pc:chgData name="Shefali Oza" userId="b6d86925-c367-4057-9a73-a9633078c5cb" providerId="ADAL" clId="{A740EC01-557E-D34A-91EA-7899B40A1097}" dt="2025-04-30T23:21:45.526" v="69878" actId="2696"/>
        <pc:sldMkLst>
          <pc:docMk/>
          <pc:sldMk cId="2982328616" sldId="2147480992"/>
        </pc:sldMkLst>
      </pc:sldChg>
      <pc:sldChg chg="addSp modSp del mod">
        <pc:chgData name="Shefali Oza" userId="b6d86925-c367-4057-9a73-a9633078c5cb" providerId="ADAL" clId="{A740EC01-557E-D34A-91EA-7899B40A1097}" dt="2025-04-30T23:21:45.526" v="69878" actId="2696"/>
        <pc:sldMkLst>
          <pc:docMk/>
          <pc:sldMk cId="1058817325" sldId="2147480996"/>
        </pc:sldMkLst>
      </pc:sldChg>
      <pc:sldChg chg="add del">
        <pc:chgData name="Shefali Oza" userId="b6d86925-c367-4057-9a73-a9633078c5cb" providerId="ADAL" clId="{A740EC01-557E-D34A-91EA-7899B40A1097}" dt="2025-05-13T16:11:28.225" v="96954" actId="2696"/>
        <pc:sldMkLst>
          <pc:docMk/>
          <pc:sldMk cId="1279138473" sldId="2147480996"/>
        </pc:sldMkLst>
      </pc:sldChg>
      <pc:sldChg chg="addSp delSp modSp mod modNotesTx">
        <pc:chgData name="Shefali Oza" userId="b6d86925-c367-4057-9a73-a9633078c5cb" providerId="ADAL" clId="{A740EC01-557E-D34A-91EA-7899B40A1097}" dt="2025-04-17T14:11:49.552" v="26245"/>
        <pc:sldMkLst>
          <pc:docMk/>
          <pc:sldMk cId="3682225985" sldId="2147481013"/>
        </pc:sldMkLst>
        <pc:spChg chg="mod">
          <ac:chgData name="Shefali Oza" userId="b6d86925-c367-4057-9a73-a9633078c5cb" providerId="ADAL" clId="{A740EC01-557E-D34A-91EA-7899B40A1097}" dt="2025-04-17T13:58:42.271" v="24372" actId="20577"/>
          <ac:spMkLst>
            <pc:docMk/>
            <pc:sldMk cId="3682225985" sldId="2147481013"/>
            <ac:spMk id="43" creationId="{D21D189D-6EC0-2767-F42E-118D805937A2}"/>
          </ac:spMkLst>
        </pc:spChg>
      </pc:sldChg>
      <pc:sldChg chg="addSp modSp modAnim modNotesTx">
        <pc:chgData name="Shefali Oza" userId="b6d86925-c367-4057-9a73-a9633078c5cb" providerId="ADAL" clId="{A740EC01-557E-D34A-91EA-7899B40A1097}" dt="2025-04-24T01:44:14.624" v="44738"/>
        <pc:sldMkLst>
          <pc:docMk/>
          <pc:sldMk cId="1976217300" sldId="2147481033"/>
        </pc:sldMkLst>
      </pc:sldChg>
      <pc:sldChg chg="addSp delSp modSp add del mod modNotesTx">
        <pc:chgData name="Shefali Oza" userId="b6d86925-c367-4057-9a73-a9633078c5cb" providerId="ADAL" clId="{A740EC01-557E-D34A-91EA-7899B40A1097}" dt="2025-04-16T20:22:34.404" v="4975" actId="2696"/>
        <pc:sldMkLst>
          <pc:docMk/>
          <pc:sldMk cId="1184816280" sldId="2147481048"/>
        </pc:sldMkLst>
      </pc:sldChg>
      <pc:sldChg chg="addSp delSp modSp add del mod">
        <pc:chgData name="Shefali Oza" userId="b6d86925-c367-4057-9a73-a9633078c5cb" providerId="ADAL" clId="{A740EC01-557E-D34A-91EA-7899B40A1097}" dt="2025-04-17T01:05:27.640" v="7997" actId="2696"/>
        <pc:sldMkLst>
          <pc:docMk/>
          <pc:sldMk cId="1887936834" sldId="2147481049"/>
        </pc:sldMkLst>
      </pc:sldChg>
      <pc:sldChg chg="addSp delSp modSp add mod modAnim modNotesTx">
        <pc:chgData name="Shefali Oza" userId="b6d86925-c367-4057-9a73-a9633078c5cb" providerId="ADAL" clId="{A740EC01-557E-D34A-91EA-7899B40A1097}" dt="2025-05-15T21:01:56.810" v="99682" actId="20577"/>
        <pc:sldMkLst>
          <pc:docMk/>
          <pc:sldMk cId="64175035" sldId="2147481050"/>
        </pc:sldMkLst>
        <pc:spChg chg="mod">
          <ac:chgData name="Shefali Oza" userId="b6d86925-c367-4057-9a73-a9633078c5cb" providerId="ADAL" clId="{A740EC01-557E-D34A-91EA-7899B40A1097}" dt="2025-04-17T01:27:49.111" v="10006" actId="1076"/>
          <ac:spMkLst>
            <pc:docMk/>
            <pc:sldMk cId="64175035" sldId="2147481050"/>
            <ac:spMk id="3" creationId="{04866C6D-BB96-58AC-228F-CA8A3213881A}"/>
          </ac:spMkLst>
        </pc:spChg>
        <pc:spChg chg="mod">
          <ac:chgData name="Shefali Oza" userId="b6d86925-c367-4057-9a73-a9633078c5cb" providerId="ADAL" clId="{A740EC01-557E-D34A-91EA-7899B40A1097}" dt="2025-04-17T01:27:55.799" v="10008" actId="1076"/>
          <ac:spMkLst>
            <pc:docMk/>
            <pc:sldMk cId="64175035" sldId="2147481050"/>
            <ac:spMk id="4" creationId="{1ED078FB-09B7-7166-99E5-24E191C81852}"/>
          </ac:spMkLst>
        </pc:spChg>
        <pc:spChg chg="mod">
          <ac:chgData name="Shefali Oza" userId="b6d86925-c367-4057-9a73-a9633078c5cb" providerId="ADAL" clId="{A740EC01-557E-D34A-91EA-7899B40A1097}" dt="2025-04-17T01:27:51.005" v="10007" actId="1076"/>
          <ac:spMkLst>
            <pc:docMk/>
            <pc:sldMk cId="64175035" sldId="2147481050"/>
            <ac:spMk id="5" creationId="{B7B4A1D4-C70D-730B-1E2A-D4D2F104E4AF}"/>
          </ac:spMkLst>
        </pc:spChg>
        <pc:spChg chg="mod">
          <ac:chgData name="Shefali Oza" userId="b6d86925-c367-4057-9a73-a9633078c5cb" providerId="ADAL" clId="{A740EC01-557E-D34A-91EA-7899B40A1097}" dt="2025-04-17T01:28:00.783" v="10010" actId="1076"/>
          <ac:spMkLst>
            <pc:docMk/>
            <pc:sldMk cId="64175035" sldId="2147481050"/>
            <ac:spMk id="6" creationId="{825AE8CC-FAA0-55CA-9DF1-2D1C2C8A5A31}"/>
          </ac:spMkLst>
        </pc:spChg>
        <pc:spChg chg="mod">
          <ac:chgData name="Shefali Oza" userId="b6d86925-c367-4057-9a73-a9633078c5cb" providerId="ADAL" clId="{A740EC01-557E-D34A-91EA-7899B40A1097}" dt="2025-04-17T01:27:58.260" v="10009" actId="1076"/>
          <ac:spMkLst>
            <pc:docMk/>
            <pc:sldMk cId="64175035" sldId="2147481050"/>
            <ac:spMk id="7" creationId="{BCC7515F-D682-7CE0-82F2-18A6AB6AB0D4}"/>
          </ac:spMkLst>
        </pc:spChg>
        <pc:spChg chg="add mod">
          <ac:chgData name="Shefali Oza" userId="b6d86925-c367-4057-9a73-a9633078c5cb" providerId="ADAL" clId="{A740EC01-557E-D34A-91EA-7899B40A1097}" dt="2025-04-17T01:28:49.393" v="10166" actId="20577"/>
          <ac:spMkLst>
            <pc:docMk/>
            <pc:sldMk cId="64175035" sldId="2147481050"/>
            <ac:spMk id="11" creationId="{428A67B8-75FC-CD37-9AAA-FE71E2053E97}"/>
          </ac:spMkLst>
        </pc:spChg>
        <pc:spChg chg="add mod">
          <ac:chgData name="Shefali Oza" userId="b6d86925-c367-4057-9a73-a9633078c5cb" providerId="ADAL" clId="{A740EC01-557E-D34A-91EA-7899B40A1097}" dt="2025-04-17T01:28:39.219" v="10132" actId="1076"/>
          <ac:spMkLst>
            <pc:docMk/>
            <pc:sldMk cId="64175035" sldId="2147481050"/>
            <ac:spMk id="12" creationId="{44D1BD1B-183F-2850-2C08-0E2AD262AB9D}"/>
          </ac:spMkLst>
        </pc:spChg>
        <pc:spChg chg="mod">
          <ac:chgData name="Shefali Oza" userId="b6d86925-c367-4057-9a73-a9633078c5cb" providerId="ADAL" clId="{A740EC01-557E-D34A-91EA-7899B40A1097}" dt="2025-04-17T01:27:04.606" v="10000" actId="20577"/>
          <ac:spMkLst>
            <pc:docMk/>
            <pc:sldMk cId="64175035" sldId="2147481050"/>
            <ac:spMk id="43" creationId="{9B1E5B70-FE0D-C21C-FA9D-93837922F169}"/>
          </ac:spMkLst>
        </pc:spChg>
        <pc:picChg chg="add mod">
          <ac:chgData name="Shefali Oza" userId="b6d86925-c367-4057-9a73-a9633078c5cb" providerId="ADAL" clId="{A740EC01-557E-D34A-91EA-7899B40A1097}" dt="2025-04-17T01:27:44.357" v="10005" actId="167"/>
          <ac:picMkLst>
            <pc:docMk/>
            <pc:sldMk cId="64175035" sldId="2147481050"/>
            <ac:picMk id="10" creationId="{BE3F0F83-D388-742A-BE4A-74ED08659821}"/>
          </ac:picMkLst>
        </pc:picChg>
      </pc:sldChg>
      <pc:sldChg chg="del">
        <pc:chgData name="Shefali Oza" userId="b6d86925-c367-4057-9a73-a9633078c5cb" providerId="ADAL" clId="{A740EC01-557E-D34A-91EA-7899B40A1097}" dt="2025-04-16T17:24:45.082" v="203" actId="2696"/>
        <pc:sldMkLst>
          <pc:docMk/>
          <pc:sldMk cId="719362152" sldId="2147481051"/>
        </pc:sldMkLst>
      </pc:sldChg>
      <pc:sldChg chg="addSp delSp modSp add del mod">
        <pc:chgData name="Shefali Oza" userId="b6d86925-c367-4057-9a73-a9633078c5cb" providerId="ADAL" clId="{A740EC01-557E-D34A-91EA-7899B40A1097}" dt="2025-04-16T20:45:39.625" v="7994" actId="2696"/>
        <pc:sldMkLst>
          <pc:docMk/>
          <pc:sldMk cId="137810167" sldId="2147481052"/>
        </pc:sldMkLst>
      </pc:sldChg>
      <pc:sldChg chg="addSp delSp modSp add mod modNotesTx">
        <pc:chgData name="Shefali Oza" userId="b6d86925-c367-4057-9a73-a9633078c5cb" providerId="ADAL" clId="{A740EC01-557E-D34A-91EA-7899B40A1097}" dt="2025-05-15T20:59:50.260" v="99633" actId="20577"/>
        <pc:sldMkLst>
          <pc:docMk/>
          <pc:sldMk cId="530682169" sldId="2147481060"/>
        </pc:sldMkLst>
        <pc:spChg chg="mod">
          <ac:chgData name="Shefali Oza" userId="b6d86925-c367-4057-9a73-a9633078c5cb" providerId="ADAL" clId="{A740EC01-557E-D34A-91EA-7899B40A1097}" dt="2025-04-16T20:29:02.846" v="5685" actId="1076"/>
          <ac:spMkLst>
            <pc:docMk/>
            <pc:sldMk cId="530682169" sldId="2147481060"/>
            <ac:spMk id="3" creationId="{C7EA36CD-0C6D-692D-8091-C184A96EA1DE}"/>
          </ac:spMkLst>
        </pc:spChg>
        <pc:spChg chg="mod">
          <ac:chgData name="Shefali Oza" userId="b6d86925-c367-4057-9a73-a9633078c5cb" providerId="ADAL" clId="{A740EC01-557E-D34A-91EA-7899B40A1097}" dt="2025-04-16T20:29:05.890" v="5686" actId="1076"/>
          <ac:spMkLst>
            <pc:docMk/>
            <pc:sldMk cId="530682169" sldId="2147481060"/>
            <ac:spMk id="4" creationId="{6222EC3E-2F4A-54A0-5B0E-97A39F4A15FD}"/>
          </ac:spMkLst>
        </pc:spChg>
        <pc:spChg chg="mod">
          <ac:chgData name="Shefali Oza" userId="b6d86925-c367-4057-9a73-a9633078c5cb" providerId="ADAL" clId="{A740EC01-557E-D34A-91EA-7899B40A1097}" dt="2025-04-16T20:29:09.649" v="5687" actId="1076"/>
          <ac:spMkLst>
            <pc:docMk/>
            <pc:sldMk cId="530682169" sldId="2147481060"/>
            <ac:spMk id="5" creationId="{8AF9061E-2024-82AC-BFAE-331C98834782}"/>
          </ac:spMkLst>
        </pc:spChg>
        <pc:picChg chg="add mod">
          <ac:chgData name="Shefali Oza" userId="b6d86925-c367-4057-9a73-a9633078c5cb" providerId="ADAL" clId="{A740EC01-557E-D34A-91EA-7899B40A1097}" dt="2025-04-16T20:28:56.864" v="5683" actId="167"/>
          <ac:picMkLst>
            <pc:docMk/>
            <pc:sldMk cId="530682169" sldId="2147481060"/>
            <ac:picMk id="10" creationId="{30B0B5B0-E92A-DD5B-A8C9-111F8D47ECB8}"/>
          </ac:picMkLst>
        </pc:picChg>
      </pc:sldChg>
      <pc:sldChg chg="addSp modSp mod modNotesTx">
        <pc:chgData name="Shefali Oza" userId="b6d86925-c367-4057-9a73-a9633078c5cb" providerId="ADAL" clId="{A740EC01-557E-D34A-91EA-7899B40A1097}" dt="2025-05-14T19:26:50.837" v="99536" actId="114"/>
        <pc:sldMkLst>
          <pc:docMk/>
          <pc:sldMk cId="2794853418" sldId="2147481071"/>
        </pc:sldMkLst>
        <pc:spChg chg="mod">
          <ac:chgData name="Shefali Oza" userId="b6d86925-c367-4057-9a73-a9633078c5cb" providerId="ADAL" clId="{A740EC01-557E-D34A-91EA-7899B40A1097}" dt="2025-04-24T01:33:34.848" v="43441" actId="20577"/>
          <ac:spMkLst>
            <pc:docMk/>
            <pc:sldMk cId="2794853418" sldId="2147481071"/>
            <ac:spMk id="5" creationId="{63B51365-521D-9BCF-5456-D29CE7955750}"/>
          </ac:spMkLst>
        </pc:spChg>
      </pc:sldChg>
      <pc:sldChg chg="addSp delSp modSp del mod modNotesTx">
        <pc:chgData name="Shefali Oza" userId="b6d86925-c367-4057-9a73-a9633078c5cb" providerId="ADAL" clId="{A740EC01-557E-D34A-91EA-7899B40A1097}" dt="2025-05-01T13:24:07.132" v="85864" actId="2696"/>
        <pc:sldMkLst>
          <pc:docMk/>
          <pc:sldMk cId="1153818461" sldId="2147481074"/>
        </pc:sldMkLst>
      </pc:sldChg>
      <pc:sldChg chg="addSp modSp mod ord modNotesTx">
        <pc:chgData name="Shefali Oza" userId="b6d86925-c367-4057-9a73-a9633078c5cb" providerId="ADAL" clId="{A740EC01-557E-D34A-91EA-7899B40A1097}" dt="2025-05-01T02:48:56.288" v="82159"/>
        <pc:sldMkLst>
          <pc:docMk/>
          <pc:sldMk cId="1797731088" sldId="2147481082"/>
        </pc:sldMkLst>
        <pc:spChg chg="mod">
          <ac:chgData name="Shefali Oza" userId="b6d86925-c367-4057-9a73-a9633078c5cb" providerId="ADAL" clId="{A740EC01-557E-D34A-91EA-7899B40A1097}" dt="2025-04-27T16:05:23.595" v="62065" actId="14100"/>
          <ac:spMkLst>
            <pc:docMk/>
            <pc:sldMk cId="1797731088" sldId="2147481082"/>
            <ac:spMk id="3" creationId="{7149E658-23FC-0C8B-0325-C70AD3CD9709}"/>
          </ac:spMkLst>
        </pc:spChg>
      </pc:sldChg>
      <pc:sldChg chg="del ord modNotesTx">
        <pc:chgData name="Shefali Oza" userId="b6d86925-c367-4057-9a73-a9633078c5cb" providerId="ADAL" clId="{A740EC01-557E-D34A-91EA-7899B40A1097}" dt="2025-04-23T21:11:32.917" v="43202" actId="2696"/>
        <pc:sldMkLst>
          <pc:docMk/>
          <pc:sldMk cId="2309543072" sldId="2147481087"/>
        </pc:sldMkLst>
      </pc:sldChg>
      <pc:sldChg chg="addSp modSp mod modNotesTx">
        <pc:chgData name="Shefali Oza" userId="b6d86925-c367-4057-9a73-a9633078c5cb" providerId="ADAL" clId="{A740EC01-557E-D34A-91EA-7899B40A1097}" dt="2025-05-13T16:09:12.058" v="96952" actId="20577"/>
        <pc:sldMkLst>
          <pc:docMk/>
          <pc:sldMk cId="2281065973" sldId="2147481088"/>
        </pc:sldMkLst>
        <pc:spChg chg="mod">
          <ac:chgData name="Shefali Oza" userId="b6d86925-c367-4057-9a73-a9633078c5cb" providerId="ADAL" clId="{A740EC01-557E-D34A-91EA-7899B40A1097}" dt="2025-05-13T16:09:12.058" v="96952" actId="20577"/>
          <ac:spMkLst>
            <pc:docMk/>
            <pc:sldMk cId="2281065973" sldId="2147481088"/>
            <ac:spMk id="6" creationId="{2E90D2B7-A356-2677-F1EB-9F9AD7766590}"/>
          </ac:spMkLst>
        </pc:spChg>
      </pc:sldChg>
      <pc:sldChg chg="del">
        <pc:chgData name="Shefali Oza" userId="b6d86925-c367-4057-9a73-a9633078c5cb" providerId="ADAL" clId="{A740EC01-557E-D34A-91EA-7899B40A1097}" dt="2025-04-16T17:24:43.686" v="200" actId="2696"/>
        <pc:sldMkLst>
          <pc:docMk/>
          <pc:sldMk cId="886123987" sldId="2147481094"/>
        </pc:sldMkLst>
      </pc:sldChg>
      <pc:sldChg chg="del">
        <pc:chgData name="Shefali Oza" userId="b6d86925-c367-4057-9a73-a9633078c5cb" providerId="ADAL" clId="{A740EC01-557E-D34A-91EA-7899B40A1097}" dt="2025-04-16T17:24:44.125" v="201" actId="2696"/>
        <pc:sldMkLst>
          <pc:docMk/>
          <pc:sldMk cId="854806171" sldId="2147481097"/>
        </pc:sldMkLst>
      </pc:sldChg>
      <pc:sldChg chg="del">
        <pc:chgData name="Shefali Oza" userId="b6d86925-c367-4057-9a73-a9633078c5cb" providerId="ADAL" clId="{A740EC01-557E-D34A-91EA-7899B40A1097}" dt="2025-04-16T17:24:44.571" v="202" actId="2696"/>
        <pc:sldMkLst>
          <pc:docMk/>
          <pc:sldMk cId="3627863439" sldId="2147481098"/>
        </pc:sldMkLst>
      </pc:sldChg>
      <pc:sldChg chg="modSp mod modNotesTx">
        <pc:chgData name="Shefali Oza" userId="b6d86925-c367-4057-9a73-a9633078c5cb" providerId="ADAL" clId="{A740EC01-557E-D34A-91EA-7899B40A1097}" dt="2025-05-14T19:22:14.213" v="99482" actId="114"/>
        <pc:sldMkLst>
          <pc:docMk/>
          <pc:sldMk cId="3211015914" sldId="2147481195"/>
        </pc:sldMkLst>
        <pc:spChg chg="mod">
          <ac:chgData name="Shefali Oza" userId="b6d86925-c367-4057-9a73-a9633078c5cb" providerId="ADAL" clId="{A740EC01-557E-D34A-91EA-7899B40A1097}" dt="2025-05-07T00:41:28.925" v="96363" actId="20577"/>
          <ac:spMkLst>
            <pc:docMk/>
            <pc:sldMk cId="3211015914" sldId="2147481195"/>
            <ac:spMk id="5" creationId="{E29C8A2B-7B83-13D7-3B40-10301B2C9E51}"/>
          </ac:spMkLst>
        </pc:spChg>
      </pc:sldChg>
      <pc:sldChg chg="modNotesTx">
        <pc:chgData name="Shefali Oza" userId="b6d86925-c367-4057-9a73-a9633078c5cb" providerId="ADAL" clId="{A740EC01-557E-D34A-91EA-7899B40A1097}" dt="2025-05-14T19:22:07.642" v="99480" actId="114"/>
        <pc:sldMkLst>
          <pc:docMk/>
          <pc:sldMk cId="3507705027" sldId="2147481203"/>
        </pc:sldMkLst>
      </pc:sldChg>
      <pc:sldChg chg="addSp modSp mod modNotesTx">
        <pc:chgData name="Shefali Oza" userId="b6d86925-c367-4057-9a73-a9633078c5cb" providerId="ADAL" clId="{A740EC01-557E-D34A-91EA-7899B40A1097}" dt="2025-04-22T15:51:04.003" v="38965" actId="207"/>
        <pc:sldMkLst>
          <pc:docMk/>
          <pc:sldMk cId="926513472" sldId="2147481209"/>
        </pc:sldMkLst>
      </pc:sldChg>
      <pc:sldChg chg="addSp modSp modNotesTx">
        <pc:chgData name="Shefali Oza" userId="b6d86925-c367-4057-9a73-a9633078c5cb" providerId="ADAL" clId="{A740EC01-557E-D34A-91EA-7899B40A1097}" dt="2025-04-30T22:43:03.767" v="65515"/>
        <pc:sldMkLst>
          <pc:docMk/>
          <pc:sldMk cId="1386134395" sldId="2147481210"/>
        </pc:sldMkLst>
      </pc:sldChg>
      <pc:sldChg chg="addSp modSp mod modNotesTx">
        <pc:chgData name="Shefali Oza" userId="b6d86925-c367-4057-9a73-a9633078c5cb" providerId="ADAL" clId="{A740EC01-557E-D34A-91EA-7899B40A1097}" dt="2025-04-23T12:20:30.278" v="41142" actId="1076"/>
        <pc:sldMkLst>
          <pc:docMk/>
          <pc:sldMk cId="2837573304" sldId="2147481212"/>
        </pc:sldMkLst>
      </pc:sldChg>
      <pc:sldChg chg="addSp modSp mod modNotesTx">
        <pc:chgData name="Shefali Oza" userId="b6d86925-c367-4057-9a73-a9633078c5cb" providerId="ADAL" clId="{A740EC01-557E-D34A-91EA-7899B40A1097}" dt="2025-04-27T15:59:11.253" v="61901" actId="1076"/>
        <pc:sldMkLst>
          <pc:docMk/>
          <pc:sldMk cId="2776200708" sldId="2147481213"/>
        </pc:sldMkLst>
      </pc:sldChg>
      <pc:sldChg chg="addSp modSp modNotesTx">
        <pc:chgData name="Shefali Oza" userId="b6d86925-c367-4057-9a73-a9633078c5cb" providerId="ADAL" clId="{A740EC01-557E-D34A-91EA-7899B40A1097}" dt="2025-04-27T16:02:46.400" v="62003"/>
        <pc:sldMkLst>
          <pc:docMk/>
          <pc:sldMk cId="3983359297" sldId="2147481214"/>
        </pc:sldMkLst>
      </pc:sldChg>
      <pc:sldChg chg="addSp modSp mod modNotesTx">
        <pc:chgData name="Shefali Oza" userId="b6d86925-c367-4057-9a73-a9633078c5cb" providerId="ADAL" clId="{A740EC01-557E-D34A-91EA-7899B40A1097}" dt="2025-04-24T21:55:32.912" v="58125" actId="20577"/>
        <pc:sldMkLst>
          <pc:docMk/>
          <pc:sldMk cId="2448560111" sldId="2147481215"/>
        </pc:sldMkLst>
      </pc:sldChg>
      <pc:sldChg chg="addSp modSp mod modNotesTx">
        <pc:chgData name="Shefali Oza" userId="b6d86925-c367-4057-9a73-a9633078c5cb" providerId="ADAL" clId="{A740EC01-557E-D34A-91EA-7899B40A1097}" dt="2025-04-24T21:56:06.261" v="58138" actId="207"/>
        <pc:sldMkLst>
          <pc:docMk/>
          <pc:sldMk cId="3260237047" sldId="2147481216"/>
        </pc:sldMkLst>
      </pc:sldChg>
      <pc:sldChg chg="modNotesTx">
        <pc:chgData name="Shefali Oza" userId="b6d86925-c367-4057-9a73-a9633078c5cb" providerId="ADAL" clId="{A740EC01-557E-D34A-91EA-7899B40A1097}" dt="2025-05-14T19:21:58.810" v="99478" actId="114"/>
        <pc:sldMkLst>
          <pc:docMk/>
          <pc:sldMk cId="459369758" sldId="2147481218"/>
        </pc:sldMkLst>
      </pc:sldChg>
      <pc:sldChg chg="addSp delSp modSp mod modAnim modNotesTx">
        <pc:chgData name="Shefali Oza" userId="b6d86925-c367-4057-9a73-a9633078c5cb" providerId="ADAL" clId="{A740EC01-557E-D34A-91EA-7899B40A1097}" dt="2025-05-15T21:07:29.229" v="99707"/>
        <pc:sldMkLst>
          <pc:docMk/>
          <pc:sldMk cId="3805556006" sldId="2147481275"/>
        </pc:sldMkLst>
        <pc:spChg chg="mod">
          <ac:chgData name="Shefali Oza" userId="b6d86925-c367-4057-9a73-a9633078c5cb" providerId="ADAL" clId="{A740EC01-557E-D34A-91EA-7899B40A1097}" dt="2025-04-17T14:29:59.878" v="28102" actId="20577"/>
          <ac:spMkLst>
            <pc:docMk/>
            <pc:sldMk cId="3805556006" sldId="2147481275"/>
            <ac:spMk id="5" creationId="{337E7407-EF8F-91C9-B5F5-9A3A80F7A05D}"/>
          </ac:spMkLst>
        </pc:spChg>
        <pc:spChg chg="mod">
          <ac:chgData name="Shefali Oza" userId="b6d86925-c367-4057-9a73-a9633078c5cb" providerId="ADAL" clId="{A740EC01-557E-D34A-91EA-7899B40A1097}" dt="2025-04-17T03:25:20.380" v="21757" actId="14100"/>
          <ac:spMkLst>
            <pc:docMk/>
            <pc:sldMk cId="3805556006" sldId="2147481275"/>
            <ac:spMk id="7" creationId="{D166EC97-C947-F9C2-B96A-9E89A6F29D1D}"/>
          </ac:spMkLst>
        </pc:spChg>
        <pc:spChg chg="mod">
          <ac:chgData name="Shefali Oza" userId="b6d86925-c367-4057-9a73-a9633078c5cb" providerId="ADAL" clId="{A740EC01-557E-D34A-91EA-7899B40A1097}" dt="2025-04-17T03:25:05.163" v="21752" actId="1076"/>
          <ac:spMkLst>
            <pc:docMk/>
            <pc:sldMk cId="3805556006" sldId="2147481275"/>
            <ac:spMk id="28" creationId="{C604C87C-2BEE-AC17-F381-B7113F2C345A}"/>
          </ac:spMkLst>
        </pc:spChg>
        <pc:spChg chg="mod">
          <ac:chgData name="Shefali Oza" userId="b6d86925-c367-4057-9a73-a9633078c5cb" providerId="ADAL" clId="{A740EC01-557E-D34A-91EA-7899B40A1097}" dt="2025-04-17T03:25:01.726" v="21751" actId="1076"/>
          <ac:spMkLst>
            <pc:docMk/>
            <pc:sldMk cId="3805556006" sldId="2147481275"/>
            <ac:spMk id="30" creationId="{55891026-1B08-99D3-9865-CF57140EC2BF}"/>
          </ac:spMkLst>
        </pc:spChg>
      </pc:sldChg>
      <pc:sldChg chg="addSp delSp modSp mod modNotesTx">
        <pc:chgData name="Shefali Oza" userId="b6d86925-c367-4057-9a73-a9633078c5cb" providerId="ADAL" clId="{A740EC01-557E-D34A-91EA-7899B40A1097}" dt="2025-05-14T19:24:57.368" v="99509" actId="114"/>
        <pc:sldMkLst>
          <pc:docMk/>
          <pc:sldMk cId="2402410030" sldId="2147481276"/>
        </pc:sldMkLst>
      </pc:sldChg>
      <pc:sldChg chg="addSp modSp mod modAnim modNotesTx">
        <pc:chgData name="Shefali Oza" userId="b6d86925-c367-4057-9a73-a9633078c5cb" providerId="ADAL" clId="{A740EC01-557E-D34A-91EA-7899B40A1097}" dt="2025-05-14T19:29:07.785" v="99549" actId="114"/>
        <pc:sldMkLst>
          <pc:docMk/>
          <pc:sldMk cId="1461487899" sldId="2147481277"/>
        </pc:sldMkLst>
        <pc:spChg chg="mod">
          <ac:chgData name="Shefali Oza" userId="b6d86925-c367-4057-9a73-a9633078c5cb" providerId="ADAL" clId="{A740EC01-557E-D34A-91EA-7899B40A1097}" dt="2025-05-01T02:20:31.332" v="77443" actId="1076"/>
          <ac:spMkLst>
            <pc:docMk/>
            <pc:sldMk cId="1461487899" sldId="2147481277"/>
            <ac:spMk id="4" creationId="{2AAEC891-B6DA-3411-EF63-81AEB785C085}"/>
          </ac:spMkLst>
        </pc:spChg>
        <pc:spChg chg="mod">
          <ac:chgData name="Shefali Oza" userId="b6d86925-c367-4057-9a73-a9633078c5cb" providerId="ADAL" clId="{A740EC01-557E-D34A-91EA-7899B40A1097}" dt="2025-05-01T02:24:21.157" v="78277" actId="20577"/>
          <ac:spMkLst>
            <pc:docMk/>
            <pc:sldMk cId="1461487899" sldId="2147481277"/>
            <ac:spMk id="6" creationId="{10CEF76B-17B6-A244-9973-3B78745278A4}"/>
          </ac:spMkLst>
        </pc:spChg>
        <pc:spChg chg="mod">
          <ac:chgData name="Shefali Oza" userId="b6d86925-c367-4057-9a73-a9633078c5cb" providerId="ADAL" clId="{A740EC01-557E-D34A-91EA-7899B40A1097}" dt="2025-05-01T02:20:45.533" v="77453" actId="14100"/>
          <ac:spMkLst>
            <pc:docMk/>
            <pc:sldMk cId="1461487899" sldId="2147481277"/>
            <ac:spMk id="8" creationId="{DB272049-7A9B-B3F3-9632-790D89D757E7}"/>
          </ac:spMkLst>
        </pc:spChg>
        <pc:spChg chg="mod">
          <ac:chgData name="Shefali Oza" userId="b6d86925-c367-4057-9a73-a9633078c5cb" providerId="ADAL" clId="{A740EC01-557E-D34A-91EA-7899B40A1097}" dt="2025-05-01T02:20:39.830" v="77452" actId="1036"/>
          <ac:spMkLst>
            <pc:docMk/>
            <pc:sldMk cId="1461487899" sldId="2147481277"/>
            <ac:spMk id="11" creationId="{02D013E4-2B7F-104D-3F9A-D88C160059D8}"/>
          </ac:spMkLst>
        </pc:spChg>
        <pc:spChg chg="mod">
          <ac:chgData name="Shefali Oza" userId="b6d86925-c367-4057-9a73-a9633078c5cb" providerId="ADAL" clId="{A740EC01-557E-D34A-91EA-7899B40A1097}" dt="2025-05-07T21:15:30.092" v="96786" actId="20577"/>
          <ac:spMkLst>
            <pc:docMk/>
            <pc:sldMk cId="1461487899" sldId="2147481277"/>
            <ac:spMk id="13" creationId="{C90B5C44-DF7B-D8C5-2819-80AE476584C4}"/>
          </ac:spMkLst>
        </pc:spChg>
      </pc:sldChg>
      <pc:sldChg chg="addSp modSp modAnim modNotesTx">
        <pc:chgData name="Shefali Oza" userId="b6d86925-c367-4057-9a73-a9633078c5cb" providerId="ADAL" clId="{A740EC01-557E-D34A-91EA-7899B40A1097}" dt="2025-05-01T02:09:32.366" v="75620" actId="20577"/>
        <pc:sldMkLst>
          <pc:docMk/>
          <pc:sldMk cId="3976650252" sldId="2147481278"/>
        </pc:sldMkLst>
      </pc:sldChg>
      <pc:sldChg chg="addSp modSp modNotesTx">
        <pc:chgData name="Shefali Oza" userId="b6d86925-c367-4057-9a73-a9633078c5cb" providerId="ADAL" clId="{A740EC01-557E-D34A-91EA-7899B40A1097}" dt="2025-04-24T03:20:35.635" v="48501"/>
        <pc:sldMkLst>
          <pc:docMk/>
          <pc:sldMk cId="2118124190" sldId="2147481297"/>
        </pc:sldMkLst>
      </pc:sldChg>
      <pc:sldChg chg="addSp delSp modSp mod modAnim modNotesTx">
        <pc:chgData name="Shefali Oza" userId="b6d86925-c367-4057-9a73-a9633078c5cb" providerId="ADAL" clId="{A740EC01-557E-D34A-91EA-7899B40A1097}" dt="2025-05-14T19:26:39.882" v="99535" actId="114"/>
        <pc:sldMkLst>
          <pc:docMk/>
          <pc:sldMk cId="385381610" sldId="2147481362"/>
        </pc:sldMkLst>
        <pc:spChg chg="mod">
          <ac:chgData name="Shefali Oza" userId="b6d86925-c367-4057-9a73-a9633078c5cb" providerId="ADAL" clId="{A740EC01-557E-D34A-91EA-7899B40A1097}" dt="2025-05-01T17:17:34.545" v="90344" actId="20577"/>
          <ac:spMkLst>
            <pc:docMk/>
            <pc:sldMk cId="385381610" sldId="2147481362"/>
            <ac:spMk id="3" creationId="{4D0E1E4D-A012-0A37-4CE6-FE04A3DAAC6A}"/>
          </ac:spMkLst>
        </pc:spChg>
      </pc:sldChg>
      <pc:sldChg chg="modSp add del mod modNotesTx">
        <pc:chgData name="Shefali Oza" userId="b6d86925-c367-4057-9a73-a9633078c5cb" providerId="ADAL" clId="{A740EC01-557E-D34A-91EA-7899B40A1097}" dt="2025-05-01T13:24:03.609" v="85863" actId="2696"/>
        <pc:sldMkLst>
          <pc:docMk/>
          <pc:sldMk cId="3235267281" sldId="2147481381"/>
        </pc:sldMkLst>
      </pc:sldChg>
      <pc:sldChg chg="addSp modSp">
        <pc:chgData name="Shefali Oza" userId="b6d86925-c367-4057-9a73-a9633078c5cb" providerId="ADAL" clId="{A740EC01-557E-D34A-91EA-7899B40A1097}" dt="2025-04-17T03:02:41.958" v="20080"/>
        <pc:sldMkLst>
          <pc:docMk/>
          <pc:sldMk cId="1222485294" sldId="2147481388"/>
        </pc:sldMkLst>
      </pc:sldChg>
      <pc:sldChg chg="addSp modSp add modNotesTx">
        <pc:chgData name="Shefali Oza" userId="b6d86925-c367-4057-9a73-a9633078c5cb" providerId="ADAL" clId="{A740EC01-557E-D34A-91EA-7899B40A1097}" dt="2025-04-17T03:02:47.578" v="20082"/>
        <pc:sldMkLst>
          <pc:docMk/>
          <pc:sldMk cId="215450717" sldId="2147481393"/>
        </pc:sldMkLst>
      </pc:sldChg>
      <pc:sldChg chg="modSp mod">
        <pc:chgData name="Shefali Oza" userId="b6d86925-c367-4057-9a73-a9633078c5cb" providerId="ADAL" clId="{A740EC01-557E-D34A-91EA-7899B40A1097}" dt="2025-04-23T12:22:39.481" v="41145"/>
        <pc:sldMkLst>
          <pc:docMk/>
          <pc:sldMk cId="594574113" sldId="2147481407"/>
        </pc:sldMkLst>
        <pc:spChg chg="mod">
          <ac:chgData name="Shefali Oza" userId="b6d86925-c367-4057-9a73-a9633078c5cb" providerId="ADAL" clId="{A740EC01-557E-D34A-91EA-7899B40A1097}" dt="2025-04-23T12:22:39.481" v="41145"/>
          <ac:spMkLst>
            <pc:docMk/>
            <pc:sldMk cId="594574113" sldId="2147481407"/>
            <ac:spMk id="3" creationId="{F3983394-FDBD-2DB4-4686-3809CCDF8B86}"/>
          </ac:spMkLst>
        </pc:spChg>
      </pc:sldChg>
      <pc:sldChg chg="addSp modSp mod">
        <pc:chgData name="Shefali Oza" userId="b6d86925-c367-4057-9a73-a9633078c5cb" providerId="ADAL" clId="{A740EC01-557E-D34A-91EA-7899B40A1097}" dt="2025-04-22T14:50:11.627" v="35503" actId="1076"/>
        <pc:sldMkLst>
          <pc:docMk/>
          <pc:sldMk cId="3162613219" sldId="2147481442"/>
        </pc:sldMkLst>
      </pc:sldChg>
      <pc:sldChg chg="modSp mod modNotesTx">
        <pc:chgData name="Shefali Oza" userId="b6d86925-c367-4057-9a73-a9633078c5cb" providerId="ADAL" clId="{A740EC01-557E-D34A-91EA-7899B40A1097}" dt="2025-05-14T19:30:08.527" v="99555" actId="114"/>
        <pc:sldMkLst>
          <pc:docMk/>
          <pc:sldMk cId="2734067288" sldId="2147481444"/>
        </pc:sldMkLst>
      </pc:sldChg>
      <pc:sldChg chg="addSp modSp modNotesTx">
        <pc:chgData name="Shefali Oza" userId="b6d86925-c367-4057-9a73-a9633078c5cb" providerId="ADAL" clId="{A740EC01-557E-D34A-91EA-7899B40A1097}" dt="2025-05-14T19:29:55.288" v="99553" actId="114"/>
        <pc:sldMkLst>
          <pc:docMk/>
          <pc:sldMk cId="2970027100" sldId="2147481451"/>
        </pc:sldMkLst>
      </pc:sldChg>
      <pc:sldChg chg="addSp modSp mod modNotesTx">
        <pc:chgData name="Shefali Oza" userId="b6d86925-c367-4057-9a73-a9633078c5cb" providerId="ADAL" clId="{A740EC01-557E-D34A-91EA-7899B40A1097}" dt="2025-04-22T15:19:22.918" v="35648"/>
        <pc:sldMkLst>
          <pc:docMk/>
          <pc:sldMk cId="2545578653" sldId="2147481460"/>
        </pc:sldMkLst>
        <pc:spChg chg="mod">
          <ac:chgData name="Shefali Oza" userId="b6d86925-c367-4057-9a73-a9633078c5cb" providerId="ADAL" clId="{A740EC01-557E-D34A-91EA-7899B40A1097}" dt="2025-04-22T15:18:08.314" v="35644" actId="14100"/>
          <ac:spMkLst>
            <pc:docMk/>
            <pc:sldMk cId="2545578653" sldId="2147481460"/>
            <ac:spMk id="4" creationId="{BC5509AB-CA4A-7652-BA77-01563FC3D2DD}"/>
          </ac:spMkLst>
        </pc:spChg>
      </pc:sldChg>
      <pc:sldChg chg="modNotesTx">
        <pc:chgData name="Shefali Oza" userId="b6d86925-c367-4057-9a73-a9633078c5cb" providerId="ADAL" clId="{A740EC01-557E-D34A-91EA-7899B40A1097}" dt="2025-05-14T19:26:33.899" v="99533" actId="114"/>
        <pc:sldMkLst>
          <pc:docMk/>
          <pc:sldMk cId="2798098744" sldId="2147481466"/>
        </pc:sldMkLst>
      </pc:sldChg>
      <pc:sldChg chg="addSp modSp mod modNotesTx">
        <pc:chgData name="Shefali Oza" userId="b6d86925-c367-4057-9a73-a9633078c5cb" providerId="ADAL" clId="{A740EC01-557E-D34A-91EA-7899B40A1097}" dt="2025-05-14T19:26:36.009" v="99534" actId="114"/>
        <pc:sldMkLst>
          <pc:docMk/>
          <pc:sldMk cId="3768407813" sldId="2147481467"/>
        </pc:sldMkLst>
      </pc:sldChg>
      <pc:sldChg chg="addSp modSp add del mod modNotesTx">
        <pc:chgData name="Shefali Oza" userId="b6d86925-c367-4057-9a73-a9633078c5cb" providerId="ADAL" clId="{A740EC01-557E-D34A-91EA-7899B40A1097}" dt="2025-05-07T00:42:19.494" v="96369" actId="2696"/>
        <pc:sldMkLst>
          <pc:docMk/>
          <pc:sldMk cId="3142147741" sldId="2147481473"/>
        </pc:sldMkLst>
      </pc:sldChg>
      <pc:sldChg chg="modNotesTx">
        <pc:chgData name="Shefali Oza" userId="b6d86925-c367-4057-9a73-a9633078c5cb" providerId="ADAL" clId="{A740EC01-557E-D34A-91EA-7899B40A1097}" dt="2025-05-14T19:22:26.521" v="99484" actId="114"/>
        <pc:sldMkLst>
          <pc:docMk/>
          <pc:sldMk cId="1821848623" sldId="2147481476"/>
        </pc:sldMkLst>
      </pc:sldChg>
      <pc:sldChg chg="addSp delSp modSp mod modAnim modNotesTx">
        <pc:chgData name="Shefali Oza" userId="b6d86925-c367-4057-9a73-a9633078c5cb" providerId="ADAL" clId="{A740EC01-557E-D34A-91EA-7899B40A1097}" dt="2025-05-14T19:22:29.918" v="99485" actId="114"/>
        <pc:sldMkLst>
          <pc:docMk/>
          <pc:sldMk cId="3020459105" sldId="2147481477"/>
        </pc:sldMkLst>
        <pc:spChg chg="mod">
          <ac:chgData name="Shefali Oza" userId="b6d86925-c367-4057-9a73-a9633078c5cb" providerId="ADAL" clId="{A740EC01-557E-D34A-91EA-7899B40A1097}" dt="2025-04-16T17:22:18.971" v="188" actId="20577"/>
          <ac:spMkLst>
            <pc:docMk/>
            <pc:sldMk cId="3020459105" sldId="2147481477"/>
            <ac:spMk id="3" creationId="{082A35A7-C8BE-8EE7-8DB8-C7DAF902067B}"/>
          </ac:spMkLst>
        </pc:spChg>
      </pc:sldChg>
      <pc:sldChg chg="addSp delSp modSp mod">
        <pc:chgData name="Shefali Oza" userId="b6d86925-c367-4057-9a73-a9633078c5cb" providerId="ADAL" clId="{A740EC01-557E-D34A-91EA-7899B40A1097}" dt="2025-04-24T21:40:43.197" v="55432"/>
        <pc:sldMkLst>
          <pc:docMk/>
          <pc:sldMk cId="361136714" sldId="2147481485"/>
        </pc:sldMkLst>
      </pc:sldChg>
      <pc:sldChg chg="modNotesTx">
        <pc:chgData name="Shefali Oza" userId="b6d86925-c367-4057-9a73-a9633078c5cb" providerId="ADAL" clId="{A740EC01-557E-D34A-91EA-7899B40A1097}" dt="2025-05-14T19:22:05.235" v="99479" actId="114"/>
        <pc:sldMkLst>
          <pc:docMk/>
          <pc:sldMk cId="2148989496" sldId="2147481486"/>
        </pc:sldMkLst>
      </pc:sldChg>
      <pc:sldChg chg="addSp delSp modSp mod modNotesTx">
        <pc:chgData name="Shefali Oza" userId="b6d86925-c367-4057-9a73-a9633078c5cb" providerId="ADAL" clId="{A740EC01-557E-D34A-91EA-7899B40A1097}" dt="2025-04-24T21:07:45.702" v="54459"/>
        <pc:sldMkLst>
          <pc:docMk/>
          <pc:sldMk cId="2127680636" sldId="2147481524"/>
        </pc:sldMkLst>
      </pc:sldChg>
      <pc:sldChg chg="del">
        <pc:chgData name="Shefali Oza" userId="b6d86925-c367-4057-9a73-a9633078c5cb" providerId="ADAL" clId="{A740EC01-557E-D34A-91EA-7899B40A1097}" dt="2025-04-18T01:38:05.396" v="33249" actId="2696"/>
        <pc:sldMkLst>
          <pc:docMk/>
          <pc:sldMk cId="2377259952" sldId="2147481560"/>
        </pc:sldMkLst>
      </pc:sldChg>
      <pc:sldChg chg="del">
        <pc:chgData name="Shefali Oza" userId="b6d86925-c367-4057-9a73-a9633078c5cb" providerId="ADAL" clId="{A740EC01-557E-D34A-91EA-7899B40A1097}" dt="2025-04-27T16:36:07.514" v="65150" actId="2696"/>
        <pc:sldMkLst>
          <pc:docMk/>
          <pc:sldMk cId="3657499397" sldId="2147481561"/>
        </pc:sldMkLst>
      </pc:sldChg>
      <pc:sldChg chg="addSp delSp modSp del mod modAnim modNotesTx">
        <pc:chgData name="Shefali Oza" userId="b6d86925-c367-4057-9a73-a9633078c5cb" providerId="ADAL" clId="{A740EC01-557E-D34A-91EA-7899B40A1097}" dt="2025-04-17T02:55:54.876" v="19124" actId="2696"/>
        <pc:sldMkLst>
          <pc:docMk/>
          <pc:sldMk cId="1378522499" sldId="2147481562"/>
        </pc:sldMkLst>
      </pc:sldChg>
      <pc:sldChg chg="modNotesTx">
        <pc:chgData name="Shefali Oza" userId="b6d86925-c367-4057-9a73-a9633078c5cb" providerId="ADAL" clId="{A740EC01-557E-D34A-91EA-7899B40A1097}" dt="2025-05-14T19:22:11.059" v="99481" actId="114"/>
        <pc:sldMkLst>
          <pc:docMk/>
          <pc:sldMk cId="901627709" sldId="2147481563"/>
        </pc:sldMkLst>
      </pc:sldChg>
      <pc:sldChg chg="modSp add mod modNotesTx">
        <pc:chgData name="Shefali Oza" userId="b6d86925-c367-4057-9a73-a9633078c5cb" providerId="ADAL" clId="{A740EC01-557E-D34A-91EA-7899B40A1097}" dt="2025-05-14T19:23:39.370" v="99496" actId="114"/>
        <pc:sldMkLst>
          <pc:docMk/>
          <pc:sldMk cId="1372248357" sldId="2147481565"/>
        </pc:sldMkLst>
      </pc:sldChg>
      <pc:sldChg chg="del">
        <pc:chgData name="Shefali Oza" userId="b6d86925-c367-4057-9a73-a9633078c5cb" providerId="ADAL" clId="{A740EC01-557E-D34A-91EA-7899B40A1097}" dt="2025-04-16T17:25:11.643" v="204" actId="2696"/>
        <pc:sldMkLst>
          <pc:docMk/>
          <pc:sldMk cId="3261198460" sldId="2147481565"/>
        </pc:sldMkLst>
      </pc:sldChg>
      <pc:sldChg chg="modNotesTx">
        <pc:chgData name="Shefali Oza" userId="b6d86925-c367-4057-9a73-a9633078c5cb" providerId="ADAL" clId="{A740EC01-557E-D34A-91EA-7899B40A1097}" dt="2025-05-14T19:24:09.141" v="99501" actId="114"/>
        <pc:sldMkLst>
          <pc:docMk/>
          <pc:sldMk cId="1181127314" sldId="2147481566"/>
        </pc:sldMkLst>
      </pc:sldChg>
      <pc:sldChg chg="addSp delSp modSp add mod modNotesTx">
        <pc:chgData name="Shefali Oza" userId="b6d86925-c367-4057-9a73-a9633078c5cb" providerId="ADAL" clId="{A740EC01-557E-D34A-91EA-7899B40A1097}" dt="2025-05-15T21:02:19.731" v="99705" actId="20577"/>
        <pc:sldMkLst>
          <pc:docMk/>
          <pc:sldMk cId="1314738424" sldId="2147481567"/>
        </pc:sldMkLst>
        <pc:spChg chg="mod">
          <ac:chgData name="Shefali Oza" userId="b6d86925-c367-4057-9a73-a9633078c5cb" providerId="ADAL" clId="{A740EC01-557E-D34A-91EA-7899B40A1097}" dt="2025-04-17T01:36:06.763" v="12183" actId="313"/>
          <ac:spMkLst>
            <pc:docMk/>
            <pc:sldMk cId="1314738424" sldId="2147481567"/>
            <ac:spMk id="3" creationId="{45C38E4F-356C-B4DE-B521-610E849BDB35}"/>
          </ac:spMkLst>
        </pc:spChg>
        <pc:spChg chg="mod">
          <ac:chgData name="Shefali Oza" userId="b6d86925-c367-4057-9a73-a9633078c5cb" providerId="ADAL" clId="{A740EC01-557E-D34A-91EA-7899B40A1097}" dt="2025-04-17T01:35:58.677" v="12155" actId="1076"/>
          <ac:spMkLst>
            <pc:docMk/>
            <pc:sldMk cId="1314738424" sldId="2147481567"/>
            <ac:spMk id="4" creationId="{06CA2CF8-3ABB-68BE-F541-E5975049510F}"/>
          </ac:spMkLst>
        </pc:spChg>
        <pc:spChg chg="mod">
          <ac:chgData name="Shefali Oza" userId="b6d86925-c367-4057-9a73-a9633078c5cb" providerId="ADAL" clId="{A740EC01-557E-D34A-91EA-7899B40A1097}" dt="2025-04-17T01:36:10.205" v="12184" actId="1076"/>
          <ac:spMkLst>
            <pc:docMk/>
            <pc:sldMk cId="1314738424" sldId="2147481567"/>
            <ac:spMk id="5" creationId="{54E4536E-00FB-E194-A8D4-EB7C245AEA5A}"/>
          </ac:spMkLst>
        </pc:spChg>
        <pc:spChg chg="mod">
          <ac:chgData name="Shefali Oza" userId="b6d86925-c367-4057-9a73-a9633078c5cb" providerId="ADAL" clId="{A740EC01-557E-D34A-91EA-7899B40A1097}" dt="2025-04-17T01:36:11.896" v="12185" actId="1076"/>
          <ac:spMkLst>
            <pc:docMk/>
            <pc:sldMk cId="1314738424" sldId="2147481567"/>
            <ac:spMk id="6" creationId="{5E74EA5A-1EA5-424F-0476-D45334BCA790}"/>
          </ac:spMkLst>
        </pc:spChg>
        <pc:spChg chg="mod">
          <ac:chgData name="Shefali Oza" userId="b6d86925-c367-4057-9a73-a9633078c5cb" providerId="ADAL" clId="{A740EC01-557E-D34A-91EA-7899B40A1097}" dt="2025-04-17T01:35:21.524" v="12149" actId="20577"/>
          <ac:spMkLst>
            <pc:docMk/>
            <pc:sldMk cId="1314738424" sldId="2147481567"/>
            <ac:spMk id="43" creationId="{9B1E5B70-FE0D-C21C-FA9D-93837922F169}"/>
          </ac:spMkLst>
        </pc:spChg>
        <pc:picChg chg="add mod">
          <ac:chgData name="Shefali Oza" userId="b6d86925-c367-4057-9a73-a9633078c5cb" providerId="ADAL" clId="{A740EC01-557E-D34A-91EA-7899B40A1097}" dt="2025-04-17T01:35:55.556" v="12154" actId="167"/>
          <ac:picMkLst>
            <pc:docMk/>
            <pc:sldMk cId="1314738424" sldId="2147481567"/>
            <ac:picMk id="7" creationId="{E87A01F4-D6C5-63B1-199B-A1BBBAC06848}"/>
          </ac:picMkLst>
        </pc:picChg>
      </pc:sldChg>
      <pc:sldChg chg="addSp delSp modSp add mod delAnim modNotesTx">
        <pc:chgData name="Shefali Oza" userId="b6d86925-c367-4057-9a73-a9633078c5cb" providerId="ADAL" clId="{A740EC01-557E-D34A-91EA-7899B40A1097}" dt="2025-04-16T20:25:15.594" v="5664"/>
        <pc:sldMkLst>
          <pc:docMk/>
          <pc:sldMk cId="106456843" sldId="2147481568"/>
        </pc:sldMkLst>
        <pc:spChg chg="mod">
          <ac:chgData name="Shefali Oza" userId="b6d86925-c367-4057-9a73-a9633078c5cb" providerId="ADAL" clId="{A740EC01-557E-D34A-91EA-7899B40A1097}" dt="2025-04-16T20:24:03.124" v="5253" actId="20577"/>
          <ac:spMkLst>
            <pc:docMk/>
            <pc:sldMk cId="106456843" sldId="2147481568"/>
            <ac:spMk id="43" creationId="{DA3A5BD3-D395-BFE0-ECB5-7AD0A6297854}"/>
          </ac:spMkLst>
        </pc:spChg>
        <pc:picChg chg="add mod">
          <ac:chgData name="Shefali Oza" userId="b6d86925-c367-4057-9a73-a9633078c5cb" providerId="ADAL" clId="{A740EC01-557E-D34A-91EA-7899B40A1097}" dt="2025-04-16T20:23:58.663" v="5227" actId="1076"/>
          <ac:picMkLst>
            <pc:docMk/>
            <pc:sldMk cId="106456843" sldId="2147481568"/>
            <ac:picMk id="6" creationId="{73449595-530E-0AD2-E8D6-95E3F7B06D1C}"/>
          </ac:picMkLst>
        </pc:picChg>
      </pc:sldChg>
      <pc:sldChg chg="add del">
        <pc:chgData name="Shefali Oza" userId="b6d86925-c367-4057-9a73-a9633078c5cb" providerId="ADAL" clId="{A740EC01-557E-D34A-91EA-7899B40A1097}" dt="2025-04-16T20:36:18.964" v="7513" actId="2696"/>
        <pc:sldMkLst>
          <pc:docMk/>
          <pc:sldMk cId="2557812757" sldId="2147481569"/>
        </pc:sldMkLst>
      </pc:sldChg>
      <pc:sldChg chg="addSp delSp modSp add mod modAnim modNotesTx">
        <pc:chgData name="Shefali Oza" userId="b6d86925-c367-4057-9a73-a9633078c5cb" providerId="ADAL" clId="{A740EC01-557E-D34A-91EA-7899B40A1097}" dt="2025-05-15T21:00:03.474" v="99635"/>
        <pc:sldMkLst>
          <pc:docMk/>
          <pc:sldMk cId="3917862707" sldId="2147481569"/>
        </pc:sldMkLst>
        <pc:spChg chg="mod">
          <ac:chgData name="Shefali Oza" userId="b6d86925-c367-4057-9a73-a9633078c5cb" providerId="ADAL" clId="{A740EC01-557E-D34A-91EA-7899B40A1097}" dt="2025-04-16T20:42:23.984" v="7542" actId="1076"/>
          <ac:spMkLst>
            <pc:docMk/>
            <pc:sldMk cId="3917862707" sldId="2147481569"/>
            <ac:spMk id="3" creationId="{DE8608B2-63FD-7361-3F12-B5E4936BD9D4}"/>
          </ac:spMkLst>
        </pc:spChg>
        <pc:spChg chg="mod">
          <ac:chgData name="Shefali Oza" userId="b6d86925-c367-4057-9a73-a9633078c5cb" providerId="ADAL" clId="{A740EC01-557E-D34A-91EA-7899B40A1097}" dt="2025-04-16T20:42:17.627" v="7541" actId="688"/>
          <ac:spMkLst>
            <pc:docMk/>
            <pc:sldMk cId="3917862707" sldId="2147481569"/>
            <ac:spMk id="5" creationId="{A0058D6B-34CE-F52A-3F55-828126858C73}"/>
          </ac:spMkLst>
        </pc:spChg>
        <pc:picChg chg="add mod">
          <ac:chgData name="Shefali Oza" userId="b6d86925-c367-4057-9a73-a9633078c5cb" providerId="ADAL" clId="{A740EC01-557E-D34A-91EA-7899B40A1097}" dt="2025-04-16T20:42:00.620" v="7538" actId="1076"/>
          <ac:picMkLst>
            <pc:docMk/>
            <pc:sldMk cId="3917862707" sldId="2147481569"/>
            <ac:picMk id="4" creationId="{14085CC4-9658-C67A-50D0-33B49DA8864B}"/>
          </ac:picMkLst>
        </pc:picChg>
      </pc:sldChg>
      <pc:sldChg chg="add modAnim modNotesTx">
        <pc:chgData name="Shefali Oza" userId="b6d86925-c367-4057-9a73-a9633078c5cb" providerId="ADAL" clId="{A740EC01-557E-D34A-91EA-7899B40A1097}" dt="2025-05-15T21:00:15.203" v="99646" actId="20577"/>
        <pc:sldMkLst>
          <pc:docMk/>
          <pc:sldMk cId="1164836011" sldId="2147481570"/>
        </pc:sldMkLst>
      </pc:sldChg>
      <pc:sldChg chg="addSp delSp modSp add mod delAnim modAnim modNotesTx">
        <pc:chgData name="Shefali Oza" userId="b6d86925-c367-4057-9a73-a9633078c5cb" providerId="ADAL" clId="{A740EC01-557E-D34A-91EA-7899B40A1097}" dt="2025-05-15T21:01:01.465" v="99655" actId="20577"/>
        <pc:sldMkLst>
          <pc:docMk/>
          <pc:sldMk cId="44455379" sldId="2147481571"/>
        </pc:sldMkLst>
        <pc:spChg chg="add mod">
          <ac:chgData name="Shefali Oza" userId="b6d86925-c367-4057-9a73-a9633078c5cb" providerId="ADAL" clId="{A740EC01-557E-D34A-91EA-7899B40A1097}" dt="2025-04-17T01:26:46.721" v="9997" actId="1076"/>
          <ac:spMkLst>
            <pc:docMk/>
            <pc:sldMk cId="44455379" sldId="2147481571"/>
            <ac:spMk id="4" creationId="{150AFCE0-26E7-647B-C11F-9472C22B80B6}"/>
          </ac:spMkLst>
        </pc:spChg>
        <pc:spChg chg="add mod">
          <ac:chgData name="Shefali Oza" userId="b6d86925-c367-4057-9a73-a9633078c5cb" providerId="ADAL" clId="{A740EC01-557E-D34A-91EA-7899B40A1097}" dt="2025-04-17T01:26:50.777" v="9998" actId="1076"/>
          <ac:spMkLst>
            <pc:docMk/>
            <pc:sldMk cId="44455379" sldId="2147481571"/>
            <ac:spMk id="9" creationId="{05FEA82E-C396-F0FF-AA83-47F7F045FD24}"/>
          </ac:spMkLst>
        </pc:spChg>
        <pc:spChg chg="add mod">
          <ac:chgData name="Shefali Oza" userId="b6d86925-c367-4057-9a73-a9633078c5cb" providerId="ADAL" clId="{A740EC01-557E-D34A-91EA-7899B40A1097}" dt="2025-04-17T01:26:56.896" v="9999" actId="14100"/>
          <ac:spMkLst>
            <pc:docMk/>
            <pc:sldMk cId="44455379" sldId="2147481571"/>
            <ac:spMk id="12" creationId="{1A207E45-C3F0-EEE5-3040-FDB2DBFC5D24}"/>
          </ac:spMkLst>
        </pc:spChg>
        <pc:picChg chg="add mod">
          <ac:chgData name="Shefali Oza" userId="b6d86925-c367-4057-9a73-a9633078c5cb" providerId="ADAL" clId="{A740EC01-557E-D34A-91EA-7899B40A1097}" dt="2025-04-17T01:26:32.983" v="9993" actId="167"/>
          <ac:picMkLst>
            <pc:docMk/>
            <pc:sldMk cId="44455379" sldId="2147481571"/>
            <ac:picMk id="13" creationId="{2B7FE15F-AED8-DEED-455F-2EEB62E703E2}"/>
          </ac:picMkLst>
        </pc:picChg>
      </pc:sldChg>
      <pc:sldChg chg="add del">
        <pc:chgData name="Shefali Oza" userId="b6d86925-c367-4057-9a73-a9633078c5cb" providerId="ADAL" clId="{A740EC01-557E-D34A-91EA-7899B40A1097}" dt="2025-04-17T02:38:35.683" v="17265"/>
        <pc:sldMkLst>
          <pc:docMk/>
          <pc:sldMk cId="2011865026" sldId="2147481572"/>
        </pc:sldMkLst>
      </pc:sldChg>
      <pc:sldChg chg="addSp modSp add mod modAnim modNotesTx">
        <pc:chgData name="Shefali Oza" userId="b6d86925-c367-4057-9a73-a9633078c5cb" providerId="ADAL" clId="{A740EC01-557E-D34A-91EA-7899B40A1097}" dt="2025-05-15T19:52:29.237" v="99569"/>
        <pc:sldMkLst>
          <pc:docMk/>
          <pc:sldMk cId="4190971755" sldId="2147481572"/>
        </pc:sldMkLst>
        <pc:spChg chg="mod">
          <ac:chgData name="Shefali Oza" userId="b6d86925-c367-4057-9a73-a9633078c5cb" providerId="ADAL" clId="{A740EC01-557E-D34A-91EA-7899B40A1097}" dt="2025-04-17T02:46:54.638" v="17844" actId="1076"/>
          <ac:spMkLst>
            <pc:docMk/>
            <pc:sldMk cId="4190971755" sldId="2147481572"/>
            <ac:spMk id="5" creationId="{D75A3E91-2341-C554-2B0D-A93EC04361AE}"/>
          </ac:spMkLst>
        </pc:spChg>
        <pc:spChg chg="mod">
          <ac:chgData name="Shefali Oza" userId="b6d86925-c367-4057-9a73-a9633078c5cb" providerId="ADAL" clId="{A740EC01-557E-D34A-91EA-7899B40A1097}" dt="2025-04-17T02:48:02.667" v="17860" actId="1076"/>
          <ac:spMkLst>
            <pc:docMk/>
            <pc:sldMk cId="4190971755" sldId="2147481572"/>
            <ac:spMk id="6" creationId="{21B9F7F4-2111-D18B-DB87-77E1BE5B050F}"/>
          </ac:spMkLst>
        </pc:spChg>
        <pc:spChg chg="mod">
          <ac:chgData name="Shefali Oza" userId="b6d86925-c367-4057-9a73-a9633078c5cb" providerId="ADAL" clId="{A740EC01-557E-D34A-91EA-7899B40A1097}" dt="2025-04-17T02:48:05.313" v="17861" actId="1076"/>
          <ac:spMkLst>
            <pc:docMk/>
            <pc:sldMk cId="4190971755" sldId="2147481572"/>
            <ac:spMk id="10" creationId="{9D87480E-BD6E-E73F-AFDC-478CC543343E}"/>
          </ac:spMkLst>
        </pc:spChg>
        <pc:spChg chg="mod">
          <ac:chgData name="Shefali Oza" userId="b6d86925-c367-4057-9a73-a9633078c5cb" providerId="ADAL" clId="{A740EC01-557E-D34A-91EA-7899B40A1097}" dt="2025-04-17T02:48:07.987" v="17862" actId="1076"/>
          <ac:spMkLst>
            <pc:docMk/>
            <pc:sldMk cId="4190971755" sldId="2147481572"/>
            <ac:spMk id="11" creationId="{FCD5681D-8645-9151-AC1E-1A5F807741F6}"/>
          </ac:spMkLst>
        </pc:spChg>
        <pc:spChg chg="mod">
          <ac:chgData name="Shefali Oza" userId="b6d86925-c367-4057-9a73-a9633078c5cb" providerId="ADAL" clId="{A740EC01-557E-D34A-91EA-7899B40A1097}" dt="2025-04-17T02:50:23.987" v="17976" actId="20577"/>
          <ac:spMkLst>
            <pc:docMk/>
            <pc:sldMk cId="4190971755" sldId="2147481572"/>
            <ac:spMk id="16" creationId="{8EF98838-8C17-FDFF-8F92-C7266ACDDC39}"/>
          </ac:spMkLst>
        </pc:spChg>
        <pc:spChg chg="mod">
          <ac:chgData name="Shefali Oza" userId="b6d86925-c367-4057-9a73-a9633078c5cb" providerId="ADAL" clId="{A740EC01-557E-D34A-91EA-7899B40A1097}" dt="2025-04-17T02:46:53.112" v="17843" actId="14100"/>
          <ac:spMkLst>
            <pc:docMk/>
            <pc:sldMk cId="4190971755" sldId="2147481572"/>
            <ac:spMk id="17" creationId="{F24669C0-D2FF-000E-1CD1-AB4B2476DF9F}"/>
          </ac:spMkLst>
        </pc:spChg>
      </pc:sldChg>
      <pc:sldChg chg="addSp delSp modSp add mod modNotesTx">
        <pc:chgData name="Shefali Oza" userId="b6d86925-c367-4057-9a73-a9633078c5cb" providerId="ADAL" clId="{A740EC01-557E-D34A-91EA-7899B40A1097}" dt="2025-05-07T02:29:51.333" v="96416" actId="478"/>
        <pc:sldMkLst>
          <pc:docMk/>
          <pc:sldMk cId="1172223448" sldId="2147481573"/>
        </pc:sldMkLst>
        <pc:spChg chg="mod">
          <ac:chgData name="Shefali Oza" userId="b6d86925-c367-4057-9a73-a9633078c5cb" providerId="ADAL" clId="{A740EC01-557E-D34A-91EA-7899B40A1097}" dt="2025-04-17T03:07:09.894" v="20532" actId="20577"/>
          <ac:spMkLst>
            <pc:docMk/>
            <pc:sldMk cId="1172223448" sldId="2147481573"/>
            <ac:spMk id="11" creationId="{884453B1-9CDA-7401-99F1-A563948F6B1B}"/>
          </ac:spMkLst>
        </pc:spChg>
      </pc:sldChg>
      <pc:sldChg chg="addSp delSp modSp add del mod delAnim">
        <pc:chgData name="Shefali Oza" userId="b6d86925-c367-4057-9a73-a9633078c5cb" providerId="ADAL" clId="{A740EC01-557E-D34A-91EA-7899B40A1097}" dt="2025-04-17T03:01:44.548" v="20026" actId="2696"/>
        <pc:sldMkLst>
          <pc:docMk/>
          <pc:sldMk cId="2675053494" sldId="2147481573"/>
        </pc:sldMkLst>
      </pc:sldChg>
      <pc:sldChg chg="add del">
        <pc:chgData name="Shefali Oza" userId="b6d86925-c367-4057-9a73-a9633078c5cb" providerId="ADAL" clId="{A740EC01-557E-D34A-91EA-7899B40A1097}" dt="2025-04-17T03:00:33.124" v="19904" actId="2696"/>
        <pc:sldMkLst>
          <pc:docMk/>
          <pc:sldMk cId="3867568322" sldId="2147481573"/>
        </pc:sldMkLst>
      </pc:sldChg>
      <pc:sldChg chg="modSp add mod">
        <pc:chgData name="Shefali Oza" userId="b6d86925-c367-4057-9a73-a9633078c5cb" providerId="ADAL" clId="{A740EC01-557E-D34A-91EA-7899B40A1097}" dt="2025-04-18T01:37:57.241" v="33246" actId="1076"/>
        <pc:sldMkLst>
          <pc:docMk/>
          <pc:sldMk cId="3684491503" sldId="2147481574"/>
        </pc:sldMkLst>
      </pc:sldChg>
      <pc:sldChg chg="modSp new del mod">
        <pc:chgData name="Shefali Oza" userId="b6d86925-c367-4057-9a73-a9633078c5cb" providerId="ADAL" clId="{A740EC01-557E-D34A-91EA-7899B40A1097}" dt="2025-04-18T00:30:13.400" v="30463" actId="2696"/>
        <pc:sldMkLst>
          <pc:docMk/>
          <pc:sldMk cId="316636525" sldId="2147481575"/>
        </pc:sldMkLst>
      </pc:sldChg>
      <pc:sldChg chg="addSp delSp modSp new mod modAnim modNotesTx">
        <pc:chgData name="Shefali Oza" userId="b6d86925-c367-4057-9a73-a9633078c5cb" providerId="ADAL" clId="{A740EC01-557E-D34A-91EA-7899B40A1097}" dt="2025-05-14T01:56:44.121" v="97274" actId="255"/>
        <pc:sldMkLst>
          <pc:docMk/>
          <pc:sldMk cId="2633720515" sldId="2147481576"/>
        </pc:sldMkLst>
        <pc:spChg chg="mod">
          <ac:chgData name="Shefali Oza" userId="b6d86925-c367-4057-9a73-a9633078c5cb" providerId="ADAL" clId="{A740EC01-557E-D34A-91EA-7899B40A1097}" dt="2025-05-14T01:56:44.121" v="97274" actId="255"/>
          <ac:spMkLst>
            <pc:docMk/>
            <pc:sldMk cId="2633720515" sldId="2147481576"/>
            <ac:spMk id="2" creationId="{E083E24E-A43C-DA42-95C1-A50FFF4A6462}"/>
          </ac:spMkLst>
        </pc:spChg>
        <pc:spChg chg="mod">
          <ac:chgData name="Shefali Oza" userId="b6d86925-c367-4057-9a73-a9633078c5cb" providerId="ADAL" clId="{A740EC01-557E-D34A-91EA-7899B40A1097}" dt="2025-04-27T10:46:03.910" v="59992" actId="20577"/>
          <ac:spMkLst>
            <pc:docMk/>
            <pc:sldMk cId="2633720515" sldId="2147481576"/>
            <ac:spMk id="3" creationId="{A2DAB124-2A6A-3E99-4F66-AE06CF8E5AB1}"/>
          </ac:spMkLst>
        </pc:spChg>
        <pc:spChg chg="add mod">
          <ac:chgData name="Shefali Oza" userId="b6d86925-c367-4057-9a73-a9633078c5cb" providerId="ADAL" clId="{A740EC01-557E-D34A-91EA-7899B40A1097}" dt="2025-04-18T01:09:44.479" v="31769" actId="1076"/>
          <ac:spMkLst>
            <pc:docMk/>
            <pc:sldMk cId="2633720515" sldId="2147481576"/>
            <ac:spMk id="5" creationId="{1862D63D-4982-11F0-1C99-EBC7152B30E7}"/>
          </ac:spMkLst>
        </pc:spChg>
        <pc:picChg chg="add mod">
          <ac:chgData name="Shefali Oza" userId="b6d86925-c367-4057-9a73-a9633078c5cb" providerId="ADAL" clId="{A740EC01-557E-D34A-91EA-7899B40A1097}" dt="2025-04-18T00:34:44.585" v="30603" actId="1076"/>
          <ac:picMkLst>
            <pc:docMk/>
            <pc:sldMk cId="2633720515" sldId="2147481576"/>
            <ac:picMk id="8" creationId="{14A3376D-C265-3315-93A4-FE175AE9ECFA}"/>
          </ac:picMkLst>
        </pc:picChg>
      </pc:sldChg>
      <pc:sldChg chg="addSp delSp modSp add mod modAnim modNotesTx">
        <pc:chgData name="Shefali Oza" userId="b6d86925-c367-4057-9a73-a9633078c5cb" providerId="ADAL" clId="{A740EC01-557E-D34A-91EA-7899B40A1097}" dt="2025-05-14T02:01:16.959" v="97360" actId="20577"/>
        <pc:sldMkLst>
          <pc:docMk/>
          <pc:sldMk cId="2785289706" sldId="2147481577"/>
        </pc:sldMkLst>
        <pc:spChg chg="add mod">
          <ac:chgData name="Shefali Oza" userId="b6d86925-c367-4057-9a73-a9633078c5cb" providerId="ADAL" clId="{A740EC01-557E-D34A-91EA-7899B40A1097}" dt="2025-05-14T01:57:44.607" v="97277"/>
          <ac:spMkLst>
            <pc:docMk/>
            <pc:sldMk cId="2785289706" sldId="2147481577"/>
            <ac:spMk id="5" creationId="{367CF2C6-4A58-91BE-C80C-A3450E064DB8}"/>
          </ac:spMkLst>
        </pc:spChg>
        <pc:spChg chg="add mod">
          <ac:chgData name="Shefali Oza" userId="b6d86925-c367-4057-9a73-a9633078c5cb" providerId="ADAL" clId="{A740EC01-557E-D34A-91EA-7899B40A1097}" dt="2025-04-18T01:08:54.524" v="31754" actId="20577"/>
          <ac:spMkLst>
            <pc:docMk/>
            <pc:sldMk cId="2785289706" sldId="2147481577"/>
            <ac:spMk id="11" creationId="{C32ED788-27EE-1ECE-FF24-F00AC1C8ECCA}"/>
          </ac:spMkLst>
        </pc:spChg>
        <pc:spChg chg="add mod">
          <ac:chgData name="Shefali Oza" userId="b6d86925-c367-4057-9a73-a9633078c5cb" providerId="ADAL" clId="{A740EC01-557E-D34A-91EA-7899B40A1097}" dt="2025-04-18T01:13:25.493" v="31969" actId="1076"/>
          <ac:spMkLst>
            <pc:docMk/>
            <pc:sldMk cId="2785289706" sldId="2147481577"/>
            <ac:spMk id="12" creationId="{7A5F2224-CA68-4294-599C-EB2FFDE332CE}"/>
          </ac:spMkLst>
        </pc:spChg>
        <pc:spChg chg="add mod">
          <ac:chgData name="Shefali Oza" userId="b6d86925-c367-4057-9a73-a9633078c5cb" providerId="ADAL" clId="{A740EC01-557E-D34A-91EA-7899B40A1097}" dt="2025-04-18T01:21:20.511" v="32509" actId="164"/>
          <ac:spMkLst>
            <pc:docMk/>
            <pc:sldMk cId="2785289706" sldId="2147481577"/>
            <ac:spMk id="14" creationId="{AB7E3B16-5F60-E2E9-B6B0-C1907EE9140F}"/>
          </ac:spMkLst>
        </pc:spChg>
        <pc:spChg chg="add mod">
          <ac:chgData name="Shefali Oza" userId="b6d86925-c367-4057-9a73-a9633078c5cb" providerId="ADAL" clId="{A740EC01-557E-D34A-91EA-7899B40A1097}" dt="2025-04-18T01:21:20.511" v="32509" actId="164"/>
          <ac:spMkLst>
            <pc:docMk/>
            <pc:sldMk cId="2785289706" sldId="2147481577"/>
            <ac:spMk id="16" creationId="{417F4C09-CDDE-CE79-A0BD-FA07991E66E4}"/>
          </ac:spMkLst>
        </pc:spChg>
        <pc:spChg chg="add mod">
          <ac:chgData name="Shefali Oza" userId="b6d86925-c367-4057-9a73-a9633078c5cb" providerId="ADAL" clId="{A740EC01-557E-D34A-91EA-7899B40A1097}" dt="2025-04-18T01:21:20.511" v="32509" actId="164"/>
          <ac:spMkLst>
            <pc:docMk/>
            <pc:sldMk cId="2785289706" sldId="2147481577"/>
            <ac:spMk id="17" creationId="{B107D932-4B38-0687-844B-E8E264207F33}"/>
          </ac:spMkLst>
        </pc:spChg>
        <pc:spChg chg="add mod">
          <ac:chgData name="Shefali Oza" userId="b6d86925-c367-4057-9a73-a9633078c5cb" providerId="ADAL" clId="{A740EC01-557E-D34A-91EA-7899B40A1097}" dt="2025-04-18T01:21:20.511" v="32509" actId="164"/>
          <ac:spMkLst>
            <pc:docMk/>
            <pc:sldMk cId="2785289706" sldId="2147481577"/>
            <ac:spMk id="18" creationId="{0E1F36A7-1745-6F25-590B-FF385810F867}"/>
          </ac:spMkLst>
        </pc:spChg>
        <pc:spChg chg="add mod">
          <ac:chgData name="Shefali Oza" userId="b6d86925-c367-4057-9a73-a9633078c5cb" providerId="ADAL" clId="{A740EC01-557E-D34A-91EA-7899B40A1097}" dt="2025-04-18T01:22:15.241" v="32522" actId="255"/>
          <ac:spMkLst>
            <pc:docMk/>
            <pc:sldMk cId="2785289706" sldId="2147481577"/>
            <ac:spMk id="19" creationId="{B1B1978D-A0AC-A67B-59A9-D6FC0356E4D7}"/>
          </ac:spMkLst>
        </pc:spChg>
        <pc:spChg chg="add mod">
          <ac:chgData name="Shefali Oza" userId="b6d86925-c367-4057-9a73-a9633078c5cb" providerId="ADAL" clId="{A740EC01-557E-D34A-91EA-7899B40A1097}" dt="2025-04-18T01:21:20.511" v="32509" actId="164"/>
          <ac:spMkLst>
            <pc:docMk/>
            <pc:sldMk cId="2785289706" sldId="2147481577"/>
            <ac:spMk id="20" creationId="{F8CBE89F-9D7B-1D49-5E54-4C02293A2489}"/>
          </ac:spMkLst>
        </pc:spChg>
        <pc:grpChg chg="add mod">
          <ac:chgData name="Shefali Oza" userId="b6d86925-c367-4057-9a73-a9633078c5cb" providerId="ADAL" clId="{A740EC01-557E-D34A-91EA-7899B40A1097}" dt="2025-04-18T01:22:26.562" v="32523" actId="1076"/>
          <ac:grpSpMkLst>
            <pc:docMk/>
            <pc:sldMk cId="2785289706" sldId="2147481577"/>
            <ac:grpSpMk id="21" creationId="{F04F864A-A546-D0F7-DF75-35F79D964091}"/>
          </ac:grpSpMkLst>
        </pc:grpChg>
        <pc:graphicFrameChg chg="add mod modGraphic">
          <ac:chgData name="Shefali Oza" userId="b6d86925-c367-4057-9a73-a9633078c5cb" providerId="ADAL" clId="{A740EC01-557E-D34A-91EA-7899B40A1097}" dt="2025-05-07T02:33:28.692" v="96448" actId="20577"/>
          <ac:graphicFrameMkLst>
            <pc:docMk/>
            <pc:sldMk cId="2785289706" sldId="2147481577"/>
            <ac:graphicFrameMk id="10" creationId="{AF2D9F91-A174-A1EC-9257-50CA519810CD}"/>
          </ac:graphicFrameMkLst>
        </pc:graphicFrameChg>
        <pc:graphicFrameChg chg="add mod modGraphic">
          <ac:chgData name="Shefali Oza" userId="b6d86925-c367-4057-9a73-a9633078c5cb" providerId="ADAL" clId="{A740EC01-557E-D34A-91EA-7899B40A1097}" dt="2025-05-07T02:33:11.194" v="96441" actId="20577"/>
          <ac:graphicFrameMkLst>
            <pc:docMk/>
            <pc:sldMk cId="2785289706" sldId="2147481577"/>
            <ac:graphicFrameMk id="13" creationId="{8E80AA2C-833C-AEAF-A46A-55938EE0CB6D}"/>
          </ac:graphicFrameMkLst>
        </pc:graphicFrameChg>
      </pc:sldChg>
      <pc:sldChg chg="add del">
        <pc:chgData name="Shefali Oza" userId="b6d86925-c367-4057-9a73-a9633078c5cb" providerId="ADAL" clId="{A740EC01-557E-D34A-91EA-7899B40A1097}" dt="2025-04-18T01:38:04.910" v="33248" actId="2696"/>
        <pc:sldMkLst>
          <pc:docMk/>
          <pc:sldMk cId="2724931176" sldId="2147481578"/>
        </pc:sldMkLst>
      </pc:sldChg>
      <pc:sldChg chg="modSp add del mod modAnim modNotesTx">
        <pc:chgData name="Shefali Oza" userId="b6d86925-c367-4057-9a73-a9633078c5cb" providerId="ADAL" clId="{A740EC01-557E-D34A-91EA-7899B40A1097}" dt="2025-04-23T21:10:51.561" v="43190" actId="2696"/>
        <pc:sldMkLst>
          <pc:docMk/>
          <pc:sldMk cId="3829051610" sldId="2147481580"/>
        </pc:sldMkLst>
      </pc:sldChg>
      <pc:sldChg chg="addSp modSp add del mod">
        <pc:chgData name="Shefali Oza" userId="b6d86925-c367-4057-9a73-a9633078c5cb" providerId="ADAL" clId="{A740EC01-557E-D34A-91EA-7899B40A1097}" dt="2025-04-23T15:36:19.947" v="42653" actId="2696"/>
        <pc:sldMkLst>
          <pc:docMk/>
          <pc:sldMk cId="2936137177" sldId="2147481581"/>
        </pc:sldMkLst>
      </pc:sldChg>
      <pc:sldChg chg="addSp delSp modSp add del mod">
        <pc:chgData name="Shefali Oza" userId="b6d86925-c367-4057-9a73-a9633078c5cb" providerId="ADAL" clId="{A740EC01-557E-D34A-91EA-7899B40A1097}" dt="2025-04-23T21:10:56.944" v="43193" actId="2696"/>
        <pc:sldMkLst>
          <pc:docMk/>
          <pc:sldMk cId="2488560606" sldId="2147481582"/>
        </pc:sldMkLst>
      </pc:sldChg>
      <pc:sldChg chg="addSp delSp modSp add mod modAnim modNotesTx">
        <pc:chgData name="Shefali Oza" userId="b6d86925-c367-4057-9a73-a9633078c5cb" providerId="ADAL" clId="{A740EC01-557E-D34A-91EA-7899B40A1097}" dt="2025-05-15T19:54:24.952" v="99605"/>
        <pc:sldMkLst>
          <pc:docMk/>
          <pc:sldMk cId="2197473164" sldId="2147481583"/>
        </pc:sldMkLst>
        <pc:spChg chg="add mod">
          <ac:chgData name="Shefali Oza" userId="b6d86925-c367-4057-9a73-a9633078c5cb" providerId="ADAL" clId="{A740EC01-557E-D34A-91EA-7899B40A1097}" dt="2025-05-01T12:55:51.081" v="82177" actId="1036"/>
          <ac:spMkLst>
            <pc:docMk/>
            <pc:sldMk cId="2197473164" sldId="2147481583"/>
            <ac:spMk id="14" creationId="{BFD691AC-2871-644D-2809-0841B3E3CE38}"/>
          </ac:spMkLst>
        </pc:spChg>
        <pc:spChg chg="add mod">
          <ac:chgData name="Shefali Oza" userId="b6d86925-c367-4057-9a73-a9633078c5cb" providerId="ADAL" clId="{A740EC01-557E-D34A-91EA-7899B40A1097}" dt="2025-05-01T12:55:51.081" v="82177" actId="1036"/>
          <ac:spMkLst>
            <pc:docMk/>
            <pc:sldMk cId="2197473164" sldId="2147481583"/>
            <ac:spMk id="15" creationId="{401DB467-EE50-8293-B748-8E686ECDAADB}"/>
          </ac:spMkLst>
        </pc:spChg>
      </pc:sldChg>
      <pc:sldChg chg="addSp delSp modSp add del mod addAnim delAnim modAnim">
        <pc:chgData name="Shefali Oza" userId="b6d86925-c367-4057-9a73-a9633078c5cb" providerId="ADAL" clId="{A740EC01-557E-D34A-91EA-7899B40A1097}" dt="2025-04-24T02:05:44.169" v="47587" actId="2696"/>
        <pc:sldMkLst>
          <pc:docMk/>
          <pc:sldMk cId="1380903755" sldId="2147481584"/>
        </pc:sldMkLst>
      </pc:sldChg>
      <pc:sldChg chg="add del">
        <pc:chgData name="Shefali Oza" userId="b6d86925-c367-4057-9a73-a9633078c5cb" providerId="ADAL" clId="{A740EC01-557E-D34A-91EA-7899B40A1097}" dt="2025-04-24T21:51:33.748" v="57376" actId="2696"/>
        <pc:sldMkLst>
          <pc:docMk/>
          <pc:sldMk cId="1919476295" sldId="2147481584"/>
        </pc:sldMkLst>
      </pc:sldChg>
      <pc:sldChg chg="addSp delSp modSp add mod ord modAnim modNotesTx">
        <pc:chgData name="Shefali Oza" userId="b6d86925-c367-4057-9a73-a9633078c5cb" providerId="ADAL" clId="{A740EC01-557E-D34A-91EA-7899B40A1097}" dt="2025-05-15T21:10:45.850" v="99744"/>
        <pc:sldMkLst>
          <pc:docMk/>
          <pc:sldMk cId="3421130085" sldId="2147481584"/>
        </pc:sldMkLst>
      </pc:sldChg>
      <pc:sldChg chg="add del ord modNotesTx">
        <pc:chgData name="Shefali Oza" userId="b6d86925-c367-4057-9a73-a9633078c5cb" providerId="ADAL" clId="{A740EC01-557E-D34A-91EA-7899B40A1097}" dt="2025-04-30T22:48:33.819" v="66249" actId="2696"/>
        <pc:sldMkLst>
          <pc:docMk/>
          <pc:sldMk cId="332598706" sldId="2147481585"/>
        </pc:sldMkLst>
      </pc:sldChg>
      <pc:sldChg chg="modSp add del mod">
        <pc:chgData name="Shefali Oza" userId="b6d86925-c367-4057-9a73-a9633078c5cb" providerId="ADAL" clId="{A740EC01-557E-D34A-91EA-7899B40A1097}" dt="2025-04-30T23:14:29.557" v="69034" actId="2696"/>
        <pc:sldMkLst>
          <pc:docMk/>
          <pc:sldMk cId="1234865940" sldId="2147481586"/>
        </pc:sldMkLst>
      </pc:sldChg>
      <pc:sldChg chg="addSp delSp modSp add mod modAnim modNotesTx">
        <pc:chgData name="Shefali Oza" userId="b6d86925-c367-4057-9a73-a9633078c5cb" providerId="ADAL" clId="{A740EC01-557E-D34A-91EA-7899B40A1097}" dt="2025-05-15T21:12:11.528" v="99753" actId="20577"/>
        <pc:sldMkLst>
          <pc:docMk/>
          <pc:sldMk cId="3301690218" sldId="2147481587"/>
        </pc:sldMkLst>
        <pc:spChg chg="mod">
          <ac:chgData name="Shefali Oza" userId="b6d86925-c367-4057-9a73-a9633078c5cb" providerId="ADAL" clId="{A740EC01-557E-D34A-91EA-7899B40A1097}" dt="2025-04-27T15:04:01.271" v="60912" actId="20577"/>
          <ac:spMkLst>
            <pc:docMk/>
            <pc:sldMk cId="3301690218" sldId="2147481587"/>
            <ac:spMk id="2" creationId="{2D55BE5A-8B1A-F484-4481-36D1F5648ADB}"/>
          </ac:spMkLst>
        </pc:spChg>
        <pc:spChg chg="mod">
          <ac:chgData name="Shefali Oza" userId="b6d86925-c367-4057-9a73-a9633078c5cb" providerId="ADAL" clId="{A740EC01-557E-D34A-91EA-7899B40A1097}" dt="2025-04-27T15:11:58.608" v="61200" actId="20577"/>
          <ac:spMkLst>
            <pc:docMk/>
            <pc:sldMk cId="3301690218" sldId="2147481587"/>
            <ac:spMk id="4" creationId="{E263DA0B-2E3E-A23F-C6B4-AB61506C0197}"/>
          </ac:spMkLst>
        </pc:spChg>
        <pc:spChg chg="mod">
          <ac:chgData name="Shefali Oza" userId="b6d86925-c367-4057-9a73-a9633078c5cb" providerId="ADAL" clId="{A740EC01-557E-D34A-91EA-7899B40A1097}" dt="2025-04-27T15:09:29.838" v="61148" actId="1076"/>
          <ac:spMkLst>
            <pc:docMk/>
            <pc:sldMk cId="3301690218" sldId="2147481587"/>
            <ac:spMk id="5" creationId="{AEC7DA32-4757-C08D-A56B-2D243465952E}"/>
          </ac:spMkLst>
        </pc:spChg>
        <pc:spChg chg="mod">
          <ac:chgData name="Shefali Oza" userId="b6d86925-c367-4057-9a73-a9633078c5cb" providerId="ADAL" clId="{A740EC01-557E-D34A-91EA-7899B40A1097}" dt="2025-04-27T15:11:42.932" v="61189" actId="20577"/>
          <ac:spMkLst>
            <pc:docMk/>
            <pc:sldMk cId="3301690218" sldId="2147481587"/>
            <ac:spMk id="6" creationId="{99BC1809-F4E2-CBE3-B003-1DA8CE1C1C8B}"/>
          </ac:spMkLst>
        </pc:spChg>
        <pc:spChg chg="mod">
          <ac:chgData name="Shefali Oza" userId="b6d86925-c367-4057-9a73-a9633078c5cb" providerId="ADAL" clId="{A740EC01-557E-D34A-91EA-7899B40A1097}" dt="2025-04-27T15:09:17.813" v="61145" actId="1076"/>
          <ac:spMkLst>
            <pc:docMk/>
            <pc:sldMk cId="3301690218" sldId="2147481587"/>
            <ac:spMk id="8" creationId="{4F252570-A70E-32D6-496A-5690ED4C0842}"/>
          </ac:spMkLst>
        </pc:spChg>
        <pc:spChg chg="mod">
          <ac:chgData name="Shefali Oza" userId="b6d86925-c367-4057-9a73-a9633078c5cb" providerId="ADAL" clId="{A740EC01-557E-D34A-91EA-7899B40A1097}" dt="2025-04-27T15:09:38.644" v="61150" actId="1076"/>
          <ac:spMkLst>
            <pc:docMk/>
            <pc:sldMk cId="3301690218" sldId="2147481587"/>
            <ac:spMk id="10" creationId="{24748FC4-CD66-5602-633B-46CF3C264BDF}"/>
          </ac:spMkLst>
        </pc:spChg>
        <pc:spChg chg="mod">
          <ac:chgData name="Shefali Oza" userId="b6d86925-c367-4057-9a73-a9633078c5cb" providerId="ADAL" clId="{A740EC01-557E-D34A-91EA-7899B40A1097}" dt="2025-04-27T15:09:43.174" v="61151" actId="1076"/>
          <ac:spMkLst>
            <pc:docMk/>
            <pc:sldMk cId="3301690218" sldId="2147481587"/>
            <ac:spMk id="11" creationId="{C9E74595-E9E2-B11D-A1B7-84FDCA5213C6}"/>
          </ac:spMkLst>
        </pc:spChg>
        <pc:spChg chg="mod">
          <ac:chgData name="Shefali Oza" userId="b6d86925-c367-4057-9a73-a9633078c5cb" providerId="ADAL" clId="{A740EC01-557E-D34A-91EA-7899B40A1097}" dt="2025-04-27T15:09:43.174" v="61151" actId="1076"/>
          <ac:spMkLst>
            <pc:docMk/>
            <pc:sldMk cId="3301690218" sldId="2147481587"/>
            <ac:spMk id="13" creationId="{31330377-2680-1E62-8898-E582966CF308}"/>
          </ac:spMkLst>
        </pc:spChg>
        <pc:grpChg chg="mod">
          <ac:chgData name="Shefali Oza" userId="b6d86925-c367-4057-9a73-a9633078c5cb" providerId="ADAL" clId="{A740EC01-557E-D34A-91EA-7899B40A1097}" dt="2025-04-27T15:06:19.991" v="60967" actId="1076"/>
          <ac:grpSpMkLst>
            <pc:docMk/>
            <pc:sldMk cId="3301690218" sldId="2147481587"/>
            <ac:grpSpMk id="9" creationId="{E84DDB5C-74E1-986C-AF08-7AE8890DC8D3}"/>
          </ac:grpSpMkLst>
        </pc:grpChg>
      </pc:sldChg>
      <pc:sldChg chg="modSp add mod modNotesTx">
        <pc:chgData name="Shefali Oza" userId="b6d86925-c367-4057-9a73-a9633078c5cb" providerId="ADAL" clId="{A740EC01-557E-D34A-91EA-7899B40A1097}" dt="2025-05-14T19:29:43.970" v="99551" actId="114"/>
        <pc:sldMkLst>
          <pc:docMk/>
          <pc:sldMk cId="1794877107" sldId="2147481588"/>
        </pc:sldMkLst>
        <pc:spChg chg="mod">
          <ac:chgData name="Shefali Oza" userId="b6d86925-c367-4057-9a73-a9633078c5cb" providerId="ADAL" clId="{A740EC01-557E-D34A-91EA-7899B40A1097}" dt="2025-04-27T16:38:45.482" v="65473" actId="20577"/>
          <ac:spMkLst>
            <pc:docMk/>
            <pc:sldMk cId="1794877107" sldId="2147481588"/>
            <ac:spMk id="5" creationId="{F58CB410-9BBC-AFAA-C787-C7D9E5090890}"/>
          </ac:spMkLst>
        </pc:spChg>
      </pc:sldChg>
      <pc:sldChg chg="add del">
        <pc:chgData name="Shefali Oza" userId="b6d86925-c367-4057-9a73-a9633078c5cb" providerId="ADAL" clId="{A740EC01-557E-D34A-91EA-7899B40A1097}" dt="2025-04-27T16:19:12.509" v="63734"/>
        <pc:sldMkLst>
          <pc:docMk/>
          <pc:sldMk cId="4286595043" sldId="2147481588"/>
        </pc:sldMkLst>
      </pc:sldChg>
      <pc:sldChg chg="addSp modSp add mod ord modAnim modNotesTx">
        <pc:chgData name="Shefali Oza" userId="b6d86925-c367-4057-9a73-a9633078c5cb" providerId="ADAL" clId="{A740EC01-557E-D34A-91EA-7899B40A1097}" dt="2025-05-15T21:15:02.574" v="99754"/>
        <pc:sldMkLst>
          <pc:docMk/>
          <pc:sldMk cId="3109833341" sldId="2147481589"/>
        </pc:sldMkLst>
        <pc:spChg chg="mod">
          <ac:chgData name="Shefali Oza" userId="b6d86925-c367-4057-9a73-a9633078c5cb" providerId="ADAL" clId="{A740EC01-557E-D34A-91EA-7899B40A1097}" dt="2025-05-01T17:31:03.066" v="93538" actId="20577"/>
          <ac:spMkLst>
            <pc:docMk/>
            <pc:sldMk cId="3109833341" sldId="2147481589"/>
            <ac:spMk id="2" creationId="{066E19EC-3EA7-CBD2-7179-2B4342F8097B}"/>
          </ac:spMkLst>
        </pc:spChg>
        <pc:spChg chg="mod">
          <ac:chgData name="Shefali Oza" userId="b6d86925-c367-4057-9a73-a9633078c5cb" providerId="ADAL" clId="{A740EC01-557E-D34A-91EA-7899B40A1097}" dt="2025-05-01T17:31:22.618" v="93569" actId="313"/>
          <ac:spMkLst>
            <pc:docMk/>
            <pc:sldMk cId="3109833341" sldId="2147481589"/>
            <ac:spMk id="3" creationId="{FF9E5AAE-7FAC-9838-FB63-BBE9C5041277}"/>
          </ac:spMkLst>
        </pc:spChg>
        <pc:spChg chg="mod">
          <ac:chgData name="Shefali Oza" userId="b6d86925-c367-4057-9a73-a9633078c5cb" providerId="ADAL" clId="{A740EC01-557E-D34A-91EA-7899B40A1097}" dt="2025-05-01T16:59:28.334" v="88659" actId="20577"/>
          <ac:spMkLst>
            <pc:docMk/>
            <pc:sldMk cId="3109833341" sldId="2147481589"/>
            <ac:spMk id="6" creationId="{2544F60D-74CD-5BAA-42C6-D7FA0F904709}"/>
          </ac:spMkLst>
        </pc:spChg>
      </pc:sldChg>
      <pc:sldChg chg="modSp add mod modNotesTx">
        <pc:chgData name="Shefali Oza" userId="b6d86925-c367-4057-9a73-a9633078c5cb" providerId="ADAL" clId="{A740EC01-557E-D34A-91EA-7899B40A1097}" dt="2025-05-14T19:28:27.220" v="99544" actId="114"/>
        <pc:sldMkLst>
          <pc:docMk/>
          <pc:sldMk cId="3691150052" sldId="2147481590"/>
        </pc:sldMkLst>
        <pc:spChg chg="mod">
          <ac:chgData name="Shefali Oza" userId="b6d86925-c367-4057-9a73-a9633078c5cb" providerId="ADAL" clId="{A740EC01-557E-D34A-91EA-7899B40A1097}" dt="2025-04-30T23:13:30.297" v="68800" actId="20577"/>
          <ac:spMkLst>
            <pc:docMk/>
            <pc:sldMk cId="3691150052" sldId="2147481590"/>
            <ac:spMk id="2" creationId="{D31C9252-E233-3882-F44E-EB1EEDD7A005}"/>
          </ac:spMkLst>
        </pc:spChg>
      </pc:sldChg>
      <pc:sldChg chg="modSp add del mod">
        <pc:chgData name="Shefali Oza" userId="b6d86925-c367-4057-9a73-a9633078c5cb" providerId="ADAL" clId="{A740EC01-557E-D34A-91EA-7899B40A1097}" dt="2025-04-30T23:20:13.121" v="69701" actId="2696"/>
        <pc:sldMkLst>
          <pc:docMk/>
          <pc:sldMk cId="1017977805" sldId="2147481591"/>
        </pc:sldMkLst>
      </pc:sldChg>
      <pc:sldChg chg="addSp modSp add mod modAnim modNotesTx">
        <pc:chgData name="Shefali Oza" userId="b6d86925-c367-4057-9a73-a9633078c5cb" providerId="ADAL" clId="{A740EC01-557E-D34A-91EA-7899B40A1097}" dt="2025-05-01T01:54:34.486" v="74868" actId="20577"/>
        <pc:sldMkLst>
          <pc:docMk/>
          <pc:sldMk cId="4082782367" sldId="2147481591"/>
        </pc:sldMkLst>
      </pc:sldChg>
      <pc:sldChg chg="addSp delSp modSp add del mod delAnim modAnim modNotesTx">
        <pc:chgData name="Shefali Oza" userId="b6d86925-c367-4057-9a73-a9633078c5cb" providerId="ADAL" clId="{A740EC01-557E-D34A-91EA-7899B40A1097}" dt="2025-05-01T02:09:04.812" v="75591" actId="2696"/>
        <pc:sldMkLst>
          <pc:docMk/>
          <pc:sldMk cId="1321470178" sldId="2147481592"/>
        </pc:sldMkLst>
      </pc:sldChg>
      <pc:sldChg chg="add del modNotesTx">
        <pc:chgData name="Shefali Oza" userId="b6d86925-c367-4057-9a73-a9633078c5cb" providerId="ADAL" clId="{A740EC01-557E-D34A-91EA-7899B40A1097}" dt="2025-04-30T23:55:15.966" v="71967" actId="2696"/>
        <pc:sldMkLst>
          <pc:docMk/>
          <pc:sldMk cId="2388509713" sldId="2147481593"/>
        </pc:sldMkLst>
      </pc:sldChg>
      <pc:sldChg chg="modSp add del">
        <pc:chgData name="Shefali Oza" userId="b6d86925-c367-4057-9a73-a9633078c5cb" providerId="ADAL" clId="{A740EC01-557E-D34A-91EA-7899B40A1097}" dt="2025-04-30T23:43:17.654" v="71112" actId="2696"/>
        <pc:sldMkLst>
          <pc:docMk/>
          <pc:sldMk cId="2428964352" sldId="2147481593"/>
        </pc:sldMkLst>
      </pc:sldChg>
      <pc:sldChg chg="addSp delSp modSp add del mod delAnim modAnim">
        <pc:chgData name="Shefali Oza" userId="b6d86925-c367-4057-9a73-a9633078c5cb" providerId="ADAL" clId="{A740EC01-557E-D34A-91EA-7899B40A1097}" dt="2025-05-01T00:01:59.459" v="72299" actId="2696"/>
        <pc:sldMkLst>
          <pc:docMk/>
          <pc:sldMk cId="943464101" sldId="2147481594"/>
        </pc:sldMkLst>
      </pc:sldChg>
      <pc:sldChg chg="addSp delSp modSp add mod modNotesTx">
        <pc:chgData name="Shefali Oza" userId="b6d86925-c367-4057-9a73-a9633078c5cb" providerId="ADAL" clId="{A740EC01-557E-D34A-91EA-7899B40A1097}" dt="2025-05-01T00:23:42.630" v="73562" actId="20577"/>
        <pc:sldMkLst>
          <pc:docMk/>
          <pc:sldMk cId="430753255" sldId="2147481595"/>
        </pc:sldMkLst>
      </pc:sldChg>
      <pc:sldChg chg="add del">
        <pc:chgData name="Shefali Oza" userId="b6d86925-c367-4057-9a73-a9633078c5cb" providerId="ADAL" clId="{A740EC01-557E-D34A-91EA-7899B40A1097}" dt="2025-05-01T00:03:42.924" v="72316" actId="2696"/>
        <pc:sldMkLst>
          <pc:docMk/>
          <pc:sldMk cId="3258085702" sldId="2147481596"/>
        </pc:sldMkLst>
      </pc:sldChg>
      <pc:sldChg chg="add del">
        <pc:chgData name="Shefali Oza" userId="b6d86925-c367-4057-9a73-a9633078c5cb" providerId="ADAL" clId="{A740EC01-557E-D34A-91EA-7899B40A1097}" dt="2025-05-01T00:05:13.682" v="72493" actId="2696"/>
        <pc:sldMkLst>
          <pc:docMk/>
          <pc:sldMk cId="3913142022" sldId="2147481597"/>
        </pc:sldMkLst>
      </pc:sldChg>
      <pc:sldChg chg="add del">
        <pc:chgData name="Shefali Oza" userId="b6d86925-c367-4057-9a73-a9633078c5cb" providerId="ADAL" clId="{A740EC01-557E-D34A-91EA-7899B40A1097}" dt="2025-05-01T00:10:33.609" v="73230" actId="2696"/>
        <pc:sldMkLst>
          <pc:docMk/>
          <pc:sldMk cId="522118744" sldId="2147481598"/>
        </pc:sldMkLst>
      </pc:sldChg>
      <pc:sldChg chg="add del">
        <pc:chgData name="Shefali Oza" userId="b6d86925-c367-4057-9a73-a9633078c5cb" providerId="ADAL" clId="{A740EC01-557E-D34A-91EA-7899B40A1097}" dt="2025-05-01T00:22:39.793" v="73534" actId="2696"/>
        <pc:sldMkLst>
          <pc:docMk/>
          <pc:sldMk cId="3780267685" sldId="2147481599"/>
        </pc:sldMkLst>
      </pc:sldChg>
      <pc:sldChg chg="addSp modSp add modNotesTx">
        <pc:chgData name="Shefali Oza" userId="b6d86925-c367-4057-9a73-a9633078c5cb" providerId="ADAL" clId="{A740EC01-557E-D34A-91EA-7899B40A1097}" dt="2025-05-01T00:25:26.471" v="73723"/>
        <pc:sldMkLst>
          <pc:docMk/>
          <pc:sldMk cId="305309182" sldId="2147481600"/>
        </pc:sldMkLst>
      </pc:sldChg>
      <pc:sldChg chg="addSp modSp add modNotesTx">
        <pc:chgData name="Shefali Oza" userId="b6d86925-c367-4057-9a73-a9633078c5cb" providerId="ADAL" clId="{A740EC01-557E-D34A-91EA-7899B40A1097}" dt="2025-05-01T00:28:30.963" v="73914"/>
        <pc:sldMkLst>
          <pc:docMk/>
          <pc:sldMk cId="2612741903" sldId="2147481601"/>
        </pc:sldMkLst>
      </pc:sldChg>
      <pc:sldChg chg="addSp delSp modSp add del mod modNotesTx">
        <pc:chgData name="Shefali Oza" userId="b6d86925-c367-4057-9a73-a9633078c5cb" providerId="ADAL" clId="{A740EC01-557E-D34A-91EA-7899B40A1097}" dt="2025-05-01T00:01:55.174" v="72297" actId="2696"/>
        <pc:sldMkLst>
          <pc:docMk/>
          <pc:sldMk cId="1906385016" sldId="2147481602"/>
        </pc:sldMkLst>
      </pc:sldChg>
      <pc:sldChg chg="add del">
        <pc:chgData name="Shefali Oza" userId="b6d86925-c367-4057-9a73-a9633078c5cb" providerId="ADAL" clId="{A740EC01-557E-D34A-91EA-7899B40A1097}" dt="2025-05-01T00:01:56.531" v="72298" actId="2696"/>
        <pc:sldMkLst>
          <pc:docMk/>
          <pc:sldMk cId="3381137784" sldId="2147481603"/>
        </pc:sldMkLst>
      </pc:sldChg>
      <pc:sldChg chg="addSp modSp add modAnim modNotesTx">
        <pc:chgData name="Shefali Oza" userId="b6d86925-c367-4057-9a73-a9633078c5cb" providerId="ADAL" clId="{A740EC01-557E-D34A-91EA-7899B40A1097}" dt="2025-05-01T01:53:56.503" v="74864" actId="20577"/>
        <pc:sldMkLst>
          <pc:docMk/>
          <pc:sldMk cId="237844028" sldId="2147481604"/>
        </pc:sldMkLst>
      </pc:sldChg>
      <pc:sldChg chg="addSp modSp add mod modNotesTx">
        <pc:chgData name="Shefali Oza" userId="b6d86925-c367-4057-9a73-a9633078c5cb" providerId="ADAL" clId="{A740EC01-557E-D34A-91EA-7899B40A1097}" dt="2025-05-01T00:23:49.886" v="73563"/>
        <pc:sldMkLst>
          <pc:docMk/>
          <pc:sldMk cId="3647501434" sldId="2147481605"/>
        </pc:sldMkLst>
      </pc:sldChg>
      <pc:sldChg chg="modSp add mod modNotesTx">
        <pc:chgData name="Shefali Oza" userId="b6d86925-c367-4057-9a73-a9633078c5cb" providerId="ADAL" clId="{A740EC01-557E-D34A-91EA-7899B40A1097}" dt="2025-05-01T02:08:57.666" v="75590" actId="20577"/>
        <pc:sldMkLst>
          <pc:docMk/>
          <pc:sldMk cId="2678259083" sldId="2147481606"/>
        </pc:sldMkLst>
      </pc:sldChg>
      <pc:sldChg chg="modSp add mod modNotesTx">
        <pc:chgData name="Shefali Oza" userId="b6d86925-c367-4057-9a73-a9633078c5cb" providerId="ADAL" clId="{A740EC01-557E-D34A-91EA-7899B40A1097}" dt="2025-05-01T00:23:57.776" v="73565"/>
        <pc:sldMkLst>
          <pc:docMk/>
          <pc:sldMk cId="1196568942" sldId="2147481607"/>
        </pc:sldMkLst>
      </pc:sldChg>
      <pc:sldChg chg="addSp delSp modSp add mod modNotesTx">
        <pc:chgData name="Shefali Oza" userId="b6d86925-c367-4057-9a73-a9633078c5cb" providerId="ADAL" clId="{A740EC01-557E-D34A-91EA-7899B40A1097}" dt="2025-05-01T00:24:00.032" v="73566"/>
        <pc:sldMkLst>
          <pc:docMk/>
          <pc:sldMk cId="2770335370" sldId="2147481608"/>
        </pc:sldMkLst>
      </pc:sldChg>
      <pc:sldChg chg="modSp add mod modNotesTx">
        <pc:chgData name="Shefali Oza" userId="b6d86925-c367-4057-9a73-a9633078c5cb" providerId="ADAL" clId="{A740EC01-557E-D34A-91EA-7899B40A1097}" dt="2025-05-01T00:24:02.702" v="73567"/>
        <pc:sldMkLst>
          <pc:docMk/>
          <pc:sldMk cId="1069342120" sldId="2147481609"/>
        </pc:sldMkLst>
      </pc:sldChg>
      <pc:sldChg chg="modSp add mod modNotesTx">
        <pc:chgData name="Shefali Oza" userId="b6d86925-c367-4057-9a73-a9633078c5cb" providerId="ADAL" clId="{A740EC01-557E-D34A-91EA-7899B40A1097}" dt="2025-05-01T00:23:25.182" v="73553" actId="207"/>
        <pc:sldMkLst>
          <pc:docMk/>
          <pc:sldMk cId="1330499354" sldId="2147481610"/>
        </pc:sldMkLst>
      </pc:sldChg>
      <pc:sldChg chg="add del">
        <pc:chgData name="Shefali Oza" userId="b6d86925-c367-4057-9a73-a9633078c5cb" providerId="ADAL" clId="{A740EC01-557E-D34A-91EA-7899B40A1097}" dt="2025-05-01T02:49:09.050" v="82160" actId="2696"/>
        <pc:sldMkLst>
          <pc:docMk/>
          <pc:sldMk cId="2781205872" sldId="2147481611"/>
        </pc:sldMkLst>
      </pc:sldChg>
      <pc:sldChg chg="addSp modSp add mod modAnim modNotesTx">
        <pc:chgData name="Shefali Oza" userId="b6d86925-c367-4057-9a73-a9633078c5cb" providerId="ADAL" clId="{A740EC01-557E-D34A-91EA-7899B40A1097}" dt="2025-05-15T20:28:24.705" v="99608"/>
        <pc:sldMkLst>
          <pc:docMk/>
          <pc:sldMk cId="3608603522" sldId="2147481611"/>
        </pc:sldMkLst>
        <pc:spChg chg="add mod">
          <ac:chgData name="Shefali Oza" userId="b6d86925-c367-4057-9a73-a9633078c5cb" providerId="ADAL" clId="{A740EC01-557E-D34A-91EA-7899B40A1097}" dt="2025-05-01T13:22:23.678" v="85496" actId="20577"/>
          <ac:spMkLst>
            <pc:docMk/>
            <pc:sldMk cId="3608603522" sldId="2147481611"/>
            <ac:spMk id="5" creationId="{29D4253E-775E-EC94-6086-BF855C49184F}"/>
          </ac:spMkLst>
        </pc:spChg>
        <pc:spChg chg="mod">
          <ac:chgData name="Shefali Oza" userId="b6d86925-c367-4057-9a73-a9633078c5cb" providerId="ADAL" clId="{A740EC01-557E-D34A-91EA-7899B40A1097}" dt="2025-05-01T13:21:02.865" v="85371" actId="255"/>
          <ac:spMkLst>
            <pc:docMk/>
            <pc:sldMk cId="3608603522" sldId="2147481611"/>
            <ac:spMk id="6" creationId="{FC5DD5E0-14A3-A9F0-358A-5755B82898AD}"/>
          </ac:spMkLst>
        </pc:spChg>
        <pc:spChg chg="mod">
          <ac:chgData name="Shefali Oza" userId="b6d86925-c367-4057-9a73-a9633078c5cb" providerId="ADAL" clId="{A740EC01-557E-D34A-91EA-7899B40A1097}" dt="2025-05-01T13:20:56.732" v="85369" actId="255"/>
          <ac:spMkLst>
            <pc:docMk/>
            <pc:sldMk cId="3608603522" sldId="2147481611"/>
            <ac:spMk id="15" creationId="{EC1459D9-A625-35D3-A61E-96DD6E5E6CF9}"/>
          </ac:spMkLst>
        </pc:spChg>
        <pc:spChg chg="mod">
          <ac:chgData name="Shefali Oza" userId="b6d86925-c367-4057-9a73-a9633078c5cb" providerId="ADAL" clId="{A740EC01-557E-D34A-91EA-7899B40A1097}" dt="2025-05-01T13:21:00.161" v="85370" actId="255"/>
          <ac:spMkLst>
            <pc:docMk/>
            <pc:sldMk cId="3608603522" sldId="2147481611"/>
            <ac:spMk id="16" creationId="{A108D703-6492-4ECB-4BA1-C9FA3D28B554}"/>
          </ac:spMkLst>
        </pc:spChg>
        <pc:picChg chg="mod">
          <ac:chgData name="Shefali Oza" userId="b6d86925-c367-4057-9a73-a9633078c5cb" providerId="ADAL" clId="{A740EC01-557E-D34A-91EA-7899B40A1097}" dt="2025-05-01T13:20:49.124" v="85368" actId="1076"/>
          <ac:picMkLst>
            <pc:docMk/>
            <pc:sldMk cId="3608603522" sldId="2147481611"/>
            <ac:picMk id="2" creationId="{631DD59C-E632-AB64-1E87-477D2EBBC1EB}"/>
          </ac:picMkLst>
        </pc:picChg>
        <pc:cxnChg chg="mod">
          <ac:chgData name="Shefali Oza" userId="b6d86925-c367-4057-9a73-a9633078c5cb" providerId="ADAL" clId="{A740EC01-557E-D34A-91EA-7899B40A1097}" dt="2025-05-01T13:21:14.720" v="85374" actId="14100"/>
          <ac:cxnSpMkLst>
            <pc:docMk/>
            <pc:sldMk cId="3608603522" sldId="2147481611"/>
            <ac:cxnSpMk id="4" creationId="{6B2D5A5E-B732-BCE0-03EB-6498B61D715A}"/>
          </ac:cxnSpMkLst>
        </pc:cxnChg>
      </pc:sldChg>
      <pc:sldChg chg="addSp delSp modSp add mod modAnim modNotesTx">
        <pc:chgData name="Shefali Oza" userId="b6d86925-c367-4057-9a73-a9633078c5cb" providerId="ADAL" clId="{A740EC01-557E-D34A-91EA-7899B40A1097}" dt="2025-05-14T02:34:50.989" v="98965" actId="478"/>
        <pc:sldMkLst>
          <pc:docMk/>
          <pc:sldMk cId="2570424893" sldId="2147481612"/>
        </pc:sldMkLst>
      </pc:sldChg>
      <pc:sldChg chg="addSp delSp modSp add mod">
        <pc:chgData name="Shefali Oza" userId="b6d86925-c367-4057-9a73-a9633078c5cb" providerId="ADAL" clId="{A740EC01-557E-D34A-91EA-7899B40A1097}" dt="2025-05-07T03:07:12.578" v="96474" actId="1038"/>
        <pc:sldMkLst>
          <pc:docMk/>
          <pc:sldMk cId="1008649591" sldId="2147481613"/>
        </pc:sldMkLst>
      </pc:sldChg>
      <pc:sldChg chg="add modNotesTx">
        <pc:chgData name="Shefali Oza" userId="b6d86925-c367-4057-9a73-a9633078c5cb" providerId="ADAL" clId="{A740EC01-557E-D34A-91EA-7899B40A1097}" dt="2025-05-14T19:25:38.385" v="99531" actId="114"/>
        <pc:sldMkLst>
          <pc:docMk/>
          <pc:sldMk cId="3658353053" sldId="2147481614"/>
        </pc:sldMkLst>
      </pc:sldChg>
      <pc:sldChg chg="addSp modSp add modNotesTx">
        <pc:chgData name="Shefali Oza" userId="b6d86925-c367-4057-9a73-a9633078c5cb" providerId="ADAL" clId="{A740EC01-557E-D34A-91EA-7899B40A1097}" dt="2025-05-14T19:29:11.120" v="99550" actId="114"/>
        <pc:sldMkLst>
          <pc:docMk/>
          <pc:sldMk cId="2416948130" sldId="2147481615"/>
        </pc:sldMkLst>
      </pc:sldChg>
      <pc:sldChg chg="modSp mod">
        <pc:chgData name="Shefali Oza" userId="b6d86925-c367-4057-9a73-a9633078c5cb" providerId="ADAL" clId="{A740EC01-557E-D34A-91EA-7899B40A1097}" dt="2025-05-14T18:56:10.742" v="99476" actId="1036"/>
        <pc:sldMkLst>
          <pc:docMk/>
          <pc:sldMk cId="3903686653" sldId="2147481616"/>
        </pc:sldMkLst>
        <pc:spChg chg="mod">
          <ac:chgData name="Shefali Oza" userId="b6d86925-c367-4057-9a73-a9633078c5cb" providerId="ADAL" clId="{A740EC01-557E-D34A-91EA-7899B40A1097}" dt="2025-05-14T18:56:10.742" v="99476" actId="1036"/>
          <ac:spMkLst>
            <pc:docMk/>
            <pc:sldMk cId="3903686653" sldId="2147481616"/>
            <ac:spMk id="27" creationId="{E2D781A7-5661-FBCC-4928-DE91FEFA3D5E}"/>
          </ac:spMkLst>
        </pc:spChg>
      </pc:sldChg>
      <pc:sldChg chg="addSp delSp modSp add mod delAnim modNotesTx">
        <pc:chgData name="Shefali Oza" userId="b6d86925-c367-4057-9a73-a9633078c5cb" providerId="ADAL" clId="{A740EC01-557E-D34A-91EA-7899B40A1097}" dt="2025-05-14T02:19:44.968" v="98009" actId="20577"/>
        <pc:sldMkLst>
          <pc:docMk/>
          <pc:sldMk cId="3619728233" sldId="2147481623"/>
        </pc:sldMkLst>
        <pc:spChg chg="mod">
          <ac:chgData name="Shefali Oza" userId="b6d86925-c367-4057-9a73-a9633078c5cb" providerId="ADAL" clId="{A740EC01-557E-D34A-91EA-7899B40A1097}" dt="2025-05-14T02:11:51.721" v="97416" actId="14100"/>
          <ac:spMkLst>
            <pc:docMk/>
            <pc:sldMk cId="3619728233" sldId="2147481623"/>
            <ac:spMk id="21" creationId="{3BCA76DE-2883-8DD5-35FA-AF74AB054078}"/>
          </ac:spMkLst>
        </pc:spChg>
        <pc:picChg chg="add mod">
          <ac:chgData name="Shefali Oza" userId="b6d86925-c367-4057-9a73-a9633078c5cb" providerId="ADAL" clId="{A740EC01-557E-D34A-91EA-7899B40A1097}" dt="2025-05-14T02:16:25.642" v="97758" actId="14100"/>
          <ac:picMkLst>
            <pc:docMk/>
            <pc:sldMk cId="3619728233" sldId="2147481623"/>
            <ac:picMk id="5" creationId="{08FA2065-09A9-D886-F854-80725BA03A33}"/>
          </ac:picMkLst>
        </pc:picChg>
        <pc:picChg chg="add mod">
          <ac:chgData name="Shefali Oza" userId="b6d86925-c367-4057-9a73-a9633078c5cb" providerId="ADAL" clId="{A740EC01-557E-D34A-91EA-7899B40A1097}" dt="2025-05-14T02:16:28.179" v="97759" actId="14100"/>
          <ac:picMkLst>
            <pc:docMk/>
            <pc:sldMk cId="3619728233" sldId="2147481623"/>
            <ac:picMk id="6" creationId="{06404736-7F72-DAF2-F45C-4D54F165047A}"/>
          </ac:picMkLst>
        </pc:picChg>
        <pc:picChg chg="add mod">
          <ac:chgData name="Shefali Oza" userId="b6d86925-c367-4057-9a73-a9633078c5cb" providerId="ADAL" clId="{A740EC01-557E-D34A-91EA-7899B40A1097}" dt="2025-05-14T02:16:36.347" v="97761" actId="1076"/>
          <ac:picMkLst>
            <pc:docMk/>
            <pc:sldMk cId="3619728233" sldId="2147481623"/>
            <ac:picMk id="7" creationId="{D4119B20-9449-92C0-66BB-6C644F7C56DA}"/>
          </ac:picMkLst>
        </pc:picChg>
      </pc:sldChg>
      <pc:sldChg chg="add del">
        <pc:chgData name="Shefali Oza" userId="b6d86925-c367-4057-9a73-a9633078c5cb" providerId="ADAL" clId="{A740EC01-557E-D34A-91EA-7899B40A1097}" dt="2025-05-14T02:06:14.447" v="97363" actId="2696"/>
        <pc:sldMkLst>
          <pc:docMk/>
          <pc:sldMk cId="3076547002" sldId="2147481624"/>
        </pc:sldMkLst>
      </pc:sldChg>
      <pc:sldChg chg="delSp modSp add mod ord modAnim">
        <pc:chgData name="Shefali Oza" userId="b6d86925-c367-4057-9a73-a9633078c5cb" providerId="ADAL" clId="{A740EC01-557E-D34A-91EA-7899B40A1097}" dt="2025-05-15T21:17:21.219" v="99771"/>
        <pc:sldMkLst>
          <pc:docMk/>
          <pc:sldMk cId="4060700015" sldId="2147481624"/>
        </pc:sldMkLst>
        <pc:spChg chg="mod">
          <ac:chgData name="Shefali Oza" userId="b6d86925-c367-4057-9a73-a9633078c5cb" providerId="ADAL" clId="{A740EC01-557E-D34A-91EA-7899B40A1097}" dt="2025-05-15T21:16:50.345" v="99757" actId="1076"/>
          <ac:spMkLst>
            <pc:docMk/>
            <pc:sldMk cId="4060700015" sldId="2147481624"/>
            <ac:spMk id="3" creationId="{3D1732C1-52C1-CE5B-4090-9E63EE80F84D}"/>
          </ac:spMkLst>
        </pc:spChg>
      </pc:sldChg>
      <pc:sldChg chg="addSp delSp modSp add mod delAnim modAnim modNotesTx">
        <pc:chgData name="Shefali Oza" userId="b6d86925-c367-4057-9a73-a9633078c5cb" providerId="ADAL" clId="{A740EC01-557E-D34A-91EA-7899B40A1097}" dt="2025-05-14T02:39:38.915" v="99474" actId="1076"/>
        <pc:sldMkLst>
          <pc:docMk/>
          <pc:sldMk cId="3374770198" sldId="2147481625"/>
        </pc:sldMkLst>
        <pc:spChg chg="mod">
          <ac:chgData name="Shefali Oza" userId="b6d86925-c367-4057-9a73-a9633078c5cb" providerId="ADAL" clId="{A740EC01-557E-D34A-91EA-7899B40A1097}" dt="2025-05-14T02:28:45.322" v="98401" actId="20577"/>
          <ac:spMkLst>
            <pc:docMk/>
            <pc:sldMk cId="3374770198" sldId="2147481625"/>
            <ac:spMk id="5" creationId="{155852C4-AE4F-0550-7D26-5F419F2DC263}"/>
          </ac:spMkLst>
        </pc:spChg>
        <pc:spChg chg="mod">
          <ac:chgData name="Shefali Oza" userId="b6d86925-c367-4057-9a73-a9633078c5cb" providerId="ADAL" clId="{A740EC01-557E-D34A-91EA-7899B40A1097}" dt="2025-05-14T02:23:37.356" v="98117" actId="20577"/>
          <ac:spMkLst>
            <pc:docMk/>
            <pc:sldMk cId="3374770198" sldId="2147481625"/>
            <ac:spMk id="6" creationId="{529FD5B5-4D6E-EFFD-790F-E515468D9F35}"/>
          </ac:spMkLst>
        </pc:spChg>
        <pc:spChg chg="add mod">
          <ac:chgData name="Shefali Oza" userId="b6d86925-c367-4057-9a73-a9633078c5cb" providerId="ADAL" clId="{A740EC01-557E-D34A-91EA-7899B40A1097}" dt="2025-05-14T02:37:52.744" v="99306" actId="20577"/>
          <ac:spMkLst>
            <pc:docMk/>
            <pc:sldMk cId="3374770198" sldId="2147481625"/>
            <ac:spMk id="16" creationId="{245F288E-77FB-5BFE-0EBF-541F466C5E31}"/>
          </ac:spMkLst>
        </pc:spChg>
        <pc:picChg chg="add mod">
          <ac:chgData name="Shefali Oza" userId="b6d86925-c367-4057-9a73-a9633078c5cb" providerId="ADAL" clId="{A740EC01-557E-D34A-91EA-7899B40A1097}" dt="2025-05-14T02:31:40.453" v="98768" actId="1076"/>
          <ac:picMkLst>
            <pc:docMk/>
            <pc:sldMk cId="3374770198" sldId="2147481625"/>
            <ac:picMk id="10" creationId="{C009AD10-35E3-C1B8-7E2F-D570CF35F28D}"/>
          </ac:picMkLst>
        </pc:picChg>
      </pc:sldChg>
    </pc:docChg>
  </pc:docChgLst>
  <pc:docChgLst>
    <pc:chgData name="Shefali Oza" userId="S::soza@rtsl.org::b6d86925-c367-4057-9a73-a9633078c5cb" providerId="AD" clId="Web-{D3282842-0AAA-3E19-0A74-A83D133F98DD}"/>
    <pc:docChg chg="modSld">
      <pc:chgData name="Shefali Oza" userId="S::soza@rtsl.org::b6d86925-c367-4057-9a73-a9633078c5cb" providerId="AD" clId="Web-{D3282842-0AAA-3E19-0A74-A83D133F98DD}" dt="2025-05-08T18:40:11.225" v="26"/>
      <pc:docMkLst>
        <pc:docMk/>
      </pc:docMkLst>
      <pc:sldChg chg="delSp modSp">
        <pc:chgData name="Shefali Oza" userId="S::soza@rtsl.org::b6d86925-c367-4057-9a73-a9633078c5cb" providerId="AD" clId="Web-{D3282842-0AAA-3E19-0A74-A83D133F98DD}" dt="2025-05-08T18:38:40.300" v="23"/>
        <pc:sldMkLst>
          <pc:docMk/>
          <pc:sldMk cId="1461487899" sldId="2147481277"/>
        </pc:sldMkLst>
      </pc:sldChg>
      <pc:sldChg chg="addSp delSp modSp">
        <pc:chgData name="Shefali Oza" userId="S::soza@rtsl.org::b6d86925-c367-4057-9a73-a9633078c5cb" providerId="AD" clId="Web-{D3282842-0AAA-3E19-0A74-A83D133F98DD}" dt="2025-05-08T18:40:11.225" v="26"/>
        <pc:sldMkLst>
          <pc:docMk/>
          <pc:sldMk cId="3301690218" sldId="2147481587"/>
        </pc:sldMkLst>
      </pc:sldChg>
    </pc:docChg>
  </pc:docChgLst>
  <pc:docChgLst>
    <pc:chgData name="Marie Deveaux" userId="S::mdeveaux@rtsl.org::9fc0be8f-9df8-4ccb-8fb2-ba99b4811463" providerId="AD" clId="Web-{6BE239E3-3771-8376-71BA-3E4D445CC1C5}"/>
    <pc:docChg chg="modSld">
      <pc:chgData name="Marie Deveaux" userId="S::mdeveaux@rtsl.org::9fc0be8f-9df8-4ccb-8fb2-ba99b4811463" providerId="AD" clId="Web-{6BE239E3-3771-8376-71BA-3E4D445CC1C5}" dt="2025-05-14T13:36:00.909" v="6" actId="20577"/>
      <pc:docMkLst>
        <pc:docMk/>
      </pc:docMkLst>
      <pc:sldChg chg="modSp">
        <pc:chgData name="Marie Deveaux" userId="S::mdeveaux@rtsl.org::9fc0be8f-9df8-4ccb-8fb2-ba99b4811463" providerId="AD" clId="Web-{6BE239E3-3771-8376-71BA-3E4D445CC1C5}" dt="2025-05-14T13:36:00.909" v="6" actId="20577"/>
        <pc:sldMkLst>
          <pc:docMk/>
          <pc:sldMk cId="2785289706" sldId="2147481577"/>
        </pc:sldMkLst>
        <pc:spChg chg="mod">
          <ac:chgData name="Marie Deveaux" userId="S::mdeveaux@rtsl.org::9fc0be8f-9df8-4ccb-8fb2-ba99b4811463" providerId="AD" clId="Web-{6BE239E3-3771-8376-71BA-3E4D445CC1C5}" dt="2025-05-14T13:36:00.909" v="6" actId="20577"/>
          <ac:spMkLst>
            <pc:docMk/>
            <pc:sldMk cId="2785289706" sldId="2147481577"/>
            <ac:spMk id="11" creationId="{C32ED788-27EE-1ECE-FF24-F00AC1C8ECCA}"/>
          </ac:spMkLst>
        </pc:spChg>
      </pc:sldChg>
    </pc:docChg>
  </pc:docChgLst>
  <pc:docChgLst>
    <pc:chgData name="Marie Deveaux" userId="S::mdeveaux@rtsl.org::9fc0be8f-9df8-4ccb-8fb2-ba99b4811463" providerId="AD" clId="Web-{C7301402-A7ED-7123-BC02-08517334BDA6}"/>
    <pc:docChg chg="modSld">
      <pc:chgData name="Marie Deveaux" userId="S::mdeveaux@rtsl.org::9fc0be8f-9df8-4ccb-8fb2-ba99b4811463" providerId="AD" clId="Web-{C7301402-A7ED-7123-BC02-08517334BDA6}" dt="2025-05-14T13:34:38.385" v="58" actId="1076"/>
      <pc:docMkLst>
        <pc:docMk/>
      </pc:docMkLst>
      <pc:sldChg chg="addSp modSp modNotes">
        <pc:chgData name="Marie Deveaux" userId="S::mdeveaux@rtsl.org::9fc0be8f-9df8-4ccb-8fb2-ba99b4811463" providerId="AD" clId="Web-{C7301402-A7ED-7123-BC02-08517334BDA6}" dt="2025-05-14T13:34:38.385" v="58" actId="1076"/>
        <pc:sldMkLst>
          <pc:docMk/>
          <pc:sldMk cId="3619728233" sldId="2147481623"/>
        </pc:sldMkLst>
        <pc:spChg chg="add mod">
          <ac:chgData name="Marie Deveaux" userId="S::mdeveaux@rtsl.org::9fc0be8f-9df8-4ccb-8fb2-ba99b4811463" providerId="AD" clId="Web-{C7301402-A7ED-7123-BC02-08517334BDA6}" dt="2025-05-14T13:34:38.385" v="58" actId="1076"/>
          <ac:spMkLst>
            <pc:docMk/>
            <pc:sldMk cId="3619728233" sldId="2147481623"/>
            <ac:spMk id="2" creationId="{60872893-4093-12A1-8481-ADC7547140E0}"/>
          </ac:spMkLst>
        </pc:spChg>
        <pc:picChg chg="mod">
          <ac:chgData name="Marie Deveaux" userId="S::mdeveaux@rtsl.org::9fc0be8f-9df8-4ccb-8fb2-ba99b4811463" providerId="AD" clId="Web-{C7301402-A7ED-7123-BC02-08517334BDA6}" dt="2025-05-14T13:31:12.972" v="3"/>
          <ac:picMkLst>
            <pc:docMk/>
            <pc:sldMk cId="3619728233" sldId="2147481623"/>
            <ac:picMk id="5" creationId="{08FA2065-09A9-D886-F854-80725BA03A33}"/>
          </ac:picMkLst>
        </pc:picChg>
        <pc:picChg chg="mod">
          <ac:chgData name="Marie Deveaux" userId="S::mdeveaux@rtsl.org::9fc0be8f-9df8-4ccb-8fb2-ba99b4811463" providerId="AD" clId="Web-{C7301402-A7ED-7123-BC02-08517334BDA6}" dt="2025-05-14T13:31:12.972" v="4"/>
          <ac:picMkLst>
            <pc:docMk/>
            <pc:sldMk cId="3619728233" sldId="2147481623"/>
            <ac:picMk id="6" creationId="{06404736-7F72-DAF2-F45C-4D54F165047A}"/>
          </ac:picMkLst>
        </pc:picChg>
        <pc:picChg chg="mod">
          <ac:chgData name="Marie Deveaux" userId="S::mdeveaux@rtsl.org::9fc0be8f-9df8-4ccb-8fb2-ba99b4811463" providerId="AD" clId="Web-{C7301402-A7ED-7123-BC02-08517334BDA6}" dt="2025-05-14T13:31:13.159" v="5"/>
          <ac:picMkLst>
            <pc:docMk/>
            <pc:sldMk cId="3619728233" sldId="2147481623"/>
            <ac:picMk id="7" creationId="{D4119B20-9449-92C0-66BB-6C644F7C56DA}"/>
          </ac:picMkLst>
        </pc:picChg>
      </pc:sldChg>
    </pc:docChg>
  </pc:docChgLst>
  <pc:docChgLst>
    <pc:chgData name="Marie Deveaux" userId="S::mdeveaux@rtsl.org::9fc0be8f-9df8-4ccb-8fb2-ba99b4811463" providerId="AD" clId="Web-{E3AC83C9-23E6-3D0B-87CE-060467B1F62B}"/>
    <pc:docChg chg="addSld delSld modSld modSection">
      <pc:chgData name="Marie Deveaux" userId="S::mdeveaux@rtsl.org::9fc0be8f-9df8-4ccb-8fb2-ba99b4811463" providerId="AD" clId="Web-{E3AC83C9-23E6-3D0B-87CE-060467B1F62B}" dt="2025-05-12T21:52:09.548" v="2082"/>
      <pc:docMkLst>
        <pc:docMk/>
      </pc:docMkLst>
      <pc:sldChg chg="delSp modSp modNotes">
        <pc:chgData name="Marie Deveaux" userId="S::mdeveaux@rtsl.org::9fc0be8f-9df8-4ccb-8fb2-ba99b4811463" providerId="AD" clId="Web-{E3AC83C9-23E6-3D0B-87CE-060467B1F62B}" dt="2025-05-08T20:59:36.992" v="1014" actId="20577"/>
        <pc:sldMkLst>
          <pc:docMk/>
          <pc:sldMk cId="1224139860" sldId="264"/>
        </pc:sldMkLst>
        <pc:spChg chg="mod">
          <ac:chgData name="Marie Deveaux" userId="S::mdeveaux@rtsl.org::9fc0be8f-9df8-4ccb-8fb2-ba99b4811463" providerId="AD" clId="Web-{E3AC83C9-23E6-3D0B-87CE-060467B1F62B}" dt="2025-05-08T20:59:07.881" v="1008" actId="20577"/>
          <ac:spMkLst>
            <pc:docMk/>
            <pc:sldMk cId="1224139860" sldId="264"/>
            <ac:spMk id="72" creationId="{5FE20081-D353-7106-824A-A63B0F5CD58C}"/>
          </ac:spMkLst>
        </pc:spChg>
        <pc:spChg chg="mod">
          <ac:chgData name="Marie Deveaux" userId="S::mdeveaux@rtsl.org::9fc0be8f-9df8-4ccb-8fb2-ba99b4811463" providerId="AD" clId="Web-{E3AC83C9-23E6-3D0B-87CE-060467B1F62B}" dt="2025-05-08T20:59:09.178" v="1010" actId="20577"/>
          <ac:spMkLst>
            <pc:docMk/>
            <pc:sldMk cId="1224139860" sldId="264"/>
            <ac:spMk id="73" creationId="{A9AC1A90-A07F-7E31-930E-46656A9F254E}"/>
          </ac:spMkLst>
        </pc:spChg>
        <pc:spChg chg="mod">
          <ac:chgData name="Marie Deveaux" userId="S::mdeveaux@rtsl.org::9fc0be8f-9df8-4ccb-8fb2-ba99b4811463" providerId="AD" clId="Web-{E3AC83C9-23E6-3D0B-87CE-060467B1F62B}" dt="2025-05-08T20:59:14.131" v="1012" actId="20577"/>
          <ac:spMkLst>
            <pc:docMk/>
            <pc:sldMk cId="1224139860" sldId="264"/>
            <ac:spMk id="74" creationId="{B7112D06-F2FD-F78E-F70A-1CF909FDC07A}"/>
          </ac:spMkLst>
        </pc:spChg>
        <pc:spChg chg="mod">
          <ac:chgData name="Marie Deveaux" userId="S::mdeveaux@rtsl.org::9fc0be8f-9df8-4ccb-8fb2-ba99b4811463" providerId="AD" clId="Web-{E3AC83C9-23E6-3D0B-87CE-060467B1F62B}" dt="2025-05-08T20:59:36.992" v="1014" actId="20577"/>
          <ac:spMkLst>
            <pc:docMk/>
            <pc:sldMk cId="1224139860" sldId="264"/>
            <ac:spMk id="89" creationId="{87DFD4B9-C7C2-2A6A-DE4E-C2379165760B}"/>
          </ac:spMkLst>
        </pc:spChg>
        <pc:spChg chg="mod">
          <ac:chgData name="Marie Deveaux" userId="S::mdeveaux@rtsl.org::9fc0be8f-9df8-4ccb-8fb2-ba99b4811463" providerId="AD" clId="Web-{E3AC83C9-23E6-3D0B-87CE-060467B1F62B}" dt="2025-05-08T20:58:29.067" v="1001" actId="20577"/>
          <ac:spMkLst>
            <pc:docMk/>
            <pc:sldMk cId="1224139860" sldId="264"/>
            <ac:spMk id="90" creationId="{978BBFBC-67A6-25DD-6835-1B28D53F15E0}"/>
          </ac:spMkLst>
        </pc:spChg>
      </pc:sldChg>
      <pc:sldChg chg="delSp modNotes">
        <pc:chgData name="Marie Deveaux" userId="S::mdeveaux@rtsl.org::9fc0be8f-9df8-4ccb-8fb2-ba99b4811463" providerId="AD" clId="Web-{E3AC83C9-23E6-3D0B-87CE-060467B1F62B}" dt="2025-05-07T20:52:15.269" v="223"/>
        <pc:sldMkLst>
          <pc:docMk/>
          <pc:sldMk cId="2244206767" sldId="2145705809"/>
        </pc:sldMkLst>
      </pc:sldChg>
      <pc:sldChg chg="delSp modSp">
        <pc:chgData name="Marie Deveaux" userId="S::mdeveaux@rtsl.org::9fc0be8f-9df8-4ccb-8fb2-ba99b4811463" providerId="AD" clId="Web-{E3AC83C9-23E6-3D0B-87CE-060467B1F62B}" dt="2025-05-07T20:51:49.362" v="218"/>
        <pc:sldMkLst>
          <pc:docMk/>
          <pc:sldMk cId="2726359537" sldId="2145705821"/>
        </pc:sldMkLst>
        <pc:spChg chg="mod">
          <ac:chgData name="Marie Deveaux" userId="S::mdeveaux@rtsl.org::9fc0be8f-9df8-4ccb-8fb2-ba99b4811463" providerId="AD" clId="Web-{E3AC83C9-23E6-3D0B-87CE-060467B1F62B}" dt="2025-05-07T20:51:47.159" v="217" actId="20577"/>
          <ac:spMkLst>
            <pc:docMk/>
            <pc:sldMk cId="2726359537" sldId="2145705821"/>
            <ac:spMk id="2" creationId="{27CFBA50-3C65-C83A-AE49-18B46BFB18F2}"/>
          </ac:spMkLst>
        </pc:spChg>
      </pc:sldChg>
      <pc:sldChg chg="delSp modSp">
        <pc:chgData name="Marie Deveaux" userId="S::mdeveaux@rtsl.org::9fc0be8f-9df8-4ccb-8fb2-ba99b4811463" providerId="AD" clId="Web-{E3AC83C9-23E6-3D0B-87CE-060467B1F62B}" dt="2025-05-07T20:30:36.220" v="21"/>
        <pc:sldMkLst>
          <pc:docMk/>
          <pc:sldMk cId="3447725062" sldId="2145706047"/>
        </pc:sldMkLst>
        <pc:spChg chg="mod">
          <ac:chgData name="Marie Deveaux" userId="S::mdeveaux@rtsl.org::9fc0be8f-9df8-4ccb-8fb2-ba99b4811463" providerId="AD" clId="Web-{E3AC83C9-23E6-3D0B-87CE-060467B1F62B}" dt="2025-05-07T20:23:34.178" v="1" actId="1076"/>
          <ac:spMkLst>
            <pc:docMk/>
            <pc:sldMk cId="3447725062" sldId="2145706047"/>
            <ac:spMk id="3" creationId="{6FCB29A9-8F84-23F8-F74A-3915DFB6DB5A}"/>
          </ac:spMkLst>
        </pc:spChg>
      </pc:sldChg>
      <pc:sldChg chg="addSp delSp modSp modNotes">
        <pc:chgData name="Marie Deveaux" userId="S::mdeveaux@rtsl.org::9fc0be8f-9df8-4ccb-8fb2-ba99b4811463" providerId="AD" clId="Web-{E3AC83C9-23E6-3D0B-87CE-060467B1F62B}" dt="2025-05-08T21:07:57.261" v="1121" actId="20577"/>
        <pc:sldMkLst>
          <pc:docMk/>
          <pc:sldMk cId="342030487" sldId="2145706135"/>
        </pc:sldMkLst>
        <pc:spChg chg="add">
          <ac:chgData name="Marie Deveaux" userId="S::mdeveaux@rtsl.org::9fc0be8f-9df8-4ccb-8fb2-ba99b4811463" providerId="AD" clId="Web-{E3AC83C9-23E6-3D0B-87CE-060467B1F62B}" dt="2025-05-08T15:59:57.583" v="468"/>
          <ac:spMkLst>
            <pc:docMk/>
            <pc:sldMk cId="342030487" sldId="2145706135"/>
            <ac:spMk id="8" creationId="{97A16421-C02A-EF06-B3F8-0A38E1A5AD73}"/>
          </ac:spMkLst>
        </pc:spChg>
        <pc:spChg chg="mod">
          <ac:chgData name="Marie Deveaux" userId="S::mdeveaux@rtsl.org::9fc0be8f-9df8-4ccb-8fb2-ba99b4811463" providerId="AD" clId="Web-{E3AC83C9-23E6-3D0B-87CE-060467B1F62B}" dt="2025-05-08T17:37:35.550" v="950" actId="14100"/>
          <ac:spMkLst>
            <pc:docMk/>
            <pc:sldMk cId="342030487" sldId="2145706135"/>
            <ac:spMk id="10" creationId="{608A4E5C-6797-27EF-C191-BF10EB3D2A34}"/>
          </ac:spMkLst>
        </pc:spChg>
        <pc:spChg chg="mod">
          <ac:chgData name="Marie Deveaux" userId="S::mdeveaux@rtsl.org::9fc0be8f-9df8-4ccb-8fb2-ba99b4811463" providerId="AD" clId="Web-{E3AC83C9-23E6-3D0B-87CE-060467B1F62B}" dt="2025-05-08T21:07:57.261" v="1121" actId="20577"/>
          <ac:spMkLst>
            <pc:docMk/>
            <pc:sldMk cId="342030487" sldId="2145706135"/>
            <ac:spMk id="12" creationId="{F51D8B1E-B13A-FB7C-85CF-8997D91A79C5}"/>
          </ac:spMkLst>
        </pc:spChg>
        <pc:picChg chg="add mod">
          <ac:chgData name="Marie Deveaux" userId="S::mdeveaux@rtsl.org::9fc0be8f-9df8-4ccb-8fb2-ba99b4811463" providerId="AD" clId="Web-{E3AC83C9-23E6-3D0B-87CE-060467B1F62B}" dt="2025-05-08T16:11:06.770" v="592" actId="1076"/>
          <ac:picMkLst>
            <pc:docMk/>
            <pc:sldMk cId="342030487" sldId="2145706135"/>
            <ac:picMk id="13" creationId="{73B14194-CFE5-4145-943B-CB091717D3AD}"/>
          </ac:picMkLst>
        </pc:picChg>
      </pc:sldChg>
      <pc:sldChg chg="delSp modSp modNotes">
        <pc:chgData name="Marie Deveaux" userId="S::mdeveaux@rtsl.org::9fc0be8f-9df8-4ccb-8fb2-ba99b4811463" providerId="AD" clId="Web-{E3AC83C9-23E6-3D0B-87CE-060467B1F62B}" dt="2025-05-08T21:19:50.774" v="1302" actId="1076"/>
        <pc:sldMkLst>
          <pc:docMk/>
          <pc:sldMk cId="3356940802" sldId="2145706153"/>
        </pc:sldMkLst>
        <pc:spChg chg="mod">
          <ac:chgData name="Marie Deveaux" userId="S::mdeveaux@rtsl.org::9fc0be8f-9df8-4ccb-8fb2-ba99b4811463" providerId="AD" clId="Web-{E3AC83C9-23E6-3D0B-87CE-060467B1F62B}" dt="2025-05-08T21:19:50.743" v="1301" actId="1076"/>
          <ac:spMkLst>
            <pc:docMk/>
            <pc:sldMk cId="3356940802" sldId="2145706153"/>
            <ac:spMk id="5" creationId="{348CE0E2-F343-AB94-2752-78AB9C57F28F}"/>
          </ac:spMkLst>
        </pc:spChg>
        <pc:spChg chg="mod">
          <ac:chgData name="Marie Deveaux" userId="S::mdeveaux@rtsl.org::9fc0be8f-9df8-4ccb-8fb2-ba99b4811463" providerId="AD" clId="Web-{E3AC83C9-23E6-3D0B-87CE-060467B1F62B}" dt="2025-05-08T21:19:50.774" v="1302" actId="1076"/>
          <ac:spMkLst>
            <pc:docMk/>
            <pc:sldMk cId="3356940802" sldId="2145706153"/>
            <ac:spMk id="6" creationId="{10CEF76B-17B6-A244-9973-3B78745278A4}"/>
          </ac:spMkLst>
        </pc:spChg>
        <pc:spChg chg="mod">
          <ac:chgData name="Marie Deveaux" userId="S::mdeveaux@rtsl.org::9fc0be8f-9df8-4ccb-8fb2-ba99b4811463" providerId="AD" clId="Web-{E3AC83C9-23E6-3D0B-87CE-060467B1F62B}" dt="2025-05-08T21:19:50.727" v="1300" actId="1076"/>
          <ac:spMkLst>
            <pc:docMk/>
            <pc:sldMk cId="3356940802" sldId="2145706153"/>
            <ac:spMk id="8" creationId="{7C130E36-3859-CF21-D264-D9E28D54D72A}"/>
          </ac:spMkLst>
        </pc:spChg>
      </pc:sldChg>
      <pc:sldChg chg="addSp delSp modSp modNotes">
        <pc:chgData name="Marie Deveaux" userId="S::mdeveaux@rtsl.org::9fc0be8f-9df8-4ccb-8fb2-ba99b4811463" providerId="AD" clId="Web-{E3AC83C9-23E6-3D0B-87CE-060467B1F62B}" dt="2025-05-08T21:01:06.073" v="1029"/>
        <pc:sldMkLst>
          <pc:docMk/>
          <pc:sldMk cId="2035606939" sldId="2145706157"/>
        </pc:sldMkLst>
        <pc:spChg chg="add">
          <ac:chgData name="Marie Deveaux" userId="S::mdeveaux@rtsl.org::9fc0be8f-9df8-4ccb-8fb2-ba99b4811463" providerId="AD" clId="Web-{E3AC83C9-23E6-3D0B-87CE-060467B1F62B}" dt="2025-05-08T16:11:22.583" v="595"/>
          <ac:spMkLst>
            <pc:docMk/>
            <pc:sldMk cId="2035606939" sldId="2145706157"/>
            <ac:spMk id="4" creationId="{FA90BEDF-C3F4-C6FD-D85C-6862A5948525}"/>
          </ac:spMkLst>
        </pc:spChg>
        <pc:spChg chg="mod">
          <ac:chgData name="Marie Deveaux" userId="S::mdeveaux@rtsl.org::9fc0be8f-9df8-4ccb-8fb2-ba99b4811463" providerId="AD" clId="Web-{E3AC83C9-23E6-3D0B-87CE-060467B1F62B}" dt="2025-05-08T21:01:05.995" v="1026"/>
          <ac:spMkLst>
            <pc:docMk/>
            <pc:sldMk cId="2035606939" sldId="2145706157"/>
            <ac:spMk id="31" creationId="{994627F5-7CFB-8A7F-5425-4A01601893D4}"/>
          </ac:spMkLst>
        </pc:spChg>
        <pc:spChg chg="mod">
          <ac:chgData name="Marie Deveaux" userId="S::mdeveaux@rtsl.org::9fc0be8f-9df8-4ccb-8fb2-ba99b4811463" providerId="AD" clId="Web-{E3AC83C9-23E6-3D0B-87CE-060467B1F62B}" dt="2025-05-08T21:01:05.995" v="1027"/>
          <ac:spMkLst>
            <pc:docMk/>
            <pc:sldMk cId="2035606939" sldId="2145706157"/>
            <ac:spMk id="32" creationId="{8791DE87-1A2A-0B25-C0C0-69A699F8FDDF}"/>
          </ac:spMkLst>
        </pc:spChg>
        <pc:spChg chg="mod">
          <ac:chgData name="Marie Deveaux" userId="S::mdeveaux@rtsl.org::9fc0be8f-9df8-4ccb-8fb2-ba99b4811463" providerId="AD" clId="Web-{E3AC83C9-23E6-3D0B-87CE-060467B1F62B}" dt="2025-05-08T21:01:05.995" v="1028"/>
          <ac:spMkLst>
            <pc:docMk/>
            <pc:sldMk cId="2035606939" sldId="2145706157"/>
            <ac:spMk id="33" creationId="{C40920F9-9A36-E129-C1C0-6E172D629C69}"/>
          </ac:spMkLst>
        </pc:spChg>
        <pc:spChg chg="mod">
          <ac:chgData name="Marie Deveaux" userId="S::mdeveaux@rtsl.org::9fc0be8f-9df8-4ccb-8fb2-ba99b4811463" providerId="AD" clId="Web-{E3AC83C9-23E6-3D0B-87CE-060467B1F62B}" dt="2025-05-08T17:34:06.462" v="912" actId="20577"/>
          <ac:spMkLst>
            <pc:docMk/>
            <pc:sldMk cId="2035606939" sldId="2145706157"/>
            <ac:spMk id="35" creationId="{6D20345D-FE4D-0A5A-8A60-7078DC75E7BA}"/>
          </ac:spMkLst>
        </pc:spChg>
        <pc:spChg chg="mod">
          <ac:chgData name="Marie Deveaux" userId="S::mdeveaux@rtsl.org::9fc0be8f-9df8-4ccb-8fb2-ba99b4811463" providerId="AD" clId="Web-{E3AC83C9-23E6-3D0B-87CE-060467B1F62B}" dt="2025-05-08T15:58:27.393" v="450" actId="14100"/>
          <ac:spMkLst>
            <pc:docMk/>
            <pc:sldMk cId="2035606939" sldId="2145706157"/>
            <ac:spMk id="36" creationId="{4A6F3E74-FDA8-B6C7-5706-6ABB70634A74}"/>
          </ac:spMkLst>
        </pc:spChg>
        <pc:spChg chg="mod">
          <ac:chgData name="Marie Deveaux" userId="S::mdeveaux@rtsl.org::9fc0be8f-9df8-4ccb-8fb2-ba99b4811463" providerId="AD" clId="Web-{E3AC83C9-23E6-3D0B-87CE-060467B1F62B}" dt="2025-05-08T17:34:28.072" v="914" actId="20577"/>
          <ac:spMkLst>
            <pc:docMk/>
            <pc:sldMk cId="2035606939" sldId="2145706157"/>
            <ac:spMk id="37" creationId="{EDEBCE1E-ACD1-67A9-6861-6017880C277E}"/>
          </ac:spMkLst>
        </pc:spChg>
        <pc:spChg chg="mod">
          <ac:chgData name="Marie Deveaux" userId="S::mdeveaux@rtsl.org::9fc0be8f-9df8-4ccb-8fb2-ba99b4811463" providerId="AD" clId="Web-{E3AC83C9-23E6-3D0B-87CE-060467B1F62B}" dt="2025-05-08T15:58:34.534" v="453" actId="1076"/>
          <ac:spMkLst>
            <pc:docMk/>
            <pc:sldMk cId="2035606939" sldId="2145706157"/>
            <ac:spMk id="38" creationId="{1BCA2968-C052-08D6-3E93-8355316C7AC6}"/>
          </ac:spMkLst>
        </pc:spChg>
        <pc:spChg chg="mod">
          <ac:chgData name="Marie Deveaux" userId="S::mdeveaux@rtsl.org::9fc0be8f-9df8-4ccb-8fb2-ba99b4811463" providerId="AD" clId="Web-{E3AC83C9-23E6-3D0B-87CE-060467B1F62B}" dt="2025-05-08T15:58:38.143" v="454" actId="1076"/>
          <ac:spMkLst>
            <pc:docMk/>
            <pc:sldMk cId="2035606939" sldId="2145706157"/>
            <ac:spMk id="39" creationId="{9C8047A9-EACC-FAED-A3D1-CB5B1458310B}"/>
          </ac:spMkLst>
        </pc:spChg>
        <pc:spChg chg="mod">
          <ac:chgData name="Marie Deveaux" userId="S::mdeveaux@rtsl.org::9fc0be8f-9df8-4ccb-8fb2-ba99b4811463" providerId="AD" clId="Web-{E3AC83C9-23E6-3D0B-87CE-060467B1F62B}" dt="2025-05-08T21:01:06.073" v="1029"/>
          <ac:spMkLst>
            <pc:docMk/>
            <pc:sldMk cId="2035606939" sldId="2145706157"/>
            <ac:spMk id="42" creationId="{1FF13398-A491-9EA9-41EE-57164DAFA318}"/>
          </ac:spMkLst>
        </pc:spChg>
        <pc:picChg chg="add">
          <ac:chgData name="Marie Deveaux" userId="S::mdeveaux@rtsl.org::9fc0be8f-9df8-4ccb-8fb2-ba99b4811463" providerId="AD" clId="Web-{E3AC83C9-23E6-3D0B-87CE-060467B1F62B}" dt="2025-05-08T16:11:22.614" v="596"/>
          <ac:picMkLst>
            <pc:docMk/>
            <pc:sldMk cId="2035606939" sldId="2145706157"/>
            <ac:picMk id="6" creationId="{59863AB6-3454-CF6A-8C94-BE40C3B214A2}"/>
          </ac:picMkLst>
        </pc:picChg>
      </pc:sldChg>
      <pc:sldChg chg="addSp delSp modSp modNotes">
        <pc:chgData name="Marie Deveaux" userId="S::mdeveaux@rtsl.org::9fc0be8f-9df8-4ccb-8fb2-ba99b4811463" providerId="AD" clId="Web-{E3AC83C9-23E6-3D0B-87CE-060467B1F62B}" dt="2025-05-08T21:18:16.708" v="1291"/>
        <pc:sldMkLst>
          <pc:docMk/>
          <pc:sldMk cId="4107062546" sldId="2145706241"/>
        </pc:sldMkLst>
        <pc:spChg chg="mod">
          <ac:chgData name="Marie Deveaux" userId="S::mdeveaux@rtsl.org::9fc0be8f-9df8-4ccb-8fb2-ba99b4811463" providerId="AD" clId="Web-{E3AC83C9-23E6-3D0B-87CE-060467B1F62B}" dt="2025-05-08T21:10:03.188" v="1141" actId="1076"/>
          <ac:spMkLst>
            <pc:docMk/>
            <pc:sldMk cId="4107062546" sldId="2145706241"/>
            <ac:spMk id="2" creationId="{5B7EA5FD-F527-1821-559A-6B46543F74D2}"/>
          </ac:spMkLst>
        </pc:spChg>
        <pc:spChg chg="add">
          <ac:chgData name="Marie Deveaux" userId="S::mdeveaux@rtsl.org::9fc0be8f-9df8-4ccb-8fb2-ba99b4811463" providerId="AD" clId="Web-{E3AC83C9-23E6-3D0B-87CE-060467B1F62B}" dt="2025-05-08T21:09:55.657" v="1138"/>
          <ac:spMkLst>
            <pc:docMk/>
            <pc:sldMk cId="4107062546" sldId="2145706241"/>
            <ac:spMk id="9" creationId="{31B42FC8-9090-070F-8954-3635F244627F}"/>
          </ac:spMkLst>
        </pc:spChg>
        <pc:picChg chg="add">
          <ac:chgData name="Marie Deveaux" userId="S::mdeveaux@rtsl.org::9fc0be8f-9df8-4ccb-8fb2-ba99b4811463" providerId="AD" clId="Web-{E3AC83C9-23E6-3D0B-87CE-060467B1F62B}" dt="2025-05-08T21:09:55.672" v="1139"/>
          <ac:picMkLst>
            <pc:docMk/>
            <pc:sldMk cId="4107062546" sldId="2145706241"/>
            <ac:picMk id="11" creationId="{E9DF2185-DB18-7DE0-AC0D-1C15E082E168}"/>
          </ac:picMkLst>
        </pc:picChg>
      </pc:sldChg>
      <pc:sldChg chg="addSp delSp modSp delAnim modNotes">
        <pc:chgData name="Marie Deveaux" userId="S::mdeveaux@rtsl.org::9fc0be8f-9df8-4ccb-8fb2-ba99b4811463" providerId="AD" clId="Web-{E3AC83C9-23E6-3D0B-87CE-060467B1F62B}" dt="2025-05-08T17:31:54.299" v="895" actId="1076"/>
        <pc:sldMkLst>
          <pc:docMk/>
          <pc:sldMk cId="3934092864" sldId="2145706288"/>
        </pc:sldMkLst>
        <pc:spChg chg="add mod">
          <ac:chgData name="Marie Deveaux" userId="S::mdeveaux@rtsl.org::9fc0be8f-9df8-4ccb-8fb2-ba99b4811463" providerId="AD" clId="Web-{E3AC83C9-23E6-3D0B-87CE-060467B1F62B}" dt="2025-05-08T17:30:19.185" v="875" actId="1076"/>
          <ac:spMkLst>
            <pc:docMk/>
            <pc:sldMk cId="3934092864" sldId="2145706288"/>
            <ac:spMk id="14" creationId="{75657643-56A7-A8DA-1228-316555B394A7}"/>
          </ac:spMkLst>
        </pc:spChg>
        <pc:spChg chg="mod">
          <ac:chgData name="Marie Deveaux" userId="S::mdeveaux@rtsl.org::9fc0be8f-9df8-4ccb-8fb2-ba99b4811463" providerId="AD" clId="Web-{E3AC83C9-23E6-3D0B-87CE-060467B1F62B}" dt="2025-05-08T17:30:39.749" v="883" actId="1076"/>
          <ac:spMkLst>
            <pc:docMk/>
            <pc:sldMk cId="3934092864" sldId="2145706288"/>
            <ac:spMk id="28" creationId="{2B230162-0E61-03EA-B05F-052CFC89AA08}"/>
          </ac:spMkLst>
        </pc:spChg>
        <pc:spChg chg="mod">
          <ac:chgData name="Marie Deveaux" userId="S::mdeveaux@rtsl.org::9fc0be8f-9df8-4ccb-8fb2-ba99b4811463" providerId="AD" clId="Web-{E3AC83C9-23E6-3D0B-87CE-060467B1F62B}" dt="2025-05-08T17:31:35.502" v="892" actId="1076"/>
          <ac:spMkLst>
            <pc:docMk/>
            <pc:sldMk cId="3934092864" sldId="2145706288"/>
            <ac:spMk id="40" creationId="{4B2B8A82-6487-D052-F957-F58644E75B75}"/>
          </ac:spMkLst>
        </pc:spChg>
        <pc:spChg chg="mod">
          <ac:chgData name="Marie Deveaux" userId="S::mdeveaux@rtsl.org::9fc0be8f-9df8-4ccb-8fb2-ba99b4811463" providerId="AD" clId="Web-{E3AC83C9-23E6-3D0B-87CE-060467B1F62B}" dt="2025-05-08T17:31:54.299" v="895" actId="1076"/>
          <ac:spMkLst>
            <pc:docMk/>
            <pc:sldMk cId="3934092864" sldId="2145706288"/>
            <ac:spMk id="42" creationId="{AFADF6D8-D1CD-DF5B-984A-034B054BD924}"/>
          </ac:spMkLst>
        </pc:spChg>
        <pc:spChg chg="mod">
          <ac:chgData name="Marie Deveaux" userId="S::mdeveaux@rtsl.org::9fc0be8f-9df8-4ccb-8fb2-ba99b4811463" providerId="AD" clId="Web-{E3AC83C9-23E6-3D0B-87CE-060467B1F62B}" dt="2025-05-08T17:30:50.343" v="885" actId="1076"/>
          <ac:spMkLst>
            <pc:docMk/>
            <pc:sldMk cId="3934092864" sldId="2145706288"/>
            <ac:spMk id="43" creationId="{34D865B8-BCBE-4B88-76FA-B9380F913176}"/>
          </ac:spMkLst>
        </pc:spChg>
        <pc:spChg chg="mod">
          <ac:chgData name="Marie Deveaux" userId="S::mdeveaux@rtsl.org::9fc0be8f-9df8-4ccb-8fb2-ba99b4811463" providerId="AD" clId="Web-{E3AC83C9-23E6-3D0B-87CE-060467B1F62B}" dt="2025-05-08T17:31:44.455" v="893" actId="1076"/>
          <ac:spMkLst>
            <pc:docMk/>
            <pc:sldMk cId="3934092864" sldId="2145706288"/>
            <ac:spMk id="44" creationId="{EAA3E7EC-3CEB-0ED0-8274-CCE4D6176CA5}"/>
          </ac:spMkLst>
        </pc:spChg>
        <pc:grpChg chg="mod">
          <ac:chgData name="Marie Deveaux" userId="S::mdeveaux@rtsl.org::9fc0be8f-9df8-4ccb-8fb2-ba99b4811463" providerId="AD" clId="Web-{E3AC83C9-23E6-3D0B-87CE-060467B1F62B}" dt="2025-05-08T17:30:13.482" v="858" actId="1076"/>
          <ac:grpSpMkLst>
            <pc:docMk/>
            <pc:sldMk cId="3934092864" sldId="2145706288"/>
            <ac:grpSpMk id="46" creationId="{260401AB-A85E-C79B-337B-97C39507FBC1}"/>
          </ac:grpSpMkLst>
        </pc:grpChg>
        <pc:picChg chg="add mod">
          <ac:chgData name="Marie Deveaux" userId="S::mdeveaux@rtsl.org::9fc0be8f-9df8-4ccb-8fb2-ba99b4811463" providerId="AD" clId="Web-{E3AC83C9-23E6-3D0B-87CE-060467B1F62B}" dt="2025-05-08T17:30:19.170" v="873" actId="1076"/>
          <ac:picMkLst>
            <pc:docMk/>
            <pc:sldMk cId="3934092864" sldId="2145706288"/>
            <ac:picMk id="10" creationId="{3F1F707B-ECE7-A8B6-9193-FEE4B8801A41}"/>
          </ac:picMkLst>
        </pc:picChg>
        <pc:picChg chg="add mod">
          <ac:chgData name="Marie Deveaux" userId="S::mdeveaux@rtsl.org::9fc0be8f-9df8-4ccb-8fb2-ba99b4811463" providerId="AD" clId="Web-{E3AC83C9-23E6-3D0B-87CE-060467B1F62B}" dt="2025-05-08T17:30:19.170" v="874" actId="1076"/>
          <ac:picMkLst>
            <pc:docMk/>
            <pc:sldMk cId="3934092864" sldId="2145706288"/>
            <ac:picMk id="12" creationId="{0C9B8D28-40E1-19E6-D3D9-A4F9AB435E1B}"/>
          </ac:picMkLst>
        </pc:picChg>
        <pc:picChg chg="add mod">
          <ac:chgData name="Marie Deveaux" userId="S::mdeveaux@rtsl.org::9fc0be8f-9df8-4ccb-8fb2-ba99b4811463" providerId="AD" clId="Web-{E3AC83C9-23E6-3D0B-87CE-060467B1F62B}" dt="2025-05-08T17:30:19.185" v="876" actId="1076"/>
          <ac:picMkLst>
            <pc:docMk/>
            <pc:sldMk cId="3934092864" sldId="2145706288"/>
            <ac:picMk id="17" creationId="{765F0207-F0A2-0426-103D-F361DCE5D1D3}"/>
          </ac:picMkLst>
        </pc:picChg>
        <pc:picChg chg="add mod">
          <ac:chgData name="Marie Deveaux" userId="S::mdeveaux@rtsl.org::9fc0be8f-9df8-4ccb-8fb2-ba99b4811463" providerId="AD" clId="Web-{E3AC83C9-23E6-3D0B-87CE-060467B1F62B}" dt="2025-05-08T17:30:19.185" v="877" actId="1076"/>
          <ac:picMkLst>
            <pc:docMk/>
            <pc:sldMk cId="3934092864" sldId="2145706288"/>
            <ac:picMk id="30" creationId="{CAB9E10D-9E43-E74A-BBC8-4A3ACB1C9A9B}"/>
          </ac:picMkLst>
        </pc:picChg>
        <pc:picChg chg="add mod">
          <ac:chgData name="Marie Deveaux" userId="S::mdeveaux@rtsl.org::9fc0be8f-9df8-4ccb-8fb2-ba99b4811463" providerId="AD" clId="Web-{E3AC83C9-23E6-3D0B-87CE-060467B1F62B}" dt="2025-05-08T17:30:19.201" v="878" actId="1076"/>
          <ac:picMkLst>
            <pc:docMk/>
            <pc:sldMk cId="3934092864" sldId="2145706288"/>
            <ac:picMk id="33" creationId="{64B42FE9-A9D3-51E0-E74C-E12A3A8355A3}"/>
          </ac:picMkLst>
        </pc:picChg>
        <pc:picChg chg="add mod">
          <ac:chgData name="Marie Deveaux" userId="S::mdeveaux@rtsl.org::9fc0be8f-9df8-4ccb-8fb2-ba99b4811463" providerId="AD" clId="Web-{E3AC83C9-23E6-3D0B-87CE-060467B1F62B}" dt="2025-05-08T17:31:25.329" v="891" actId="1076"/>
          <ac:picMkLst>
            <pc:docMk/>
            <pc:sldMk cId="3934092864" sldId="2145706288"/>
            <ac:picMk id="35" creationId="{70F04B57-08F8-58A8-677C-A1FEAFCD9F18}"/>
          </ac:picMkLst>
        </pc:picChg>
        <pc:picChg chg="add mod">
          <ac:chgData name="Marie Deveaux" userId="S::mdeveaux@rtsl.org::9fc0be8f-9df8-4ccb-8fb2-ba99b4811463" providerId="AD" clId="Web-{E3AC83C9-23E6-3D0B-87CE-060467B1F62B}" dt="2025-05-07T20:59:12.217" v="318" actId="1076"/>
          <ac:picMkLst>
            <pc:docMk/>
            <pc:sldMk cId="3934092864" sldId="2145706288"/>
            <ac:picMk id="36" creationId="{E8A3D2E7-859E-30CE-3F66-FBD384B53AAC}"/>
          </ac:picMkLst>
        </pc:picChg>
        <pc:picChg chg="add mod">
          <ac:chgData name="Marie Deveaux" userId="S::mdeveaux@rtsl.org::9fc0be8f-9df8-4ccb-8fb2-ba99b4811463" providerId="AD" clId="Web-{E3AC83C9-23E6-3D0B-87CE-060467B1F62B}" dt="2025-05-07T20:59:18.014" v="321" actId="1076"/>
          <ac:picMkLst>
            <pc:docMk/>
            <pc:sldMk cId="3934092864" sldId="2145706288"/>
            <ac:picMk id="37" creationId="{5EAE1140-767A-C106-198D-DB8432123EED}"/>
          </ac:picMkLst>
        </pc:picChg>
        <pc:picChg chg="add mod">
          <ac:chgData name="Marie Deveaux" userId="S::mdeveaux@rtsl.org::9fc0be8f-9df8-4ccb-8fb2-ba99b4811463" providerId="AD" clId="Web-{E3AC83C9-23E6-3D0B-87CE-060467B1F62B}" dt="2025-05-07T20:59:54.593" v="336" actId="1076"/>
          <ac:picMkLst>
            <pc:docMk/>
            <pc:sldMk cId="3934092864" sldId="2145706288"/>
            <ac:picMk id="38" creationId="{49CC2D34-91E8-6AF3-F2C5-68A64F2C0F59}"/>
          </ac:picMkLst>
        </pc:picChg>
        <pc:picChg chg="add mod">
          <ac:chgData name="Marie Deveaux" userId="S::mdeveaux@rtsl.org::9fc0be8f-9df8-4ccb-8fb2-ba99b4811463" providerId="AD" clId="Web-{E3AC83C9-23E6-3D0B-87CE-060467B1F62B}" dt="2025-05-07T20:59:47.749" v="334" actId="1076"/>
          <ac:picMkLst>
            <pc:docMk/>
            <pc:sldMk cId="3934092864" sldId="2145706288"/>
            <ac:picMk id="39" creationId="{6D79BD37-54A8-62CF-37D5-020F1BDCF220}"/>
          </ac:picMkLst>
        </pc:picChg>
        <pc:picChg chg="add mod">
          <ac:chgData name="Marie Deveaux" userId="S::mdeveaux@rtsl.org::9fc0be8f-9df8-4ccb-8fb2-ba99b4811463" providerId="AD" clId="Web-{E3AC83C9-23E6-3D0B-87CE-060467B1F62B}" dt="2025-05-07T20:59:51.015" v="335" actId="1076"/>
          <ac:picMkLst>
            <pc:docMk/>
            <pc:sldMk cId="3934092864" sldId="2145706288"/>
            <ac:picMk id="45" creationId="{6D924CAD-2CC9-7C6C-F61D-C4346472D09B}"/>
          </ac:picMkLst>
        </pc:picChg>
        <pc:picChg chg="add mod">
          <ac:chgData name="Marie Deveaux" userId="S::mdeveaux@rtsl.org::9fc0be8f-9df8-4ccb-8fb2-ba99b4811463" providerId="AD" clId="Web-{E3AC83C9-23E6-3D0B-87CE-060467B1F62B}" dt="2025-05-07T20:59:45.859" v="333" actId="1076"/>
          <ac:picMkLst>
            <pc:docMk/>
            <pc:sldMk cId="3934092864" sldId="2145706288"/>
            <ac:picMk id="47" creationId="{B017C4DE-6E21-EACD-9F15-EF5CFD788DEF}"/>
          </ac:picMkLst>
        </pc:picChg>
      </pc:sldChg>
      <pc:sldChg chg="addSp delSp modSp modNotes">
        <pc:chgData name="Marie Deveaux" userId="S::mdeveaux@rtsl.org::9fc0be8f-9df8-4ccb-8fb2-ba99b4811463" providerId="AD" clId="Web-{E3AC83C9-23E6-3D0B-87CE-060467B1F62B}" dt="2025-05-12T13:15:41.818" v="1836"/>
        <pc:sldMkLst>
          <pc:docMk/>
          <pc:sldMk cId="4204544247" sldId="2145706289"/>
        </pc:sldMkLst>
        <pc:spChg chg="mod">
          <ac:chgData name="Marie Deveaux" userId="S::mdeveaux@rtsl.org::9fc0be8f-9df8-4ccb-8fb2-ba99b4811463" providerId="AD" clId="Web-{E3AC83C9-23E6-3D0B-87CE-060467B1F62B}" dt="2025-05-08T21:10:54.284" v="1154" actId="1076"/>
          <ac:spMkLst>
            <pc:docMk/>
            <pc:sldMk cId="4204544247" sldId="2145706289"/>
            <ac:spMk id="2" creationId="{5B7EA5FD-F527-1821-559A-6B46543F74D2}"/>
          </ac:spMkLst>
        </pc:spChg>
        <pc:spChg chg="add mod">
          <ac:chgData name="Marie Deveaux" userId="S::mdeveaux@rtsl.org::9fc0be8f-9df8-4ccb-8fb2-ba99b4811463" providerId="AD" clId="Web-{E3AC83C9-23E6-3D0B-87CE-060467B1F62B}" dt="2025-05-08T21:10:57.878" v="1155" actId="1076"/>
          <ac:spMkLst>
            <pc:docMk/>
            <pc:sldMk cId="4204544247" sldId="2145706289"/>
            <ac:spMk id="9" creationId="{CFAA94D3-E8A1-5E63-A4F6-8E12F760E988}"/>
          </ac:spMkLst>
        </pc:spChg>
        <pc:picChg chg="add mod">
          <ac:chgData name="Marie Deveaux" userId="S::mdeveaux@rtsl.org::9fc0be8f-9df8-4ccb-8fb2-ba99b4811463" providerId="AD" clId="Web-{E3AC83C9-23E6-3D0B-87CE-060467B1F62B}" dt="2025-05-08T21:11:00.972" v="1156" actId="1076"/>
          <ac:picMkLst>
            <pc:docMk/>
            <pc:sldMk cId="4204544247" sldId="2145706289"/>
            <ac:picMk id="11" creationId="{D6B1C364-1561-A134-26D3-62D50AED9757}"/>
          </ac:picMkLst>
        </pc:picChg>
      </pc:sldChg>
      <pc:sldChg chg="modSp">
        <pc:chgData name="Marie Deveaux" userId="S::mdeveaux@rtsl.org::9fc0be8f-9df8-4ccb-8fb2-ba99b4811463" providerId="AD" clId="Web-{E3AC83C9-23E6-3D0B-87CE-060467B1F62B}" dt="2025-05-09T20:58:31.113" v="1439" actId="20577"/>
        <pc:sldMkLst>
          <pc:docMk/>
          <pc:sldMk cId="1642147854" sldId="2145706381"/>
        </pc:sldMkLst>
        <pc:spChg chg="mod">
          <ac:chgData name="Marie Deveaux" userId="S::mdeveaux@rtsl.org::9fc0be8f-9df8-4ccb-8fb2-ba99b4811463" providerId="AD" clId="Web-{E3AC83C9-23E6-3D0B-87CE-060467B1F62B}" dt="2025-05-09T20:58:31.113" v="1439" actId="20577"/>
          <ac:spMkLst>
            <pc:docMk/>
            <pc:sldMk cId="1642147854" sldId="2145706381"/>
            <ac:spMk id="7" creationId="{0100323E-AB8F-5717-BF1A-422524EFD4A8}"/>
          </ac:spMkLst>
        </pc:spChg>
        <pc:picChg chg="mod">
          <ac:chgData name="Marie Deveaux" userId="S::mdeveaux@rtsl.org::9fc0be8f-9df8-4ccb-8fb2-ba99b4811463" providerId="AD" clId="Web-{E3AC83C9-23E6-3D0B-87CE-060467B1F62B}" dt="2025-05-09T20:58:24.426" v="1436" actId="1076"/>
          <ac:picMkLst>
            <pc:docMk/>
            <pc:sldMk cId="1642147854" sldId="2145706381"/>
            <ac:picMk id="5" creationId="{5F0CE1AE-09F2-4154-F68D-CABAE5E5457B}"/>
          </ac:picMkLst>
        </pc:picChg>
      </pc:sldChg>
      <pc:sldChg chg="delSp modSp modNotes">
        <pc:chgData name="Marie Deveaux" userId="S::mdeveaux@rtsl.org::9fc0be8f-9df8-4ccb-8fb2-ba99b4811463" providerId="AD" clId="Web-{E3AC83C9-23E6-3D0B-87CE-060467B1F62B}" dt="2025-05-08T17:29:31.261" v="849" actId="20577"/>
        <pc:sldMkLst>
          <pc:docMk/>
          <pc:sldMk cId="2958746060" sldId="2147480372"/>
        </pc:sldMkLst>
        <pc:spChg chg="mod">
          <ac:chgData name="Marie Deveaux" userId="S::mdeveaux@rtsl.org::9fc0be8f-9df8-4ccb-8fb2-ba99b4811463" providerId="AD" clId="Web-{E3AC83C9-23E6-3D0B-87CE-060467B1F62B}" dt="2025-05-08T17:29:31.261" v="849" actId="20577"/>
          <ac:spMkLst>
            <pc:docMk/>
            <pc:sldMk cId="2958746060" sldId="2147480372"/>
            <ac:spMk id="43" creationId="{9B1E5B70-FE0D-C21C-FA9D-93837922F169}"/>
          </ac:spMkLst>
        </pc:spChg>
      </pc:sldChg>
      <pc:sldChg chg="addSp delSp modSp modNotes">
        <pc:chgData name="Marie Deveaux" userId="S::mdeveaux@rtsl.org::9fc0be8f-9df8-4ccb-8fb2-ba99b4811463" providerId="AD" clId="Web-{E3AC83C9-23E6-3D0B-87CE-060467B1F62B}" dt="2025-05-08T17:11:45.658" v="838"/>
        <pc:sldMkLst>
          <pc:docMk/>
          <pc:sldMk cId="2890353397" sldId="2147480414"/>
        </pc:sldMkLst>
        <pc:spChg chg="mod">
          <ac:chgData name="Marie Deveaux" userId="S::mdeveaux@rtsl.org::9fc0be8f-9df8-4ccb-8fb2-ba99b4811463" providerId="AD" clId="Web-{E3AC83C9-23E6-3D0B-87CE-060467B1F62B}" dt="2025-05-08T17:05:46.024" v="828" actId="20577"/>
          <ac:spMkLst>
            <pc:docMk/>
            <pc:sldMk cId="2890353397" sldId="2147480414"/>
            <ac:spMk id="2" creationId="{5B7EA5FD-F527-1821-559A-6B46543F74D2}"/>
          </ac:spMkLst>
        </pc:spChg>
        <pc:spChg chg="add mod">
          <ac:chgData name="Marie Deveaux" userId="S::mdeveaux@rtsl.org::9fc0be8f-9df8-4ccb-8fb2-ba99b4811463" providerId="AD" clId="Web-{E3AC83C9-23E6-3D0B-87CE-060467B1F62B}" dt="2025-05-08T17:06:18.808" v="834" actId="1076"/>
          <ac:spMkLst>
            <pc:docMk/>
            <pc:sldMk cId="2890353397" sldId="2147480414"/>
            <ac:spMk id="9" creationId="{A01CEEDD-9B7C-282F-5B25-9DEA515EAF67}"/>
          </ac:spMkLst>
        </pc:spChg>
        <pc:picChg chg="add mod">
          <ac:chgData name="Marie Deveaux" userId="S::mdeveaux@rtsl.org::9fc0be8f-9df8-4ccb-8fb2-ba99b4811463" providerId="AD" clId="Web-{E3AC83C9-23E6-3D0B-87CE-060467B1F62B}" dt="2025-05-08T17:06:21.933" v="835" actId="1076"/>
          <ac:picMkLst>
            <pc:docMk/>
            <pc:sldMk cId="2890353397" sldId="2147480414"/>
            <ac:picMk id="11" creationId="{5D50E318-08D2-F825-DA00-A0617AAED677}"/>
          </ac:picMkLst>
        </pc:picChg>
      </pc:sldChg>
      <pc:sldChg chg="addSp delSp modSp modNotes">
        <pc:chgData name="Marie Deveaux" userId="S::mdeveaux@rtsl.org::9fc0be8f-9df8-4ccb-8fb2-ba99b4811463" providerId="AD" clId="Web-{E3AC83C9-23E6-3D0B-87CE-060467B1F62B}" dt="2025-05-09T21:29:58.805" v="1831"/>
        <pc:sldMkLst>
          <pc:docMk/>
          <pc:sldMk cId="3531763380" sldId="2147480432"/>
        </pc:sldMkLst>
        <pc:spChg chg="mod">
          <ac:chgData name="Marie Deveaux" userId="S::mdeveaux@rtsl.org::9fc0be8f-9df8-4ccb-8fb2-ba99b4811463" providerId="AD" clId="Web-{E3AC83C9-23E6-3D0B-87CE-060467B1F62B}" dt="2025-05-09T21:29:37.726" v="1829"/>
          <ac:spMkLst>
            <pc:docMk/>
            <pc:sldMk cId="3531763380" sldId="2147480432"/>
            <ac:spMk id="5" creationId="{FDC2232C-DF33-9EA0-E78D-24F3C4F7AAC8}"/>
          </ac:spMkLst>
        </pc:spChg>
        <pc:spChg chg="add">
          <ac:chgData name="Marie Deveaux" userId="S::mdeveaux@rtsl.org::9fc0be8f-9df8-4ccb-8fb2-ba99b4811463" providerId="AD" clId="Web-{E3AC83C9-23E6-3D0B-87CE-060467B1F62B}" dt="2025-05-07T20:51:26.971" v="211"/>
          <ac:spMkLst>
            <pc:docMk/>
            <pc:sldMk cId="3531763380" sldId="2147480432"/>
            <ac:spMk id="8" creationId="{8CC4AC4B-0798-8BC9-E576-524CE16A611A}"/>
          </ac:spMkLst>
        </pc:spChg>
        <pc:picChg chg="add">
          <ac:chgData name="Marie Deveaux" userId="S::mdeveaux@rtsl.org::9fc0be8f-9df8-4ccb-8fb2-ba99b4811463" providerId="AD" clId="Web-{E3AC83C9-23E6-3D0B-87CE-060467B1F62B}" dt="2025-05-07T20:51:26.955" v="210"/>
          <ac:picMkLst>
            <pc:docMk/>
            <pc:sldMk cId="3531763380" sldId="2147480432"/>
            <ac:picMk id="4" creationId="{FD90250E-104C-9C6B-1DC8-E52EF9E2D0FA}"/>
          </ac:picMkLst>
        </pc:picChg>
      </pc:sldChg>
      <pc:sldChg chg="delSp modNotes">
        <pc:chgData name="Marie Deveaux" userId="S::mdeveaux@rtsl.org::9fc0be8f-9df8-4ccb-8fb2-ba99b4811463" providerId="AD" clId="Web-{E3AC83C9-23E6-3D0B-87CE-060467B1F62B}" dt="2025-05-08T20:58:01.691" v="998"/>
        <pc:sldMkLst>
          <pc:docMk/>
          <pc:sldMk cId="1479995450" sldId="2147480464"/>
        </pc:sldMkLst>
      </pc:sldChg>
      <pc:sldChg chg="addSp delSp modSp modNotes">
        <pc:chgData name="Marie Deveaux" userId="S::mdeveaux@rtsl.org::9fc0be8f-9df8-4ccb-8fb2-ba99b4811463" providerId="AD" clId="Web-{E3AC83C9-23E6-3D0B-87CE-060467B1F62B}" dt="2025-05-08T17:04:38.144" v="820"/>
        <pc:sldMkLst>
          <pc:docMk/>
          <pc:sldMk cId="3474461903" sldId="2147480600"/>
        </pc:sldMkLst>
        <pc:spChg chg="add mod">
          <ac:chgData name="Marie Deveaux" userId="S::mdeveaux@rtsl.org::9fc0be8f-9df8-4ccb-8fb2-ba99b4811463" providerId="AD" clId="Web-{E3AC83C9-23E6-3D0B-87CE-060467B1F62B}" dt="2025-05-07T20:54:57.976" v="275" actId="1076"/>
          <ac:spMkLst>
            <pc:docMk/>
            <pc:sldMk cId="3474461903" sldId="2147480600"/>
            <ac:spMk id="12" creationId="{31D911E4-44DD-3213-364A-FEA23335E0F8}"/>
          </ac:spMkLst>
        </pc:spChg>
        <pc:spChg chg="add mod">
          <ac:chgData name="Marie Deveaux" userId="S::mdeveaux@rtsl.org::9fc0be8f-9df8-4ccb-8fb2-ba99b4811463" providerId="AD" clId="Web-{E3AC83C9-23E6-3D0B-87CE-060467B1F62B}" dt="2025-05-07T20:54:57.976" v="274" actId="1076"/>
          <ac:spMkLst>
            <pc:docMk/>
            <pc:sldMk cId="3474461903" sldId="2147480600"/>
            <ac:spMk id="18" creationId="{020A33D4-8799-9A9F-F31B-47C7DAF2A389}"/>
          </ac:spMkLst>
        </pc:spChg>
        <pc:spChg chg="add mod">
          <ac:chgData name="Marie Deveaux" userId="S::mdeveaux@rtsl.org::9fc0be8f-9df8-4ccb-8fb2-ba99b4811463" providerId="AD" clId="Web-{E3AC83C9-23E6-3D0B-87CE-060467B1F62B}" dt="2025-05-07T20:54:57.976" v="273" actId="1076"/>
          <ac:spMkLst>
            <pc:docMk/>
            <pc:sldMk cId="3474461903" sldId="2147480600"/>
            <ac:spMk id="22" creationId="{7AAFB625-7DD9-4FC6-694E-33934F007B36}"/>
          </ac:spMkLst>
        </pc:spChg>
        <pc:spChg chg="add mod">
          <ac:chgData name="Marie Deveaux" userId="S::mdeveaux@rtsl.org::9fc0be8f-9df8-4ccb-8fb2-ba99b4811463" providerId="AD" clId="Web-{E3AC83C9-23E6-3D0B-87CE-060467B1F62B}" dt="2025-05-07T20:54:57.976" v="272" actId="1076"/>
          <ac:spMkLst>
            <pc:docMk/>
            <pc:sldMk cId="3474461903" sldId="2147480600"/>
            <ac:spMk id="24" creationId="{2C236C23-880D-4C04-D128-F8BED5AB0D05}"/>
          </ac:spMkLst>
        </pc:spChg>
        <pc:spChg chg="add mod">
          <ac:chgData name="Marie Deveaux" userId="S::mdeveaux@rtsl.org::9fc0be8f-9df8-4ccb-8fb2-ba99b4811463" providerId="AD" clId="Web-{E3AC83C9-23E6-3D0B-87CE-060467B1F62B}" dt="2025-05-07T20:54:57.976" v="271" actId="1076"/>
          <ac:spMkLst>
            <pc:docMk/>
            <pc:sldMk cId="3474461903" sldId="2147480600"/>
            <ac:spMk id="26" creationId="{B3AF827F-E068-97F7-99E1-7152B250A66F}"/>
          </ac:spMkLst>
        </pc:spChg>
        <pc:spChg chg="add mod">
          <ac:chgData name="Marie Deveaux" userId="S::mdeveaux@rtsl.org::9fc0be8f-9df8-4ccb-8fb2-ba99b4811463" providerId="AD" clId="Web-{E3AC83C9-23E6-3D0B-87CE-060467B1F62B}" dt="2025-05-07T20:54:57.976" v="270" actId="1076"/>
          <ac:spMkLst>
            <pc:docMk/>
            <pc:sldMk cId="3474461903" sldId="2147480600"/>
            <ac:spMk id="28" creationId="{37CC2CE3-73AB-9B5C-126A-A5083E01EEE4}"/>
          </ac:spMkLst>
        </pc:spChg>
        <pc:picChg chg="add mod">
          <ac:chgData name="Marie Deveaux" userId="S::mdeveaux@rtsl.org::9fc0be8f-9df8-4ccb-8fb2-ba99b4811463" providerId="AD" clId="Web-{E3AC83C9-23E6-3D0B-87CE-060467B1F62B}" dt="2025-05-07T20:54:57.976" v="269" actId="1076"/>
          <ac:picMkLst>
            <pc:docMk/>
            <pc:sldMk cId="3474461903" sldId="2147480600"/>
            <ac:picMk id="30" creationId="{F3EE7D14-0058-6811-FBD3-C8ABB89067E7}"/>
          </ac:picMkLst>
        </pc:picChg>
        <pc:picChg chg="add mod">
          <ac:chgData name="Marie Deveaux" userId="S::mdeveaux@rtsl.org::9fc0be8f-9df8-4ccb-8fb2-ba99b4811463" providerId="AD" clId="Web-{E3AC83C9-23E6-3D0B-87CE-060467B1F62B}" dt="2025-05-07T20:54:57.976" v="268" actId="1076"/>
          <ac:picMkLst>
            <pc:docMk/>
            <pc:sldMk cId="3474461903" sldId="2147480600"/>
            <ac:picMk id="32" creationId="{7065BAF5-6087-56D5-B9DC-6B0F30F71F1D}"/>
          </ac:picMkLst>
        </pc:picChg>
        <pc:picChg chg="add mod">
          <ac:chgData name="Marie Deveaux" userId="S::mdeveaux@rtsl.org::9fc0be8f-9df8-4ccb-8fb2-ba99b4811463" providerId="AD" clId="Web-{E3AC83C9-23E6-3D0B-87CE-060467B1F62B}" dt="2025-05-07T20:54:57.976" v="267" actId="1076"/>
          <ac:picMkLst>
            <pc:docMk/>
            <pc:sldMk cId="3474461903" sldId="2147480600"/>
            <ac:picMk id="34" creationId="{B46DAA40-7B83-7BBE-DB80-698509111054}"/>
          </ac:picMkLst>
        </pc:picChg>
        <pc:picChg chg="add mod">
          <ac:chgData name="Marie Deveaux" userId="S::mdeveaux@rtsl.org::9fc0be8f-9df8-4ccb-8fb2-ba99b4811463" providerId="AD" clId="Web-{E3AC83C9-23E6-3D0B-87CE-060467B1F62B}" dt="2025-05-07T20:54:57.976" v="266" actId="1076"/>
          <ac:picMkLst>
            <pc:docMk/>
            <pc:sldMk cId="3474461903" sldId="2147480600"/>
            <ac:picMk id="36" creationId="{6CF6385A-FDBA-505C-E742-44BFAD72E52E}"/>
          </ac:picMkLst>
        </pc:picChg>
        <pc:picChg chg="add mod">
          <ac:chgData name="Marie Deveaux" userId="S::mdeveaux@rtsl.org::9fc0be8f-9df8-4ccb-8fb2-ba99b4811463" providerId="AD" clId="Web-{E3AC83C9-23E6-3D0B-87CE-060467B1F62B}" dt="2025-05-07T20:54:57.976" v="265" actId="1076"/>
          <ac:picMkLst>
            <pc:docMk/>
            <pc:sldMk cId="3474461903" sldId="2147480600"/>
            <ac:picMk id="38" creationId="{8796E3D4-A9CD-9691-7DA7-832EE1F59D3A}"/>
          </ac:picMkLst>
        </pc:picChg>
        <pc:picChg chg="add mod">
          <ac:chgData name="Marie Deveaux" userId="S::mdeveaux@rtsl.org::9fc0be8f-9df8-4ccb-8fb2-ba99b4811463" providerId="AD" clId="Web-{E3AC83C9-23E6-3D0B-87CE-060467B1F62B}" dt="2025-05-07T20:54:57.976" v="264" actId="1076"/>
          <ac:picMkLst>
            <pc:docMk/>
            <pc:sldMk cId="3474461903" sldId="2147480600"/>
            <ac:picMk id="40" creationId="{79FCD694-B418-9AA6-1079-DB2344BE3873}"/>
          </ac:picMkLst>
        </pc:picChg>
      </pc:sldChg>
      <pc:sldChg chg="modSp">
        <pc:chgData name="Marie Deveaux" userId="S::mdeveaux@rtsl.org::9fc0be8f-9df8-4ccb-8fb2-ba99b4811463" providerId="AD" clId="Web-{E3AC83C9-23E6-3D0B-87CE-060467B1F62B}" dt="2025-05-09T20:53:34.384" v="1413" actId="1076"/>
        <pc:sldMkLst>
          <pc:docMk/>
          <pc:sldMk cId="1689872749" sldId="2147480650"/>
        </pc:sldMkLst>
        <pc:spChg chg="mod">
          <ac:chgData name="Marie Deveaux" userId="S::mdeveaux@rtsl.org::9fc0be8f-9df8-4ccb-8fb2-ba99b4811463" providerId="AD" clId="Web-{E3AC83C9-23E6-3D0B-87CE-060467B1F62B}" dt="2025-05-09T20:53:34.384" v="1413" actId="1076"/>
          <ac:spMkLst>
            <pc:docMk/>
            <pc:sldMk cId="1689872749" sldId="2147480650"/>
            <ac:spMk id="10" creationId="{569A6E91-24EE-4094-24F6-C92A68382B40}"/>
          </ac:spMkLst>
        </pc:spChg>
        <pc:spChg chg="mod">
          <ac:chgData name="Marie Deveaux" userId="S::mdeveaux@rtsl.org::9fc0be8f-9df8-4ccb-8fb2-ba99b4811463" providerId="AD" clId="Web-{E3AC83C9-23E6-3D0B-87CE-060467B1F62B}" dt="2025-05-09T20:53:34.259" v="1411" actId="1076"/>
          <ac:spMkLst>
            <pc:docMk/>
            <pc:sldMk cId="1689872749" sldId="2147480650"/>
            <ac:spMk id="11" creationId="{53B61CB9-77EA-28B8-197B-6FBBF487904D}"/>
          </ac:spMkLst>
        </pc:spChg>
        <pc:spChg chg="mod">
          <ac:chgData name="Marie Deveaux" userId="S::mdeveaux@rtsl.org::9fc0be8f-9df8-4ccb-8fb2-ba99b4811463" providerId="AD" clId="Web-{E3AC83C9-23E6-3D0B-87CE-060467B1F62B}" dt="2025-05-09T20:52:59.383" v="1408" actId="1076"/>
          <ac:spMkLst>
            <pc:docMk/>
            <pc:sldMk cId="1689872749" sldId="2147480650"/>
            <ac:spMk id="12" creationId="{CF19F50D-9CB1-E456-97D0-54AC1D5A740D}"/>
          </ac:spMkLst>
        </pc:spChg>
        <pc:spChg chg="mod">
          <ac:chgData name="Marie Deveaux" userId="S::mdeveaux@rtsl.org::9fc0be8f-9df8-4ccb-8fb2-ba99b4811463" providerId="AD" clId="Web-{E3AC83C9-23E6-3D0B-87CE-060467B1F62B}" dt="2025-05-09T20:53:02.196" v="1409" actId="1076"/>
          <ac:spMkLst>
            <pc:docMk/>
            <pc:sldMk cId="1689872749" sldId="2147480650"/>
            <ac:spMk id="13" creationId="{0E7C5E21-DD1A-E0BD-A4CF-D4DE0F2E8236}"/>
          </ac:spMkLst>
        </pc:spChg>
        <pc:spChg chg="mod">
          <ac:chgData name="Marie Deveaux" userId="S::mdeveaux@rtsl.org::9fc0be8f-9df8-4ccb-8fb2-ba99b4811463" providerId="AD" clId="Web-{E3AC83C9-23E6-3D0B-87CE-060467B1F62B}" dt="2025-05-09T20:53:07.008" v="1410" actId="1076"/>
          <ac:spMkLst>
            <pc:docMk/>
            <pc:sldMk cId="1689872749" sldId="2147480650"/>
            <ac:spMk id="14" creationId="{FC5A526A-D432-2EE7-BD45-409819631756}"/>
          </ac:spMkLst>
        </pc:spChg>
        <pc:graphicFrameChg chg="mod">
          <ac:chgData name="Marie Deveaux" userId="S::mdeveaux@rtsl.org::9fc0be8f-9df8-4ccb-8fb2-ba99b4811463" providerId="AD" clId="Web-{E3AC83C9-23E6-3D0B-87CE-060467B1F62B}" dt="2025-05-09T20:53:34.353" v="1412" actId="1076"/>
          <ac:graphicFrameMkLst>
            <pc:docMk/>
            <pc:sldMk cId="1689872749" sldId="2147480650"/>
            <ac:graphicFrameMk id="8" creationId="{2F5D8944-3887-5C00-EE16-68DCB1017340}"/>
          </ac:graphicFrameMkLst>
        </pc:graphicFrameChg>
      </pc:sldChg>
      <pc:sldChg chg="modSp">
        <pc:chgData name="Marie Deveaux" userId="S::mdeveaux@rtsl.org::9fc0be8f-9df8-4ccb-8fb2-ba99b4811463" providerId="AD" clId="Web-{E3AC83C9-23E6-3D0B-87CE-060467B1F62B}" dt="2025-05-09T20:58:42.973" v="1442" actId="1076"/>
        <pc:sldMkLst>
          <pc:docMk/>
          <pc:sldMk cId="1494303411" sldId="2147480704"/>
        </pc:sldMkLst>
        <pc:spChg chg="mod">
          <ac:chgData name="Marie Deveaux" userId="S::mdeveaux@rtsl.org::9fc0be8f-9df8-4ccb-8fb2-ba99b4811463" providerId="AD" clId="Web-{E3AC83C9-23E6-3D0B-87CE-060467B1F62B}" dt="2025-05-09T20:58:42.973" v="1442" actId="1076"/>
          <ac:spMkLst>
            <pc:docMk/>
            <pc:sldMk cId="1494303411" sldId="2147480704"/>
            <ac:spMk id="7" creationId="{E9D44117-BC84-6F1B-23C8-F5CEA16E94EE}"/>
          </ac:spMkLst>
        </pc:spChg>
        <pc:picChg chg="mod">
          <ac:chgData name="Marie Deveaux" userId="S::mdeveaux@rtsl.org::9fc0be8f-9df8-4ccb-8fb2-ba99b4811463" providerId="AD" clId="Web-{E3AC83C9-23E6-3D0B-87CE-060467B1F62B}" dt="2025-05-09T15:42:44.999" v="1392"/>
          <ac:picMkLst>
            <pc:docMk/>
            <pc:sldMk cId="1494303411" sldId="2147480704"/>
            <ac:picMk id="9" creationId="{6DDA14CD-557D-BF3B-E6E8-8C019373EC3D}"/>
          </ac:picMkLst>
        </pc:picChg>
        <pc:picChg chg="mod">
          <ac:chgData name="Marie Deveaux" userId="S::mdeveaux@rtsl.org::9fc0be8f-9df8-4ccb-8fb2-ba99b4811463" providerId="AD" clId="Web-{E3AC83C9-23E6-3D0B-87CE-060467B1F62B}" dt="2025-05-09T15:42:52.031" v="1393"/>
          <ac:picMkLst>
            <pc:docMk/>
            <pc:sldMk cId="1494303411" sldId="2147480704"/>
            <ac:picMk id="12" creationId="{F145649B-5237-3F4C-73E7-73F1ED5BA357}"/>
          </ac:picMkLst>
        </pc:picChg>
      </pc:sldChg>
      <pc:sldChg chg="addSp delSp modSp modNotes">
        <pc:chgData name="Marie Deveaux" userId="S::mdeveaux@rtsl.org::9fc0be8f-9df8-4ccb-8fb2-ba99b4811463" providerId="AD" clId="Web-{E3AC83C9-23E6-3D0B-87CE-060467B1F62B}" dt="2025-05-08T21:08:53.467" v="1129" actId="1076"/>
        <pc:sldMkLst>
          <pc:docMk/>
          <pc:sldMk cId="1704868986" sldId="2147480809"/>
        </pc:sldMkLst>
        <pc:spChg chg="mod">
          <ac:chgData name="Marie Deveaux" userId="S::mdeveaux@rtsl.org::9fc0be8f-9df8-4ccb-8fb2-ba99b4811463" providerId="AD" clId="Web-{E3AC83C9-23E6-3D0B-87CE-060467B1F62B}" dt="2025-05-08T21:05:21.771" v="1105" actId="20577"/>
          <ac:spMkLst>
            <pc:docMk/>
            <pc:sldMk cId="1704868986" sldId="2147480809"/>
            <ac:spMk id="8" creationId="{557BC7D2-0043-9E77-C82E-890B521C2103}"/>
          </ac:spMkLst>
        </pc:spChg>
        <pc:spChg chg="mod">
          <ac:chgData name="Marie Deveaux" userId="S::mdeveaux@rtsl.org::9fc0be8f-9df8-4ccb-8fb2-ba99b4811463" providerId="AD" clId="Web-{E3AC83C9-23E6-3D0B-87CE-060467B1F62B}" dt="2025-05-08T21:05:36.084" v="1107" actId="14100"/>
          <ac:spMkLst>
            <pc:docMk/>
            <pc:sldMk cId="1704868986" sldId="2147480809"/>
            <ac:spMk id="9" creationId="{63E9548F-C355-D3FE-7E53-6CBB69680546}"/>
          </ac:spMkLst>
        </pc:spChg>
        <pc:spChg chg="mod">
          <ac:chgData name="Marie Deveaux" userId="S::mdeveaux@rtsl.org::9fc0be8f-9df8-4ccb-8fb2-ba99b4811463" providerId="AD" clId="Web-{E3AC83C9-23E6-3D0B-87CE-060467B1F62B}" dt="2025-05-08T21:05:43.959" v="1108"/>
          <ac:spMkLst>
            <pc:docMk/>
            <pc:sldMk cId="1704868986" sldId="2147480809"/>
            <ac:spMk id="10" creationId="{07D31F59-72D6-1987-5087-2570D5932598}"/>
          </ac:spMkLst>
        </pc:spChg>
        <pc:spChg chg="add">
          <ac:chgData name="Marie Deveaux" userId="S::mdeveaux@rtsl.org::9fc0be8f-9df8-4ccb-8fb2-ba99b4811463" providerId="AD" clId="Web-{E3AC83C9-23E6-3D0B-87CE-060467B1F62B}" dt="2025-05-08T16:13:34.398" v="623"/>
          <ac:spMkLst>
            <pc:docMk/>
            <pc:sldMk cId="1704868986" sldId="2147480809"/>
            <ac:spMk id="15" creationId="{B648F6AD-63C7-B4BA-3CB5-532271FBC1BE}"/>
          </ac:spMkLst>
        </pc:spChg>
        <pc:spChg chg="mod">
          <ac:chgData name="Marie Deveaux" userId="S::mdeveaux@rtsl.org::9fc0be8f-9df8-4ccb-8fb2-ba99b4811463" providerId="AD" clId="Web-{E3AC83C9-23E6-3D0B-87CE-060467B1F62B}" dt="2025-05-08T21:08:53.467" v="1129" actId="1076"/>
          <ac:spMkLst>
            <pc:docMk/>
            <pc:sldMk cId="1704868986" sldId="2147480809"/>
            <ac:spMk id="19" creationId="{F8700793-DE7E-071B-8A0D-2823C1D9AB21}"/>
          </ac:spMkLst>
        </pc:spChg>
        <pc:graphicFrameChg chg="modGraphic">
          <ac:chgData name="Marie Deveaux" userId="S::mdeveaux@rtsl.org::9fc0be8f-9df8-4ccb-8fb2-ba99b4811463" providerId="AD" clId="Web-{E3AC83C9-23E6-3D0B-87CE-060467B1F62B}" dt="2025-05-08T21:05:01.692" v="1103"/>
          <ac:graphicFrameMkLst>
            <pc:docMk/>
            <pc:sldMk cId="1704868986" sldId="2147480809"/>
            <ac:graphicFrameMk id="13" creationId="{1F43902B-EF84-3415-9714-C2D858C02753}"/>
          </ac:graphicFrameMkLst>
        </pc:graphicFrameChg>
        <pc:picChg chg="mod">
          <ac:chgData name="Marie Deveaux" userId="S::mdeveaux@rtsl.org::9fc0be8f-9df8-4ccb-8fb2-ba99b4811463" providerId="AD" clId="Web-{E3AC83C9-23E6-3D0B-87CE-060467B1F62B}" dt="2025-05-08T21:04:26.206" v="1099"/>
          <ac:picMkLst>
            <pc:docMk/>
            <pc:sldMk cId="1704868986" sldId="2147480809"/>
            <ac:picMk id="4" creationId="{3219AF35-C9F1-EE8E-CED6-561E3EC64FEA}"/>
          </ac:picMkLst>
        </pc:picChg>
        <pc:picChg chg="mod">
          <ac:chgData name="Marie Deveaux" userId="S::mdeveaux@rtsl.org::9fc0be8f-9df8-4ccb-8fb2-ba99b4811463" providerId="AD" clId="Web-{E3AC83C9-23E6-3D0B-87CE-060467B1F62B}" dt="2025-05-08T21:04:26.331" v="1100"/>
          <ac:picMkLst>
            <pc:docMk/>
            <pc:sldMk cId="1704868986" sldId="2147480809"/>
            <ac:picMk id="16" creationId="{04410E56-B0E9-957F-9348-CFB83BFF4455}"/>
          </ac:picMkLst>
        </pc:picChg>
        <pc:picChg chg="add">
          <ac:chgData name="Marie Deveaux" userId="S::mdeveaux@rtsl.org::9fc0be8f-9df8-4ccb-8fb2-ba99b4811463" providerId="AD" clId="Web-{E3AC83C9-23E6-3D0B-87CE-060467B1F62B}" dt="2025-05-08T16:13:34.429" v="624"/>
          <ac:picMkLst>
            <pc:docMk/>
            <pc:sldMk cId="1704868986" sldId="2147480809"/>
            <ac:picMk id="18" creationId="{72EA72A0-0C8C-A137-30D0-061FE3D4E4B6}"/>
          </ac:picMkLst>
        </pc:picChg>
      </pc:sldChg>
      <pc:sldChg chg="addSp delSp modSp delAnim modNotes">
        <pc:chgData name="Marie Deveaux" userId="S::mdeveaux@rtsl.org::9fc0be8f-9df8-4ccb-8fb2-ba99b4811463" providerId="AD" clId="Web-{E3AC83C9-23E6-3D0B-87CE-060467B1F62B}" dt="2025-05-08T21:22:28.733" v="1317"/>
        <pc:sldMkLst>
          <pc:docMk/>
          <pc:sldMk cId="3167509153" sldId="2147480812"/>
        </pc:sldMkLst>
        <pc:spChg chg="add mod">
          <ac:chgData name="Marie Deveaux" userId="S::mdeveaux@rtsl.org::9fc0be8f-9df8-4ccb-8fb2-ba99b4811463" providerId="AD" clId="Web-{E3AC83C9-23E6-3D0B-87CE-060467B1F62B}" dt="2025-05-08T21:17:25.690" v="1275" actId="1076"/>
          <ac:spMkLst>
            <pc:docMk/>
            <pc:sldMk cId="3167509153" sldId="2147480812"/>
            <ac:spMk id="5" creationId="{43A4408F-93D7-EC8D-87E2-2C3221F9A72D}"/>
          </ac:spMkLst>
        </pc:spChg>
        <pc:spChg chg="add mod">
          <ac:chgData name="Marie Deveaux" userId="S::mdeveaux@rtsl.org::9fc0be8f-9df8-4ccb-8fb2-ba99b4811463" providerId="AD" clId="Web-{E3AC83C9-23E6-3D0B-87CE-060467B1F62B}" dt="2025-05-08T21:17:25.690" v="1276" actId="1076"/>
          <ac:spMkLst>
            <pc:docMk/>
            <pc:sldMk cId="3167509153" sldId="2147480812"/>
            <ac:spMk id="7" creationId="{183D4256-91FE-F6FF-A779-029B9425DECE}"/>
          </ac:spMkLst>
        </pc:spChg>
        <pc:spChg chg="add">
          <ac:chgData name="Marie Deveaux" userId="S::mdeveaux@rtsl.org::9fc0be8f-9df8-4ccb-8fb2-ba99b4811463" providerId="AD" clId="Web-{E3AC83C9-23E6-3D0B-87CE-060467B1F62B}" dt="2025-05-08T16:13:46.133" v="628"/>
          <ac:spMkLst>
            <pc:docMk/>
            <pc:sldMk cId="3167509153" sldId="2147480812"/>
            <ac:spMk id="9" creationId="{DF2964A0-4F77-4C60-665B-0883FDDFF7AB}"/>
          </ac:spMkLst>
        </pc:spChg>
        <pc:spChg chg="add mod">
          <ac:chgData name="Marie Deveaux" userId="S::mdeveaux@rtsl.org::9fc0be8f-9df8-4ccb-8fb2-ba99b4811463" providerId="AD" clId="Web-{E3AC83C9-23E6-3D0B-87CE-060467B1F62B}" dt="2025-05-08T21:17:25.706" v="1277" actId="1076"/>
          <ac:spMkLst>
            <pc:docMk/>
            <pc:sldMk cId="3167509153" sldId="2147480812"/>
            <ac:spMk id="10" creationId="{53678B9C-290C-55E7-D2B8-464EBD7E65D8}"/>
          </ac:spMkLst>
        </pc:spChg>
        <pc:spChg chg="add mod">
          <ac:chgData name="Marie Deveaux" userId="S::mdeveaux@rtsl.org::9fc0be8f-9df8-4ccb-8fb2-ba99b4811463" providerId="AD" clId="Web-{E3AC83C9-23E6-3D0B-87CE-060467B1F62B}" dt="2025-05-08T21:17:25.721" v="1278" actId="1076"/>
          <ac:spMkLst>
            <pc:docMk/>
            <pc:sldMk cId="3167509153" sldId="2147480812"/>
            <ac:spMk id="13" creationId="{AEC3E8AC-6A63-4044-C66A-2EC9AB9EA325}"/>
          </ac:spMkLst>
        </pc:spChg>
        <pc:spChg chg="add mod">
          <ac:chgData name="Marie Deveaux" userId="S::mdeveaux@rtsl.org::9fc0be8f-9df8-4ccb-8fb2-ba99b4811463" providerId="AD" clId="Web-{E3AC83C9-23E6-3D0B-87CE-060467B1F62B}" dt="2025-05-08T21:17:25.721" v="1279" actId="1076"/>
          <ac:spMkLst>
            <pc:docMk/>
            <pc:sldMk cId="3167509153" sldId="2147480812"/>
            <ac:spMk id="16" creationId="{6E6C4861-9341-AFDE-BE29-1FB0B61819A0}"/>
          </ac:spMkLst>
        </pc:spChg>
        <pc:spChg chg="add mod">
          <ac:chgData name="Marie Deveaux" userId="S::mdeveaux@rtsl.org::9fc0be8f-9df8-4ccb-8fb2-ba99b4811463" providerId="AD" clId="Web-{E3AC83C9-23E6-3D0B-87CE-060467B1F62B}" dt="2025-05-08T21:17:25.737" v="1280" actId="1076"/>
          <ac:spMkLst>
            <pc:docMk/>
            <pc:sldMk cId="3167509153" sldId="2147480812"/>
            <ac:spMk id="18" creationId="{3401FD4A-E12E-8E56-DD7F-84D51A7631BE}"/>
          </ac:spMkLst>
        </pc:spChg>
        <pc:spChg chg="add mod">
          <ac:chgData name="Marie Deveaux" userId="S::mdeveaux@rtsl.org::9fc0be8f-9df8-4ccb-8fb2-ba99b4811463" providerId="AD" clId="Web-{E3AC83C9-23E6-3D0B-87CE-060467B1F62B}" dt="2025-05-08T21:17:25.737" v="1281" actId="1076"/>
          <ac:spMkLst>
            <pc:docMk/>
            <pc:sldMk cId="3167509153" sldId="2147480812"/>
            <ac:spMk id="20" creationId="{77CBA9C9-2052-4599-83A5-45BEA4638E46}"/>
          </ac:spMkLst>
        </pc:spChg>
        <pc:spChg chg="add mod">
          <ac:chgData name="Marie Deveaux" userId="S::mdeveaux@rtsl.org::9fc0be8f-9df8-4ccb-8fb2-ba99b4811463" providerId="AD" clId="Web-{E3AC83C9-23E6-3D0B-87CE-060467B1F62B}" dt="2025-05-08T21:17:25.752" v="1282" actId="1076"/>
          <ac:spMkLst>
            <pc:docMk/>
            <pc:sldMk cId="3167509153" sldId="2147480812"/>
            <ac:spMk id="22" creationId="{B695C163-E10D-8DE9-D4C9-660759E3F6E9}"/>
          </ac:spMkLst>
        </pc:spChg>
        <pc:spChg chg="add mod">
          <ac:chgData name="Marie Deveaux" userId="S::mdeveaux@rtsl.org::9fc0be8f-9df8-4ccb-8fb2-ba99b4811463" providerId="AD" clId="Web-{E3AC83C9-23E6-3D0B-87CE-060467B1F62B}" dt="2025-05-08T21:17:25.768" v="1283" actId="1076"/>
          <ac:spMkLst>
            <pc:docMk/>
            <pc:sldMk cId="3167509153" sldId="2147480812"/>
            <ac:spMk id="24" creationId="{49AC7D80-13A3-C348-68F6-80884041E857}"/>
          </ac:spMkLst>
        </pc:spChg>
        <pc:spChg chg="add mod">
          <ac:chgData name="Marie Deveaux" userId="S::mdeveaux@rtsl.org::9fc0be8f-9df8-4ccb-8fb2-ba99b4811463" providerId="AD" clId="Web-{E3AC83C9-23E6-3D0B-87CE-060467B1F62B}" dt="2025-05-08T21:17:25.768" v="1284" actId="1076"/>
          <ac:spMkLst>
            <pc:docMk/>
            <pc:sldMk cId="3167509153" sldId="2147480812"/>
            <ac:spMk id="26" creationId="{FBECF7F9-B504-2DB4-E7A0-DDA1E5DFD1BC}"/>
          </ac:spMkLst>
        </pc:spChg>
        <pc:picChg chg="add">
          <ac:chgData name="Marie Deveaux" userId="S::mdeveaux@rtsl.org::9fc0be8f-9df8-4ccb-8fb2-ba99b4811463" providerId="AD" clId="Web-{E3AC83C9-23E6-3D0B-87CE-060467B1F62B}" dt="2025-05-08T16:13:46.148" v="629"/>
          <ac:picMkLst>
            <pc:docMk/>
            <pc:sldMk cId="3167509153" sldId="2147480812"/>
            <ac:picMk id="11" creationId="{D978C8D1-1D23-D90D-3C30-082E55301B0E}"/>
          </ac:picMkLst>
        </pc:picChg>
      </pc:sldChg>
      <pc:sldChg chg="addSp delSp modSp modNotes">
        <pc:chgData name="Marie Deveaux" userId="S::mdeveaux@rtsl.org::9fc0be8f-9df8-4ccb-8fb2-ba99b4811463" providerId="AD" clId="Web-{E3AC83C9-23E6-3D0B-87CE-060467B1F62B}" dt="2025-05-12T21:52:09.548" v="2082"/>
        <pc:sldMkLst>
          <pc:docMk/>
          <pc:sldMk cId="2573583231" sldId="2147480820"/>
        </pc:sldMkLst>
        <pc:spChg chg="mod">
          <ac:chgData name="Marie Deveaux" userId="S::mdeveaux@rtsl.org::9fc0be8f-9df8-4ccb-8fb2-ba99b4811463" providerId="AD" clId="Web-{E3AC83C9-23E6-3D0B-87CE-060467B1F62B}" dt="2025-05-12T21:51:45.391" v="2079" actId="1076"/>
          <ac:spMkLst>
            <pc:docMk/>
            <pc:sldMk cId="2573583231" sldId="2147480820"/>
            <ac:spMk id="11" creationId="{7F41D6F3-C1C4-E110-B1F2-14BFB7AECBBD}"/>
          </ac:spMkLst>
        </pc:spChg>
        <pc:spChg chg="add">
          <ac:chgData name="Marie Deveaux" userId="S::mdeveaux@rtsl.org::9fc0be8f-9df8-4ccb-8fb2-ba99b4811463" providerId="AD" clId="Web-{E3AC83C9-23E6-3D0B-87CE-060467B1F62B}" dt="2025-05-08T16:26:18.243" v="785"/>
          <ac:spMkLst>
            <pc:docMk/>
            <pc:sldMk cId="2573583231" sldId="2147480820"/>
            <ac:spMk id="13" creationId="{2DF6E106-9E04-C35C-B136-4ED6D4D299B3}"/>
          </ac:spMkLst>
        </pc:spChg>
        <pc:spChg chg="mod">
          <ac:chgData name="Marie Deveaux" userId="S::mdeveaux@rtsl.org::9fc0be8f-9df8-4ccb-8fb2-ba99b4811463" providerId="AD" clId="Web-{E3AC83C9-23E6-3D0B-87CE-060467B1F62B}" dt="2025-05-12T21:51:50.126" v="2080"/>
          <ac:spMkLst>
            <pc:docMk/>
            <pc:sldMk cId="2573583231" sldId="2147480820"/>
            <ac:spMk id="16" creationId="{D09D1C92-07BE-D95B-4FF5-C23AAC846000}"/>
          </ac:spMkLst>
        </pc:spChg>
        <pc:picChg chg="add">
          <ac:chgData name="Marie Deveaux" userId="S::mdeveaux@rtsl.org::9fc0be8f-9df8-4ccb-8fb2-ba99b4811463" providerId="AD" clId="Web-{E3AC83C9-23E6-3D0B-87CE-060467B1F62B}" dt="2025-05-08T16:26:18.228" v="784"/>
          <ac:picMkLst>
            <pc:docMk/>
            <pc:sldMk cId="2573583231" sldId="2147480820"/>
            <ac:picMk id="10" creationId="{FDA5F8F4-0820-B9AA-89ED-BF89D35B3A70}"/>
          </ac:picMkLst>
        </pc:picChg>
      </pc:sldChg>
      <pc:sldChg chg="addSp delSp modSp modNotes">
        <pc:chgData name="Marie Deveaux" userId="S::mdeveaux@rtsl.org::9fc0be8f-9df8-4ccb-8fb2-ba99b4811463" providerId="AD" clId="Web-{E3AC83C9-23E6-3D0B-87CE-060467B1F62B}" dt="2025-05-09T13:58:37.413" v="1361"/>
        <pc:sldMkLst>
          <pc:docMk/>
          <pc:sldMk cId="3366981254" sldId="2147480828"/>
        </pc:sldMkLst>
        <pc:spChg chg="mod">
          <ac:chgData name="Marie Deveaux" userId="S::mdeveaux@rtsl.org::9fc0be8f-9df8-4ccb-8fb2-ba99b4811463" providerId="AD" clId="Web-{E3AC83C9-23E6-3D0B-87CE-060467B1F62B}" dt="2025-05-08T16:17:33.544" v="639" actId="1076"/>
          <ac:spMkLst>
            <pc:docMk/>
            <pc:sldMk cId="3366981254" sldId="2147480828"/>
            <ac:spMk id="2" creationId="{80DA0921-D2E1-B844-D514-3C44E323C54D}"/>
          </ac:spMkLst>
        </pc:spChg>
        <pc:picChg chg="add mod ord">
          <ac:chgData name="Marie Deveaux" userId="S::mdeveaux@rtsl.org::9fc0be8f-9df8-4ccb-8fb2-ba99b4811463" providerId="AD" clId="Web-{E3AC83C9-23E6-3D0B-87CE-060467B1F62B}" dt="2025-05-08T16:18:00.404" v="645"/>
          <ac:picMkLst>
            <pc:docMk/>
            <pc:sldMk cId="3366981254" sldId="2147480828"/>
            <ac:picMk id="12" creationId="{BF31A5CF-5BCE-53AC-1AC8-F2D47646AAEC}"/>
          </ac:picMkLst>
        </pc:picChg>
      </pc:sldChg>
      <pc:sldChg chg="addSp delSp modSp modNotes">
        <pc:chgData name="Marie Deveaux" userId="S::mdeveaux@rtsl.org::9fc0be8f-9df8-4ccb-8fb2-ba99b4811463" providerId="AD" clId="Web-{E3AC83C9-23E6-3D0B-87CE-060467B1F62B}" dt="2025-05-09T14:01:40.465" v="1391" actId="1076"/>
        <pc:sldMkLst>
          <pc:docMk/>
          <pc:sldMk cId="3997665548" sldId="2147480834"/>
        </pc:sldMkLst>
        <pc:spChg chg="mod">
          <ac:chgData name="Marie Deveaux" userId="S::mdeveaux@rtsl.org::9fc0be8f-9df8-4ccb-8fb2-ba99b4811463" providerId="AD" clId="Web-{E3AC83C9-23E6-3D0B-87CE-060467B1F62B}" dt="2025-05-09T14:01:13.870" v="1385" actId="1076"/>
          <ac:spMkLst>
            <pc:docMk/>
            <pc:sldMk cId="3997665548" sldId="2147480834"/>
            <ac:spMk id="10" creationId="{EF580E2D-B2B5-4DEF-C57D-6718ADFAB954}"/>
          </ac:spMkLst>
        </pc:spChg>
        <pc:spChg chg="mod">
          <ac:chgData name="Marie Deveaux" userId="S::mdeveaux@rtsl.org::9fc0be8f-9df8-4ccb-8fb2-ba99b4811463" providerId="AD" clId="Web-{E3AC83C9-23E6-3D0B-87CE-060467B1F62B}" dt="2025-05-09T14:00:30.041" v="1379" actId="1076"/>
          <ac:spMkLst>
            <pc:docMk/>
            <pc:sldMk cId="3997665548" sldId="2147480834"/>
            <ac:spMk id="14" creationId="{25CD9090-6F35-F302-EC7E-87CCFBFD7BDB}"/>
          </ac:spMkLst>
        </pc:spChg>
        <pc:spChg chg="mod">
          <ac:chgData name="Marie Deveaux" userId="S::mdeveaux@rtsl.org::9fc0be8f-9df8-4ccb-8fb2-ba99b4811463" providerId="AD" clId="Web-{E3AC83C9-23E6-3D0B-87CE-060467B1F62B}" dt="2025-05-09T14:01:23.745" v="1387" actId="1076"/>
          <ac:spMkLst>
            <pc:docMk/>
            <pc:sldMk cId="3997665548" sldId="2147480834"/>
            <ac:spMk id="15" creationId="{6117145D-1842-D37E-B606-18DF0F6D8A87}"/>
          </ac:spMkLst>
        </pc:spChg>
        <pc:spChg chg="mod">
          <ac:chgData name="Marie Deveaux" userId="S::mdeveaux@rtsl.org::9fc0be8f-9df8-4ccb-8fb2-ba99b4811463" providerId="AD" clId="Web-{E3AC83C9-23E6-3D0B-87CE-060467B1F62B}" dt="2025-05-09T14:01:33.402" v="1390" actId="1076"/>
          <ac:spMkLst>
            <pc:docMk/>
            <pc:sldMk cId="3997665548" sldId="2147480834"/>
            <ac:spMk id="17" creationId="{97AF5086-74F1-60E3-D15C-0169215184DD}"/>
          </ac:spMkLst>
        </pc:spChg>
        <pc:spChg chg="mod">
          <ac:chgData name="Marie Deveaux" userId="S::mdeveaux@rtsl.org::9fc0be8f-9df8-4ccb-8fb2-ba99b4811463" providerId="AD" clId="Web-{E3AC83C9-23E6-3D0B-87CE-060467B1F62B}" dt="2025-05-09T14:00:53.354" v="1383" actId="1076"/>
          <ac:spMkLst>
            <pc:docMk/>
            <pc:sldMk cId="3997665548" sldId="2147480834"/>
            <ac:spMk id="18" creationId="{68D0F791-7A00-4DE2-0549-D8186674A431}"/>
          </ac:spMkLst>
        </pc:spChg>
        <pc:spChg chg="mod">
          <ac:chgData name="Marie Deveaux" userId="S::mdeveaux@rtsl.org::9fc0be8f-9df8-4ccb-8fb2-ba99b4811463" providerId="AD" clId="Web-{E3AC83C9-23E6-3D0B-87CE-060467B1F62B}" dt="2025-05-09T14:01:40.465" v="1391" actId="1076"/>
          <ac:spMkLst>
            <pc:docMk/>
            <pc:sldMk cId="3997665548" sldId="2147480834"/>
            <ac:spMk id="19" creationId="{97509C36-1C60-F9A4-FC7A-2333993AD6B7}"/>
          </ac:spMkLst>
        </pc:spChg>
        <pc:spChg chg="add mod">
          <ac:chgData name="Marie Deveaux" userId="S::mdeveaux@rtsl.org::9fc0be8f-9df8-4ccb-8fb2-ba99b4811463" providerId="AD" clId="Web-{E3AC83C9-23E6-3D0B-87CE-060467B1F62B}" dt="2025-05-08T16:18:21.280" v="651"/>
          <ac:spMkLst>
            <pc:docMk/>
            <pc:sldMk cId="3997665548" sldId="2147480834"/>
            <ac:spMk id="20" creationId="{96E5A559-6FCF-692A-BB11-EA548FE2E562}"/>
          </ac:spMkLst>
        </pc:spChg>
        <pc:picChg chg="mod">
          <ac:chgData name="Marie Deveaux" userId="S::mdeveaux@rtsl.org::9fc0be8f-9df8-4ccb-8fb2-ba99b4811463" providerId="AD" clId="Web-{E3AC83C9-23E6-3D0B-87CE-060467B1F62B}" dt="2025-05-09T14:01:13.792" v="1384" actId="1076"/>
          <ac:picMkLst>
            <pc:docMk/>
            <pc:sldMk cId="3997665548" sldId="2147480834"/>
            <ac:picMk id="9" creationId="{1091C04A-8A15-6C8B-7B1D-EA40A5E1F5B9}"/>
          </ac:picMkLst>
        </pc:picChg>
        <pc:picChg chg="mod">
          <ac:chgData name="Marie Deveaux" userId="S::mdeveaux@rtsl.org::9fc0be8f-9df8-4ccb-8fb2-ba99b4811463" providerId="AD" clId="Web-{E3AC83C9-23E6-3D0B-87CE-060467B1F62B}" dt="2025-05-09T14:01:23.745" v="1386" actId="1076"/>
          <ac:picMkLst>
            <pc:docMk/>
            <pc:sldMk cId="3997665548" sldId="2147480834"/>
            <ac:picMk id="11" creationId="{2974288E-5C26-7137-D779-2801DD37FA82}"/>
          </ac:picMkLst>
        </pc:picChg>
        <pc:picChg chg="add">
          <ac:chgData name="Marie Deveaux" userId="S::mdeveaux@rtsl.org::9fc0be8f-9df8-4ccb-8fb2-ba99b4811463" providerId="AD" clId="Web-{E3AC83C9-23E6-3D0B-87CE-060467B1F62B}" dt="2025-05-08T16:18:21.264" v="650"/>
          <ac:picMkLst>
            <pc:docMk/>
            <pc:sldMk cId="3997665548" sldId="2147480834"/>
            <ac:picMk id="12" creationId="{CFC219A2-6E09-D260-12D9-B494E684CF90}"/>
          </ac:picMkLst>
        </pc:picChg>
        <pc:picChg chg="mod">
          <ac:chgData name="Marie Deveaux" userId="S::mdeveaux@rtsl.org::9fc0be8f-9df8-4ccb-8fb2-ba99b4811463" providerId="AD" clId="Web-{E3AC83C9-23E6-3D0B-87CE-060467B1F62B}" dt="2025-05-09T13:59:59.056" v="1374" actId="14100"/>
          <ac:picMkLst>
            <pc:docMk/>
            <pc:sldMk cId="3997665548" sldId="2147480834"/>
            <ac:picMk id="13" creationId="{05C8A5DE-1A06-9CD9-DAE7-068F8603AA6C}"/>
          </ac:picMkLst>
        </pc:picChg>
      </pc:sldChg>
      <pc:sldChg chg="addSp delSp modSp modNotes">
        <pc:chgData name="Marie Deveaux" userId="S::mdeveaux@rtsl.org::9fc0be8f-9df8-4ccb-8fb2-ba99b4811463" providerId="AD" clId="Web-{E3AC83C9-23E6-3D0B-87CE-060467B1F62B}" dt="2025-05-12T21:45:53.555" v="2043" actId="1076"/>
        <pc:sldMkLst>
          <pc:docMk/>
          <pc:sldMk cId="408131714" sldId="2147480868"/>
        </pc:sldMkLst>
        <pc:spChg chg="mod">
          <ac:chgData name="Marie Deveaux" userId="S::mdeveaux@rtsl.org::9fc0be8f-9df8-4ccb-8fb2-ba99b4811463" providerId="AD" clId="Web-{E3AC83C9-23E6-3D0B-87CE-060467B1F62B}" dt="2025-05-08T16:25:14.773" v="768" actId="1076"/>
          <ac:spMkLst>
            <pc:docMk/>
            <pc:sldMk cId="408131714" sldId="2147480868"/>
            <ac:spMk id="2" creationId="{71D0F7E7-E27C-C296-7DBF-83F2563FF8BB}"/>
          </ac:spMkLst>
        </pc:spChg>
        <pc:spChg chg="mod">
          <ac:chgData name="Marie Deveaux" userId="S::mdeveaux@rtsl.org::9fc0be8f-9df8-4ccb-8fb2-ba99b4811463" providerId="AD" clId="Web-{E3AC83C9-23E6-3D0B-87CE-060467B1F62B}" dt="2025-05-12T21:45:53.555" v="2043" actId="1076"/>
          <ac:spMkLst>
            <pc:docMk/>
            <pc:sldMk cId="408131714" sldId="2147480868"/>
            <ac:spMk id="5" creationId="{3F499FB3-0383-4650-1CB8-E6019BA0F98E}"/>
          </ac:spMkLst>
        </pc:spChg>
        <pc:picChg chg="add mod ord">
          <ac:chgData name="Marie Deveaux" userId="S::mdeveaux@rtsl.org::9fc0be8f-9df8-4ccb-8fb2-ba99b4811463" providerId="AD" clId="Web-{E3AC83C9-23E6-3D0B-87CE-060467B1F62B}" dt="2025-05-08T16:25:57.165" v="775"/>
          <ac:picMkLst>
            <pc:docMk/>
            <pc:sldMk cId="408131714" sldId="2147480868"/>
            <ac:picMk id="12" creationId="{8D8F7242-A7E2-D802-7D5C-5A6B27D13C01}"/>
          </ac:picMkLst>
        </pc:picChg>
      </pc:sldChg>
      <pc:sldChg chg="addSp delSp modSp">
        <pc:chgData name="Marie Deveaux" userId="S::mdeveaux@rtsl.org::9fc0be8f-9df8-4ccb-8fb2-ba99b4811463" providerId="AD" clId="Web-{E3AC83C9-23E6-3D0B-87CE-060467B1F62B}" dt="2025-05-08T16:26:54.276" v="791"/>
        <pc:sldMkLst>
          <pc:docMk/>
          <pc:sldMk cId="2398740883" sldId="2147480871"/>
        </pc:sldMkLst>
        <pc:spChg chg="add mod">
          <ac:chgData name="Marie Deveaux" userId="S::mdeveaux@rtsl.org::9fc0be8f-9df8-4ccb-8fb2-ba99b4811463" providerId="AD" clId="Web-{E3AC83C9-23E6-3D0B-87CE-060467B1F62B}" dt="2025-05-08T16:26:54.276" v="791"/>
          <ac:spMkLst>
            <pc:docMk/>
            <pc:sldMk cId="2398740883" sldId="2147480871"/>
            <ac:spMk id="15" creationId="{0957EAAE-F89B-4020-82F1-489514191846}"/>
          </ac:spMkLst>
        </pc:spChg>
        <pc:picChg chg="add">
          <ac:chgData name="Marie Deveaux" userId="S::mdeveaux@rtsl.org::9fc0be8f-9df8-4ccb-8fb2-ba99b4811463" providerId="AD" clId="Web-{E3AC83C9-23E6-3D0B-87CE-060467B1F62B}" dt="2025-05-08T16:26:54.276" v="790"/>
          <ac:picMkLst>
            <pc:docMk/>
            <pc:sldMk cId="2398740883" sldId="2147480871"/>
            <ac:picMk id="13" creationId="{E50736A8-6419-0B16-6416-7649C231DC1B}"/>
          </ac:picMkLst>
        </pc:picChg>
      </pc:sldChg>
      <pc:sldChg chg="addSp delSp modSp modNotes">
        <pc:chgData name="Marie Deveaux" userId="S::mdeveaux@rtsl.org::9fc0be8f-9df8-4ccb-8fb2-ba99b4811463" providerId="AD" clId="Web-{E3AC83C9-23E6-3D0B-87CE-060467B1F62B}" dt="2025-05-08T21:07:37.495" v="1120" actId="1076"/>
        <pc:sldMkLst>
          <pc:docMk/>
          <pc:sldMk cId="3181676168" sldId="2147480888"/>
        </pc:sldMkLst>
        <pc:spChg chg="add mod">
          <ac:chgData name="Marie Deveaux" userId="S::mdeveaux@rtsl.org::9fc0be8f-9df8-4ccb-8fb2-ba99b4811463" providerId="AD" clId="Web-{E3AC83C9-23E6-3D0B-87CE-060467B1F62B}" dt="2025-05-08T16:13:25.179" v="619"/>
          <ac:spMkLst>
            <pc:docMk/>
            <pc:sldMk cId="3181676168" sldId="2147480888"/>
            <ac:spMk id="6" creationId="{6B992B1A-D13B-1971-73EA-91A14135DDD7}"/>
          </ac:spMkLst>
        </pc:spChg>
        <pc:spChg chg="mod">
          <ac:chgData name="Marie Deveaux" userId="S::mdeveaux@rtsl.org::9fc0be8f-9df8-4ccb-8fb2-ba99b4811463" providerId="AD" clId="Web-{E3AC83C9-23E6-3D0B-87CE-060467B1F62B}" dt="2025-05-08T21:07:37.495" v="1120" actId="1076"/>
          <ac:spMkLst>
            <pc:docMk/>
            <pc:sldMk cId="3181676168" sldId="2147480888"/>
            <ac:spMk id="18" creationId="{7FA7448C-4A57-E9E5-6A03-C5D1371A6C5E}"/>
          </ac:spMkLst>
        </pc:spChg>
        <pc:spChg chg="mod">
          <ac:chgData name="Marie Deveaux" userId="S::mdeveaux@rtsl.org::9fc0be8f-9df8-4ccb-8fb2-ba99b4811463" providerId="AD" clId="Web-{E3AC83C9-23E6-3D0B-87CE-060467B1F62B}" dt="2025-05-08T21:07:15.291" v="1117" actId="14100"/>
          <ac:spMkLst>
            <pc:docMk/>
            <pc:sldMk cId="3181676168" sldId="2147480888"/>
            <ac:spMk id="20" creationId="{81F0C4E0-DE11-7E8A-7AD9-33B13B89CF74}"/>
          </ac:spMkLst>
        </pc:spChg>
        <pc:graphicFrameChg chg="mod modGraphic">
          <ac:chgData name="Marie Deveaux" userId="S::mdeveaux@rtsl.org::9fc0be8f-9df8-4ccb-8fb2-ba99b4811463" providerId="AD" clId="Web-{E3AC83C9-23E6-3D0B-87CE-060467B1F62B}" dt="2025-05-08T21:06:51.946" v="1115"/>
          <ac:graphicFrameMkLst>
            <pc:docMk/>
            <pc:sldMk cId="3181676168" sldId="2147480888"/>
            <ac:graphicFrameMk id="4" creationId="{99E5C840-3D10-E8C0-8B45-999AB78CC9DC}"/>
          </ac:graphicFrameMkLst>
        </pc:graphicFrameChg>
        <pc:graphicFrameChg chg="mod modGraphic">
          <ac:chgData name="Marie Deveaux" userId="S::mdeveaux@rtsl.org::9fc0be8f-9df8-4ccb-8fb2-ba99b4811463" providerId="AD" clId="Web-{E3AC83C9-23E6-3D0B-87CE-060467B1F62B}" dt="2025-05-08T21:06:46.602" v="1113"/>
          <ac:graphicFrameMkLst>
            <pc:docMk/>
            <pc:sldMk cId="3181676168" sldId="2147480888"/>
            <ac:graphicFrameMk id="11" creationId="{448A7DC0-2E36-64AC-E90C-FD9E6B22ADF6}"/>
          </ac:graphicFrameMkLst>
        </pc:graphicFrameChg>
        <pc:picChg chg="add">
          <ac:chgData name="Marie Deveaux" userId="S::mdeveaux@rtsl.org::9fc0be8f-9df8-4ccb-8fb2-ba99b4811463" providerId="AD" clId="Web-{E3AC83C9-23E6-3D0B-87CE-060467B1F62B}" dt="2025-05-08T16:13:25.195" v="620"/>
          <ac:picMkLst>
            <pc:docMk/>
            <pc:sldMk cId="3181676168" sldId="2147480888"/>
            <ac:picMk id="10" creationId="{FF4BA1E5-0F13-6FA6-77D5-E4E7F824E1C4}"/>
          </ac:picMkLst>
        </pc:picChg>
      </pc:sldChg>
      <pc:sldChg chg="addSp delSp modSp modNotes">
        <pc:chgData name="Marie Deveaux" userId="S::mdeveaux@rtsl.org::9fc0be8f-9df8-4ccb-8fb2-ba99b4811463" providerId="AD" clId="Web-{E3AC83C9-23E6-3D0B-87CE-060467B1F62B}" dt="2025-05-09T13:52:36.546" v="1325"/>
        <pc:sldMkLst>
          <pc:docMk/>
          <pc:sldMk cId="3544732541" sldId="2147480889"/>
        </pc:sldMkLst>
        <pc:spChg chg="add">
          <ac:chgData name="Marie Deveaux" userId="S::mdeveaux@rtsl.org::9fc0be8f-9df8-4ccb-8fb2-ba99b4811463" providerId="AD" clId="Web-{E3AC83C9-23E6-3D0B-87CE-060467B1F62B}" dt="2025-05-08T16:16:11.292" v="633"/>
          <ac:spMkLst>
            <pc:docMk/>
            <pc:sldMk cId="3544732541" sldId="2147480889"/>
            <ac:spMk id="13" creationId="{A9B1222F-6B20-9372-D7E2-5D99599FEF82}"/>
          </ac:spMkLst>
        </pc:spChg>
        <pc:picChg chg="mod">
          <ac:chgData name="Marie Deveaux" userId="S::mdeveaux@rtsl.org::9fc0be8f-9df8-4ccb-8fb2-ba99b4811463" providerId="AD" clId="Web-{E3AC83C9-23E6-3D0B-87CE-060467B1F62B}" dt="2025-05-09T13:52:31.436" v="1323"/>
          <ac:picMkLst>
            <pc:docMk/>
            <pc:sldMk cId="3544732541" sldId="2147480889"/>
            <ac:picMk id="3" creationId="{949BE9CF-709D-8B19-165D-FBBC10C06825}"/>
          </ac:picMkLst>
        </pc:picChg>
        <pc:picChg chg="mod">
          <ac:chgData name="Marie Deveaux" userId="S::mdeveaux@rtsl.org::9fc0be8f-9df8-4ccb-8fb2-ba99b4811463" providerId="AD" clId="Web-{E3AC83C9-23E6-3D0B-87CE-060467B1F62B}" dt="2025-05-09T13:52:31.608" v="1324"/>
          <ac:picMkLst>
            <pc:docMk/>
            <pc:sldMk cId="3544732541" sldId="2147480889"/>
            <ac:picMk id="9" creationId="{E3CAE840-FFA8-EF84-AB6B-EE6063DD750F}"/>
          </ac:picMkLst>
        </pc:picChg>
        <pc:picChg chg="add">
          <ac:chgData name="Marie Deveaux" userId="S::mdeveaux@rtsl.org::9fc0be8f-9df8-4ccb-8fb2-ba99b4811463" providerId="AD" clId="Web-{E3AC83C9-23E6-3D0B-87CE-060467B1F62B}" dt="2025-05-08T16:16:11.308" v="634"/>
          <ac:picMkLst>
            <pc:docMk/>
            <pc:sldMk cId="3544732541" sldId="2147480889"/>
            <ac:picMk id="15" creationId="{4FC62C25-854E-B44A-7B2F-39A3C1F69225}"/>
          </ac:picMkLst>
        </pc:picChg>
      </pc:sldChg>
      <pc:sldChg chg="addSp delSp modSp modNotes">
        <pc:chgData name="Marie Deveaux" userId="S::mdeveaux@rtsl.org::9fc0be8f-9df8-4ccb-8fb2-ba99b4811463" providerId="AD" clId="Web-{E3AC83C9-23E6-3D0B-87CE-060467B1F62B}" dt="2025-05-12T13:52:55.905" v="2006" actId="14100"/>
        <pc:sldMkLst>
          <pc:docMk/>
          <pc:sldMk cId="1470625094" sldId="2147480913"/>
        </pc:sldMkLst>
        <pc:spChg chg="mod">
          <ac:chgData name="Marie Deveaux" userId="S::mdeveaux@rtsl.org::9fc0be8f-9df8-4ccb-8fb2-ba99b4811463" providerId="AD" clId="Web-{E3AC83C9-23E6-3D0B-87CE-060467B1F62B}" dt="2025-05-08T16:24:26.069" v="753" actId="14100"/>
          <ac:spMkLst>
            <pc:docMk/>
            <pc:sldMk cId="1470625094" sldId="2147480913"/>
            <ac:spMk id="2" creationId="{D71A6664-6ADF-7EC8-9314-16A710310D86}"/>
          </ac:spMkLst>
        </pc:spChg>
        <pc:spChg chg="mod">
          <ac:chgData name="Marie Deveaux" userId="S::mdeveaux@rtsl.org::9fc0be8f-9df8-4ccb-8fb2-ba99b4811463" providerId="AD" clId="Web-{E3AC83C9-23E6-3D0B-87CE-060467B1F62B}" dt="2025-05-12T13:52:52.202" v="2005" actId="1076"/>
          <ac:spMkLst>
            <pc:docMk/>
            <pc:sldMk cId="1470625094" sldId="2147480913"/>
            <ac:spMk id="3" creationId="{7149E658-23FC-0C8B-0325-C70AD3CD9709}"/>
          </ac:spMkLst>
        </pc:spChg>
        <pc:spChg chg="mod">
          <ac:chgData name="Marie Deveaux" userId="S::mdeveaux@rtsl.org::9fc0be8f-9df8-4ccb-8fb2-ba99b4811463" providerId="AD" clId="Web-{E3AC83C9-23E6-3D0B-87CE-060467B1F62B}" dt="2025-05-12T13:52:55.905" v="2006" actId="14100"/>
          <ac:spMkLst>
            <pc:docMk/>
            <pc:sldMk cId="1470625094" sldId="2147480913"/>
            <ac:spMk id="14" creationId="{E544B506-B691-5E11-8786-033DB8306918}"/>
          </ac:spMkLst>
        </pc:spChg>
        <pc:picChg chg="add mod ord">
          <ac:chgData name="Marie Deveaux" userId="S::mdeveaux@rtsl.org::9fc0be8f-9df8-4ccb-8fb2-ba99b4811463" providerId="AD" clId="Web-{E3AC83C9-23E6-3D0B-87CE-060467B1F62B}" dt="2025-05-08T16:24:19.678" v="751"/>
          <ac:picMkLst>
            <pc:docMk/>
            <pc:sldMk cId="1470625094" sldId="2147480913"/>
            <ac:picMk id="21" creationId="{5D4430A6-2E5A-ED55-177A-36CC9A688D5D}"/>
          </ac:picMkLst>
        </pc:picChg>
      </pc:sldChg>
      <pc:sldChg chg="addSp delSp modSp modNotes">
        <pc:chgData name="Marie Deveaux" userId="S::mdeveaux@rtsl.org::9fc0be8f-9df8-4ccb-8fb2-ba99b4811463" providerId="AD" clId="Web-{E3AC83C9-23E6-3D0B-87CE-060467B1F62B}" dt="2025-05-12T21:45:14.039" v="2038"/>
        <pc:sldMkLst>
          <pc:docMk/>
          <pc:sldMk cId="3184162620" sldId="2147480914"/>
        </pc:sldMkLst>
        <pc:spChg chg="add">
          <ac:chgData name="Marie Deveaux" userId="S::mdeveaux@rtsl.org::9fc0be8f-9df8-4ccb-8fb2-ba99b4811463" providerId="AD" clId="Web-{E3AC83C9-23E6-3D0B-87CE-060467B1F62B}" dt="2025-05-08T16:24:49.679" v="764"/>
          <ac:spMkLst>
            <pc:docMk/>
            <pc:sldMk cId="3184162620" sldId="2147480914"/>
            <ac:spMk id="11" creationId="{191AA34D-940C-5BAC-02ED-ADB87C16E10F}"/>
          </ac:spMkLst>
        </pc:spChg>
        <pc:picChg chg="add">
          <ac:chgData name="Marie Deveaux" userId="S::mdeveaux@rtsl.org::9fc0be8f-9df8-4ccb-8fb2-ba99b4811463" providerId="AD" clId="Web-{E3AC83C9-23E6-3D0B-87CE-060467B1F62B}" dt="2025-05-08T16:24:49.663" v="763"/>
          <ac:picMkLst>
            <pc:docMk/>
            <pc:sldMk cId="3184162620" sldId="2147480914"/>
            <ac:picMk id="9" creationId="{F5CE8886-6C19-5FA7-D0EA-8AE3D639ADEA}"/>
          </ac:picMkLst>
        </pc:picChg>
      </pc:sldChg>
      <pc:sldChg chg="addSp delSp modSp modNotes">
        <pc:chgData name="Marie Deveaux" userId="S::mdeveaux@rtsl.org::9fc0be8f-9df8-4ccb-8fb2-ba99b4811463" providerId="AD" clId="Web-{E3AC83C9-23E6-3D0B-87CE-060467B1F62B}" dt="2025-05-08T21:00:49.198" v="1025"/>
        <pc:sldMkLst>
          <pc:docMk/>
          <pc:sldMk cId="2406906911" sldId="2147480921"/>
        </pc:sldMkLst>
        <pc:spChg chg="add">
          <ac:chgData name="Marie Deveaux" userId="S::mdeveaux@rtsl.org::9fc0be8f-9df8-4ccb-8fb2-ba99b4811463" providerId="AD" clId="Web-{E3AC83C9-23E6-3D0B-87CE-060467B1F62B}" dt="2025-05-08T16:12:59.444" v="614"/>
          <ac:spMkLst>
            <pc:docMk/>
            <pc:sldMk cId="2406906911" sldId="2147480921"/>
            <ac:spMk id="8" creationId="{577009FE-D7C4-BA4A-3621-2AA6BB1D01B9}"/>
          </ac:spMkLst>
        </pc:spChg>
        <pc:spChg chg="mod">
          <ac:chgData name="Marie Deveaux" userId="S::mdeveaux@rtsl.org::9fc0be8f-9df8-4ccb-8fb2-ba99b4811463" providerId="AD" clId="Web-{E3AC83C9-23E6-3D0B-87CE-060467B1F62B}" dt="2025-05-08T17:42:54.159" v="987" actId="20577"/>
          <ac:spMkLst>
            <pc:docMk/>
            <pc:sldMk cId="2406906911" sldId="2147480921"/>
            <ac:spMk id="12" creationId="{C0E348D1-6A6C-FF04-2CF2-3CEEE6A99579}"/>
          </ac:spMkLst>
        </pc:spChg>
        <pc:graphicFrameChg chg="modGraphic">
          <ac:chgData name="Marie Deveaux" userId="S::mdeveaux@rtsl.org::9fc0be8f-9df8-4ccb-8fb2-ba99b4811463" providerId="AD" clId="Web-{E3AC83C9-23E6-3D0B-87CE-060467B1F62B}" dt="2025-05-08T21:00:49.198" v="1025"/>
          <ac:graphicFrameMkLst>
            <pc:docMk/>
            <pc:sldMk cId="2406906911" sldId="2147480921"/>
            <ac:graphicFrameMk id="9" creationId="{CE3C8F3D-4902-2799-70C6-06305927C93D}"/>
          </ac:graphicFrameMkLst>
        </pc:graphicFrameChg>
        <pc:picChg chg="add">
          <ac:chgData name="Marie Deveaux" userId="S::mdeveaux@rtsl.org::9fc0be8f-9df8-4ccb-8fb2-ba99b4811463" providerId="AD" clId="Web-{E3AC83C9-23E6-3D0B-87CE-060467B1F62B}" dt="2025-05-08T16:12:59.460" v="615"/>
          <ac:picMkLst>
            <pc:docMk/>
            <pc:sldMk cId="2406906911" sldId="2147480921"/>
            <ac:picMk id="11" creationId="{528956A5-521D-998A-45F1-C832F052C035}"/>
          </ac:picMkLst>
        </pc:picChg>
      </pc:sldChg>
      <pc:sldChg chg="addSp delSp modSp">
        <pc:chgData name="Marie Deveaux" userId="S::mdeveaux@rtsl.org::9fc0be8f-9df8-4ccb-8fb2-ba99b4811463" providerId="AD" clId="Web-{E3AC83C9-23E6-3D0B-87CE-060467B1F62B}" dt="2025-05-08T17:40:35.918" v="971" actId="1076"/>
        <pc:sldMkLst>
          <pc:docMk/>
          <pc:sldMk cId="3608214049" sldId="2147480929"/>
        </pc:sldMkLst>
        <pc:spChg chg="mod">
          <ac:chgData name="Marie Deveaux" userId="S::mdeveaux@rtsl.org::9fc0be8f-9df8-4ccb-8fb2-ba99b4811463" providerId="AD" clId="Web-{E3AC83C9-23E6-3D0B-87CE-060467B1F62B}" dt="2025-05-08T17:40:35.918" v="971" actId="1076"/>
          <ac:spMkLst>
            <pc:docMk/>
            <pc:sldMk cId="3608214049" sldId="2147480929"/>
            <ac:spMk id="5" creationId="{63B51365-521D-9BCF-5456-D29CE7955750}"/>
          </ac:spMkLst>
        </pc:spChg>
        <pc:spChg chg="add">
          <ac:chgData name="Marie Deveaux" userId="S::mdeveaux@rtsl.org::9fc0be8f-9df8-4ccb-8fb2-ba99b4811463" providerId="AD" clId="Web-{E3AC83C9-23E6-3D0B-87CE-060467B1F62B}" dt="2025-05-07T20:50:34.501" v="195"/>
          <ac:spMkLst>
            <pc:docMk/>
            <pc:sldMk cId="3608214049" sldId="2147480929"/>
            <ac:spMk id="7" creationId="{283D064F-4BC0-CF7D-839D-590917FB614B}"/>
          </ac:spMkLst>
        </pc:spChg>
        <pc:picChg chg="add">
          <ac:chgData name="Marie Deveaux" userId="S::mdeveaux@rtsl.org::9fc0be8f-9df8-4ccb-8fb2-ba99b4811463" providerId="AD" clId="Web-{E3AC83C9-23E6-3D0B-87CE-060467B1F62B}" dt="2025-05-07T20:50:34.485" v="194"/>
          <ac:picMkLst>
            <pc:docMk/>
            <pc:sldMk cId="3608214049" sldId="2147480929"/>
            <ac:picMk id="3" creationId="{0E97C3EE-6CB9-B4B7-4B82-25074BB5A157}"/>
          </ac:picMkLst>
        </pc:picChg>
      </pc:sldChg>
      <pc:sldChg chg="addSp delSp modSp modNotes">
        <pc:chgData name="Marie Deveaux" userId="S::mdeveaux@rtsl.org::9fc0be8f-9df8-4ccb-8fb2-ba99b4811463" providerId="AD" clId="Web-{E3AC83C9-23E6-3D0B-87CE-060467B1F62B}" dt="2025-05-08T21:00:06.915" v="1022"/>
        <pc:sldMkLst>
          <pc:docMk/>
          <pc:sldMk cId="3267236453" sldId="2147480931"/>
        </pc:sldMkLst>
        <pc:spChg chg="mod">
          <ac:chgData name="Marie Deveaux" userId="S::mdeveaux@rtsl.org::9fc0be8f-9df8-4ccb-8fb2-ba99b4811463" providerId="AD" clId="Web-{E3AC83C9-23E6-3D0B-87CE-060467B1F62B}" dt="2025-05-08T20:59:56.383" v="1019" actId="1076"/>
          <ac:spMkLst>
            <pc:docMk/>
            <pc:sldMk cId="3267236453" sldId="2147480931"/>
            <ac:spMk id="5" creationId="{63B51365-521D-9BCF-5456-D29CE7955750}"/>
          </ac:spMkLst>
        </pc:spChg>
        <pc:spChg chg="add">
          <ac:chgData name="Marie Deveaux" userId="S::mdeveaux@rtsl.org::9fc0be8f-9df8-4ccb-8fb2-ba99b4811463" providerId="AD" clId="Web-{E3AC83C9-23E6-3D0B-87CE-060467B1F62B}" dt="2025-05-07T20:50:41.345" v="198"/>
          <ac:spMkLst>
            <pc:docMk/>
            <pc:sldMk cId="3267236453" sldId="2147480931"/>
            <ac:spMk id="10" creationId="{6E069EC9-3CD4-4EBF-77C5-4B6184E5EEDA}"/>
          </ac:spMkLst>
        </pc:spChg>
        <pc:picChg chg="add">
          <ac:chgData name="Marie Deveaux" userId="S::mdeveaux@rtsl.org::9fc0be8f-9df8-4ccb-8fb2-ba99b4811463" providerId="AD" clId="Web-{E3AC83C9-23E6-3D0B-87CE-060467B1F62B}" dt="2025-05-07T20:50:41.329" v="197"/>
          <ac:picMkLst>
            <pc:docMk/>
            <pc:sldMk cId="3267236453" sldId="2147480931"/>
            <ac:picMk id="8" creationId="{265E2420-6D86-BC4C-2586-A939EC951E8F}"/>
          </ac:picMkLst>
        </pc:picChg>
      </pc:sldChg>
      <pc:sldChg chg="addSp delSp modNotes">
        <pc:chgData name="Marie Deveaux" userId="S::mdeveaux@rtsl.org::9fc0be8f-9df8-4ccb-8fb2-ba99b4811463" providerId="AD" clId="Web-{E3AC83C9-23E6-3D0B-87CE-060467B1F62B}" dt="2025-05-08T21:21:58.544" v="1309"/>
        <pc:sldMkLst>
          <pc:docMk/>
          <pc:sldMk cId="436864719" sldId="2147480932"/>
        </pc:sldMkLst>
        <pc:spChg chg="add">
          <ac:chgData name="Marie Deveaux" userId="S::mdeveaux@rtsl.org::9fc0be8f-9df8-4ccb-8fb2-ba99b4811463" providerId="AD" clId="Web-{E3AC83C9-23E6-3D0B-87CE-060467B1F62B}" dt="2025-05-07T20:50:55.892" v="203"/>
          <ac:spMkLst>
            <pc:docMk/>
            <pc:sldMk cId="436864719" sldId="2147480932"/>
            <ac:spMk id="8" creationId="{BC185A07-76AC-BBB0-9522-CB66F4632DC4}"/>
          </ac:spMkLst>
        </pc:spChg>
        <pc:picChg chg="add">
          <ac:chgData name="Marie Deveaux" userId="S::mdeveaux@rtsl.org::9fc0be8f-9df8-4ccb-8fb2-ba99b4811463" providerId="AD" clId="Web-{E3AC83C9-23E6-3D0B-87CE-060467B1F62B}" dt="2025-05-07T20:50:55.892" v="202"/>
          <ac:picMkLst>
            <pc:docMk/>
            <pc:sldMk cId="436864719" sldId="2147480932"/>
            <ac:picMk id="3" creationId="{5EC754B2-1536-6FC8-1686-C8D94630914F}"/>
          </ac:picMkLst>
        </pc:picChg>
      </pc:sldChg>
      <pc:sldChg chg="addSp delSp modSp modNotes">
        <pc:chgData name="Marie Deveaux" userId="S::mdeveaux@rtsl.org::9fc0be8f-9df8-4ccb-8fb2-ba99b4811463" providerId="AD" clId="Web-{E3AC83C9-23E6-3D0B-87CE-060467B1F62B}" dt="2025-05-09T20:59:19.099" v="1447"/>
        <pc:sldMkLst>
          <pc:docMk/>
          <pc:sldMk cId="2662024310" sldId="2147480933"/>
        </pc:sldMkLst>
        <pc:spChg chg="add">
          <ac:chgData name="Marie Deveaux" userId="S::mdeveaux@rtsl.org::9fc0be8f-9df8-4ccb-8fb2-ba99b4811463" providerId="AD" clId="Web-{E3AC83C9-23E6-3D0B-87CE-060467B1F62B}" dt="2025-05-07T20:51:04.252" v="206"/>
          <ac:spMkLst>
            <pc:docMk/>
            <pc:sldMk cId="2662024310" sldId="2147480933"/>
            <ac:spMk id="10" creationId="{CD13BF61-A7F8-F384-336A-F262A52E79C4}"/>
          </ac:spMkLst>
        </pc:spChg>
        <pc:picChg chg="add">
          <ac:chgData name="Marie Deveaux" userId="S::mdeveaux@rtsl.org::9fc0be8f-9df8-4ccb-8fb2-ba99b4811463" providerId="AD" clId="Web-{E3AC83C9-23E6-3D0B-87CE-060467B1F62B}" dt="2025-05-07T20:51:04.236" v="205"/>
          <ac:picMkLst>
            <pc:docMk/>
            <pc:sldMk cId="2662024310" sldId="2147480933"/>
            <ac:picMk id="8" creationId="{00DFF38A-B480-F2E9-3E73-DFEF1290660D}"/>
          </ac:picMkLst>
        </pc:picChg>
      </pc:sldChg>
      <pc:sldChg chg="addSp delSp modSp modNotes">
        <pc:chgData name="Marie Deveaux" userId="S::mdeveaux@rtsl.org::9fc0be8f-9df8-4ccb-8fb2-ba99b4811463" providerId="AD" clId="Web-{E3AC83C9-23E6-3D0B-87CE-060467B1F62B}" dt="2025-05-12T21:50:20.420" v="2073" actId="14100"/>
        <pc:sldMkLst>
          <pc:docMk/>
          <pc:sldMk cId="311771315" sldId="2147480945"/>
        </pc:sldMkLst>
        <pc:spChg chg="mod">
          <ac:chgData name="Marie Deveaux" userId="S::mdeveaux@rtsl.org::9fc0be8f-9df8-4ccb-8fb2-ba99b4811463" providerId="AD" clId="Web-{E3AC83C9-23E6-3D0B-87CE-060467B1F62B}" dt="2025-05-12T21:48:14.433" v="2058" actId="20577"/>
          <ac:spMkLst>
            <pc:docMk/>
            <pc:sldMk cId="311771315" sldId="2147480945"/>
            <ac:spMk id="10" creationId="{D4A19F31-5778-F727-3E41-B67C074994F6}"/>
          </ac:spMkLst>
        </pc:spChg>
        <pc:spChg chg="mod">
          <ac:chgData name="Marie Deveaux" userId="S::mdeveaux@rtsl.org::9fc0be8f-9df8-4ccb-8fb2-ba99b4811463" providerId="AD" clId="Web-{E3AC83C9-23E6-3D0B-87CE-060467B1F62B}" dt="2025-05-12T21:48:02.855" v="2056" actId="1076"/>
          <ac:spMkLst>
            <pc:docMk/>
            <pc:sldMk cId="311771315" sldId="2147480945"/>
            <ac:spMk id="11" creationId="{84BAADD6-6559-E2EA-A223-952C1F32E28D}"/>
          </ac:spMkLst>
        </pc:spChg>
        <pc:spChg chg="add">
          <ac:chgData name="Marie Deveaux" userId="S::mdeveaux@rtsl.org::9fc0be8f-9df8-4ccb-8fb2-ba99b4811463" providerId="AD" clId="Web-{E3AC83C9-23E6-3D0B-87CE-060467B1F62B}" dt="2025-05-08T16:26:08.134" v="780"/>
          <ac:spMkLst>
            <pc:docMk/>
            <pc:sldMk cId="311771315" sldId="2147480945"/>
            <ac:spMk id="14" creationId="{4467A5A2-A426-D1C7-F3FF-D3904032CD4B}"/>
          </ac:spMkLst>
        </pc:spChg>
        <pc:spChg chg="mod">
          <ac:chgData name="Marie Deveaux" userId="S::mdeveaux@rtsl.org::9fc0be8f-9df8-4ccb-8fb2-ba99b4811463" providerId="AD" clId="Web-{E3AC83C9-23E6-3D0B-87CE-060467B1F62B}" dt="2025-05-12T21:50:20.420" v="2073" actId="14100"/>
          <ac:spMkLst>
            <pc:docMk/>
            <pc:sldMk cId="311771315" sldId="2147480945"/>
            <ac:spMk id="16" creationId="{95135F27-4530-5571-C944-2A08113E61AF}"/>
          </ac:spMkLst>
        </pc:spChg>
        <pc:picChg chg="add">
          <ac:chgData name="Marie Deveaux" userId="S::mdeveaux@rtsl.org::9fc0be8f-9df8-4ccb-8fb2-ba99b4811463" providerId="AD" clId="Web-{E3AC83C9-23E6-3D0B-87CE-060467B1F62B}" dt="2025-05-08T16:26:08.118" v="779"/>
          <ac:picMkLst>
            <pc:docMk/>
            <pc:sldMk cId="311771315" sldId="2147480945"/>
            <ac:picMk id="9" creationId="{7AADCFD0-E4B2-0C76-1D92-EC46CDEC455E}"/>
          </ac:picMkLst>
        </pc:picChg>
        <pc:picChg chg="mod">
          <ac:chgData name="Marie Deveaux" userId="S::mdeveaux@rtsl.org::9fc0be8f-9df8-4ccb-8fb2-ba99b4811463" providerId="AD" clId="Web-{E3AC83C9-23E6-3D0B-87CE-060467B1F62B}" dt="2025-05-12T21:46:19.900" v="2045"/>
          <ac:picMkLst>
            <pc:docMk/>
            <pc:sldMk cId="311771315" sldId="2147480945"/>
            <ac:picMk id="1026" creationId="{EB4A0A01-0B5D-B327-FDA6-3CE2CFAB049F}"/>
          </ac:picMkLst>
        </pc:picChg>
      </pc:sldChg>
      <pc:sldChg chg="addSp delSp">
        <pc:chgData name="Marie Deveaux" userId="S::mdeveaux@rtsl.org::9fc0be8f-9df8-4ccb-8fb2-ba99b4811463" providerId="AD" clId="Web-{E3AC83C9-23E6-3D0B-87CE-060467B1F62B}" dt="2025-05-08T21:13:57.307" v="1170"/>
        <pc:sldMkLst>
          <pc:docMk/>
          <pc:sldMk cId="1770448859" sldId="2147480964"/>
        </pc:sldMkLst>
        <pc:picChg chg="add">
          <ac:chgData name="Marie Deveaux" userId="S::mdeveaux@rtsl.org::9fc0be8f-9df8-4ccb-8fb2-ba99b4811463" providerId="AD" clId="Web-{E3AC83C9-23E6-3D0B-87CE-060467B1F62B}" dt="2025-05-08T21:13:57.307" v="1170"/>
          <ac:picMkLst>
            <pc:docMk/>
            <pc:sldMk cId="1770448859" sldId="2147480964"/>
            <ac:picMk id="3" creationId="{69408DB6-AEA1-1A5F-FCA2-55DB930742F6}"/>
          </ac:picMkLst>
        </pc:picChg>
      </pc:sldChg>
      <pc:sldChg chg="modSp">
        <pc:chgData name="Marie Deveaux" userId="S::mdeveaux@rtsl.org::9fc0be8f-9df8-4ccb-8fb2-ba99b4811463" providerId="AD" clId="Web-{E3AC83C9-23E6-3D0B-87CE-060467B1F62B}" dt="2025-05-09T20:55:26.279" v="1430" actId="20577"/>
        <pc:sldMkLst>
          <pc:docMk/>
          <pc:sldMk cId="3682225985" sldId="2147481013"/>
        </pc:sldMkLst>
        <pc:spChg chg="mod">
          <ac:chgData name="Marie Deveaux" userId="S::mdeveaux@rtsl.org::9fc0be8f-9df8-4ccb-8fb2-ba99b4811463" providerId="AD" clId="Web-{E3AC83C9-23E6-3D0B-87CE-060467B1F62B}" dt="2025-05-09T20:55:16.841" v="1428" actId="1076"/>
          <ac:spMkLst>
            <pc:docMk/>
            <pc:sldMk cId="3682225985" sldId="2147481013"/>
            <ac:spMk id="4" creationId="{FBFB0C67-3533-9D42-21EE-18DF2F9759C7}"/>
          </ac:spMkLst>
        </pc:spChg>
        <pc:spChg chg="mod">
          <ac:chgData name="Marie Deveaux" userId="S::mdeveaux@rtsl.org::9fc0be8f-9df8-4ccb-8fb2-ba99b4811463" providerId="AD" clId="Web-{E3AC83C9-23E6-3D0B-87CE-060467B1F62B}" dt="2025-05-09T20:54:54.981" v="1423" actId="1076"/>
          <ac:spMkLst>
            <pc:docMk/>
            <pc:sldMk cId="3682225985" sldId="2147481013"/>
            <ac:spMk id="5" creationId="{5279B956-9AEA-CA15-4EDE-C9681C8235B6}"/>
          </ac:spMkLst>
        </pc:spChg>
        <pc:spChg chg="mod">
          <ac:chgData name="Marie Deveaux" userId="S::mdeveaux@rtsl.org::9fc0be8f-9df8-4ccb-8fb2-ba99b4811463" providerId="AD" clId="Web-{E3AC83C9-23E6-3D0B-87CE-060467B1F62B}" dt="2025-05-09T20:54:38.011" v="1421" actId="1076"/>
          <ac:spMkLst>
            <pc:docMk/>
            <pc:sldMk cId="3682225985" sldId="2147481013"/>
            <ac:spMk id="7" creationId="{BB467829-F1C3-BCD0-342A-CB09BAB750E8}"/>
          </ac:spMkLst>
        </pc:spChg>
        <pc:spChg chg="mod">
          <ac:chgData name="Marie Deveaux" userId="S::mdeveaux@rtsl.org::9fc0be8f-9df8-4ccb-8fb2-ba99b4811463" providerId="AD" clId="Web-{E3AC83C9-23E6-3D0B-87CE-060467B1F62B}" dt="2025-05-09T20:53:52.838" v="1416"/>
          <ac:spMkLst>
            <pc:docMk/>
            <pc:sldMk cId="3682225985" sldId="2147481013"/>
            <ac:spMk id="14" creationId="{20E667E5-259B-727C-EEF4-1C579A071931}"/>
          </ac:spMkLst>
        </pc:spChg>
        <pc:spChg chg="mod">
          <ac:chgData name="Marie Deveaux" userId="S::mdeveaux@rtsl.org::9fc0be8f-9df8-4ccb-8fb2-ba99b4811463" providerId="AD" clId="Web-{E3AC83C9-23E6-3D0B-87CE-060467B1F62B}" dt="2025-05-09T20:55:01.997" v="1425" actId="1076"/>
          <ac:spMkLst>
            <pc:docMk/>
            <pc:sldMk cId="3682225985" sldId="2147481013"/>
            <ac:spMk id="17" creationId="{CB07F624-897C-04A6-CA91-28C234F26D90}"/>
          </ac:spMkLst>
        </pc:spChg>
        <pc:spChg chg="mod">
          <ac:chgData name="Marie Deveaux" userId="S::mdeveaux@rtsl.org::9fc0be8f-9df8-4ccb-8fb2-ba99b4811463" providerId="AD" clId="Web-{E3AC83C9-23E6-3D0B-87CE-060467B1F62B}" dt="2025-05-09T20:54:01.760" v="1417"/>
          <ac:spMkLst>
            <pc:docMk/>
            <pc:sldMk cId="3682225985" sldId="2147481013"/>
            <ac:spMk id="26" creationId="{F181A257-B18A-F6A2-97D8-321E6D8484B9}"/>
          </ac:spMkLst>
        </pc:spChg>
        <pc:spChg chg="mod">
          <ac:chgData name="Marie Deveaux" userId="S::mdeveaux@rtsl.org::9fc0be8f-9df8-4ccb-8fb2-ba99b4811463" providerId="AD" clId="Web-{E3AC83C9-23E6-3D0B-87CE-060467B1F62B}" dt="2025-05-09T20:54:09.370" v="1418"/>
          <ac:spMkLst>
            <pc:docMk/>
            <pc:sldMk cId="3682225985" sldId="2147481013"/>
            <ac:spMk id="30" creationId="{9A2E01AA-D2C9-5F2A-FD3B-76A3C5FCAE1B}"/>
          </ac:spMkLst>
        </pc:spChg>
        <pc:spChg chg="mod">
          <ac:chgData name="Marie Deveaux" userId="S::mdeveaux@rtsl.org::9fc0be8f-9df8-4ccb-8fb2-ba99b4811463" providerId="AD" clId="Web-{E3AC83C9-23E6-3D0B-87CE-060467B1F62B}" dt="2025-05-09T20:54:16.823" v="1419"/>
          <ac:spMkLst>
            <pc:docMk/>
            <pc:sldMk cId="3682225985" sldId="2147481013"/>
            <ac:spMk id="36" creationId="{327B666F-76C4-6138-105C-2AB3153331E6}"/>
          </ac:spMkLst>
        </pc:spChg>
        <pc:spChg chg="mod">
          <ac:chgData name="Marie Deveaux" userId="S::mdeveaux@rtsl.org::9fc0be8f-9df8-4ccb-8fb2-ba99b4811463" providerId="AD" clId="Web-{E3AC83C9-23E6-3D0B-87CE-060467B1F62B}" dt="2025-05-09T20:55:26.279" v="1430" actId="20577"/>
          <ac:spMkLst>
            <pc:docMk/>
            <pc:sldMk cId="3682225985" sldId="2147481013"/>
            <ac:spMk id="42" creationId="{22E95167-832D-1264-C3A3-B0EA6B383B57}"/>
          </ac:spMkLst>
        </pc:spChg>
      </pc:sldChg>
      <pc:sldChg chg="delSp modNotes">
        <pc:chgData name="Marie Deveaux" userId="S::mdeveaux@rtsl.org::9fc0be8f-9df8-4ccb-8fb2-ba99b4811463" providerId="AD" clId="Web-{E3AC83C9-23E6-3D0B-87CE-060467B1F62B}" dt="2025-05-08T17:03:54.845" v="797"/>
        <pc:sldMkLst>
          <pc:docMk/>
          <pc:sldMk cId="1976217300" sldId="2147481033"/>
        </pc:sldMkLst>
      </pc:sldChg>
      <pc:sldChg chg="addSp delSp">
        <pc:chgData name="Marie Deveaux" userId="S::mdeveaux@rtsl.org::9fc0be8f-9df8-4ccb-8fb2-ba99b4811463" providerId="AD" clId="Web-{E3AC83C9-23E6-3D0B-87CE-060467B1F62B}" dt="2025-05-07T20:50:21.516" v="192"/>
        <pc:sldMkLst>
          <pc:docMk/>
          <pc:sldMk cId="2794853418" sldId="2147481071"/>
        </pc:sldMkLst>
        <pc:spChg chg="add">
          <ac:chgData name="Marie Deveaux" userId="S::mdeveaux@rtsl.org::9fc0be8f-9df8-4ccb-8fb2-ba99b4811463" providerId="AD" clId="Web-{E3AC83C9-23E6-3D0B-87CE-060467B1F62B}" dt="2025-05-07T20:50:18.813" v="191"/>
          <ac:spMkLst>
            <pc:docMk/>
            <pc:sldMk cId="2794853418" sldId="2147481071"/>
            <ac:spMk id="8" creationId="{B782313D-E286-51FB-D1D2-961BA69480FC}"/>
          </ac:spMkLst>
        </pc:spChg>
        <pc:picChg chg="add">
          <ac:chgData name="Marie Deveaux" userId="S::mdeveaux@rtsl.org::9fc0be8f-9df8-4ccb-8fb2-ba99b4811463" providerId="AD" clId="Web-{E3AC83C9-23E6-3D0B-87CE-060467B1F62B}" dt="2025-05-07T20:50:18.797" v="190"/>
          <ac:picMkLst>
            <pc:docMk/>
            <pc:sldMk cId="2794853418" sldId="2147481071"/>
            <ac:picMk id="4" creationId="{D7265F53-249D-6282-7AF1-FC21AF7235A9}"/>
          </ac:picMkLst>
        </pc:picChg>
      </pc:sldChg>
      <pc:sldChg chg="addSp delSp modSp modNotes">
        <pc:chgData name="Marie Deveaux" userId="S::mdeveaux@rtsl.org::9fc0be8f-9df8-4ccb-8fb2-ba99b4811463" providerId="AD" clId="Web-{E3AC83C9-23E6-3D0B-87CE-060467B1F62B}" dt="2025-05-12T13:54:47.769" v="2026"/>
        <pc:sldMkLst>
          <pc:docMk/>
          <pc:sldMk cId="1797731088" sldId="2147481082"/>
        </pc:sldMkLst>
        <pc:spChg chg="add">
          <ac:chgData name="Marie Deveaux" userId="S::mdeveaux@rtsl.org::9fc0be8f-9df8-4ccb-8fb2-ba99b4811463" providerId="AD" clId="Web-{E3AC83C9-23E6-3D0B-87CE-060467B1F62B}" dt="2025-05-08T16:24:36.554" v="758"/>
          <ac:spMkLst>
            <pc:docMk/>
            <pc:sldMk cId="1797731088" sldId="2147481082"/>
            <ac:spMk id="18" creationId="{E7CF9E54-D790-FB9B-1EB3-12FD6D1C75FA}"/>
          </ac:spMkLst>
        </pc:spChg>
        <pc:picChg chg="mod">
          <ac:chgData name="Marie Deveaux" userId="S::mdeveaux@rtsl.org::9fc0be8f-9df8-4ccb-8fb2-ba99b4811463" providerId="AD" clId="Web-{E3AC83C9-23E6-3D0B-87CE-060467B1F62B}" dt="2025-05-12T13:53:37.282" v="2014" actId="1076"/>
          <ac:picMkLst>
            <pc:docMk/>
            <pc:sldMk cId="1797731088" sldId="2147481082"/>
            <ac:picMk id="5" creationId="{8359AD6A-062F-129B-F466-9E5AD88A23DF}"/>
          </ac:picMkLst>
        </pc:picChg>
        <pc:picChg chg="mod">
          <ac:chgData name="Marie Deveaux" userId="S::mdeveaux@rtsl.org::9fc0be8f-9df8-4ccb-8fb2-ba99b4811463" providerId="AD" clId="Web-{E3AC83C9-23E6-3D0B-87CE-060467B1F62B}" dt="2025-05-12T13:53:37.329" v="2015" actId="1076"/>
          <ac:picMkLst>
            <pc:docMk/>
            <pc:sldMk cId="1797731088" sldId="2147481082"/>
            <ac:picMk id="6" creationId="{82728A44-E620-12E5-76CF-04104C970445}"/>
          </ac:picMkLst>
        </pc:picChg>
        <pc:picChg chg="mod">
          <ac:chgData name="Marie Deveaux" userId="S::mdeveaux@rtsl.org::9fc0be8f-9df8-4ccb-8fb2-ba99b4811463" providerId="AD" clId="Web-{E3AC83C9-23E6-3D0B-87CE-060467B1F62B}" dt="2025-05-12T13:53:37.392" v="2016" actId="1076"/>
          <ac:picMkLst>
            <pc:docMk/>
            <pc:sldMk cId="1797731088" sldId="2147481082"/>
            <ac:picMk id="10" creationId="{EF1BE200-3395-3026-EA5E-1D3F389C356A}"/>
          </ac:picMkLst>
        </pc:picChg>
        <pc:picChg chg="add">
          <ac:chgData name="Marie Deveaux" userId="S::mdeveaux@rtsl.org::9fc0be8f-9df8-4ccb-8fb2-ba99b4811463" providerId="AD" clId="Web-{E3AC83C9-23E6-3D0B-87CE-060467B1F62B}" dt="2025-05-08T16:24:36.538" v="757"/>
          <ac:picMkLst>
            <pc:docMk/>
            <pc:sldMk cId="1797731088" sldId="2147481082"/>
            <ac:picMk id="14" creationId="{6869244D-24AF-173E-5141-D8CBE0F18400}"/>
          </ac:picMkLst>
        </pc:picChg>
      </pc:sldChg>
      <pc:sldChg chg="addSp delSp modSp modNotes">
        <pc:chgData name="Marie Deveaux" userId="S::mdeveaux@rtsl.org::9fc0be8f-9df8-4ccb-8fb2-ba99b4811463" providerId="AD" clId="Web-{E3AC83C9-23E6-3D0B-87CE-060467B1F62B}" dt="2025-05-08T16:04:19.479" v="502" actId="1076"/>
        <pc:sldMkLst>
          <pc:docMk/>
          <pc:sldMk cId="926513472" sldId="2147481209"/>
        </pc:sldMkLst>
        <pc:spChg chg="add del">
          <ac:chgData name="Marie Deveaux" userId="S::mdeveaux@rtsl.org::9fc0be8f-9df8-4ccb-8fb2-ba99b4811463" providerId="AD" clId="Web-{E3AC83C9-23E6-3D0B-87CE-060467B1F62B}" dt="2025-05-07T21:05:33.102" v="369"/>
          <ac:spMkLst>
            <pc:docMk/>
            <pc:sldMk cId="926513472" sldId="2147481209"/>
            <ac:spMk id="5" creationId="{9C926072-A6FF-3F76-5767-EBBF553B2D10}"/>
          </ac:spMkLst>
        </pc:spChg>
        <pc:spChg chg="add mod">
          <ac:chgData name="Marie Deveaux" userId="S::mdeveaux@rtsl.org::9fc0be8f-9df8-4ccb-8fb2-ba99b4811463" providerId="AD" clId="Web-{E3AC83C9-23E6-3D0B-87CE-060467B1F62B}" dt="2025-05-07T21:06:01.431" v="399" actId="1076"/>
          <ac:spMkLst>
            <pc:docMk/>
            <pc:sldMk cId="926513472" sldId="2147481209"/>
            <ac:spMk id="17" creationId="{6079EB9F-4339-D75A-D837-31F0D87B0E22}"/>
          </ac:spMkLst>
        </pc:spChg>
        <pc:spChg chg="add mod">
          <ac:chgData name="Marie Deveaux" userId="S::mdeveaux@rtsl.org::9fc0be8f-9df8-4ccb-8fb2-ba99b4811463" providerId="AD" clId="Web-{E3AC83C9-23E6-3D0B-87CE-060467B1F62B}" dt="2025-05-08T16:03:57.698" v="497"/>
          <ac:spMkLst>
            <pc:docMk/>
            <pc:sldMk cId="926513472" sldId="2147481209"/>
            <ac:spMk id="21" creationId="{0B6C2604-A39B-60B4-09B4-6E162AAC0C94}"/>
          </ac:spMkLst>
        </pc:spChg>
        <pc:spChg chg="add mod">
          <ac:chgData name="Marie Deveaux" userId="S::mdeveaux@rtsl.org::9fc0be8f-9df8-4ccb-8fb2-ba99b4811463" providerId="AD" clId="Web-{E3AC83C9-23E6-3D0B-87CE-060467B1F62B}" dt="2025-05-08T16:03:57.698" v="498"/>
          <ac:spMkLst>
            <pc:docMk/>
            <pc:sldMk cId="926513472" sldId="2147481209"/>
            <ac:spMk id="23" creationId="{F21F6A9F-7779-84B1-C930-58B22B1F5082}"/>
          </ac:spMkLst>
        </pc:spChg>
        <pc:spChg chg="add mod">
          <ac:chgData name="Marie Deveaux" userId="S::mdeveaux@rtsl.org::9fc0be8f-9df8-4ccb-8fb2-ba99b4811463" providerId="AD" clId="Web-{E3AC83C9-23E6-3D0B-87CE-060467B1F62B}" dt="2025-05-08T16:04:19.479" v="502" actId="1076"/>
          <ac:spMkLst>
            <pc:docMk/>
            <pc:sldMk cId="926513472" sldId="2147481209"/>
            <ac:spMk id="25" creationId="{F1850554-1D4B-A9E1-CAD6-D6567A9F3DA8}"/>
          </ac:spMkLst>
        </pc:spChg>
        <pc:spChg chg="add mod">
          <ac:chgData name="Marie Deveaux" userId="S::mdeveaux@rtsl.org::9fc0be8f-9df8-4ccb-8fb2-ba99b4811463" providerId="AD" clId="Web-{E3AC83C9-23E6-3D0B-87CE-060467B1F62B}" dt="2025-05-08T16:03:57.698" v="500"/>
          <ac:spMkLst>
            <pc:docMk/>
            <pc:sldMk cId="926513472" sldId="2147481209"/>
            <ac:spMk id="27" creationId="{325985FC-B269-20DA-1557-533D0E577F9F}"/>
          </ac:spMkLst>
        </pc:spChg>
        <pc:spChg chg="add mod">
          <ac:chgData name="Marie Deveaux" userId="S::mdeveaux@rtsl.org::9fc0be8f-9df8-4ccb-8fb2-ba99b4811463" providerId="AD" clId="Web-{E3AC83C9-23E6-3D0B-87CE-060467B1F62B}" dt="2025-05-08T16:03:57.729" v="501"/>
          <ac:spMkLst>
            <pc:docMk/>
            <pc:sldMk cId="926513472" sldId="2147481209"/>
            <ac:spMk id="29" creationId="{2A444420-29B1-9549-7B53-5C1F216EDB08}"/>
          </ac:spMkLst>
        </pc:spChg>
        <pc:picChg chg="add">
          <ac:chgData name="Marie Deveaux" userId="S::mdeveaux@rtsl.org::9fc0be8f-9df8-4ccb-8fb2-ba99b4811463" providerId="AD" clId="Web-{E3AC83C9-23E6-3D0B-87CE-060467B1F62B}" dt="2025-05-07T21:05:45.399" v="390"/>
          <ac:picMkLst>
            <pc:docMk/>
            <pc:sldMk cId="926513472" sldId="2147481209"/>
            <ac:picMk id="31" creationId="{099B7582-E77B-125D-1142-3005155BEC52}"/>
          </ac:picMkLst>
        </pc:picChg>
        <pc:picChg chg="add">
          <ac:chgData name="Marie Deveaux" userId="S::mdeveaux@rtsl.org::9fc0be8f-9df8-4ccb-8fb2-ba99b4811463" providerId="AD" clId="Web-{E3AC83C9-23E6-3D0B-87CE-060467B1F62B}" dt="2025-05-07T21:05:45.414" v="391"/>
          <ac:picMkLst>
            <pc:docMk/>
            <pc:sldMk cId="926513472" sldId="2147481209"/>
            <ac:picMk id="33" creationId="{3AA1F692-97B5-AAD0-1EC2-ADF71DBC8212}"/>
          </ac:picMkLst>
        </pc:picChg>
        <pc:picChg chg="add">
          <ac:chgData name="Marie Deveaux" userId="S::mdeveaux@rtsl.org::9fc0be8f-9df8-4ccb-8fb2-ba99b4811463" providerId="AD" clId="Web-{E3AC83C9-23E6-3D0B-87CE-060467B1F62B}" dt="2025-05-07T21:05:45.430" v="392"/>
          <ac:picMkLst>
            <pc:docMk/>
            <pc:sldMk cId="926513472" sldId="2147481209"/>
            <ac:picMk id="35" creationId="{95EA23A5-75AF-B2F4-DDF0-04978EEE4475}"/>
          </ac:picMkLst>
        </pc:picChg>
        <pc:picChg chg="add mod">
          <ac:chgData name="Marie Deveaux" userId="S::mdeveaux@rtsl.org::9fc0be8f-9df8-4ccb-8fb2-ba99b4811463" providerId="AD" clId="Web-{E3AC83C9-23E6-3D0B-87CE-060467B1F62B}" dt="2025-05-08T16:01:14.991" v="479"/>
          <ac:picMkLst>
            <pc:docMk/>
            <pc:sldMk cId="926513472" sldId="2147481209"/>
            <ac:picMk id="37" creationId="{1E0388E0-B77D-817C-80F1-B748EC5E140D}"/>
          </ac:picMkLst>
        </pc:picChg>
        <pc:picChg chg="add">
          <ac:chgData name="Marie Deveaux" userId="S::mdeveaux@rtsl.org::9fc0be8f-9df8-4ccb-8fb2-ba99b4811463" providerId="AD" clId="Web-{E3AC83C9-23E6-3D0B-87CE-060467B1F62B}" dt="2025-05-07T21:05:45.446" v="394"/>
          <ac:picMkLst>
            <pc:docMk/>
            <pc:sldMk cId="926513472" sldId="2147481209"/>
            <ac:picMk id="39" creationId="{1C3C02B2-FBEC-930D-C265-E4A7A81905C6}"/>
          </ac:picMkLst>
        </pc:picChg>
        <pc:picChg chg="add">
          <ac:chgData name="Marie Deveaux" userId="S::mdeveaux@rtsl.org::9fc0be8f-9df8-4ccb-8fb2-ba99b4811463" providerId="AD" clId="Web-{E3AC83C9-23E6-3D0B-87CE-060467B1F62B}" dt="2025-05-07T21:05:45.461" v="395"/>
          <ac:picMkLst>
            <pc:docMk/>
            <pc:sldMk cId="926513472" sldId="2147481209"/>
            <ac:picMk id="41" creationId="{48EE01CD-4C84-95E1-AAE8-FE057B6A5904}"/>
          </ac:picMkLst>
        </pc:picChg>
      </pc:sldChg>
      <pc:sldChg chg="del">
        <pc:chgData name="Marie Deveaux" userId="S::mdeveaux@rtsl.org::9fc0be8f-9df8-4ccb-8fb2-ba99b4811463" providerId="AD" clId="Web-{E3AC83C9-23E6-3D0B-87CE-060467B1F62B}" dt="2025-05-08T16:02:22.336" v="482"/>
        <pc:sldMkLst>
          <pc:docMk/>
          <pc:sldMk cId="1386134395" sldId="2147481210"/>
        </pc:sldMkLst>
      </pc:sldChg>
      <pc:sldChg chg="del">
        <pc:chgData name="Marie Deveaux" userId="S::mdeveaux@rtsl.org::9fc0be8f-9df8-4ccb-8fb2-ba99b4811463" providerId="AD" clId="Web-{E3AC83C9-23E6-3D0B-87CE-060467B1F62B}" dt="2025-05-08T16:09:59.206" v="584"/>
        <pc:sldMkLst>
          <pc:docMk/>
          <pc:sldMk cId="2837573304" sldId="2147481212"/>
        </pc:sldMkLst>
      </pc:sldChg>
      <pc:sldChg chg="del modNotes">
        <pc:chgData name="Marie Deveaux" userId="S::mdeveaux@rtsl.org::9fc0be8f-9df8-4ccb-8fb2-ba99b4811463" providerId="AD" clId="Web-{E3AC83C9-23E6-3D0B-87CE-060467B1F62B}" dt="2025-05-08T16:06:24.966" v="521"/>
        <pc:sldMkLst>
          <pc:docMk/>
          <pc:sldMk cId="2776200708" sldId="2147481213"/>
        </pc:sldMkLst>
      </pc:sldChg>
      <pc:sldChg chg="del">
        <pc:chgData name="Marie Deveaux" userId="S::mdeveaux@rtsl.org::9fc0be8f-9df8-4ccb-8fb2-ba99b4811463" providerId="AD" clId="Web-{E3AC83C9-23E6-3D0B-87CE-060467B1F62B}" dt="2025-05-08T16:07:10.389" v="531"/>
        <pc:sldMkLst>
          <pc:docMk/>
          <pc:sldMk cId="3983359297" sldId="2147481214"/>
        </pc:sldMkLst>
      </pc:sldChg>
      <pc:sldChg chg="addSp delSp modSp del">
        <pc:chgData name="Marie Deveaux" userId="S::mdeveaux@rtsl.org::9fc0be8f-9df8-4ccb-8fb2-ba99b4811463" providerId="AD" clId="Web-{E3AC83C9-23E6-3D0B-87CE-060467B1F62B}" dt="2025-05-08T16:09:34.674" v="583"/>
        <pc:sldMkLst>
          <pc:docMk/>
          <pc:sldMk cId="2448560111" sldId="2147481215"/>
        </pc:sldMkLst>
      </pc:sldChg>
      <pc:sldChg chg="del">
        <pc:chgData name="Marie Deveaux" userId="S::mdeveaux@rtsl.org::9fc0be8f-9df8-4ccb-8fb2-ba99b4811463" providerId="AD" clId="Web-{E3AC83C9-23E6-3D0B-87CE-060467B1F62B}" dt="2025-05-08T16:08:45.032" v="572"/>
        <pc:sldMkLst>
          <pc:docMk/>
          <pc:sldMk cId="3260237047" sldId="2147481216"/>
        </pc:sldMkLst>
      </pc:sldChg>
      <pc:sldChg chg="delSp modSp modNotes">
        <pc:chgData name="Marie Deveaux" userId="S::mdeveaux@rtsl.org::9fc0be8f-9df8-4ccb-8fb2-ba99b4811463" providerId="AD" clId="Web-{E3AC83C9-23E6-3D0B-87CE-060467B1F62B}" dt="2025-05-12T13:50:17.524" v="1988" actId="1076"/>
        <pc:sldMkLst>
          <pc:docMk/>
          <pc:sldMk cId="1461487899" sldId="2147481277"/>
        </pc:sldMkLst>
        <pc:spChg chg="mod">
          <ac:chgData name="Marie Deveaux" userId="S::mdeveaux@rtsl.org::9fc0be8f-9df8-4ccb-8fb2-ba99b4811463" providerId="AD" clId="Web-{E3AC83C9-23E6-3D0B-87CE-060467B1F62B}" dt="2025-05-12T13:48:48.489" v="1974" actId="20577"/>
          <ac:spMkLst>
            <pc:docMk/>
            <pc:sldMk cId="1461487899" sldId="2147481277"/>
            <ac:spMk id="4" creationId="{2AAEC891-B6DA-3411-EF63-81AEB785C085}"/>
          </ac:spMkLst>
        </pc:spChg>
        <pc:spChg chg="mod">
          <ac:chgData name="Marie Deveaux" userId="S::mdeveaux@rtsl.org::9fc0be8f-9df8-4ccb-8fb2-ba99b4811463" providerId="AD" clId="Web-{E3AC83C9-23E6-3D0B-87CE-060467B1F62B}" dt="2025-05-12T13:49:19.959" v="1981" actId="1076"/>
          <ac:spMkLst>
            <pc:docMk/>
            <pc:sldMk cId="1461487899" sldId="2147481277"/>
            <ac:spMk id="5" creationId="{348CE0E2-F343-AB94-2752-78AB9C57F28F}"/>
          </ac:spMkLst>
        </pc:spChg>
        <pc:spChg chg="mod">
          <ac:chgData name="Marie Deveaux" userId="S::mdeveaux@rtsl.org::9fc0be8f-9df8-4ccb-8fb2-ba99b4811463" providerId="AD" clId="Web-{E3AC83C9-23E6-3D0B-87CE-060467B1F62B}" dt="2025-05-12T13:49:53.148" v="1985" actId="20577"/>
          <ac:spMkLst>
            <pc:docMk/>
            <pc:sldMk cId="1461487899" sldId="2147481277"/>
            <ac:spMk id="6" creationId="{10CEF76B-17B6-A244-9973-3B78745278A4}"/>
          </ac:spMkLst>
        </pc:spChg>
        <pc:spChg chg="mod">
          <ac:chgData name="Marie Deveaux" userId="S::mdeveaux@rtsl.org::9fc0be8f-9df8-4ccb-8fb2-ba99b4811463" providerId="AD" clId="Web-{E3AC83C9-23E6-3D0B-87CE-060467B1F62B}" dt="2025-05-12T13:49:19.866" v="1980" actId="1076"/>
          <ac:spMkLst>
            <pc:docMk/>
            <pc:sldMk cId="1461487899" sldId="2147481277"/>
            <ac:spMk id="8" creationId="{DB272049-7A9B-B3F3-9632-790D89D757E7}"/>
          </ac:spMkLst>
        </pc:spChg>
        <pc:spChg chg="mod">
          <ac:chgData name="Marie Deveaux" userId="S::mdeveaux@rtsl.org::9fc0be8f-9df8-4ccb-8fb2-ba99b4811463" providerId="AD" clId="Web-{E3AC83C9-23E6-3D0B-87CE-060467B1F62B}" dt="2025-05-12T13:50:17.524" v="1988" actId="1076"/>
          <ac:spMkLst>
            <pc:docMk/>
            <pc:sldMk cId="1461487899" sldId="2147481277"/>
            <ac:spMk id="11" creationId="{02D013E4-2B7F-104D-3F9A-D88C160059D8}"/>
          </ac:spMkLst>
        </pc:spChg>
        <pc:spChg chg="mod">
          <ac:chgData name="Marie Deveaux" userId="S::mdeveaux@rtsl.org::9fc0be8f-9df8-4ccb-8fb2-ba99b4811463" providerId="AD" clId="Web-{E3AC83C9-23E6-3D0B-87CE-060467B1F62B}" dt="2025-05-12T13:50:07.227" v="1987" actId="1076"/>
          <ac:spMkLst>
            <pc:docMk/>
            <pc:sldMk cId="1461487899" sldId="2147481277"/>
            <ac:spMk id="13" creationId="{C90B5C44-DF7B-D8C5-2819-80AE476584C4}"/>
          </ac:spMkLst>
        </pc:spChg>
      </pc:sldChg>
      <pc:sldChg chg="addSp delSp modSp modNotes">
        <pc:chgData name="Marie Deveaux" userId="S::mdeveaux@rtsl.org::9fc0be8f-9df8-4ccb-8fb2-ba99b4811463" providerId="AD" clId="Web-{E3AC83C9-23E6-3D0B-87CE-060467B1F62B}" dt="2025-05-12T13:48:20.082" v="1971"/>
        <pc:sldMkLst>
          <pc:docMk/>
          <pc:sldMk cId="3976650252" sldId="2147481278"/>
        </pc:sldMkLst>
        <pc:spChg chg="mod">
          <ac:chgData name="Marie Deveaux" userId="S::mdeveaux@rtsl.org::9fc0be8f-9df8-4ccb-8fb2-ba99b4811463" providerId="AD" clId="Web-{E3AC83C9-23E6-3D0B-87CE-060467B1F62B}" dt="2025-05-09T21:29:13.537" v="1821" actId="20577"/>
          <ac:spMkLst>
            <pc:docMk/>
            <pc:sldMk cId="3976650252" sldId="2147481278"/>
            <ac:spMk id="3" creationId="{B422F40F-2428-6BED-2892-6FE312CE2EFB}"/>
          </ac:spMkLst>
        </pc:spChg>
        <pc:spChg chg="add mod">
          <ac:chgData name="Marie Deveaux" userId="S::mdeveaux@rtsl.org::9fc0be8f-9df8-4ccb-8fb2-ba99b4811463" providerId="AD" clId="Web-{E3AC83C9-23E6-3D0B-87CE-060467B1F62B}" dt="2025-05-08T16:21:54.284" v="728"/>
          <ac:spMkLst>
            <pc:docMk/>
            <pc:sldMk cId="3976650252" sldId="2147481278"/>
            <ac:spMk id="12" creationId="{A9D9B397-1A0D-CC9C-AD5B-6D08A226204F}"/>
          </ac:spMkLst>
        </pc:spChg>
        <pc:spChg chg="mod">
          <ac:chgData name="Marie Deveaux" userId="S::mdeveaux@rtsl.org::9fc0be8f-9df8-4ccb-8fb2-ba99b4811463" providerId="AD" clId="Web-{E3AC83C9-23E6-3D0B-87CE-060467B1F62B}" dt="2025-05-12T13:46:31.172" v="1967" actId="1076"/>
          <ac:spMkLst>
            <pc:docMk/>
            <pc:sldMk cId="3976650252" sldId="2147481278"/>
            <ac:spMk id="13" creationId="{30403B19-0BE9-CE51-BD52-B1BC4C6282BE}"/>
          </ac:spMkLst>
        </pc:spChg>
        <pc:picChg chg="add">
          <ac:chgData name="Marie Deveaux" userId="S::mdeveaux@rtsl.org::9fc0be8f-9df8-4ccb-8fb2-ba99b4811463" providerId="AD" clId="Web-{E3AC83C9-23E6-3D0B-87CE-060467B1F62B}" dt="2025-05-08T16:21:54.269" v="727"/>
          <ac:picMkLst>
            <pc:docMk/>
            <pc:sldMk cId="3976650252" sldId="2147481278"/>
            <ac:picMk id="9" creationId="{84368835-E0F3-CE2F-F198-F1B31F667212}"/>
          </ac:picMkLst>
        </pc:picChg>
        <pc:picChg chg="mod">
          <ac:chgData name="Marie Deveaux" userId="S::mdeveaux@rtsl.org::9fc0be8f-9df8-4ccb-8fb2-ba99b4811463" providerId="AD" clId="Web-{E3AC83C9-23E6-3D0B-87CE-060467B1F62B}" dt="2025-05-08T16:22:12.613" v="729"/>
          <ac:picMkLst>
            <pc:docMk/>
            <pc:sldMk cId="3976650252" sldId="2147481278"/>
            <ac:picMk id="10" creationId="{57905B63-9E4A-6708-121B-EC45E4902CEE}"/>
          </ac:picMkLst>
        </pc:picChg>
        <pc:picChg chg="mod">
          <ac:chgData name="Marie Deveaux" userId="S::mdeveaux@rtsl.org::9fc0be8f-9df8-4ccb-8fb2-ba99b4811463" providerId="AD" clId="Web-{E3AC83C9-23E6-3D0B-87CE-060467B1F62B}" dt="2025-05-08T16:22:12.613" v="730"/>
          <ac:picMkLst>
            <pc:docMk/>
            <pc:sldMk cId="3976650252" sldId="2147481278"/>
            <ac:picMk id="14" creationId="{DAE3D867-6E87-C787-CC75-BFBDDE3203BB}"/>
          </ac:picMkLst>
        </pc:picChg>
        <pc:picChg chg="mod">
          <ac:chgData name="Marie Deveaux" userId="S::mdeveaux@rtsl.org::9fc0be8f-9df8-4ccb-8fb2-ba99b4811463" providerId="AD" clId="Web-{E3AC83C9-23E6-3D0B-87CE-060467B1F62B}" dt="2025-05-08T16:22:12.832" v="731"/>
          <ac:picMkLst>
            <pc:docMk/>
            <pc:sldMk cId="3976650252" sldId="2147481278"/>
            <ac:picMk id="15" creationId="{8FBC716D-2AC5-B9D7-908C-F30F9A38BBFE}"/>
          </ac:picMkLst>
        </pc:picChg>
      </pc:sldChg>
      <pc:sldChg chg="delSp modSp modNotes">
        <pc:chgData name="Marie Deveaux" userId="S::mdeveaux@rtsl.org::9fc0be8f-9df8-4ccb-8fb2-ba99b4811463" providerId="AD" clId="Web-{E3AC83C9-23E6-3D0B-87CE-060467B1F62B}" dt="2025-05-08T21:09:11.420" v="1134" actId="20577"/>
        <pc:sldMkLst>
          <pc:docMk/>
          <pc:sldMk cId="2118124190" sldId="2147481297"/>
        </pc:sldMkLst>
        <pc:spChg chg="mod">
          <ac:chgData name="Marie Deveaux" userId="S::mdeveaux@rtsl.org::9fc0be8f-9df8-4ccb-8fb2-ba99b4811463" providerId="AD" clId="Web-{E3AC83C9-23E6-3D0B-87CE-060467B1F62B}" dt="2025-05-08T17:32:38.505" v="901" actId="14100"/>
          <ac:spMkLst>
            <pc:docMk/>
            <pc:sldMk cId="2118124190" sldId="2147481297"/>
            <ac:spMk id="3" creationId="{B422F40F-2428-6BED-2892-6FE312CE2EFB}"/>
          </ac:spMkLst>
        </pc:spChg>
        <pc:spChg chg="mod">
          <ac:chgData name="Marie Deveaux" userId="S::mdeveaux@rtsl.org::9fc0be8f-9df8-4ccb-8fb2-ba99b4811463" providerId="AD" clId="Web-{E3AC83C9-23E6-3D0B-87CE-060467B1F62B}" dt="2025-05-08T21:09:11.420" v="1134" actId="20577"/>
          <ac:spMkLst>
            <pc:docMk/>
            <pc:sldMk cId="2118124190" sldId="2147481297"/>
            <ac:spMk id="13" creationId="{30403B19-0BE9-CE51-BD52-B1BC4C6282BE}"/>
          </ac:spMkLst>
        </pc:spChg>
        <pc:picChg chg="mod">
          <ac:chgData name="Marie Deveaux" userId="S::mdeveaux@rtsl.org::9fc0be8f-9df8-4ccb-8fb2-ba99b4811463" providerId="AD" clId="Web-{E3AC83C9-23E6-3D0B-87CE-060467B1F62B}" dt="2025-05-08T17:32:48.521" v="902" actId="1076"/>
          <ac:picMkLst>
            <pc:docMk/>
            <pc:sldMk cId="2118124190" sldId="2147481297"/>
            <ac:picMk id="10" creationId="{57905B63-9E4A-6708-121B-EC45E4902CEE}"/>
          </ac:picMkLst>
        </pc:picChg>
        <pc:picChg chg="mod">
          <ac:chgData name="Marie Deveaux" userId="S::mdeveaux@rtsl.org::9fc0be8f-9df8-4ccb-8fb2-ba99b4811463" providerId="AD" clId="Web-{E3AC83C9-23E6-3D0B-87CE-060467B1F62B}" dt="2025-05-08T17:32:48.599" v="903" actId="1076"/>
          <ac:picMkLst>
            <pc:docMk/>
            <pc:sldMk cId="2118124190" sldId="2147481297"/>
            <ac:picMk id="14" creationId="{DAE3D867-6E87-C787-CC75-BFBDDE3203BB}"/>
          </ac:picMkLst>
        </pc:picChg>
        <pc:picChg chg="mod">
          <ac:chgData name="Marie Deveaux" userId="S::mdeveaux@rtsl.org::9fc0be8f-9df8-4ccb-8fb2-ba99b4811463" providerId="AD" clId="Web-{E3AC83C9-23E6-3D0B-87CE-060467B1F62B}" dt="2025-05-08T17:32:48.661" v="904" actId="1076"/>
          <ac:picMkLst>
            <pc:docMk/>
            <pc:sldMk cId="2118124190" sldId="2147481297"/>
            <ac:picMk id="15" creationId="{8FBC716D-2AC5-B9D7-908C-F30F9A38BBFE}"/>
          </ac:picMkLst>
        </pc:picChg>
      </pc:sldChg>
      <pc:sldChg chg="delSp modNotes">
        <pc:chgData name="Marie Deveaux" userId="S::mdeveaux@rtsl.org::9fc0be8f-9df8-4ccb-8fb2-ba99b4811463" providerId="AD" clId="Web-{E3AC83C9-23E6-3D0B-87CE-060467B1F62B}" dt="2025-05-07T20:30:33.033" v="20"/>
        <pc:sldMkLst>
          <pc:docMk/>
          <pc:sldMk cId="385381610" sldId="2147481362"/>
        </pc:sldMkLst>
      </pc:sldChg>
      <pc:sldChg chg="delSp modNotes">
        <pc:chgData name="Marie Deveaux" userId="S::mdeveaux@rtsl.org::9fc0be8f-9df8-4ccb-8fb2-ba99b4811463" providerId="AD" clId="Web-{E3AC83C9-23E6-3D0B-87CE-060467B1F62B}" dt="2025-05-07T20:51:58.769" v="221"/>
        <pc:sldMkLst>
          <pc:docMk/>
          <pc:sldMk cId="2734067288" sldId="2147481444"/>
        </pc:sldMkLst>
      </pc:sldChg>
      <pc:sldChg chg="delSp">
        <pc:chgData name="Marie Deveaux" userId="S::mdeveaux@rtsl.org::9fc0be8f-9df8-4ccb-8fb2-ba99b4811463" providerId="AD" clId="Web-{E3AC83C9-23E6-3D0B-87CE-060467B1F62B}" dt="2025-05-12T13:51:06.932" v="1996"/>
        <pc:sldMkLst>
          <pc:docMk/>
          <pc:sldMk cId="361136714" sldId="2147481485"/>
        </pc:sldMkLst>
      </pc:sldChg>
      <pc:sldChg chg="addSp delSp modSp">
        <pc:chgData name="Marie Deveaux" userId="S::mdeveaux@rtsl.org::9fc0be8f-9df8-4ccb-8fb2-ba99b4811463" providerId="AD" clId="Web-{E3AC83C9-23E6-3D0B-87CE-060467B1F62B}" dt="2025-05-09T15:46:53.312" v="1404" actId="1076"/>
        <pc:sldMkLst>
          <pc:docMk/>
          <pc:sldMk cId="1172223448" sldId="2147481573"/>
        </pc:sldMkLst>
      </pc:sldChg>
      <pc:sldChg chg="addSp delSp modSp addAnim">
        <pc:chgData name="Marie Deveaux" userId="S::mdeveaux@rtsl.org::9fc0be8f-9df8-4ccb-8fb2-ba99b4811463" providerId="AD" clId="Web-{E3AC83C9-23E6-3D0B-87CE-060467B1F62B}" dt="2025-05-07T20:38:05.544" v="110"/>
        <pc:sldMkLst>
          <pc:docMk/>
          <pc:sldMk cId="2197473164" sldId="2147481583"/>
        </pc:sldMkLst>
        <pc:spChg chg="mod">
          <ac:chgData name="Marie Deveaux" userId="S::mdeveaux@rtsl.org::9fc0be8f-9df8-4ccb-8fb2-ba99b4811463" providerId="AD" clId="Web-{E3AC83C9-23E6-3D0B-87CE-060467B1F62B}" dt="2025-05-07T20:32:26.036" v="40" actId="20577"/>
          <ac:spMkLst>
            <pc:docMk/>
            <pc:sldMk cId="2197473164" sldId="2147481583"/>
            <ac:spMk id="8" creationId="{F8ADEA2F-4367-8373-02CF-746240BD0DC0}"/>
          </ac:spMkLst>
        </pc:spChg>
        <pc:spChg chg="add mod">
          <ac:chgData name="Marie Deveaux" userId="S::mdeveaux@rtsl.org::9fc0be8f-9df8-4ccb-8fb2-ba99b4811463" providerId="AD" clId="Web-{E3AC83C9-23E6-3D0B-87CE-060467B1F62B}" dt="2025-05-07T20:37:41.887" v="106" actId="1076"/>
          <ac:spMkLst>
            <pc:docMk/>
            <pc:sldMk cId="2197473164" sldId="2147481583"/>
            <ac:spMk id="12" creationId="{E44E1F48-B78A-81A5-DC47-CF1A100DB2D0}"/>
          </ac:spMkLst>
        </pc:spChg>
        <pc:spChg chg="mod">
          <ac:chgData name="Marie Deveaux" userId="S::mdeveaux@rtsl.org::9fc0be8f-9df8-4ccb-8fb2-ba99b4811463" providerId="AD" clId="Web-{E3AC83C9-23E6-3D0B-87CE-060467B1F62B}" dt="2025-05-07T20:37:59.888" v="109"/>
          <ac:spMkLst>
            <pc:docMk/>
            <pc:sldMk cId="2197473164" sldId="2147481583"/>
            <ac:spMk id="14" creationId="{BFD691AC-2871-644D-2809-0841B3E3CE38}"/>
          </ac:spMkLst>
        </pc:spChg>
        <pc:spChg chg="mod">
          <ac:chgData name="Marie Deveaux" userId="S::mdeveaux@rtsl.org::9fc0be8f-9df8-4ccb-8fb2-ba99b4811463" providerId="AD" clId="Web-{E3AC83C9-23E6-3D0B-87CE-060467B1F62B}" dt="2025-05-07T20:38:05.544" v="110"/>
          <ac:spMkLst>
            <pc:docMk/>
            <pc:sldMk cId="2197473164" sldId="2147481583"/>
            <ac:spMk id="15" creationId="{401DB467-EE50-8293-B748-8E686ECDAADB}"/>
          </ac:spMkLst>
        </pc:spChg>
        <pc:spChg chg="add mod">
          <ac:chgData name="Marie Deveaux" userId="S::mdeveaux@rtsl.org::9fc0be8f-9df8-4ccb-8fb2-ba99b4811463" providerId="AD" clId="Web-{E3AC83C9-23E6-3D0B-87CE-060467B1F62B}" dt="2025-05-07T20:37:41.903" v="107" actId="1076"/>
          <ac:spMkLst>
            <pc:docMk/>
            <pc:sldMk cId="2197473164" sldId="2147481583"/>
            <ac:spMk id="16" creationId="{63D8F17B-0CC2-1343-0131-ADFA4C63EF65}"/>
          </ac:spMkLst>
        </pc:spChg>
        <pc:picChg chg="add mod">
          <ac:chgData name="Marie Deveaux" userId="S::mdeveaux@rtsl.org::9fc0be8f-9df8-4ccb-8fb2-ba99b4811463" providerId="AD" clId="Web-{E3AC83C9-23E6-3D0B-87CE-060467B1F62B}" dt="2025-05-07T20:37:41.872" v="104" actId="1076"/>
          <ac:picMkLst>
            <pc:docMk/>
            <pc:sldMk cId="2197473164" sldId="2147481583"/>
            <ac:picMk id="4" creationId="{DC6FA305-E78A-93E7-E7BD-650178CCC489}"/>
          </ac:picMkLst>
        </pc:picChg>
        <pc:picChg chg="add mod">
          <ac:chgData name="Marie Deveaux" userId="S::mdeveaux@rtsl.org::9fc0be8f-9df8-4ccb-8fb2-ba99b4811463" providerId="AD" clId="Web-{E3AC83C9-23E6-3D0B-87CE-060467B1F62B}" dt="2025-05-07T20:37:41.872" v="105" actId="1076"/>
          <ac:picMkLst>
            <pc:docMk/>
            <pc:sldMk cId="2197473164" sldId="2147481583"/>
            <ac:picMk id="6" creationId="{A2C6DB62-9FED-07AA-70F5-751E9B3B9050}"/>
          </ac:picMkLst>
        </pc:picChg>
      </pc:sldChg>
      <pc:sldChg chg="addSp delSp modSp modNotes">
        <pc:chgData name="Marie Deveaux" userId="S::mdeveaux@rtsl.org::9fc0be8f-9df8-4ccb-8fb2-ba99b4811463" providerId="AD" clId="Web-{E3AC83C9-23E6-3D0B-87CE-060467B1F62B}" dt="2025-05-08T17:43:52.412" v="994" actId="14100"/>
        <pc:sldMkLst>
          <pc:docMk/>
          <pc:sldMk cId="3421130085" sldId="2147481584"/>
        </pc:sldMkLst>
        <pc:spChg chg="mod">
          <ac:chgData name="Marie Deveaux" userId="S::mdeveaux@rtsl.org::9fc0be8f-9df8-4ccb-8fb2-ba99b4811463" providerId="AD" clId="Web-{E3AC83C9-23E6-3D0B-87CE-060467B1F62B}" dt="2025-05-08T16:12:42.522" v="609" actId="1076"/>
          <ac:spMkLst>
            <pc:docMk/>
            <pc:sldMk cId="3421130085" sldId="2147481584"/>
            <ac:spMk id="2" creationId="{09E7200A-44EE-6C02-21F9-EB5EF562E90E}"/>
          </ac:spMkLst>
        </pc:spChg>
        <pc:graphicFrameChg chg="mod modGraphic">
          <ac:chgData name="Marie Deveaux" userId="S::mdeveaux@rtsl.org::9fc0be8f-9df8-4ccb-8fb2-ba99b4811463" providerId="AD" clId="Web-{E3AC83C9-23E6-3D0B-87CE-060467B1F62B}" dt="2025-05-08T17:43:52.412" v="994" actId="14100"/>
          <ac:graphicFrameMkLst>
            <pc:docMk/>
            <pc:sldMk cId="3421130085" sldId="2147481584"/>
            <ac:graphicFrameMk id="4" creationId="{32B9606A-884E-87F3-21D2-13BB1CAA5515}"/>
          </ac:graphicFrameMkLst>
        </pc:graphicFrameChg>
        <pc:picChg chg="add mod">
          <ac:chgData name="Marie Deveaux" userId="S::mdeveaux@rtsl.org::9fc0be8f-9df8-4ccb-8fb2-ba99b4811463" providerId="AD" clId="Web-{E3AC83C9-23E6-3D0B-87CE-060467B1F62B}" dt="2025-05-08T16:12:15.787" v="605" actId="1076"/>
          <ac:picMkLst>
            <pc:docMk/>
            <pc:sldMk cId="3421130085" sldId="2147481584"/>
            <ac:picMk id="56" creationId="{1997E8C9-1664-1D80-ED7E-12FED8611554}"/>
          </ac:picMkLst>
        </pc:picChg>
      </pc:sldChg>
      <pc:sldChg chg="delSp modSp modNotes">
        <pc:chgData name="Marie Deveaux" userId="S::mdeveaux@rtsl.org::9fc0be8f-9df8-4ccb-8fb2-ba99b4811463" providerId="AD" clId="Web-{E3AC83C9-23E6-3D0B-87CE-060467B1F62B}" dt="2025-05-09T13:56:07.035" v="1349"/>
        <pc:sldMkLst>
          <pc:docMk/>
          <pc:sldMk cId="3301690218" sldId="2147481587"/>
        </pc:sldMkLst>
        <pc:spChg chg="mod">
          <ac:chgData name="Marie Deveaux" userId="S::mdeveaux@rtsl.org::9fc0be8f-9df8-4ccb-8fb2-ba99b4811463" providerId="AD" clId="Web-{E3AC83C9-23E6-3D0B-87CE-060467B1F62B}" dt="2025-05-09T13:55:18.378" v="1340" actId="1076"/>
          <ac:spMkLst>
            <pc:docMk/>
            <pc:sldMk cId="3301690218" sldId="2147481587"/>
            <ac:spMk id="5" creationId="{AEC7DA32-4757-C08D-A56B-2D243465952E}"/>
          </ac:spMkLst>
        </pc:spChg>
        <pc:spChg chg="mod">
          <ac:chgData name="Marie Deveaux" userId="S::mdeveaux@rtsl.org::9fc0be8f-9df8-4ccb-8fb2-ba99b4811463" providerId="AD" clId="Web-{E3AC83C9-23E6-3D0B-87CE-060467B1F62B}" dt="2025-05-09T13:54:54.815" v="1336" actId="14100"/>
          <ac:spMkLst>
            <pc:docMk/>
            <pc:sldMk cId="3301690218" sldId="2147481587"/>
            <ac:spMk id="10" creationId="{24748FC4-CD66-5602-633B-46CF3C264BDF}"/>
          </ac:spMkLst>
        </pc:spChg>
        <pc:spChg chg="mod">
          <ac:chgData name="Marie Deveaux" userId="S::mdeveaux@rtsl.org::9fc0be8f-9df8-4ccb-8fb2-ba99b4811463" providerId="AD" clId="Web-{E3AC83C9-23E6-3D0B-87CE-060467B1F62B}" dt="2025-05-09T13:55:08.565" v="1338" actId="1076"/>
          <ac:spMkLst>
            <pc:docMk/>
            <pc:sldMk cId="3301690218" sldId="2147481587"/>
            <ac:spMk id="11" creationId="{C9E74595-E9E2-B11D-A1B7-84FDCA5213C6}"/>
          </ac:spMkLst>
        </pc:spChg>
        <pc:spChg chg="mod">
          <ac:chgData name="Marie Deveaux" userId="S::mdeveaux@rtsl.org::9fc0be8f-9df8-4ccb-8fb2-ba99b4811463" providerId="AD" clId="Web-{E3AC83C9-23E6-3D0B-87CE-060467B1F62B}" dt="2025-05-09T13:55:03.846" v="1337" actId="1076"/>
          <ac:spMkLst>
            <pc:docMk/>
            <pc:sldMk cId="3301690218" sldId="2147481587"/>
            <ac:spMk id="13" creationId="{31330377-2680-1E62-8898-E582966CF308}"/>
          </ac:spMkLst>
        </pc:spChg>
        <pc:grpChg chg="mod">
          <ac:chgData name="Marie Deveaux" userId="S::mdeveaux@rtsl.org::9fc0be8f-9df8-4ccb-8fb2-ba99b4811463" providerId="AD" clId="Web-{E3AC83C9-23E6-3D0B-87CE-060467B1F62B}" dt="2025-05-09T13:54:31.392" v="1335" actId="14100"/>
          <ac:grpSpMkLst>
            <pc:docMk/>
            <pc:sldMk cId="3301690218" sldId="2147481587"/>
            <ac:grpSpMk id="9" creationId="{E84DDB5C-74E1-986C-AF08-7AE8890DC8D3}"/>
          </ac:grpSpMkLst>
        </pc:grpChg>
      </pc:sldChg>
      <pc:sldChg chg="addSp delSp">
        <pc:chgData name="Marie Deveaux" userId="S::mdeveaux@rtsl.org::9fc0be8f-9df8-4ccb-8fb2-ba99b4811463" providerId="AD" clId="Web-{E3AC83C9-23E6-3D0B-87CE-060467B1F62B}" dt="2025-05-07T20:51:36.643" v="214"/>
        <pc:sldMkLst>
          <pc:docMk/>
          <pc:sldMk cId="1794877107" sldId="2147481588"/>
        </pc:sldMkLst>
        <pc:spChg chg="add">
          <ac:chgData name="Marie Deveaux" userId="S::mdeveaux@rtsl.org::9fc0be8f-9df8-4ccb-8fb2-ba99b4811463" providerId="AD" clId="Web-{E3AC83C9-23E6-3D0B-87CE-060467B1F62B}" dt="2025-05-07T20:51:36.643" v="214"/>
          <ac:spMkLst>
            <pc:docMk/>
            <pc:sldMk cId="1794877107" sldId="2147481588"/>
            <ac:spMk id="8" creationId="{321C0760-5DAC-E21A-540E-28D0EE95F6FA}"/>
          </ac:spMkLst>
        </pc:spChg>
        <pc:picChg chg="add">
          <ac:chgData name="Marie Deveaux" userId="S::mdeveaux@rtsl.org::9fc0be8f-9df8-4ccb-8fb2-ba99b4811463" providerId="AD" clId="Web-{E3AC83C9-23E6-3D0B-87CE-060467B1F62B}" dt="2025-05-07T20:51:36.627" v="213"/>
          <ac:picMkLst>
            <pc:docMk/>
            <pc:sldMk cId="1794877107" sldId="2147481588"/>
            <ac:picMk id="4" creationId="{4A42AE40-2B36-A057-C338-3DF55737E343}"/>
          </ac:picMkLst>
        </pc:picChg>
      </pc:sldChg>
      <pc:sldChg chg="addSp delSp modSp modNotes">
        <pc:chgData name="Marie Deveaux" userId="S::mdeveaux@rtsl.org::9fc0be8f-9df8-4ccb-8fb2-ba99b4811463" providerId="AD" clId="Web-{E3AC83C9-23E6-3D0B-87CE-060467B1F62B}" dt="2025-05-09T13:54:00.892" v="1330"/>
        <pc:sldMkLst>
          <pc:docMk/>
          <pc:sldMk cId="3691150052" sldId="2147481590"/>
        </pc:sldMkLst>
        <pc:spChg chg="mod">
          <ac:chgData name="Marie Deveaux" userId="S::mdeveaux@rtsl.org::9fc0be8f-9df8-4ccb-8fb2-ba99b4811463" providerId="AD" clId="Web-{E3AC83C9-23E6-3D0B-87CE-060467B1F62B}" dt="2025-05-08T21:10:26.158" v="1148" actId="1076"/>
          <ac:spMkLst>
            <pc:docMk/>
            <pc:sldMk cId="3691150052" sldId="2147481590"/>
            <ac:spMk id="2" creationId="{D31C9252-E233-3882-F44E-EB1EEDD7A005}"/>
          </ac:spMkLst>
        </pc:spChg>
        <pc:spChg chg="add">
          <ac:chgData name="Marie Deveaux" userId="S::mdeveaux@rtsl.org::9fc0be8f-9df8-4ccb-8fb2-ba99b4811463" providerId="AD" clId="Web-{E3AC83C9-23E6-3D0B-87CE-060467B1F62B}" dt="2025-05-08T21:10:15.079" v="1145"/>
          <ac:spMkLst>
            <pc:docMk/>
            <pc:sldMk cId="3691150052" sldId="2147481590"/>
            <ac:spMk id="9" creationId="{4CA69DD6-F6FA-477F-D228-0501F2C7C5EC}"/>
          </ac:spMkLst>
        </pc:spChg>
        <pc:picChg chg="add">
          <ac:chgData name="Marie Deveaux" userId="S::mdeveaux@rtsl.org::9fc0be8f-9df8-4ccb-8fb2-ba99b4811463" providerId="AD" clId="Web-{E3AC83C9-23E6-3D0B-87CE-060467B1F62B}" dt="2025-05-08T21:10:15.095" v="1146"/>
          <ac:picMkLst>
            <pc:docMk/>
            <pc:sldMk cId="3691150052" sldId="2147481590"/>
            <ac:picMk id="11" creationId="{6B4B473D-4199-9CEA-7BDC-BED0F6185BA9}"/>
          </ac:picMkLst>
        </pc:picChg>
      </pc:sldChg>
      <pc:sldChg chg="addSp delSp modSp del modNotes">
        <pc:chgData name="Marie Deveaux" userId="S::mdeveaux@rtsl.org::9fc0be8f-9df8-4ccb-8fb2-ba99b4811463" providerId="AD" clId="Web-{E3AC83C9-23E6-3D0B-87CE-060467B1F62B}" dt="2025-05-09T21:19:05" v="1632"/>
        <pc:sldMkLst>
          <pc:docMk/>
          <pc:sldMk cId="4082782367" sldId="2147481591"/>
        </pc:sldMkLst>
      </pc:sldChg>
      <pc:sldChg chg="addSp delSp modSp modNotes">
        <pc:chgData name="Marie Deveaux" userId="S::mdeveaux@rtsl.org::9fc0be8f-9df8-4ccb-8fb2-ba99b4811463" providerId="AD" clId="Web-{E3AC83C9-23E6-3D0B-87CE-060467B1F62B}" dt="2025-05-09T21:23:21.994" v="1764"/>
        <pc:sldMkLst>
          <pc:docMk/>
          <pc:sldMk cId="430753255" sldId="2147481595"/>
        </pc:sldMkLst>
        <pc:spChg chg="mod">
          <ac:chgData name="Marie Deveaux" userId="S::mdeveaux@rtsl.org::9fc0be8f-9df8-4ccb-8fb2-ba99b4811463" providerId="AD" clId="Web-{E3AC83C9-23E6-3D0B-87CE-060467B1F62B}" dt="2025-05-09T21:22:51.462" v="1758"/>
          <ac:spMkLst>
            <pc:docMk/>
            <pc:sldMk cId="430753255" sldId="2147481595"/>
            <ac:spMk id="26" creationId="{7B60020D-F685-2FA5-DDA4-CDE93E7BB1FF}"/>
          </ac:spMkLst>
        </pc:spChg>
        <pc:spChg chg="mod">
          <ac:chgData name="Marie Deveaux" userId="S::mdeveaux@rtsl.org::9fc0be8f-9df8-4ccb-8fb2-ba99b4811463" providerId="AD" clId="Web-{E3AC83C9-23E6-3D0B-87CE-060467B1F62B}" dt="2025-05-09T21:22:56.946" v="1759" actId="20577"/>
          <ac:spMkLst>
            <pc:docMk/>
            <pc:sldMk cId="430753255" sldId="2147481595"/>
            <ac:spMk id="27" creationId="{726761FB-159C-ED95-8EC0-24A38F7539EF}"/>
          </ac:spMkLst>
        </pc:spChg>
        <pc:spChg chg="add">
          <ac:chgData name="Marie Deveaux" userId="S::mdeveaux@rtsl.org::9fc0be8f-9df8-4ccb-8fb2-ba99b4811463" providerId="AD" clId="Web-{E3AC83C9-23E6-3D0B-87CE-060467B1F62B}" dt="2025-05-08T16:19:59.766" v="677"/>
          <ac:spMkLst>
            <pc:docMk/>
            <pc:sldMk cId="430753255" sldId="2147481595"/>
            <ac:spMk id="61" creationId="{DE181E52-0F9C-1BFA-565D-43E56C003F53}"/>
          </ac:spMkLst>
        </pc:spChg>
        <pc:grpChg chg="add">
          <ac:chgData name="Marie Deveaux" userId="S::mdeveaux@rtsl.org::9fc0be8f-9df8-4ccb-8fb2-ba99b4811463" providerId="AD" clId="Web-{E3AC83C9-23E6-3D0B-87CE-060467B1F62B}" dt="2025-05-09T21:22:32.023" v="1756"/>
          <ac:grpSpMkLst>
            <pc:docMk/>
            <pc:sldMk cId="430753255" sldId="2147481595"/>
            <ac:grpSpMk id="39" creationId="{8C02626A-9859-6777-D869-F78C8047E9E1}"/>
          </ac:grpSpMkLst>
        </pc:grpChg>
        <pc:picChg chg="add">
          <ac:chgData name="Marie Deveaux" userId="S::mdeveaux@rtsl.org::9fc0be8f-9df8-4ccb-8fb2-ba99b4811463" providerId="AD" clId="Web-{E3AC83C9-23E6-3D0B-87CE-060467B1F62B}" dt="2025-05-08T16:19:59.735" v="676"/>
          <ac:picMkLst>
            <pc:docMk/>
            <pc:sldMk cId="430753255" sldId="2147481595"/>
            <ac:picMk id="59" creationId="{9E11F83A-584D-5023-E208-3AFC4A0EE588}"/>
          </ac:picMkLst>
        </pc:picChg>
      </pc:sldChg>
      <pc:sldChg chg="addSp delSp modSp modNotes">
        <pc:chgData name="Marie Deveaux" userId="S::mdeveaux@rtsl.org::9fc0be8f-9df8-4ccb-8fb2-ba99b4811463" providerId="AD" clId="Web-{E3AC83C9-23E6-3D0B-87CE-060467B1F62B}" dt="2025-05-12T13:45:16.466" v="1958"/>
        <pc:sldMkLst>
          <pc:docMk/>
          <pc:sldMk cId="305309182" sldId="2147481600"/>
        </pc:sldMkLst>
        <pc:spChg chg="add mod">
          <ac:chgData name="Marie Deveaux" userId="S::mdeveaux@rtsl.org::9fc0be8f-9df8-4ccb-8fb2-ba99b4811463" providerId="AD" clId="Web-{E3AC83C9-23E6-3D0B-87CE-060467B1F62B}" dt="2025-05-08T16:21:30.721" v="718"/>
          <ac:spMkLst>
            <pc:docMk/>
            <pc:sldMk cId="305309182" sldId="2147481600"/>
            <ac:spMk id="58" creationId="{A9C54645-A117-7338-FC46-E01C5F0B2E87}"/>
          </ac:spMkLst>
        </pc:spChg>
        <pc:spChg chg="mod">
          <ac:chgData name="Marie Deveaux" userId="S::mdeveaux@rtsl.org::9fc0be8f-9df8-4ccb-8fb2-ba99b4811463" providerId="AD" clId="Web-{E3AC83C9-23E6-3D0B-87CE-060467B1F62B}" dt="2025-05-12T13:40:44.877" v="1934"/>
          <ac:spMkLst>
            <pc:docMk/>
            <pc:sldMk cId="305309182" sldId="2147481600"/>
            <ac:spMk id="295" creationId="{1D20B72F-6055-2C63-23FE-DEF4B2A96B0C}"/>
          </ac:spMkLst>
        </pc:spChg>
        <pc:spChg chg="mod">
          <ac:chgData name="Marie Deveaux" userId="S::mdeveaux@rtsl.org::9fc0be8f-9df8-4ccb-8fb2-ba99b4811463" providerId="AD" clId="Web-{E3AC83C9-23E6-3D0B-87CE-060467B1F62B}" dt="2025-05-12T13:40:52.674" v="1935" actId="20577"/>
          <ac:spMkLst>
            <pc:docMk/>
            <pc:sldMk cId="305309182" sldId="2147481600"/>
            <ac:spMk id="296" creationId="{25114BFB-CA53-7790-1661-3428850530D3}"/>
          </ac:spMkLst>
        </pc:spChg>
        <pc:spChg chg="mod">
          <ac:chgData name="Marie Deveaux" userId="S::mdeveaux@rtsl.org::9fc0be8f-9df8-4ccb-8fb2-ba99b4811463" providerId="AD" clId="Web-{E3AC83C9-23E6-3D0B-87CE-060467B1F62B}" dt="2025-05-12T13:41:13.534" v="1936"/>
          <ac:spMkLst>
            <pc:docMk/>
            <pc:sldMk cId="305309182" sldId="2147481600"/>
            <ac:spMk id="301" creationId="{C639C004-FA60-A448-2365-47AD8CAE37B6}"/>
          </ac:spMkLst>
        </pc:spChg>
        <pc:spChg chg="mod">
          <ac:chgData name="Marie Deveaux" userId="S::mdeveaux@rtsl.org::9fc0be8f-9df8-4ccb-8fb2-ba99b4811463" providerId="AD" clId="Web-{E3AC83C9-23E6-3D0B-87CE-060467B1F62B}" dt="2025-05-12T13:41:22.784" v="1937" actId="20577"/>
          <ac:spMkLst>
            <pc:docMk/>
            <pc:sldMk cId="305309182" sldId="2147481600"/>
            <ac:spMk id="302" creationId="{7E242A65-9246-CBE2-5BC3-77C8B59E80FB}"/>
          </ac:spMkLst>
        </pc:spChg>
        <pc:spChg chg="mod">
          <ac:chgData name="Marie Deveaux" userId="S::mdeveaux@rtsl.org::9fc0be8f-9df8-4ccb-8fb2-ba99b4811463" providerId="AD" clId="Web-{E3AC83C9-23E6-3D0B-87CE-060467B1F62B}" dt="2025-05-12T13:40:13.735" v="1930"/>
          <ac:spMkLst>
            <pc:docMk/>
            <pc:sldMk cId="305309182" sldId="2147481600"/>
            <ac:spMk id="307" creationId="{C2438A21-F3D1-ADF0-5789-E10E7F68EBB7}"/>
          </ac:spMkLst>
        </pc:spChg>
        <pc:spChg chg="mod">
          <ac:chgData name="Marie Deveaux" userId="S::mdeveaux@rtsl.org::9fc0be8f-9df8-4ccb-8fb2-ba99b4811463" providerId="AD" clId="Web-{E3AC83C9-23E6-3D0B-87CE-060467B1F62B}" dt="2025-05-12T13:40:21.673" v="1933" actId="20577"/>
          <ac:spMkLst>
            <pc:docMk/>
            <pc:sldMk cId="305309182" sldId="2147481600"/>
            <ac:spMk id="308" creationId="{658CB857-0AB3-7A1A-1B59-B49D53358E3B}"/>
          </ac:spMkLst>
        </pc:spChg>
        <pc:spChg chg="add">
          <ac:chgData name="Marie Deveaux" userId="S::mdeveaux@rtsl.org::9fc0be8f-9df8-4ccb-8fb2-ba99b4811463" providerId="AD" clId="Web-{E3AC83C9-23E6-3D0B-87CE-060467B1F62B}" dt="2025-05-12T13:45:16.419" v="1957"/>
          <ac:spMkLst>
            <pc:docMk/>
            <pc:sldMk cId="305309182" sldId="2147481600"/>
            <ac:spMk id="312" creationId="{F65D9B8F-096A-0728-168C-8FA77FB40CD2}"/>
          </ac:spMkLst>
        </pc:spChg>
        <pc:spChg chg="add">
          <ac:chgData name="Marie Deveaux" userId="S::mdeveaux@rtsl.org::9fc0be8f-9df8-4ccb-8fb2-ba99b4811463" providerId="AD" clId="Web-{E3AC83C9-23E6-3D0B-87CE-060467B1F62B}" dt="2025-05-12T13:45:16.466" v="1958"/>
          <ac:spMkLst>
            <pc:docMk/>
            <pc:sldMk cId="305309182" sldId="2147481600"/>
            <ac:spMk id="314" creationId="{7AB32F35-7993-A0DD-97CB-A08E340EC1CC}"/>
          </ac:spMkLst>
        </pc:spChg>
        <pc:grpChg chg="add">
          <ac:chgData name="Marie Deveaux" userId="S::mdeveaux@rtsl.org::9fc0be8f-9df8-4ccb-8fb2-ba99b4811463" providerId="AD" clId="Web-{E3AC83C9-23E6-3D0B-87CE-060467B1F62B}" dt="2025-05-12T13:38:55.810" v="1926"/>
          <ac:grpSpMkLst>
            <pc:docMk/>
            <pc:sldMk cId="305309182" sldId="2147481600"/>
            <ac:grpSpMk id="310" creationId="{87185312-A7E4-252C-EB4A-C9379248E42B}"/>
          </ac:grpSpMkLst>
        </pc:grpChg>
        <pc:picChg chg="add">
          <ac:chgData name="Marie Deveaux" userId="S::mdeveaux@rtsl.org::9fc0be8f-9df8-4ccb-8fb2-ba99b4811463" providerId="AD" clId="Web-{E3AC83C9-23E6-3D0B-87CE-060467B1F62B}" dt="2025-05-08T16:21:30.674" v="717"/>
          <ac:picMkLst>
            <pc:docMk/>
            <pc:sldMk cId="305309182" sldId="2147481600"/>
            <ac:picMk id="56" creationId="{690C2216-BB3B-CAA8-1840-D4F11D736BC9}"/>
          </ac:picMkLst>
        </pc:picChg>
      </pc:sldChg>
      <pc:sldChg chg="addSp delSp modSp modNotes">
        <pc:chgData name="Marie Deveaux" userId="S::mdeveaux@rtsl.org::9fc0be8f-9df8-4ccb-8fb2-ba99b4811463" providerId="AD" clId="Web-{E3AC83C9-23E6-3D0B-87CE-060467B1F62B}" dt="2025-05-09T21:28:58.427" v="1817"/>
        <pc:sldMkLst>
          <pc:docMk/>
          <pc:sldMk cId="2612741903" sldId="2147481601"/>
        </pc:sldMkLst>
        <pc:spChg chg="add mod">
          <ac:chgData name="Marie Deveaux" userId="S::mdeveaux@rtsl.org::9fc0be8f-9df8-4ccb-8fb2-ba99b4811463" providerId="AD" clId="Web-{E3AC83C9-23E6-3D0B-87CE-060467B1F62B}" dt="2025-05-08T16:21:41.534" v="723"/>
          <ac:spMkLst>
            <pc:docMk/>
            <pc:sldMk cId="2612741903" sldId="2147481601"/>
            <ac:spMk id="13" creationId="{F464295D-A909-018C-195B-7A71546CF11F}"/>
          </ac:spMkLst>
        </pc:spChg>
        <pc:picChg chg="add">
          <ac:chgData name="Marie Deveaux" userId="S::mdeveaux@rtsl.org::9fc0be8f-9df8-4ccb-8fb2-ba99b4811463" providerId="AD" clId="Web-{E3AC83C9-23E6-3D0B-87CE-060467B1F62B}" dt="2025-05-08T16:21:41.518" v="722"/>
          <ac:picMkLst>
            <pc:docMk/>
            <pc:sldMk cId="2612741903" sldId="2147481601"/>
            <ac:picMk id="10" creationId="{F0E2BE9C-A364-CBD9-6373-29D8D36D5F17}"/>
          </ac:picMkLst>
        </pc:picChg>
        <pc:picChg chg="mod">
          <ac:chgData name="Marie Deveaux" userId="S::mdeveaux@rtsl.org::9fc0be8f-9df8-4ccb-8fb2-ba99b4811463" providerId="AD" clId="Web-{E3AC83C9-23E6-3D0B-87CE-060467B1F62B}" dt="2025-05-09T21:28:28.004" v="1812" actId="1076"/>
          <ac:picMkLst>
            <pc:docMk/>
            <pc:sldMk cId="2612741903" sldId="2147481601"/>
            <ac:picMk id="12" creationId="{682ED946-D8CB-457C-9F94-5CEC4298C4B8}"/>
          </ac:picMkLst>
        </pc:picChg>
      </pc:sldChg>
      <pc:sldChg chg="addSp delSp modSp addAnim delAnim modNotes">
        <pc:chgData name="Marie Deveaux" userId="S::mdeveaux@rtsl.org::9fc0be8f-9df8-4ccb-8fb2-ba99b4811463" providerId="AD" clId="Web-{E3AC83C9-23E6-3D0B-87CE-060467B1F62B}" dt="2025-05-09T21:22:15.632" v="1754" actId="20577"/>
        <pc:sldMkLst>
          <pc:docMk/>
          <pc:sldMk cId="237844028" sldId="2147481604"/>
        </pc:sldMkLst>
        <pc:spChg chg="add mod">
          <ac:chgData name="Marie Deveaux" userId="S::mdeveaux@rtsl.org::9fc0be8f-9df8-4ccb-8fb2-ba99b4811463" providerId="AD" clId="Web-{E3AC83C9-23E6-3D0B-87CE-060467B1F62B}" dt="2025-05-08T16:19:51.469" v="672"/>
          <ac:spMkLst>
            <pc:docMk/>
            <pc:sldMk cId="237844028" sldId="2147481604"/>
            <ac:spMk id="61" creationId="{1FFA81F4-05C9-5F9E-E44A-47F7DBC30A80}"/>
          </ac:spMkLst>
        </pc:spChg>
        <pc:spChg chg="add">
          <ac:chgData name="Marie Deveaux" userId="S::mdeveaux@rtsl.org::9fc0be8f-9df8-4ccb-8fb2-ba99b4811463" providerId="AD" clId="Web-{E3AC83C9-23E6-3D0B-87CE-060467B1F62B}" dt="2025-05-09T21:20:16.956" v="1709"/>
          <ac:spMkLst>
            <pc:docMk/>
            <pc:sldMk cId="237844028" sldId="2147481604"/>
            <ac:spMk id="90" creationId="{9B0B008B-F9CA-4D2C-7D6E-70CD7D2D46C9}"/>
          </ac:spMkLst>
        </pc:spChg>
        <pc:spChg chg="add">
          <ac:chgData name="Marie Deveaux" userId="S::mdeveaux@rtsl.org::9fc0be8f-9df8-4ccb-8fb2-ba99b4811463" providerId="AD" clId="Web-{E3AC83C9-23E6-3D0B-87CE-060467B1F62B}" dt="2025-05-09T21:20:16.972" v="1710"/>
          <ac:spMkLst>
            <pc:docMk/>
            <pc:sldMk cId="237844028" sldId="2147481604"/>
            <ac:spMk id="92" creationId="{24922777-DC00-507C-6A7D-EB7B0D3485BC}"/>
          </ac:spMkLst>
        </pc:spChg>
        <pc:spChg chg="add mod">
          <ac:chgData name="Marie Deveaux" userId="S::mdeveaux@rtsl.org::9fc0be8f-9df8-4ccb-8fb2-ba99b4811463" providerId="AD" clId="Web-{E3AC83C9-23E6-3D0B-87CE-060467B1F62B}" dt="2025-05-09T21:22:09.663" v="1752" actId="1076"/>
          <ac:spMkLst>
            <pc:docMk/>
            <pc:sldMk cId="237844028" sldId="2147481604"/>
            <ac:spMk id="94" creationId="{31964A06-43F0-95D2-61C8-D53F55775A62}"/>
          </ac:spMkLst>
        </pc:spChg>
        <pc:spChg chg="add">
          <ac:chgData name="Marie Deveaux" userId="S::mdeveaux@rtsl.org::9fc0be8f-9df8-4ccb-8fb2-ba99b4811463" providerId="AD" clId="Web-{E3AC83C9-23E6-3D0B-87CE-060467B1F62B}" dt="2025-05-09T21:20:17.003" v="1712"/>
          <ac:spMkLst>
            <pc:docMk/>
            <pc:sldMk cId="237844028" sldId="2147481604"/>
            <ac:spMk id="96" creationId="{D3957449-227D-E7A1-1CCF-1B9A2BBF8C90}"/>
          </ac:spMkLst>
        </pc:spChg>
        <pc:spChg chg="add mod">
          <ac:chgData name="Marie Deveaux" userId="S::mdeveaux@rtsl.org::9fc0be8f-9df8-4ccb-8fb2-ba99b4811463" providerId="AD" clId="Web-{E3AC83C9-23E6-3D0B-87CE-060467B1F62B}" dt="2025-05-09T21:21:22.396" v="1739" actId="14100"/>
          <ac:spMkLst>
            <pc:docMk/>
            <pc:sldMk cId="237844028" sldId="2147481604"/>
            <ac:spMk id="98" creationId="{F0E2B057-F512-D0EC-F2F7-9BA01C747A03}"/>
          </ac:spMkLst>
        </pc:spChg>
        <pc:spChg chg="add">
          <ac:chgData name="Marie Deveaux" userId="S::mdeveaux@rtsl.org::9fc0be8f-9df8-4ccb-8fb2-ba99b4811463" providerId="AD" clId="Web-{E3AC83C9-23E6-3D0B-87CE-060467B1F62B}" dt="2025-05-09T21:20:17.019" v="1714"/>
          <ac:spMkLst>
            <pc:docMk/>
            <pc:sldMk cId="237844028" sldId="2147481604"/>
            <ac:spMk id="100" creationId="{583AD155-2D42-5318-F373-E98B0574EFAF}"/>
          </ac:spMkLst>
        </pc:spChg>
        <pc:spChg chg="add mod">
          <ac:chgData name="Marie Deveaux" userId="S::mdeveaux@rtsl.org::9fc0be8f-9df8-4ccb-8fb2-ba99b4811463" providerId="AD" clId="Web-{E3AC83C9-23E6-3D0B-87CE-060467B1F62B}" dt="2025-05-09T21:21:56.928" v="1750" actId="1076"/>
          <ac:spMkLst>
            <pc:docMk/>
            <pc:sldMk cId="237844028" sldId="2147481604"/>
            <ac:spMk id="102" creationId="{C4382358-E06E-4889-6EE6-7CD4BBD14BA0}"/>
          </ac:spMkLst>
        </pc:spChg>
        <pc:spChg chg="add">
          <ac:chgData name="Marie Deveaux" userId="S::mdeveaux@rtsl.org::9fc0be8f-9df8-4ccb-8fb2-ba99b4811463" providerId="AD" clId="Web-{E3AC83C9-23E6-3D0B-87CE-060467B1F62B}" dt="2025-05-09T21:20:17.065" v="1716"/>
          <ac:spMkLst>
            <pc:docMk/>
            <pc:sldMk cId="237844028" sldId="2147481604"/>
            <ac:spMk id="104" creationId="{1BD25216-BF96-7890-4995-38132C989015}"/>
          </ac:spMkLst>
        </pc:spChg>
        <pc:spChg chg="add mod">
          <ac:chgData name="Marie Deveaux" userId="S::mdeveaux@rtsl.org::9fc0be8f-9df8-4ccb-8fb2-ba99b4811463" providerId="AD" clId="Web-{E3AC83C9-23E6-3D0B-87CE-060467B1F62B}" dt="2025-05-09T21:21:44.162" v="1748" actId="1076"/>
          <ac:spMkLst>
            <pc:docMk/>
            <pc:sldMk cId="237844028" sldId="2147481604"/>
            <ac:spMk id="106" creationId="{A7543C52-E0DF-F171-28E5-F49586C82373}"/>
          </ac:spMkLst>
        </pc:spChg>
        <pc:spChg chg="add">
          <ac:chgData name="Marie Deveaux" userId="S::mdeveaux@rtsl.org::9fc0be8f-9df8-4ccb-8fb2-ba99b4811463" providerId="AD" clId="Web-{E3AC83C9-23E6-3D0B-87CE-060467B1F62B}" dt="2025-05-09T21:20:17.159" v="1718"/>
          <ac:spMkLst>
            <pc:docMk/>
            <pc:sldMk cId="237844028" sldId="2147481604"/>
            <ac:spMk id="108" creationId="{E9BF2C35-0F72-A1DD-40D6-540E1AF0E692}"/>
          </ac:spMkLst>
        </pc:spChg>
        <pc:spChg chg="add mod">
          <ac:chgData name="Marie Deveaux" userId="S::mdeveaux@rtsl.org::9fc0be8f-9df8-4ccb-8fb2-ba99b4811463" providerId="AD" clId="Web-{E3AC83C9-23E6-3D0B-87CE-060467B1F62B}" dt="2025-05-09T21:21:22.615" v="1742" actId="14100"/>
          <ac:spMkLst>
            <pc:docMk/>
            <pc:sldMk cId="237844028" sldId="2147481604"/>
            <ac:spMk id="110" creationId="{C0AECA75-7362-3D4B-2E15-2594E2C964DE}"/>
          </ac:spMkLst>
        </pc:spChg>
        <pc:spChg chg="add">
          <ac:chgData name="Marie Deveaux" userId="S::mdeveaux@rtsl.org::9fc0be8f-9df8-4ccb-8fb2-ba99b4811463" providerId="AD" clId="Web-{E3AC83C9-23E6-3D0B-87CE-060467B1F62B}" dt="2025-05-09T21:20:17.222" v="1720"/>
          <ac:spMkLst>
            <pc:docMk/>
            <pc:sldMk cId="237844028" sldId="2147481604"/>
            <ac:spMk id="112" creationId="{87A0668E-6863-3926-14A9-B5C523FDA347}"/>
          </ac:spMkLst>
        </pc:spChg>
        <pc:spChg chg="add mod">
          <ac:chgData name="Marie Deveaux" userId="S::mdeveaux@rtsl.org::9fc0be8f-9df8-4ccb-8fb2-ba99b4811463" providerId="AD" clId="Web-{E3AC83C9-23E6-3D0B-87CE-060467B1F62B}" dt="2025-05-09T21:22:03.679" v="1751" actId="1076"/>
          <ac:spMkLst>
            <pc:docMk/>
            <pc:sldMk cId="237844028" sldId="2147481604"/>
            <ac:spMk id="114" creationId="{CAEDD4E6-FB11-DDC0-75BB-6601466D8C55}"/>
          </ac:spMkLst>
        </pc:spChg>
        <pc:spChg chg="add">
          <ac:chgData name="Marie Deveaux" userId="S::mdeveaux@rtsl.org::9fc0be8f-9df8-4ccb-8fb2-ba99b4811463" providerId="AD" clId="Web-{E3AC83C9-23E6-3D0B-87CE-060467B1F62B}" dt="2025-05-09T21:20:17.269" v="1722"/>
          <ac:spMkLst>
            <pc:docMk/>
            <pc:sldMk cId="237844028" sldId="2147481604"/>
            <ac:spMk id="116" creationId="{5DC0734D-6D2E-2B44-C17D-BD055B29E913}"/>
          </ac:spMkLst>
        </pc:spChg>
        <pc:spChg chg="add mod">
          <ac:chgData name="Marie Deveaux" userId="S::mdeveaux@rtsl.org::9fc0be8f-9df8-4ccb-8fb2-ba99b4811463" providerId="AD" clId="Web-{E3AC83C9-23E6-3D0B-87CE-060467B1F62B}" dt="2025-05-09T21:21:49.694" v="1749" actId="1076"/>
          <ac:spMkLst>
            <pc:docMk/>
            <pc:sldMk cId="237844028" sldId="2147481604"/>
            <ac:spMk id="118" creationId="{ED1191FC-22A6-2489-19D2-757A0EE0292D}"/>
          </ac:spMkLst>
        </pc:spChg>
        <pc:spChg chg="add mod">
          <ac:chgData name="Marie Deveaux" userId="S::mdeveaux@rtsl.org::9fc0be8f-9df8-4ccb-8fb2-ba99b4811463" providerId="AD" clId="Web-{E3AC83C9-23E6-3D0B-87CE-060467B1F62B}" dt="2025-05-09T21:22:15.632" v="1754" actId="20577"/>
          <ac:spMkLst>
            <pc:docMk/>
            <pc:sldMk cId="237844028" sldId="2147481604"/>
            <ac:spMk id="120" creationId="{CA7E8951-8FA3-2D8E-5FC6-BFB40DF94D71}"/>
          </ac:spMkLst>
        </pc:spChg>
        <pc:grpChg chg="add mod">
          <ac:chgData name="Marie Deveaux" userId="S::mdeveaux@rtsl.org::9fc0be8f-9df8-4ccb-8fb2-ba99b4811463" providerId="AD" clId="Web-{E3AC83C9-23E6-3D0B-87CE-060467B1F62B}" dt="2025-05-09T21:20:49.895" v="1728" actId="14100"/>
          <ac:grpSpMkLst>
            <pc:docMk/>
            <pc:sldMk cId="237844028" sldId="2147481604"/>
            <ac:grpSpMk id="121" creationId="{2A52EBF0-6BB1-783D-C053-3775A929BF4E}"/>
          </ac:grpSpMkLst>
        </pc:grpChg>
        <pc:picChg chg="add">
          <ac:chgData name="Marie Deveaux" userId="S::mdeveaux@rtsl.org::9fc0be8f-9df8-4ccb-8fb2-ba99b4811463" providerId="AD" clId="Web-{E3AC83C9-23E6-3D0B-87CE-060467B1F62B}" dt="2025-05-08T16:19:51.438" v="671"/>
          <ac:picMkLst>
            <pc:docMk/>
            <pc:sldMk cId="237844028" sldId="2147481604"/>
            <ac:picMk id="59" creationId="{9338DA36-E090-EF0B-BDD4-B02EBAA5D487}"/>
          </ac:picMkLst>
        </pc:picChg>
      </pc:sldChg>
      <pc:sldChg chg="addSp delSp modSp modNotes">
        <pc:chgData name="Marie Deveaux" userId="S::mdeveaux@rtsl.org::9fc0be8f-9df8-4ccb-8fb2-ba99b4811463" providerId="AD" clId="Web-{E3AC83C9-23E6-3D0B-87CE-060467B1F62B}" dt="2025-05-09T21:25:27.154" v="1785" actId="1076"/>
        <pc:sldMkLst>
          <pc:docMk/>
          <pc:sldMk cId="3647501434" sldId="2147481605"/>
        </pc:sldMkLst>
        <pc:spChg chg="mod">
          <ac:chgData name="Marie Deveaux" userId="S::mdeveaux@rtsl.org::9fc0be8f-9df8-4ccb-8fb2-ba99b4811463" providerId="AD" clId="Web-{E3AC83C9-23E6-3D0B-87CE-060467B1F62B}" dt="2025-05-09T21:25:03.747" v="1780"/>
          <ac:spMkLst>
            <pc:docMk/>
            <pc:sldMk cId="3647501434" sldId="2147481605"/>
            <ac:spMk id="34" creationId="{FC081637-0573-65AF-5B67-6344EB16C53F}"/>
          </ac:spMkLst>
        </pc:spChg>
        <pc:spChg chg="mod">
          <ac:chgData name="Marie Deveaux" userId="S::mdeveaux@rtsl.org::9fc0be8f-9df8-4ccb-8fb2-ba99b4811463" providerId="AD" clId="Web-{E3AC83C9-23E6-3D0B-87CE-060467B1F62B}" dt="2025-05-09T21:25:27.154" v="1785" actId="1076"/>
          <ac:spMkLst>
            <pc:docMk/>
            <pc:sldMk cId="3647501434" sldId="2147481605"/>
            <ac:spMk id="35" creationId="{4CE1D67D-C329-EE24-03DB-879E567B8F33}"/>
          </ac:spMkLst>
        </pc:spChg>
        <pc:spChg chg="add">
          <ac:chgData name="Marie Deveaux" userId="S::mdeveaux@rtsl.org::9fc0be8f-9df8-4ccb-8fb2-ba99b4811463" providerId="AD" clId="Web-{E3AC83C9-23E6-3D0B-87CE-060467B1F62B}" dt="2025-05-08T16:20:10.173" v="683"/>
          <ac:spMkLst>
            <pc:docMk/>
            <pc:sldMk cId="3647501434" sldId="2147481605"/>
            <ac:spMk id="61" creationId="{EF91DC2B-C0E4-0ADB-9EA6-3FCCC9EDCBDA}"/>
          </ac:spMkLst>
        </pc:spChg>
        <pc:grpChg chg="add">
          <ac:chgData name="Marie Deveaux" userId="S::mdeveaux@rtsl.org::9fc0be8f-9df8-4ccb-8fb2-ba99b4811463" providerId="AD" clId="Web-{E3AC83C9-23E6-3D0B-87CE-060467B1F62B}" dt="2025-05-09T21:23:36.307" v="1766"/>
          <ac:grpSpMkLst>
            <pc:docMk/>
            <pc:sldMk cId="3647501434" sldId="2147481605"/>
            <ac:grpSpMk id="39" creationId="{FA416AEB-48AD-F9CC-D440-C1080A90F990}"/>
          </ac:grpSpMkLst>
        </pc:grpChg>
        <pc:picChg chg="add">
          <ac:chgData name="Marie Deveaux" userId="S::mdeveaux@rtsl.org::9fc0be8f-9df8-4ccb-8fb2-ba99b4811463" providerId="AD" clId="Web-{E3AC83C9-23E6-3D0B-87CE-060467B1F62B}" dt="2025-05-08T16:20:10.141" v="682"/>
          <ac:picMkLst>
            <pc:docMk/>
            <pc:sldMk cId="3647501434" sldId="2147481605"/>
            <ac:picMk id="59" creationId="{1DB3DD1E-9E5C-C29E-E4F3-6DCF7BD138F0}"/>
          </ac:picMkLst>
        </pc:picChg>
      </pc:sldChg>
      <pc:sldChg chg="addSp delSp modSp">
        <pc:chgData name="Marie Deveaux" userId="S::mdeveaux@rtsl.org::9fc0be8f-9df8-4ccb-8fb2-ba99b4811463" providerId="AD" clId="Web-{E3AC83C9-23E6-3D0B-87CE-060467B1F62B}" dt="2025-05-09T21:24:47.591" v="1779"/>
        <pc:sldMkLst>
          <pc:docMk/>
          <pc:sldMk cId="2678259083" sldId="2147481606"/>
        </pc:sldMkLst>
        <pc:spChg chg="mod">
          <ac:chgData name="Marie Deveaux" userId="S::mdeveaux@rtsl.org::9fc0be8f-9df8-4ccb-8fb2-ba99b4811463" providerId="AD" clId="Web-{E3AC83C9-23E6-3D0B-87CE-060467B1F62B}" dt="2025-05-09T21:24:47.591" v="1779"/>
          <ac:spMkLst>
            <pc:docMk/>
            <pc:sldMk cId="2678259083" sldId="2147481606"/>
            <ac:spMk id="32" creationId="{3FAFDE07-DB72-2B6C-543F-AFB2A7B1350A}"/>
          </ac:spMkLst>
        </pc:spChg>
        <pc:spChg chg="mod">
          <ac:chgData name="Marie Deveaux" userId="S::mdeveaux@rtsl.org::9fc0be8f-9df8-4ccb-8fb2-ba99b4811463" providerId="AD" clId="Web-{E3AC83C9-23E6-3D0B-87CE-060467B1F62B}" dt="2025-05-09T21:24:41.653" v="1778" actId="20577"/>
          <ac:spMkLst>
            <pc:docMk/>
            <pc:sldMk cId="2678259083" sldId="2147481606"/>
            <ac:spMk id="33" creationId="{5175BA3C-429D-A6C5-DE26-07F2DC7FCE1D}"/>
          </ac:spMkLst>
        </pc:spChg>
        <pc:spChg chg="add">
          <ac:chgData name="Marie Deveaux" userId="S::mdeveaux@rtsl.org::9fc0be8f-9df8-4ccb-8fb2-ba99b4811463" providerId="AD" clId="Web-{E3AC83C9-23E6-3D0B-87CE-060467B1F62B}" dt="2025-05-08T16:20:18.298" v="688"/>
          <ac:spMkLst>
            <pc:docMk/>
            <pc:sldMk cId="2678259083" sldId="2147481606"/>
            <ac:spMk id="61" creationId="{212F6909-A96F-A1A2-BB67-A60FBC243EDD}"/>
          </ac:spMkLst>
        </pc:spChg>
        <pc:grpChg chg="add">
          <ac:chgData name="Marie Deveaux" userId="S::mdeveaux@rtsl.org::9fc0be8f-9df8-4ccb-8fb2-ba99b4811463" providerId="AD" clId="Web-{E3AC83C9-23E6-3D0B-87CE-060467B1F62B}" dt="2025-05-09T21:24:36.262" v="1777"/>
          <ac:grpSpMkLst>
            <pc:docMk/>
            <pc:sldMk cId="2678259083" sldId="2147481606"/>
            <ac:grpSpMk id="39" creationId="{604C9D2C-500B-24CC-0D5D-EFDFE6A0081A}"/>
          </ac:grpSpMkLst>
        </pc:grpChg>
        <pc:picChg chg="add">
          <ac:chgData name="Marie Deveaux" userId="S::mdeveaux@rtsl.org::9fc0be8f-9df8-4ccb-8fb2-ba99b4811463" providerId="AD" clId="Web-{E3AC83C9-23E6-3D0B-87CE-060467B1F62B}" dt="2025-05-08T16:20:18.267" v="687"/>
          <ac:picMkLst>
            <pc:docMk/>
            <pc:sldMk cId="2678259083" sldId="2147481606"/>
            <ac:picMk id="59" creationId="{1CA762F6-9FA0-B45F-FCC8-45EF16F4E7C5}"/>
          </ac:picMkLst>
        </pc:picChg>
      </pc:sldChg>
      <pc:sldChg chg="addSp delSp modSp">
        <pc:chgData name="Marie Deveaux" userId="S::mdeveaux@rtsl.org::9fc0be8f-9df8-4ccb-8fb2-ba99b4811463" providerId="AD" clId="Web-{E3AC83C9-23E6-3D0B-87CE-060467B1F62B}" dt="2025-05-09T21:25:57.702" v="1790"/>
        <pc:sldMkLst>
          <pc:docMk/>
          <pc:sldMk cId="1196568942" sldId="2147481607"/>
        </pc:sldMkLst>
        <pc:spChg chg="mod">
          <ac:chgData name="Marie Deveaux" userId="S::mdeveaux@rtsl.org::9fc0be8f-9df8-4ccb-8fb2-ba99b4811463" providerId="AD" clId="Web-{E3AC83C9-23E6-3D0B-87CE-060467B1F62B}" dt="2025-05-09T21:25:55.984" v="1789"/>
          <ac:spMkLst>
            <pc:docMk/>
            <pc:sldMk cId="1196568942" sldId="2147481607"/>
            <ac:spMk id="28" creationId="{CFEFDCEC-C0CA-E1EF-16C6-4CE2567643F9}"/>
          </ac:spMkLst>
        </pc:spChg>
        <pc:spChg chg="mod">
          <ac:chgData name="Marie Deveaux" userId="S::mdeveaux@rtsl.org::9fc0be8f-9df8-4ccb-8fb2-ba99b4811463" providerId="AD" clId="Web-{E3AC83C9-23E6-3D0B-87CE-060467B1F62B}" dt="2025-05-09T21:25:50.108" v="1788" actId="20577"/>
          <ac:spMkLst>
            <pc:docMk/>
            <pc:sldMk cId="1196568942" sldId="2147481607"/>
            <ac:spMk id="29" creationId="{7194E72C-C39E-4C3F-6006-325596617A3C}"/>
          </ac:spMkLst>
        </pc:spChg>
        <pc:spChg chg="add">
          <ac:chgData name="Marie Deveaux" userId="S::mdeveaux@rtsl.org::9fc0be8f-9df8-4ccb-8fb2-ba99b4811463" providerId="AD" clId="Web-{E3AC83C9-23E6-3D0B-87CE-060467B1F62B}" dt="2025-05-08T16:20:26.251" v="693"/>
          <ac:spMkLst>
            <pc:docMk/>
            <pc:sldMk cId="1196568942" sldId="2147481607"/>
            <ac:spMk id="61" creationId="{53A4C6D1-F745-908D-3958-56C692EEB6D3}"/>
          </ac:spMkLst>
        </pc:spChg>
        <pc:grpChg chg="add">
          <ac:chgData name="Marie Deveaux" userId="S::mdeveaux@rtsl.org::9fc0be8f-9df8-4ccb-8fb2-ba99b4811463" providerId="AD" clId="Web-{E3AC83C9-23E6-3D0B-87CE-060467B1F62B}" dt="2025-05-09T21:25:46.124" v="1787"/>
          <ac:grpSpMkLst>
            <pc:docMk/>
            <pc:sldMk cId="1196568942" sldId="2147481607"/>
            <ac:grpSpMk id="39" creationId="{01A63811-3A4A-B5EC-B583-F2E62F3F422D}"/>
          </ac:grpSpMkLst>
        </pc:grpChg>
        <pc:picChg chg="add">
          <ac:chgData name="Marie Deveaux" userId="S::mdeveaux@rtsl.org::9fc0be8f-9df8-4ccb-8fb2-ba99b4811463" providerId="AD" clId="Web-{E3AC83C9-23E6-3D0B-87CE-060467B1F62B}" dt="2025-05-08T16:20:26.220" v="692"/>
          <ac:picMkLst>
            <pc:docMk/>
            <pc:sldMk cId="1196568942" sldId="2147481607"/>
            <ac:picMk id="59" creationId="{16030FB6-C111-C625-FC86-651F5C1BCC6E}"/>
          </ac:picMkLst>
        </pc:picChg>
      </pc:sldChg>
      <pc:sldChg chg="addSp delSp modSp modNotes">
        <pc:chgData name="Marie Deveaux" userId="S::mdeveaux@rtsl.org::9fc0be8f-9df8-4ccb-8fb2-ba99b4811463" providerId="AD" clId="Web-{E3AC83C9-23E6-3D0B-87CE-060467B1F62B}" dt="2025-05-12T13:43:35.587" v="1950"/>
        <pc:sldMkLst>
          <pc:docMk/>
          <pc:sldMk cId="2770335370" sldId="2147481608"/>
        </pc:sldMkLst>
        <pc:spChg chg="add">
          <ac:chgData name="Marie Deveaux" userId="S::mdeveaux@rtsl.org::9fc0be8f-9df8-4ccb-8fb2-ba99b4811463" providerId="AD" clId="Web-{E3AC83C9-23E6-3D0B-87CE-060467B1F62B}" dt="2025-05-12T13:42:50.647" v="1943"/>
          <ac:spMkLst>
            <pc:docMk/>
            <pc:sldMk cId="2770335370" sldId="2147481608"/>
            <ac:spMk id="4" creationId="{620295AA-A94A-C47C-D777-26475CCC59DE}"/>
          </ac:spMkLst>
        </pc:spChg>
        <pc:spChg chg="add">
          <ac:chgData name="Marie Deveaux" userId="S::mdeveaux@rtsl.org::9fc0be8f-9df8-4ccb-8fb2-ba99b4811463" providerId="AD" clId="Web-{E3AC83C9-23E6-3D0B-87CE-060467B1F62B}" dt="2025-05-12T13:42:50.679" v="1944"/>
          <ac:spMkLst>
            <pc:docMk/>
            <pc:sldMk cId="2770335370" sldId="2147481608"/>
            <ac:spMk id="7" creationId="{E77303D1-3842-F375-65C5-0BA1CB1D4F94}"/>
          </ac:spMkLst>
        </pc:spChg>
        <pc:spChg chg="add">
          <ac:chgData name="Marie Deveaux" userId="S::mdeveaux@rtsl.org::9fc0be8f-9df8-4ccb-8fb2-ba99b4811463" providerId="AD" clId="Web-{E3AC83C9-23E6-3D0B-87CE-060467B1F62B}" dt="2025-05-12T13:42:50.710" v="1945"/>
          <ac:spMkLst>
            <pc:docMk/>
            <pc:sldMk cId="2770335370" sldId="2147481608"/>
            <ac:spMk id="9" creationId="{2367CA51-087C-0EFB-A87D-EFC288D0EBCB}"/>
          </ac:spMkLst>
        </pc:spChg>
        <pc:spChg chg="add">
          <ac:chgData name="Marie Deveaux" userId="S::mdeveaux@rtsl.org::9fc0be8f-9df8-4ccb-8fb2-ba99b4811463" providerId="AD" clId="Web-{E3AC83C9-23E6-3D0B-87CE-060467B1F62B}" dt="2025-05-12T13:42:50.741" v="1946"/>
          <ac:spMkLst>
            <pc:docMk/>
            <pc:sldMk cId="2770335370" sldId="2147481608"/>
            <ac:spMk id="11" creationId="{1C4C8C90-D599-23D4-7C83-71D90440AAEF}"/>
          </ac:spMkLst>
        </pc:spChg>
        <pc:spChg chg="add">
          <ac:chgData name="Marie Deveaux" userId="S::mdeveaux@rtsl.org::9fc0be8f-9df8-4ccb-8fb2-ba99b4811463" providerId="AD" clId="Web-{E3AC83C9-23E6-3D0B-87CE-060467B1F62B}" dt="2025-05-12T13:43:35.555" v="1949"/>
          <ac:spMkLst>
            <pc:docMk/>
            <pc:sldMk cId="2770335370" sldId="2147481608"/>
            <ac:spMk id="13" creationId="{B6719B79-BCC8-C681-9EBB-B07785BC8BF9}"/>
          </ac:spMkLst>
        </pc:spChg>
        <pc:spChg chg="add">
          <ac:chgData name="Marie Deveaux" userId="S::mdeveaux@rtsl.org::9fc0be8f-9df8-4ccb-8fb2-ba99b4811463" providerId="AD" clId="Web-{E3AC83C9-23E6-3D0B-87CE-060467B1F62B}" dt="2025-05-12T13:43:35.587" v="1950"/>
          <ac:spMkLst>
            <pc:docMk/>
            <pc:sldMk cId="2770335370" sldId="2147481608"/>
            <ac:spMk id="15" creationId="{2D481578-1CCD-4CA8-2617-8721725012B4}"/>
          </ac:spMkLst>
        </pc:spChg>
        <pc:spChg chg="mod">
          <ac:chgData name="Marie Deveaux" userId="S::mdeveaux@rtsl.org::9fc0be8f-9df8-4ccb-8fb2-ba99b4811463" providerId="AD" clId="Web-{E3AC83C9-23E6-3D0B-87CE-060467B1F62B}" dt="2025-05-09T21:26:23.953" v="1794"/>
          <ac:spMkLst>
            <pc:docMk/>
            <pc:sldMk cId="2770335370" sldId="2147481608"/>
            <ac:spMk id="36" creationId="{9B4E6667-956B-CD54-65D4-5BBD819B23FD}"/>
          </ac:spMkLst>
        </pc:spChg>
        <pc:spChg chg="mod">
          <ac:chgData name="Marie Deveaux" userId="S::mdeveaux@rtsl.org::9fc0be8f-9df8-4ccb-8fb2-ba99b4811463" providerId="AD" clId="Web-{E3AC83C9-23E6-3D0B-87CE-060467B1F62B}" dt="2025-05-09T21:26:18.594" v="1793" actId="20577"/>
          <ac:spMkLst>
            <pc:docMk/>
            <pc:sldMk cId="2770335370" sldId="2147481608"/>
            <ac:spMk id="37" creationId="{46F7274B-58CB-38F3-21A2-1683072FCE19}"/>
          </ac:spMkLst>
        </pc:spChg>
        <pc:spChg chg="add mod">
          <ac:chgData name="Marie Deveaux" userId="S::mdeveaux@rtsl.org::9fc0be8f-9df8-4ccb-8fb2-ba99b4811463" providerId="AD" clId="Web-{E3AC83C9-23E6-3D0B-87CE-060467B1F62B}" dt="2025-05-08T16:20:40.111" v="699"/>
          <ac:spMkLst>
            <pc:docMk/>
            <pc:sldMk cId="2770335370" sldId="2147481608"/>
            <ac:spMk id="61" creationId="{4E8ECB28-EA9F-28F2-FB6F-8B6E900103A1}"/>
          </ac:spMkLst>
        </pc:spChg>
        <pc:grpChg chg="add">
          <ac:chgData name="Marie Deveaux" userId="S::mdeveaux@rtsl.org::9fc0be8f-9df8-4ccb-8fb2-ba99b4811463" providerId="AD" clId="Web-{E3AC83C9-23E6-3D0B-87CE-060467B1F62B}" dt="2025-05-09T21:26:11.578" v="1792"/>
          <ac:grpSpMkLst>
            <pc:docMk/>
            <pc:sldMk cId="2770335370" sldId="2147481608"/>
            <ac:grpSpMk id="39" creationId="{C29B8647-ACE0-964E-161C-FCD352D5DCA7}"/>
          </ac:grpSpMkLst>
        </pc:grpChg>
        <pc:picChg chg="add">
          <ac:chgData name="Marie Deveaux" userId="S::mdeveaux@rtsl.org::9fc0be8f-9df8-4ccb-8fb2-ba99b4811463" providerId="AD" clId="Web-{E3AC83C9-23E6-3D0B-87CE-060467B1F62B}" dt="2025-05-08T16:20:40.064" v="698"/>
          <ac:picMkLst>
            <pc:docMk/>
            <pc:sldMk cId="2770335370" sldId="2147481608"/>
            <ac:picMk id="59" creationId="{A591F5A3-4326-1BEB-CCE8-BBDD8DB00B72}"/>
          </ac:picMkLst>
        </pc:picChg>
      </pc:sldChg>
      <pc:sldChg chg="addSp delSp modSp modNotes">
        <pc:chgData name="Marie Deveaux" userId="S::mdeveaux@rtsl.org::9fc0be8f-9df8-4ccb-8fb2-ba99b4811463" providerId="AD" clId="Web-{E3AC83C9-23E6-3D0B-87CE-060467B1F62B}" dt="2025-05-12T13:45:47.920" v="1962"/>
        <pc:sldMkLst>
          <pc:docMk/>
          <pc:sldMk cId="1069342120" sldId="2147481609"/>
        </pc:sldMkLst>
        <pc:spChg chg="mod">
          <ac:chgData name="Marie Deveaux" userId="S::mdeveaux@rtsl.org::9fc0be8f-9df8-4ccb-8fb2-ba99b4811463" providerId="AD" clId="Web-{E3AC83C9-23E6-3D0B-87CE-060467B1F62B}" dt="2025-05-12T13:39:08.170" v="1927" actId="20577"/>
          <ac:spMkLst>
            <pc:docMk/>
            <pc:sldMk cId="1069342120" sldId="2147481609"/>
            <ac:spMk id="6" creationId="{DFBE9F58-95AD-0AB3-4295-222A5446742F}"/>
          </ac:spMkLst>
        </pc:spChg>
        <pc:spChg chg="add">
          <ac:chgData name="Marie Deveaux" userId="S::mdeveaux@rtsl.org::9fc0be8f-9df8-4ccb-8fb2-ba99b4811463" providerId="AD" clId="Web-{E3AC83C9-23E6-3D0B-87CE-060467B1F62B}" dt="2025-05-08T16:21:06.877" v="707"/>
          <ac:spMkLst>
            <pc:docMk/>
            <pc:sldMk cId="1069342120" sldId="2147481609"/>
            <ac:spMk id="61" creationId="{BD7284FD-7D20-0C55-95E5-28E81AF9B9B5}"/>
          </ac:spMkLst>
        </pc:spChg>
        <pc:spChg chg="mod">
          <ac:chgData name="Marie Deveaux" userId="S::mdeveaux@rtsl.org::9fc0be8f-9df8-4ccb-8fb2-ba99b4811463" providerId="AD" clId="Web-{E3AC83C9-23E6-3D0B-87CE-060467B1F62B}" dt="2025-05-12T13:37:55.886" v="1921"/>
          <ac:spMkLst>
            <pc:docMk/>
            <pc:sldMk cId="1069342120" sldId="2147481609"/>
            <ac:spMk id="634" creationId="{78F76ADF-692A-2B47-EB65-4381520084C5}"/>
          </ac:spMkLst>
        </pc:spChg>
        <pc:spChg chg="mod">
          <ac:chgData name="Marie Deveaux" userId="S::mdeveaux@rtsl.org::9fc0be8f-9df8-4ccb-8fb2-ba99b4811463" providerId="AD" clId="Web-{E3AC83C9-23E6-3D0B-87CE-060467B1F62B}" dt="2025-05-12T13:38:05.324" v="1922" actId="20577"/>
          <ac:spMkLst>
            <pc:docMk/>
            <pc:sldMk cId="1069342120" sldId="2147481609"/>
            <ac:spMk id="635" creationId="{F50C3D74-7945-F414-3970-FA24C991C1AC}"/>
          </ac:spMkLst>
        </pc:spChg>
        <pc:spChg chg="mod">
          <ac:chgData name="Marie Deveaux" userId="S::mdeveaux@rtsl.org::9fc0be8f-9df8-4ccb-8fb2-ba99b4811463" providerId="AD" clId="Web-{E3AC83C9-23E6-3D0B-87CE-060467B1F62B}" dt="2025-05-12T13:38:16.058" v="1923"/>
          <ac:spMkLst>
            <pc:docMk/>
            <pc:sldMk cId="1069342120" sldId="2147481609"/>
            <ac:spMk id="640" creationId="{98487A5A-C5D3-8122-E596-01CC466CFCA6}"/>
          </ac:spMkLst>
        </pc:spChg>
        <pc:spChg chg="mod">
          <ac:chgData name="Marie Deveaux" userId="S::mdeveaux@rtsl.org::9fc0be8f-9df8-4ccb-8fb2-ba99b4811463" providerId="AD" clId="Web-{E3AC83C9-23E6-3D0B-87CE-060467B1F62B}" dt="2025-05-12T13:38:24.512" v="1924" actId="20577"/>
          <ac:spMkLst>
            <pc:docMk/>
            <pc:sldMk cId="1069342120" sldId="2147481609"/>
            <ac:spMk id="641" creationId="{727E2EEB-CE37-DD45-01C8-885AF73FFE8D}"/>
          </ac:spMkLst>
        </pc:spChg>
        <pc:spChg chg="add">
          <ac:chgData name="Marie Deveaux" userId="S::mdeveaux@rtsl.org::9fc0be8f-9df8-4ccb-8fb2-ba99b4811463" providerId="AD" clId="Web-{E3AC83C9-23E6-3D0B-87CE-060467B1F62B}" dt="2025-05-12T13:43:47.072" v="1953"/>
          <ac:spMkLst>
            <pc:docMk/>
            <pc:sldMk cId="1069342120" sldId="2147481609"/>
            <ac:spMk id="645" creationId="{4865F781-5EB6-3F51-47B6-6113EC20FD4E}"/>
          </ac:spMkLst>
        </pc:spChg>
        <pc:spChg chg="add">
          <ac:chgData name="Marie Deveaux" userId="S::mdeveaux@rtsl.org::9fc0be8f-9df8-4ccb-8fb2-ba99b4811463" providerId="AD" clId="Web-{E3AC83C9-23E6-3D0B-87CE-060467B1F62B}" dt="2025-05-12T13:43:47.103" v="1954"/>
          <ac:spMkLst>
            <pc:docMk/>
            <pc:sldMk cId="1069342120" sldId="2147481609"/>
            <ac:spMk id="647" creationId="{E7AB6485-2777-4F1E-E7CD-0FC1E14E2B30}"/>
          </ac:spMkLst>
        </pc:spChg>
        <pc:spChg chg="add">
          <ac:chgData name="Marie Deveaux" userId="S::mdeveaux@rtsl.org::9fc0be8f-9df8-4ccb-8fb2-ba99b4811463" providerId="AD" clId="Web-{E3AC83C9-23E6-3D0B-87CE-060467B1F62B}" dt="2025-05-12T13:45:47.904" v="1961"/>
          <ac:spMkLst>
            <pc:docMk/>
            <pc:sldMk cId="1069342120" sldId="2147481609"/>
            <ac:spMk id="649" creationId="{B5493C7D-7E68-2AD2-BA9F-A0C954FE0640}"/>
          </ac:spMkLst>
        </pc:spChg>
        <pc:spChg chg="add">
          <ac:chgData name="Marie Deveaux" userId="S::mdeveaux@rtsl.org::9fc0be8f-9df8-4ccb-8fb2-ba99b4811463" providerId="AD" clId="Web-{E3AC83C9-23E6-3D0B-87CE-060467B1F62B}" dt="2025-05-12T13:45:47.920" v="1962"/>
          <ac:spMkLst>
            <pc:docMk/>
            <pc:sldMk cId="1069342120" sldId="2147481609"/>
            <ac:spMk id="651" creationId="{E58945C0-15F3-D0F3-DA7F-7F7549D5404C}"/>
          </ac:spMkLst>
        </pc:spChg>
        <pc:grpChg chg="add">
          <ac:chgData name="Marie Deveaux" userId="S::mdeveaux@rtsl.org::9fc0be8f-9df8-4ccb-8fb2-ba99b4811463" providerId="AD" clId="Web-{E3AC83C9-23E6-3D0B-87CE-060467B1F62B}" dt="2025-05-12T13:37:33.088" v="1918"/>
          <ac:grpSpMkLst>
            <pc:docMk/>
            <pc:sldMk cId="1069342120" sldId="2147481609"/>
            <ac:grpSpMk id="643" creationId="{C70A47C5-8E1D-B3CF-F1D1-F9A18E256A4E}"/>
          </ac:grpSpMkLst>
        </pc:grpChg>
        <pc:picChg chg="add">
          <ac:chgData name="Marie Deveaux" userId="S::mdeveaux@rtsl.org::9fc0be8f-9df8-4ccb-8fb2-ba99b4811463" providerId="AD" clId="Web-{E3AC83C9-23E6-3D0B-87CE-060467B1F62B}" dt="2025-05-08T16:21:06.846" v="706"/>
          <ac:picMkLst>
            <pc:docMk/>
            <pc:sldMk cId="1069342120" sldId="2147481609"/>
            <ac:picMk id="59" creationId="{956F2201-F2A2-600F-4881-CE88E4CFEA67}"/>
          </ac:picMkLst>
        </pc:picChg>
      </pc:sldChg>
      <pc:sldChg chg="addSp delSp modSp del modNotes">
        <pc:chgData name="Marie Deveaux" userId="S::mdeveaux@rtsl.org::9fc0be8f-9df8-4ccb-8fb2-ba99b4811463" providerId="AD" clId="Web-{E3AC83C9-23E6-3D0B-87CE-060467B1F62B}" dt="2025-05-12T13:18:22.746" v="1848"/>
        <pc:sldMkLst>
          <pc:docMk/>
          <pc:sldMk cId="1330499354" sldId="2147481610"/>
        </pc:sldMkLst>
      </pc:sldChg>
      <pc:sldChg chg="addSp delSp modSp delAnim modNotes">
        <pc:chgData name="Marie Deveaux" userId="S::mdeveaux@rtsl.org::9fc0be8f-9df8-4ccb-8fb2-ba99b4811463" providerId="AD" clId="Web-{E3AC83C9-23E6-3D0B-87CE-060467B1F62B}" dt="2025-05-07T20:50:11.750" v="188"/>
        <pc:sldMkLst>
          <pc:docMk/>
          <pc:sldMk cId="3608603522" sldId="2147481611"/>
        </pc:sldMkLst>
        <pc:spChg chg="add mod">
          <ac:chgData name="Marie Deveaux" userId="S::mdeveaux@rtsl.org::9fc0be8f-9df8-4ccb-8fb2-ba99b4811463" providerId="AD" clId="Web-{E3AC83C9-23E6-3D0B-87CE-060467B1F62B}" dt="2025-05-07T20:44:15.210" v="130" actId="14100"/>
          <ac:spMkLst>
            <pc:docMk/>
            <pc:sldMk cId="3608603522" sldId="2147481611"/>
            <ac:spMk id="9" creationId="{1F29B688-187C-2030-C04F-A30C86C51FAE}"/>
          </ac:spMkLst>
        </pc:spChg>
        <pc:spChg chg="add mod">
          <ac:chgData name="Marie Deveaux" userId="S::mdeveaux@rtsl.org::9fc0be8f-9df8-4ccb-8fb2-ba99b4811463" providerId="AD" clId="Web-{E3AC83C9-23E6-3D0B-87CE-060467B1F62B}" dt="2025-05-07T20:44:31.710" v="135" actId="14100"/>
          <ac:spMkLst>
            <pc:docMk/>
            <pc:sldMk cId="3608603522" sldId="2147481611"/>
            <ac:spMk id="10" creationId="{938FD2F7-964C-FA08-2039-DE0035D3E5F6}"/>
          </ac:spMkLst>
        </pc:spChg>
        <pc:spChg chg="add mod">
          <ac:chgData name="Marie Deveaux" userId="S::mdeveaux@rtsl.org::9fc0be8f-9df8-4ccb-8fb2-ba99b4811463" providerId="AD" clId="Web-{E3AC83C9-23E6-3D0B-87CE-060467B1F62B}" dt="2025-05-07T20:44:46.164" v="139" actId="1076"/>
          <ac:spMkLst>
            <pc:docMk/>
            <pc:sldMk cId="3608603522" sldId="2147481611"/>
            <ac:spMk id="11" creationId="{512B8611-065A-57B4-8318-63A8925C3767}"/>
          </ac:spMkLst>
        </pc:spChg>
        <pc:spChg chg="add mod">
          <ac:chgData name="Marie Deveaux" userId="S::mdeveaux@rtsl.org::9fc0be8f-9df8-4ccb-8fb2-ba99b4811463" providerId="AD" clId="Web-{E3AC83C9-23E6-3D0B-87CE-060467B1F62B}" dt="2025-05-07T20:45:01.039" v="144" actId="1076"/>
          <ac:spMkLst>
            <pc:docMk/>
            <pc:sldMk cId="3608603522" sldId="2147481611"/>
            <ac:spMk id="12" creationId="{88FC71E5-B922-6249-B1EC-C899ED58A8CA}"/>
          </ac:spMkLst>
        </pc:spChg>
        <pc:spChg chg="add mod">
          <ac:chgData name="Marie Deveaux" userId="S::mdeveaux@rtsl.org::9fc0be8f-9df8-4ccb-8fb2-ba99b4811463" providerId="AD" clId="Web-{E3AC83C9-23E6-3D0B-87CE-060467B1F62B}" dt="2025-05-07T20:45:57.056" v="160"/>
          <ac:spMkLst>
            <pc:docMk/>
            <pc:sldMk cId="3608603522" sldId="2147481611"/>
            <ac:spMk id="14" creationId="{75DFFE94-4E5E-797B-01D5-06D79EAAF054}"/>
          </ac:spMkLst>
        </pc:spChg>
        <pc:spChg chg="mod">
          <ac:chgData name="Marie Deveaux" userId="S::mdeveaux@rtsl.org::9fc0be8f-9df8-4ccb-8fb2-ba99b4811463" providerId="AD" clId="Web-{E3AC83C9-23E6-3D0B-87CE-060467B1F62B}" dt="2025-05-07T20:42:59.692" v="121" actId="20577"/>
          <ac:spMkLst>
            <pc:docMk/>
            <pc:sldMk cId="3608603522" sldId="2147481611"/>
            <ac:spMk id="15" creationId="{EC1459D9-A625-35D3-A61E-96DD6E5E6CF9}"/>
          </ac:spMkLst>
        </pc:spChg>
        <pc:spChg chg="mod">
          <ac:chgData name="Marie Deveaux" userId="S::mdeveaux@rtsl.org::9fc0be8f-9df8-4ccb-8fb2-ba99b4811463" providerId="AD" clId="Web-{E3AC83C9-23E6-3D0B-87CE-060467B1F62B}" dt="2025-05-07T20:43:20.130" v="124" actId="1076"/>
          <ac:spMkLst>
            <pc:docMk/>
            <pc:sldMk cId="3608603522" sldId="2147481611"/>
            <ac:spMk id="16" creationId="{A108D703-6492-4ECB-4BA1-C9FA3D28B554}"/>
          </ac:spMkLst>
        </pc:spChg>
        <pc:spChg chg="add mod">
          <ac:chgData name="Marie Deveaux" userId="S::mdeveaux@rtsl.org::9fc0be8f-9df8-4ccb-8fb2-ba99b4811463" providerId="AD" clId="Web-{E3AC83C9-23E6-3D0B-87CE-060467B1F62B}" dt="2025-05-07T20:46:16.901" v="167" actId="14100"/>
          <ac:spMkLst>
            <pc:docMk/>
            <pc:sldMk cId="3608603522" sldId="2147481611"/>
            <ac:spMk id="17" creationId="{E7C436AA-70D8-6920-43E4-93A25E46687F}"/>
          </ac:spMkLst>
        </pc:spChg>
        <pc:spChg chg="add mod">
          <ac:chgData name="Marie Deveaux" userId="S::mdeveaux@rtsl.org::9fc0be8f-9df8-4ccb-8fb2-ba99b4811463" providerId="AD" clId="Web-{E3AC83C9-23E6-3D0B-87CE-060467B1F62B}" dt="2025-05-07T20:46:20.885" v="169" actId="1076"/>
          <ac:spMkLst>
            <pc:docMk/>
            <pc:sldMk cId="3608603522" sldId="2147481611"/>
            <ac:spMk id="18" creationId="{FF3AF540-265B-AC7B-497B-A2B0C0B24AD0}"/>
          </ac:spMkLst>
        </pc:spChg>
        <pc:picChg chg="mod">
          <ac:chgData name="Marie Deveaux" userId="S::mdeveaux@rtsl.org::9fc0be8f-9df8-4ccb-8fb2-ba99b4811463" providerId="AD" clId="Web-{E3AC83C9-23E6-3D0B-87CE-060467B1F62B}" dt="2025-05-07T20:40:55.861" v="118"/>
          <ac:picMkLst>
            <pc:docMk/>
            <pc:sldMk cId="3608603522" sldId="2147481611"/>
            <ac:picMk id="2" creationId="{631DD59C-E632-AB64-1E87-477D2EBBC1EB}"/>
          </ac:picMkLst>
        </pc:picChg>
        <pc:picChg chg="add mod">
          <ac:chgData name="Marie Deveaux" userId="S::mdeveaux@rtsl.org::9fc0be8f-9df8-4ccb-8fb2-ba99b4811463" providerId="AD" clId="Web-{E3AC83C9-23E6-3D0B-87CE-060467B1F62B}" dt="2025-05-07T20:39:32.281" v="116" actId="1076"/>
          <ac:picMkLst>
            <pc:docMk/>
            <pc:sldMk cId="3608603522" sldId="2147481611"/>
            <ac:picMk id="3" creationId="{2BDC6D7F-9744-EEDA-D8BE-0BA4AE58CFA3}"/>
          </ac:picMkLst>
        </pc:picChg>
        <pc:cxnChg chg="mod">
          <ac:chgData name="Marie Deveaux" userId="S::mdeveaux@rtsl.org::9fc0be8f-9df8-4ccb-8fb2-ba99b4811463" providerId="AD" clId="Web-{E3AC83C9-23E6-3D0B-87CE-060467B1F62B}" dt="2025-05-07T20:43:39.272" v="125" actId="14100"/>
          <ac:cxnSpMkLst>
            <pc:docMk/>
            <pc:sldMk cId="3608603522" sldId="2147481611"/>
            <ac:cxnSpMk id="4" creationId="{6B2D5A5E-B732-BCE0-03EB-6498B61D715A}"/>
          </ac:cxnSpMkLst>
        </pc:cxnChg>
      </pc:sldChg>
      <pc:sldChg chg="del">
        <pc:chgData name="Marie Deveaux" userId="S::mdeveaux@rtsl.org::9fc0be8f-9df8-4ccb-8fb2-ba99b4811463" providerId="AD" clId="Web-{E3AC83C9-23E6-3D0B-87CE-060467B1F62B}" dt="2025-05-09T15:44:08.911" v="1402"/>
        <pc:sldMkLst>
          <pc:docMk/>
          <pc:sldMk cId="1008649591" sldId="2147481613"/>
        </pc:sldMkLst>
      </pc:sldChg>
      <pc:sldChg chg="addSp delSp">
        <pc:chgData name="Marie Deveaux" userId="S::mdeveaux@rtsl.org::9fc0be8f-9df8-4ccb-8fb2-ba99b4811463" providerId="AD" clId="Web-{E3AC83C9-23E6-3D0B-87CE-060467B1F62B}" dt="2025-05-08T21:13:43.166" v="1168"/>
        <pc:sldMkLst>
          <pc:docMk/>
          <pc:sldMk cId="3658353053" sldId="2147481614"/>
        </pc:sldMkLst>
        <pc:picChg chg="add">
          <ac:chgData name="Marie Deveaux" userId="S::mdeveaux@rtsl.org::9fc0be8f-9df8-4ccb-8fb2-ba99b4811463" providerId="AD" clId="Web-{E3AC83C9-23E6-3D0B-87CE-060467B1F62B}" dt="2025-05-08T21:13:43.166" v="1168"/>
          <ac:picMkLst>
            <pc:docMk/>
            <pc:sldMk cId="3658353053" sldId="2147481614"/>
            <ac:picMk id="3" creationId="{8AC81A13-8957-B7A1-3286-8DB854EC2936}"/>
          </ac:picMkLst>
        </pc:picChg>
      </pc:sldChg>
      <pc:sldChg chg="addSp delSp modSp">
        <pc:chgData name="Marie Deveaux" userId="S::mdeveaux@rtsl.org::9fc0be8f-9df8-4ccb-8fb2-ba99b4811463" providerId="AD" clId="Web-{E3AC83C9-23E6-3D0B-87CE-060467B1F62B}" dt="2025-05-12T13:50:57.823" v="1995"/>
        <pc:sldMkLst>
          <pc:docMk/>
          <pc:sldMk cId="2416948130" sldId="2147481615"/>
        </pc:sldMkLst>
        <pc:spChg chg="mod">
          <ac:chgData name="Marie Deveaux" userId="S::mdeveaux@rtsl.org::9fc0be8f-9df8-4ccb-8fb2-ba99b4811463" providerId="AD" clId="Web-{E3AC83C9-23E6-3D0B-87CE-060467B1F62B}" dt="2025-05-12T13:50:50.229" v="1993" actId="1076"/>
          <ac:spMkLst>
            <pc:docMk/>
            <pc:sldMk cId="2416948130" sldId="2147481615"/>
            <ac:spMk id="4" creationId="{7E03B17F-5FC9-3D7F-AA5E-F04F74613AE5}"/>
          </ac:spMkLst>
        </pc:spChg>
        <pc:spChg chg="mod">
          <ac:chgData name="Marie Deveaux" userId="S::mdeveaux@rtsl.org::9fc0be8f-9df8-4ccb-8fb2-ba99b4811463" providerId="AD" clId="Web-{E3AC83C9-23E6-3D0B-87CE-060467B1F62B}" dt="2025-05-12T13:50:50.229" v="1992" actId="1076"/>
          <ac:spMkLst>
            <pc:docMk/>
            <pc:sldMk cId="2416948130" sldId="2147481615"/>
            <ac:spMk id="5" creationId="{44F0E09E-B46C-D739-6A37-EEEFEC731421}"/>
          </ac:spMkLst>
        </pc:spChg>
        <pc:picChg chg="add mod">
          <ac:chgData name="Marie Deveaux" userId="S::mdeveaux@rtsl.org::9fc0be8f-9df8-4ccb-8fb2-ba99b4811463" providerId="AD" clId="Web-{E3AC83C9-23E6-3D0B-87CE-060467B1F62B}" dt="2025-05-08T21:13:11.477" v="1164" actId="1076"/>
          <ac:picMkLst>
            <pc:docMk/>
            <pc:sldMk cId="2416948130" sldId="2147481615"/>
            <ac:picMk id="7" creationId="{B042C3B6-273A-996F-2D99-BA2C82658D77}"/>
          </ac:picMkLst>
        </pc:picChg>
      </pc:sldChg>
      <pc:sldChg chg="add del">
        <pc:chgData name="Marie Deveaux" userId="S::mdeveaux@rtsl.org::9fc0be8f-9df8-4ccb-8fb2-ba99b4811463" providerId="AD" clId="Web-{E3AC83C9-23E6-3D0B-87CE-060467B1F62B}" dt="2025-05-07T20:55:01.273" v="276"/>
        <pc:sldMkLst>
          <pc:docMk/>
          <pc:sldMk cId="3150801543" sldId="2147481615"/>
        </pc:sldMkLst>
      </pc:sldChg>
      <pc:sldChg chg="modSp add replId modNotes">
        <pc:chgData name="Marie Deveaux" userId="S::mdeveaux@rtsl.org::9fc0be8f-9df8-4ccb-8fb2-ba99b4811463" providerId="AD" clId="Web-{E3AC83C9-23E6-3D0B-87CE-060467B1F62B}" dt="2025-05-08T16:03:46.057" v="496" actId="20577"/>
        <pc:sldMkLst>
          <pc:docMk/>
          <pc:sldMk cId="3903686653" sldId="2147481616"/>
        </pc:sldMkLst>
        <pc:spChg chg="mod">
          <ac:chgData name="Marie Deveaux" userId="S::mdeveaux@rtsl.org::9fc0be8f-9df8-4ccb-8fb2-ba99b4811463" providerId="AD" clId="Web-{E3AC83C9-23E6-3D0B-87CE-060467B1F62B}" dt="2025-05-08T16:03:46.057" v="496" actId="20577"/>
          <ac:spMkLst>
            <pc:docMk/>
            <pc:sldMk cId="3903686653" sldId="2147481616"/>
            <ac:spMk id="17" creationId="{C1779321-48E0-4D0B-CAF1-D91DE5DB1394}"/>
          </ac:spMkLst>
        </pc:spChg>
        <pc:spChg chg="mod">
          <ac:chgData name="Marie Deveaux" userId="S::mdeveaux@rtsl.org::9fc0be8f-9df8-4ccb-8fb2-ba99b4811463" providerId="AD" clId="Web-{E3AC83C9-23E6-3D0B-87CE-060467B1F62B}" dt="2025-05-08T16:02:36.977" v="486" actId="1076"/>
          <ac:spMkLst>
            <pc:docMk/>
            <pc:sldMk cId="3903686653" sldId="2147481616"/>
            <ac:spMk id="21" creationId="{11BB5FD9-1279-7476-1ACA-581F544677F4}"/>
          </ac:spMkLst>
        </pc:spChg>
        <pc:spChg chg="mod">
          <ac:chgData name="Marie Deveaux" userId="S::mdeveaux@rtsl.org::9fc0be8f-9df8-4ccb-8fb2-ba99b4811463" providerId="AD" clId="Web-{E3AC83C9-23E6-3D0B-87CE-060467B1F62B}" dt="2025-05-08T16:03:23.791" v="491"/>
          <ac:spMkLst>
            <pc:docMk/>
            <pc:sldMk cId="3903686653" sldId="2147481616"/>
            <ac:spMk id="23" creationId="{4B9A2927-325C-4976-B567-CC4142C2F109}"/>
          </ac:spMkLst>
        </pc:spChg>
        <pc:spChg chg="mod">
          <ac:chgData name="Marie Deveaux" userId="S::mdeveaux@rtsl.org::9fc0be8f-9df8-4ccb-8fb2-ba99b4811463" providerId="AD" clId="Web-{E3AC83C9-23E6-3D0B-87CE-060467B1F62B}" dt="2025-05-08T16:03:23.791" v="492"/>
          <ac:spMkLst>
            <pc:docMk/>
            <pc:sldMk cId="3903686653" sldId="2147481616"/>
            <ac:spMk id="25" creationId="{9C4E90C2-9A18-6847-3C88-AADB53F5622C}"/>
          </ac:spMkLst>
        </pc:spChg>
        <pc:spChg chg="mod">
          <ac:chgData name="Marie Deveaux" userId="S::mdeveaux@rtsl.org::9fc0be8f-9df8-4ccb-8fb2-ba99b4811463" providerId="AD" clId="Web-{E3AC83C9-23E6-3D0B-87CE-060467B1F62B}" dt="2025-05-08T16:03:23.791" v="493"/>
          <ac:spMkLst>
            <pc:docMk/>
            <pc:sldMk cId="3903686653" sldId="2147481616"/>
            <ac:spMk id="27" creationId="{E2D781A7-5661-FBCC-4928-DE91FEFA3D5E}"/>
          </ac:spMkLst>
        </pc:spChg>
        <pc:spChg chg="mod">
          <ac:chgData name="Marie Deveaux" userId="S::mdeveaux@rtsl.org::9fc0be8f-9df8-4ccb-8fb2-ba99b4811463" providerId="AD" clId="Web-{E3AC83C9-23E6-3D0B-87CE-060467B1F62B}" dt="2025-05-08T16:03:23.837" v="494"/>
          <ac:spMkLst>
            <pc:docMk/>
            <pc:sldMk cId="3903686653" sldId="2147481616"/>
            <ac:spMk id="29" creationId="{512A4FC8-A364-2C8D-F7CE-6D35F342C14F}"/>
          </ac:spMkLst>
        </pc:spChg>
      </pc:sldChg>
      <pc:sldChg chg="modSp add replId modNotes">
        <pc:chgData name="Marie Deveaux" userId="S::mdeveaux@rtsl.org::9fc0be8f-9df8-4ccb-8fb2-ba99b4811463" providerId="AD" clId="Web-{E3AC83C9-23E6-3D0B-87CE-060467B1F62B}" dt="2025-05-08T16:05:00.418" v="510" actId="20577"/>
        <pc:sldMkLst>
          <pc:docMk/>
          <pc:sldMk cId="2655994399" sldId="2147481617"/>
        </pc:sldMkLst>
        <pc:spChg chg="mod">
          <ac:chgData name="Marie Deveaux" userId="S::mdeveaux@rtsl.org::9fc0be8f-9df8-4ccb-8fb2-ba99b4811463" providerId="AD" clId="Web-{E3AC83C9-23E6-3D0B-87CE-060467B1F62B}" dt="2025-05-08T16:04:55.496" v="507" actId="20577"/>
          <ac:spMkLst>
            <pc:docMk/>
            <pc:sldMk cId="2655994399" sldId="2147481617"/>
            <ac:spMk id="21" creationId="{01B268D7-BFF8-1BF1-B064-FF72336173E5}"/>
          </ac:spMkLst>
        </pc:spChg>
        <pc:spChg chg="mod">
          <ac:chgData name="Marie Deveaux" userId="S::mdeveaux@rtsl.org::9fc0be8f-9df8-4ccb-8fb2-ba99b4811463" providerId="AD" clId="Web-{E3AC83C9-23E6-3D0B-87CE-060467B1F62B}" dt="2025-05-08T16:05:00.418" v="510" actId="20577"/>
          <ac:spMkLst>
            <pc:docMk/>
            <pc:sldMk cId="2655994399" sldId="2147481617"/>
            <ac:spMk id="23" creationId="{96EE865B-908A-45D6-A16F-1E179E25774A}"/>
          </ac:spMkLst>
        </pc:spChg>
      </pc:sldChg>
      <pc:sldChg chg="modSp add replId modNotes">
        <pc:chgData name="Marie Deveaux" userId="S::mdeveaux@rtsl.org::9fc0be8f-9df8-4ccb-8fb2-ba99b4811463" providerId="AD" clId="Web-{E3AC83C9-23E6-3D0B-87CE-060467B1F62B}" dt="2025-05-08T16:06:20.419" v="520" actId="20577"/>
        <pc:sldMkLst>
          <pc:docMk/>
          <pc:sldMk cId="3493732408" sldId="2147481618"/>
        </pc:sldMkLst>
        <pc:spChg chg="mod">
          <ac:chgData name="Marie Deveaux" userId="S::mdeveaux@rtsl.org::9fc0be8f-9df8-4ccb-8fb2-ba99b4811463" providerId="AD" clId="Web-{E3AC83C9-23E6-3D0B-87CE-060467B1F62B}" dt="2025-05-08T16:06:20.419" v="520" actId="20577"/>
          <ac:spMkLst>
            <pc:docMk/>
            <pc:sldMk cId="3493732408" sldId="2147481618"/>
            <ac:spMk id="23" creationId="{C75FCBCB-57F0-B2AC-7F1C-DCEF56403EA7}"/>
          </ac:spMkLst>
        </pc:spChg>
        <pc:spChg chg="mod">
          <ac:chgData name="Marie Deveaux" userId="S::mdeveaux@rtsl.org::9fc0be8f-9df8-4ccb-8fb2-ba99b4811463" providerId="AD" clId="Web-{E3AC83C9-23E6-3D0B-87CE-060467B1F62B}" dt="2025-05-08T16:06:14.701" v="518" actId="20577"/>
          <ac:spMkLst>
            <pc:docMk/>
            <pc:sldMk cId="3493732408" sldId="2147481618"/>
            <ac:spMk id="27" creationId="{10F2A42D-5535-37CA-0B95-37D3202E7583}"/>
          </ac:spMkLst>
        </pc:spChg>
      </pc:sldChg>
      <pc:sldChg chg="modSp add replId modNotes">
        <pc:chgData name="Marie Deveaux" userId="S::mdeveaux@rtsl.org::9fc0be8f-9df8-4ccb-8fb2-ba99b4811463" providerId="AD" clId="Web-{E3AC83C9-23E6-3D0B-87CE-060467B1F62B}" dt="2025-05-08T16:07:05.561" v="530" actId="20577"/>
        <pc:sldMkLst>
          <pc:docMk/>
          <pc:sldMk cId="936915906" sldId="2147481619"/>
        </pc:sldMkLst>
        <pc:spChg chg="mod">
          <ac:chgData name="Marie Deveaux" userId="S::mdeveaux@rtsl.org::9fc0be8f-9df8-4ccb-8fb2-ba99b4811463" providerId="AD" clId="Web-{E3AC83C9-23E6-3D0B-87CE-060467B1F62B}" dt="2025-05-08T16:06:59.670" v="528" actId="20577"/>
          <ac:spMkLst>
            <pc:docMk/>
            <pc:sldMk cId="936915906" sldId="2147481619"/>
            <ac:spMk id="25" creationId="{5E1793DF-D4B1-7A73-C4CF-AE2575BD9696}"/>
          </ac:spMkLst>
        </pc:spChg>
        <pc:spChg chg="mod">
          <ac:chgData name="Marie Deveaux" userId="S::mdeveaux@rtsl.org::9fc0be8f-9df8-4ccb-8fb2-ba99b4811463" providerId="AD" clId="Web-{E3AC83C9-23E6-3D0B-87CE-060467B1F62B}" dt="2025-05-08T16:07:05.561" v="530" actId="20577"/>
          <ac:spMkLst>
            <pc:docMk/>
            <pc:sldMk cId="936915906" sldId="2147481619"/>
            <ac:spMk id="27" creationId="{3DB6EFA7-79B5-E876-09B6-6BA291755F1F}"/>
          </ac:spMkLst>
        </pc:spChg>
      </pc:sldChg>
      <pc:sldChg chg="modSp add replId modNotes">
        <pc:chgData name="Marie Deveaux" userId="S::mdeveaux@rtsl.org::9fc0be8f-9df8-4ccb-8fb2-ba99b4811463" providerId="AD" clId="Web-{E3AC83C9-23E6-3D0B-87CE-060467B1F62B}" dt="2025-05-08T16:08:39.829" v="571" actId="20577"/>
        <pc:sldMkLst>
          <pc:docMk/>
          <pc:sldMk cId="1976909533" sldId="2147481620"/>
        </pc:sldMkLst>
        <pc:spChg chg="mod">
          <ac:chgData name="Marie Deveaux" userId="S::mdeveaux@rtsl.org::9fc0be8f-9df8-4ccb-8fb2-ba99b4811463" providerId="AD" clId="Web-{E3AC83C9-23E6-3D0B-87CE-060467B1F62B}" dt="2025-05-08T16:08:25.625" v="566" actId="20577"/>
          <ac:spMkLst>
            <pc:docMk/>
            <pc:sldMk cId="1976909533" sldId="2147481620"/>
            <ac:spMk id="17" creationId="{3A5ADE24-486D-7356-57D2-90BC3CB45178}"/>
          </ac:spMkLst>
        </pc:spChg>
        <pc:spChg chg="mod">
          <ac:chgData name="Marie Deveaux" userId="S::mdeveaux@rtsl.org::9fc0be8f-9df8-4ccb-8fb2-ba99b4811463" providerId="AD" clId="Web-{E3AC83C9-23E6-3D0B-87CE-060467B1F62B}" dt="2025-05-08T16:08:28.563" v="567" actId="20577"/>
          <ac:spMkLst>
            <pc:docMk/>
            <pc:sldMk cId="1976909533" sldId="2147481620"/>
            <ac:spMk id="21" creationId="{266B941D-9058-AF81-1FAC-232F823B8CDA}"/>
          </ac:spMkLst>
        </pc:spChg>
        <pc:spChg chg="mod">
          <ac:chgData name="Marie Deveaux" userId="S::mdeveaux@rtsl.org::9fc0be8f-9df8-4ccb-8fb2-ba99b4811463" providerId="AD" clId="Web-{E3AC83C9-23E6-3D0B-87CE-060467B1F62B}" dt="2025-05-08T16:08:31.219" v="568" actId="20577"/>
          <ac:spMkLst>
            <pc:docMk/>
            <pc:sldMk cId="1976909533" sldId="2147481620"/>
            <ac:spMk id="23" creationId="{31A726B8-E43E-F0C2-8199-D59D33F19AD1}"/>
          </ac:spMkLst>
        </pc:spChg>
        <pc:spChg chg="mod">
          <ac:chgData name="Marie Deveaux" userId="S::mdeveaux@rtsl.org::9fc0be8f-9df8-4ccb-8fb2-ba99b4811463" providerId="AD" clId="Web-{E3AC83C9-23E6-3D0B-87CE-060467B1F62B}" dt="2025-05-08T16:08:34.891" v="569" actId="20577"/>
          <ac:spMkLst>
            <pc:docMk/>
            <pc:sldMk cId="1976909533" sldId="2147481620"/>
            <ac:spMk id="25" creationId="{7EC41275-EA99-2399-001F-4C89646FA8A9}"/>
          </ac:spMkLst>
        </pc:spChg>
        <pc:spChg chg="mod">
          <ac:chgData name="Marie Deveaux" userId="S::mdeveaux@rtsl.org::9fc0be8f-9df8-4ccb-8fb2-ba99b4811463" providerId="AD" clId="Web-{E3AC83C9-23E6-3D0B-87CE-060467B1F62B}" dt="2025-05-08T16:08:39.829" v="571" actId="20577"/>
          <ac:spMkLst>
            <pc:docMk/>
            <pc:sldMk cId="1976909533" sldId="2147481620"/>
            <ac:spMk id="27" creationId="{4B833133-F644-4B4B-2B2B-E775DF10DF4E}"/>
          </ac:spMkLst>
        </pc:spChg>
        <pc:spChg chg="mod">
          <ac:chgData name="Marie Deveaux" userId="S::mdeveaux@rtsl.org::9fc0be8f-9df8-4ccb-8fb2-ba99b4811463" providerId="AD" clId="Web-{E3AC83C9-23E6-3D0B-87CE-060467B1F62B}" dt="2025-05-08T16:08:35.798" v="570" actId="20577"/>
          <ac:spMkLst>
            <pc:docMk/>
            <pc:sldMk cId="1976909533" sldId="2147481620"/>
            <ac:spMk id="29" creationId="{CD2FBF4B-C3C2-C333-07EA-AE3010B7BCB7}"/>
          </ac:spMkLst>
        </pc:spChg>
      </pc:sldChg>
      <pc:sldChg chg="modSp add replId modNotes">
        <pc:chgData name="Marie Deveaux" userId="S::mdeveaux@rtsl.org::9fc0be8f-9df8-4ccb-8fb2-ba99b4811463" providerId="AD" clId="Web-{E3AC83C9-23E6-3D0B-87CE-060467B1F62B}" dt="2025-05-08T16:09:28.439" v="582" actId="20577"/>
        <pc:sldMkLst>
          <pc:docMk/>
          <pc:sldMk cId="882494151" sldId="2147481621"/>
        </pc:sldMkLst>
        <pc:spChg chg="mod">
          <ac:chgData name="Marie Deveaux" userId="S::mdeveaux@rtsl.org::9fc0be8f-9df8-4ccb-8fb2-ba99b4811463" providerId="AD" clId="Web-{E3AC83C9-23E6-3D0B-87CE-060467B1F62B}" dt="2025-05-08T16:09:28.439" v="582" actId="20577"/>
          <ac:spMkLst>
            <pc:docMk/>
            <pc:sldMk cId="882494151" sldId="2147481621"/>
            <ac:spMk id="25" creationId="{5F11EA3C-D8CD-6393-66B7-B7F183F68082}"/>
          </ac:spMkLst>
        </pc:spChg>
        <pc:spChg chg="mod">
          <ac:chgData name="Marie Deveaux" userId="S::mdeveaux@rtsl.org::9fc0be8f-9df8-4ccb-8fb2-ba99b4811463" providerId="AD" clId="Web-{E3AC83C9-23E6-3D0B-87CE-060467B1F62B}" dt="2025-05-08T16:09:20.283" v="580" actId="20577"/>
          <ac:spMkLst>
            <pc:docMk/>
            <pc:sldMk cId="882494151" sldId="2147481621"/>
            <ac:spMk id="29" creationId="{13A262D4-653E-B554-7FD7-ABB3A854E0CC}"/>
          </ac:spMkLst>
        </pc:spChg>
      </pc:sldChg>
      <pc:sldChg chg="addSp delSp modSp add replId addAnim delAnim modNotes">
        <pc:chgData name="Marie Deveaux" userId="S::mdeveaux@rtsl.org::9fc0be8f-9df8-4ccb-8fb2-ba99b4811463" providerId="AD" clId="Web-{E3AC83C9-23E6-3D0B-87CE-060467B1F62B}" dt="2025-05-09T21:19:02.469" v="1631"/>
        <pc:sldMkLst>
          <pc:docMk/>
          <pc:sldMk cId="321030418" sldId="2147481622"/>
        </pc:sldMkLst>
        <pc:spChg chg="add mod">
          <ac:chgData name="Marie Deveaux" userId="S::mdeveaux@rtsl.org::9fc0be8f-9df8-4ccb-8fb2-ba99b4811463" providerId="AD" clId="Web-{E3AC83C9-23E6-3D0B-87CE-060467B1F62B}" dt="2025-05-09T21:05:36.941" v="1482" actId="1076"/>
          <ac:spMkLst>
            <pc:docMk/>
            <pc:sldMk cId="321030418" sldId="2147481622"/>
            <ac:spMk id="108" creationId="{6319ECB6-98FA-842E-7BD9-21BE3DB564C1}"/>
          </ac:spMkLst>
        </pc:spChg>
        <pc:spChg chg="add mod">
          <ac:chgData name="Marie Deveaux" userId="S::mdeveaux@rtsl.org::9fc0be8f-9df8-4ccb-8fb2-ba99b4811463" providerId="AD" clId="Web-{E3AC83C9-23E6-3D0B-87CE-060467B1F62B}" dt="2025-05-09T21:08:31.963" v="1500" actId="1076"/>
          <ac:spMkLst>
            <pc:docMk/>
            <pc:sldMk cId="321030418" sldId="2147481622"/>
            <ac:spMk id="110" creationId="{2B39033C-6C84-F3B4-137A-9A99EB5B8343}"/>
          </ac:spMkLst>
        </pc:spChg>
        <pc:spChg chg="add mod">
          <ac:chgData name="Marie Deveaux" userId="S::mdeveaux@rtsl.org::9fc0be8f-9df8-4ccb-8fb2-ba99b4811463" providerId="AD" clId="Web-{E3AC83C9-23E6-3D0B-87CE-060467B1F62B}" dt="2025-05-09T21:16:27.761" v="1606"/>
          <ac:spMkLst>
            <pc:docMk/>
            <pc:sldMk cId="321030418" sldId="2147481622"/>
            <ac:spMk id="111" creationId="{9D0E600A-9B06-B744-1198-8BF2021DF01F}"/>
          </ac:spMkLst>
        </pc:spChg>
        <pc:spChg chg="add mod">
          <ac:chgData name="Marie Deveaux" userId="S::mdeveaux@rtsl.org::9fc0be8f-9df8-4ccb-8fb2-ba99b4811463" providerId="AD" clId="Web-{E3AC83C9-23E6-3D0B-87CE-060467B1F62B}" dt="2025-05-09T21:10:37.092" v="1543" actId="1076"/>
          <ac:spMkLst>
            <pc:docMk/>
            <pc:sldMk cId="321030418" sldId="2147481622"/>
            <ac:spMk id="113" creationId="{B5657A79-624D-4742-5144-07F5E0FF3B50}"/>
          </ac:spMkLst>
        </pc:spChg>
        <pc:spChg chg="add mod">
          <ac:chgData name="Marie Deveaux" userId="S::mdeveaux@rtsl.org::9fc0be8f-9df8-4ccb-8fb2-ba99b4811463" providerId="AD" clId="Web-{E3AC83C9-23E6-3D0B-87CE-060467B1F62B}" dt="2025-05-09T21:17:07.465" v="1614" actId="1076"/>
          <ac:spMkLst>
            <pc:docMk/>
            <pc:sldMk cId="321030418" sldId="2147481622"/>
            <ac:spMk id="114" creationId="{DC04DD1E-AE13-E8D3-612F-39BE4C0A310A}"/>
          </ac:spMkLst>
        </pc:spChg>
        <pc:spChg chg="add mod">
          <ac:chgData name="Marie Deveaux" userId="S::mdeveaux@rtsl.org::9fc0be8f-9df8-4ccb-8fb2-ba99b4811463" providerId="AD" clId="Web-{E3AC83C9-23E6-3D0B-87CE-060467B1F62B}" dt="2025-05-09T21:17:56.092" v="1619" actId="1076"/>
          <ac:spMkLst>
            <pc:docMk/>
            <pc:sldMk cId="321030418" sldId="2147481622"/>
            <ac:spMk id="116" creationId="{F2E7A1A3-5ED9-B82F-B4D5-085529783FC1}"/>
          </ac:spMkLst>
        </pc:spChg>
        <pc:spChg chg="add mod">
          <ac:chgData name="Marie Deveaux" userId="S::mdeveaux@rtsl.org::9fc0be8f-9df8-4ccb-8fb2-ba99b4811463" providerId="AD" clId="Web-{E3AC83C9-23E6-3D0B-87CE-060467B1F62B}" dt="2025-05-09T21:17:56.107" v="1620" actId="1076"/>
          <ac:spMkLst>
            <pc:docMk/>
            <pc:sldMk cId="321030418" sldId="2147481622"/>
            <ac:spMk id="117" creationId="{D85C84D6-AA2A-DE3E-00AD-9D540AA071F1}"/>
          </ac:spMkLst>
        </pc:spChg>
        <pc:spChg chg="add mod">
          <ac:chgData name="Marie Deveaux" userId="S::mdeveaux@rtsl.org::9fc0be8f-9df8-4ccb-8fb2-ba99b4811463" providerId="AD" clId="Web-{E3AC83C9-23E6-3D0B-87CE-060467B1F62B}" dt="2025-05-09T21:18:22.061" v="1625" actId="1076"/>
          <ac:spMkLst>
            <pc:docMk/>
            <pc:sldMk cId="321030418" sldId="2147481622"/>
            <ac:spMk id="119" creationId="{F314808A-73FE-CD52-3A15-87342D10070A}"/>
          </ac:spMkLst>
        </pc:spChg>
        <pc:spChg chg="add mod">
          <ac:chgData name="Marie Deveaux" userId="S::mdeveaux@rtsl.org::9fc0be8f-9df8-4ccb-8fb2-ba99b4811463" providerId="AD" clId="Web-{E3AC83C9-23E6-3D0B-87CE-060467B1F62B}" dt="2025-05-09T21:18:22.077" v="1626" actId="1076"/>
          <ac:spMkLst>
            <pc:docMk/>
            <pc:sldMk cId="321030418" sldId="2147481622"/>
            <ac:spMk id="120" creationId="{E49CBAA7-CDF1-691F-02A4-7627C30F882F}"/>
          </ac:spMkLst>
        </pc:spChg>
        <pc:spChg chg="add mod">
          <ac:chgData name="Marie Deveaux" userId="S::mdeveaux@rtsl.org::9fc0be8f-9df8-4ccb-8fb2-ba99b4811463" providerId="AD" clId="Web-{E3AC83C9-23E6-3D0B-87CE-060467B1F62B}" dt="2025-05-09T21:18:00.092" v="1621" actId="1076"/>
          <ac:spMkLst>
            <pc:docMk/>
            <pc:sldMk cId="321030418" sldId="2147481622"/>
            <ac:spMk id="122" creationId="{FA9666B8-6093-F9DE-E9A7-1682FBC68692}"/>
          </ac:spMkLst>
        </pc:spChg>
        <pc:spChg chg="add mod">
          <ac:chgData name="Marie Deveaux" userId="S::mdeveaux@rtsl.org::9fc0be8f-9df8-4ccb-8fb2-ba99b4811463" providerId="AD" clId="Web-{E3AC83C9-23E6-3D0B-87CE-060467B1F62B}" dt="2025-05-09T21:18:00.123" v="1622" actId="1076"/>
          <ac:spMkLst>
            <pc:docMk/>
            <pc:sldMk cId="321030418" sldId="2147481622"/>
            <ac:spMk id="123" creationId="{76F31949-EFC6-7114-D10A-A646159D35E2}"/>
          </ac:spMkLst>
        </pc:spChg>
        <pc:spChg chg="add mod">
          <ac:chgData name="Marie Deveaux" userId="S::mdeveaux@rtsl.org::9fc0be8f-9df8-4ccb-8fb2-ba99b4811463" providerId="AD" clId="Web-{E3AC83C9-23E6-3D0B-87CE-060467B1F62B}" dt="2025-05-09T21:18:07.905" v="1623" actId="1076"/>
          <ac:spMkLst>
            <pc:docMk/>
            <pc:sldMk cId="321030418" sldId="2147481622"/>
            <ac:spMk id="125" creationId="{D09824E5-C5C1-C732-73A9-6D37A3AD78F5}"/>
          </ac:spMkLst>
        </pc:spChg>
        <pc:spChg chg="add mod">
          <ac:chgData name="Marie Deveaux" userId="S::mdeveaux@rtsl.org::9fc0be8f-9df8-4ccb-8fb2-ba99b4811463" providerId="AD" clId="Web-{E3AC83C9-23E6-3D0B-87CE-060467B1F62B}" dt="2025-05-09T21:18:07.967" v="1624" actId="1076"/>
          <ac:spMkLst>
            <pc:docMk/>
            <pc:sldMk cId="321030418" sldId="2147481622"/>
            <ac:spMk id="126" creationId="{356459FB-4966-FFD4-2539-70AD92D12929}"/>
          </ac:spMkLst>
        </pc:spChg>
        <pc:spChg chg="add mod">
          <ac:chgData name="Marie Deveaux" userId="S::mdeveaux@rtsl.org::9fc0be8f-9df8-4ccb-8fb2-ba99b4811463" providerId="AD" clId="Web-{E3AC83C9-23E6-3D0B-87CE-060467B1F62B}" dt="2025-05-09T21:17:52.529" v="1617" actId="1076"/>
          <ac:spMkLst>
            <pc:docMk/>
            <pc:sldMk cId="321030418" sldId="2147481622"/>
            <ac:spMk id="128" creationId="{E93D1E72-9C1C-3850-86B8-B6AD4DB0BAD3}"/>
          </ac:spMkLst>
        </pc:spChg>
        <pc:spChg chg="add mod">
          <ac:chgData name="Marie Deveaux" userId="S::mdeveaux@rtsl.org::9fc0be8f-9df8-4ccb-8fb2-ba99b4811463" providerId="AD" clId="Web-{E3AC83C9-23E6-3D0B-87CE-060467B1F62B}" dt="2025-05-09T21:17:52.545" v="1618" actId="1076"/>
          <ac:spMkLst>
            <pc:docMk/>
            <pc:sldMk cId="321030418" sldId="2147481622"/>
            <ac:spMk id="129" creationId="{12D27BD4-A65A-E92F-90DF-902FAFF81C41}"/>
          </ac:spMkLst>
        </pc:spChg>
        <pc:spChg chg="add mod">
          <ac:chgData name="Marie Deveaux" userId="S::mdeveaux@rtsl.org::9fc0be8f-9df8-4ccb-8fb2-ba99b4811463" providerId="AD" clId="Web-{E3AC83C9-23E6-3D0B-87CE-060467B1F62B}" dt="2025-05-09T21:12:43.596" v="1575" actId="14100"/>
          <ac:spMkLst>
            <pc:docMk/>
            <pc:sldMk cId="321030418" sldId="2147481622"/>
            <ac:spMk id="130" creationId="{38E95FC9-AFE6-C97C-DD23-5C2D15A3DC56}"/>
          </ac:spMkLst>
        </pc:spChg>
      </pc:sldChg>
    </pc:docChg>
  </pc:docChgLst>
  <pc:docChgLst>
    <pc:chgData name="Shefali Oza" userId="S::soza@rtsl.org::b6d86925-c367-4057-9a73-a9633078c5cb" providerId="AD" clId="Web-{B8F0D929-50A2-4029-E484-1CAD3F6C6CF3}"/>
    <pc:docChg chg="modSld">
      <pc:chgData name="Shefali Oza" userId="S::soza@rtsl.org::b6d86925-c367-4057-9a73-a9633078c5cb" providerId="AD" clId="Web-{B8F0D929-50A2-4029-E484-1CAD3F6C6CF3}" dt="2025-05-08T01:16:23.459" v="26"/>
      <pc:docMkLst>
        <pc:docMk/>
      </pc:docMkLst>
      <pc:sldChg chg="modNotes">
        <pc:chgData name="Shefali Oza" userId="S::soza@rtsl.org::b6d86925-c367-4057-9a73-a9633078c5cb" providerId="AD" clId="Web-{B8F0D929-50A2-4029-E484-1CAD3F6C6CF3}" dt="2025-05-08T01:15:25.582" v="6"/>
        <pc:sldMkLst>
          <pc:docMk/>
          <pc:sldMk cId="3447725062" sldId="2145706047"/>
        </pc:sldMkLst>
      </pc:sldChg>
      <pc:sldChg chg="modNotes">
        <pc:chgData name="Shefali Oza" userId="S::soza@rtsl.org::b6d86925-c367-4057-9a73-a9633078c5cb" providerId="AD" clId="Web-{B8F0D929-50A2-4029-E484-1CAD3F6C6CF3}" dt="2025-05-08T01:15:31.160" v="14"/>
        <pc:sldMkLst>
          <pc:docMk/>
          <pc:sldMk cId="3474461903" sldId="2147480600"/>
        </pc:sldMkLst>
      </pc:sldChg>
      <pc:sldChg chg="modNotes">
        <pc:chgData name="Shefali Oza" userId="S::soza@rtsl.org::b6d86925-c367-4057-9a73-a9633078c5cb" providerId="AD" clId="Web-{B8F0D929-50A2-4029-E484-1CAD3F6C6CF3}" dt="2025-05-08T01:16:00.271" v="17"/>
        <pc:sldMkLst>
          <pc:docMk/>
          <pc:sldMk cId="2573583231" sldId="2147480820"/>
        </pc:sldMkLst>
      </pc:sldChg>
      <pc:sldChg chg="modNotes">
        <pc:chgData name="Shefali Oza" userId="S::soza@rtsl.org::b6d86925-c367-4057-9a73-a9633078c5cb" providerId="AD" clId="Web-{B8F0D929-50A2-4029-E484-1CAD3F6C6CF3}" dt="2025-05-08T01:15:41.473" v="15"/>
        <pc:sldMkLst>
          <pc:docMk/>
          <pc:sldMk cId="3997665548" sldId="2147480834"/>
        </pc:sldMkLst>
      </pc:sldChg>
      <pc:sldChg chg="modNotes">
        <pc:chgData name="Shefali Oza" userId="S::soza@rtsl.org::b6d86925-c367-4057-9a73-a9633078c5cb" providerId="AD" clId="Web-{B8F0D929-50A2-4029-E484-1CAD3F6C6CF3}" dt="2025-05-08T01:14:54.768" v="1"/>
        <pc:sldMkLst>
          <pc:docMk/>
          <pc:sldMk cId="3211015914" sldId="2147481195"/>
        </pc:sldMkLst>
      </pc:sldChg>
      <pc:sldChg chg="modSp modNotes">
        <pc:chgData name="Shefali Oza" userId="S::soza@rtsl.org::b6d86925-c367-4057-9a73-a9633078c5cb" providerId="AD" clId="Web-{B8F0D929-50A2-4029-E484-1CAD3F6C6CF3}" dt="2025-05-08T01:16:23.459" v="26"/>
        <pc:sldMkLst>
          <pc:docMk/>
          <pc:sldMk cId="3286916522" sldId="2147481196"/>
        </pc:sldMkLst>
        <pc:spChg chg="mod">
          <ac:chgData name="Shefali Oza" userId="S::soza@rtsl.org::b6d86925-c367-4057-9a73-a9633078c5cb" providerId="AD" clId="Web-{B8F0D929-50A2-4029-E484-1CAD3F6C6CF3}" dt="2025-05-08T01:14:59.081" v="2" actId="20577"/>
          <ac:spMkLst>
            <pc:docMk/>
            <pc:sldMk cId="3286916522" sldId="2147481196"/>
            <ac:spMk id="4" creationId="{65A2F0DB-B18D-9869-E1BC-E32C5AAA2B8C}"/>
          </ac:spMkLst>
        </pc:spChg>
      </pc:sldChg>
      <pc:sldChg chg="modNotes">
        <pc:chgData name="Shefali Oza" userId="S::soza@rtsl.org::b6d86925-c367-4057-9a73-a9633078c5cb" providerId="AD" clId="Web-{B8F0D929-50A2-4029-E484-1CAD3F6C6CF3}" dt="2025-05-08T01:15:47.770" v="16"/>
        <pc:sldMkLst>
          <pc:docMk/>
          <pc:sldMk cId="2776200708" sldId="2147481213"/>
        </pc:sldMkLst>
      </pc:sldChg>
      <pc:sldChg chg="modSp">
        <pc:chgData name="Shefali Oza" userId="S::soza@rtsl.org::b6d86925-c367-4057-9a73-a9633078c5cb" providerId="AD" clId="Web-{B8F0D929-50A2-4029-E484-1CAD3F6C6CF3}" dt="2025-05-08T01:16:16.568" v="24" actId="20577"/>
        <pc:sldMkLst>
          <pc:docMk/>
          <pc:sldMk cId="2127680636" sldId="2147481524"/>
        </pc:sldMkLst>
        <pc:spChg chg="mod">
          <ac:chgData name="Shefali Oza" userId="S::soza@rtsl.org::b6d86925-c367-4057-9a73-a9633078c5cb" providerId="AD" clId="Web-{B8F0D929-50A2-4029-E484-1CAD3F6C6CF3}" dt="2025-05-08T01:16:16.568" v="24" actId="20577"/>
          <ac:spMkLst>
            <pc:docMk/>
            <pc:sldMk cId="2127680636" sldId="2147481524"/>
            <ac:spMk id="4" creationId="{CDD3417A-0507-EC35-BD5A-9F521547761E}"/>
          </ac:spMkLst>
        </pc:spChg>
      </pc:sldChg>
      <pc:sldChg chg="modNotes">
        <pc:chgData name="Shefali Oza" userId="S::soza@rtsl.org::b6d86925-c367-4057-9a73-a9633078c5cb" providerId="AD" clId="Web-{B8F0D929-50A2-4029-E484-1CAD3F6C6CF3}" dt="2025-05-08T01:16:08.302" v="18"/>
        <pc:sldMkLst>
          <pc:docMk/>
          <pc:sldMk cId="2570424893" sldId="2147481612"/>
        </pc:sldMkLst>
      </pc:sldChg>
    </pc:docChg>
  </pc:docChgLst>
  <pc:docChgLst>
    <pc:chgData name="Shefali Oza" userId="b6d86925-c367-4057-9a73-a9633078c5cb" providerId="ADAL" clId="{A24EF015-7BC6-854D-80FE-A666978B562E}"/>
    <pc:docChg chg="custSel modSld">
      <pc:chgData name="Shefali Oza" userId="b6d86925-c367-4057-9a73-a9633078c5cb" providerId="ADAL" clId="{A24EF015-7BC6-854D-80FE-A666978B562E}" dt="2025-05-22T14:47:45.755" v="161" actId="20577"/>
      <pc:docMkLst>
        <pc:docMk/>
      </pc:docMkLst>
      <pc:sldChg chg="modNotesTx">
        <pc:chgData name="Shefali Oza" userId="b6d86925-c367-4057-9a73-a9633078c5cb" providerId="ADAL" clId="{A24EF015-7BC6-854D-80FE-A666978B562E}" dt="2025-05-22T14:47:45.755" v="161" actId="20577"/>
        <pc:sldMkLst>
          <pc:docMk/>
          <pc:sldMk cId="2726359537" sldId="2145705821"/>
        </pc:sldMkLst>
      </pc:sldChg>
      <pc:sldChg chg="addSp modSp mod modNotesTx">
        <pc:chgData name="Shefali Oza" userId="b6d86925-c367-4057-9a73-a9633078c5cb" providerId="ADAL" clId="{A24EF015-7BC6-854D-80FE-A666978B562E}" dt="2025-05-22T14:29:10.981" v="41" actId="20577"/>
        <pc:sldMkLst>
          <pc:docMk/>
          <pc:sldMk cId="1119122011" sldId="2147480400"/>
        </pc:sldMkLst>
        <pc:spChg chg="add mod">
          <ac:chgData name="Shefali Oza" userId="b6d86925-c367-4057-9a73-a9633078c5cb" providerId="ADAL" clId="{A24EF015-7BC6-854D-80FE-A666978B562E}" dt="2025-05-22T13:36:48.554" v="5" actId="767"/>
          <ac:spMkLst>
            <pc:docMk/>
            <pc:sldMk cId="1119122011" sldId="2147480400"/>
            <ac:spMk id="2" creationId="{799E6524-07EE-19D4-30F0-185242CFF8B7}"/>
          </ac:spMkLst>
        </pc:spChg>
        <pc:spChg chg="mod">
          <ac:chgData name="Shefali Oza" userId="b6d86925-c367-4057-9a73-a9633078c5cb" providerId="ADAL" clId="{A24EF015-7BC6-854D-80FE-A666978B562E}" dt="2025-05-22T14:28:54.376" v="14" actId="20577"/>
          <ac:spMkLst>
            <pc:docMk/>
            <pc:sldMk cId="1119122011" sldId="2147480400"/>
            <ac:spMk id="3" creationId="{6FCB29A9-8F84-23F8-F74A-3915DFB6DB5A}"/>
          </ac:spMkLst>
        </pc:spChg>
      </pc:sldChg>
      <pc:sldChg chg="modSp modNotesTx">
        <pc:chgData name="Shefali Oza" userId="b6d86925-c367-4057-9a73-a9633078c5cb" providerId="ADAL" clId="{A24EF015-7BC6-854D-80FE-A666978B562E}" dt="2025-05-22T14:34:04.522" v="125" actId="20577"/>
        <pc:sldMkLst>
          <pc:docMk/>
          <pc:sldMk cId="1470625094" sldId="2147480913"/>
        </pc:sldMkLst>
        <pc:spChg chg="mod">
          <ac:chgData name="Shefali Oza" userId="b6d86925-c367-4057-9a73-a9633078c5cb" providerId="ADAL" clId="{A24EF015-7BC6-854D-80FE-A666978B562E}" dt="2025-05-22T14:31:59.775" v="81" actId="20577"/>
          <ac:spMkLst>
            <pc:docMk/>
            <pc:sldMk cId="1470625094" sldId="2147480913"/>
            <ac:spMk id="14" creationId="{E544B506-B691-5E11-8786-033DB8306918}"/>
          </ac:spMkLst>
        </pc:spChg>
      </pc:sldChg>
      <pc:sldChg chg="modSp modNotesTx">
        <pc:chgData name="Shefali Oza" userId="b6d86925-c367-4057-9a73-a9633078c5cb" providerId="ADAL" clId="{A24EF015-7BC6-854D-80FE-A666978B562E}" dt="2025-05-22T14:41:38.080" v="143" actId="20577"/>
        <pc:sldMkLst>
          <pc:docMk/>
          <pc:sldMk cId="3184162620" sldId="2147480914"/>
        </pc:sldMkLst>
        <pc:spChg chg="mod">
          <ac:chgData name="Shefali Oza" userId="b6d86925-c367-4057-9a73-a9633078c5cb" providerId="ADAL" clId="{A24EF015-7BC6-854D-80FE-A666978B562E}" dt="2025-05-22T14:32:22.497" v="101" actId="20577"/>
          <ac:spMkLst>
            <pc:docMk/>
            <pc:sldMk cId="3184162620" sldId="2147480914"/>
            <ac:spMk id="14" creationId="{F9DFA364-E7AA-A908-25BD-ADD2BCE922FA}"/>
          </ac:spMkLst>
        </pc:spChg>
      </pc:sldChg>
      <pc:sldChg chg="modNotesTx">
        <pc:chgData name="Shefali Oza" userId="b6d86925-c367-4057-9a73-a9633078c5cb" providerId="ADAL" clId="{A24EF015-7BC6-854D-80FE-A666978B562E}" dt="2025-05-22T14:30:00.083" v="72" actId="20577"/>
        <pc:sldMkLst>
          <pc:docMk/>
          <pc:sldMk cId="1133826990" sldId="2147480960"/>
        </pc:sldMkLst>
      </pc:sldChg>
      <pc:sldChg chg="modNotesTx">
        <pc:chgData name="Shefali Oza" userId="b6d86925-c367-4057-9a73-a9633078c5cb" providerId="ADAL" clId="{A24EF015-7BC6-854D-80FE-A666978B562E}" dt="2025-05-22T14:32:11.751" v="90" actId="20577"/>
        <pc:sldMkLst>
          <pc:docMk/>
          <pc:sldMk cId="1797731088" sldId="2147481082"/>
        </pc:sldMkLst>
      </pc:sldChg>
      <pc:sldChg chg="modSp mod">
        <pc:chgData name="Shefali Oza" userId="b6d86925-c367-4057-9a73-a9633078c5cb" providerId="ADAL" clId="{A24EF015-7BC6-854D-80FE-A666978B562E}" dt="2025-05-22T14:29:34.936" v="54" actId="20577"/>
        <pc:sldMkLst>
          <pc:docMk/>
          <pc:sldMk cId="3211015914" sldId="2147481195"/>
        </pc:sldMkLst>
        <pc:spChg chg="mod">
          <ac:chgData name="Shefali Oza" userId="b6d86925-c367-4057-9a73-a9633078c5cb" providerId="ADAL" clId="{A24EF015-7BC6-854D-80FE-A666978B562E}" dt="2025-05-22T14:29:34.936" v="54" actId="20577"/>
          <ac:spMkLst>
            <pc:docMk/>
            <pc:sldMk cId="3211015914" sldId="2147481195"/>
            <ac:spMk id="4" creationId="{798A55E7-800F-1EDC-3427-C43FC9BED382}"/>
          </ac:spMkLst>
        </pc:spChg>
      </pc:sldChg>
      <pc:sldChg chg="addSp delSp modSp mod">
        <pc:chgData name="Shefali Oza" userId="b6d86925-c367-4057-9a73-a9633078c5cb" providerId="ADAL" clId="{A24EF015-7BC6-854D-80FE-A666978B562E}" dt="2025-05-20T17:10:09.416" v="4" actId="1076"/>
        <pc:sldMkLst>
          <pc:docMk/>
          <pc:sldMk cId="1172223448" sldId="2147481573"/>
        </pc:sldMkLst>
        <pc:picChg chg="add mod">
          <ac:chgData name="Shefali Oza" userId="b6d86925-c367-4057-9a73-a9633078c5cb" providerId="ADAL" clId="{A24EF015-7BC6-854D-80FE-A666978B562E}" dt="2025-05-20T17:10:09.416" v="4" actId="1076"/>
          <ac:picMkLst>
            <pc:docMk/>
            <pc:sldMk cId="1172223448" sldId="2147481573"/>
            <ac:picMk id="2" creationId="{CE1EB3BB-221A-B133-2823-6161EC933DE0}"/>
          </ac:picMkLst>
        </pc:picChg>
      </pc:sldChg>
    </pc:docChg>
  </pc:docChgLst>
  <pc:docChgLst>
    <pc:chgData name="Shefali Oza" userId="S::soza@rtsl.org::b6d86925-c367-4057-9a73-a9633078c5cb" providerId="AD" clId="Web-{E8111FF2-0C91-D4CD-8F2B-DE5229200303}"/>
    <pc:docChg chg="modSld">
      <pc:chgData name="Shefali Oza" userId="S::soza@rtsl.org::b6d86925-c367-4057-9a73-a9633078c5cb" providerId="AD" clId="Web-{E8111FF2-0C91-D4CD-8F2B-DE5229200303}" dt="2025-04-16T18:30:55.281" v="1"/>
      <pc:docMkLst>
        <pc:docMk/>
      </pc:docMkLst>
      <pc:sldChg chg="modSp">
        <pc:chgData name="Shefali Oza" userId="S::soza@rtsl.org::b6d86925-c367-4057-9a73-a9633078c5cb" providerId="AD" clId="Web-{E8111FF2-0C91-D4CD-8F2B-DE5229200303}" dt="2025-04-16T18:29:13.279" v="0" actId="1076"/>
        <pc:sldMkLst>
          <pc:docMk/>
          <pc:sldMk cId="64175035" sldId="2147481050"/>
        </pc:sldMkLst>
      </pc:sldChg>
      <pc:sldChg chg="delSp">
        <pc:chgData name="Shefali Oza" userId="S::soza@rtsl.org::b6d86925-c367-4057-9a73-a9633078c5cb" providerId="AD" clId="Web-{E8111FF2-0C91-D4CD-8F2B-DE5229200303}" dt="2025-04-16T18:30:55.281" v="1"/>
        <pc:sldMkLst>
          <pc:docMk/>
          <pc:sldMk cId="1222485294" sldId="2147481388"/>
        </pc:sldMkLst>
      </pc:sldChg>
    </pc:docChg>
  </pc:docChgLst>
  <pc:docChgLst>
    <pc:chgData name="Marie Deveaux" userId="S::mdeveaux@rtsl.org::9fc0be8f-9df8-4ccb-8fb2-ba99b4811463" providerId="AD" clId="Web-{E3D31771-CB34-9459-5826-43B24002D589}"/>
    <pc:docChg chg="modSld">
      <pc:chgData name="Marie Deveaux" userId="S::mdeveaux@rtsl.org::9fc0be8f-9df8-4ccb-8fb2-ba99b4811463" providerId="AD" clId="Web-{E3D31771-CB34-9459-5826-43B24002D589}" dt="2025-05-12T22:15:17.118" v="202"/>
      <pc:docMkLst>
        <pc:docMk/>
      </pc:docMkLst>
      <pc:sldChg chg="delSp modSp modNotes">
        <pc:chgData name="Marie Deveaux" userId="S::mdeveaux@rtsl.org::9fc0be8f-9df8-4ccb-8fb2-ba99b4811463" providerId="AD" clId="Web-{E3D31771-CB34-9459-5826-43B24002D589}" dt="2025-05-12T21:55:51.706" v="32"/>
        <pc:sldMkLst>
          <pc:docMk/>
          <pc:sldMk cId="1618432502" sldId="258"/>
        </pc:sldMkLst>
        <pc:spChg chg="mod">
          <ac:chgData name="Marie Deveaux" userId="S::mdeveaux@rtsl.org::9fc0be8f-9df8-4ccb-8fb2-ba99b4811463" providerId="AD" clId="Web-{E3D31771-CB34-9459-5826-43B24002D589}" dt="2025-05-12T21:55:37.424" v="30" actId="1076"/>
          <ac:spMkLst>
            <pc:docMk/>
            <pc:sldMk cId="1618432502" sldId="258"/>
            <ac:spMk id="3" creationId="{F6C76447-05CE-AA34-D342-D54080E72ADC}"/>
          </ac:spMkLst>
        </pc:spChg>
      </pc:sldChg>
      <pc:sldChg chg="modNotes">
        <pc:chgData name="Marie Deveaux" userId="S::mdeveaux@rtsl.org::9fc0be8f-9df8-4ccb-8fb2-ba99b4811463" providerId="AD" clId="Web-{E3D31771-CB34-9459-5826-43B24002D589}" dt="2025-05-12T22:14:15.351" v="186"/>
        <pc:sldMkLst>
          <pc:docMk/>
          <pc:sldMk cId="2244206767" sldId="2145705809"/>
        </pc:sldMkLst>
      </pc:sldChg>
      <pc:sldChg chg="delSp modSp">
        <pc:chgData name="Marie Deveaux" userId="S::mdeveaux@rtsl.org::9fc0be8f-9df8-4ccb-8fb2-ba99b4811463" providerId="AD" clId="Web-{E3D31771-CB34-9459-5826-43B24002D589}" dt="2025-05-12T22:13:47.365" v="169"/>
        <pc:sldMkLst>
          <pc:docMk/>
          <pc:sldMk cId="1614380982" sldId="2147480516"/>
        </pc:sldMkLst>
      </pc:sldChg>
      <pc:sldChg chg="modSp modNotes">
        <pc:chgData name="Marie Deveaux" userId="S::mdeveaux@rtsl.org::9fc0be8f-9df8-4ccb-8fb2-ba99b4811463" providerId="AD" clId="Web-{E3D31771-CB34-9459-5826-43B24002D589}" dt="2025-05-12T21:53:53.561" v="3"/>
        <pc:sldMkLst>
          <pc:docMk/>
          <pc:sldMk cId="2573583231" sldId="2147480820"/>
        </pc:sldMkLst>
        <pc:picChg chg="mod">
          <ac:chgData name="Marie Deveaux" userId="S::mdeveaux@rtsl.org::9fc0be8f-9df8-4ccb-8fb2-ba99b4811463" providerId="AD" clId="Web-{E3D31771-CB34-9459-5826-43B24002D589}" dt="2025-05-12T21:53:14.576" v="0"/>
          <ac:picMkLst>
            <pc:docMk/>
            <pc:sldMk cId="2573583231" sldId="2147480820"/>
            <ac:picMk id="3" creationId="{6F7D5BD9-D018-8049-0837-AD4E98D1823A}"/>
          </ac:picMkLst>
        </pc:picChg>
      </pc:sldChg>
      <pc:sldChg chg="delSp modSp modNotes">
        <pc:chgData name="Marie Deveaux" userId="S::mdeveaux@rtsl.org::9fc0be8f-9df8-4ccb-8fb2-ba99b4811463" providerId="AD" clId="Web-{E3D31771-CB34-9459-5826-43B24002D589}" dt="2025-05-12T22:01:59.686" v="81"/>
        <pc:sldMkLst>
          <pc:docMk/>
          <pc:sldMk cId="2398740883" sldId="2147480871"/>
        </pc:sldMkLst>
        <pc:spChg chg="mod">
          <ac:chgData name="Marie Deveaux" userId="S::mdeveaux@rtsl.org::9fc0be8f-9df8-4ccb-8fb2-ba99b4811463" providerId="AD" clId="Web-{E3D31771-CB34-9459-5826-43B24002D589}" dt="2025-05-12T22:01:09.138" v="77" actId="1076"/>
          <ac:spMkLst>
            <pc:docMk/>
            <pc:sldMk cId="2398740883" sldId="2147480871"/>
            <ac:spMk id="11" creationId="{E85E524C-2E1D-A22E-803F-6CF03F9ADC71}"/>
          </ac:spMkLst>
        </pc:spChg>
        <pc:spChg chg="mod">
          <ac:chgData name="Marie Deveaux" userId="S::mdeveaux@rtsl.org::9fc0be8f-9df8-4ccb-8fb2-ba99b4811463" providerId="AD" clId="Web-{E3D31771-CB34-9459-5826-43B24002D589}" dt="2025-05-12T22:00:37.137" v="71"/>
          <ac:spMkLst>
            <pc:docMk/>
            <pc:sldMk cId="2398740883" sldId="2147480871"/>
            <ac:spMk id="16" creationId="{10D28B7E-F0BA-A76C-0813-DCE21000C5E8}"/>
          </ac:spMkLst>
        </pc:spChg>
        <pc:picChg chg="mod">
          <ac:chgData name="Marie Deveaux" userId="S::mdeveaux@rtsl.org::9fc0be8f-9df8-4ccb-8fb2-ba99b4811463" providerId="AD" clId="Web-{E3D31771-CB34-9459-5826-43B24002D589}" dt="2025-05-12T22:00:44.684" v="72"/>
          <ac:picMkLst>
            <pc:docMk/>
            <pc:sldMk cId="2398740883" sldId="2147480871"/>
            <ac:picMk id="3" creationId="{2BF0DC6C-932E-1146-F7D3-AFE85E009576}"/>
          </ac:picMkLst>
        </pc:picChg>
      </pc:sldChg>
      <pc:sldChg chg="delSp modSp modNotes">
        <pc:chgData name="Marie Deveaux" userId="S::mdeveaux@rtsl.org::9fc0be8f-9df8-4ccb-8fb2-ba99b4811463" providerId="AD" clId="Web-{E3D31771-CB34-9459-5826-43B24002D589}" dt="2025-05-12T22:05:23.959" v="114"/>
        <pc:sldMkLst>
          <pc:docMk/>
          <pc:sldMk cId="180779225" sldId="2147480875"/>
        </pc:sldMkLst>
        <pc:spChg chg="mod">
          <ac:chgData name="Marie Deveaux" userId="S::mdeveaux@rtsl.org::9fc0be8f-9df8-4ccb-8fb2-ba99b4811463" providerId="AD" clId="Web-{E3D31771-CB34-9459-5826-43B24002D589}" dt="2025-05-12T22:03:04.813" v="91" actId="1076"/>
          <ac:spMkLst>
            <pc:docMk/>
            <pc:sldMk cId="180779225" sldId="2147480875"/>
            <ac:spMk id="3" creationId="{6F82F049-3FF1-8BBA-B85E-B4AB09A40EA7}"/>
          </ac:spMkLst>
        </pc:spChg>
        <pc:spChg chg="mod">
          <ac:chgData name="Marie Deveaux" userId="S::mdeveaux@rtsl.org::9fc0be8f-9df8-4ccb-8fb2-ba99b4811463" providerId="AD" clId="Web-{E3D31771-CB34-9459-5826-43B24002D589}" dt="2025-05-12T22:02:59.907" v="90" actId="20577"/>
          <ac:spMkLst>
            <pc:docMk/>
            <pc:sldMk cId="180779225" sldId="2147480875"/>
            <ac:spMk id="5" creationId="{51FF024B-91AF-2E6E-E39F-C1A51223FC39}"/>
          </ac:spMkLst>
        </pc:spChg>
      </pc:sldChg>
      <pc:sldChg chg="delSp modSp modNotes">
        <pc:chgData name="Marie Deveaux" userId="S::mdeveaux@rtsl.org::9fc0be8f-9df8-4ccb-8fb2-ba99b4811463" providerId="AD" clId="Web-{E3D31771-CB34-9459-5826-43B24002D589}" dt="2025-05-12T22:00:16.339" v="68" actId="20577"/>
        <pc:sldMkLst>
          <pc:docMk/>
          <pc:sldMk cId="2281065973" sldId="2147481088"/>
        </pc:sldMkLst>
        <pc:spChg chg="mod">
          <ac:chgData name="Marie Deveaux" userId="S::mdeveaux@rtsl.org::9fc0be8f-9df8-4ccb-8fb2-ba99b4811463" providerId="AD" clId="Web-{E3D31771-CB34-9459-5826-43B24002D589}" dt="2025-05-12T21:59:14.650" v="62" actId="20577"/>
          <ac:spMkLst>
            <pc:docMk/>
            <pc:sldMk cId="2281065973" sldId="2147481088"/>
            <ac:spMk id="15" creationId="{CC2EE1CD-5731-FDF1-62C4-94367942E61C}"/>
          </ac:spMkLst>
        </pc:spChg>
        <pc:spChg chg="mod">
          <ac:chgData name="Marie Deveaux" userId="S::mdeveaux@rtsl.org::9fc0be8f-9df8-4ccb-8fb2-ba99b4811463" providerId="AD" clId="Web-{E3D31771-CB34-9459-5826-43B24002D589}" dt="2025-05-12T21:59:12.087" v="60" actId="20577"/>
          <ac:spMkLst>
            <pc:docMk/>
            <pc:sldMk cId="2281065973" sldId="2147481088"/>
            <ac:spMk id="16" creationId="{BECB6101-18E5-37E0-F88A-17C6307B1686}"/>
          </ac:spMkLst>
        </pc:spChg>
        <pc:spChg chg="mod">
          <ac:chgData name="Marie Deveaux" userId="S::mdeveaux@rtsl.org::9fc0be8f-9df8-4ccb-8fb2-ba99b4811463" providerId="AD" clId="Web-{E3D31771-CB34-9459-5826-43B24002D589}" dt="2025-05-12T21:56:25.660" v="36" actId="20577"/>
          <ac:spMkLst>
            <pc:docMk/>
            <pc:sldMk cId="2281065973" sldId="2147481088"/>
            <ac:spMk id="71" creationId="{14963F78-BF2E-CD20-FE19-1FF45E294EBA}"/>
          </ac:spMkLst>
        </pc:spChg>
        <pc:spChg chg="mod">
          <ac:chgData name="Marie Deveaux" userId="S::mdeveaux@rtsl.org::9fc0be8f-9df8-4ccb-8fb2-ba99b4811463" providerId="AD" clId="Web-{E3D31771-CB34-9459-5826-43B24002D589}" dt="2025-05-12T21:58:37.914" v="44" actId="20577"/>
          <ac:spMkLst>
            <pc:docMk/>
            <pc:sldMk cId="2281065973" sldId="2147481088"/>
            <ac:spMk id="72" creationId="{5FE20081-D353-7106-824A-A63B0F5CD58C}"/>
          </ac:spMkLst>
        </pc:spChg>
        <pc:spChg chg="mod">
          <ac:chgData name="Marie Deveaux" userId="S::mdeveaux@rtsl.org::9fc0be8f-9df8-4ccb-8fb2-ba99b4811463" providerId="AD" clId="Web-{E3D31771-CB34-9459-5826-43B24002D589}" dt="2025-05-12T21:58:40.461" v="46" actId="20577"/>
          <ac:spMkLst>
            <pc:docMk/>
            <pc:sldMk cId="2281065973" sldId="2147481088"/>
            <ac:spMk id="73" creationId="{A9AC1A90-A07F-7E31-930E-46656A9F254E}"/>
          </ac:spMkLst>
        </pc:spChg>
        <pc:spChg chg="mod">
          <ac:chgData name="Marie Deveaux" userId="S::mdeveaux@rtsl.org::9fc0be8f-9df8-4ccb-8fb2-ba99b4811463" providerId="AD" clId="Web-{E3D31771-CB34-9459-5826-43B24002D589}" dt="2025-05-12T21:58:43.274" v="48" actId="20577"/>
          <ac:spMkLst>
            <pc:docMk/>
            <pc:sldMk cId="2281065973" sldId="2147481088"/>
            <ac:spMk id="74" creationId="{B7112D06-F2FD-F78E-F70A-1CF909FDC07A}"/>
          </ac:spMkLst>
        </pc:spChg>
        <pc:spChg chg="mod">
          <ac:chgData name="Marie Deveaux" userId="S::mdeveaux@rtsl.org::9fc0be8f-9df8-4ccb-8fb2-ba99b4811463" providerId="AD" clId="Web-{E3D31771-CB34-9459-5826-43B24002D589}" dt="2025-05-12T21:56:23.035" v="35" actId="20577"/>
          <ac:spMkLst>
            <pc:docMk/>
            <pc:sldMk cId="2281065973" sldId="2147481088"/>
            <ac:spMk id="79" creationId="{45325AEF-558F-2BCF-53EE-3E5C8646F701}"/>
          </ac:spMkLst>
        </pc:spChg>
        <pc:spChg chg="mod">
          <ac:chgData name="Marie Deveaux" userId="S::mdeveaux@rtsl.org::9fc0be8f-9df8-4ccb-8fb2-ba99b4811463" providerId="AD" clId="Web-{E3D31771-CB34-9459-5826-43B24002D589}" dt="2025-05-12T21:58:53.899" v="51" actId="20577"/>
          <ac:spMkLst>
            <pc:docMk/>
            <pc:sldMk cId="2281065973" sldId="2147481088"/>
            <ac:spMk id="82" creationId="{A40F2558-7C9A-CB2B-95E8-5D05163D3C35}"/>
          </ac:spMkLst>
        </pc:spChg>
        <pc:spChg chg="mod">
          <ac:chgData name="Marie Deveaux" userId="S::mdeveaux@rtsl.org::9fc0be8f-9df8-4ccb-8fb2-ba99b4811463" providerId="AD" clId="Web-{E3D31771-CB34-9459-5826-43B24002D589}" dt="2025-05-12T22:00:16.339" v="68" actId="20577"/>
          <ac:spMkLst>
            <pc:docMk/>
            <pc:sldMk cId="2281065973" sldId="2147481088"/>
            <ac:spMk id="96" creationId="{B8689A5B-0625-4824-6C45-9DA4ACE3779E}"/>
          </ac:spMkLst>
        </pc:spChg>
      </pc:sldChg>
      <pc:sldChg chg="delSp modNotes">
        <pc:chgData name="Marie Deveaux" userId="S::mdeveaux@rtsl.org::9fc0be8f-9df8-4ccb-8fb2-ba99b4811463" providerId="AD" clId="Web-{E3D31771-CB34-9459-5826-43B24002D589}" dt="2025-05-12T22:14:58.602" v="196"/>
        <pc:sldMkLst>
          <pc:docMk/>
          <pc:sldMk cId="3162613219" sldId="2147481442"/>
        </pc:sldMkLst>
      </pc:sldChg>
      <pc:sldChg chg="delSp modNotes">
        <pc:chgData name="Marie Deveaux" userId="S::mdeveaux@rtsl.org::9fc0be8f-9df8-4ccb-8fb2-ba99b4811463" providerId="AD" clId="Web-{E3D31771-CB34-9459-5826-43B24002D589}" dt="2025-05-12T22:13:21.958" v="167"/>
        <pc:sldMkLst>
          <pc:docMk/>
          <pc:sldMk cId="2970027100" sldId="2147481451"/>
        </pc:sldMkLst>
      </pc:sldChg>
      <pc:sldChg chg="delSp modNotes">
        <pc:chgData name="Marie Deveaux" userId="S::mdeveaux@rtsl.org::9fc0be8f-9df8-4ccb-8fb2-ba99b4811463" providerId="AD" clId="Web-{E3D31771-CB34-9459-5826-43B24002D589}" dt="2025-05-12T22:15:17.118" v="202"/>
        <pc:sldMkLst>
          <pc:docMk/>
          <pc:sldMk cId="2545578653" sldId="2147481460"/>
        </pc:sldMkLst>
      </pc:sldChg>
      <pc:sldChg chg="delSp modSp modNotes">
        <pc:chgData name="Marie Deveaux" userId="S::mdeveaux@rtsl.org::9fc0be8f-9df8-4ccb-8fb2-ba99b4811463" providerId="AD" clId="Web-{E3D31771-CB34-9459-5826-43B24002D589}" dt="2025-05-12T22:14:44.664" v="193" actId="1076"/>
        <pc:sldMkLst>
          <pc:docMk/>
          <pc:sldMk cId="2127680636" sldId="2147481524"/>
        </pc:sldMkLst>
        <pc:spChg chg="mod">
          <ac:chgData name="Marie Deveaux" userId="S::mdeveaux@rtsl.org::9fc0be8f-9df8-4ccb-8fb2-ba99b4811463" providerId="AD" clId="Web-{E3D31771-CB34-9459-5826-43B24002D589}" dt="2025-05-12T22:14:44.664" v="193" actId="1076"/>
          <ac:spMkLst>
            <pc:docMk/>
            <pc:sldMk cId="2127680636" sldId="2147481524"/>
            <ac:spMk id="4" creationId="{CDD3417A-0507-EC35-BD5A-9F521547761E}"/>
          </ac:spMkLst>
        </pc:spChg>
        <pc:spChg chg="mod">
          <ac:chgData name="Marie Deveaux" userId="S::mdeveaux@rtsl.org::9fc0be8f-9df8-4ccb-8fb2-ba99b4811463" providerId="AD" clId="Web-{E3D31771-CB34-9459-5826-43B24002D589}" dt="2025-05-12T22:14:40.648" v="192" actId="1076"/>
          <ac:spMkLst>
            <pc:docMk/>
            <pc:sldMk cId="2127680636" sldId="2147481524"/>
            <ac:spMk id="5" creationId="{D29FB2DD-7A65-30F3-2EEE-51B067CE383B}"/>
          </ac:spMkLst>
        </pc:spChg>
      </pc:sldChg>
      <pc:sldChg chg="delSp modSp modNotes">
        <pc:chgData name="Marie Deveaux" userId="S::mdeveaux@rtsl.org::9fc0be8f-9df8-4ccb-8fb2-ba99b4811463" providerId="AD" clId="Web-{E3D31771-CB34-9459-5826-43B24002D589}" dt="2025-05-12T22:05:49.459" v="121" actId="1076"/>
        <pc:sldMkLst>
          <pc:docMk/>
          <pc:sldMk cId="1794877107" sldId="2147481588"/>
        </pc:sldMkLst>
        <pc:spChg chg="mod">
          <ac:chgData name="Marie Deveaux" userId="S::mdeveaux@rtsl.org::9fc0be8f-9df8-4ccb-8fb2-ba99b4811463" providerId="AD" clId="Web-{E3D31771-CB34-9459-5826-43B24002D589}" dt="2025-05-12T22:05:49.459" v="121" actId="1076"/>
          <ac:spMkLst>
            <pc:docMk/>
            <pc:sldMk cId="1794877107" sldId="2147481588"/>
            <ac:spMk id="5" creationId="{F58CB410-9BBC-AFAA-C787-C7D9E5090890}"/>
          </ac:spMkLst>
        </pc:spChg>
      </pc:sldChg>
      <pc:sldChg chg="delSp modSp modNotes">
        <pc:chgData name="Marie Deveaux" userId="S::mdeveaux@rtsl.org::9fc0be8f-9df8-4ccb-8fb2-ba99b4811463" providerId="AD" clId="Web-{E3D31771-CB34-9459-5826-43B24002D589}" dt="2025-05-12T22:08:06.339" v="150"/>
        <pc:sldMkLst>
          <pc:docMk/>
          <pc:sldMk cId="3109833341" sldId="2147481589"/>
        </pc:sldMkLst>
        <pc:spChg chg="mod">
          <ac:chgData name="Marie Deveaux" userId="S::mdeveaux@rtsl.org::9fc0be8f-9df8-4ccb-8fb2-ba99b4811463" providerId="AD" clId="Web-{E3D31771-CB34-9459-5826-43B24002D589}" dt="2025-05-12T22:06:41.758" v="134" actId="1076"/>
          <ac:spMkLst>
            <pc:docMk/>
            <pc:sldMk cId="3109833341" sldId="2147481589"/>
            <ac:spMk id="2" creationId="{066E19EC-3EA7-CBD2-7179-2B4342F8097B}"/>
          </ac:spMkLst>
        </pc:spChg>
        <pc:spChg chg="mod">
          <ac:chgData name="Marie Deveaux" userId="S::mdeveaux@rtsl.org::9fc0be8f-9df8-4ccb-8fb2-ba99b4811463" providerId="AD" clId="Web-{E3D31771-CB34-9459-5826-43B24002D589}" dt="2025-05-12T22:06:41.727" v="133" actId="1076"/>
          <ac:spMkLst>
            <pc:docMk/>
            <pc:sldMk cId="3109833341" sldId="2147481589"/>
            <ac:spMk id="3" creationId="{FF9E5AAE-7FAC-9838-FB63-BBE9C5041277}"/>
          </ac:spMkLst>
        </pc:spChg>
        <pc:spChg chg="mod">
          <ac:chgData name="Marie Deveaux" userId="S::mdeveaux@rtsl.org::9fc0be8f-9df8-4ccb-8fb2-ba99b4811463" providerId="AD" clId="Web-{E3D31771-CB34-9459-5826-43B24002D589}" dt="2025-05-12T22:06:35.992" v="132" actId="1076"/>
          <ac:spMkLst>
            <pc:docMk/>
            <pc:sldMk cId="3109833341" sldId="2147481589"/>
            <ac:spMk id="6" creationId="{2544F60D-74CD-5BAA-42C6-D7FA0F904709}"/>
          </ac:spMkLst>
        </pc:spChg>
      </pc:sldChg>
      <pc:sldChg chg="modNotes">
        <pc:chgData name="Marie Deveaux" userId="S::mdeveaux@rtsl.org::9fc0be8f-9df8-4ccb-8fb2-ba99b4811463" providerId="AD" clId="Web-{E3D31771-CB34-9459-5826-43B24002D589}" dt="2025-05-12T22:12:09.456" v="161"/>
        <pc:sldMkLst>
          <pc:docMk/>
          <pc:sldMk cId="2570424893" sldId="2147481612"/>
        </pc:sldMkLst>
      </pc:sldChg>
      <pc:sldChg chg="modSp">
        <pc:chgData name="Marie Deveaux" userId="S::mdeveaux@rtsl.org::9fc0be8f-9df8-4ccb-8fb2-ba99b4811463" providerId="AD" clId="Web-{E3D31771-CB34-9459-5826-43B24002D589}" dt="2025-05-12T22:02:18.562" v="87"/>
        <pc:sldMkLst>
          <pc:docMk/>
          <pc:sldMk cId="1976909533" sldId="2147481620"/>
        </pc:sldMkLst>
        <pc:spChg chg="mod">
          <ac:chgData name="Marie Deveaux" userId="S::mdeveaux@rtsl.org::9fc0be8f-9df8-4ccb-8fb2-ba99b4811463" providerId="AD" clId="Web-{E3D31771-CB34-9459-5826-43B24002D589}" dt="2025-05-12T22:02:18.499" v="82"/>
          <ac:spMkLst>
            <pc:docMk/>
            <pc:sldMk cId="1976909533" sldId="2147481620"/>
            <ac:spMk id="17" creationId="{3A5ADE24-486D-7356-57D2-90BC3CB45178}"/>
          </ac:spMkLst>
        </pc:spChg>
        <pc:spChg chg="mod">
          <ac:chgData name="Marie Deveaux" userId="S::mdeveaux@rtsl.org::9fc0be8f-9df8-4ccb-8fb2-ba99b4811463" providerId="AD" clId="Web-{E3D31771-CB34-9459-5826-43B24002D589}" dt="2025-05-12T22:02:18.515" v="83"/>
          <ac:spMkLst>
            <pc:docMk/>
            <pc:sldMk cId="1976909533" sldId="2147481620"/>
            <ac:spMk id="21" creationId="{266B941D-9058-AF81-1FAC-232F823B8CDA}"/>
          </ac:spMkLst>
        </pc:spChg>
        <pc:spChg chg="mod">
          <ac:chgData name="Marie Deveaux" userId="S::mdeveaux@rtsl.org::9fc0be8f-9df8-4ccb-8fb2-ba99b4811463" providerId="AD" clId="Web-{E3D31771-CB34-9459-5826-43B24002D589}" dt="2025-05-12T22:02:18.515" v="84"/>
          <ac:spMkLst>
            <pc:docMk/>
            <pc:sldMk cId="1976909533" sldId="2147481620"/>
            <ac:spMk id="23" creationId="{31A726B8-E43E-F0C2-8199-D59D33F19AD1}"/>
          </ac:spMkLst>
        </pc:spChg>
        <pc:spChg chg="mod">
          <ac:chgData name="Marie Deveaux" userId="S::mdeveaux@rtsl.org::9fc0be8f-9df8-4ccb-8fb2-ba99b4811463" providerId="AD" clId="Web-{E3D31771-CB34-9459-5826-43B24002D589}" dt="2025-05-12T22:02:18.515" v="85"/>
          <ac:spMkLst>
            <pc:docMk/>
            <pc:sldMk cId="1976909533" sldId="2147481620"/>
            <ac:spMk id="25" creationId="{7EC41275-EA99-2399-001F-4C89646FA8A9}"/>
          </ac:spMkLst>
        </pc:spChg>
        <pc:spChg chg="mod">
          <ac:chgData name="Marie Deveaux" userId="S::mdeveaux@rtsl.org::9fc0be8f-9df8-4ccb-8fb2-ba99b4811463" providerId="AD" clId="Web-{E3D31771-CB34-9459-5826-43B24002D589}" dt="2025-05-12T22:02:18.515" v="86"/>
          <ac:spMkLst>
            <pc:docMk/>
            <pc:sldMk cId="1976909533" sldId="2147481620"/>
            <ac:spMk id="27" creationId="{4B833133-F644-4B4B-2B2B-E775DF10DF4E}"/>
          </ac:spMkLst>
        </pc:spChg>
        <pc:spChg chg="mod">
          <ac:chgData name="Marie Deveaux" userId="S::mdeveaux@rtsl.org::9fc0be8f-9df8-4ccb-8fb2-ba99b4811463" providerId="AD" clId="Web-{E3D31771-CB34-9459-5826-43B24002D589}" dt="2025-05-12T22:02:18.562" v="87"/>
          <ac:spMkLst>
            <pc:docMk/>
            <pc:sldMk cId="1976909533" sldId="2147481620"/>
            <ac:spMk id="29" creationId="{CD2FBF4B-C3C2-C333-07EA-AE3010B7BCB7}"/>
          </ac:spMkLst>
        </pc:spChg>
      </pc:sldChg>
    </pc:docChg>
  </pc:docChgLst>
  <pc:docChgLst>
    <pc:chgData name="Shefali Oza" userId="S::soza@rtsl.org::b6d86925-c367-4057-9a73-a9633078c5cb" providerId="AD" clId="Web-{18C11231-AE4E-95BF-F046-6D429D8DD7F3}"/>
    <pc:docChg chg="modSld">
      <pc:chgData name="Shefali Oza" userId="S::soza@rtsl.org::b6d86925-c367-4057-9a73-a9633078c5cb" providerId="AD" clId="Web-{18C11231-AE4E-95BF-F046-6D429D8DD7F3}" dt="2025-05-15T18:07:13.089" v="4"/>
      <pc:docMkLst>
        <pc:docMk/>
      </pc:docMkLst>
      <pc:sldChg chg="delSp modNotes">
        <pc:chgData name="Shefali Oza" userId="S::soza@rtsl.org::b6d86925-c367-4057-9a73-a9633078c5cb" providerId="AD" clId="Web-{18C11231-AE4E-95BF-F046-6D429D8DD7F3}" dt="2025-05-15T18:07:13.089" v="4"/>
        <pc:sldMkLst>
          <pc:docMk/>
          <pc:sldMk cId="1119122011" sldId="2147480400"/>
        </pc:sldMkLst>
      </pc:sldChg>
    </pc:docChg>
  </pc:docChgLst>
  <pc:docChgLst>
    <pc:chgData name="Marie Deveaux" userId="S::mdeveaux@rtsl.org::9fc0be8f-9df8-4ccb-8fb2-ba99b4811463" providerId="AD" clId="Web-{EB65FD5C-CB54-E0EA-D9D4-E5BB53319B59}"/>
    <pc:docChg chg="addSld delSld modSld modSection">
      <pc:chgData name="Marie Deveaux" userId="S::mdeveaux@rtsl.org::9fc0be8f-9df8-4ccb-8fb2-ba99b4811463" providerId="AD" clId="Web-{EB65FD5C-CB54-E0EA-D9D4-E5BB53319B59}" dt="2025-05-14T13:50:26.194" v="52"/>
      <pc:docMkLst>
        <pc:docMk/>
      </pc:docMkLst>
      <pc:sldChg chg="addSp delSp modSp del">
        <pc:chgData name="Marie Deveaux" userId="S::mdeveaux@rtsl.org::9fc0be8f-9df8-4ccb-8fb2-ba99b4811463" providerId="AD" clId="Web-{EB65FD5C-CB54-E0EA-D9D4-E5BB53319B59}" dt="2025-05-14T13:48:52.315" v="41"/>
        <pc:sldMkLst>
          <pc:docMk/>
          <pc:sldMk cId="2570424893" sldId="2147481612"/>
        </pc:sldMkLst>
      </pc:sldChg>
      <pc:sldChg chg="addSp delSp modSp add del">
        <pc:chgData name="Marie Deveaux" userId="S::mdeveaux@rtsl.org::9fc0be8f-9df8-4ccb-8fb2-ba99b4811463" providerId="AD" clId="Web-{EB65FD5C-CB54-E0EA-D9D4-E5BB53319B59}" dt="2025-05-14T13:48:29.876" v="38"/>
        <pc:sldMkLst>
          <pc:docMk/>
          <pc:sldMk cId="4060700015" sldId="2147481624"/>
        </pc:sldMkLst>
        <pc:spChg chg="mod">
          <ac:chgData name="Marie Deveaux" userId="S::mdeveaux@rtsl.org::9fc0be8f-9df8-4ccb-8fb2-ba99b4811463" providerId="AD" clId="Web-{EB65FD5C-CB54-E0EA-D9D4-E5BB53319B59}" dt="2025-05-14T13:44:24.928" v="3" actId="1076"/>
          <ac:spMkLst>
            <pc:docMk/>
            <pc:sldMk cId="4060700015" sldId="2147481624"/>
            <ac:spMk id="2" creationId="{19FEAF42-A306-501D-A6D2-3212EB174B6C}"/>
          </ac:spMkLst>
        </pc:spChg>
        <pc:spChg chg="mod">
          <ac:chgData name="Marie Deveaux" userId="S::mdeveaux@rtsl.org::9fc0be8f-9df8-4ccb-8fb2-ba99b4811463" providerId="AD" clId="Web-{EB65FD5C-CB54-E0EA-D9D4-E5BB53319B59}" dt="2025-05-14T13:44:24.881" v="2" actId="1076"/>
          <ac:spMkLst>
            <pc:docMk/>
            <pc:sldMk cId="4060700015" sldId="2147481624"/>
            <ac:spMk id="3" creationId="{3D1732C1-52C1-CE5B-4090-9E63EE80F84D}"/>
          </ac:spMkLst>
        </pc:spChg>
        <pc:spChg chg="add mod">
          <ac:chgData name="Marie Deveaux" userId="S::mdeveaux@rtsl.org::9fc0be8f-9df8-4ccb-8fb2-ba99b4811463" providerId="AD" clId="Web-{EB65FD5C-CB54-E0EA-D9D4-E5BB53319B59}" dt="2025-05-14T13:46:25.902" v="24" actId="1076"/>
          <ac:spMkLst>
            <pc:docMk/>
            <pc:sldMk cId="4060700015" sldId="2147481624"/>
            <ac:spMk id="17" creationId="{C17D0AD2-4664-1EBB-E93D-83FA17738731}"/>
          </ac:spMkLst>
        </pc:spChg>
      </pc:sldChg>
      <pc:sldChg chg="delSp modSp modNotes">
        <pc:chgData name="Marie Deveaux" userId="S::mdeveaux@rtsl.org::9fc0be8f-9df8-4ccb-8fb2-ba99b4811463" providerId="AD" clId="Web-{EB65FD5C-CB54-E0EA-D9D4-E5BB53319B59}" dt="2025-05-14T13:50:26.194" v="52"/>
        <pc:sldMkLst>
          <pc:docMk/>
          <pc:sldMk cId="3374770198" sldId="2147481625"/>
        </pc:sldMkLst>
        <pc:picChg chg="mod">
          <ac:chgData name="Marie Deveaux" userId="S::mdeveaux@rtsl.org::9fc0be8f-9df8-4ccb-8fb2-ba99b4811463" providerId="AD" clId="Web-{EB65FD5C-CB54-E0EA-D9D4-E5BB53319B59}" dt="2025-05-14T13:43:45.161" v="1" actId="1076"/>
          <ac:picMkLst>
            <pc:docMk/>
            <pc:sldMk cId="3374770198" sldId="2147481625"/>
            <ac:picMk id="10" creationId="{C009AD10-35E3-C1B8-7E2F-D570CF35F28D}"/>
          </ac:picMkLst>
        </pc:picChg>
      </pc:sldChg>
    </pc:docChg>
  </pc:docChgLst>
  <pc:docChgLst>
    <pc:chgData name="Shefali Oza" userId="S::soza@rtsl.org::b6d86925-c367-4057-9a73-a9633078c5cb" providerId="AD" clId="Web-{EB3E890C-F8F5-CD2C-D73A-3B92E3ADBD89}"/>
    <pc:docChg chg="modSld">
      <pc:chgData name="Shefali Oza" userId="S::soza@rtsl.org::b6d86925-c367-4057-9a73-a9633078c5cb" providerId="AD" clId="Web-{EB3E890C-F8F5-CD2C-D73A-3B92E3ADBD89}" dt="2025-04-26T13:47:00.214" v="9" actId="20577"/>
      <pc:docMkLst>
        <pc:docMk/>
      </pc:docMkLst>
      <pc:sldChg chg="modSp">
        <pc:chgData name="Shefali Oza" userId="S::soza@rtsl.org::b6d86925-c367-4057-9a73-a9633078c5cb" providerId="AD" clId="Web-{EB3E890C-F8F5-CD2C-D73A-3B92E3ADBD89}" dt="2025-04-26T13:47:00.214" v="9" actId="20577"/>
        <pc:sldMkLst>
          <pc:docMk/>
          <pc:sldMk cId="3813239905" sldId="2147480702"/>
        </pc:sldMkLst>
        <pc:spChg chg="mod">
          <ac:chgData name="Shefali Oza" userId="S::soza@rtsl.org::b6d86925-c367-4057-9a73-a9633078c5cb" providerId="AD" clId="Web-{EB3E890C-F8F5-CD2C-D73A-3B92E3ADBD89}" dt="2025-04-26T13:47:00.214" v="9" actId="20577"/>
          <ac:spMkLst>
            <pc:docMk/>
            <pc:sldMk cId="3813239905" sldId="2147480702"/>
            <ac:spMk id="17" creationId="{1336C85C-14E7-D691-B91B-32F9EB820458}"/>
          </ac:spMkLst>
        </pc:spChg>
      </pc:sldChg>
    </pc:docChg>
  </pc:docChgLst>
  <pc:docChgLst>
    <pc:chgData name="Caitlyn Bradburn" userId="S::cbradburn@rtsl.org::fbf6e58d-f431-4c1d-a40b-11815d7b2a7a" providerId="AD" clId="Web-{77254372-0F69-A158-FF1C-7A6B3186466F}"/>
    <pc:docChg chg="modSld">
      <pc:chgData name="Caitlyn Bradburn" userId="S::cbradburn@rtsl.org::fbf6e58d-f431-4c1d-a40b-11815d7b2a7a" providerId="AD" clId="Web-{77254372-0F69-A158-FF1C-7A6B3186466F}" dt="2025-04-28T18:39:13.621" v="5" actId="1076"/>
      <pc:docMkLst>
        <pc:docMk/>
      </pc:docMkLst>
      <pc:sldChg chg="modSp">
        <pc:chgData name="Caitlyn Bradburn" userId="S::cbradburn@rtsl.org::fbf6e58d-f431-4c1d-a40b-11815d7b2a7a" providerId="AD" clId="Web-{77254372-0F69-A158-FF1C-7A6B3186466F}" dt="2025-04-28T18:39:13.621" v="5" actId="1076"/>
        <pc:sldMkLst>
          <pc:docMk/>
          <pc:sldMk cId="1222485294" sldId="2147481388"/>
        </pc:sldMkLst>
        <pc:picChg chg="mod">
          <ac:chgData name="Caitlyn Bradburn" userId="S::cbradburn@rtsl.org::fbf6e58d-f431-4c1d-a40b-11815d7b2a7a" providerId="AD" clId="Web-{77254372-0F69-A158-FF1C-7A6B3186466F}" dt="2025-04-28T18:39:13.621" v="5" actId="1076"/>
          <ac:picMkLst>
            <pc:docMk/>
            <pc:sldMk cId="1222485294" sldId="2147481388"/>
            <ac:picMk id="83" creationId="{9917FFB5-A942-6B00-9BFB-AD182E83CB0F}"/>
          </ac:picMkLst>
        </pc:picChg>
      </pc:sldChg>
      <pc:sldChg chg="modNotes">
        <pc:chgData name="Caitlyn Bradburn" userId="S::cbradburn@rtsl.org::fbf6e58d-f431-4c1d-a40b-11815d7b2a7a" providerId="AD" clId="Web-{77254372-0F69-A158-FF1C-7A6B3186466F}" dt="2025-04-25T20:33:10.343" v="4"/>
        <pc:sldMkLst>
          <pc:docMk/>
          <pc:sldMk cId="2782177443" sldId="2147481564"/>
        </pc:sldMkLst>
      </pc:sldChg>
    </pc:docChg>
  </pc:docChgLst>
  <pc:docChgLst>
    <pc:chgData name="Marie Deveaux" userId="S::mdeveaux@rtsl.org::9fc0be8f-9df8-4ccb-8fb2-ba99b4811463" providerId="AD" clId="Web-{34096A80-9178-E09E-147E-699411AE4C13}"/>
    <pc:docChg chg="modSld">
      <pc:chgData name="Marie Deveaux" userId="S::mdeveaux@rtsl.org::9fc0be8f-9df8-4ccb-8fb2-ba99b4811463" providerId="AD" clId="Web-{34096A80-9178-E09E-147E-699411AE4C13}" dt="2025-05-14T19:07:43.760" v="85" actId="1076"/>
      <pc:docMkLst>
        <pc:docMk/>
      </pc:docMkLst>
      <pc:sldChg chg="addSp delSp modSp">
        <pc:chgData name="Marie Deveaux" userId="S::mdeveaux@rtsl.org::9fc0be8f-9df8-4ccb-8fb2-ba99b4811463" providerId="AD" clId="Web-{34096A80-9178-E09E-147E-699411AE4C13}" dt="2025-05-14T19:07:43.760" v="85" actId="1076"/>
        <pc:sldMkLst>
          <pc:docMk/>
          <pc:sldMk cId="3167509153" sldId="2147480812"/>
        </pc:sldMkLst>
        <pc:spChg chg="add mod">
          <ac:chgData name="Marie Deveaux" userId="S::mdeveaux@rtsl.org::9fc0be8f-9df8-4ccb-8fb2-ba99b4811463" providerId="AD" clId="Web-{34096A80-9178-E09E-147E-699411AE4C13}" dt="2025-05-14T19:07:43.760" v="85" actId="1076"/>
          <ac:spMkLst>
            <pc:docMk/>
            <pc:sldMk cId="3167509153" sldId="2147480812"/>
            <ac:spMk id="3" creationId="{D11AE30E-73D4-2876-8123-A246A066F681}"/>
          </ac:spMkLst>
        </pc:spChg>
        <pc:spChg chg="add mod">
          <ac:chgData name="Marie Deveaux" userId="S::mdeveaux@rtsl.org::9fc0be8f-9df8-4ccb-8fb2-ba99b4811463" providerId="AD" clId="Web-{34096A80-9178-E09E-147E-699411AE4C13}" dt="2025-05-14T19:07:32.259" v="84" actId="1076"/>
          <ac:spMkLst>
            <pc:docMk/>
            <pc:sldMk cId="3167509153" sldId="2147480812"/>
            <ac:spMk id="4" creationId="{EBF54E4B-85B6-5171-B37A-9B237967FC2E}"/>
          </ac:spMkLst>
        </pc:spChg>
        <pc:spChg chg="mod">
          <ac:chgData name="Marie Deveaux" userId="S::mdeveaux@rtsl.org::9fc0be8f-9df8-4ccb-8fb2-ba99b4811463" providerId="AD" clId="Web-{34096A80-9178-E09E-147E-699411AE4C13}" dt="2025-05-14T19:01:59.934" v="2" actId="20577"/>
          <ac:spMkLst>
            <pc:docMk/>
            <pc:sldMk cId="3167509153" sldId="2147480812"/>
            <ac:spMk id="5" creationId="{43A4408F-93D7-EC8D-87E2-2C3221F9A72D}"/>
          </ac:spMkLst>
        </pc:spChg>
        <pc:spChg chg="add mod">
          <ac:chgData name="Marie Deveaux" userId="S::mdeveaux@rtsl.org::9fc0be8f-9df8-4ccb-8fb2-ba99b4811463" providerId="AD" clId="Web-{34096A80-9178-E09E-147E-699411AE4C13}" dt="2025-05-14T19:07:19.165" v="83" actId="1076"/>
          <ac:spMkLst>
            <pc:docMk/>
            <pc:sldMk cId="3167509153" sldId="2147480812"/>
            <ac:spMk id="6" creationId="{568ACD67-81BD-5F60-0E05-76E1704BCAE7}"/>
          </ac:spMkLst>
        </pc:spChg>
        <pc:spChg chg="add mod">
          <ac:chgData name="Marie Deveaux" userId="S::mdeveaux@rtsl.org::9fc0be8f-9df8-4ccb-8fb2-ba99b4811463" providerId="AD" clId="Web-{34096A80-9178-E09E-147E-699411AE4C13}" dt="2025-05-14T19:06:18.256" v="67" actId="1076"/>
          <ac:spMkLst>
            <pc:docMk/>
            <pc:sldMk cId="3167509153" sldId="2147480812"/>
            <ac:spMk id="8" creationId="{2F37B5E8-CCE9-4C7B-D941-A59AFD3BD139}"/>
          </ac:spMkLst>
        </pc:spChg>
        <pc:spChg chg="mod">
          <ac:chgData name="Marie Deveaux" userId="S::mdeveaux@rtsl.org::9fc0be8f-9df8-4ccb-8fb2-ba99b4811463" providerId="AD" clId="Web-{34096A80-9178-E09E-147E-699411AE4C13}" dt="2025-05-14T19:03:01.983" v="17" actId="20577"/>
          <ac:spMkLst>
            <pc:docMk/>
            <pc:sldMk cId="3167509153" sldId="2147480812"/>
            <ac:spMk id="10" creationId="{53678B9C-290C-55E7-D2B8-464EBD7E65D8}"/>
          </ac:spMkLst>
        </pc:spChg>
        <pc:spChg chg="add mod">
          <ac:chgData name="Marie Deveaux" userId="S::mdeveaux@rtsl.org::9fc0be8f-9df8-4ccb-8fb2-ba99b4811463" providerId="AD" clId="Web-{34096A80-9178-E09E-147E-699411AE4C13}" dt="2025-05-14T19:07:06.571" v="82" actId="1076"/>
          <ac:spMkLst>
            <pc:docMk/>
            <pc:sldMk cId="3167509153" sldId="2147480812"/>
            <ac:spMk id="12" creationId="{606BB860-D144-EB24-27CE-5BE0C57EFF15}"/>
          </ac:spMkLst>
        </pc:spChg>
        <pc:spChg chg="mod">
          <ac:chgData name="Marie Deveaux" userId="S::mdeveaux@rtsl.org::9fc0be8f-9df8-4ccb-8fb2-ba99b4811463" providerId="AD" clId="Web-{34096A80-9178-E09E-147E-699411AE4C13}" dt="2025-05-14T19:03:40.797" v="29" actId="20577"/>
          <ac:spMkLst>
            <pc:docMk/>
            <pc:sldMk cId="3167509153" sldId="2147480812"/>
            <ac:spMk id="16" creationId="{6E6C4861-9341-AFDE-BE29-1FB0B61819A0}"/>
          </ac:spMkLst>
        </pc:spChg>
        <pc:spChg chg="mod">
          <ac:chgData name="Marie Deveaux" userId="S::mdeveaux@rtsl.org::9fc0be8f-9df8-4ccb-8fb2-ba99b4811463" providerId="AD" clId="Web-{34096A80-9178-E09E-147E-699411AE4C13}" dt="2025-05-14T19:05:13.676" v="57" actId="20577"/>
          <ac:spMkLst>
            <pc:docMk/>
            <pc:sldMk cId="3167509153" sldId="2147480812"/>
            <ac:spMk id="20" creationId="{77CBA9C9-2052-4599-83A5-45BEA4638E46}"/>
          </ac:spMkLst>
        </pc:spChg>
        <pc:spChg chg="mod">
          <ac:chgData name="Marie Deveaux" userId="S::mdeveaux@rtsl.org::9fc0be8f-9df8-4ccb-8fb2-ba99b4811463" providerId="AD" clId="Web-{34096A80-9178-E09E-147E-699411AE4C13}" dt="2025-05-14T19:06:28.944" v="71" actId="20577"/>
          <ac:spMkLst>
            <pc:docMk/>
            <pc:sldMk cId="3167509153" sldId="2147480812"/>
            <ac:spMk id="24" creationId="{49AC7D80-13A3-C348-68F6-80884041E857}"/>
          </ac:spMkLst>
        </pc:spChg>
      </pc:sldChg>
    </pc:docChg>
  </pc:docChgLst>
  <pc:docChgLst>
    <pc:chgData name="Shefali Oza" userId="S::soza@rtsl.org::b6d86925-c367-4057-9a73-a9633078c5cb" providerId="AD" clId="Web-{23EBA7CA-FD15-A26C-398E-F2F7AE139651}"/>
    <pc:docChg chg="modSld">
      <pc:chgData name="Shefali Oza" userId="S::soza@rtsl.org::b6d86925-c367-4057-9a73-a9633078c5cb" providerId="AD" clId="Web-{23EBA7CA-FD15-A26C-398E-F2F7AE139651}" dt="2025-05-07T00:41:16.277" v="34" actId="20577"/>
      <pc:docMkLst>
        <pc:docMk/>
      </pc:docMkLst>
      <pc:sldChg chg="modSp">
        <pc:chgData name="Shefali Oza" userId="S::soza@rtsl.org::b6d86925-c367-4057-9a73-a9633078c5cb" providerId="AD" clId="Web-{23EBA7CA-FD15-A26C-398E-F2F7AE139651}" dt="2025-05-07T00:22:09.070" v="32" actId="20577"/>
        <pc:sldMkLst>
          <pc:docMk/>
          <pc:sldMk cId="3211015914" sldId="2147481195"/>
        </pc:sldMkLst>
        <pc:spChg chg="mod">
          <ac:chgData name="Shefali Oza" userId="S::soza@rtsl.org::b6d86925-c367-4057-9a73-a9633078c5cb" providerId="AD" clId="Web-{23EBA7CA-FD15-A26C-398E-F2F7AE139651}" dt="2025-05-07T00:22:09.070" v="32" actId="20577"/>
          <ac:spMkLst>
            <pc:docMk/>
            <pc:sldMk cId="3211015914" sldId="2147481195"/>
            <ac:spMk id="5" creationId="{E29C8A2B-7B83-13D7-3B40-10301B2C9E51}"/>
          </ac:spMkLst>
        </pc:spChg>
      </pc:sldChg>
      <pc:sldChg chg="modSp">
        <pc:chgData name="Shefali Oza" userId="S::soza@rtsl.org::b6d86925-c367-4057-9a73-a9633078c5cb" providerId="AD" clId="Web-{23EBA7CA-FD15-A26C-398E-F2F7AE139651}" dt="2025-05-07T00:41:16.277" v="34" actId="20577"/>
        <pc:sldMkLst>
          <pc:docMk/>
          <pc:sldMk cId="2197473164" sldId="2147481583"/>
        </pc:sldMkLst>
      </pc:sldChg>
    </pc:docChg>
  </pc:docChgLst>
  <pc:docChgLst>
    <pc:chgData name="Marie Deveaux" userId="9fc0be8f-9df8-4ccb-8fb2-ba99b4811463" providerId="ADAL" clId="{8D90E323-E475-6545-9B63-8685874D5B3B}"/>
    <pc:docChg chg="delMainMaster">
      <pc:chgData name="Marie Deveaux" userId="9fc0be8f-9df8-4ccb-8fb2-ba99b4811463" providerId="ADAL" clId="{8D90E323-E475-6545-9B63-8685874D5B3B}" dt="2025-05-22T19:31:02.478" v="2" actId="2696"/>
      <pc:docMkLst>
        <pc:docMk/>
      </pc:docMkLst>
      <pc:sldMasterChg chg="del">
        <pc:chgData name="Marie Deveaux" userId="9fc0be8f-9df8-4ccb-8fb2-ba99b4811463" providerId="ADAL" clId="{8D90E323-E475-6545-9B63-8685874D5B3B}" dt="2025-05-22T19:30:56.064" v="0" actId="2696"/>
        <pc:sldMasterMkLst>
          <pc:docMk/>
          <pc:sldMasterMk cId="3601369137" sldId="2147483983"/>
        </pc:sldMasterMkLst>
      </pc:sldMasterChg>
      <pc:sldMasterChg chg="del">
        <pc:chgData name="Marie Deveaux" userId="9fc0be8f-9df8-4ccb-8fb2-ba99b4811463" providerId="ADAL" clId="{8D90E323-E475-6545-9B63-8685874D5B3B}" dt="2025-05-22T19:30:59.476" v="1" actId="2696"/>
        <pc:sldMasterMkLst>
          <pc:docMk/>
          <pc:sldMasterMk cId="1977825953" sldId="2147484012"/>
        </pc:sldMasterMkLst>
      </pc:sldMasterChg>
      <pc:sldMasterChg chg="del">
        <pc:chgData name="Marie Deveaux" userId="9fc0be8f-9df8-4ccb-8fb2-ba99b4811463" providerId="ADAL" clId="{8D90E323-E475-6545-9B63-8685874D5B3B}" dt="2025-05-22T19:31:02.478" v="2" actId="2696"/>
        <pc:sldMasterMkLst>
          <pc:docMk/>
          <pc:sldMasterMk cId="3852036476" sldId="2147484046"/>
        </pc:sldMasterMkLst>
      </pc:sldMasterChg>
    </pc:docChg>
  </pc:docChgLst>
  <pc:docChgLst>
    <pc:chgData name="Mohammed Lamorde" userId="S::mlamorde@rtsl.org::811aea39-42ce-484b-8de4-43838b3df523" providerId="AD" clId="Web-{223AEA0F-0537-1854-8C59-9821B3A1AB81}"/>
    <pc:docChg chg="sldOrd">
      <pc:chgData name="Mohammed Lamorde" userId="S::mlamorde@rtsl.org::811aea39-42ce-484b-8de4-43838b3df523" providerId="AD" clId="Web-{223AEA0F-0537-1854-8C59-9821B3A1AB81}" dt="2025-05-21T11:31:03.591" v="0"/>
      <pc:docMkLst>
        <pc:docMk/>
      </pc:docMkLst>
      <pc:sldChg chg="ord">
        <pc:chgData name="Mohammed Lamorde" userId="S::mlamorde@rtsl.org::811aea39-42ce-484b-8de4-43838b3df523" providerId="AD" clId="Web-{223AEA0F-0537-1854-8C59-9821B3A1AB81}" dt="2025-05-21T11:31:03.591" v="0"/>
        <pc:sldMkLst>
          <pc:docMk/>
          <pc:sldMk cId="1069342120" sldId="2147481609"/>
        </pc:sldMkLst>
      </pc:sldChg>
    </pc:docChg>
  </pc:docChgLst>
  <pc:docChgLst>
    <pc:chgData name="Shefali Oza" userId="S::soza@rtsl.org::b6d86925-c367-4057-9a73-a9633078c5cb" providerId="AD" clId="Web-{08DFF13C-42FB-E726-39BE-5E0C2E171124}"/>
    <pc:docChg chg="modSld">
      <pc:chgData name="Shefali Oza" userId="S::soza@rtsl.org::b6d86925-c367-4057-9a73-a9633078c5cb" providerId="AD" clId="Web-{08DFF13C-42FB-E726-39BE-5E0C2E171124}" dt="2025-05-08T23:06:27.507" v="150"/>
      <pc:docMkLst>
        <pc:docMk/>
      </pc:docMkLst>
      <pc:sldChg chg="delSp modNotes">
        <pc:chgData name="Shefali Oza" userId="S::soza@rtsl.org::b6d86925-c367-4057-9a73-a9633078c5cb" providerId="AD" clId="Web-{08DFF13C-42FB-E726-39BE-5E0C2E171124}" dt="2025-05-08T23:06:27.507" v="150"/>
        <pc:sldMkLst>
          <pc:docMk/>
          <pc:sldMk cId="1133826990" sldId="2147480960"/>
        </pc:sldMkLst>
      </pc:sldChg>
    </pc:docChg>
  </pc:docChgLst>
  <pc:docChgLst>
    <pc:chgData name="Marie Deveaux" userId="S::mdeveaux@rtsl.org::9fc0be8f-9df8-4ccb-8fb2-ba99b4811463" providerId="AD" clId="Web-{963B4830-67B5-346F-B3E1-08C797756405}"/>
    <pc:docChg chg="addSld delSld modSld sldOrd modSection">
      <pc:chgData name="Marie Deveaux" userId="S::mdeveaux@rtsl.org::9fc0be8f-9df8-4ccb-8fb2-ba99b4811463" providerId="AD" clId="Web-{963B4830-67B5-346F-B3E1-08C797756405}" dt="2025-04-21T20:58:36.303" v="1548"/>
      <pc:docMkLst>
        <pc:docMk/>
      </pc:docMkLst>
      <pc:sldChg chg="delSp">
        <pc:chgData name="Marie Deveaux" userId="S::mdeveaux@rtsl.org::9fc0be8f-9df8-4ccb-8fb2-ba99b4811463" providerId="AD" clId="Web-{963B4830-67B5-346F-B3E1-08C797756405}" dt="2025-04-18T19:32:56.096" v="310"/>
        <pc:sldMkLst>
          <pc:docMk/>
          <pc:sldMk cId="2578058136" sldId="279"/>
        </pc:sldMkLst>
      </pc:sldChg>
      <pc:sldChg chg="delSp modSp">
        <pc:chgData name="Marie Deveaux" userId="S::mdeveaux@rtsl.org::9fc0be8f-9df8-4ccb-8fb2-ba99b4811463" providerId="AD" clId="Web-{963B4830-67B5-346F-B3E1-08C797756405}" dt="2025-04-21T20:58:12.428" v="1546" actId="14100"/>
        <pc:sldMkLst>
          <pc:docMk/>
          <pc:sldMk cId="2948868882" sldId="2145706043"/>
        </pc:sldMkLst>
        <pc:spChg chg="mod">
          <ac:chgData name="Marie Deveaux" userId="S::mdeveaux@rtsl.org::9fc0be8f-9df8-4ccb-8fb2-ba99b4811463" providerId="AD" clId="Web-{963B4830-67B5-346F-B3E1-08C797756405}" dt="2025-04-21T20:58:12.428" v="1546" actId="14100"/>
          <ac:spMkLst>
            <pc:docMk/>
            <pc:sldMk cId="2948868882" sldId="2145706043"/>
            <ac:spMk id="5" creationId="{90D10B52-2608-DDC2-3D5F-7C08FF28F87F}"/>
          </ac:spMkLst>
        </pc:spChg>
      </pc:sldChg>
      <pc:sldChg chg="modSp">
        <pc:chgData name="Marie Deveaux" userId="S::mdeveaux@rtsl.org::9fc0be8f-9df8-4ccb-8fb2-ba99b4811463" providerId="AD" clId="Web-{963B4830-67B5-346F-B3E1-08C797756405}" dt="2025-04-18T16:09:39.815" v="165" actId="20577"/>
        <pc:sldMkLst>
          <pc:docMk/>
          <pc:sldMk cId="3447725062" sldId="2145706047"/>
        </pc:sldMkLst>
        <pc:spChg chg="mod">
          <ac:chgData name="Marie Deveaux" userId="S::mdeveaux@rtsl.org::9fc0be8f-9df8-4ccb-8fb2-ba99b4811463" providerId="AD" clId="Web-{963B4830-67B5-346F-B3E1-08C797756405}" dt="2025-04-18T16:09:39.815" v="165" actId="20577"/>
          <ac:spMkLst>
            <pc:docMk/>
            <pc:sldMk cId="3447725062" sldId="2145706047"/>
            <ac:spMk id="3" creationId="{6FCB29A9-8F84-23F8-F74A-3915DFB6DB5A}"/>
          </ac:spMkLst>
        </pc:spChg>
      </pc:sldChg>
      <pc:sldChg chg="addSp delSp modSp">
        <pc:chgData name="Marie Deveaux" userId="S::mdeveaux@rtsl.org::9fc0be8f-9df8-4ccb-8fb2-ba99b4811463" providerId="AD" clId="Web-{963B4830-67B5-346F-B3E1-08C797756405}" dt="2025-04-21T19:42:32.037" v="1043" actId="1076"/>
        <pc:sldMkLst>
          <pc:docMk/>
          <pc:sldMk cId="1642147854" sldId="2145706381"/>
        </pc:sldMkLst>
        <pc:spChg chg="add">
          <ac:chgData name="Marie Deveaux" userId="S::mdeveaux@rtsl.org::9fc0be8f-9df8-4ccb-8fb2-ba99b4811463" providerId="AD" clId="Web-{963B4830-67B5-346F-B3E1-08C797756405}" dt="2025-04-18T16:06:21.738" v="132"/>
          <ac:spMkLst>
            <pc:docMk/>
            <pc:sldMk cId="1642147854" sldId="2145706381"/>
            <ac:spMk id="4" creationId="{060CF757-EAD9-8F41-3EC1-81EE377820C5}"/>
          </ac:spMkLst>
        </pc:spChg>
        <pc:spChg chg="mod">
          <ac:chgData name="Marie Deveaux" userId="S::mdeveaux@rtsl.org::9fc0be8f-9df8-4ccb-8fb2-ba99b4811463" providerId="AD" clId="Web-{963B4830-67B5-346F-B3E1-08C797756405}" dt="2025-04-21T19:42:32.037" v="1043" actId="1076"/>
          <ac:spMkLst>
            <pc:docMk/>
            <pc:sldMk cId="1642147854" sldId="2145706381"/>
            <ac:spMk id="7" creationId="{0100323E-AB8F-5717-BF1A-422524EFD4A8}"/>
          </ac:spMkLst>
        </pc:spChg>
        <pc:spChg chg="add">
          <ac:chgData name="Marie Deveaux" userId="S::mdeveaux@rtsl.org::9fc0be8f-9df8-4ccb-8fb2-ba99b4811463" providerId="AD" clId="Web-{963B4830-67B5-346F-B3E1-08C797756405}" dt="2025-04-18T16:06:21.753" v="133"/>
          <ac:spMkLst>
            <pc:docMk/>
            <pc:sldMk cId="1642147854" sldId="2145706381"/>
            <ac:spMk id="9" creationId="{C09F56B9-585E-2883-9EA9-E414DD0FE94F}"/>
          </ac:spMkLst>
        </pc:spChg>
      </pc:sldChg>
      <pc:sldChg chg="addSp delSp modSp modNotes">
        <pc:chgData name="Marie Deveaux" userId="S::mdeveaux@rtsl.org::9fc0be8f-9df8-4ccb-8fb2-ba99b4811463" providerId="AD" clId="Web-{963B4830-67B5-346F-B3E1-08C797756405}" dt="2025-04-21T20:00:51.066" v="1145"/>
        <pc:sldMkLst>
          <pc:docMk/>
          <pc:sldMk cId="861435058" sldId="2145706410"/>
        </pc:sldMkLst>
        <pc:spChg chg="mod">
          <ac:chgData name="Marie Deveaux" userId="S::mdeveaux@rtsl.org::9fc0be8f-9df8-4ccb-8fb2-ba99b4811463" providerId="AD" clId="Web-{963B4830-67B5-346F-B3E1-08C797756405}" dt="2025-04-18T16:13:42.923" v="192" actId="1076"/>
          <ac:spMkLst>
            <pc:docMk/>
            <pc:sldMk cId="861435058" sldId="2145706410"/>
            <ac:spMk id="2" creationId="{5B7EA5FD-F527-1821-559A-6B46543F74D2}"/>
          </ac:spMkLst>
        </pc:spChg>
        <pc:spChg chg="mod">
          <ac:chgData name="Marie Deveaux" userId="S::mdeveaux@rtsl.org::9fc0be8f-9df8-4ccb-8fb2-ba99b4811463" providerId="AD" clId="Web-{963B4830-67B5-346F-B3E1-08C797756405}" dt="2025-04-18T16:13:42.923" v="193" actId="1076"/>
          <ac:spMkLst>
            <pc:docMk/>
            <pc:sldMk cId="861435058" sldId="2145706410"/>
            <ac:spMk id="3" creationId="{8289F2F4-C349-D126-9B7A-CB796E1281D2}"/>
          </ac:spMkLst>
        </pc:spChg>
        <pc:picChg chg="add mod">
          <ac:chgData name="Marie Deveaux" userId="S::mdeveaux@rtsl.org::9fc0be8f-9df8-4ccb-8fb2-ba99b4811463" providerId="AD" clId="Web-{963B4830-67B5-346F-B3E1-08C797756405}" dt="2025-04-18T16:13:45.877" v="194" actId="1076"/>
          <ac:picMkLst>
            <pc:docMk/>
            <pc:sldMk cId="861435058" sldId="2145706410"/>
            <ac:picMk id="7" creationId="{3B54820F-9E2E-E943-BC06-583EB53E1CDE}"/>
          </ac:picMkLst>
        </pc:picChg>
      </pc:sldChg>
      <pc:sldChg chg="del">
        <pc:chgData name="Marie Deveaux" userId="S::mdeveaux@rtsl.org::9fc0be8f-9df8-4ccb-8fb2-ba99b4811463" providerId="AD" clId="Web-{963B4830-67B5-346F-B3E1-08C797756405}" dt="2025-04-18T16:04:04.050" v="98"/>
        <pc:sldMkLst>
          <pc:docMk/>
          <pc:sldMk cId="2117786251" sldId="2145706416"/>
        </pc:sldMkLst>
      </pc:sldChg>
      <pc:sldChg chg="del">
        <pc:chgData name="Marie Deveaux" userId="S::mdeveaux@rtsl.org::9fc0be8f-9df8-4ccb-8fb2-ba99b4811463" providerId="AD" clId="Web-{963B4830-67B5-346F-B3E1-08C797756405}" dt="2025-04-18T15:58:52.114" v="35"/>
        <pc:sldMkLst>
          <pc:docMk/>
          <pc:sldMk cId="1520833037" sldId="2147480322"/>
        </pc:sldMkLst>
      </pc:sldChg>
      <pc:sldChg chg="delSp modSp modNotes">
        <pc:chgData name="Marie Deveaux" userId="S::mdeveaux@rtsl.org::9fc0be8f-9df8-4ccb-8fb2-ba99b4811463" providerId="AD" clId="Web-{963B4830-67B5-346F-B3E1-08C797756405}" dt="2025-04-21T20:12:00.789" v="1314"/>
        <pc:sldMkLst>
          <pc:docMk/>
          <pc:sldMk cId="3545079418" sldId="2147480333"/>
        </pc:sldMkLst>
        <pc:spChg chg="mod">
          <ac:chgData name="Marie Deveaux" userId="S::mdeveaux@rtsl.org::9fc0be8f-9df8-4ccb-8fb2-ba99b4811463" providerId="AD" clId="Web-{963B4830-67B5-346F-B3E1-08C797756405}" dt="2025-04-21T20:05:13.249" v="1217" actId="1076"/>
          <ac:spMkLst>
            <pc:docMk/>
            <pc:sldMk cId="3545079418" sldId="2147480333"/>
            <ac:spMk id="3" creationId="{BBEE22E1-0B35-7C88-723D-00BDAA33A43D}"/>
          </ac:spMkLst>
        </pc:spChg>
      </pc:sldChg>
      <pc:sldChg chg="delSp modSp modNotes">
        <pc:chgData name="Marie Deveaux" userId="S::mdeveaux@rtsl.org::9fc0be8f-9df8-4ccb-8fb2-ba99b4811463" providerId="AD" clId="Web-{963B4830-67B5-346F-B3E1-08C797756405}" dt="2025-04-21T20:11:42.039" v="1306"/>
        <pc:sldMkLst>
          <pc:docMk/>
          <pc:sldMk cId="1120345679" sldId="2147480348"/>
        </pc:sldMkLst>
        <pc:spChg chg="mod">
          <ac:chgData name="Marie Deveaux" userId="S::mdeveaux@rtsl.org::9fc0be8f-9df8-4ccb-8fb2-ba99b4811463" providerId="AD" clId="Web-{963B4830-67B5-346F-B3E1-08C797756405}" dt="2025-04-21T20:10:31.165" v="1291" actId="20577"/>
          <ac:spMkLst>
            <pc:docMk/>
            <pc:sldMk cId="1120345679" sldId="2147480348"/>
            <ac:spMk id="3" creationId="{BBEE22E1-0B35-7C88-723D-00BDAA33A43D}"/>
          </ac:spMkLst>
        </pc:spChg>
      </pc:sldChg>
      <pc:sldChg chg="delSp modSp modNotes">
        <pc:chgData name="Marie Deveaux" userId="S::mdeveaux@rtsl.org::9fc0be8f-9df8-4ccb-8fb2-ba99b4811463" providerId="AD" clId="Web-{963B4830-67B5-346F-B3E1-08C797756405}" dt="2025-04-21T20:11:52.852" v="1311"/>
        <pc:sldMkLst>
          <pc:docMk/>
          <pc:sldMk cId="898977883" sldId="2147480350"/>
        </pc:sldMkLst>
        <pc:spChg chg="mod">
          <ac:chgData name="Marie Deveaux" userId="S::mdeveaux@rtsl.org::9fc0be8f-9df8-4ccb-8fb2-ba99b4811463" providerId="AD" clId="Web-{963B4830-67B5-346F-B3E1-08C797756405}" dt="2025-04-21T20:06:42.591" v="1239" actId="1076"/>
          <ac:spMkLst>
            <pc:docMk/>
            <pc:sldMk cId="898977883" sldId="2147480350"/>
            <ac:spMk id="3" creationId="{BBEE22E1-0B35-7C88-723D-00BDAA33A43D}"/>
          </ac:spMkLst>
        </pc:spChg>
      </pc:sldChg>
      <pc:sldChg chg="delSp modSp modNotes">
        <pc:chgData name="Marie Deveaux" userId="S::mdeveaux@rtsl.org::9fc0be8f-9df8-4ccb-8fb2-ba99b4811463" providerId="AD" clId="Web-{963B4830-67B5-346F-B3E1-08C797756405}" dt="2025-04-21T20:11:49.664" v="1309"/>
        <pc:sldMkLst>
          <pc:docMk/>
          <pc:sldMk cId="2768721425" sldId="2147480351"/>
        </pc:sldMkLst>
        <pc:spChg chg="mod">
          <ac:chgData name="Marie Deveaux" userId="S::mdeveaux@rtsl.org::9fc0be8f-9df8-4ccb-8fb2-ba99b4811463" providerId="AD" clId="Web-{963B4830-67B5-346F-B3E1-08C797756405}" dt="2025-04-21T20:07:59.074" v="1250" actId="1076"/>
          <ac:spMkLst>
            <pc:docMk/>
            <pc:sldMk cId="2768721425" sldId="2147480351"/>
            <ac:spMk id="3" creationId="{BBEE22E1-0B35-7C88-723D-00BDAA33A43D}"/>
          </ac:spMkLst>
        </pc:spChg>
      </pc:sldChg>
      <pc:sldChg chg="delSp modSp modNotes">
        <pc:chgData name="Marie Deveaux" userId="S::mdeveaux@rtsl.org::9fc0be8f-9df8-4ccb-8fb2-ba99b4811463" providerId="AD" clId="Web-{963B4830-67B5-346F-B3E1-08C797756405}" dt="2025-04-21T20:12:40.179" v="1328" actId="1076"/>
        <pc:sldMkLst>
          <pc:docMk/>
          <pc:sldMk cId="1484105519" sldId="2147480352"/>
        </pc:sldMkLst>
        <pc:spChg chg="mod">
          <ac:chgData name="Marie Deveaux" userId="S::mdeveaux@rtsl.org::9fc0be8f-9df8-4ccb-8fb2-ba99b4811463" providerId="AD" clId="Web-{963B4830-67B5-346F-B3E1-08C797756405}" dt="2025-04-21T20:12:40.179" v="1328" actId="1076"/>
          <ac:spMkLst>
            <pc:docMk/>
            <pc:sldMk cId="1484105519" sldId="2147480352"/>
            <ac:spMk id="3" creationId="{BBEE22E1-0B35-7C88-723D-00BDAA33A43D}"/>
          </ac:spMkLst>
        </pc:spChg>
      </pc:sldChg>
      <pc:sldChg chg="delSp modSp modNotes">
        <pc:chgData name="Marie Deveaux" userId="S::mdeveaux@rtsl.org::9fc0be8f-9df8-4ccb-8fb2-ba99b4811463" providerId="AD" clId="Web-{963B4830-67B5-346F-B3E1-08C797756405}" dt="2025-04-21T20:11:44.586" v="1308"/>
        <pc:sldMkLst>
          <pc:docMk/>
          <pc:sldMk cId="2151901916" sldId="2147480353"/>
        </pc:sldMkLst>
        <pc:spChg chg="mod">
          <ac:chgData name="Marie Deveaux" userId="S::mdeveaux@rtsl.org::9fc0be8f-9df8-4ccb-8fb2-ba99b4811463" providerId="AD" clId="Web-{963B4830-67B5-346F-B3E1-08C797756405}" dt="2025-04-21T20:09:02.229" v="1270" actId="1076"/>
          <ac:spMkLst>
            <pc:docMk/>
            <pc:sldMk cId="2151901916" sldId="2147480353"/>
            <ac:spMk id="3" creationId="{BBEE22E1-0B35-7C88-723D-00BDAA33A43D}"/>
          </ac:spMkLst>
        </pc:spChg>
      </pc:sldChg>
      <pc:sldChg chg="addSp delSp modSp modNotes">
        <pc:chgData name="Marie Deveaux" userId="S::mdeveaux@rtsl.org::9fc0be8f-9df8-4ccb-8fb2-ba99b4811463" providerId="AD" clId="Web-{963B4830-67B5-346F-B3E1-08C797756405}" dt="2025-04-18T19:28:37.127" v="264"/>
        <pc:sldMkLst>
          <pc:docMk/>
          <pc:sldMk cId="1383627889" sldId="2147480426"/>
        </pc:sldMkLst>
        <pc:spChg chg="add">
          <ac:chgData name="Marie Deveaux" userId="S::mdeveaux@rtsl.org::9fc0be8f-9df8-4ccb-8fb2-ba99b4811463" providerId="AD" clId="Web-{963B4830-67B5-346F-B3E1-08C797756405}" dt="2025-04-18T15:56:07.161" v="6"/>
          <ac:spMkLst>
            <pc:docMk/>
            <pc:sldMk cId="1383627889" sldId="2147480426"/>
            <ac:spMk id="13" creationId="{C4A0F749-C80C-3D8D-B29B-A8EE8EE0EBA7}"/>
          </ac:spMkLst>
        </pc:spChg>
        <pc:picChg chg="add">
          <ac:chgData name="Marie Deveaux" userId="S::mdeveaux@rtsl.org::9fc0be8f-9df8-4ccb-8fb2-ba99b4811463" providerId="AD" clId="Web-{963B4830-67B5-346F-B3E1-08C797756405}" dt="2025-04-18T15:56:07.146" v="5"/>
          <ac:picMkLst>
            <pc:docMk/>
            <pc:sldMk cId="1383627889" sldId="2147480426"/>
            <ac:picMk id="10" creationId="{2D75AD17-BB9E-72D6-8E9C-2D73BD946320}"/>
          </ac:picMkLst>
        </pc:picChg>
      </pc:sldChg>
      <pc:sldChg chg="addSp delSp modSp">
        <pc:chgData name="Marie Deveaux" userId="S::mdeveaux@rtsl.org::9fc0be8f-9df8-4ccb-8fb2-ba99b4811463" providerId="AD" clId="Web-{963B4830-67B5-346F-B3E1-08C797756405}" dt="2025-04-18T20:33:47.365" v="757"/>
        <pc:sldMkLst>
          <pc:docMk/>
          <pc:sldMk cId="216575987" sldId="2147480431"/>
        </pc:sldMkLst>
        <pc:spChg chg="add">
          <ac:chgData name="Marie Deveaux" userId="S::mdeveaux@rtsl.org::9fc0be8f-9df8-4ccb-8fb2-ba99b4811463" providerId="AD" clId="Web-{963B4830-67B5-346F-B3E1-08C797756405}" dt="2025-04-18T16:09:10.128" v="159"/>
          <ac:spMkLst>
            <pc:docMk/>
            <pc:sldMk cId="216575987" sldId="2147480431"/>
            <ac:spMk id="8" creationId="{B71AA404-DE17-2E26-BC70-BB6283F111BA}"/>
          </ac:spMkLst>
        </pc:spChg>
        <pc:picChg chg="add">
          <ac:chgData name="Marie Deveaux" userId="S::mdeveaux@rtsl.org::9fc0be8f-9df8-4ccb-8fb2-ba99b4811463" providerId="AD" clId="Web-{963B4830-67B5-346F-B3E1-08C797756405}" dt="2025-04-18T16:09:10.128" v="159"/>
          <ac:picMkLst>
            <pc:docMk/>
            <pc:sldMk cId="216575987" sldId="2147480431"/>
            <ac:picMk id="7" creationId="{65DFE7EE-E8A9-E507-6F4C-8D196940F3F7}"/>
          </ac:picMkLst>
        </pc:picChg>
      </pc:sldChg>
      <pc:sldChg chg="addSp delSp modSp modNotes">
        <pc:chgData name="Marie Deveaux" userId="S::mdeveaux@rtsl.org::9fc0be8f-9df8-4ccb-8fb2-ba99b4811463" providerId="AD" clId="Web-{963B4830-67B5-346F-B3E1-08C797756405}" dt="2025-04-18T20:28:21.434" v="693"/>
        <pc:sldMkLst>
          <pc:docMk/>
          <pc:sldMk cId="913591824" sldId="2147480552"/>
        </pc:sldMkLst>
        <pc:spChg chg="add">
          <ac:chgData name="Marie Deveaux" userId="S::mdeveaux@rtsl.org::9fc0be8f-9df8-4ccb-8fb2-ba99b4811463" providerId="AD" clId="Web-{963B4830-67B5-346F-B3E1-08C797756405}" dt="2025-04-18T16:01:55.598" v="75"/>
          <ac:spMkLst>
            <pc:docMk/>
            <pc:sldMk cId="913591824" sldId="2147480552"/>
            <ac:spMk id="3" creationId="{1270DAE5-DC65-FA64-A285-6274442C7979}"/>
          </ac:spMkLst>
        </pc:spChg>
        <pc:spChg chg="add">
          <ac:chgData name="Marie Deveaux" userId="S::mdeveaux@rtsl.org::9fc0be8f-9df8-4ccb-8fb2-ba99b4811463" providerId="AD" clId="Web-{963B4830-67B5-346F-B3E1-08C797756405}" dt="2025-04-18T16:01:55.598" v="76"/>
          <ac:spMkLst>
            <pc:docMk/>
            <pc:sldMk cId="913591824" sldId="2147480552"/>
            <ac:spMk id="6" creationId="{C6E4F2F6-2436-CF08-1BF6-34256D7E59C7}"/>
          </ac:spMkLst>
        </pc:spChg>
        <pc:spChg chg="mod">
          <ac:chgData name="Marie Deveaux" userId="S::mdeveaux@rtsl.org::9fc0be8f-9df8-4ccb-8fb2-ba99b4811463" providerId="AD" clId="Web-{963B4830-67B5-346F-B3E1-08C797756405}" dt="2025-04-18T16:02:22.301" v="80" actId="14100"/>
          <ac:spMkLst>
            <pc:docMk/>
            <pc:sldMk cId="913591824" sldId="2147480552"/>
            <ac:spMk id="14" creationId="{349A7BC4-9499-FA32-0631-351B1E5C9869}"/>
          </ac:spMkLst>
        </pc:spChg>
        <pc:picChg chg="mod">
          <ac:chgData name="Marie Deveaux" userId="S::mdeveaux@rtsl.org::9fc0be8f-9df8-4ccb-8fb2-ba99b4811463" providerId="AD" clId="Web-{963B4830-67B5-346F-B3E1-08C797756405}" dt="2025-04-18T16:02:17.020" v="79" actId="1076"/>
          <ac:picMkLst>
            <pc:docMk/>
            <pc:sldMk cId="913591824" sldId="2147480552"/>
            <ac:picMk id="13" creationId="{2C5C31C5-F04C-B177-57D3-02BEB9294CBA}"/>
          </ac:picMkLst>
        </pc:picChg>
      </pc:sldChg>
      <pc:sldChg chg="addSp delSp modNotes">
        <pc:chgData name="Marie Deveaux" userId="S::mdeveaux@rtsl.org::9fc0be8f-9df8-4ccb-8fb2-ba99b4811463" providerId="AD" clId="Web-{963B4830-67B5-346F-B3E1-08C797756405}" dt="2025-04-18T20:07:08.226" v="379"/>
        <pc:sldMkLst>
          <pc:docMk/>
          <pc:sldMk cId="2816238319" sldId="2147480633"/>
        </pc:sldMkLst>
        <pc:spChg chg="add">
          <ac:chgData name="Marie Deveaux" userId="S::mdeveaux@rtsl.org::9fc0be8f-9df8-4ccb-8fb2-ba99b4811463" providerId="AD" clId="Web-{963B4830-67B5-346F-B3E1-08C797756405}" dt="2025-04-18T16:01:25.535" v="62"/>
          <ac:spMkLst>
            <pc:docMk/>
            <pc:sldMk cId="2816238319" sldId="2147480633"/>
            <ac:spMk id="9" creationId="{AD830BF5-BA06-140C-5FED-7E7B1B5D1010}"/>
          </ac:spMkLst>
        </pc:spChg>
        <pc:spChg chg="add">
          <ac:chgData name="Marie Deveaux" userId="S::mdeveaux@rtsl.org::9fc0be8f-9df8-4ccb-8fb2-ba99b4811463" providerId="AD" clId="Web-{963B4830-67B5-346F-B3E1-08C797756405}" dt="2025-04-18T16:01:25.551" v="63"/>
          <ac:spMkLst>
            <pc:docMk/>
            <pc:sldMk cId="2816238319" sldId="2147480633"/>
            <ac:spMk id="13" creationId="{42A02F38-C1E5-A7D7-7F14-4E210FBC0B0A}"/>
          </ac:spMkLst>
        </pc:spChg>
      </pc:sldChg>
      <pc:sldChg chg="addSp delSp modSp addAnim delAnim modNotes">
        <pc:chgData name="Marie Deveaux" userId="S::mdeveaux@rtsl.org::9fc0be8f-9df8-4ccb-8fb2-ba99b4811463" providerId="AD" clId="Web-{963B4830-67B5-346F-B3E1-08C797756405}" dt="2025-04-18T20:11:01.108" v="406"/>
        <pc:sldMkLst>
          <pc:docMk/>
          <pc:sldMk cId="1818338988" sldId="2147480636"/>
        </pc:sldMkLst>
        <pc:spChg chg="topLvl">
          <ac:chgData name="Marie Deveaux" userId="S::mdeveaux@rtsl.org::9fc0be8f-9df8-4ccb-8fb2-ba99b4811463" providerId="AD" clId="Web-{963B4830-67B5-346F-B3E1-08C797756405}" dt="2025-04-18T20:08:52.682" v="387"/>
          <ac:spMkLst>
            <pc:docMk/>
            <pc:sldMk cId="1818338988" sldId="2147480636"/>
            <ac:spMk id="4" creationId="{E4F7046D-DB1C-8631-0D6B-D70F3315C3D1}"/>
          </ac:spMkLst>
        </pc:spChg>
        <pc:spChg chg="add">
          <ac:chgData name="Marie Deveaux" userId="S::mdeveaux@rtsl.org::9fc0be8f-9df8-4ccb-8fb2-ba99b4811463" providerId="AD" clId="Web-{963B4830-67B5-346F-B3E1-08C797756405}" dt="2025-04-18T16:01:32.473" v="66"/>
          <ac:spMkLst>
            <pc:docMk/>
            <pc:sldMk cId="1818338988" sldId="2147480636"/>
            <ac:spMk id="5" creationId="{767A5BC2-A0B5-9931-626B-86FB21390CBF}"/>
          </ac:spMkLst>
        </pc:spChg>
        <pc:spChg chg="topLvl">
          <ac:chgData name="Marie Deveaux" userId="S::mdeveaux@rtsl.org::9fc0be8f-9df8-4ccb-8fb2-ba99b4811463" providerId="AD" clId="Web-{963B4830-67B5-346F-B3E1-08C797756405}" dt="2025-04-18T20:08:52.682" v="387"/>
          <ac:spMkLst>
            <pc:docMk/>
            <pc:sldMk cId="1818338988" sldId="2147480636"/>
            <ac:spMk id="8" creationId="{BEBE8AD1-03CA-E61A-C40F-0030DAE10316}"/>
          </ac:spMkLst>
        </pc:spChg>
        <pc:spChg chg="topLvl">
          <ac:chgData name="Marie Deveaux" userId="S::mdeveaux@rtsl.org::9fc0be8f-9df8-4ccb-8fb2-ba99b4811463" providerId="AD" clId="Web-{963B4830-67B5-346F-B3E1-08C797756405}" dt="2025-04-18T20:09:33.043" v="397"/>
          <ac:spMkLst>
            <pc:docMk/>
            <pc:sldMk cId="1818338988" sldId="2147480636"/>
            <ac:spMk id="13" creationId="{36F0F45D-4F66-9505-95EA-4D2829A70FF5}"/>
          </ac:spMkLst>
        </pc:spChg>
        <pc:spChg chg="add">
          <ac:chgData name="Marie Deveaux" userId="S::mdeveaux@rtsl.org::9fc0be8f-9df8-4ccb-8fb2-ba99b4811463" providerId="AD" clId="Web-{963B4830-67B5-346F-B3E1-08C797756405}" dt="2025-04-18T16:01:32.473" v="67"/>
          <ac:spMkLst>
            <pc:docMk/>
            <pc:sldMk cId="1818338988" sldId="2147480636"/>
            <ac:spMk id="14" creationId="{F092EFE1-87D1-53FD-362D-EEE63DED7897}"/>
          </ac:spMkLst>
        </pc:spChg>
        <pc:spChg chg="topLvl">
          <ac:chgData name="Marie Deveaux" userId="S::mdeveaux@rtsl.org::9fc0be8f-9df8-4ccb-8fb2-ba99b4811463" providerId="AD" clId="Web-{963B4830-67B5-346F-B3E1-08C797756405}" dt="2025-04-18T20:09:33.043" v="397"/>
          <ac:spMkLst>
            <pc:docMk/>
            <pc:sldMk cId="1818338988" sldId="2147480636"/>
            <ac:spMk id="17" creationId="{8188E5DE-5F34-4EF5-2AAD-8CFAD50AE172}"/>
          </ac:spMkLst>
        </pc:spChg>
        <pc:picChg chg="add mod">
          <ac:chgData name="Marie Deveaux" userId="S::mdeveaux@rtsl.org::9fc0be8f-9df8-4ccb-8fb2-ba99b4811463" providerId="AD" clId="Web-{963B4830-67B5-346F-B3E1-08C797756405}" dt="2025-04-18T20:10:28.919" v="403" actId="1076"/>
          <ac:picMkLst>
            <pc:docMk/>
            <pc:sldMk cId="1818338988" sldId="2147480636"/>
            <ac:picMk id="2" creationId="{17947ACA-881C-D032-71CC-8BDC9C1F8A1C}"/>
          </ac:picMkLst>
        </pc:picChg>
        <pc:picChg chg="add mod">
          <ac:chgData name="Marie Deveaux" userId="S::mdeveaux@rtsl.org::9fc0be8f-9df8-4ccb-8fb2-ba99b4811463" providerId="AD" clId="Web-{963B4830-67B5-346F-B3E1-08C797756405}" dt="2025-04-18T20:10:19.122" v="402" actId="1076"/>
          <ac:picMkLst>
            <pc:docMk/>
            <pc:sldMk cId="1818338988" sldId="2147480636"/>
            <ac:picMk id="3" creationId="{2E73244C-0FC4-5C97-AB40-F87AEBA70F69}"/>
          </ac:picMkLst>
        </pc:picChg>
      </pc:sldChg>
      <pc:sldChg chg="addSp delSp modSp modNotes">
        <pc:chgData name="Marie Deveaux" userId="S::mdeveaux@rtsl.org::9fc0be8f-9df8-4ccb-8fb2-ba99b4811463" providerId="AD" clId="Web-{963B4830-67B5-346F-B3E1-08C797756405}" dt="2025-04-21T19:33:08.719" v="973" actId="20577"/>
        <pc:sldMkLst>
          <pc:docMk/>
          <pc:sldMk cId="1689872749" sldId="2147480650"/>
        </pc:sldMkLst>
        <pc:spChg chg="mod">
          <ac:chgData name="Marie Deveaux" userId="S::mdeveaux@rtsl.org::9fc0be8f-9df8-4ccb-8fb2-ba99b4811463" providerId="AD" clId="Web-{963B4830-67B5-346F-B3E1-08C797756405}" dt="2025-04-21T18:42:18.066" v="789" actId="14100"/>
          <ac:spMkLst>
            <pc:docMk/>
            <pc:sldMk cId="1689872749" sldId="2147480650"/>
            <ac:spMk id="3" creationId="{D170B50C-302D-411D-D3CA-515120FD0088}"/>
          </ac:spMkLst>
        </pc:spChg>
        <pc:spChg chg="add">
          <ac:chgData name="Marie Deveaux" userId="S::mdeveaux@rtsl.org::9fc0be8f-9df8-4ccb-8fb2-ba99b4811463" providerId="AD" clId="Web-{963B4830-67B5-346F-B3E1-08C797756405}" dt="2025-04-18T16:06:10.941" v="125"/>
          <ac:spMkLst>
            <pc:docMk/>
            <pc:sldMk cId="1689872749" sldId="2147480650"/>
            <ac:spMk id="7" creationId="{75AB9BBF-8E8D-E1C5-1A64-5D4117FBCB11}"/>
          </ac:spMkLst>
        </pc:spChg>
        <pc:spChg chg="mod">
          <ac:chgData name="Marie Deveaux" userId="S::mdeveaux@rtsl.org::9fc0be8f-9df8-4ccb-8fb2-ba99b4811463" providerId="AD" clId="Web-{963B4830-67B5-346F-B3E1-08C797756405}" dt="2025-04-21T19:33:08.719" v="973" actId="20577"/>
          <ac:spMkLst>
            <pc:docMk/>
            <pc:sldMk cId="1689872749" sldId="2147480650"/>
            <ac:spMk id="10" creationId="{569A6E91-24EE-4094-24F6-C92A68382B40}"/>
          </ac:spMkLst>
        </pc:spChg>
        <pc:spChg chg="mod">
          <ac:chgData name="Marie Deveaux" userId="S::mdeveaux@rtsl.org::9fc0be8f-9df8-4ccb-8fb2-ba99b4811463" providerId="AD" clId="Web-{963B4830-67B5-346F-B3E1-08C797756405}" dt="2025-04-21T19:32:18.110" v="967" actId="14100"/>
          <ac:spMkLst>
            <pc:docMk/>
            <pc:sldMk cId="1689872749" sldId="2147480650"/>
            <ac:spMk id="11" creationId="{53B61CB9-77EA-28B8-197B-6FBBF487904D}"/>
          </ac:spMkLst>
        </pc:spChg>
        <pc:spChg chg="mod">
          <ac:chgData name="Marie Deveaux" userId="S::mdeveaux@rtsl.org::9fc0be8f-9df8-4ccb-8fb2-ba99b4811463" providerId="AD" clId="Web-{963B4830-67B5-346F-B3E1-08C797756405}" dt="2025-04-21T19:32:41.282" v="969" actId="1076"/>
          <ac:spMkLst>
            <pc:docMk/>
            <pc:sldMk cId="1689872749" sldId="2147480650"/>
            <ac:spMk id="12" creationId="{CF19F50D-9CB1-E456-97D0-54AC1D5A740D}"/>
          </ac:spMkLst>
        </pc:spChg>
        <pc:spChg chg="mod">
          <ac:chgData name="Marie Deveaux" userId="S::mdeveaux@rtsl.org::9fc0be8f-9df8-4ccb-8fb2-ba99b4811463" providerId="AD" clId="Web-{963B4830-67B5-346F-B3E1-08C797756405}" dt="2025-04-21T19:32:41.328" v="970" actId="1076"/>
          <ac:spMkLst>
            <pc:docMk/>
            <pc:sldMk cId="1689872749" sldId="2147480650"/>
            <ac:spMk id="13" creationId="{0E7C5E21-DD1A-E0BD-A4CF-D4DE0F2E8236}"/>
          </ac:spMkLst>
        </pc:spChg>
        <pc:spChg chg="mod">
          <ac:chgData name="Marie Deveaux" userId="S::mdeveaux@rtsl.org::9fc0be8f-9df8-4ccb-8fb2-ba99b4811463" providerId="AD" clId="Web-{963B4830-67B5-346F-B3E1-08C797756405}" dt="2025-04-21T19:31:59.892" v="965"/>
          <ac:spMkLst>
            <pc:docMk/>
            <pc:sldMk cId="1689872749" sldId="2147480650"/>
            <ac:spMk id="14" creationId="{FC5A526A-D432-2EE7-BD45-409819631756}"/>
          </ac:spMkLst>
        </pc:spChg>
        <pc:spChg chg="mod">
          <ac:chgData name="Marie Deveaux" userId="S::mdeveaux@rtsl.org::9fc0be8f-9df8-4ccb-8fb2-ba99b4811463" providerId="AD" clId="Web-{963B4830-67B5-346F-B3E1-08C797756405}" dt="2025-04-21T19:32:47.735" v="971" actId="1076"/>
          <ac:spMkLst>
            <pc:docMk/>
            <pc:sldMk cId="1689872749" sldId="2147480650"/>
            <ac:spMk id="15" creationId="{3DD96AE2-8351-A27B-F02B-AC0ECA341E2F}"/>
          </ac:spMkLst>
        </pc:spChg>
        <pc:spChg chg="add">
          <ac:chgData name="Marie Deveaux" userId="S::mdeveaux@rtsl.org::9fc0be8f-9df8-4ccb-8fb2-ba99b4811463" providerId="AD" clId="Web-{963B4830-67B5-346F-B3E1-08C797756405}" dt="2025-04-18T16:06:10.972" v="126"/>
          <ac:spMkLst>
            <pc:docMk/>
            <pc:sldMk cId="1689872749" sldId="2147480650"/>
            <ac:spMk id="16" creationId="{B4D57549-84BA-6452-9AB0-1E41B3A3DE17}"/>
          </ac:spMkLst>
        </pc:spChg>
        <pc:graphicFrameChg chg="mod">
          <ac:chgData name="Marie Deveaux" userId="S::mdeveaux@rtsl.org::9fc0be8f-9df8-4ccb-8fb2-ba99b4811463" providerId="AD" clId="Web-{963B4830-67B5-346F-B3E1-08C797756405}" dt="2025-04-21T19:32:13.141" v="966" actId="1076"/>
          <ac:graphicFrameMkLst>
            <pc:docMk/>
            <pc:sldMk cId="1689872749" sldId="2147480650"/>
            <ac:graphicFrameMk id="8" creationId="{2F5D8944-3887-5C00-EE16-68DCB1017340}"/>
          </ac:graphicFrameMkLst>
        </pc:graphicFrameChg>
      </pc:sldChg>
      <pc:sldChg chg="addSp delSp modSp modNotes">
        <pc:chgData name="Marie Deveaux" userId="S::mdeveaux@rtsl.org::9fc0be8f-9df8-4ccb-8fb2-ba99b4811463" providerId="AD" clId="Web-{963B4830-67B5-346F-B3E1-08C797756405}" dt="2025-04-21T19:30:30.315" v="957" actId="20577"/>
        <pc:sldMkLst>
          <pc:docMk/>
          <pc:sldMk cId="2940311293" sldId="2147480700"/>
        </pc:sldMkLst>
        <pc:spChg chg="add">
          <ac:chgData name="Marie Deveaux" userId="S::mdeveaux@rtsl.org::9fc0be8f-9df8-4ccb-8fb2-ba99b4811463" providerId="AD" clId="Web-{963B4830-67B5-346F-B3E1-08C797756405}" dt="2025-04-18T16:06:01.519" v="121"/>
          <ac:spMkLst>
            <pc:docMk/>
            <pc:sldMk cId="2940311293" sldId="2147480700"/>
            <ac:spMk id="6" creationId="{F9206F2E-E8EA-F4F4-CC33-EDA74EA86FC5}"/>
          </ac:spMkLst>
        </pc:spChg>
        <pc:spChg chg="mod">
          <ac:chgData name="Marie Deveaux" userId="S::mdeveaux@rtsl.org::9fc0be8f-9df8-4ccb-8fb2-ba99b4811463" providerId="AD" clId="Web-{963B4830-67B5-346F-B3E1-08C797756405}" dt="2025-04-21T19:30:13.925" v="950"/>
          <ac:spMkLst>
            <pc:docMk/>
            <pc:sldMk cId="2940311293" sldId="2147480700"/>
            <ac:spMk id="11" creationId="{70D14B6E-B16B-3337-80D2-3D3A9E6F522C}"/>
          </ac:spMkLst>
        </pc:spChg>
        <pc:spChg chg="mod">
          <ac:chgData name="Marie Deveaux" userId="S::mdeveaux@rtsl.org::9fc0be8f-9df8-4ccb-8fb2-ba99b4811463" providerId="AD" clId="Web-{963B4830-67B5-346F-B3E1-08C797756405}" dt="2025-04-21T19:30:13.940" v="951"/>
          <ac:spMkLst>
            <pc:docMk/>
            <pc:sldMk cId="2940311293" sldId="2147480700"/>
            <ac:spMk id="12" creationId="{27F372AB-808C-7F66-F536-434FE21A231F}"/>
          </ac:spMkLst>
        </pc:spChg>
        <pc:spChg chg="mod">
          <ac:chgData name="Marie Deveaux" userId="S::mdeveaux@rtsl.org::9fc0be8f-9df8-4ccb-8fb2-ba99b4811463" providerId="AD" clId="Web-{963B4830-67B5-346F-B3E1-08C797756405}" dt="2025-04-21T19:30:30.315" v="957" actId="20577"/>
          <ac:spMkLst>
            <pc:docMk/>
            <pc:sldMk cId="2940311293" sldId="2147480700"/>
            <ac:spMk id="13" creationId="{84E1BC87-4B62-9CCC-7419-D0BAC640D24D}"/>
          </ac:spMkLst>
        </pc:spChg>
        <pc:spChg chg="mod">
          <ac:chgData name="Marie Deveaux" userId="S::mdeveaux@rtsl.org::9fc0be8f-9df8-4ccb-8fb2-ba99b4811463" providerId="AD" clId="Web-{963B4830-67B5-346F-B3E1-08C797756405}" dt="2025-04-21T19:30:13.940" v="952"/>
          <ac:spMkLst>
            <pc:docMk/>
            <pc:sldMk cId="2940311293" sldId="2147480700"/>
            <ac:spMk id="14" creationId="{03E2D32D-6A06-F3AE-C73A-739B57DD94AD}"/>
          </ac:spMkLst>
        </pc:spChg>
        <pc:spChg chg="add">
          <ac:chgData name="Marie Deveaux" userId="S::mdeveaux@rtsl.org::9fc0be8f-9df8-4ccb-8fb2-ba99b4811463" providerId="AD" clId="Web-{963B4830-67B5-346F-B3E1-08C797756405}" dt="2025-04-18T16:06:01.534" v="122"/>
          <ac:spMkLst>
            <pc:docMk/>
            <pc:sldMk cId="2940311293" sldId="2147480700"/>
            <ac:spMk id="15" creationId="{8CCA4F6B-4660-6876-F04D-E908F7B3A7BF}"/>
          </ac:spMkLst>
        </pc:spChg>
        <pc:spChg chg="mod">
          <ac:chgData name="Marie Deveaux" userId="S::mdeveaux@rtsl.org::9fc0be8f-9df8-4ccb-8fb2-ba99b4811463" providerId="AD" clId="Web-{963B4830-67B5-346F-B3E1-08C797756405}" dt="2025-04-21T19:30:13.940" v="953"/>
          <ac:spMkLst>
            <pc:docMk/>
            <pc:sldMk cId="2940311293" sldId="2147480700"/>
            <ac:spMk id="16" creationId="{29693577-B46B-D4A5-8F44-47D87F61CEF2}"/>
          </ac:spMkLst>
        </pc:spChg>
        <pc:spChg chg="mod">
          <ac:chgData name="Marie Deveaux" userId="S::mdeveaux@rtsl.org::9fc0be8f-9df8-4ccb-8fb2-ba99b4811463" providerId="AD" clId="Web-{963B4830-67B5-346F-B3E1-08C797756405}" dt="2025-04-21T19:30:01.487" v="949"/>
          <ac:spMkLst>
            <pc:docMk/>
            <pc:sldMk cId="2940311293" sldId="2147480700"/>
            <ac:spMk id="17" creationId="{2D43B0D8-7383-6712-CCD6-F519448064DB}"/>
          </ac:spMkLst>
        </pc:spChg>
        <pc:spChg chg="mod">
          <ac:chgData name="Marie Deveaux" userId="S::mdeveaux@rtsl.org::9fc0be8f-9df8-4ccb-8fb2-ba99b4811463" providerId="AD" clId="Web-{963B4830-67B5-346F-B3E1-08C797756405}" dt="2025-04-21T19:30:13.940" v="954"/>
          <ac:spMkLst>
            <pc:docMk/>
            <pc:sldMk cId="2940311293" sldId="2147480700"/>
            <ac:spMk id="27" creationId="{9C5912DA-B428-F2F3-2B4B-A8BA079538D6}"/>
          </ac:spMkLst>
        </pc:spChg>
        <pc:spChg chg="mod">
          <ac:chgData name="Marie Deveaux" userId="S::mdeveaux@rtsl.org::9fc0be8f-9df8-4ccb-8fb2-ba99b4811463" providerId="AD" clId="Web-{963B4830-67B5-346F-B3E1-08C797756405}" dt="2025-04-21T19:30:13.971" v="955"/>
          <ac:spMkLst>
            <pc:docMk/>
            <pc:sldMk cId="2940311293" sldId="2147480700"/>
            <ac:spMk id="28" creationId="{E3A16554-EA2E-F2D0-3E10-1ECB22E707D4}"/>
          </ac:spMkLst>
        </pc:spChg>
        <pc:picChg chg="mod">
          <ac:chgData name="Marie Deveaux" userId="S::mdeveaux@rtsl.org::9fc0be8f-9df8-4ccb-8fb2-ba99b4811463" providerId="AD" clId="Web-{963B4830-67B5-346F-B3E1-08C797756405}" dt="2025-04-18T20:34:09.897" v="759"/>
          <ac:picMkLst>
            <pc:docMk/>
            <pc:sldMk cId="2940311293" sldId="2147480700"/>
            <ac:picMk id="7" creationId="{2CA096CA-E7FF-B2BE-8BE0-6F3BB36AD341}"/>
          </ac:picMkLst>
        </pc:picChg>
        <pc:picChg chg="mod">
          <ac:chgData name="Marie Deveaux" userId="S::mdeveaux@rtsl.org::9fc0be8f-9df8-4ccb-8fb2-ba99b4811463" providerId="AD" clId="Web-{963B4830-67B5-346F-B3E1-08C797756405}" dt="2025-04-18T20:34:09.960" v="760"/>
          <ac:picMkLst>
            <pc:docMk/>
            <pc:sldMk cId="2940311293" sldId="2147480700"/>
            <ac:picMk id="9" creationId="{6051959A-3418-9776-B620-7FF5E2027889}"/>
          </ac:picMkLst>
        </pc:picChg>
      </pc:sldChg>
      <pc:sldChg chg="addSp delSp modSp modNotes">
        <pc:chgData name="Marie Deveaux" userId="S::mdeveaux@rtsl.org::9fc0be8f-9df8-4ccb-8fb2-ba99b4811463" providerId="AD" clId="Web-{963B4830-67B5-346F-B3E1-08C797756405}" dt="2025-04-18T20:27:55.996" v="688"/>
        <pc:sldMkLst>
          <pc:docMk/>
          <pc:sldMk cId="3813239905" sldId="2147480702"/>
        </pc:sldMkLst>
        <pc:spChg chg="add">
          <ac:chgData name="Marie Deveaux" userId="S::mdeveaux@rtsl.org::9fc0be8f-9df8-4ccb-8fb2-ba99b4811463" providerId="AD" clId="Web-{963B4830-67B5-346F-B3E1-08C797756405}" dt="2025-04-18T16:01:47.973" v="70"/>
          <ac:spMkLst>
            <pc:docMk/>
            <pc:sldMk cId="3813239905" sldId="2147480702"/>
            <ac:spMk id="9" creationId="{630435D6-F020-889E-9219-7509973A0E54}"/>
          </ac:spMkLst>
        </pc:spChg>
        <pc:spChg chg="add">
          <ac:chgData name="Marie Deveaux" userId="S::mdeveaux@rtsl.org::9fc0be8f-9df8-4ccb-8fb2-ba99b4811463" providerId="AD" clId="Web-{963B4830-67B5-346F-B3E1-08C797756405}" dt="2025-04-18T16:01:47.988" v="71"/>
          <ac:spMkLst>
            <pc:docMk/>
            <pc:sldMk cId="3813239905" sldId="2147480702"/>
            <ac:spMk id="11" creationId="{50FCE559-34B3-C4DF-C15C-B9DF6E3254DA}"/>
          </ac:spMkLst>
        </pc:spChg>
        <pc:spChg chg="mod">
          <ac:chgData name="Marie Deveaux" userId="S::mdeveaux@rtsl.org::9fc0be8f-9df8-4ccb-8fb2-ba99b4811463" providerId="AD" clId="Web-{963B4830-67B5-346F-B3E1-08C797756405}" dt="2025-04-18T20:27:01.791" v="678" actId="20577"/>
          <ac:spMkLst>
            <pc:docMk/>
            <pc:sldMk cId="3813239905" sldId="2147480702"/>
            <ac:spMk id="13" creationId="{0D1F3353-5662-6CDD-79B7-CA4E632D1C1D}"/>
          </ac:spMkLst>
        </pc:spChg>
      </pc:sldChg>
      <pc:sldChg chg="addSp delSp modSp modNotes">
        <pc:chgData name="Marie Deveaux" userId="S::mdeveaux@rtsl.org::9fc0be8f-9df8-4ccb-8fb2-ba99b4811463" providerId="AD" clId="Web-{963B4830-67B5-346F-B3E1-08C797756405}" dt="2025-04-21T19:50:18.467" v="1082"/>
        <pc:sldMkLst>
          <pc:docMk/>
          <pc:sldMk cId="1494303411" sldId="2147480704"/>
        </pc:sldMkLst>
        <pc:spChg chg="mod">
          <ac:chgData name="Marie Deveaux" userId="S::mdeveaux@rtsl.org::9fc0be8f-9df8-4ccb-8fb2-ba99b4811463" providerId="AD" clId="Web-{963B4830-67B5-346F-B3E1-08C797756405}" dt="2025-04-21T19:43:56.052" v="1063" actId="20577"/>
          <ac:spMkLst>
            <pc:docMk/>
            <pc:sldMk cId="1494303411" sldId="2147480704"/>
            <ac:spMk id="10" creationId="{8CED7D78-42CF-E9D7-CB03-F95F0E470318}"/>
          </ac:spMkLst>
        </pc:spChg>
        <pc:spChg chg="add">
          <ac:chgData name="Marie Deveaux" userId="S::mdeveaux@rtsl.org::9fc0be8f-9df8-4ccb-8fb2-ba99b4811463" providerId="AD" clId="Web-{963B4830-67B5-346F-B3E1-08C797756405}" dt="2025-04-18T16:06:26.909" v="136"/>
          <ac:spMkLst>
            <pc:docMk/>
            <pc:sldMk cId="1494303411" sldId="2147480704"/>
            <ac:spMk id="11" creationId="{B6534A8E-225C-80F1-D6F0-2CB926F7F000}"/>
          </ac:spMkLst>
        </pc:spChg>
        <pc:spChg chg="add">
          <ac:chgData name="Marie Deveaux" userId="S::mdeveaux@rtsl.org::9fc0be8f-9df8-4ccb-8fb2-ba99b4811463" providerId="AD" clId="Web-{963B4830-67B5-346F-B3E1-08C797756405}" dt="2025-04-18T16:06:26.925" v="137"/>
          <ac:spMkLst>
            <pc:docMk/>
            <pc:sldMk cId="1494303411" sldId="2147480704"/>
            <ac:spMk id="14" creationId="{E023B5EA-8AC8-AF5B-EE4D-6CDC292AD93B}"/>
          </ac:spMkLst>
        </pc:spChg>
        <pc:picChg chg="mod">
          <ac:chgData name="Marie Deveaux" userId="S::mdeveaux@rtsl.org::9fc0be8f-9df8-4ccb-8fb2-ba99b4811463" providerId="AD" clId="Web-{963B4830-67B5-346F-B3E1-08C797756405}" dt="2025-04-21T19:43:34.677" v="1052"/>
          <ac:picMkLst>
            <pc:docMk/>
            <pc:sldMk cId="1494303411" sldId="2147480704"/>
            <ac:picMk id="9" creationId="{6DDA14CD-557D-BF3B-E6E8-8C019373EC3D}"/>
          </ac:picMkLst>
        </pc:picChg>
        <pc:picChg chg="mod">
          <ac:chgData name="Marie Deveaux" userId="S::mdeveaux@rtsl.org::9fc0be8f-9df8-4ccb-8fb2-ba99b4811463" providerId="AD" clId="Web-{963B4830-67B5-346F-B3E1-08C797756405}" dt="2025-04-21T19:43:34.599" v="1051"/>
          <ac:picMkLst>
            <pc:docMk/>
            <pc:sldMk cId="1494303411" sldId="2147480704"/>
            <ac:picMk id="12" creationId="{F145649B-5237-3F4C-73E7-73F1ED5BA357}"/>
          </ac:picMkLst>
        </pc:picChg>
      </pc:sldChg>
      <pc:sldChg chg="addSp delSp modSp modNotes">
        <pc:chgData name="Marie Deveaux" userId="S::mdeveaux@rtsl.org::9fc0be8f-9df8-4ccb-8fb2-ba99b4811463" providerId="AD" clId="Web-{963B4830-67B5-346F-B3E1-08C797756405}" dt="2025-04-21T19:59:19.224" v="1135" actId="20577"/>
        <pc:sldMkLst>
          <pc:docMk/>
          <pc:sldMk cId="1351424473" sldId="2147480713"/>
        </pc:sldMkLst>
        <pc:spChg chg="mod">
          <ac:chgData name="Marie Deveaux" userId="S::mdeveaux@rtsl.org::9fc0be8f-9df8-4ccb-8fb2-ba99b4811463" providerId="AD" clId="Web-{963B4830-67B5-346F-B3E1-08C797756405}" dt="2025-04-21T19:53:35.448" v="1102" actId="20577"/>
          <ac:spMkLst>
            <pc:docMk/>
            <pc:sldMk cId="1351424473" sldId="2147480713"/>
            <ac:spMk id="2" creationId="{8BA7A790-1C44-1D73-69EC-CC21067C76D0}"/>
          </ac:spMkLst>
        </pc:spChg>
        <pc:spChg chg="mod">
          <ac:chgData name="Marie Deveaux" userId="S::mdeveaux@rtsl.org::9fc0be8f-9df8-4ccb-8fb2-ba99b4811463" providerId="AD" clId="Web-{963B4830-67B5-346F-B3E1-08C797756405}" dt="2025-04-21T19:59:19.224" v="1135" actId="20577"/>
          <ac:spMkLst>
            <pc:docMk/>
            <pc:sldMk cId="1351424473" sldId="2147480713"/>
            <ac:spMk id="10" creationId="{42607F74-0E08-6F85-A129-D0863796F8EC}"/>
          </ac:spMkLst>
        </pc:spChg>
        <pc:spChg chg="mod">
          <ac:chgData name="Marie Deveaux" userId="S::mdeveaux@rtsl.org::9fc0be8f-9df8-4ccb-8fb2-ba99b4811463" providerId="AD" clId="Web-{963B4830-67B5-346F-B3E1-08C797756405}" dt="2025-04-21T19:58:21.443" v="1127" actId="20577"/>
          <ac:spMkLst>
            <pc:docMk/>
            <pc:sldMk cId="1351424473" sldId="2147480713"/>
            <ac:spMk id="26" creationId="{5C547753-8085-54F7-4F1B-88EA8D98AF69}"/>
          </ac:spMkLst>
        </pc:spChg>
        <pc:spChg chg="add">
          <ac:chgData name="Marie Deveaux" userId="S::mdeveaux@rtsl.org::9fc0be8f-9df8-4ccb-8fb2-ba99b4811463" providerId="AD" clId="Web-{963B4830-67B5-346F-B3E1-08C797756405}" dt="2025-04-18T16:06:33.941" v="140"/>
          <ac:spMkLst>
            <pc:docMk/>
            <pc:sldMk cId="1351424473" sldId="2147480713"/>
            <ac:spMk id="29" creationId="{54443C05-380F-C87F-941F-14AB13385E6D}"/>
          </ac:spMkLst>
        </pc:spChg>
        <pc:spChg chg="mod">
          <ac:chgData name="Marie Deveaux" userId="S::mdeveaux@rtsl.org::9fc0be8f-9df8-4ccb-8fb2-ba99b4811463" providerId="AD" clId="Web-{963B4830-67B5-346F-B3E1-08C797756405}" dt="2025-04-21T19:55:40.540" v="1111" actId="20577"/>
          <ac:spMkLst>
            <pc:docMk/>
            <pc:sldMk cId="1351424473" sldId="2147480713"/>
            <ac:spMk id="32" creationId="{3469986B-698C-E316-BA41-B3EA1F92DC85}"/>
          </ac:spMkLst>
        </pc:spChg>
        <pc:spChg chg="add">
          <ac:chgData name="Marie Deveaux" userId="S::mdeveaux@rtsl.org::9fc0be8f-9df8-4ccb-8fb2-ba99b4811463" providerId="AD" clId="Web-{963B4830-67B5-346F-B3E1-08C797756405}" dt="2025-04-18T16:06:33.956" v="141"/>
          <ac:spMkLst>
            <pc:docMk/>
            <pc:sldMk cId="1351424473" sldId="2147480713"/>
            <ac:spMk id="35" creationId="{13981C1C-CCC9-A431-235F-380CB736930B}"/>
          </ac:spMkLst>
        </pc:spChg>
        <pc:grpChg chg="mod">
          <ac:chgData name="Marie Deveaux" userId="S::mdeveaux@rtsl.org::9fc0be8f-9df8-4ccb-8fb2-ba99b4811463" providerId="AD" clId="Web-{963B4830-67B5-346F-B3E1-08C797756405}" dt="2025-04-21T19:59:01.411" v="1132" actId="1076"/>
          <ac:grpSpMkLst>
            <pc:docMk/>
            <pc:sldMk cId="1351424473" sldId="2147480713"/>
            <ac:grpSpMk id="3" creationId="{7D7F6CE2-1D75-D43C-5631-7F97ACFA60B2}"/>
          </ac:grpSpMkLst>
        </pc:grpChg>
        <pc:grpChg chg="mod">
          <ac:chgData name="Marie Deveaux" userId="S::mdeveaux@rtsl.org::9fc0be8f-9df8-4ccb-8fb2-ba99b4811463" providerId="AD" clId="Web-{963B4830-67B5-346F-B3E1-08C797756405}" dt="2025-04-21T19:55:32.649" v="1110" actId="1076"/>
          <ac:grpSpMkLst>
            <pc:docMk/>
            <pc:sldMk cId="1351424473" sldId="2147480713"/>
            <ac:grpSpMk id="16" creationId="{6C857122-3413-F2C7-64B7-04466E03DBE0}"/>
          </ac:grpSpMkLst>
        </pc:grpChg>
        <pc:graphicFrameChg chg="mod modGraphic">
          <ac:chgData name="Marie Deveaux" userId="S::mdeveaux@rtsl.org::9fc0be8f-9df8-4ccb-8fb2-ba99b4811463" providerId="AD" clId="Web-{963B4830-67B5-346F-B3E1-08C797756405}" dt="2025-04-21T19:53:09.308" v="1099" actId="20577"/>
          <ac:graphicFrameMkLst>
            <pc:docMk/>
            <pc:sldMk cId="1351424473" sldId="2147480713"/>
            <ac:graphicFrameMk id="25" creationId="{A0B646DD-2C80-222D-18E7-272A897FA1AB}"/>
          </ac:graphicFrameMkLst>
        </pc:graphicFrameChg>
        <pc:picChg chg="mod">
          <ac:chgData name="Marie Deveaux" userId="S::mdeveaux@rtsl.org::9fc0be8f-9df8-4ccb-8fb2-ba99b4811463" providerId="AD" clId="Web-{963B4830-67B5-346F-B3E1-08C797756405}" dt="2025-04-21T19:53:50.104" v="1105" actId="1076"/>
          <ac:picMkLst>
            <pc:docMk/>
            <pc:sldMk cId="1351424473" sldId="2147480713"/>
            <ac:picMk id="13" creationId="{F03657E2-6551-6705-1206-A6AD84A3A72D}"/>
          </ac:picMkLst>
        </pc:picChg>
        <pc:picChg chg="mod">
          <ac:chgData name="Marie Deveaux" userId="S::mdeveaux@rtsl.org::9fc0be8f-9df8-4ccb-8fb2-ba99b4811463" providerId="AD" clId="Web-{963B4830-67B5-346F-B3E1-08C797756405}" dt="2025-04-21T19:58:27.631" v="1128" actId="1076"/>
          <ac:picMkLst>
            <pc:docMk/>
            <pc:sldMk cId="1351424473" sldId="2147480713"/>
            <ac:picMk id="28" creationId="{5B32F850-1AE3-86DC-E336-1958117299E9}"/>
          </ac:picMkLst>
        </pc:picChg>
      </pc:sldChg>
      <pc:sldChg chg="addSp delSp modSp modNotes">
        <pc:chgData name="Marie Deveaux" userId="S::mdeveaux@rtsl.org::9fc0be8f-9df8-4ccb-8fb2-ba99b4811463" providerId="AD" clId="Web-{963B4830-67B5-346F-B3E1-08C797756405}" dt="2025-04-18T20:12:31.829" v="425"/>
        <pc:sldMkLst>
          <pc:docMk/>
          <pc:sldMk cId="1133826990" sldId="2147480960"/>
        </pc:sldMkLst>
        <pc:spChg chg="mod">
          <ac:chgData name="Marie Deveaux" userId="S::mdeveaux@rtsl.org::9fc0be8f-9df8-4ccb-8fb2-ba99b4811463" providerId="AD" clId="Web-{963B4830-67B5-346F-B3E1-08C797756405}" dt="2025-04-18T16:12:58.783" v="185" actId="1076"/>
          <ac:spMkLst>
            <pc:docMk/>
            <pc:sldMk cId="1133826990" sldId="2147480960"/>
            <ac:spMk id="2" creationId="{5B7EA5FD-F527-1821-559A-6B46543F74D2}"/>
          </ac:spMkLst>
        </pc:spChg>
        <pc:spChg chg="mod">
          <ac:chgData name="Marie Deveaux" userId="S::mdeveaux@rtsl.org::9fc0be8f-9df8-4ccb-8fb2-ba99b4811463" providerId="AD" clId="Web-{963B4830-67B5-346F-B3E1-08C797756405}" dt="2025-04-18T16:13:08.174" v="186" actId="1076"/>
          <ac:spMkLst>
            <pc:docMk/>
            <pc:sldMk cId="1133826990" sldId="2147480960"/>
            <ac:spMk id="3" creationId="{8289F2F4-C349-D126-9B7A-CB796E1281D2}"/>
          </ac:spMkLst>
        </pc:spChg>
        <pc:picChg chg="add">
          <ac:chgData name="Marie Deveaux" userId="S::mdeveaux@rtsl.org::9fc0be8f-9df8-4ccb-8fb2-ba99b4811463" providerId="AD" clId="Web-{963B4830-67B5-346F-B3E1-08C797756405}" dt="2025-04-18T16:12:52.939" v="184"/>
          <ac:picMkLst>
            <pc:docMk/>
            <pc:sldMk cId="1133826990" sldId="2147480960"/>
            <ac:picMk id="11" creationId="{A8BDB2A8-9865-622F-105D-1B37412AC432}"/>
          </ac:picMkLst>
        </pc:picChg>
      </pc:sldChg>
      <pc:sldChg chg="delSp modSp modNotes">
        <pc:chgData name="Marie Deveaux" userId="S::mdeveaux@rtsl.org::9fc0be8f-9df8-4ccb-8fb2-ba99b4811463" providerId="AD" clId="Web-{963B4830-67B5-346F-B3E1-08C797756405}" dt="2025-04-18T20:14:03.753" v="455" actId="14100"/>
        <pc:sldMkLst>
          <pc:docMk/>
          <pc:sldMk cId="4246838331" sldId="2147480961"/>
        </pc:sldMkLst>
        <pc:spChg chg="mod">
          <ac:chgData name="Marie Deveaux" userId="S::mdeveaux@rtsl.org::9fc0be8f-9df8-4ccb-8fb2-ba99b4811463" providerId="AD" clId="Web-{963B4830-67B5-346F-B3E1-08C797756405}" dt="2025-04-18T20:13:02.986" v="431" actId="1076"/>
          <ac:spMkLst>
            <pc:docMk/>
            <pc:sldMk cId="4246838331" sldId="2147480961"/>
            <ac:spMk id="3" creationId="{A8E301C7-B8B7-5BAC-2A5A-4C308C3321AA}"/>
          </ac:spMkLst>
        </pc:spChg>
        <pc:spChg chg="mod">
          <ac:chgData name="Marie Deveaux" userId="S::mdeveaux@rtsl.org::9fc0be8f-9df8-4ccb-8fb2-ba99b4811463" providerId="AD" clId="Web-{963B4830-67B5-346F-B3E1-08C797756405}" dt="2025-04-18T20:14:03.753" v="455" actId="14100"/>
          <ac:spMkLst>
            <pc:docMk/>
            <pc:sldMk cId="4246838331" sldId="2147480961"/>
            <ac:spMk id="4" creationId="{2AAEC891-B6DA-3411-EF63-81AEB785C085}"/>
          </ac:spMkLst>
        </pc:spChg>
        <pc:spChg chg="mod">
          <ac:chgData name="Marie Deveaux" userId="S::mdeveaux@rtsl.org::9fc0be8f-9df8-4ccb-8fb2-ba99b4811463" providerId="AD" clId="Web-{963B4830-67B5-346F-B3E1-08C797756405}" dt="2025-04-18T20:12:44.564" v="427" actId="14100"/>
          <ac:spMkLst>
            <pc:docMk/>
            <pc:sldMk cId="4246838331" sldId="2147480961"/>
            <ac:spMk id="26" creationId="{34A934FD-ED0A-75F7-D0BC-B313D9AF355B}"/>
          </ac:spMkLst>
        </pc:spChg>
      </pc:sldChg>
      <pc:sldChg chg="addSp delSp modSp modNotes">
        <pc:chgData name="Marie Deveaux" userId="S::mdeveaux@rtsl.org::9fc0be8f-9df8-4ccb-8fb2-ba99b4811463" providerId="AD" clId="Web-{963B4830-67B5-346F-B3E1-08C797756405}" dt="2025-04-18T20:26:19.774" v="670"/>
        <pc:sldMkLst>
          <pc:docMk/>
          <pc:sldMk cId="1770448859" sldId="2147480964"/>
        </pc:sldMkLst>
        <pc:spChg chg="add mod">
          <ac:chgData name="Marie Deveaux" userId="S::mdeveaux@rtsl.org::9fc0be8f-9df8-4ccb-8fb2-ba99b4811463" providerId="AD" clId="Web-{963B4830-67B5-346F-B3E1-08C797756405}" dt="2025-04-18T16:07:39.675" v="146"/>
          <ac:spMkLst>
            <pc:docMk/>
            <pc:sldMk cId="1770448859" sldId="2147480964"/>
            <ac:spMk id="10" creationId="{37E63E3C-6C59-8EE0-C049-15CB7B45A24B}"/>
          </ac:spMkLst>
        </pc:spChg>
      </pc:sldChg>
      <pc:sldChg chg="addSp delSp modSp modNotes">
        <pc:chgData name="Marie Deveaux" userId="S::mdeveaux@rtsl.org::9fc0be8f-9df8-4ccb-8fb2-ba99b4811463" providerId="AD" clId="Web-{963B4830-67B5-346F-B3E1-08C797756405}" dt="2025-04-21T19:59:44.223" v="1140"/>
        <pc:sldMkLst>
          <pc:docMk/>
          <pc:sldMk cId="3464966165" sldId="2147480978"/>
        </pc:sldMkLst>
        <pc:spChg chg="add">
          <ac:chgData name="Marie Deveaux" userId="S::mdeveaux@rtsl.org::9fc0be8f-9df8-4ccb-8fb2-ba99b4811463" providerId="AD" clId="Web-{963B4830-67B5-346F-B3E1-08C797756405}" dt="2025-04-18T16:09:19.971" v="162"/>
          <ac:spMkLst>
            <pc:docMk/>
            <pc:sldMk cId="3464966165" sldId="2147480978"/>
            <ac:spMk id="8" creationId="{1F89E32F-4FD4-C605-07A5-E86E3B4B1D49}"/>
          </ac:spMkLst>
        </pc:spChg>
        <pc:picChg chg="add">
          <ac:chgData name="Marie Deveaux" userId="S::mdeveaux@rtsl.org::9fc0be8f-9df8-4ccb-8fb2-ba99b4811463" providerId="AD" clId="Web-{963B4830-67B5-346F-B3E1-08C797756405}" dt="2025-04-18T16:09:19.971" v="162"/>
          <ac:picMkLst>
            <pc:docMk/>
            <pc:sldMk cId="3464966165" sldId="2147480978"/>
            <ac:picMk id="7" creationId="{46154FD4-4224-C0BB-4725-A8309313055A}"/>
          </ac:picMkLst>
        </pc:picChg>
      </pc:sldChg>
      <pc:sldChg chg="addSp delSp modSp modNotes">
        <pc:chgData name="Marie Deveaux" userId="S::mdeveaux@rtsl.org::9fc0be8f-9df8-4ccb-8fb2-ba99b4811463" providerId="AD" clId="Web-{963B4830-67B5-346F-B3E1-08C797756405}" dt="2025-04-21T19:41:57.569" v="1036" actId="20577"/>
        <pc:sldMkLst>
          <pc:docMk/>
          <pc:sldMk cId="3682225985" sldId="2147481013"/>
        </pc:sldMkLst>
        <pc:spChg chg="mod">
          <ac:chgData name="Marie Deveaux" userId="S::mdeveaux@rtsl.org::9fc0be8f-9df8-4ccb-8fb2-ba99b4811463" providerId="AD" clId="Web-{963B4830-67B5-346F-B3E1-08C797756405}" dt="2025-04-21T19:40:00.462" v="1025" actId="20577"/>
          <ac:spMkLst>
            <pc:docMk/>
            <pc:sldMk cId="3682225985" sldId="2147481013"/>
            <ac:spMk id="2" creationId="{92F6EC92-5B38-6F78-1E02-B9F41DF9DDAD}"/>
          </ac:spMkLst>
        </pc:spChg>
        <pc:spChg chg="add">
          <ac:chgData name="Marie Deveaux" userId="S::mdeveaux@rtsl.org::9fc0be8f-9df8-4ccb-8fb2-ba99b4811463" providerId="AD" clId="Web-{963B4830-67B5-346F-B3E1-08C797756405}" dt="2025-04-18T16:06:17.144" v="129"/>
          <ac:spMkLst>
            <pc:docMk/>
            <pc:sldMk cId="3682225985" sldId="2147481013"/>
            <ac:spMk id="8" creationId="{5610593F-85B8-73F6-15B2-32F12E86EAE0}"/>
          </ac:spMkLst>
        </pc:spChg>
        <pc:spChg chg="add">
          <ac:chgData name="Marie Deveaux" userId="S::mdeveaux@rtsl.org::9fc0be8f-9df8-4ccb-8fb2-ba99b4811463" providerId="AD" clId="Web-{963B4830-67B5-346F-B3E1-08C797756405}" dt="2025-04-18T16:06:17.159" v="130"/>
          <ac:spMkLst>
            <pc:docMk/>
            <pc:sldMk cId="3682225985" sldId="2147481013"/>
            <ac:spMk id="12" creationId="{91633233-C127-9865-23ED-C1A8CC584417}"/>
          </ac:spMkLst>
        </pc:spChg>
        <pc:spChg chg="mod">
          <ac:chgData name="Marie Deveaux" userId="S::mdeveaux@rtsl.org::9fc0be8f-9df8-4ccb-8fb2-ba99b4811463" providerId="AD" clId="Web-{963B4830-67B5-346F-B3E1-08C797756405}" dt="2025-04-21T19:40:42.305" v="1030"/>
          <ac:spMkLst>
            <pc:docMk/>
            <pc:sldMk cId="3682225985" sldId="2147481013"/>
            <ac:spMk id="14" creationId="{20E667E5-259B-727C-EEF4-1C579A071931}"/>
          </ac:spMkLst>
        </pc:spChg>
        <pc:spChg chg="mod">
          <ac:chgData name="Marie Deveaux" userId="S::mdeveaux@rtsl.org::9fc0be8f-9df8-4ccb-8fb2-ba99b4811463" providerId="AD" clId="Web-{963B4830-67B5-346F-B3E1-08C797756405}" dt="2025-04-21T19:40:06.087" v="1026" actId="1076"/>
          <ac:spMkLst>
            <pc:docMk/>
            <pc:sldMk cId="3682225985" sldId="2147481013"/>
            <ac:spMk id="25" creationId="{04705B5C-4BDE-252E-B255-4824AF4E954A}"/>
          </ac:spMkLst>
        </pc:spChg>
        <pc:spChg chg="mod">
          <ac:chgData name="Marie Deveaux" userId="S::mdeveaux@rtsl.org::9fc0be8f-9df8-4ccb-8fb2-ba99b4811463" providerId="AD" clId="Web-{963B4830-67B5-346F-B3E1-08C797756405}" dt="2025-04-21T19:40:54.273" v="1031"/>
          <ac:spMkLst>
            <pc:docMk/>
            <pc:sldMk cId="3682225985" sldId="2147481013"/>
            <ac:spMk id="26" creationId="{F181A257-B18A-F6A2-97D8-321E6D8484B9}"/>
          </ac:spMkLst>
        </pc:spChg>
        <pc:spChg chg="mod">
          <ac:chgData name="Marie Deveaux" userId="S::mdeveaux@rtsl.org::9fc0be8f-9df8-4ccb-8fb2-ba99b4811463" providerId="AD" clId="Web-{963B4830-67B5-346F-B3E1-08C797756405}" dt="2025-04-21T19:41:06.523" v="1032"/>
          <ac:spMkLst>
            <pc:docMk/>
            <pc:sldMk cId="3682225985" sldId="2147481013"/>
            <ac:spMk id="30" creationId="{9A2E01AA-D2C9-5F2A-FD3B-76A3C5FCAE1B}"/>
          </ac:spMkLst>
        </pc:spChg>
        <pc:spChg chg="mod">
          <ac:chgData name="Marie Deveaux" userId="S::mdeveaux@rtsl.org::9fc0be8f-9df8-4ccb-8fb2-ba99b4811463" providerId="AD" clId="Web-{963B4830-67B5-346F-B3E1-08C797756405}" dt="2025-04-21T19:40:22.008" v="1029" actId="1076"/>
          <ac:spMkLst>
            <pc:docMk/>
            <pc:sldMk cId="3682225985" sldId="2147481013"/>
            <ac:spMk id="32" creationId="{D35FFBF8-A3C4-3E15-2F84-CCCE61A16A58}"/>
          </ac:spMkLst>
        </pc:spChg>
        <pc:spChg chg="mod">
          <ac:chgData name="Marie Deveaux" userId="S::mdeveaux@rtsl.org::9fc0be8f-9df8-4ccb-8fb2-ba99b4811463" providerId="AD" clId="Web-{963B4830-67B5-346F-B3E1-08C797756405}" dt="2025-04-21T19:40:17.665" v="1028" actId="20577"/>
          <ac:spMkLst>
            <pc:docMk/>
            <pc:sldMk cId="3682225985" sldId="2147481013"/>
            <ac:spMk id="35" creationId="{EBA7C3FD-6CD3-F428-03A2-F543A6B4F383}"/>
          </ac:spMkLst>
        </pc:spChg>
        <pc:spChg chg="mod">
          <ac:chgData name="Marie Deveaux" userId="S::mdeveaux@rtsl.org::9fc0be8f-9df8-4ccb-8fb2-ba99b4811463" providerId="AD" clId="Web-{963B4830-67B5-346F-B3E1-08C797756405}" dt="2025-04-21T19:41:14.585" v="1033"/>
          <ac:spMkLst>
            <pc:docMk/>
            <pc:sldMk cId="3682225985" sldId="2147481013"/>
            <ac:spMk id="36" creationId="{327B666F-76C4-6138-105C-2AB3153331E6}"/>
          </ac:spMkLst>
        </pc:spChg>
        <pc:spChg chg="mod">
          <ac:chgData name="Marie Deveaux" userId="S::mdeveaux@rtsl.org::9fc0be8f-9df8-4ccb-8fb2-ba99b4811463" providerId="AD" clId="Web-{963B4830-67B5-346F-B3E1-08C797756405}" dt="2025-04-21T19:41:57.569" v="1036" actId="20577"/>
          <ac:spMkLst>
            <pc:docMk/>
            <pc:sldMk cId="3682225985" sldId="2147481013"/>
            <ac:spMk id="38" creationId="{BB115B58-2AED-0AD3-3AEF-8B253A723584}"/>
          </ac:spMkLst>
        </pc:spChg>
        <pc:spChg chg="mod">
          <ac:chgData name="Marie Deveaux" userId="S::mdeveaux@rtsl.org::9fc0be8f-9df8-4ccb-8fb2-ba99b4811463" providerId="AD" clId="Web-{963B4830-67B5-346F-B3E1-08C797756405}" dt="2025-04-21T19:35:00.764" v="994" actId="20577"/>
          <ac:spMkLst>
            <pc:docMk/>
            <pc:sldMk cId="3682225985" sldId="2147481013"/>
            <ac:spMk id="43" creationId="{D21D189D-6EC0-2767-F42E-118D805937A2}"/>
          </ac:spMkLst>
        </pc:spChg>
      </pc:sldChg>
      <pc:sldChg chg="delSp modSp modNotes">
        <pc:chgData name="Marie Deveaux" userId="S::mdeveaux@rtsl.org::9fc0be8f-9df8-4ccb-8fb2-ba99b4811463" providerId="AD" clId="Web-{963B4830-67B5-346F-B3E1-08C797756405}" dt="2025-04-18T20:25:06.616" v="657"/>
        <pc:sldMkLst>
          <pc:docMk/>
          <pc:sldMk cId="64175035" sldId="2147481050"/>
        </pc:sldMkLst>
        <pc:spChg chg="mod">
          <ac:chgData name="Marie Deveaux" userId="S::mdeveaux@rtsl.org::9fc0be8f-9df8-4ccb-8fb2-ba99b4811463" providerId="AD" clId="Web-{963B4830-67B5-346F-B3E1-08C797756405}" dt="2025-04-18T20:21:52.470" v="577"/>
          <ac:spMkLst>
            <pc:docMk/>
            <pc:sldMk cId="64175035" sldId="2147481050"/>
            <ac:spMk id="3" creationId="{04866C6D-BB96-58AC-228F-CA8A3213881A}"/>
          </ac:spMkLst>
        </pc:spChg>
        <pc:spChg chg="mod">
          <ac:chgData name="Marie Deveaux" userId="S::mdeveaux@rtsl.org::9fc0be8f-9df8-4ccb-8fb2-ba99b4811463" providerId="AD" clId="Web-{963B4830-67B5-346F-B3E1-08C797756405}" dt="2025-04-18T20:21:52.470" v="578"/>
          <ac:spMkLst>
            <pc:docMk/>
            <pc:sldMk cId="64175035" sldId="2147481050"/>
            <ac:spMk id="4" creationId="{1ED078FB-09B7-7166-99E5-24E191C81852}"/>
          </ac:spMkLst>
        </pc:spChg>
        <pc:spChg chg="mod">
          <ac:chgData name="Marie Deveaux" userId="S::mdeveaux@rtsl.org::9fc0be8f-9df8-4ccb-8fb2-ba99b4811463" providerId="AD" clId="Web-{963B4830-67B5-346F-B3E1-08C797756405}" dt="2025-04-18T20:22:04.689" v="581"/>
          <ac:spMkLst>
            <pc:docMk/>
            <pc:sldMk cId="64175035" sldId="2147481050"/>
            <ac:spMk id="5" creationId="{B7B4A1D4-C70D-730B-1E2A-D4D2F104E4AF}"/>
          </ac:spMkLst>
        </pc:spChg>
        <pc:spChg chg="mod">
          <ac:chgData name="Marie Deveaux" userId="S::mdeveaux@rtsl.org::9fc0be8f-9df8-4ccb-8fb2-ba99b4811463" providerId="AD" clId="Web-{963B4830-67B5-346F-B3E1-08C797756405}" dt="2025-04-18T20:22:04.705" v="582"/>
          <ac:spMkLst>
            <pc:docMk/>
            <pc:sldMk cId="64175035" sldId="2147481050"/>
            <ac:spMk id="6" creationId="{825AE8CC-FAA0-55CA-9DF1-2D1C2C8A5A31}"/>
          </ac:spMkLst>
        </pc:spChg>
        <pc:spChg chg="mod">
          <ac:chgData name="Marie Deveaux" userId="S::mdeveaux@rtsl.org::9fc0be8f-9df8-4ccb-8fb2-ba99b4811463" providerId="AD" clId="Web-{963B4830-67B5-346F-B3E1-08C797756405}" dt="2025-04-18T20:21:52.470" v="579"/>
          <ac:spMkLst>
            <pc:docMk/>
            <pc:sldMk cId="64175035" sldId="2147481050"/>
            <ac:spMk id="7" creationId="{BCC7515F-D682-7CE0-82F2-18A6AB6AB0D4}"/>
          </ac:spMkLst>
        </pc:spChg>
        <pc:spChg chg="mod">
          <ac:chgData name="Marie Deveaux" userId="S::mdeveaux@rtsl.org::9fc0be8f-9df8-4ccb-8fb2-ba99b4811463" providerId="AD" clId="Web-{963B4830-67B5-346F-B3E1-08C797756405}" dt="2025-04-18T20:21:52.501" v="580"/>
          <ac:spMkLst>
            <pc:docMk/>
            <pc:sldMk cId="64175035" sldId="2147481050"/>
            <ac:spMk id="11" creationId="{428A67B8-75FC-CD37-9AAA-FE71E2053E97}"/>
          </ac:spMkLst>
        </pc:spChg>
        <pc:spChg chg="mod">
          <ac:chgData name="Marie Deveaux" userId="S::mdeveaux@rtsl.org::9fc0be8f-9df8-4ccb-8fb2-ba99b4811463" providerId="AD" clId="Web-{963B4830-67B5-346F-B3E1-08C797756405}" dt="2025-04-18T20:22:04.720" v="583"/>
          <ac:spMkLst>
            <pc:docMk/>
            <pc:sldMk cId="64175035" sldId="2147481050"/>
            <ac:spMk id="12" creationId="{44D1BD1B-183F-2850-2C08-0E2AD262AB9D}"/>
          </ac:spMkLst>
        </pc:spChg>
        <pc:spChg chg="mod">
          <ac:chgData name="Marie Deveaux" userId="S::mdeveaux@rtsl.org::9fc0be8f-9df8-4ccb-8fb2-ba99b4811463" providerId="AD" clId="Web-{963B4830-67B5-346F-B3E1-08C797756405}" dt="2025-04-18T20:21:25.766" v="567" actId="20577"/>
          <ac:spMkLst>
            <pc:docMk/>
            <pc:sldMk cId="64175035" sldId="2147481050"/>
            <ac:spMk id="43" creationId="{9B1E5B70-FE0D-C21C-FA9D-93837922F169}"/>
          </ac:spMkLst>
        </pc:spChg>
      </pc:sldChg>
      <pc:sldChg chg="delSp modSp modNotes">
        <pc:chgData name="Marie Deveaux" userId="S::mdeveaux@rtsl.org::9fc0be8f-9df8-4ccb-8fb2-ba99b4811463" providerId="AD" clId="Web-{963B4830-67B5-346F-B3E1-08C797756405}" dt="2025-04-18T20:23:23.598" v="601"/>
        <pc:sldMkLst>
          <pc:docMk/>
          <pc:sldMk cId="530682169" sldId="2147481060"/>
        </pc:sldMkLst>
        <pc:spChg chg="mod">
          <ac:chgData name="Marie Deveaux" userId="S::mdeveaux@rtsl.org::9fc0be8f-9df8-4ccb-8fb2-ba99b4811463" providerId="AD" clId="Web-{963B4830-67B5-346F-B3E1-08C797756405}" dt="2025-04-18T20:23:23.566" v="599"/>
          <ac:spMkLst>
            <pc:docMk/>
            <pc:sldMk cId="530682169" sldId="2147481060"/>
            <ac:spMk id="3" creationId="{C7EA36CD-0C6D-692D-8091-C184A96EA1DE}"/>
          </ac:spMkLst>
        </pc:spChg>
        <pc:spChg chg="mod">
          <ac:chgData name="Marie Deveaux" userId="S::mdeveaux@rtsl.org::9fc0be8f-9df8-4ccb-8fb2-ba99b4811463" providerId="AD" clId="Web-{963B4830-67B5-346F-B3E1-08C797756405}" dt="2025-04-18T20:23:23.566" v="600"/>
          <ac:spMkLst>
            <pc:docMk/>
            <pc:sldMk cId="530682169" sldId="2147481060"/>
            <ac:spMk id="4" creationId="{6222EC3E-2F4A-54A0-5B0E-97A39F4A15FD}"/>
          </ac:spMkLst>
        </pc:spChg>
        <pc:spChg chg="mod">
          <ac:chgData name="Marie Deveaux" userId="S::mdeveaux@rtsl.org::9fc0be8f-9df8-4ccb-8fb2-ba99b4811463" providerId="AD" clId="Web-{963B4830-67B5-346F-B3E1-08C797756405}" dt="2025-04-18T20:23:23.598" v="601"/>
          <ac:spMkLst>
            <pc:docMk/>
            <pc:sldMk cId="530682169" sldId="2147481060"/>
            <ac:spMk id="5" creationId="{8AF9061E-2024-82AC-BFAE-331C98834782}"/>
          </ac:spMkLst>
        </pc:spChg>
        <pc:spChg chg="mod">
          <ac:chgData name="Marie Deveaux" userId="S::mdeveaux@rtsl.org::9fc0be8f-9df8-4ccb-8fb2-ba99b4811463" providerId="AD" clId="Web-{963B4830-67B5-346F-B3E1-08C797756405}" dt="2025-04-18T20:18:47.637" v="522" actId="20577"/>
          <ac:spMkLst>
            <pc:docMk/>
            <pc:sldMk cId="530682169" sldId="2147481060"/>
            <ac:spMk id="43" creationId="{9B1E5B70-FE0D-C21C-FA9D-93837922F169}"/>
          </ac:spMkLst>
        </pc:spChg>
        <pc:picChg chg="mod modCrop">
          <ac:chgData name="Marie Deveaux" userId="S::mdeveaux@rtsl.org::9fc0be8f-9df8-4ccb-8fb2-ba99b4811463" providerId="AD" clId="Web-{963B4830-67B5-346F-B3E1-08C797756405}" dt="2025-04-18T20:18:04.167" v="511"/>
          <ac:picMkLst>
            <pc:docMk/>
            <pc:sldMk cId="530682169" sldId="2147481060"/>
            <ac:picMk id="10" creationId="{30B0B5B0-E92A-DD5B-A8C9-111F8D47ECB8}"/>
          </ac:picMkLst>
        </pc:picChg>
      </pc:sldChg>
      <pc:sldChg chg="delSp modSp modNotes">
        <pc:chgData name="Marie Deveaux" userId="S::mdeveaux@rtsl.org::9fc0be8f-9df8-4ccb-8fb2-ba99b4811463" providerId="AD" clId="Web-{963B4830-67B5-346F-B3E1-08C797756405}" dt="2025-04-18T19:34:00.190" v="323"/>
        <pc:sldMkLst>
          <pc:docMk/>
          <pc:sldMk cId="582826520" sldId="2147481160"/>
        </pc:sldMkLst>
        <pc:picChg chg="mod">
          <ac:chgData name="Marie Deveaux" userId="S::mdeveaux@rtsl.org::9fc0be8f-9df8-4ccb-8fb2-ba99b4811463" providerId="AD" clId="Web-{963B4830-67B5-346F-B3E1-08C797756405}" dt="2025-04-18T16:44:08.529" v="195"/>
          <ac:picMkLst>
            <pc:docMk/>
            <pc:sldMk cId="582826520" sldId="2147481160"/>
            <ac:picMk id="4" creationId="{E0BA4C68-119C-EA89-FBF4-25EEA8DCDBD4}"/>
          </ac:picMkLst>
        </pc:picChg>
      </pc:sldChg>
      <pc:sldChg chg="delSp modSp modNotes">
        <pc:chgData name="Marie Deveaux" userId="S::mdeveaux@rtsl.org::9fc0be8f-9df8-4ccb-8fb2-ba99b4811463" providerId="AD" clId="Web-{963B4830-67B5-346F-B3E1-08C797756405}" dt="2025-04-18T19:24:37.361" v="237"/>
        <pc:sldMkLst>
          <pc:docMk/>
          <pc:sldMk cId="3211015914" sldId="2147481195"/>
        </pc:sldMkLst>
        <pc:spChg chg="mod">
          <ac:chgData name="Marie Deveaux" userId="S::mdeveaux@rtsl.org::9fc0be8f-9df8-4ccb-8fb2-ba99b4811463" providerId="AD" clId="Web-{963B4830-67B5-346F-B3E1-08C797756405}" dt="2025-04-18T16:46:28.014" v="207" actId="1076"/>
          <ac:spMkLst>
            <pc:docMk/>
            <pc:sldMk cId="3211015914" sldId="2147481195"/>
            <ac:spMk id="2" creationId="{9B69764E-F905-0F5D-09C5-12C58F225DE4}"/>
          </ac:spMkLst>
        </pc:spChg>
        <pc:spChg chg="mod">
          <ac:chgData name="Marie Deveaux" userId="S::mdeveaux@rtsl.org::9fc0be8f-9df8-4ccb-8fb2-ba99b4811463" providerId="AD" clId="Web-{963B4830-67B5-346F-B3E1-08C797756405}" dt="2025-04-18T19:21:37.032" v="235" actId="20577"/>
          <ac:spMkLst>
            <pc:docMk/>
            <pc:sldMk cId="3211015914" sldId="2147481195"/>
            <ac:spMk id="5" creationId="{E29C8A2B-7B83-13D7-3B40-10301B2C9E51}"/>
          </ac:spMkLst>
        </pc:spChg>
      </pc:sldChg>
      <pc:sldChg chg="delSp modSp modNotes">
        <pc:chgData name="Marie Deveaux" userId="S::mdeveaux@rtsl.org::9fc0be8f-9df8-4ccb-8fb2-ba99b4811463" providerId="AD" clId="Web-{963B4830-67B5-346F-B3E1-08C797756405}" dt="2025-04-18T19:27:57.939" v="260"/>
        <pc:sldMkLst>
          <pc:docMk/>
          <pc:sldMk cId="3286916522" sldId="2147481196"/>
        </pc:sldMkLst>
        <pc:spChg chg="mod">
          <ac:chgData name="Marie Deveaux" userId="S::mdeveaux@rtsl.org::9fc0be8f-9df8-4ccb-8fb2-ba99b4811463" providerId="AD" clId="Web-{963B4830-67B5-346F-B3E1-08C797756405}" dt="2025-04-18T16:46:55.280" v="209" actId="1076"/>
          <ac:spMkLst>
            <pc:docMk/>
            <pc:sldMk cId="3286916522" sldId="2147481196"/>
            <ac:spMk id="2" creationId="{8FAACFAA-E560-06DB-7ED2-DAA3DB86F367}"/>
          </ac:spMkLst>
        </pc:spChg>
        <pc:spChg chg="mod">
          <ac:chgData name="Marie Deveaux" userId="S::mdeveaux@rtsl.org::9fc0be8f-9df8-4ccb-8fb2-ba99b4811463" providerId="AD" clId="Web-{963B4830-67B5-346F-B3E1-08C797756405}" dt="2025-04-18T19:27:00.783" v="244" actId="20577"/>
          <ac:spMkLst>
            <pc:docMk/>
            <pc:sldMk cId="3286916522" sldId="2147481196"/>
            <ac:spMk id="4" creationId="{65A2F0DB-B18D-9869-E1BC-E32C5AAA2B8C}"/>
          </ac:spMkLst>
        </pc:spChg>
      </pc:sldChg>
      <pc:sldChg chg="delSp">
        <pc:chgData name="Marie Deveaux" userId="S::mdeveaux@rtsl.org::9fc0be8f-9df8-4ccb-8fb2-ba99b4811463" providerId="AD" clId="Web-{963B4830-67B5-346F-B3E1-08C797756405}" dt="2025-04-18T16:47:19.764" v="210"/>
        <pc:sldMkLst>
          <pc:docMk/>
          <pc:sldMk cId="3507705027" sldId="2147481203"/>
        </pc:sldMkLst>
      </pc:sldChg>
      <pc:sldChg chg="delSp">
        <pc:chgData name="Marie Deveaux" userId="S::mdeveaux@rtsl.org::9fc0be8f-9df8-4ccb-8fb2-ba99b4811463" providerId="AD" clId="Web-{963B4830-67B5-346F-B3E1-08C797756405}" dt="2025-04-18T16:47:38.639" v="212"/>
        <pc:sldMkLst>
          <pc:docMk/>
          <pc:sldMk cId="459369758" sldId="2147481218"/>
        </pc:sldMkLst>
      </pc:sldChg>
      <pc:sldChg chg="delSp modSp modNotes">
        <pc:chgData name="Marie Deveaux" userId="S::mdeveaux@rtsl.org::9fc0be8f-9df8-4ccb-8fb2-ba99b4811463" providerId="AD" clId="Web-{963B4830-67B5-346F-B3E1-08C797756405}" dt="2025-04-21T20:04:31.921" v="1211" actId="20577"/>
        <pc:sldMkLst>
          <pc:docMk/>
          <pc:sldMk cId="3805556006" sldId="2147481275"/>
        </pc:sldMkLst>
        <pc:spChg chg="mod">
          <ac:chgData name="Marie Deveaux" userId="S::mdeveaux@rtsl.org::9fc0be8f-9df8-4ccb-8fb2-ba99b4811463" providerId="AD" clId="Web-{963B4830-67B5-346F-B3E1-08C797756405}" dt="2025-04-21T20:04:10.516" v="1203" actId="1076"/>
          <ac:spMkLst>
            <pc:docMk/>
            <pc:sldMk cId="3805556006" sldId="2147481275"/>
            <ac:spMk id="3" creationId="{A8E301C7-B8B7-5BAC-2A5A-4C308C3321AA}"/>
          </ac:spMkLst>
        </pc:spChg>
        <pc:spChg chg="mod">
          <ac:chgData name="Marie Deveaux" userId="S::mdeveaux@rtsl.org::9fc0be8f-9df8-4ccb-8fb2-ba99b4811463" providerId="AD" clId="Web-{963B4830-67B5-346F-B3E1-08C797756405}" dt="2025-04-21T20:04:10.547" v="1206" actId="1076"/>
          <ac:spMkLst>
            <pc:docMk/>
            <pc:sldMk cId="3805556006" sldId="2147481275"/>
            <ac:spMk id="5" creationId="{337E7407-EF8F-91C9-B5F5-9A3A80F7A05D}"/>
          </ac:spMkLst>
        </pc:spChg>
        <pc:spChg chg="mod">
          <ac:chgData name="Marie Deveaux" userId="S::mdeveaux@rtsl.org::9fc0be8f-9df8-4ccb-8fb2-ba99b4811463" providerId="AD" clId="Web-{963B4830-67B5-346F-B3E1-08C797756405}" dt="2025-04-21T20:04:31.921" v="1211" actId="20577"/>
          <ac:spMkLst>
            <pc:docMk/>
            <pc:sldMk cId="3805556006" sldId="2147481275"/>
            <ac:spMk id="7" creationId="{D166EC97-C947-F9C2-B96A-9E89A6F29D1D}"/>
          </ac:spMkLst>
        </pc:spChg>
        <pc:spChg chg="mod">
          <ac:chgData name="Marie Deveaux" userId="S::mdeveaux@rtsl.org::9fc0be8f-9df8-4ccb-8fb2-ba99b4811463" providerId="AD" clId="Web-{963B4830-67B5-346F-B3E1-08C797756405}" dt="2025-04-21T20:04:10.516" v="1204" actId="1076"/>
          <ac:spMkLst>
            <pc:docMk/>
            <pc:sldMk cId="3805556006" sldId="2147481275"/>
            <ac:spMk id="28" creationId="{C604C87C-2BEE-AC17-F381-B7113F2C345A}"/>
          </ac:spMkLst>
        </pc:spChg>
        <pc:spChg chg="mod">
          <ac:chgData name="Marie Deveaux" userId="S::mdeveaux@rtsl.org::9fc0be8f-9df8-4ccb-8fb2-ba99b4811463" providerId="AD" clId="Web-{963B4830-67B5-346F-B3E1-08C797756405}" dt="2025-04-21T20:04:10.531" v="1205" actId="1076"/>
          <ac:spMkLst>
            <pc:docMk/>
            <pc:sldMk cId="3805556006" sldId="2147481275"/>
            <ac:spMk id="30" creationId="{55891026-1B08-99D3-9865-CF57140EC2BF}"/>
          </ac:spMkLst>
        </pc:spChg>
      </pc:sldChg>
      <pc:sldChg chg="delSp modSp modNotes">
        <pc:chgData name="Marie Deveaux" userId="S::mdeveaux@rtsl.org::9fc0be8f-9df8-4ccb-8fb2-ba99b4811463" providerId="AD" clId="Web-{963B4830-67B5-346F-B3E1-08C797756405}" dt="2025-04-21T20:11:56.664" v="1312"/>
        <pc:sldMkLst>
          <pc:docMk/>
          <pc:sldMk cId="2402410030" sldId="2147481276"/>
        </pc:sldMkLst>
        <pc:spChg chg="mod">
          <ac:chgData name="Marie Deveaux" userId="S::mdeveaux@rtsl.org::9fc0be8f-9df8-4ccb-8fb2-ba99b4811463" providerId="AD" clId="Web-{963B4830-67B5-346F-B3E1-08C797756405}" dt="2025-04-21T20:06:10.607" v="1230" actId="20577"/>
          <ac:spMkLst>
            <pc:docMk/>
            <pc:sldMk cId="2402410030" sldId="2147481276"/>
            <ac:spMk id="3" creationId="{BBEE22E1-0B35-7C88-723D-00BDAA33A43D}"/>
          </ac:spMkLst>
        </pc:spChg>
      </pc:sldChg>
      <pc:sldChg chg="delSp modSp modNotes">
        <pc:chgData name="Marie Deveaux" userId="S::mdeveaux@rtsl.org::9fc0be8f-9df8-4ccb-8fb2-ba99b4811463" providerId="AD" clId="Web-{963B4830-67B5-346F-B3E1-08C797756405}" dt="2025-04-18T20:30:03.078" v="714"/>
        <pc:sldMkLst>
          <pc:docMk/>
          <pc:sldMk cId="1222485294" sldId="2147481388"/>
        </pc:sldMkLst>
        <pc:spChg chg="mod">
          <ac:chgData name="Marie Deveaux" userId="S::mdeveaux@rtsl.org::9fc0be8f-9df8-4ccb-8fb2-ba99b4811463" providerId="AD" clId="Web-{963B4830-67B5-346F-B3E1-08C797756405}" dt="2025-04-18T20:29:22.577" v="712" actId="1076"/>
          <ac:spMkLst>
            <pc:docMk/>
            <pc:sldMk cId="1222485294" sldId="2147481388"/>
            <ac:spMk id="10" creationId="{4CE76080-4699-E09D-52B0-DA5A0A0B2D5F}"/>
          </ac:spMkLst>
        </pc:spChg>
      </pc:sldChg>
      <pc:sldChg chg="delSp modNotes">
        <pc:chgData name="Marie Deveaux" userId="S::mdeveaux@rtsl.org::9fc0be8f-9df8-4ccb-8fb2-ba99b4811463" providerId="AD" clId="Web-{963B4830-67B5-346F-B3E1-08C797756405}" dt="2025-04-18T20:33:45.787" v="756"/>
        <pc:sldMkLst>
          <pc:docMk/>
          <pc:sldMk cId="215450717" sldId="2147481393"/>
        </pc:sldMkLst>
      </pc:sldChg>
      <pc:sldChg chg="delSp modSp">
        <pc:chgData name="Marie Deveaux" userId="S::mdeveaux@rtsl.org::9fc0be8f-9df8-4ccb-8fb2-ba99b4811463" providerId="AD" clId="Web-{963B4830-67B5-346F-B3E1-08C797756405}" dt="2025-04-18T20:28:51.826" v="708" actId="20577"/>
        <pc:sldMkLst>
          <pc:docMk/>
          <pc:sldMk cId="594574113" sldId="2147481407"/>
        </pc:sldMkLst>
        <pc:spChg chg="mod">
          <ac:chgData name="Marie Deveaux" userId="S::mdeveaux@rtsl.org::9fc0be8f-9df8-4ccb-8fb2-ba99b4811463" providerId="AD" clId="Web-{963B4830-67B5-346F-B3E1-08C797756405}" dt="2025-04-18T20:28:51.826" v="708" actId="20577"/>
          <ac:spMkLst>
            <pc:docMk/>
            <pc:sldMk cId="594574113" sldId="2147481407"/>
            <ac:spMk id="4" creationId="{9F5FB49C-C19C-6906-5FFE-481BE1806653}"/>
          </ac:spMkLst>
        </pc:spChg>
      </pc:sldChg>
      <pc:sldChg chg="delSp">
        <pc:chgData name="Marie Deveaux" userId="S::mdeveaux@rtsl.org::9fc0be8f-9df8-4ccb-8fb2-ba99b4811463" providerId="AD" clId="Web-{963B4830-67B5-346F-B3E1-08C797756405}" dt="2025-04-21T20:58:19.288" v="1547"/>
        <pc:sldMkLst>
          <pc:docMk/>
          <pc:sldMk cId="2798098744" sldId="2147481466"/>
        </pc:sldMkLst>
      </pc:sldChg>
      <pc:sldChg chg="delSp">
        <pc:chgData name="Marie Deveaux" userId="S::mdeveaux@rtsl.org::9fc0be8f-9df8-4ccb-8fb2-ba99b4811463" providerId="AD" clId="Web-{963B4830-67B5-346F-B3E1-08C797756405}" dt="2025-04-21T20:58:36.303" v="1548"/>
        <pc:sldMkLst>
          <pc:docMk/>
          <pc:sldMk cId="3768407813" sldId="2147481467"/>
        </pc:sldMkLst>
      </pc:sldChg>
      <pc:sldChg chg="delSp">
        <pc:chgData name="Marie Deveaux" userId="S::mdeveaux@rtsl.org::9fc0be8f-9df8-4ccb-8fb2-ba99b4811463" providerId="AD" clId="Web-{963B4830-67B5-346F-B3E1-08C797756405}" dt="2025-04-18T19:28:39.470" v="265"/>
        <pc:sldMkLst>
          <pc:docMk/>
          <pc:sldMk cId="1456028842" sldId="2147481474"/>
        </pc:sldMkLst>
      </pc:sldChg>
      <pc:sldChg chg="delSp modSp modNotes">
        <pc:chgData name="Marie Deveaux" userId="S::mdeveaux@rtsl.org::9fc0be8f-9df8-4ccb-8fb2-ba99b4811463" providerId="AD" clId="Web-{963B4830-67B5-346F-B3E1-08C797756405}" dt="2025-04-18T19:29:29.611" v="275" actId="20577"/>
        <pc:sldMkLst>
          <pc:docMk/>
          <pc:sldMk cId="2575116639" sldId="2147481475"/>
        </pc:sldMkLst>
        <pc:spChg chg="mod">
          <ac:chgData name="Marie Deveaux" userId="S::mdeveaux@rtsl.org::9fc0be8f-9df8-4ccb-8fb2-ba99b4811463" providerId="AD" clId="Web-{963B4830-67B5-346F-B3E1-08C797756405}" dt="2025-04-18T19:29:29.611" v="275" actId="20577"/>
          <ac:spMkLst>
            <pc:docMk/>
            <pc:sldMk cId="2575116639" sldId="2147481475"/>
            <ac:spMk id="5" creationId="{328A298E-33E8-79D5-FBDC-CB2F22D3FAD9}"/>
          </ac:spMkLst>
        </pc:spChg>
      </pc:sldChg>
      <pc:sldChg chg="delSp">
        <pc:chgData name="Marie Deveaux" userId="S::mdeveaux@rtsl.org::9fc0be8f-9df8-4ccb-8fb2-ba99b4811463" providerId="AD" clId="Web-{963B4830-67B5-346F-B3E1-08C797756405}" dt="2025-04-18T19:29:32.564" v="276"/>
        <pc:sldMkLst>
          <pc:docMk/>
          <pc:sldMk cId="1821848623" sldId="2147481476"/>
        </pc:sldMkLst>
      </pc:sldChg>
      <pc:sldChg chg="delSp modSp modNotes">
        <pc:chgData name="Marie Deveaux" userId="S::mdeveaux@rtsl.org::9fc0be8f-9df8-4ccb-8fb2-ba99b4811463" providerId="AD" clId="Web-{963B4830-67B5-346F-B3E1-08C797756405}" dt="2025-04-18T19:32:23.846" v="309" actId="20577"/>
        <pc:sldMkLst>
          <pc:docMk/>
          <pc:sldMk cId="3020459105" sldId="2147481477"/>
        </pc:sldMkLst>
        <pc:spChg chg="mod">
          <ac:chgData name="Marie Deveaux" userId="S::mdeveaux@rtsl.org::9fc0be8f-9df8-4ccb-8fb2-ba99b4811463" providerId="AD" clId="Web-{963B4830-67B5-346F-B3E1-08C797756405}" dt="2025-04-18T19:32:23.846" v="309" actId="20577"/>
          <ac:spMkLst>
            <pc:docMk/>
            <pc:sldMk cId="3020459105" sldId="2147481477"/>
            <ac:spMk id="3" creationId="{082A35A7-C8BE-8EE7-8DB8-C7DAF902067B}"/>
          </ac:spMkLst>
        </pc:spChg>
      </pc:sldChg>
      <pc:sldChg chg="delSp modNotes">
        <pc:chgData name="Marie Deveaux" userId="S::mdeveaux@rtsl.org::9fc0be8f-9df8-4ccb-8fb2-ba99b4811463" providerId="AD" clId="Web-{963B4830-67B5-346F-B3E1-08C797756405}" dt="2025-04-18T20:05:24.395" v="369"/>
        <pc:sldMkLst>
          <pc:docMk/>
          <pc:sldMk cId="1845589056" sldId="2147481481"/>
        </pc:sldMkLst>
      </pc:sldChg>
      <pc:sldChg chg="delSp">
        <pc:chgData name="Marie Deveaux" userId="S::mdeveaux@rtsl.org::9fc0be8f-9df8-4ccb-8fb2-ba99b4811463" providerId="AD" clId="Web-{963B4830-67B5-346F-B3E1-08C797756405}" dt="2025-04-18T16:47:33.295" v="211"/>
        <pc:sldMkLst>
          <pc:docMk/>
          <pc:sldMk cId="2148989496" sldId="2147481486"/>
        </pc:sldMkLst>
      </pc:sldChg>
      <pc:sldChg chg="delSp">
        <pc:chgData name="Marie Deveaux" userId="S::mdeveaux@rtsl.org::9fc0be8f-9df8-4ccb-8fb2-ba99b4811463" providerId="AD" clId="Web-{963B4830-67B5-346F-B3E1-08C797756405}" dt="2025-04-18T16:47:49.452" v="213"/>
        <pc:sldMkLst>
          <pc:docMk/>
          <pc:sldMk cId="901627709" sldId="2147481563"/>
        </pc:sldMkLst>
      </pc:sldChg>
      <pc:sldChg chg="addSp delSp modSp modNotes">
        <pc:chgData name="Marie Deveaux" userId="S::mdeveaux@rtsl.org::9fc0be8f-9df8-4ccb-8fb2-ba99b4811463" providerId="AD" clId="Web-{963B4830-67B5-346F-B3E1-08C797756405}" dt="2025-04-18T20:02:56.953" v="367"/>
        <pc:sldMkLst>
          <pc:docMk/>
          <pc:sldMk cId="2782177443" sldId="2147481564"/>
        </pc:sldMkLst>
        <pc:spChg chg="add mod">
          <ac:chgData name="Marie Deveaux" userId="S::mdeveaux@rtsl.org::9fc0be8f-9df8-4ccb-8fb2-ba99b4811463" providerId="AD" clId="Web-{963B4830-67B5-346F-B3E1-08C797756405}" dt="2025-04-18T16:01:03.473" v="57" actId="1076"/>
          <ac:spMkLst>
            <pc:docMk/>
            <pc:sldMk cId="2782177443" sldId="2147481564"/>
            <ac:spMk id="16" creationId="{88F00224-014D-C271-F536-C58A846C704E}"/>
          </ac:spMkLst>
        </pc:spChg>
        <pc:spChg chg="add mod">
          <ac:chgData name="Marie Deveaux" userId="S::mdeveaux@rtsl.org::9fc0be8f-9df8-4ccb-8fb2-ba99b4811463" providerId="AD" clId="Web-{963B4830-67B5-346F-B3E1-08C797756405}" dt="2025-04-18T16:00:37.817" v="52" actId="1076"/>
          <ac:spMkLst>
            <pc:docMk/>
            <pc:sldMk cId="2782177443" sldId="2147481564"/>
            <ac:spMk id="18" creationId="{DB09C234-1C12-14CB-E6F5-364D896DEB6C}"/>
          </ac:spMkLst>
        </pc:spChg>
        <pc:graphicFrameChg chg="modGraphic">
          <ac:chgData name="Marie Deveaux" userId="S::mdeveaux@rtsl.org::9fc0be8f-9df8-4ccb-8fb2-ba99b4811463" providerId="AD" clId="Web-{963B4830-67B5-346F-B3E1-08C797756405}" dt="2025-04-18T20:02:39.547" v="365"/>
          <ac:graphicFrameMkLst>
            <pc:docMk/>
            <pc:sldMk cId="2782177443" sldId="2147481564"/>
            <ac:graphicFrameMk id="4" creationId="{89CB7D5A-1043-FA74-083A-299DDD39B74B}"/>
          </ac:graphicFrameMkLst>
        </pc:graphicFrameChg>
      </pc:sldChg>
      <pc:sldChg chg="addSp delSp modSp modNotes">
        <pc:chgData name="Marie Deveaux" userId="S::mdeveaux@rtsl.org::9fc0be8f-9df8-4ccb-8fb2-ba99b4811463" providerId="AD" clId="Web-{963B4830-67B5-346F-B3E1-08C797756405}" dt="2025-04-18T20:11:26.937" v="416"/>
        <pc:sldMkLst>
          <pc:docMk/>
          <pc:sldMk cId="1372248357" sldId="2147481565"/>
        </pc:sldMkLst>
        <pc:spChg chg="add">
          <ac:chgData name="Marie Deveaux" userId="S::mdeveaux@rtsl.org::9fc0be8f-9df8-4ccb-8fb2-ba99b4811463" providerId="AD" clId="Web-{963B4830-67B5-346F-B3E1-08C797756405}" dt="2025-04-18T16:08:42.300" v="152"/>
          <ac:spMkLst>
            <pc:docMk/>
            <pc:sldMk cId="1372248357" sldId="2147481565"/>
            <ac:spMk id="10" creationId="{3CC9CDD6-E8D0-69DF-62E3-A7CCB5611BA5}"/>
          </ac:spMkLst>
        </pc:spChg>
        <pc:picChg chg="add">
          <ac:chgData name="Marie Deveaux" userId="S::mdeveaux@rtsl.org::9fc0be8f-9df8-4ccb-8fb2-ba99b4811463" providerId="AD" clId="Web-{963B4830-67B5-346F-B3E1-08C797756405}" dt="2025-04-18T16:08:42.300" v="151"/>
          <ac:picMkLst>
            <pc:docMk/>
            <pc:sldMk cId="1372248357" sldId="2147481565"/>
            <ac:picMk id="8" creationId="{74108812-9D6B-F095-24FD-F06A6FDF0BBC}"/>
          </ac:picMkLst>
        </pc:picChg>
      </pc:sldChg>
      <pc:sldChg chg="addSp delSp modSp modNotes">
        <pc:chgData name="Marie Deveaux" userId="S::mdeveaux@rtsl.org::9fc0be8f-9df8-4ccb-8fb2-ba99b4811463" providerId="AD" clId="Web-{963B4830-67B5-346F-B3E1-08C797756405}" dt="2025-04-18T20:28:40.513" v="704"/>
        <pc:sldMkLst>
          <pc:docMk/>
          <pc:sldMk cId="1181127314" sldId="2147481566"/>
        </pc:sldMkLst>
        <pc:spChg chg="add">
          <ac:chgData name="Marie Deveaux" userId="S::mdeveaux@rtsl.org::9fc0be8f-9df8-4ccb-8fb2-ba99b4811463" providerId="AD" clId="Web-{963B4830-67B5-346F-B3E1-08C797756405}" dt="2025-04-18T16:09:02.643" v="156"/>
          <ac:spMkLst>
            <pc:docMk/>
            <pc:sldMk cId="1181127314" sldId="2147481566"/>
            <ac:spMk id="8" creationId="{E054EEBD-135A-4F24-032F-268DBC3B2D2D}"/>
          </ac:spMkLst>
        </pc:spChg>
        <pc:picChg chg="add">
          <ac:chgData name="Marie Deveaux" userId="S::mdeveaux@rtsl.org::9fc0be8f-9df8-4ccb-8fb2-ba99b4811463" providerId="AD" clId="Web-{963B4830-67B5-346F-B3E1-08C797756405}" dt="2025-04-18T16:09:02.643" v="156"/>
          <ac:picMkLst>
            <pc:docMk/>
            <pc:sldMk cId="1181127314" sldId="2147481566"/>
            <ac:picMk id="7" creationId="{0876806D-7ED3-9B36-4B08-83DF0153F144}"/>
          </ac:picMkLst>
        </pc:picChg>
      </pc:sldChg>
      <pc:sldChg chg="delSp modSp modNotes">
        <pc:chgData name="Marie Deveaux" userId="S::mdeveaux@rtsl.org::9fc0be8f-9df8-4ccb-8fb2-ba99b4811463" providerId="AD" clId="Web-{963B4830-67B5-346F-B3E1-08C797756405}" dt="2025-04-18T20:25:59.836" v="668" actId="1076"/>
        <pc:sldMkLst>
          <pc:docMk/>
          <pc:sldMk cId="1314738424" sldId="2147481567"/>
        </pc:sldMkLst>
        <pc:spChg chg="mod">
          <ac:chgData name="Marie Deveaux" userId="S::mdeveaux@rtsl.org::9fc0be8f-9df8-4ccb-8fb2-ba99b4811463" providerId="AD" clId="Web-{963B4830-67B5-346F-B3E1-08C797756405}" dt="2025-04-18T20:25:59.821" v="665" actId="1076"/>
          <ac:spMkLst>
            <pc:docMk/>
            <pc:sldMk cId="1314738424" sldId="2147481567"/>
            <ac:spMk id="3" creationId="{45C38E4F-356C-B4DE-B521-610E849BDB35}"/>
          </ac:spMkLst>
        </pc:spChg>
        <pc:spChg chg="mod">
          <ac:chgData name="Marie Deveaux" userId="S::mdeveaux@rtsl.org::9fc0be8f-9df8-4ccb-8fb2-ba99b4811463" providerId="AD" clId="Web-{963B4830-67B5-346F-B3E1-08C797756405}" dt="2025-04-18T20:25:59.821" v="666" actId="1076"/>
          <ac:spMkLst>
            <pc:docMk/>
            <pc:sldMk cId="1314738424" sldId="2147481567"/>
            <ac:spMk id="4" creationId="{06CA2CF8-3ABB-68BE-F541-E5975049510F}"/>
          </ac:spMkLst>
        </pc:spChg>
        <pc:spChg chg="mod">
          <ac:chgData name="Marie Deveaux" userId="S::mdeveaux@rtsl.org::9fc0be8f-9df8-4ccb-8fb2-ba99b4811463" providerId="AD" clId="Web-{963B4830-67B5-346F-B3E1-08C797756405}" dt="2025-04-18T20:25:59.821" v="667" actId="1076"/>
          <ac:spMkLst>
            <pc:docMk/>
            <pc:sldMk cId="1314738424" sldId="2147481567"/>
            <ac:spMk id="5" creationId="{54E4536E-00FB-E194-A8D4-EB7C245AEA5A}"/>
          </ac:spMkLst>
        </pc:spChg>
        <pc:spChg chg="mod">
          <ac:chgData name="Marie Deveaux" userId="S::mdeveaux@rtsl.org::9fc0be8f-9df8-4ccb-8fb2-ba99b4811463" providerId="AD" clId="Web-{963B4830-67B5-346F-B3E1-08C797756405}" dt="2025-04-18T20:25:59.836" v="668" actId="1076"/>
          <ac:spMkLst>
            <pc:docMk/>
            <pc:sldMk cId="1314738424" sldId="2147481567"/>
            <ac:spMk id="6" creationId="{5E74EA5A-1EA5-424F-0476-D45334BCA790}"/>
          </ac:spMkLst>
        </pc:spChg>
        <pc:spChg chg="mod">
          <ac:chgData name="Marie Deveaux" userId="S::mdeveaux@rtsl.org::9fc0be8f-9df8-4ccb-8fb2-ba99b4811463" providerId="AD" clId="Web-{963B4830-67B5-346F-B3E1-08C797756405}" dt="2025-04-18T20:25:28.492" v="661" actId="20577"/>
          <ac:spMkLst>
            <pc:docMk/>
            <pc:sldMk cId="1314738424" sldId="2147481567"/>
            <ac:spMk id="43" creationId="{9B1E5B70-FE0D-C21C-FA9D-93837922F169}"/>
          </ac:spMkLst>
        </pc:spChg>
        <pc:picChg chg="mod">
          <ac:chgData name="Marie Deveaux" userId="S::mdeveaux@rtsl.org::9fc0be8f-9df8-4ccb-8fb2-ba99b4811463" providerId="AD" clId="Web-{963B4830-67B5-346F-B3E1-08C797756405}" dt="2025-04-18T20:25:59.805" v="664" actId="1076"/>
          <ac:picMkLst>
            <pc:docMk/>
            <pc:sldMk cId="1314738424" sldId="2147481567"/>
            <ac:picMk id="7" creationId="{E87A01F4-D6C5-63B1-199B-A1BBBAC06848}"/>
          </ac:picMkLst>
        </pc:picChg>
      </pc:sldChg>
      <pc:sldChg chg="delSp modSp modNotes">
        <pc:chgData name="Marie Deveaux" userId="S::mdeveaux@rtsl.org::9fc0be8f-9df8-4ccb-8fb2-ba99b4811463" providerId="AD" clId="Web-{963B4830-67B5-346F-B3E1-08C797756405}" dt="2025-04-18T20:18:27.511" v="514" actId="1076"/>
        <pc:sldMkLst>
          <pc:docMk/>
          <pc:sldMk cId="106456843" sldId="2147481568"/>
        </pc:sldMkLst>
        <pc:picChg chg="mod modCrop">
          <ac:chgData name="Marie Deveaux" userId="S::mdeveaux@rtsl.org::9fc0be8f-9df8-4ccb-8fb2-ba99b4811463" providerId="AD" clId="Web-{963B4830-67B5-346F-B3E1-08C797756405}" dt="2025-04-18T20:18:27.511" v="514" actId="1076"/>
          <ac:picMkLst>
            <pc:docMk/>
            <pc:sldMk cId="106456843" sldId="2147481568"/>
            <ac:picMk id="6" creationId="{73449595-530E-0AD2-E8D6-95E3F7B06D1C}"/>
          </ac:picMkLst>
        </pc:picChg>
      </pc:sldChg>
      <pc:sldChg chg="delSp modSp modNotes">
        <pc:chgData name="Marie Deveaux" userId="S::mdeveaux@rtsl.org::9fc0be8f-9df8-4ccb-8fb2-ba99b4811463" providerId="AD" clId="Web-{963B4830-67B5-346F-B3E1-08C797756405}" dt="2025-04-18T20:23:02.847" v="595"/>
        <pc:sldMkLst>
          <pc:docMk/>
          <pc:sldMk cId="3917862707" sldId="2147481569"/>
        </pc:sldMkLst>
        <pc:spChg chg="mod">
          <ac:chgData name="Marie Deveaux" userId="S::mdeveaux@rtsl.org::9fc0be8f-9df8-4ccb-8fb2-ba99b4811463" providerId="AD" clId="Web-{963B4830-67B5-346F-B3E1-08C797756405}" dt="2025-04-18T20:23:02.847" v="595"/>
          <ac:spMkLst>
            <pc:docMk/>
            <pc:sldMk cId="3917862707" sldId="2147481569"/>
            <ac:spMk id="3" creationId="{DE8608B2-63FD-7361-3F12-B5E4936BD9D4}"/>
          </ac:spMkLst>
        </pc:spChg>
        <pc:spChg chg="mod">
          <ac:chgData name="Marie Deveaux" userId="S::mdeveaux@rtsl.org::9fc0be8f-9df8-4ccb-8fb2-ba99b4811463" providerId="AD" clId="Web-{963B4830-67B5-346F-B3E1-08C797756405}" dt="2025-04-18T20:17:23.869" v="505" actId="1076"/>
          <ac:spMkLst>
            <pc:docMk/>
            <pc:sldMk cId="3917862707" sldId="2147481569"/>
            <ac:spMk id="5" creationId="{A0058D6B-34CE-F52A-3F55-828126858C73}"/>
          </ac:spMkLst>
        </pc:spChg>
        <pc:spChg chg="mod">
          <ac:chgData name="Marie Deveaux" userId="S::mdeveaux@rtsl.org::9fc0be8f-9df8-4ccb-8fb2-ba99b4811463" providerId="AD" clId="Web-{963B4830-67B5-346F-B3E1-08C797756405}" dt="2025-04-18T20:18:54.887" v="527" actId="20577"/>
          <ac:spMkLst>
            <pc:docMk/>
            <pc:sldMk cId="3917862707" sldId="2147481569"/>
            <ac:spMk id="43" creationId="{A6F93EC8-9EE3-4566-4612-6DBF2DC3D3B6}"/>
          </ac:spMkLst>
        </pc:spChg>
        <pc:picChg chg="mod modCrop">
          <ac:chgData name="Marie Deveaux" userId="S::mdeveaux@rtsl.org::9fc0be8f-9df8-4ccb-8fb2-ba99b4811463" providerId="AD" clId="Web-{963B4830-67B5-346F-B3E1-08C797756405}" dt="2025-04-18T20:17:23.853" v="503" actId="1076"/>
          <ac:picMkLst>
            <pc:docMk/>
            <pc:sldMk cId="3917862707" sldId="2147481569"/>
            <ac:picMk id="4" creationId="{14085CC4-9658-C67A-50D0-33B49DA8864B}"/>
          </ac:picMkLst>
        </pc:picChg>
      </pc:sldChg>
      <pc:sldChg chg="delSp modSp modNotes">
        <pc:chgData name="Marie Deveaux" userId="S::mdeveaux@rtsl.org::9fc0be8f-9df8-4ccb-8fb2-ba99b4811463" providerId="AD" clId="Web-{963B4830-67B5-346F-B3E1-08C797756405}" dt="2025-04-18T20:22:51.050" v="593"/>
        <pc:sldMkLst>
          <pc:docMk/>
          <pc:sldMk cId="1164836011" sldId="2147481570"/>
        </pc:sldMkLst>
        <pc:spChg chg="mod">
          <ac:chgData name="Marie Deveaux" userId="S::mdeveaux@rtsl.org::9fc0be8f-9df8-4ccb-8fb2-ba99b4811463" providerId="AD" clId="Web-{963B4830-67B5-346F-B3E1-08C797756405}" dt="2025-04-18T20:22:51.034" v="591"/>
          <ac:spMkLst>
            <pc:docMk/>
            <pc:sldMk cId="1164836011" sldId="2147481570"/>
            <ac:spMk id="6" creationId="{98D87866-5997-8D63-69E8-539421D33874}"/>
          </ac:spMkLst>
        </pc:spChg>
        <pc:spChg chg="mod">
          <ac:chgData name="Marie Deveaux" userId="S::mdeveaux@rtsl.org::9fc0be8f-9df8-4ccb-8fb2-ba99b4811463" providerId="AD" clId="Web-{963B4830-67B5-346F-B3E1-08C797756405}" dt="2025-04-18T20:22:51.034" v="592"/>
          <ac:spMkLst>
            <pc:docMk/>
            <pc:sldMk cId="1164836011" sldId="2147481570"/>
            <ac:spMk id="7" creationId="{1DA8FA27-2764-1DEC-99BF-BE37E27D8541}"/>
          </ac:spMkLst>
        </pc:spChg>
        <pc:spChg chg="mod">
          <ac:chgData name="Marie Deveaux" userId="S::mdeveaux@rtsl.org::9fc0be8f-9df8-4ccb-8fb2-ba99b4811463" providerId="AD" clId="Web-{963B4830-67B5-346F-B3E1-08C797756405}" dt="2025-04-18T20:22:51.050" v="593"/>
          <ac:spMkLst>
            <pc:docMk/>
            <pc:sldMk cId="1164836011" sldId="2147481570"/>
            <ac:spMk id="8" creationId="{26B98830-B4D3-56C8-7510-93BBD8C51210}"/>
          </ac:spMkLst>
        </pc:spChg>
        <pc:spChg chg="mod">
          <ac:chgData name="Marie Deveaux" userId="S::mdeveaux@rtsl.org::9fc0be8f-9df8-4ccb-8fb2-ba99b4811463" providerId="AD" clId="Web-{963B4830-67B5-346F-B3E1-08C797756405}" dt="2025-04-18T20:19:12.872" v="534" actId="20577"/>
          <ac:spMkLst>
            <pc:docMk/>
            <pc:sldMk cId="1164836011" sldId="2147481570"/>
            <ac:spMk id="43" creationId="{9B1E5B70-FE0D-C21C-FA9D-93837922F169}"/>
          </ac:spMkLst>
        </pc:spChg>
      </pc:sldChg>
      <pc:sldChg chg="delSp modSp modNotes">
        <pc:chgData name="Marie Deveaux" userId="S::mdeveaux@rtsl.org::9fc0be8f-9df8-4ccb-8fb2-ba99b4811463" providerId="AD" clId="Web-{963B4830-67B5-346F-B3E1-08C797756405}" dt="2025-04-18T20:22:27.049" v="587"/>
        <pc:sldMkLst>
          <pc:docMk/>
          <pc:sldMk cId="44455379" sldId="2147481571"/>
        </pc:sldMkLst>
        <pc:spChg chg="mod">
          <ac:chgData name="Marie Deveaux" userId="S::mdeveaux@rtsl.org::9fc0be8f-9df8-4ccb-8fb2-ba99b4811463" providerId="AD" clId="Web-{963B4830-67B5-346F-B3E1-08C797756405}" dt="2025-04-18T20:22:27.033" v="586"/>
          <ac:spMkLst>
            <pc:docMk/>
            <pc:sldMk cId="44455379" sldId="2147481571"/>
            <ac:spMk id="4" creationId="{150AFCE0-26E7-647B-C11F-9472C22B80B6}"/>
          </ac:spMkLst>
        </pc:spChg>
        <pc:spChg chg="mod">
          <ac:chgData name="Marie Deveaux" userId="S::mdeveaux@rtsl.org::9fc0be8f-9df8-4ccb-8fb2-ba99b4811463" providerId="AD" clId="Web-{963B4830-67B5-346F-B3E1-08C797756405}" dt="2025-04-18T20:22:27.049" v="587"/>
          <ac:spMkLst>
            <pc:docMk/>
            <pc:sldMk cId="44455379" sldId="2147481571"/>
            <ac:spMk id="9" creationId="{05FEA82E-C396-F0FF-AA83-47F7F045FD24}"/>
          </ac:spMkLst>
        </pc:spChg>
        <pc:spChg chg="mod">
          <ac:chgData name="Marie Deveaux" userId="S::mdeveaux@rtsl.org::9fc0be8f-9df8-4ccb-8fb2-ba99b4811463" providerId="AD" clId="Web-{963B4830-67B5-346F-B3E1-08C797756405}" dt="2025-04-18T20:19:08.215" v="532" actId="20577"/>
          <ac:spMkLst>
            <pc:docMk/>
            <pc:sldMk cId="44455379" sldId="2147481571"/>
            <ac:spMk id="43" creationId="{5AEC80F0-404E-AC12-C09D-6F3EB632CA77}"/>
          </ac:spMkLst>
        </pc:spChg>
      </pc:sldChg>
      <pc:sldChg chg="addSp delSp modSp modNotes">
        <pc:chgData name="Marie Deveaux" userId="S::mdeveaux@rtsl.org::9fc0be8f-9df8-4ccb-8fb2-ba99b4811463" providerId="AD" clId="Web-{963B4830-67B5-346F-B3E1-08C797756405}" dt="2025-04-18T20:33:03.817" v="748"/>
        <pc:sldMkLst>
          <pc:docMk/>
          <pc:sldMk cId="4190971755" sldId="2147481572"/>
        </pc:sldMkLst>
        <pc:spChg chg="add mod">
          <ac:chgData name="Marie Deveaux" userId="S::mdeveaux@rtsl.org::9fc0be8f-9df8-4ccb-8fb2-ba99b4811463" providerId="AD" clId="Web-{963B4830-67B5-346F-B3E1-08C797756405}" dt="2025-04-18T16:05:20.050" v="117" actId="20577"/>
          <ac:spMkLst>
            <pc:docMk/>
            <pc:sldMk cId="4190971755" sldId="2147481572"/>
            <ac:spMk id="4" creationId="{B74469AD-A779-81F7-62BA-A6920A739E6D}"/>
          </ac:spMkLst>
        </pc:spChg>
        <pc:spChg chg="mod">
          <ac:chgData name="Marie Deveaux" userId="S::mdeveaux@rtsl.org::9fc0be8f-9df8-4ccb-8fb2-ba99b4811463" providerId="AD" clId="Web-{963B4830-67B5-346F-B3E1-08C797756405}" dt="2025-04-18T20:31:20.049" v="725" actId="20577"/>
          <ac:spMkLst>
            <pc:docMk/>
            <pc:sldMk cId="4190971755" sldId="2147481572"/>
            <ac:spMk id="10" creationId="{9D87480E-BD6E-E73F-AFDC-478CC543343E}"/>
          </ac:spMkLst>
        </pc:spChg>
        <pc:spChg chg="mod">
          <ac:chgData name="Marie Deveaux" userId="S::mdeveaux@rtsl.org::9fc0be8f-9df8-4ccb-8fb2-ba99b4811463" providerId="AD" clId="Web-{963B4830-67B5-346F-B3E1-08C797756405}" dt="2025-04-18T20:31:57.081" v="743" actId="20577"/>
          <ac:spMkLst>
            <pc:docMk/>
            <pc:sldMk cId="4190971755" sldId="2147481572"/>
            <ac:spMk id="11" creationId="{FCD5681D-8645-9151-AC1E-1A5F807741F6}"/>
          </ac:spMkLst>
        </pc:spChg>
        <pc:spChg chg="add mod">
          <ac:chgData name="Marie Deveaux" userId="S::mdeveaux@rtsl.org::9fc0be8f-9df8-4ccb-8fb2-ba99b4811463" providerId="AD" clId="Web-{963B4830-67B5-346F-B3E1-08C797756405}" dt="2025-04-18T16:05:14.597" v="115" actId="1076"/>
          <ac:spMkLst>
            <pc:docMk/>
            <pc:sldMk cId="4190971755" sldId="2147481572"/>
            <ac:spMk id="12" creationId="{689F310F-7866-B28E-5ED4-E9470447F13A}"/>
          </ac:spMkLst>
        </pc:spChg>
        <pc:spChg chg="mod">
          <ac:chgData name="Marie Deveaux" userId="S::mdeveaux@rtsl.org::9fc0be8f-9df8-4ccb-8fb2-ba99b4811463" providerId="AD" clId="Web-{963B4830-67B5-346F-B3E1-08C797756405}" dt="2025-04-18T20:31:46.409" v="741" actId="20577"/>
          <ac:spMkLst>
            <pc:docMk/>
            <pc:sldMk cId="4190971755" sldId="2147481572"/>
            <ac:spMk id="16" creationId="{8EF98838-8C17-FDFF-8F92-C7266ACDDC39}"/>
          </ac:spMkLst>
        </pc:spChg>
      </pc:sldChg>
      <pc:sldChg chg="addSp delSp modSp addAnim modNotes">
        <pc:chgData name="Marie Deveaux" userId="S::mdeveaux@rtsl.org::9fc0be8f-9df8-4ccb-8fb2-ba99b4811463" providerId="AD" clId="Web-{963B4830-67B5-346F-B3E1-08C797756405}" dt="2025-04-21T19:44:25.020" v="1068" actId="1076"/>
        <pc:sldMkLst>
          <pc:docMk/>
          <pc:sldMk cId="1172223448" sldId="2147481573"/>
        </pc:sldMkLst>
        <pc:spChg chg="mod">
          <ac:chgData name="Marie Deveaux" userId="S::mdeveaux@rtsl.org::9fc0be8f-9df8-4ccb-8fb2-ba99b4811463" providerId="AD" clId="Web-{963B4830-67B5-346F-B3E1-08C797756405}" dt="2025-04-21T19:44:25.020" v="1068" actId="1076"/>
          <ac:spMkLst>
            <pc:docMk/>
            <pc:sldMk cId="1172223448" sldId="2147481573"/>
            <ac:spMk id="11" creationId="{884453B1-9CDA-7401-99F1-A563948F6B1B}"/>
          </ac:spMkLst>
        </pc:spChg>
      </pc:sldChg>
      <pc:sldChg chg="delSp del modNotes">
        <pc:chgData name="Marie Deveaux" userId="S::mdeveaux@rtsl.org::9fc0be8f-9df8-4ccb-8fb2-ba99b4811463" providerId="AD" clId="Web-{963B4830-67B5-346F-B3E1-08C797756405}" dt="2025-04-21T20:13:42.022" v="1340"/>
        <pc:sldMkLst>
          <pc:docMk/>
          <pc:sldMk cId="3684491503" sldId="2147481574"/>
        </pc:sldMkLst>
      </pc:sldChg>
      <pc:sldChg chg="delSp modSp modCm modNotes">
        <pc:chgData name="Marie Deveaux" userId="S::mdeveaux@rtsl.org::9fc0be8f-9df8-4ccb-8fb2-ba99b4811463" providerId="AD" clId="Web-{963B4830-67B5-346F-B3E1-08C797756405}" dt="2025-04-21T20:55:08.442" v="1522" actId="20577"/>
        <pc:sldMkLst>
          <pc:docMk/>
          <pc:sldMk cId="2633720515" sldId="2147481576"/>
        </pc:sldMkLst>
        <pc:spChg chg="mod">
          <ac:chgData name="Marie Deveaux" userId="S::mdeveaux@rtsl.org::9fc0be8f-9df8-4ccb-8fb2-ba99b4811463" providerId="AD" clId="Web-{963B4830-67B5-346F-B3E1-08C797756405}" dt="2025-04-21T20:55:08.442" v="1522" actId="20577"/>
          <ac:spMkLst>
            <pc:docMk/>
            <pc:sldMk cId="2633720515" sldId="2147481576"/>
            <ac:spMk id="3" creationId="{A2DAB124-2A6A-3E99-4F66-AE06CF8E5AB1}"/>
          </ac:spMkLst>
        </pc:spChg>
        <pc:spChg chg="mod">
          <ac:chgData name="Marie Deveaux" userId="S::mdeveaux@rtsl.org::9fc0be8f-9df8-4ccb-8fb2-ba99b4811463" providerId="AD" clId="Web-{963B4830-67B5-346F-B3E1-08C797756405}" dt="2025-04-21T20:35:51.745" v="1365" actId="1076"/>
          <ac:spMkLst>
            <pc:docMk/>
            <pc:sldMk cId="2633720515" sldId="2147481576"/>
            <ac:spMk id="5" creationId="{1862D63D-4982-11F0-1C99-EBC7152B30E7}"/>
          </ac:spMkLst>
        </pc:spChg>
        <pc:picChg chg="mod">
          <ac:chgData name="Marie Deveaux" userId="S::mdeveaux@rtsl.org::9fc0be8f-9df8-4ccb-8fb2-ba99b4811463" providerId="AD" clId="Web-{963B4830-67B5-346F-B3E1-08C797756405}" dt="2025-04-18T13:18:47.939" v="0"/>
          <ac:picMkLst>
            <pc:docMk/>
            <pc:sldMk cId="2633720515" sldId="2147481576"/>
            <ac:picMk id="8" creationId="{14A3376D-C265-3315-93A4-FE175AE9ECFA}"/>
          </ac:picMkLst>
        </pc:picChg>
        <pc:extLst>
          <p:ext xmlns:p="http://schemas.openxmlformats.org/presentationml/2006/main" uri="{D6D511B9-2390-475A-947B-AFAB55BFBCF1}">
            <pc226:cmChg xmlns:pc226="http://schemas.microsoft.com/office/powerpoint/2022/06/main/command" chg="mod">
              <pc226:chgData name="Marie Deveaux" userId="S::mdeveaux@rtsl.org::9fc0be8f-9df8-4ccb-8fb2-ba99b4811463" providerId="AD" clId="Web-{963B4830-67B5-346F-B3E1-08C797756405}" dt="2025-04-21T20:55:08.442" v="1522" actId="20577"/>
              <pc2:cmMkLst xmlns:pc2="http://schemas.microsoft.com/office/powerpoint/2019/9/main/command">
                <pc:docMk/>
                <pc:sldMk cId="2633720515" sldId="2147481576"/>
                <pc2:cmMk id="{B91D5C34-B334-BA4D-B512-0CD8C984DD22}"/>
              </pc2:cmMkLst>
            </pc226:cmChg>
          </p:ext>
        </pc:extLst>
      </pc:sldChg>
      <pc:sldChg chg="delSp modSp modNotes">
        <pc:chgData name="Marie Deveaux" userId="S::mdeveaux@rtsl.org::9fc0be8f-9df8-4ccb-8fb2-ba99b4811463" providerId="AD" clId="Web-{963B4830-67B5-346F-B3E1-08C797756405}" dt="2025-04-21T20:57:26.678" v="1541" actId="20577"/>
        <pc:sldMkLst>
          <pc:docMk/>
          <pc:sldMk cId="2785289706" sldId="2147481577"/>
        </pc:sldMkLst>
        <pc:graphicFrameChg chg="modGraphic">
          <ac:chgData name="Marie Deveaux" userId="S::mdeveaux@rtsl.org::9fc0be8f-9df8-4ccb-8fb2-ba99b4811463" providerId="AD" clId="Web-{963B4830-67B5-346F-B3E1-08C797756405}" dt="2025-04-21T20:57:26.678" v="1541" actId="20577"/>
          <ac:graphicFrameMkLst>
            <pc:docMk/>
            <pc:sldMk cId="2785289706" sldId="2147481577"/>
            <ac:graphicFrameMk id="10" creationId="{AF2D9F91-A174-A1EC-9257-50CA519810CD}"/>
          </ac:graphicFrameMkLst>
        </pc:graphicFrameChg>
      </pc:sldChg>
      <pc:sldChg chg="delSp modSp add ord replId modNotes">
        <pc:chgData name="Marie Deveaux" userId="S::mdeveaux@rtsl.org::9fc0be8f-9df8-4ccb-8fb2-ba99b4811463" providerId="AD" clId="Web-{963B4830-67B5-346F-B3E1-08C797756405}" dt="2025-04-18T19:35:59.659" v="338"/>
        <pc:sldMkLst>
          <pc:docMk/>
          <pc:sldMk cId="2339207148" sldId="2147481578"/>
        </pc:sldMkLst>
        <pc:spChg chg="mod">
          <ac:chgData name="Marie Deveaux" userId="S::mdeveaux@rtsl.org::9fc0be8f-9df8-4ccb-8fb2-ba99b4811463" providerId="AD" clId="Web-{963B4830-67B5-346F-B3E1-08C797756405}" dt="2025-04-18T15:57:35.130" v="13"/>
          <ac:spMkLst>
            <pc:docMk/>
            <pc:sldMk cId="2339207148" sldId="2147481578"/>
            <ac:spMk id="297" creationId="{71B5E9A8-4A24-AF0B-1EF1-62F2ACDFD52E}"/>
          </ac:spMkLst>
        </pc:spChg>
        <pc:spChg chg="mod">
          <ac:chgData name="Marie Deveaux" userId="S::mdeveaux@rtsl.org::9fc0be8f-9df8-4ccb-8fb2-ba99b4811463" providerId="AD" clId="Web-{963B4830-67B5-346F-B3E1-08C797756405}" dt="2025-04-18T15:57:35.130" v="14"/>
          <ac:spMkLst>
            <pc:docMk/>
            <pc:sldMk cId="2339207148" sldId="2147481578"/>
            <ac:spMk id="299" creationId="{E0594653-D56C-DD62-6E1E-084A34999330}"/>
          </ac:spMkLst>
        </pc:spChg>
        <pc:spChg chg="mod">
          <ac:chgData name="Marie Deveaux" userId="S::mdeveaux@rtsl.org::9fc0be8f-9df8-4ccb-8fb2-ba99b4811463" providerId="AD" clId="Web-{963B4830-67B5-346F-B3E1-08C797756405}" dt="2025-04-18T15:57:35.130" v="15"/>
          <ac:spMkLst>
            <pc:docMk/>
            <pc:sldMk cId="2339207148" sldId="2147481578"/>
            <ac:spMk id="304" creationId="{5F6C8CC2-7D58-6428-409D-FF3204E18BAC}"/>
          </ac:spMkLst>
        </pc:spChg>
        <pc:spChg chg="mod">
          <ac:chgData name="Marie Deveaux" userId="S::mdeveaux@rtsl.org::9fc0be8f-9df8-4ccb-8fb2-ba99b4811463" providerId="AD" clId="Web-{963B4830-67B5-346F-B3E1-08C797756405}" dt="2025-04-18T15:57:35.130" v="16"/>
          <ac:spMkLst>
            <pc:docMk/>
            <pc:sldMk cId="2339207148" sldId="2147481578"/>
            <ac:spMk id="305" creationId="{50B0B86D-BBDD-32DD-E2FB-C1A9084DD3D5}"/>
          </ac:spMkLst>
        </pc:spChg>
        <pc:spChg chg="mod">
          <ac:chgData name="Marie Deveaux" userId="S::mdeveaux@rtsl.org::9fc0be8f-9df8-4ccb-8fb2-ba99b4811463" providerId="AD" clId="Web-{963B4830-67B5-346F-B3E1-08C797756405}" dt="2025-04-18T15:57:35.130" v="17"/>
          <ac:spMkLst>
            <pc:docMk/>
            <pc:sldMk cId="2339207148" sldId="2147481578"/>
            <ac:spMk id="307" creationId="{59602D78-1DF0-2893-21F6-DDB4CE555361}"/>
          </ac:spMkLst>
        </pc:spChg>
        <pc:spChg chg="mod">
          <ac:chgData name="Marie Deveaux" userId="S::mdeveaux@rtsl.org::9fc0be8f-9df8-4ccb-8fb2-ba99b4811463" providerId="AD" clId="Web-{963B4830-67B5-346F-B3E1-08C797756405}" dt="2025-04-18T15:57:35.130" v="18"/>
          <ac:spMkLst>
            <pc:docMk/>
            <pc:sldMk cId="2339207148" sldId="2147481578"/>
            <ac:spMk id="308" creationId="{D290218B-BEE0-88C3-A525-9592C9BE1C7D}"/>
          </ac:spMkLst>
        </pc:spChg>
        <pc:spChg chg="mod">
          <ac:chgData name="Marie Deveaux" userId="S::mdeveaux@rtsl.org::9fc0be8f-9df8-4ccb-8fb2-ba99b4811463" providerId="AD" clId="Web-{963B4830-67B5-346F-B3E1-08C797756405}" dt="2025-04-18T15:58:13.755" v="26" actId="20577"/>
          <ac:spMkLst>
            <pc:docMk/>
            <pc:sldMk cId="2339207148" sldId="2147481578"/>
            <ac:spMk id="310" creationId="{B9DE5224-4F6C-3921-07DD-E90111519812}"/>
          </ac:spMkLst>
        </pc:spChg>
        <pc:spChg chg="mod">
          <ac:chgData name="Marie Deveaux" userId="S::mdeveaux@rtsl.org::9fc0be8f-9df8-4ccb-8fb2-ba99b4811463" providerId="AD" clId="Web-{963B4830-67B5-346F-B3E1-08C797756405}" dt="2025-04-18T15:57:35.130" v="19"/>
          <ac:spMkLst>
            <pc:docMk/>
            <pc:sldMk cId="2339207148" sldId="2147481578"/>
            <ac:spMk id="313" creationId="{73DC1DCD-326B-156C-7A85-1901CE6DF421}"/>
          </ac:spMkLst>
        </pc:spChg>
        <pc:spChg chg="mod">
          <ac:chgData name="Marie Deveaux" userId="S::mdeveaux@rtsl.org::9fc0be8f-9df8-4ccb-8fb2-ba99b4811463" providerId="AD" clId="Web-{963B4830-67B5-346F-B3E1-08C797756405}" dt="2025-04-18T15:57:35.192" v="20"/>
          <ac:spMkLst>
            <pc:docMk/>
            <pc:sldMk cId="2339207148" sldId="2147481578"/>
            <ac:spMk id="314" creationId="{539D8098-914A-0CC3-2B54-88BE02404682}"/>
          </ac:spMkLst>
        </pc:spChg>
      </pc:sldChg>
      <pc:sldChg chg="add del">
        <pc:chgData name="Marie Deveaux" userId="S::mdeveaux@rtsl.org::9fc0be8f-9df8-4ccb-8fb2-ba99b4811463" providerId="AD" clId="Web-{963B4830-67B5-346F-B3E1-08C797756405}" dt="2025-04-18T15:56:46.802" v="10"/>
        <pc:sldMkLst>
          <pc:docMk/>
          <pc:sldMk cId="2686980513" sldId="2147481578"/>
        </pc:sldMkLst>
      </pc:sldChg>
      <pc:sldChg chg="add del">
        <pc:chgData name="Marie Deveaux" userId="S::mdeveaux@rtsl.org::9fc0be8f-9df8-4ccb-8fb2-ba99b4811463" providerId="AD" clId="Web-{963B4830-67B5-346F-B3E1-08C797756405}" dt="2025-04-18T15:56:19.005" v="8"/>
        <pc:sldMkLst>
          <pc:docMk/>
          <pc:sldMk cId="3381433206" sldId="2147481578"/>
        </pc:sldMkLst>
      </pc:sldChg>
      <pc:sldChg chg="delSp modSp add replId modNotes">
        <pc:chgData name="Marie Deveaux" userId="S::mdeveaux@rtsl.org::9fc0be8f-9df8-4ccb-8fb2-ba99b4811463" providerId="AD" clId="Web-{963B4830-67B5-346F-B3E1-08C797756405}" dt="2025-04-18T20:29:02.670" v="710"/>
        <pc:sldMkLst>
          <pc:docMk/>
          <pc:sldMk cId="426418114" sldId="2147481579"/>
        </pc:sldMkLst>
        <pc:spChg chg="mod">
          <ac:chgData name="Marie Deveaux" userId="S::mdeveaux@rtsl.org::9fc0be8f-9df8-4ccb-8fb2-ba99b4811463" providerId="AD" clId="Web-{963B4830-67B5-346F-B3E1-08C797756405}" dt="2025-04-18T16:03:01.504" v="82"/>
          <ac:spMkLst>
            <pc:docMk/>
            <pc:sldMk cId="426418114" sldId="2147481579"/>
            <ac:spMk id="297" creationId="{AF92677C-0606-236D-E5F1-9105A7030CE5}"/>
          </ac:spMkLst>
        </pc:spChg>
        <pc:spChg chg="mod">
          <ac:chgData name="Marie Deveaux" userId="S::mdeveaux@rtsl.org::9fc0be8f-9df8-4ccb-8fb2-ba99b4811463" providerId="AD" clId="Web-{963B4830-67B5-346F-B3E1-08C797756405}" dt="2025-04-18T16:03:01.504" v="83"/>
          <ac:spMkLst>
            <pc:docMk/>
            <pc:sldMk cId="426418114" sldId="2147481579"/>
            <ac:spMk id="299" creationId="{9999B996-A310-D8AB-676B-BAB0D726802A}"/>
          </ac:spMkLst>
        </pc:spChg>
        <pc:spChg chg="mod">
          <ac:chgData name="Marie Deveaux" userId="S::mdeveaux@rtsl.org::9fc0be8f-9df8-4ccb-8fb2-ba99b4811463" providerId="AD" clId="Web-{963B4830-67B5-346F-B3E1-08C797756405}" dt="2025-04-18T16:03:01.504" v="84"/>
          <ac:spMkLst>
            <pc:docMk/>
            <pc:sldMk cId="426418114" sldId="2147481579"/>
            <ac:spMk id="304" creationId="{648DD49C-3462-B6CE-5ADC-E7854426A497}"/>
          </ac:spMkLst>
        </pc:spChg>
        <pc:spChg chg="mod">
          <ac:chgData name="Marie Deveaux" userId="S::mdeveaux@rtsl.org::9fc0be8f-9df8-4ccb-8fb2-ba99b4811463" providerId="AD" clId="Web-{963B4830-67B5-346F-B3E1-08C797756405}" dt="2025-04-18T16:03:01.504" v="85"/>
          <ac:spMkLst>
            <pc:docMk/>
            <pc:sldMk cId="426418114" sldId="2147481579"/>
            <ac:spMk id="305" creationId="{B588D261-9206-4D08-7B3B-BC5728C29573}"/>
          </ac:spMkLst>
        </pc:spChg>
        <pc:spChg chg="mod">
          <ac:chgData name="Marie Deveaux" userId="S::mdeveaux@rtsl.org::9fc0be8f-9df8-4ccb-8fb2-ba99b4811463" providerId="AD" clId="Web-{963B4830-67B5-346F-B3E1-08C797756405}" dt="2025-04-18T16:03:24.176" v="94" actId="14100"/>
          <ac:spMkLst>
            <pc:docMk/>
            <pc:sldMk cId="426418114" sldId="2147481579"/>
            <ac:spMk id="307" creationId="{DEE0EE04-A0BB-00B0-5327-374B26E21B6C}"/>
          </ac:spMkLst>
        </pc:spChg>
        <pc:spChg chg="mod">
          <ac:chgData name="Marie Deveaux" userId="S::mdeveaux@rtsl.org::9fc0be8f-9df8-4ccb-8fb2-ba99b4811463" providerId="AD" clId="Web-{963B4830-67B5-346F-B3E1-08C797756405}" dt="2025-04-18T16:03:01.504" v="87"/>
          <ac:spMkLst>
            <pc:docMk/>
            <pc:sldMk cId="426418114" sldId="2147481579"/>
            <ac:spMk id="308" creationId="{C3C95DB3-5B78-F675-0683-C3919E0D6F7A}"/>
          </ac:spMkLst>
        </pc:spChg>
        <pc:spChg chg="mod">
          <ac:chgData name="Marie Deveaux" userId="S::mdeveaux@rtsl.org::9fc0be8f-9df8-4ccb-8fb2-ba99b4811463" providerId="AD" clId="Web-{963B4830-67B5-346F-B3E1-08C797756405}" dt="2025-04-18T16:03:19.941" v="93" actId="14100"/>
          <ac:spMkLst>
            <pc:docMk/>
            <pc:sldMk cId="426418114" sldId="2147481579"/>
            <ac:spMk id="310" creationId="{D3C8D35B-EC99-2E21-EBD3-6EDF5F89D233}"/>
          </ac:spMkLst>
        </pc:spChg>
        <pc:spChg chg="mod">
          <ac:chgData name="Marie Deveaux" userId="S::mdeveaux@rtsl.org::9fc0be8f-9df8-4ccb-8fb2-ba99b4811463" providerId="AD" clId="Web-{963B4830-67B5-346F-B3E1-08C797756405}" dt="2025-04-18T16:03:01.566" v="89"/>
          <ac:spMkLst>
            <pc:docMk/>
            <pc:sldMk cId="426418114" sldId="2147481579"/>
            <ac:spMk id="311" creationId="{5777426A-D655-AA7C-4508-5146AB18D596}"/>
          </ac:spMkLst>
        </pc:spChg>
        <pc:spChg chg="mod">
          <ac:chgData name="Marie Deveaux" userId="S::mdeveaux@rtsl.org::9fc0be8f-9df8-4ccb-8fb2-ba99b4811463" providerId="AD" clId="Web-{963B4830-67B5-346F-B3E1-08C797756405}" dt="2025-04-18T16:03:13.316" v="92" actId="14100"/>
          <ac:spMkLst>
            <pc:docMk/>
            <pc:sldMk cId="426418114" sldId="2147481579"/>
            <ac:spMk id="313" creationId="{119B4B0C-4F3B-56CC-C456-55C59BBFD707}"/>
          </ac:spMkLst>
        </pc:spChg>
      </pc:sldChg>
      <pc:sldChg chg="add del">
        <pc:chgData name="Marie Deveaux" userId="S::mdeveaux@rtsl.org::9fc0be8f-9df8-4ccb-8fb2-ba99b4811463" providerId="AD" clId="Web-{963B4830-67B5-346F-B3E1-08C797756405}" dt="2025-04-18T16:01:15.317" v="59"/>
        <pc:sldMkLst>
          <pc:docMk/>
          <pc:sldMk cId="2469830134" sldId="2147481579"/>
        </pc:sldMkLst>
      </pc:sldChg>
      <pc:sldChg chg="add del">
        <pc:chgData name="Marie Deveaux" userId="S::mdeveaux@rtsl.org::9fc0be8f-9df8-4ccb-8fb2-ba99b4811463" providerId="AD" clId="Web-{963B4830-67B5-346F-B3E1-08C797756405}" dt="2025-04-18T16:07:43.112" v="148"/>
        <pc:sldMkLst>
          <pc:docMk/>
          <pc:sldMk cId="309962265" sldId="2147481580"/>
        </pc:sldMkLst>
      </pc:sldChg>
      <pc:sldChg chg="add del">
        <pc:chgData name="Marie Deveaux" userId="S::mdeveaux@rtsl.org::9fc0be8f-9df8-4ccb-8fb2-ba99b4811463" providerId="AD" clId="Web-{963B4830-67B5-346F-B3E1-08C797756405}" dt="2025-04-21T19:59:11.380" v="1133"/>
        <pc:sldMkLst>
          <pc:docMk/>
          <pc:sldMk cId="325933951" sldId="2147481580"/>
        </pc:sldMkLst>
      </pc:sldChg>
      <pc:sldChg chg="add del replId">
        <pc:chgData name="Marie Deveaux" userId="S::mdeveaux@rtsl.org::9fc0be8f-9df8-4ccb-8fb2-ba99b4811463" providerId="AD" clId="Web-{963B4830-67B5-346F-B3E1-08C797756405}" dt="2025-04-18T16:08:48.596" v="154"/>
        <pc:sldMkLst>
          <pc:docMk/>
          <pc:sldMk cId="454202744" sldId="2147481580"/>
        </pc:sldMkLst>
      </pc:sldChg>
      <pc:sldChg chg="add del">
        <pc:chgData name="Marie Deveaux" userId="S::mdeveaux@rtsl.org::9fc0be8f-9df8-4ccb-8fb2-ba99b4811463" providerId="AD" clId="Web-{963B4830-67B5-346F-B3E1-08C797756405}" dt="2025-04-18T16:13:23.080" v="189"/>
        <pc:sldMkLst>
          <pc:docMk/>
          <pc:sldMk cId="1235438521" sldId="2147481580"/>
        </pc:sldMkLst>
      </pc:sldChg>
    </pc:docChg>
  </pc:docChgLst>
  <pc:docChgLst>
    <pc:chgData name="Shefali Oza" userId="S::soza@rtsl.org::b6d86925-c367-4057-9a73-a9633078c5cb" providerId="AD" clId="Web-{0A6B140D-16E1-6E8E-A6AA-2E9231E3C7D9}"/>
    <pc:docChg chg="modSld">
      <pc:chgData name="Shefali Oza" userId="S::soza@rtsl.org::b6d86925-c367-4057-9a73-a9633078c5cb" providerId="AD" clId="Web-{0A6B140D-16E1-6E8E-A6AA-2E9231E3C7D9}" dt="2025-04-18T02:02:35.479" v="0"/>
      <pc:docMkLst>
        <pc:docMk/>
      </pc:docMkLst>
      <pc:sldChg chg="addSp">
        <pc:chgData name="Shefali Oza" userId="S::soza@rtsl.org::b6d86925-c367-4057-9a73-a9633078c5cb" providerId="AD" clId="Web-{0A6B140D-16E1-6E8E-A6AA-2E9231E3C7D9}" dt="2025-04-18T02:02:35.479" v="0"/>
        <pc:sldMkLst>
          <pc:docMk/>
          <pc:sldMk cId="2785289706" sldId="2147481577"/>
        </pc:sldMkLst>
      </pc:sldChg>
    </pc:docChg>
  </pc:docChgLst>
  <pc:docChgLst>
    <pc:chgData name="Caitlyn Bradburn" userId="fbf6e58d-f431-4c1d-a40b-11815d7b2a7a" providerId="ADAL" clId="{568E60CC-57D7-9B46-A00E-1C360844B000}"/>
    <pc:docChg chg="modSld">
      <pc:chgData name="Caitlyn Bradburn" userId="fbf6e58d-f431-4c1d-a40b-11815d7b2a7a" providerId="ADAL" clId="{568E60CC-57D7-9B46-A00E-1C360844B000}" dt="2025-04-28T20:39:42.324" v="19" actId="5736"/>
      <pc:docMkLst>
        <pc:docMk/>
      </pc:docMkLst>
      <pc:sldChg chg="modSp">
        <pc:chgData name="Caitlyn Bradburn" userId="fbf6e58d-f431-4c1d-a40b-11815d7b2a7a" providerId="ADAL" clId="{568E60CC-57D7-9B46-A00E-1C360844B000}" dt="2025-04-28T19:49:50.279" v="0" actId="5736"/>
        <pc:sldMkLst>
          <pc:docMk/>
          <pc:sldMk cId="1689872749" sldId="2147480650"/>
        </pc:sldMkLst>
        <pc:graphicFrameChg chg="mod">
          <ac:chgData name="Caitlyn Bradburn" userId="fbf6e58d-f431-4c1d-a40b-11815d7b2a7a" providerId="ADAL" clId="{568E60CC-57D7-9B46-A00E-1C360844B000}" dt="2025-04-28T19:49:50.279" v="0" actId="5736"/>
          <ac:graphicFrameMkLst>
            <pc:docMk/>
            <pc:sldMk cId="1689872749" sldId="2147480650"/>
            <ac:graphicFrameMk id="8" creationId="{2F5D8944-3887-5C00-EE16-68DCB1017340}"/>
          </ac:graphicFrameMkLst>
        </pc:graphicFrameChg>
      </pc:sldChg>
      <pc:sldChg chg="modSp mod">
        <pc:chgData name="Caitlyn Bradburn" userId="fbf6e58d-f431-4c1d-a40b-11815d7b2a7a" providerId="ADAL" clId="{568E60CC-57D7-9B46-A00E-1C360844B000}" dt="2025-04-28T20:11:04.640" v="13" actId="14100"/>
        <pc:sldMkLst>
          <pc:docMk/>
          <pc:sldMk cId="1351424473" sldId="2147480713"/>
        </pc:sldMkLst>
        <pc:spChg chg="mod">
          <ac:chgData name="Caitlyn Bradburn" userId="fbf6e58d-f431-4c1d-a40b-11815d7b2a7a" providerId="ADAL" clId="{568E60CC-57D7-9B46-A00E-1C360844B000}" dt="2025-04-28T20:11:04.640" v="13" actId="14100"/>
          <ac:spMkLst>
            <pc:docMk/>
            <pc:sldMk cId="1351424473" sldId="2147480713"/>
            <ac:spMk id="30" creationId="{4DF5E87D-2C9F-2857-656B-1EF74BBCC22B}"/>
          </ac:spMkLst>
        </pc:spChg>
      </pc:sldChg>
      <pc:sldChg chg="modNotesTx">
        <pc:chgData name="Caitlyn Bradburn" userId="fbf6e58d-f431-4c1d-a40b-11815d7b2a7a" providerId="ADAL" clId="{568E60CC-57D7-9B46-A00E-1C360844B000}" dt="2025-04-28T20:16:33.158" v="18" actId="20577"/>
        <pc:sldMkLst>
          <pc:docMk/>
          <pc:sldMk cId="3805556006" sldId="2147481275"/>
        </pc:sldMkLst>
      </pc:sldChg>
      <pc:sldChg chg="addSp modSp mod delAnim">
        <pc:chgData name="Caitlyn Bradburn" userId="fbf6e58d-f431-4c1d-a40b-11815d7b2a7a" providerId="ADAL" clId="{568E60CC-57D7-9B46-A00E-1C360844B000}" dt="2025-04-28T19:52:41.332" v="11" actId="571"/>
        <pc:sldMkLst>
          <pc:docMk/>
          <pc:sldMk cId="1172223448" sldId="2147481573"/>
        </pc:sldMkLst>
        <pc:spChg chg="mod">
          <ac:chgData name="Caitlyn Bradburn" userId="fbf6e58d-f431-4c1d-a40b-11815d7b2a7a" providerId="ADAL" clId="{568E60CC-57D7-9B46-A00E-1C360844B000}" dt="2025-04-28T19:51:54.375" v="1" actId="1076"/>
          <ac:spMkLst>
            <pc:docMk/>
            <pc:sldMk cId="1172223448" sldId="2147481573"/>
            <ac:spMk id="11" creationId="{884453B1-9CDA-7401-99F1-A563948F6B1B}"/>
          </ac:spMkLst>
        </pc:spChg>
      </pc:sldChg>
      <pc:sldChg chg="modSp">
        <pc:chgData name="Caitlyn Bradburn" userId="fbf6e58d-f431-4c1d-a40b-11815d7b2a7a" providerId="ADAL" clId="{568E60CC-57D7-9B46-A00E-1C360844B000}" dt="2025-04-28T20:39:42.324" v="19" actId="5736"/>
        <pc:sldMkLst>
          <pc:docMk/>
          <pc:sldMk cId="2785289706" sldId="2147481577"/>
        </pc:sldMkLst>
        <pc:graphicFrameChg chg="mod">
          <ac:chgData name="Caitlyn Bradburn" userId="fbf6e58d-f431-4c1d-a40b-11815d7b2a7a" providerId="ADAL" clId="{568E60CC-57D7-9B46-A00E-1C360844B000}" dt="2025-04-28T20:39:42.324" v="19" actId="5736"/>
          <ac:graphicFrameMkLst>
            <pc:docMk/>
            <pc:sldMk cId="2785289706" sldId="2147481577"/>
            <ac:graphicFrameMk id="10" creationId="{AF2D9F91-A174-A1EC-9257-50CA519810CD}"/>
          </ac:graphicFrameMkLst>
        </pc:graphicFrameChg>
      </pc:sldChg>
    </pc:docChg>
  </pc:docChgLst>
  <pc:docChgLst>
    <pc:chgData name="Shefali Oza" userId="S::soza@rtsl.org::b6d86925-c367-4057-9a73-a9633078c5cb" providerId="AD" clId="Web-{C526A208-B2CF-533D-419E-12552CF87DF7}"/>
    <pc:docChg chg="modSld">
      <pc:chgData name="Shefali Oza" userId="S::soza@rtsl.org::b6d86925-c367-4057-9a73-a9633078c5cb" providerId="AD" clId="Web-{C526A208-B2CF-533D-419E-12552CF87DF7}" dt="2025-05-01T18:11:21.640" v="1"/>
      <pc:docMkLst>
        <pc:docMk/>
      </pc:docMkLst>
      <pc:sldChg chg="modSp">
        <pc:chgData name="Shefali Oza" userId="S::soza@rtsl.org::b6d86925-c367-4057-9a73-a9633078c5cb" providerId="AD" clId="Web-{C526A208-B2CF-533D-419E-12552CF87DF7}" dt="2025-05-01T18:11:21.640" v="1"/>
        <pc:sldMkLst>
          <pc:docMk/>
          <pc:sldMk cId="3301690218" sldId="214748158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7"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Detection </c:v>
                </c:pt>
              </c:strCache>
            </c:strRef>
          </c:tx>
          <c:spPr>
            <a:solidFill>
              <a:srgbClr val="EC544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Sheet1!$B$2:$B$9</c:f>
              <c:numCache>
                <c:formatCode>General</c:formatCode>
                <c:ptCount val="8"/>
                <c:pt idx="1">
                  <c:v>1</c:v>
                </c:pt>
                <c:pt idx="2">
                  <c:v>3</c:v>
                </c:pt>
                <c:pt idx="3">
                  <c:v>2</c:v>
                </c:pt>
                <c:pt idx="4">
                  <c:v>1</c:v>
                </c:pt>
                <c:pt idx="6">
                  <c:v>12</c:v>
                </c:pt>
                <c:pt idx="7">
                  <c:v>4</c:v>
                </c:pt>
              </c:numCache>
            </c:numRef>
          </c:val>
          <c:extLst>
            <c:ext xmlns:c16="http://schemas.microsoft.com/office/drawing/2014/chart" uri="{C3380CC4-5D6E-409C-BE32-E72D297353CC}">
              <c16:uniqueId val="{00000000-F5DB-2842-A37E-AE6EF15DA477}"/>
            </c:ext>
          </c:extLst>
        </c:ser>
        <c:ser>
          <c:idx val="1"/>
          <c:order val="1"/>
          <c:tx>
            <c:strRef>
              <c:f>Sheet1!$C$1</c:f>
              <c:strCache>
                <c:ptCount val="1"/>
                <c:pt idx="0">
                  <c:v>Notification </c:v>
                </c:pt>
              </c:strCache>
            </c:strRef>
          </c:tx>
          <c:spPr>
            <a:solidFill>
              <a:srgbClr val="F7973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Sheet1!$C$2:$C$9</c:f>
              <c:numCache>
                <c:formatCode>General</c:formatCode>
                <c:ptCount val="8"/>
                <c:pt idx="1">
                  <c:v>3</c:v>
                </c:pt>
                <c:pt idx="3">
                  <c:v>1</c:v>
                </c:pt>
                <c:pt idx="4">
                  <c:v>7</c:v>
                </c:pt>
                <c:pt idx="5">
                  <c:v>1</c:v>
                </c:pt>
                <c:pt idx="7">
                  <c:v>2</c:v>
                </c:pt>
              </c:numCache>
            </c:numRef>
          </c:val>
          <c:extLst>
            <c:ext xmlns:c16="http://schemas.microsoft.com/office/drawing/2014/chart" uri="{C3380CC4-5D6E-409C-BE32-E72D297353CC}">
              <c16:uniqueId val="{00000001-F5DB-2842-A37E-AE6EF15DA477}"/>
            </c:ext>
          </c:extLst>
        </c:ser>
        <c:ser>
          <c:idx val="2"/>
          <c:order val="2"/>
          <c:tx>
            <c:strRef>
              <c:f>Sheet1!$D$1</c:f>
              <c:strCache>
                <c:ptCount val="1"/>
                <c:pt idx="0">
                  <c:v>Response </c:v>
                </c:pt>
              </c:strCache>
            </c:strRef>
          </c:tx>
          <c:spPr>
            <a:solidFill>
              <a:srgbClr val="40BE5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Trebuchet MS" panose="020B0703020202090204" pitchFamily="34" charset="0"/>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Limited availability of countermeasures or personal protective equipment </c:v>
                </c:pt>
                <c:pt idx="1">
                  <c:v>Human resources gaps for public health </c:v>
                </c:pt>
                <c:pt idx="2">
                  <c:v>Competing priorities (including COVID-19) </c:v>
                </c:pt>
                <c:pt idx="3">
                  <c:v>Access issues (remote, fragile, conflict settings) </c:v>
                </c:pt>
                <c:pt idx="4">
                  <c:v>Reporting failure </c:v>
                </c:pt>
                <c:pt idx="5">
                  <c:v>Availability of resources for response initiation or rapid resource mobilization </c:v>
                </c:pt>
                <c:pt idx="6">
                  <c:v>Low awareness or clinical suspicion by health workers </c:v>
                </c:pt>
                <c:pt idx="7">
                  <c:v>Laboratory confirmation </c:v>
                </c:pt>
              </c:strCache>
            </c:strRef>
          </c:cat>
          <c:val>
            <c:numRef>
              <c:f>Sheet1!$D$2:$D$9</c:f>
              <c:numCache>
                <c:formatCode>General</c:formatCode>
                <c:ptCount val="8"/>
                <c:pt idx="0">
                  <c:v>7</c:v>
                </c:pt>
                <c:pt idx="1">
                  <c:v>3</c:v>
                </c:pt>
                <c:pt idx="2">
                  <c:v>5</c:v>
                </c:pt>
                <c:pt idx="3">
                  <c:v>5</c:v>
                </c:pt>
                <c:pt idx="4">
                  <c:v>1</c:v>
                </c:pt>
                <c:pt idx="5">
                  <c:v>9</c:v>
                </c:pt>
                <c:pt idx="7">
                  <c:v>7</c:v>
                </c:pt>
              </c:numCache>
            </c:numRef>
          </c:val>
          <c:extLst>
            <c:ext xmlns:c16="http://schemas.microsoft.com/office/drawing/2014/chart" uri="{C3380CC4-5D6E-409C-BE32-E72D297353CC}">
              <c16:uniqueId val="{00000002-F5DB-2842-A37E-AE6EF15DA477}"/>
            </c:ext>
          </c:extLst>
        </c:ser>
        <c:dLbls>
          <c:dLblPos val="inEnd"/>
          <c:showLegendKey val="0"/>
          <c:showVal val="1"/>
          <c:showCatName val="0"/>
          <c:showSerName val="0"/>
          <c:showPercent val="0"/>
          <c:showBubbleSize val="0"/>
        </c:dLbls>
        <c:gapWidth val="39"/>
        <c:overlap val="100"/>
        <c:axId val="236190623"/>
        <c:axId val="236192351"/>
      </c:barChart>
      <c:catAx>
        <c:axId val="2361906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2351"/>
        <c:crosses val="autoZero"/>
        <c:auto val="1"/>
        <c:lblAlgn val="ctr"/>
        <c:lblOffset val="100"/>
        <c:noMultiLvlLbl val="0"/>
      </c:catAx>
      <c:valAx>
        <c:axId val="236192351"/>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crossAx val="236190623"/>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Trebuchet MS" panose="020B0703020202090204" pitchFamily="34" charset="0"/>
              <a:ea typeface="+mn-ea"/>
              <a:cs typeface="+mn-cs"/>
            </a:defRPr>
          </a:pPr>
          <a:endParaRPr lang="en-US"/>
        </a:p>
      </c:txPr>
    </c:legend>
    <c:plotVisOnly val="1"/>
    <c:dispBlanksAs val="gap"/>
    <c:showDLblsOverMax val="0"/>
  </c:chart>
  <c:spPr>
    <a:noFill/>
    <a:ln>
      <a:noFill/>
    </a:ln>
    <a:effectLst/>
  </c:spPr>
  <c:txPr>
    <a:bodyPr/>
    <a:lstStyle/>
    <a:p>
      <a:pPr>
        <a:defRPr>
          <a:latin typeface="Trebuchet MS" panose="020B070302020209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5BFB233-8FC1-7547-B71A-F40D086B6A69}" type="doc">
      <dgm:prSet loTypeId="urn:microsoft.com/office/officeart/2005/8/layout/chevron2" loCatId="process" qsTypeId="urn:microsoft.com/office/officeart/2005/8/quickstyle/simple1" qsCatId="simple" csTypeId="urn:microsoft.com/office/officeart/2005/8/colors/accent0_3" csCatId="mainScheme" phldr="1"/>
      <dgm:spPr/>
      <dgm:t>
        <a:bodyPr/>
        <a:lstStyle/>
        <a:p>
          <a:endParaRPr lang="en-US"/>
        </a:p>
      </dgm:t>
    </dgm:pt>
    <dgm:pt modelId="{AE0B31D3-D86B-044E-ACBB-60795AD4EBB9}">
      <dgm:prSet phldrT="[Text]" custT="1"/>
      <dgm:spPr/>
      <dgm:t>
        <a:bodyPr/>
        <a:lstStyle/>
        <a:p>
          <a:r>
            <a:rPr lang="en-US" sz="2700">
              <a:latin typeface="Arial"/>
              <a:cs typeface="Arial"/>
            </a:rPr>
            <a:t> </a:t>
          </a:r>
        </a:p>
      </dgm:t>
    </dgm:pt>
    <dgm:pt modelId="{97A148E2-D4BB-3445-9BA8-582EA6D7983A}" type="par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9D928FA6-7F1F-BC46-9417-C38A02EAD312}" type="sibTrans" cxnId="{C822E423-0BB7-1945-9F7E-F433DB46AD47}">
      <dgm:prSet/>
      <dgm:spPr/>
      <dgm:t>
        <a:bodyPr/>
        <a:lstStyle/>
        <a:p>
          <a:endParaRPr lang="en-US">
            <a:latin typeface="Arial" panose="020B0604020202020204" pitchFamily="34" charset="0"/>
            <a:cs typeface="Arial" panose="020B0604020202020204" pitchFamily="34" charset="0"/>
          </a:endParaRPr>
        </a:p>
      </dgm:t>
    </dgm:pt>
    <dgm:pt modelId="{B78C4112-9AAD-C74A-9D95-01C5CC3C71B3}">
      <dgm:prSet phldrT="[Text]" custT="1"/>
      <dgm:spPr/>
      <dgm:t>
        <a:bodyPr/>
        <a:lstStyle/>
        <a:p>
          <a:pPr rtl="0"/>
          <a:r>
            <a:rPr lang="en-US" sz="2700">
              <a:latin typeface="Arial"/>
              <a:cs typeface="Arial"/>
            </a:rPr>
            <a:t> Consolidate 7-1-7 data across outbreaks in a single database</a:t>
          </a:r>
        </a:p>
      </dgm:t>
    </dgm:pt>
    <dgm:pt modelId="{6A2DD3FF-3604-B64A-9CFD-F047FC4DF8F7}" type="par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61B0812E-B309-7A40-B2BC-00A10799B73B}" type="sibTrans" cxnId="{FB008A8D-8A09-4546-9064-C2691182F031}">
      <dgm:prSet/>
      <dgm:spPr/>
      <dgm:t>
        <a:bodyPr/>
        <a:lstStyle/>
        <a:p>
          <a:endParaRPr lang="en-US">
            <a:latin typeface="Arial" panose="020B0604020202020204" pitchFamily="34" charset="0"/>
            <a:cs typeface="Arial" panose="020B0604020202020204" pitchFamily="34" charset="0"/>
          </a:endParaRPr>
        </a:p>
      </dgm:t>
    </dgm:pt>
    <dgm:pt modelId="{F9F21958-ED80-204D-BF0D-58CB767B7FDD}">
      <dgm:prSet phldrT="[Text]" custT="1"/>
      <dgm:spPr/>
      <dgm:t>
        <a:bodyPr/>
        <a:lstStyle/>
        <a:p>
          <a:r>
            <a:rPr lang="en-US" sz="2700">
              <a:latin typeface="Arial"/>
              <a:cs typeface="Arial"/>
            </a:rPr>
            <a:t> </a:t>
          </a:r>
        </a:p>
      </dgm:t>
    </dgm:pt>
    <dgm:pt modelId="{041AF626-76DF-7048-86C9-D72F368AFA47}" type="par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2CD6879D-B4A0-E14F-8C88-F10F26CE8EB8}" type="sibTrans" cxnId="{75BAB4CC-4234-4C44-94C5-87948E9D1B15}">
      <dgm:prSet/>
      <dgm:spPr/>
      <dgm:t>
        <a:bodyPr/>
        <a:lstStyle/>
        <a:p>
          <a:endParaRPr lang="en-US">
            <a:latin typeface="Arial" panose="020B0604020202020204" pitchFamily="34" charset="0"/>
            <a:cs typeface="Arial" panose="020B0604020202020204" pitchFamily="34" charset="0"/>
          </a:endParaRPr>
        </a:p>
      </dgm:t>
    </dgm:pt>
    <dgm:pt modelId="{D5002075-4D98-7F41-9120-5588F9CC7DCF}">
      <dgm:prSet phldrT="[Text]" custT="1"/>
      <dgm:spPr/>
      <dgm:t>
        <a:bodyPr/>
        <a:lstStyle/>
        <a:p>
          <a:r>
            <a:rPr lang="en-US" sz="2700">
              <a:latin typeface="Arial"/>
              <a:cs typeface="Arial"/>
            </a:rPr>
            <a:t>Verify the data</a:t>
          </a:r>
        </a:p>
      </dgm:t>
    </dgm:pt>
    <dgm:pt modelId="{1852D31B-D3B9-C946-BF02-CE06E1D94F48}" type="par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72778BB0-A533-354B-B8C1-622FE7FC7581}" type="sibTrans" cxnId="{9B78B139-E499-4C4F-AFA2-A8A88D5606D5}">
      <dgm:prSet/>
      <dgm:spPr/>
      <dgm:t>
        <a:bodyPr/>
        <a:lstStyle/>
        <a:p>
          <a:endParaRPr lang="en-US">
            <a:latin typeface="Arial" panose="020B0604020202020204" pitchFamily="34" charset="0"/>
            <a:cs typeface="Arial" panose="020B0604020202020204" pitchFamily="34" charset="0"/>
          </a:endParaRPr>
        </a:p>
      </dgm:t>
    </dgm:pt>
    <dgm:pt modelId="{4CA228C5-D5B8-244B-87E8-D6EE5AF63471}">
      <dgm:prSet phldrT="[Text]" custT="1"/>
      <dgm:spPr/>
      <dgm:t>
        <a:bodyPr/>
        <a:lstStyle/>
        <a:p>
          <a:r>
            <a:rPr lang="en-US" sz="2700">
              <a:latin typeface="Arial"/>
              <a:cs typeface="Arial"/>
            </a:rPr>
            <a:t> </a:t>
          </a:r>
        </a:p>
      </dgm:t>
    </dgm:pt>
    <dgm:pt modelId="{652CA08C-14A7-9747-8AAF-36ACC3048303}" type="par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77157822-2F6C-CF42-A43A-6EFAF1FD390E}" type="sibTrans" cxnId="{19328A45-6A1F-3D4B-999E-C02DD7884A44}">
      <dgm:prSet/>
      <dgm:spPr/>
      <dgm:t>
        <a:bodyPr/>
        <a:lstStyle/>
        <a:p>
          <a:endParaRPr lang="en-US">
            <a:latin typeface="Arial" panose="020B0604020202020204" pitchFamily="34" charset="0"/>
            <a:cs typeface="Arial" panose="020B0604020202020204" pitchFamily="34" charset="0"/>
          </a:endParaRPr>
        </a:p>
      </dgm:t>
    </dgm:pt>
    <dgm:pt modelId="{9BF6ECDF-77E3-1F4A-940D-419025FD6100}">
      <dgm:prSet phldrT="[Text]" custT="1"/>
      <dgm:spPr/>
      <dgm:t>
        <a:bodyPr/>
        <a:lstStyle/>
        <a:p>
          <a:r>
            <a:rPr lang="en-US" sz="2700">
              <a:latin typeface="Arial" panose="020B0604020202020204" pitchFamily="34" charset="0"/>
              <a:cs typeface="Arial" panose="020B0604020202020204" pitchFamily="34" charset="0"/>
            </a:rPr>
            <a:t>Monitor progress of actions</a:t>
          </a:r>
        </a:p>
      </dgm:t>
    </dgm:pt>
    <dgm:pt modelId="{954E3C23-0006-594D-9650-2A59CE2AE533}" type="par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EA23FD46-EE1D-0545-89C1-03C1C171E6BA}" type="sibTrans" cxnId="{AE171370-8B26-3543-96A6-404D8EB03B4D}">
      <dgm:prSet/>
      <dgm:spPr/>
      <dgm:t>
        <a:bodyPr/>
        <a:lstStyle/>
        <a:p>
          <a:endParaRPr lang="en-US">
            <a:latin typeface="Arial" panose="020B0604020202020204" pitchFamily="34" charset="0"/>
            <a:cs typeface="Arial" panose="020B0604020202020204" pitchFamily="34" charset="0"/>
          </a:endParaRPr>
        </a:p>
      </dgm:t>
    </dgm:pt>
    <dgm:pt modelId="{7C7FF80B-C149-044E-8AA8-F0AD7B42B598}">
      <dgm:prSet custT="1"/>
      <dgm:spPr/>
      <dgm:t>
        <a:bodyPr/>
        <a:lstStyle/>
        <a:p>
          <a:endParaRPr lang="en-US" sz="2700">
            <a:latin typeface="Arial" panose="020B0604020202020204" pitchFamily="34" charset="0"/>
            <a:cs typeface="Arial" panose="020B0604020202020204" pitchFamily="34" charset="0"/>
          </a:endParaRPr>
        </a:p>
      </dgm:t>
    </dgm:pt>
    <dgm:pt modelId="{FB53B88C-4A98-B945-8EEC-70587EFCCD22}" type="par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8281D32C-CA1E-CE4C-A815-91B1C26DCE1F}" type="sibTrans" cxnId="{E70858AC-3BB2-DF48-A504-FC57067B83FE}">
      <dgm:prSet/>
      <dgm:spPr/>
      <dgm:t>
        <a:bodyPr/>
        <a:lstStyle/>
        <a:p>
          <a:endParaRPr lang="en-US">
            <a:latin typeface="Arial" panose="020B0604020202020204" pitchFamily="34" charset="0"/>
            <a:cs typeface="Arial" panose="020B0604020202020204" pitchFamily="34" charset="0"/>
          </a:endParaRPr>
        </a:p>
      </dgm:t>
    </dgm:pt>
    <dgm:pt modelId="{412EB22B-EBE8-304F-9F3A-DF65D62BF30D}">
      <dgm:prSet custT="1"/>
      <dgm:spPr/>
      <dgm:t>
        <a:bodyPr/>
        <a:lstStyle/>
        <a:p>
          <a:r>
            <a:rPr lang="en-US" sz="2700">
              <a:latin typeface="Arial"/>
              <a:cs typeface="Arial"/>
            </a:rPr>
            <a:t>Discuss progress with stakeholders</a:t>
          </a:r>
        </a:p>
      </dgm:t>
    </dgm:pt>
    <dgm:pt modelId="{DA994D9E-D2A5-524B-B87B-EC12A4CDD3C5}" type="par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447612E5-EBBC-A243-9A15-FA86EEC84968}" type="sibTrans" cxnId="{5165E26E-F1E8-064D-9160-25C1A2B74FB0}">
      <dgm:prSet/>
      <dgm:spPr/>
      <dgm:t>
        <a:bodyPr/>
        <a:lstStyle/>
        <a:p>
          <a:endParaRPr lang="en-US">
            <a:latin typeface="Arial" panose="020B0604020202020204" pitchFamily="34" charset="0"/>
            <a:cs typeface="Arial" panose="020B0604020202020204" pitchFamily="34" charset="0"/>
          </a:endParaRPr>
        </a:p>
      </dgm:t>
    </dgm:pt>
    <dgm:pt modelId="{62929BA3-ABF9-2749-830A-106EF90E60BB}" type="pres">
      <dgm:prSet presAssocID="{E5BFB233-8FC1-7547-B71A-F40D086B6A69}" presName="linearFlow" presStyleCnt="0">
        <dgm:presLayoutVars>
          <dgm:dir/>
          <dgm:animLvl val="lvl"/>
          <dgm:resizeHandles val="exact"/>
        </dgm:presLayoutVars>
      </dgm:prSet>
      <dgm:spPr/>
    </dgm:pt>
    <dgm:pt modelId="{9C2DF0B0-0484-5147-915D-EE3EB13F1DB9}" type="pres">
      <dgm:prSet presAssocID="{AE0B31D3-D86B-044E-ACBB-60795AD4EBB9}" presName="composite" presStyleCnt="0"/>
      <dgm:spPr/>
    </dgm:pt>
    <dgm:pt modelId="{8D7C1866-D1E4-984D-9877-72A57719EF86}" type="pres">
      <dgm:prSet presAssocID="{AE0B31D3-D86B-044E-ACBB-60795AD4EBB9}" presName="parentText" presStyleLbl="alignNode1" presStyleIdx="0" presStyleCnt="4">
        <dgm:presLayoutVars>
          <dgm:chMax val="1"/>
          <dgm:bulletEnabled val="1"/>
        </dgm:presLayoutVars>
      </dgm:prSet>
      <dgm:spPr>
        <a:solidFill>
          <a:srgbClr val="D864C8"/>
        </a:solidFill>
      </dgm:spPr>
    </dgm:pt>
    <dgm:pt modelId="{EE89A7A2-E64D-6A4B-B1A0-1E1A96DF03C0}" type="pres">
      <dgm:prSet presAssocID="{AE0B31D3-D86B-044E-ACBB-60795AD4EBB9}" presName="descendantText" presStyleLbl="alignAcc1" presStyleIdx="0" presStyleCnt="4">
        <dgm:presLayoutVars>
          <dgm:bulletEnabled val="1"/>
        </dgm:presLayoutVars>
      </dgm:prSet>
      <dgm:spPr/>
    </dgm:pt>
    <dgm:pt modelId="{F6E3CA2A-EBAE-4843-A98A-CF38FC26E044}" type="pres">
      <dgm:prSet presAssocID="{9D928FA6-7F1F-BC46-9417-C38A02EAD312}" presName="sp" presStyleCnt="0"/>
      <dgm:spPr/>
    </dgm:pt>
    <dgm:pt modelId="{B5E7CBA7-B089-F743-8D0E-C66EB3F12D9B}" type="pres">
      <dgm:prSet presAssocID="{F9F21958-ED80-204D-BF0D-58CB767B7FDD}" presName="composite" presStyleCnt="0"/>
      <dgm:spPr/>
    </dgm:pt>
    <dgm:pt modelId="{ED992852-B25F-CC4D-BB2A-507626F39A5C}" type="pres">
      <dgm:prSet presAssocID="{F9F21958-ED80-204D-BF0D-58CB767B7FDD}" presName="parentText" presStyleLbl="alignNode1" presStyleIdx="1" presStyleCnt="4">
        <dgm:presLayoutVars>
          <dgm:chMax val="1"/>
          <dgm:bulletEnabled val="1"/>
        </dgm:presLayoutVars>
      </dgm:prSet>
      <dgm:spPr>
        <a:solidFill>
          <a:srgbClr val="D864C8"/>
        </a:solidFill>
      </dgm:spPr>
    </dgm:pt>
    <dgm:pt modelId="{E3E1DC55-C9EB-0D4D-A79F-1D71FB6E0C16}" type="pres">
      <dgm:prSet presAssocID="{F9F21958-ED80-204D-BF0D-58CB767B7FDD}" presName="descendantText" presStyleLbl="alignAcc1" presStyleIdx="1" presStyleCnt="4">
        <dgm:presLayoutVars>
          <dgm:bulletEnabled val="1"/>
        </dgm:presLayoutVars>
      </dgm:prSet>
      <dgm:spPr/>
    </dgm:pt>
    <dgm:pt modelId="{4725FCB7-86E7-CB4C-BD24-6244892BFAE9}" type="pres">
      <dgm:prSet presAssocID="{2CD6879D-B4A0-E14F-8C88-F10F26CE8EB8}" presName="sp" presStyleCnt="0"/>
      <dgm:spPr/>
    </dgm:pt>
    <dgm:pt modelId="{E6E03AF3-0820-D149-A2AE-9A9981E8F1D7}" type="pres">
      <dgm:prSet presAssocID="{4CA228C5-D5B8-244B-87E8-D6EE5AF63471}" presName="composite" presStyleCnt="0"/>
      <dgm:spPr/>
    </dgm:pt>
    <dgm:pt modelId="{B6CE859C-A988-C941-8EC6-EAEFEAEA467C}" type="pres">
      <dgm:prSet presAssocID="{4CA228C5-D5B8-244B-87E8-D6EE5AF63471}" presName="parentText" presStyleLbl="alignNode1" presStyleIdx="2" presStyleCnt="4">
        <dgm:presLayoutVars>
          <dgm:chMax val="1"/>
          <dgm:bulletEnabled val="1"/>
        </dgm:presLayoutVars>
      </dgm:prSet>
      <dgm:spPr>
        <a:solidFill>
          <a:srgbClr val="D864C8"/>
        </a:solidFill>
      </dgm:spPr>
    </dgm:pt>
    <dgm:pt modelId="{D60FB4AA-DB64-2445-930E-47408A52A888}" type="pres">
      <dgm:prSet presAssocID="{4CA228C5-D5B8-244B-87E8-D6EE5AF63471}" presName="descendantText" presStyleLbl="alignAcc1" presStyleIdx="2" presStyleCnt="4">
        <dgm:presLayoutVars>
          <dgm:bulletEnabled val="1"/>
        </dgm:presLayoutVars>
      </dgm:prSet>
      <dgm:spPr/>
    </dgm:pt>
    <dgm:pt modelId="{E3844708-C40C-524E-999D-D26C5584CB5D}" type="pres">
      <dgm:prSet presAssocID="{77157822-2F6C-CF42-A43A-6EFAF1FD390E}" presName="sp" presStyleCnt="0"/>
      <dgm:spPr/>
    </dgm:pt>
    <dgm:pt modelId="{353041AE-2E42-D240-ABBA-D4F5A3D89D30}" type="pres">
      <dgm:prSet presAssocID="{7C7FF80B-C149-044E-8AA8-F0AD7B42B598}" presName="composite" presStyleCnt="0"/>
      <dgm:spPr/>
    </dgm:pt>
    <dgm:pt modelId="{415EB6F8-E693-A94E-AD0E-86AFB10521C8}" type="pres">
      <dgm:prSet presAssocID="{7C7FF80B-C149-044E-8AA8-F0AD7B42B598}" presName="parentText" presStyleLbl="alignNode1" presStyleIdx="3" presStyleCnt="4">
        <dgm:presLayoutVars>
          <dgm:chMax val="1"/>
          <dgm:bulletEnabled val="1"/>
        </dgm:presLayoutVars>
      </dgm:prSet>
      <dgm:spPr>
        <a:solidFill>
          <a:srgbClr val="D864C8"/>
        </a:solidFill>
      </dgm:spPr>
    </dgm:pt>
    <dgm:pt modelId="{53AC1F71-E60D-3B42-8D56-30AE12C79F42}" type="pres">
      <dgm:prSet presAssocID="{7C7FF80B-C149-044E-8AA8-F0AD7B42B598}" presName="descendantText" presStyleLbl="alignAcc1" presStyleIdx="3" presStyleCnt="4">
        <dgm:presLayoutVars>
          <dgm:bulletEnabled val="1"/>
        </dgm:presLayoutVars>
      </dgm:prSet>
      <dgm:spPr/>
    </dgm:pt>
  </dgm:ptLst>
  <dgm:cxnLst>
    <dgm:cxn modelId="{8F8ADA0E-892E-42FC-A6B5-4C8611DA3481}" type="presOf" srcId="{4CA228C5-D5B8-244B-87E8-D6EE5AF63471}" destId="{B6CE859C-A988-C941-8EC6-EAEFEAEA467C}" srcOrd="0" destOrd="0" presId="urn:microsoft.com/office/officeart/2005/8/layout/chevron2"/>
    <dgm:cxn modelId="{658D5018-7C07-4B5E-BB19-7EBFF3041FF6}" type="presOf" srcId="{9BF6ECDF-77E3-1F4A-940D-419025FD6100}" destId="{D60FB4AA-DB64-2445-930E-47408A52A888}" srcOrd="0" destOrd="0" presId="urn:microsoft.com/office/officeart/2005/8/layout/chevron2"/>
    <dgm:cxn modelId="{C822E423-0BB7-1945-9F7E-F433DB46AD47}" srcId="{E5BFB233-8FC1-7547-B71A-F40D086B6A69}" destId="{AE0B31D3-D86B-044E-ACBB-60795AD4EBB9}" srcOrd="0" destOrd="0" parTransId="{97A148E2-D4BB-3445-9BA8-582EA6D7983A}" sibTransId="{9D928FA6-7F1F-BC46-9417-C38A02EAD312}"/>
    <dgm:cxn modelId="{DD649033-50C7-462C-9C4A-37C754EFA308}" type="presOf" srcId="{B78C4112-9AAD-C74A-9D95-01C5CC3C71B3}" destId="{EE89A7A2-E64D-6A4B-B1A0-1E1A96DF03C0}" srcOrd="0" destOrd="0" presId="urn:microsoft.com/office/officeart/2005/8/layout/chevron2"/>
    <dgm:cxn modelId="{9B78B139-E499-4C4F-AFA2-A8A88D5606D5}" srcId="{F9F21958-ED80-204D-BF0D-58CB767B7FDD}" destId="{D5002075-4D98-7F41-9120-5588F9CC7DCF}" srcOrd="0" destOrd="0" parTransId="{1852D31B-D3B9-C946-BF02-CE06E1D94F48}" sibTransId="{72778BB0-A533-354B-B8C1-622FE7FC7581}"/>
    <dgm:cxn modelId="{19328A45-6A1F-3D4B-999E-C02DD7884A44}" srcId="{E5BFB233-8FC1-7547-B71A-F40D086B6A69}" destId="{4CA228C5-D5B8-244B-87E8-D6EE5AF63471}" srcOrd="2" destOrd="0" parTransId="{652CA08C-14A7-9747-8AAF-36ACC3048303}" sibTransId="{77157822-2F6C-CF42-A43A-6EFAF1FD390E}"/>
    <dgm:cxn modelId="{9FE20E48-69D8-624B-B3B6-4C21C7DA6879}" type="presOf" srcId="{E5BFB233-8FC1-7547-B71A-F40D086B6A69}" destId="{62929BA3-ABF9-2749-830A-106EF90E60BB}" srcOrd="0" destOrd="0" presId="urn:microsoft.com/office/officeart/2005/8/layout/chevron2"/>
    <dgm:cxn modelId="{96F4F749-BA8B-48C2-95B0-66515510D3BF}" type="presOf" srcId="{F9F21958-ED80-204D-BF0D-58CB767B7FDD}" destId="{ED992852-B25F-CC4D-BB2A-507626F39A5C}" srcOrd="0" destOrd="0" presId="urn:microsoft.com/office/officeart/2005/8/layout/chevron2"/>
    <dgm:cxn modelId="{042C5856-20DB-4BAD-9A27-1F382CC98787}" type="presOf" srcId="{412EB22B-EBE8-304F-9F3A-DF65D62BF30D}" destId="{53AC1F71-E60D-3B42-8D56-30AE12C79F42}" srcOrd="0" destOrd="0" presId="urn:microsoft.com/office/officeart/2005/8/layout/chevron2"/>
    <dgm:cxn modelId="{5165E26E-F1E8-064D-9160-25C1A2B74FB0}" srcId="{7C7FF80B-C149-044E-8AA8-F0AD7B42B598}" destId="{412EB22B-EBE8-304F-9F3A-DF65D62BF30D}" srcOrd="0" destOrd="0" parTransId="{DA994D9E-D2A5-524B-B87B-EC12A4CDD3C5}" sibTransId="{447612E5-EBBC-A243-9A15-FA86EEC84968}"/>
    <dgm:cxn modelId="{AE171370-8B26-3543-96A6-404D8EB03B4D}" srcId="{4CA228C5-D5B8-244B-87E8-D6EE5AF63471}" destId="{9BF6ECDF-77E3-1F4A-940D-419025FD6100}" srcOrd="0" destOrd="0" parTransId="{954E3C23-0006-594D-9650-2A59CE2AE533}" sibTransId="{EA23FD46-EE1D-0545-89C1-03C1C171E6BA}"/>
    <dgm:cxn modelId="{FB008A8D-8A09-4546-9064-C2691182F031}" srcId="{AE0B31D3-D86B-044E-ACBB-60795AD4EBB9}" destId="{B78C4112-9AAD-C74A-9D95-01C5CC3C71B3}" srcOrd="0" destOrd="0" parTransId="{6A2DD3FF-3604-B64A-9CFD-F047FC4DF8F7}" sibTransId="{61B0812E-B309-7A40-B2BC-00A10799B73B}"/>
    <dgm:cxn modelId="{6CB01E96-BE68-416A-A422-D42D6C2B8903}" type="presOf" srcId="{AE0B31D3-D86B-044E-ACBB-60795AD4EBB9}" destId="{8D7C1866-D1E4-984D-9877-72A57719EF86}" srcOrd="0" destOrd="0" presId="urn:microsoft.com/office/officeart/2005/8/layout/chevron2"/>
    <dgm:cxn modelId="{E70858AC-3BB2-DF48-A504-FC57067B83FE}" srcId="{E5BFB233-8FC1-7547-B71A-F40D086B6A69}" destId="{7C7FF80B-C149-044E-8AA8-F0AD7B42B598}" srcOrd="3" destOrd="0" parTransId="{FB53B88C-4A98-B945-8EEC-70587EFCCD22}" sibTransId="{8281D32C-CA1E-CE4C-A815-91B1C26DCE1F}"/>
    <dgm:cxn modelId="{10BF1ABB-ADFF-4307-9D6A-82EE7DD63919}" type="presOf" srcId="{D5002075-4D98-7F41-9120-5588F9CC7DCF}" destId="{E3E1DC55-C9EB-0D4D-A79F-1D71FB6E0C16}" srcOrd="0" destOrd="0" presId="urn:microsoft.com/office/officeart/2005/8/layout/chevron2"/>
    <dgm:cxn modelId="{ECF807C6-4DC3-4952-ABFD-D980E2F2930E}" type="presOf" srcId="{7C7FF80B-C149-044E-8AA8-F0AD7B42B598}" destId="{415EB6F8-E693-A94E-AD0E-86AFB10521C8}" srcOrd="0" destOrd="0" presId="urn:microsoft.com/office/officeart/2005/8/layout/chevron2"/>
    <dgm:cxn modelId="{75BAB4CC-4234-4C44-94C5-87948E9D1B15}" srcId="{E5BFB233-8FC1-7547-B71A-F40D086B6A69}" destId="{F9F21958-ED80-204D-BF0D-58CB767B7FDD}" srcOrd="1" destOrd="0" parTransId="{041AF626-76DF-7048-86C9-D72F368AFA47}" sibTransId="{2CD6879D-B4A0-E14F-8C88-F10F26CE8EB8}"/>
    <dgm:cxn modelId="{A259BEAD-3306-4566-A0B2-D4600A29FD83}" type="presParOf" srcId="{62929BA3-ABF9-2749-830A-106EF90E60BB}" destId="{9C2DF0B0-0484-5147-915D-EE3EB13F1DB9}" srcOrd="0" destOrd="0" presId="urn:microsoft.com/office/officeart/2005/8/layout/chevron2"/>
    <dgm:cxn modelId="{09F139C2-0E5B-4487-B1E8-5638F0D8EC15}" type="presParOf" srcId="{9C2DF0B0-0484-5147-915D-EE3EB13F1DB9}" destId="{8D7C1866-D1E4-984D-9877-72A57719EF86}" srcOrd="0" destOrd="0" presId="urn:microsoft.com/office/officeart/2005/8/layout/chevron2"/>
    <dgm:cxn modelId="{A8201641-D42D-49C1-BFF5-FE654D8CB4D5}" type="presParOf" srcId="{9C2DF0B0-0484-5147-915D-EE3EB13F1DB9}" destId="{EE89A7A2-E64D-6A4B-B1A0-1E1A96DF03C0}" srcOrd="1" destOrd="0" presId="urn:microsoft.com/office/officeart/2005/8/layout/chevron2"/>
    <dgm:cxn modelId="{C00E29CF-E638-4B63-AD86-22AE5A8A632C}" type="presParOf" srcId="{62929BA3-ABF9-2749-830A-106EF90E60BB}" destId="{F6E3CA2A-EBAE-4843-A98A-CF38FC26E044}" srcOrd="1" destOrd="0" presId="urn:microsoft.com/office/officeart/2005/8/layout/chevron2"/>
    <dgm:cxn modelId="{1546D808-42A6-4BB7-AB49-07A649ED43E6}" type="presParOf" srcId="{62929BA3-ABF9-2749-830A-106EF90E60BB}" destId="{B5E7CBA7-B089-F743-8D0E-C66EB3F12D9B}" srcOrd="2" destOrd="0" presId="urn:microsoft.com/office/officeart/2005/8/layout/chevron2"/>
    <dgm:cxn modelId="{F6325B61-EFAA-4C62-9F4B-3A4813F47F07}" type="presParOf" srcId="{B5E7CBA7-B089-F743-8D0E-C66EB3F12D9B}" destId="{ED992852-B25F-CC4D-BB2A-507626F39A5C}" srcOrd="0" destOrd="0" presId="urn:microsoft.com/office/officeart/2005/8/layout/chevron2"/>
    <dgm:cxn modelId="{4E39BF9C-4F61-451C-9DD3-0CAC0AA3B3C3}" type="presParOf" srcId="{B5E7CBA7-B089-F743-8D0E-C66EB3F12D9B}" destId="{E3E1DC55-C9EB-0D4D-A79F-1D71FB6E0C16}" srcOrd="1" destOrd="0" presId="urn:microsoft.com/office/officeart/2005/8/layout/chevron2"/>
    <dgm:cxn modelId="{68368131-1EB9-42A2-B586-B2E872709CBA}" type="presParOf" srcId="{62929BA3-ABF9-2749-830A-106EF90E60BB}" destId="{4725FCB7-86E7-CB4C-BD24-6244892BFAE9}" srcOrd="3" destOrd="0" presId="urn:microsoft.com/office/officeart/2005/8/layout/chevron2"/>
    <dgm:cxn modelId="{8DA1B804-19D6-4EAC-A0BD-E3322D3C8B59}" type="presParOf" srcId="{62929BA3-ABF9-2749-830A-106EF90E60BB}" destId="{E6E03AF3-0820-D149-A2AE-9A9981E8F1D7}" srcOrd="4" destOrd="0" presId="urn:microsoft.com/office/officeart/2005/8/layout/chevron2"/>
    <dgm:cxn modelId="{D0E86945-1DB1-4460-B686-70CB4721F57E}" type="presParOf" srcId="{E6E03AF3-0820-D149-A2AE-9A9981E8F1D7}" destId="{B6CE859C-A988-C941-8EC6-EAEFEAEA467C}" srcOrd="0" destOrd="0" presId="urn:microsoft.com/office/officeart/2005/8/layout/chevron2"/>
    <dgm:cxn modelId="{1C61AF20-03B1-4137-83FF-4D2320A92D8C}" type="presParOf" srcId="{E6E03AF3-0820-D149-A2AE-9A9981E8F1D7}" destId="{D60FB4AA-DB64-2445-930E-47408A52A888}" srcOrd="1" destOrd="0" presId="urn:microsoft.com/office/officeart/2005/8/layout/chevron2"/>
    <dgm:cxn modelId="{C7822A42-465D-481E-A619-3C54105D9C13}" type="presParOf" srcId="{62929BA3-ABF9-2749-830A-106EF90E60BB}" destId="{E3844708-C40C-524E-999D-D26C5584CB5D}" srcOrd="5" destOrd="0" presId="urn:microsoft.com/office/officeart/2005/8/layout/chevron2"/>
    <dgm:cxn modelId="{BD8A7987-4D5B-412A-9D0F-4C9FABB584D1}" type="presParOf" srcId="{62929BA3-ABF9-2749-830A-106EF90E60BB}" destId="{353041AE-2E42-D240-ABBA-D4F5A3D89D30}" srcOrd="6" destOrd="0" presId="urn:microsoft.com/office/officeart/2005/8/layout/chevron2"/>
    <dgm:cxn modelId="{9BA151C4-B132-4D52-9C2F-F5331305BF66}" type="presParOf" srcId="{353041AE-2E42-D240-ABBA-D4F5A3D89D30}" destId="{415EB6F8-E693-A94E-AD0E-86AFB10521C8}" srcOrd="0" destOrd="0" presId="urn:microsoft.com/office/officeart/2005/8/layout/chevron2"/>
    <dgm:cxn modelId="{E1816B29-CD55-4BD2-965F-16448E334CA6}" type="presParOf" srcId="{353041AE-2E42-D240-ABBA-D4F5A3D89D30}" destId="{53AC1F71-E60D-3B42-8D56-30AE12C79F42}"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647B8FF-4065-B340-A0BF-54FD95B6E32B}" type="doc">
      <dgm:prSet loTypeId="urn:microsoft.com/office/officeart/2005/8/layout/process2" loCatId="" qsTypeId="urn:microsoft.com/office/officeart/2005/8/quickstyle/simple1" qsCatId="simple" csTypeId="urn:microsoft.com/office/officeart/2005/8/colors/accent1_2" csCatId="accent1" phldr="1"/>
      <dgm:spPr/>
      <dgm:t>
        <a:bodyPr/>
        <a:lstStyle/>
        <a:p>
          <a:endParaRPr lang="en-US"/>
        </a:p>
      </dgm:t>
    </dgm:pt>
    <dgm:pt modelId="{58099EAA-D3ED-A84D-813F-3E29A164D96E}">
      <dgm:prSet phldrT="[Text]" custT="1"/>
      <dgm:spPr>
        <a:solidFill>
          <a:schemeClr val="accent1"/>
        </a:solidFill>
      </dgm:spPr>
      <dgm:t>
        <a:bodyPr/>
        <a:lstStyle/>
        <a:p>
          <a:pPr rtl="0"/>
          <a:r>
            <a:rPr lang="en-US" sz="1500" b="0" i="0">
              <a:solidFill>
                <a:schemeClr val="bg1"/>
              </a:solidFill>
              <a:latin typeface="Arial"/>
              <a:cs typeface="Arial"/>
            </a:rPr>
            <a:t>Synthesize            7-1-7 data</a:t>
          </a:r>
        </a:p>
      </dgm:t>
    </dgm:pt>
    <dgm:pt modelId="{8F87B8FA-9A43-6840-B89F-DB0A82C63BFA}" type="parTrans" cxnId="{5832C367-4742-644F-8FE8-D146586E8490}">
      <dgm:prSet/>
      <dgm:spPr/>
      <dgm:t>
        <a:bodyPr/>
        <a:lstStyle/>
        <a:p>
          <a:endParaRPr lang="en-US" sz="1500">
            <a:latin typeface="Arial" panose="020B0604020202020204" pitchFamily="34" charset="0"/>
            <a:cs typeface="Arial" panose="020B0604020202020204" pitchFamily="34" charset="0"/>
          </a:endParaRPr>
        </a:p>
      </dgm:t>
    </dgm:pt>
    <dgm:pt modelId="{E45849DE-81E1-B248-8B27-598F92D9A282}" type="sibTrans" cxnId="{5832C367-4742-644F-8FE8-D146586E8490}">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33E7D148-3FA1-5948-A6B9-EB15579FEAC3}">
      <dgm:prSet phldrT="[Text]" custT="1"/>
      <dgm:spPr>
        <a:solidFill>
          <a:schemeClr val="accent1"/>
        </a:solidFill>
      </dgm:spPr>
      <dgm:t>
        <a:bodyPr/>
        <a:lstStyle/>
        <a:p>
          <a:pPr rtl="0"/>
          <a:r>
            <a:rPr lang="en-US" sz="1500" b="0" i="0">
              <a:solidFill>
                <a:schemeClr val="bg1"/>
              </a:solidFill>
              <a:latin typeface="Arial"/>
              <a:cs typeface="Arial"/>
            </a:rPr>
            <a:t>Reference 7-1-7 data with other assessments + tools</a:t>
          </a:r>
          <a:endParaRPr lang="en-US" sz="1500" b="0">
            <a:solidFill>
              <a:schemeClr val="bg1"/>
            </a:solidFill>
            <a:latin typeface="Arial"/>
            <a:cs typeface="Arial"/>
          </a:endParaRPr>
        </a:p>
      </dgm:t>
    </dgm:pt>
    <dgm:pt modelId="{CC7994AD-D843-6D48-864A-FA0B3C272FDD}" type="parTrans" cxnId="{0BD39EAB-2BEC-3449-93FE-F913410C66ED}">
      <dgm:prSet/>
      <dgm:spPr/>
      <dgm:t>
        <a:bodyPr/>
        <a:lstStyle/>
        <a:p>
          <a:endParaRPr lang="en-US" sz="1500">
            <a:latin typeface="Arial" panose="020B0604020202020204" pitchFamily="34" charset="0"/>
            <a:cs typeface="Arial" panose="020B0604020202020204" pitchFamily="34" charset="0"/>
          </a:endParaRPr>
        </a:p>
      </dgm:t>
    </dgm:pt>
    <dgm:pt modelId="{5F98829D-8B90-D648-93E3-B74A5BEBAA61}" type="sibTrans" cxnId="{0BD39EAB-2BEC-3449-93FE-F913410C66ED}">
      <dgm:prSet custT="1"/>
      <dgm:spPr>
        <a:solidFill>
          <a:schemeClr val="tx2">
            <a:lumMod val="60000"/>
            <a:lumOff val="40000"/>
          </a:schemeClr>
        </a:solidFill>
      </dgm:spPr>
      <dgm:t>
        <a:bodyPr/>
        <a:lstStyle/>
        <a:p>
          <a:endParaRPr lang="en-US" sz="1500">
            <a:latin typeface="Arial" panose="020B0604020202020204" pitchFamily="34" charset="0"/>
            <a:cs typeface="Arial" panose="020B0604020202020204" pitchFamily="34" charset="0"/>
          </a:endParaRPr>
        </a:p>
      </dgm:t>
    </dgm:pt>
    <dgm:pt modelId="{40BFD5C6-F887-CD47-8202-77C59EC71991}">
      <dgm:prSet phldrT="[Text]" custT="1"/>
      <dgm:spPr>
        <a:solidFill>
          <a:schemeClr val="accent1"/>
        </a:solidFill>
      </dgm:spPr>
      <dgm:t>
        <a:bodyPr/>
        <a:lstStyle/>
        <a:p>
          <a:r>
            <a:rPr lang="en-US" sz="1500" b="0" i="0">
              <a:solidFill>
                <a:schemeClr val="bg1"/>
              </a:solidFill>
              <a:latin typeface="Arial"/>
              <a:cs typeface="Arial"/>
            </a:rPr>
            <a:t>Add or reprioritize in national plans, e.g., NAPHS</a:t>
          </a:r>
          <a:endParaRPr lang="en-US" sz="1500" b="0">
            <a:solidFill>
              <a:schemeClr val="bg1"/>
            </a:solidFill>
            <a:latin typeface="Arial"/>
            <a:cs typeface="Arial"/>
          </a:endParaRPr>
        </a:p>
      </dgm:t>
    </dgm:pt>
    <dgm:pt modelId="{A1109BD9-30BD-C345-B70E-635E77E280E9}" type="par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B24EABFF-2400-FE46-BA37-EBB7E8649236}" type="sibTrans" cxnId="{9488E48E-B034-8445-9125-B99A7BF7392A}">
      <dgm:prSet/>
      <dgm:spPr/>
      <dgm:t>
        <a:bodyPr/>
        <a:lstStyle/>
        <a:p>
          <a:endParaRPr lang="en-US" sz="1500">
            <a:latin typeface="Arial" panose="020B0604020202020204" pitchFamily="34" charset="0"/>
            <a:cs typeface="Arial" panose="020B0604020202020204" pitchFamily="34" charset="0"/>
          </a:endParaRPr>
        </a:p>
      </dgm:t>
    </dgm:pt>
    <dgm:pt modelId="{EB01F8C4-0D4C-3C46-89C3-09BD58638931}" type="pres">
      <dgm:prSet presAssocID="{E647B8FF-4065-B340-A0BF-54FD95B6E32B}" presName="linearFlow" presStyleCnt="0">
        <dgm:presLayoutVars>
          <dgm:resizeHandles val="exact"/>
        </dgm:presLayoutVars>
      </dgm:prSet>
      <dgm:spPr/>
    </dgm:pt>
    <dgm:pt modelId="{EA0E6312-D1DF-4D4D-86A6-963524CF6B21}" type="pres">
      <dgm:prSet presAssocID="{58099EAA-D3ED-A84D-813F-3E29A164D96E}" presName="node" presStyleLbl="node1" presStyleIdx="0" presStyleCnt="3" custScaleY="119956">
        <dgm:presLayoutVars>
          <dgm:bulletEnabled val="1"/>
        </dgm:presLayoutVars>
      </dgm:prSet>
      <dgm:spPr/>
    </dgm:pt>
    <dgm:pt modelId="{1336D54E-0990-4548-80F7-8E957AE39774}" type="pres">
      <dgm:prSet presAssocID="{E45849DE-81E1-B248-8B27-598F92D9A282}" presName="sibTrans" presStyleLbl="sibTrans2D1" presStyleIdx="0" presStyleCnt="2"/>
      <dgm:spPr/>
    </dgm:pt>
    <dgm:pt modelId="{06A8C328-E9B7-0447-91D4-A2184355958D}" type="pres">
      <dgm:prSet presAssocID="{E45849DE-81E1-B248-8B27-598F92D9A282}" presName="connectorText" presStyleLbl="sibTrans2D1" presStyleIdx="0" presStyleCnt="2"/>
      <dgm:spPr/>
    </dgm:pt>
    <dgm:pt modelId="{78F16142-32F1-DC4B-BC94-8015CDCE326D}" type="pres">
      <dgm:prSet presAssocID="{33E7D148-3FA1-5948-A6B9-EB15579FEAC3}" presName="node" presStyleLbl="node1" presStyleIdx="1" presStyleCnt="3">
        <dgm:presLayoutVars>
          <dgm:bulletEnabled val="1"/>
        </dgm:presLayoutVars>
      </dgm:prSet>
      <dgm:spPr/>
    </dgm:pt>
    <dgm:pt modelId="{C812B9BB-49BE-AD43-9D9C-F479D9DDCC66}" type="pres">
      <dgm:prSet presAssocID="{5F98829D-8B90-D648-93E3-B74A5BEBAA61}" presName="sibTrans" presStyleLbl="sibTrans2D1" presStyleIdx="1" presStyleCnt="2"/>
      <dgm:spPr/>
    </dgm:pt>
    <dgm:pt modelId="{3B269891-9EA3-194C-B513-BD22E34C9FC5}" type="pres">
      <dgm:prSet presAssocID="{5F98829D-8B90-D648-93E3-B74A5BEBAA61}" presName="connectorText" presStyleLbl="sibTrans2D1" presStyleIdx="1" presStyleCnt="2"/>
      <dgm:spPr/>
    </dgm:pt>
    <dgm:pt modelId="{C9BD687E-BA67-4643-8957-9EA5AD4C0D6E}" type="pres">
      <dgm:prSet presAssocID="{40BFD5C6-F887-CD47-8202-77C59EC71991}" presName="node" presStyleLbl="node1" presStyleIdx="2" presStyleCnt="3">
        <dgm:presLayoutVars>
          <dgm:bulletEnabled val="1"/>
        </dgm:presLayoutVars>
      </dgm:prSet>
      <dgm:spPr/>
    </dgm:pt>
  </dgm:ptLst>
  <dgm:cxnLst>
    <dgm:cxn modelId="{1E2A4F00-B56E-744D-9106-0B3A0C8963DA}" type="presOf" srcId="{E647B8FF-4065-B340-A0BF-54FD95B6E32B}" destId="{EB01F8C4-0D4C-3C46-89C3-09BD58638931}" srcOrd="0" destOrd="0" presId="urn:microsoft.com/office/officeart/2005/8/layout/process2"/>
    <dgm:cxn modelId="{3094F50D-8A3C-124D-A26D-5A102F0706CC}" type="presOf" srcId="{E45849DE-81E1-B248-8B27-598F92D9A282}" destId="{1336D54E-0990-4548-80F7-8E957AE39774}" srcOrd="0" destOrd="0" presId="urn:microsoft.com/office/officeart/2005/8/layout/process2"/>
    <dgm:cxn modelId="{5832C367-4742-644F-8FE8-D146586E8490}" srcId="{E647B8FF-4065-B340-A0BF-54FD95B6E32B}" destId="{58099EAA-D3ED-A84D-813F-3E29A164D96E}" srcOrd="0" destOrd="0" parTransId="{8F87B8FA-9A43-6840-B89F-DB0A82C63BFA}" sibTransId="{E45849DE-81E1-B248-8B27-598F92D9A282}"/>
    <dgm:cxn modelId="{8C3B1471-CA4C-2444-8D37-F65D0FE867C2}" type="presOf" srcId="{5F98829D-8B90-D648-93E3-B74A5BEBAA61}" destId="{3B269891-9EA3-194C-B513-BD22E34C9FC5}" srcOrd="1" destOrd="0" presId="urn:microsoft.com/office/officeart/2005/8/layout/process2"/>
    <dgm:cxn modelId="{39119084-C1AB-4F4B-8D93-613E342E9A62}" type="presOf" srcId="{5F98829D-8B90-D648-93E3-B74A5BEBAA61}" destId="{C812B9BB-49BE-AD43-9D9C-F479D9DDCC66}" srcOrd="0" destOrd="0" presId="urn:microsoft.com/office/officeart/2005/8/layout/process2"/>
    <dgm:cxn modelId="{9488E48E-B034-8445-9125-B99A7BF7392A}" srcId="{E647B8FF-4065-B340-A0BF-54FD95B6E32B}" destId="{40BFD5C6-F887-CD47-8202-77C59EC71991}" srcOrd="2" destOrd="0" parTransId="{A1109BD9-30BD-C345-B70E-635E77E280E9}" sibTransId="{B24EABFF-2400-FE46-BA37-EBB7E8649236}"/>
    <dgm:cxn modelId="{0BD39EAB-2BEC-3449-93FE-F913410C66ED}" srcId="{E647B8FF-4065-B340-A0BF-54FD95B6E32B}" destId="{33E7D148-3FA1-5948-A6B9-EB15579FEAC3}" srcOrd="1" destOrd="0" parTransId="{CC7994AD-D843-6D48-864A-FA0B3C272FDD}" sibTransId="{5F98829D-8B90-D648-93E3-B74A5BEBAA61}"/>
    <dgm:cxn modelId="{9358BEB9-8061-EA43-AEBA-474FE1D4E193}" type="presOf" srcId="{58099EAA-D3ED-A84D-813F-3E29A164D96E}" destId="{EA0E6312-D1DF-4D4D-86A6-963524CF6B21}" srcOrd="0" destOrd="0" presId="urn:microsoft.com/office/officeart/2005/8/layout/process2"/>
    <dgm:cxn modelId="{A01A17BB-817B-1445-9AE8-65F380C8A27B}" type="presOf" srcId="{33E7D148-3FA1-5948-A6B9-EB15579FEAC3}" destId="{78F16142-32F1-DC4B-BC94-8015CDCE326D}" srcOrd="0" destOrd="0" presId="urn:microsoft.com/office/officeart/2005/8/layout/process2"/>
    <dgm:cxn modelId="{913C09BF-EBD1-DB45-8F93-4074F4026A7F}" type="presOf" srcId="{40BFD5C6-F887-CD47-8202-77C59EC71991}" destId="{C9BD687E-BA67-4643-8957-9EA5AD4C0D6E}" srcOrd="0" destOrd="0" presId="urn:microsoft.com/office/officeart/2005/8/layout/process2"/>
    <dgm:cxn modelId="{B25C81D3-2501-AB42-9CC7-FD33E9AA6CBB}" type="presOf" srcId="{E45849DE-81E1-B248-8B27-598F92D9A282}" destId="{06A8C328-E9B7-0447-91D4-A2184355958D}" srcOrd="1" destOrd="0" presId="urn:microsoft.com/office/officeart/2005/8/layout/process2"/>
    <dgm:cxn modelId="{F39C36D6-9181-F34C-B078-75DAF50EDC14}" type="presParOf" srcId="{EB01F8C4-0D4C-3C46-89C3-09BD58638931}" destId="{EA0E6312-D1DF-4D4D-86A6-963524CF6B21}" srcOrd="0" destOrd="0" presId="urn:microsoft.com/office/officeart/2005/8/layout/process2"/>
    <dgm:cxn modelId="{60093B01-6486-D44E-B904-FDF14D7755DA}" type="presParOf" srcId="{EB01F8C4-0D4C-3C46-89C3-09BD58638931}" destId="{1336D54E-0990-4548-80F7-8E957AE39774}" srcOrd="1" destOrd="0" presId="urn:microsoft.com/office/officeart/2005/8/layout/process2"/>
    <dgm:cxn modelId="{4CED853E-BD9B-A644-9BFE-8395916AC40C}" type="presParOf" srcId="{1336D54E-0990-4548-80F7-8E957AE39774}" destId="{06A8C328-E9B7-0447-91D4-A2184355958D}" srcOrd="0" destOrd="0" presId="urn:microsoft.com/office/officeart/2005/8/layout/process2"/>
    <dgm:cxn modelId="{563F896B-1B72-134F-832C-F38350163FCD}" type="presParOf" srcId="{EB01F8C4-0D4C-3C46-89C3-09BD58638931}" destId="{78F16142-32F1-DC4B-BC94-8015CDCE326D}" srcOrd="2" destOrd="0" presId="urn:microsoft.com/office/officeart/2005/8/layout/process2"/>
    <dgm:cxn modelId="{86F41884-0F99-CE49-85C0-4080FA9ED50F}" type="presParOf" srcId="{EB01F8C4-0D4C-3C46-89C3-09BD58638931}" destId="{C812B9BB-49BE-AD43-9D9C-F479D9DDCC66}" srcOrd="3" destOrd="0" presId="urn:microsoft.com/office/officeart/2005/8/layout/process2"/>
    <dgm:cxn modelId="{DF798FE1-11ED-2647-A27D-0FD3FCD95BDD}" type="presParOf" srcId="{C812B9BB-49BE-AD43-9D9C-F479D9DDCC66}" destId="{3B269891-9EA3-194C-B513-BD22E34C9FC5}" srcOrd="0" destOrd="0" presId="urn:microsoft.com/office/officeart/2005/8/layout/process2"/>
    <dgm:cxn modelId="{2463FD69-B40B-F842-B636-C5629E82B3B3}" type="presParOf" srcId="{EB01F8C4-0D4C-3C46-89C3-09BD58638931}" destId="{C9BD687E-BA67-4643-8957-9EA5AD4C0D6E}" srcOrd="4" destOrd="0" presId="urn:microsoft.com/office/officeart/2005/8/layout/process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FC766B-E036-014B-84E5-07E9DA8247DD}" type="doc">
      <dgm:prSet loTypeId="urn:microsoft.com/office/officeart/2005/8/layout/process1" loCatId="" qsTypeId="urn:microsoft.com/office/officeart/2005/8/quickstyle/simple1" qsCatId="simple" csTypeId="urn:microsoft.com/office/officeart/2005/8/colors/accent1_2" csCatId="accent1" phldr="1"/>
      <dgm:spPr/>
      <dgm:t>
        <a:bodyPr/>
        <a:lstStyle/>
        <a:p>
          <a:endParaRPr lang="en-US"/>
        </a:p>
      </dgm:t>
    </dgm:pt>
    <dgm:pt modelId="{D855D1C0-13B3-4A4F-B790-D9C4FB3FF43D}">
      <dgm:prSet phldrT="[Text]" custT="1"/>
      <dgm:spPr>
        <a:solidFill>
          <a:schemeClr val="tx2"/>
        </a:solidFill>
      </dgm:spPr>
      <dgm:t>
        <a:bodyPr anchor="ctr"/>
        <a:lstStyle/>
        <a:p>
          <a:pPr algn="ctr" rtl="0"/>
          <a:r>
            <a:rPr lang="en-US" sz="1800">
              <a:latin typeface="Arial"/>
              <a:cs typeface="Arial"/>
            </a:rPr>
            <a:t>Compile bottlenecks</a:t>
          </a:r>
        </a:p>
      </dgm:t>
    </dgm:pt>
    <dgm:pt modelId="{8E493A4F-670E-C44B-BE60-BF1D808E069C}" type="parTrans" cxnId="{0638F1A5-F84A-F448-9DBF-0EC72437B686}">
      <dgm:prSet/>
      <dgm:spPr/>
      <dgm:t>
        <a:bodyPr/>
        <a:lstStyle/>
        <a:p>
          <a:pPr algn="ctr"/>
          <a:endParaRPr lang="en-US" sz="2000">
            <a:latin typeface="Arial" panose="020B0604020202020204" pitchFamily="34" charset="0"/>
            <a:cs typeface="Arial" panose="020B0604020202020204" pitchFamily="34" charset="0"/>
          </a:endParaRPr>
        </a:p>
      </dgm:t>
    </dgm:pt>
    <dgm:pt modelId="{77EF973E-AD0D-5D4C-AF2B-49C66AD23567}" type="sibTrans" cxnId="{0638F1A5-F84A-F448-9DBF-0EC72437B686}">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13E966A8-DF35-7346-A987-0F47C4030E26}">
      <dgm:prSet phldrT="[Text]" custT="1"/>
      <dgm:spPr>
        <a:solidFill>
          <a:schemeClr val="tx2"/>
        </a:solidFill>
      </dgm:spPr>
      <dgm:t>
        <a:bodyPr anchor="ctr"/>
        <a:lstStyle/>
        <a:p>
          <a:pPr algn="ctr"/>
          <a:r>
            <a:rPr lang="en-US" sz="1600">
              <a:latin typeface="Arial" panose="020B0604020202020204" pitchFamily="34" charset="0"/>
              <a:cs typeface="Arial" panose="020B0604020202020204" pitchFamily="34" charset="0"/>
            </a:rPr>
            <a:t>Assign bottlenecks to technical areas</a:t>
          </a:r>
        </a:p>
      </dgm:t>
    </dgm:pt>
    <dgm:pt modelId="{B110901A-559F-DA4B-B841-514C25C57439}" type="parTrans" cxnId="{B2E6EAE2-3FAC-8440-9113-865F057D31C8}">
      <dgm:prSet/>
      <dgm:spPr/>
      <dgm:t>
        <a:bodyPr/>
        <a:lstStyle/>
        <a:p>
          <a:pPr algn="ctr"/>
          <a:endParaRPr lang="en-US" sz="2000">
            <a:latin typeface="Arial" panose="020B0604020202020204" pitchFamily="34" charset="0"/>
            <a:cs typeface="Arial" panose="020B0604020202020204" pitchFamily="34" charset="0"/>
          </a:endParaRPr>
        </a:p>
      </dgm:t>
    </dgm:pt>
    <dgm:pt modelId="{927D2B3E-7989-2E47-9884-86B4D7E4D417}" type="sibTrans" cxnId="{B2E6EAE2-3FAC-8440-9113-865F057D31C8}">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A6C23B55-B888-1841-9843-5033B88365AF}">
      <dgm:prSet custT="1"/>
      <dgm:spPr>
        <a:solidFill>
          <a:schemeClr val="tx2"/>
        </a:solidFill>
      </dgm:spPr>
      <dgm:t>
        <a:bodyPr anchor="ctr"/>
        <a:lstStyle/>
        <a:p>
          <a:pPr algn="ctr"/>
          <a:r>
            <a:rPr lang="en-US" sz="1600">
              <a:latin typeface="Arial" panose="020B0604020202020204" pitchFamily="34" charset="0"/>
              <a:cs typeface="Arial" panose="020B0604020202020204" pitchFamily="34" charset="0"/>
            </a:rPr>
            <a:t>Identify recommendations per bottleneck </a:t>
          </a:r>
        </a:p>
      </dgm:t>
    </dgm:pt>
    <dgm:pt modelId="{DDB06F09-5A14-BA46-9221-112CFFB83D68}" type="parTrans" cxnId="{BF28C61F-1A0F-1648-9991-DE7B3B181362}">
      <dgm:prSet/>
      <dgm:spPr/>
      <dgm:t>
        <a:bodyPr/>
        <a:lstStyle/>
        <a:p>
          <a:pPr algn="ctr"/>
          <a:endParaRPr lang="en-US" sz="2000">
            <a:latin typeface="Arial" panose="020B0604020202020204" pitchFamily="34" charset="0"/>
            <a:cs typeface="Arial" panose="020B0604020202020204" pitchFamily="34" charset="0"/>
          </a:endParaRPr>
        </a:p>
      </dgm:t>
    </dgm:pt>
    <dgm:pt modelId="{60B0CA49-87E5-9A4A-A7AF-11DF74635074}" type="sibTrans" cxnId="{BF28C61F-1A0F-1648-9991-DE7B3B181362}">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02E85B08-4B7D-F940-B3A9-84690D4A1C66}">
      <dgm:prSet custT="1"/>
      <dgm:spPr>
        <a:solidFill>
          <a:schemeClr val="tx2"/>
        </a:solidFill>
      </dgm:spPr>
      <dgm:t>
        <a:bodyPr anchor="ctr"/>
        <a:lstStyle/>
        <a:p>
          <a:pPr algn="ctr"/>
          <a:r>
            <a:rPr lang="en-US" sz="1600">
              <a:latin typeface="Arial" panose="020B0604020202020204" pitchFamily="34" charset="0"/>
              <a:cs typeface="Arial" panose="020B0604020202020204" pitchFamily="34" charset="0"/>
            </a:rPr>
            <a:t>Propose  activities per recommendation</a:t>
          </a:r>
        </a:p>
      </dgm:t>
    </dgm:pt>
    <dgm:pt modelId="{D28E296E-7562-F049-AA06-868435010A05}" type="parTrans" cxnId="{AB96DC49-ABA8-8C4E-A140-3D4042B7C5AC}">
      <dgm:prSet/>
      <dgm:spPr/>
      <dgm:t>
        <a:bodyPr/>
        <a:lstStyle/>
        <a:p>
          <a:pPr algn="ctr"/>
          <a:endParaRPr lang="en-US" sz="2000">
            <a:latin typeface="Arial" panose="020B0604020202020204" pitchFamily="34" charset="0"/>
            <a:cs typeface="Arial" panose="020B0604020202020204" pitchFamily="34" charset="0"/>
          </a:endParaRPr>
        </a:p>
      </dgm:t>
    </dgm:pt>
    <dgm:pt modelId="{2B0290A8-9B0D-4942-B134-A7BDFD9A5FA3}" type="sibTrans" cxnId="{AB96DC49-ABA8-8C4E-A140-3D4042B7C5AC}">
      <dgm:prSet custT="1"/>
      <dgm:spPr>
        <a:solidFill>
          <a:schemeClr val="tx2">
            <a:lumMod val="40000"/>
            <a:lumOff val="60000"/>
          </a:schemeClr>
        </a:solidFill>
      </dgm:spPr>
      <dgm:t>
        <a:bodyPr/>
        <a:lstStyle/>
        <a:p>
          <a:pPr algn="ctr"/>
          <a:endParaRPr lang="en-US" sz="2000">
            <a:latin typeface="Arial" panose="020B0604020202020204" pitchFamily="34" charset="0"/>
            <a:cs typeface="Arial" panose="020B0604020202020204" pitchFamily="34" charset="0"/>
          </a:endParaRPr>
        </a:p>
      </dgm:t>
    </dgm:pt>
    <dgm:pt modelId="{DB90429E-5B03-2045-B507-4235C1699E83}">
      <dgm:prSet phldrT="[Text]" custT="1"/>
      <dgm:spPr>
        <a:solidFill>
          <a:schemeClr val="tx2"/>
        </a:solidFill>
      </dgm:spPr>
      <dgm:t>
        <a:bodyPr anchor="ctr"/>
        <a:lstStyle/>
        <a:p>
          <a:pPr algn="ctr"/>
          <a:r>
            <a:rPr lang="en-US" sz="1600">
              <a:latin typeface="Arial" panose="020B0604020202020204" pitchFamily="34" charset="0"/>
              <a:cs typeface="Arial" panose="020B0604020202020204" pitchFamily="34" charset="0"/>
            </a:rPr>
            <a:t>Cross-check and link activity to NAPHS or operational plan</a:t>
          </a:r>
        </a:p>
      </dgm:t>
    </dgm:pt>
    <dgm:pt modelId="{6246AE9B-339A-B843-9A7F-FA6994433E8F}" type="sib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288F61CA-C740-CC4A-9CB1-F87CC5F78E7C}" type="parTrans" cxnId="{7FA2FB28-3A0F-2245-99A3-AFCC50D6A037}">
      <dgm:prSet/>
      <dgm:spPr/>
      <dgm:t>
        <a:bodyPr/>
        <a:lstStyle/>
        <a:p>
          <a:pPr algn="ctr"/>
          <a:endParaRPr lang="en-US" sz="2000">
            <a:latin typeface="Arial" panose="020B0604020202020204" pitchFamily="34" charset="0"/>
            <a:cs typeface="Arial" panose="020B0604020202020204" pitchFamily="34" charset="0"/>
          </a:endParaRPr>
        </a:p>
      </dgm:t>
    </dgm:pt>
    <dgm:pt modelId="{E831EE32-E167-D144-A7E0-C949A86C6473}" type="pres">
      <dgm:prSet presAssocID="{A5FC766B-E036-014B-84E5-07E9DA8247DD}" presName="Name0" presStyleCnt="0">
        <dgm:presLayoutVars>
          <dgm:dir/>
          <dgm:resizeHandles val="exact"/>
        </dgm:presLayoutVars>
      </dgm:prSet>
      <dgm:spPr/>
    </dgm:pt>
    <dgm:pt modelId="{17406A11-AC92-DF43-BE9A-A276AAD08215}" type="pres">
      <dgm:prSet presAssocID="{D855D1C0-13B3-4A4F-B790-D9C4FB3FF43D}" presName="node" presStyleLbl="node1" presStyleIdx="0" presStyleCnt="5" custScaleX="127988">
        <dgm:presLayoutVars>
          <dgm:bulletEnabled val="1"/>
        </dgm:presLayoutVars>
      </dgm:prSet>
      <dgm:spPr/>
    </dgm:pt>
    <dgm:pt modelId="{16BAFFB6-F5AD-C94C-864B-9E829D177CAA}" type="pres">
      <dgm:prSet presAssocID="{77EF973E-AD0D-5D4C-AF2B-49C66AD23567}" presName="sibTrans" presStyleLbl="sibTrans2D1" presStyleIdx="0" presStyleCnt="4"/>
      <dgm:spPr/>
    </dgm:pt>
    <dgm:pt modelId="{FE249EB2-CE16-1146-AC0B-8AF0D9EDEB4D}" type="pres">
      <dgm:prSet presAssocID="{77EF973E-AD0D-5D4C-AF2B-49C66AD23567}" presName="connectorText" presStyleLbl="sibTrans2D1" presStyleIdx="0" presStyleCnt="4"/>
      <dgm:spPr/>
    </dgm:pt>
    <dgm:pt modelId="{5DCC1D2A-6B04-FC41-9B05-F8F3C1BF8121}" type="pres">
      <dgm:prSet presAssocID="{13E966A8-DF35-7346-A987-0F47C4030E26}" presName="node" presStyleLbl="node1" presStyleIdx="1" presStyleCnt="5" custScaleX="123451">
        <dgm:presLayoutVars>
          <dgm:bulletEnabled val="1"/>
        </dgm:presLayoutVars>
      </dgm:prSet>
      <dgm:spPr/>
    </dgm:pt>
    <dgm:pt modelId="{147B6DFF-8FB8-0A46-90F0-D437541BBB4C}" type="pres">
      <dgm:prSet presAssocID="{927D2B3E-7989-2E47-9884-86B4D7E4D417}" presName="sibTrans" presStyleLbl="sibTrans2D1" presStyleIdx="1" presStyleCnt="4"/>
      <dgm:spPr/>
    </dgm:pt>
    <dgm:pt modelId="{198BA495-53E2-3E40-AEB6-0D1604D5CDE3}" type="pres">
      <dgm:prSet presAssocID="{927D2B3E-7989-2E47-9884-86B4D7E4D417}" presName="connectorText" presStyleLbl="sibTrans2D1" presStyleIdx="1" presStyleCnt="4"/>
      <dgm:spPr/>
    </dgm:pt>
    <dgm:pt modelId="{1D8654B4-9E73-0146-B51F-62F8DF8F5C41}" type="pres">
      <dgm:prSet presAssocID="{A6C23B55-B888-1841-9843-5033B88365AF}" presName="node" presStyleLbl="node1" presStyleIdx="2" presStyleCnt="5" custScaleX="126279">
        <dgm:presLayoutVars>
          <dgm:bulletEnabled val="1"/>
        </dgm:presLayoutVars>
      </dgm:prSet>
      <dgm:spPr/>
    </dgm:pt>
    <dgm:pt modelId="{6207E4FA-0F8A-144D-B5DB-DA904F8E178C}" type="pres">
      <dgm:prSet presAssocID="{60B0CA49-87E5-9A4A-A7AF-11DF74635074}" presName="sibTrans" presStyleLbl="sibTrans2D1" presStyleIdx="2" presStyleCnt="4"/>
      <dgm:spPr/>
    </dgm:pt>
    <dgm:pt modelId="{56FF272F-D078-A54D-9C37-FF1D277D5EE4}" type="pres">
      <dgm:prSet presAssocID="{60B0CA49-87E5-9A4A-A7AF-11DF74635074}" presName="connectorText" presStyleLbl="sibTrans2D1" presStyleIdx="2" presStyleCnt="4"/>
      <dgm:spPr/>
    </dgm:pt>
    <dgm:pt modelId="{16EBC836-ECF2-1341-87FC-648CD7F03A41}" type="pres">
      <dgm:prSet presAssocID="{02E85B08-4B7D-F940-B3A9-84690D4A1C66}" presName="node" presStyleLbl="node1" presStyleIdx="3" presStyleCnt="5" custScaleX="126279">
        <dgm:presLayoutVars>
          <dgm:bulletEnabled val="1"/>
        </dgm:presLayoutVars>
      </dgm:prSet>
      <dgm:spPr/>
    </dgm:pt>
    <dgm:pt modelId="{2DEE26A0-7B5C-BD40-9733-80420A40415C}" type="pres">
      <dgm:prSet presAssocID="{2B0290A8-9B0D-4942-B134-A7BDFD9A5FA3}" presName="sibTrans" presStyleLbl="sibTrans2D1" presStyleIdx="3" presStyleCnt="4"/>
      <dgm:spPr/>
    </dgm:pt>
    <dgm:pt modelId="{6E962084-A0F6-9646-9D35-DDB33562905D}" type="pres">
      <dgm:prSet presAssocID="{2B0290A8-9B0D-4942-B134-A7BDFD9A5FA3}" presName="connectorText" presStyleLbl="sibTrans2D1" presStyleIdx="3" presStyleCnt="4"/>
      <dgm:spPr/>
    </dgm:pt>
    <dgm:pt modelId="{8DE9D50E-F58E-4542-8B78-062E825F660D}" type="pres">
      <dgm:prSet presAssocID="{DB90429E-5B03-2045-B507-4235C1699E83}" presName="node" presStyleLbl="node1" presStyleIdx="4" presStyleCnt="5" custScaleX="127741">
        <dgm:presLayoutVars>
          <dgm:bulletEnabled val="1"/>
        </dgm:presLayoutVars>
      </dgm:prSet>
      <dgm:spPr/>
    </dgm:pt>
  </dgm:ptLst>
  <dgm:cxnLst>
    <dgm:cxn modelId="{AB76940E-FB17-CE46-9C46-A8C0A603B2A2}" type="presOf" srcId="{DB90429E-5B03-2045-B507-4235C1699E83}" destId="{8DE9D50E-F58E-4542-8B78-062E825F660D}" srcOrd="0" destOrd="0" presId="urn:microsoft.com/office/officeart/2005/8/layout/process1"/>
    <dgm:cxn modelId="{39753612-ABB9-174E-943C-6EE23D8B2817}" type="presOf" srcId="{A6C23B55-B888-1841-9843-5033B88365AF}" destId="{1D8654B4-9E73-0146-B51F-62F8DF8F5C41}" srcOrd="0" destOrd="0" presId="urn:microsoft.com/office/officeart/2005/8/layout/process1"/>
    <dgm:cxn modelId="{BF28C61F-1A0F-1648-9991-DE7B3B181362}" srcId="{A5FC766B-E036-014B-84E5-07E9DA8247DD}" destId="{A6C23B55-B888-1841-9843-5033B88365AF}" srcOrd="2" destOrd="0" parTransId="{DDB06F09-5A14-BA46-9221-112CFFB83D68}" sibTransId="{60B0CA49-87E5-9A4A-A7AF-11DF74635074}"/>
    <dgm:cxn modelId="{7FA2FB28-3A0F-2245-99A3-AFCC50D6A037}" srcId="{A5FC766B-E036-014B-84E5-07E9DA8247DD}" destId="{DB90429E-5B03-2045-B507-4235C1699E83}" srcOrd="4" destOrd="0" parTransId="{288F61CA-C740-CC4A-9CB1-F87CC5F78E7C}" sibTransId="{6246AE9B-339A-B843-9A7F-FA6994433E8F}"/>
    <dgm:cxn modelId="{BA667A2B-75FC-4244-AABB-981E57E6CFED}" type="presOf" srcId="{927D2B3E-7989-2E47-9884-86B4D7E4D417}" destId="{147B6DFF-8FB8-0A46-90F0-D437541BBB4C}" srcOrd="0" destOrd="0" presId="urn:microsoft.com/office/officeart/2005/8/layout/process1"/>
    <dgm:cxn modelId="{DC905E31-C1B4-544A-96D2-92AF99F31D87}" type="presOf" srcId="{2B0290A8-9B0D-4942-B134-A7BDFD9A5FA3}" destId="{2DEE26A0-7B5C-BD40-9733-80420A40415C}" srcOrd="0" destOrd="0" presId="urn:microsoft.com/office/officeart/2005/8/layout/process1"/>
    <dgm:cxn modelId="{05B44632-BD1D-1A46-9C1D-260E144BD236}" type="presOf" srcId="{77EF973E-AD0D-5D4C-AF2B-49C66AD23567}" destId="{FE249EB2-CE16-1146-AC0B-8AF0D9EDEB4D}" srcOrd="1" destOrd="0" presId="urn:microsoft.com/office/officeart/2005/8/layout/process1"/>
    <dgm:cxn modelId="{99BFC83B-DDC2-AC4B-A7DE-57A4DE0BA4EC}" type="presOf" srcId="{A5FC766B-E036-014B-84E5-07E9DA8247DD}" destId="{E831EE32-E167-D144-A7E0-C949A86C6473}" srcOrd="0" destOrd="0" presId="urn:microsoft.com/office/officeart/2005/8/layout/process1"/>
    <dgm:cxn modelId="{C66E0842-C96B-4C4C-BB4B-3996996BBE41}" type="presOf" srcId="{927D2B3E-7989-2E47-9884-86B4D7E4D417}" destId="{198BA495-53E2-3E40-AEB6-0D1604D5CDE3}" srcOrd="1" destOrd="0" presId="urn:microsoft.com/office/officeart/2005/8/layout/process1"/>
    <dgm:cxn modelId="{AB96DC49-ABA8-8C4E-A140-3D4042B7C5AC}" srcId="{A5FC766B-E036-014B-84E5-07E9DA8247DD}" destId="{02E85B08-4B7D-F940-B3A9-84690D4A1C66}" srcOrd="3" destOrd="0" parTransId="{D28E296E-7562-F049-AA06-868435010A05}" sibTransId="{2B0290A8-9B0D-4942-B134-A7BDFD9A5FA3}"/>
    <dgm:cxn modelId="{3F76276D-62CB-3F48-9732-13BA3851685B}" type="presOf" srcId="{2B0290A8-9B0D-4942-B134-A7BDFD9A5FA3}" destId="{6E962084-A0F6-9646-9D35-DDB33562905D}" srcOrd="1" destOrd="0" presId="urn:microsoft.com/office/officeart/2005/8/layout/process1"/>
    <dgm:cxn modelId="{DF17C66F-D377-0440-B341-DC2F0C97C880}" type="presOf" srcId="{13E966A8-DF35-7346-A987-0F47C4030E26}" destId="{5DCC1D2A-6B04-FC41-9B05-F8F3C1BF8121}" srcOrd="0" destOrd="0" presId="urn:microsoft.com/office/officeart/2005/8/layout/process1"/>
    <dgm:cxn modelId="{A69D4878-A8A3-B740-8DEE-0BD4F12A2FCB}" type="presOf" srcId="{02E85B08-4B7D-F940-B3A9-84690D4A1C66}" destId="{16EBC836-ECF2-1341-87FC-648CD7F03A41}" srcOrd="0" destOrd="0" presId="urn:microsoft.com/office/officeart/2005/8/layout/process1"/>
    <dgm:cxn modelId="{53D8CF80-26BA-A240-BF16-26E5FB592189}" type="presOf" srcId="{77EF973E-AD0D-5D4C-AF2B-49C66AD23567}" destId="{16BAFFB6-F5AD-C94C-864B-9E829D177CAA}" srcOrd="0" destOrd="0" presId="urn:microsoft.com/office/officeart/2005/8/layout/process1"/>
    <dgm:cxn modelId="{0638F1A5-F84A-F448-9DBF-0EC72437B686}" srcId="{A5FC766B-E036-014B-84E5-07E9DA8247DD}" destId="{D855D1C0-13B3-4A4F-B790-D9C4FB3FF43D}" srcOrd="0" destOrd="0" parTransId="{8E493A4F-670E-C44B-BE60-BF1D808E069C}" sibTransId="{77EF973E-AD0D-5D4C-AF2B-49C66AD23567}"/>
    <dgm:cxn modelId="{E8D249D0-FD86-B64B-AB1E-8A59629861D2}" type="presOf" srcId="{60B0CA49-87E5-9A4A-A7AF-11DF74635074}" destId="{6207E4FA-0F8A-144D-B5DB-DA904F8E178C}" srcOrd="0" destOrd="0" presId="urn:microsoft.com/office/officeart/2005/8/layout/process1"/>
    <dgm:cxn modelId="{275571DD-D676-7646-B670-D9658FF30553}" type="presOf" srcId="{60B0CA49-87E5-9A4A-A7AF-11DF74635074}" destId="{56FF272F-D078-A54D-9C37-FF1D277D5EE4}" srcOrd="1" destOrd="0" presId="urn:microsoft.com/office/officeart/2005/8/layout/process1"/>
    <dgm:cxn modelId="{B2E6EAE2-3FAC-8440-9113-865F057D31C8}" srcId="{A5FC766B-E036-014B-84E5-07E9DA8247DD}" destId="{13E966A8-DF35-7346-A987-0F47C4030E26}" srcOrd="1" destOrd="0" parTransId="{B110901A-559F-DA4B-B841-514C25C57439}" sibTransId="{927D2B3E-7989-2E47-9884-86B4D7E4D417}"/>
    <dgm:cxn modelId="{AA4BF7E3-0E12-E646-88BC-B7A8BA7DA80B}" type="presOf" srcId="{D855D1C0-13B3-4A4F-B790-D9C4FB3FF43D}" destId="{17406A11-AC92-DF43-BE9A-A276AAD08215}" srcOrd="0" destOrd="0" presId="urn:microsoft.com/office/officeart/2005/8/layout/process1"/>
    <dgm:cxn modelId="{EC651906-50C0-4A47-88F0-E78BD2F6CEF7}" type="presParOf" srcId="{E831EE32-E167-D144-A7E0-C949A86C6473}" destId="{17406A11-AC92-DF43-BE9A-A276AAD08215}" srcOrd="0" destOrd="0" presId="urn:microsoft.com/office/officeart/2005/8/layout/process1"/>
    <dgm:cxn modelId="{96D9F348-7808-564F-BD5A-FAB9448926B3}" type="presParOf" srcId="{E831EE32-E167-D144-A7E0-C949A86C6473}" destId="{16BAFFB6-F5AD-C94C-864B-9E829D177CAA}" srcOrd="1" destOrd="0" presId="urn:microsoft.com/office/officeart/2005/8/layout/process1"/>
    <dgm:cxn modelId="{717BED0F-E412-6343-A2E6-60EDCA039848}" type="presParOf" srcId="{16BAFFB6-F5AD-C94C-864B-9E829D177CAA}" destId="{FE249EB2-CE16-1146-AC0B-8AF0D9EDEB4D}" srcOrd="0" destOrd="0" presId="urn:microsoft.com/office/officeart/2005/8/layout/process1"/>
    <dgm:cxn modelId="{936210AD-EA51-584B-9B7B-317E02E55426}" type="presParOf" srcId="{E831EE32-E167-D144-A7E0-C949A86C6473}" destId="{5DCC1D2A-6B04-FC41-9B05-F8F3C1BF8121}" srcOrd="2" destOrd="0" presId="urn:microsoft.com/office/officeart/2005/8/layout/process1"/>
    <dgm:cxn modelId="{859E30E4-A2AB-5B4B-A8A9-9D292058BBA4}" type="presParOf" srcId="{E831EE32-E167-D144-A7E0-C949A86C6473}" destId="{147B6DFF-8FB8-0A46-90F0-D437541BBB4C}" srcOrd="3" destOrd="0" presId="urn:microsoft.com/office/officeart/2005/8/layout/process1"/>
    <dgm:cxn modelId="{B4A05155-E789-5648-AC6E-690B6618EEC4}" type="presParOf" srcId="{147B6DFF-8FB8-0A46-90F0-D437541BBB4C}" destId="{198BA495-53E2-3E40-AEB6-0D1604D5CDE3}" srcOrd="0" destOrd="0" presId="urn:microsoft.com/office/officeart/2005/8/layout/process1"/>
    <dgm:cxn modelId="{5A02486A-0223-3A46-892B-252ECC4A666A}" type="presParOf" srcId="{E831EE32-E167-D144-A7E0-C949A86C6473}" destId="{1D8654B4-9E73-0146-B51F-62F8DF8F5C41}" srcOrd="4" destOrd="0" presId="urn:microsoft.com/office/officeart/2005/8/layout/process1"/>
    <dgm:cxn modelId="{A7A6F98D-E039-0649-ADE1-DC7310CE47BC}" type="presParOf" srcId="{E831EE32-E167-D144-A7E0-C949A86C6473}" destId="{6207E4FA-0F8A-144D-B5DB-DA904F8E178C}" srcOrd="5" destOrd="0" presId="urn:microsoft.com/office/officeart/2005/8/layout/process1"/>
    <dgm:cxn modelId="{6DFED976-933A-E34D-B362-772C65F16198}" type="presParOf" srcId="{6207E4FA-0F8A-144D-B5DB-DA904F8E178C}" destId="{56FF272F-D078-A54D-9C37-FF1D277D5EE4}" srcOrd="0" destOrd="0" presId="urn:microsoft.com/office/officeart/2005/8/layout/process1"/>
    <dgm:cxn modelId="{4AFD7197-3C4E-9542-B71B-029068D98918}" type="presParOf" srcId="{E831EE32-E167-D144-A7E0-C949A86C6473}" destId="{16EBC836-ECF2-1341-87FC-648CD7F03A41}" srcOrd="6" destOrd="0" presId="urn:microsoft.com/office/officeart/2005/8/layout/process1"/>
    <dgm:cxn modelId="{DF72AB7D-F86B-3D41-A205-843A8235BC71}" type="presParOf" srcId="{E831EE32-E167-D144-A7E0-C949A86C6473}" destId="{2DEE26A0-7B5C-BD40-9733-80420A40415C}" srcOrd="7" destOrd="0" presId="urn:microsoft.com/office/officeart/2005/8/layout/process1"/>
    <dgm:cxn modelId="{FC077429-CB9D-6E44-ABA6-33AE6AFFE920}" type="presParOf" srcId="{2DEE26A0-7B5C-BD40-9733-80420A40415C}" destId="{6E962084-A0F6-9646-9D35-DDB33562905D}" srcOrd="0" destOrd="0" presId="urn:microsoft.com/office/officeart/2005/8/layout/process1"/>
    <dgm:cxn modelId="{DE1F5C83-9660-5948-B6B2-E08D2FBEC5D3}" type="presParOf" srcId="{E831EE32-E167-D144-A7E0-C949A86C6473}" destId="{8DE9D50E-F58E-4542-8B78-062E825F660D}"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0174D5-D1CD-B344-B721-A0A544D9D17A}" type="doc">
      <dgm:prSet loTypeId="urn:microsoft.com/office/officeart/2005/8/layout/hChevron3" loCatId="" qsTypeId="urn:microsoft.com/office/officeart/2005/8/quickstyle/simple1" qsCatId="simple" csTypeId="urn:microsoft.com/office/officeart/2005/8/colors/accent1_2" csCatId="accent1" phldr="1"/>
      <dgm:spPr/>
    </dgm:pt>
    <dgm:pt modelId="{ADFE91F0-7675-6046-9313-22943F65FFFA}">
      <dgm:prSet phldrT="[Text]" custT="1"/>
      <dgm:spPr/>
      <dgm:t>
        <a:bodyPr/>
        <a:lstStyle/>
        <a:p>
          <a:r>
            <a:rPr lang="en-US" sz="1700">
              <a:latin typeface="Arial" panose="020B0604020202020204" pitchFamily="34" charset="0"/>
              <a:cs typeface="Arial" panose="020B0604020202020204" pitchFamily="34" charset="0"/>
            </a:rPr>
            <a:t>7-1-7 bottleneck</a:t>
          </a:r>
        </a:p>
      </dgm:t>
    </dgm:pt>
    <dgm:pt modelId="{F5747209-ACE8-8A4A-B71D-6D30A20CDA5F}" type="par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08AF77E0-7855-A549-B0FE-87F122C64E78}" type="sibTrans" cxnId="{C6FE8660-8E75-A345-B3FA-64A87F337CD6}">
      <dgm:prSet/>
      <dgm:spPr/>
      <dgm:t>
        <a:bodyPr/>
        <a:lstStyle/>
        <a:p>
          <a:endParaRPr lang="en-US">
            <a:latin typeface="Arial" panose="020B0604020202020204" pitchFamily="34" charset="0"/>
            <a:cs typeface="Arial" panose="020B0604020202020204" pitchFamily="34" charset="0"/>
          </a:endParaRPr>
        </a:p>
      </dgm:t>
    </dgm:pt>
    <dgm:pt modelId="{FF6B0D22-ADF4-D544-B83B-CAB2C19E48A6}">
      <dgm:prSet phldrT="[Text]"/>
      <dgm:spPr/>
      <dgm:t>
        <a:bodyPr/>
        <a:lstStyle/>
        <a:p>
          <a:r>
            <a:rPr lang="en-US">
              <a:latin typeface="Arial" panose="020B0604020202020204" pitchFamily="34" charset="0"/>
              <a:cs typeface="Arial" panose="020B0604020202020204" pitchFamily="34" charset="0"/>
            </a:rPr>
            <a:t>Technical area</a:t>
          </a:r>
        </a:p>
      </dgm:t>
    </dgm:pt>
    <dgm:pt modelId="{DFA8E464-5100-9B40-B786-7C8831AB9302}" type="par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5BAEC204-BB71-EA44-8ADD-2D731C61CE72}" type="sibTrans" cxnId="{18DD43C7-DD12-E54E-8DE5-F959065B9C9D}">
      <dgm:prSet/>
      <dgm:spPr/>
      <dgm:t>
        <a:bodyPr/>
        <a:lstStyle/>
        <a:p>
          <a:endParaRPr lang="en-US">
            <a:latin typeface="Arial" panose="020B0604020202020204" pitchFamily="34" charset="0"/>
            <a:cs typeface="Arial" panose="020B0604020202020204" pitchFamily="34" charset="0"/>
          </a:endParaRPr>
        </a:p>
      </dgm:t>
    </dgm:pt>
    <dgm:pt modelId="{FA19DA18-E3E4-8944-B4F7-419ED3959EA5}">
      <dgm:prSet phldrT="[Text]"/>
      <dgm:spPr/>
      <dgm:t>
        <a:bodyPr/>
        <a:lstStyle/>
        <a:p>
          <a:r>
            <a:rPr lang="en-US">
              <a:latin typeface="Arial" panose="020B0604020202020204" pitchFamily="34" charset="0"/>
              <a:cs typeface="Arial" panose="020B0604020202020204" pitchFamily="34" charset="0"/>
            </a:rPr>
            <a:t>7-1-7 recommendation to address bottleneck</a:t>
          </a:r>
        </a:p>
      </dgm:t>
    </dgm:pt>
    <dgm:pt modelId="{0EF0DCDE-DCB0-6C47-A764-81CD8C2722D1}" type="par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CF5BFCC9-E575-7046-AAB7-C0F98356F19E}" type="sibTrans" cxnId="{0B449FB1-D2E0-1448-AD11-7A0DC7E8EF2B}">
      <dgm:prSet/>
      <dgm:spPr/>
      <dgm:t>
        <a:bodyPr/>
        <a:lstStyle/>
        <a:p>
          <a:endParaRPr lang="en-US">
            <a:latin typeface="Arial" panose="020B0604020202020204" pitchFamily="34" charset="0"/>
            <a:cs typeface="Arial" panose="020B0604020202020204" pitchFamily="34" charset="0"/>
          </a:endParaRPr>
        </a:p>
      </dgm:t>
    </dgm:pt>
    <dgm:pt modelId="{93E5273A-BF5F-0647-B884-61F2325DB56C}">
      <dgm:prSet/>
      <dgm:spPr/>
      <dgm:t>
        <a:bodyPr/>
        <a:lstStyle/>
        <a:p>
          <a:r>
            <a:rPr lang="en-US">
              <a:latin typeface="Arial" panose="020B0604020202020204" pitchFamily="34" charset="0"/>
              <a:cs typeface="Arial" panose="020B0604020202020204" pitchFamily="34" charset="0"/>
            </a:rPr>
            <a:t>Existing activity in prior strategic or operational plan?</a:t>
          </a:r>
        </a:p>
      </dgm:t>
    </dgm:pt>
    <dgm:pt modelId="{0E4049EF-8309-4546-A82A-A310186C7B3C}" type="par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FC38878-DD0F-9441-B2D8-ED12BCB30EDE}" type="sibTrans" cxnId="{2126813E-DA7D-C74F-BDF0-7B970E2FEB39}">
      <dgm:prSet/>
      <dgm:spPr/>
      <dgm:t>
        <a:bodyPr/>
        <a:lstStyle/>
        <a:p>
          <a:endParaRPr lang="en-US">
            <a:latin typeface="Arial" panose="020B0604020202020204" pitchFamily="34" charset="0"/>
            <a:cs typeface="Arial" panose="020B0604020202020204" pitchFamily="34" charset="0"/>
          </a:endParaRPr>
        </a:p>
      </dgm:t>
    </dgm:pt>
    <dgm:pt modelId="{4CAC3065-E1B4-5241-A7CC-517E4152C673}">
      <dgm:prSet/>
      <dgm:spPr/>
      <dgm:t>
        <a:bodyPr/>
        <a:lstStyle/>
        <a:p>
          <a:r>
            <a:rPr lang="en-US">
              <a:latin typeface="Arial" panose="020B0604020202020204" pitchFamily="34" charset="0"/>
              <a:cs typeface="Arial" panose="020B0604020202020204" pitchFamily="34" charset="0"/>
            </a:rPr>
            <a:t>   </a:t>
          </a:r>
        </a:p>
      </dgm:t>
    </dgm:pt>
    <dgm:pt modelId="{19D445BE-A6D9-EB40-94D8-5404ED7C29BD}" type="sib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F0F1A55D-CE65-374B-A26E-F74D04D57DF9}" type="parTrans" cxnId="{2F778323-D62C-F247-9892-1FD3042BD34F}">
      <dgm:prSet/>
      <dgm:spPr/>
      <dgm:t>
        <a:bodyPr/>
        <a:lstStyle/>
        <a:p>
          <a:endParaRPr lang="en-US">
            <a:latin typeface="Arial" panose="020B0604020202020204" pitchFamily="34" charset="0"/>
            <a:cs typeface="Arial" panose="020B0604020202020204" pitchFamily="34" charset="0"/>
          </a:endParaRPr>
        </a:p>
      </dgm:t>
    </dgm:pt>
    <dgm:pt modelId="{3EB1EBD3-E3A7-D34C-951E-1FB1113C9998}" type="pres">
      <dgm:prSet presAssocID="{0E0174D5-D1CD-B344-B721-A0A544D9D17A}" presName="Name0" presStyleCnt="0">
        <dgm:presLayoutVars>
          <dgm:dir/>
          <dgm:resizeHandles val="exact"/>
        </dgm:presLayoutVars>
      </dgm:prSet>
      <dgm:spPr/>
    </dgm:pt>
    <dgm:pt modelId="{64B9B65A-DD2E-3B46-AA58-F1BFFBA25B28}" type="pres">
      <dgm:prSet presAssocID="{ADFE91F0-7675-6046-9313-22943F65FFFA}" presName="parTxOnly" presStyleLbl="node1" presStyleIdx="0" presStyleCnt="5">
        <dgm:presLayoutVars>
          <dgm:bulletEnabled val="1"/>
        </dgm:presLayoutVars>
      </dgm:prSet>
      <dgm:spPr/>
    </dgm:pt>
    <dgm:pt modelId="{CB192DBC-24F3-6741-8BEE-D339B3DD5E3C}" type="pres">
      <dgm:prSet presAssocID="{08AF77E0-7855-A549-B0FE-87F122C64E78}" presName="parSpace" presStyleCnt="0"/>
      <dgm:spPr/>
    </dgm:pt>
    <dgm:pt modelId="{FBF8E2E2-113D-5D41-8BC1-640248FA2999}" type="pres">
      <dgm:prSet presAssocID="{FF6B0D22-ADF4-D544-B83B-CAB2C19E48A6}" presName="parTxOnly" presStyleLbl="node1" presStyleIdx="1" presStyleCnt="5">
        <dgm:presLayoutVars>
          <dgm:bulletEnabled val="1"/>
        </dgm:presLayoutVars>
      </dgm:prSet>
      <dgm:spPr/>
    </dgm:pt>
    <dgm:pt modelId="{7B4042DC-F299-9142-B4A6-2A804C775A58}" type="pres">
      <dgm:prSet presAssocID="{5BAEC204-BB71-EA44-8ADD-2D731C61CE72}" presName="parSpace" presStyleCnt="0"/>
      <dgm:spPr/>
    </dgm:pt>
    <dgm:pt modelId="{230FFAF5-8237-8D41-B13D-98E6F557CB58}" type="pres">
      <dgm:prSet presAssocID="{FA19DA18-E3E4-8944-B4F7-419ED3959EA5}" presName="parTxOnly" presStyleLbl="node1" presStyleIdx="2" presStyleCnt="5">
        <dgm:presLayoutVars>
          <dgm:bulletEnabled val="1"/>
        </dgm:presLayoutVars>
      </dgm:prSet>
      <dgm:spPr/>
    </dgm:pt>
    <dgm:pt modelId="{513C811C-7A74-8C4A-8602-D215616E6EB8}" type="pres">
      <dgm:prSet presAssocID="{CF5BFCC9-E575-7046-AAB7-C0F98356F19E}" presName="parSpace" presStyleCnt="0"/>
      <dgm:spPr/>
    </dgm:pt>
    <dgm:pt modelId="{0051DFC9-608A-F149-A5A0-508843FE1AA0}" type="pres">
      <dgm:prSet presAssocID="{93E5273A-BF5F-0647-B884-61F2325DB56C}" presName="parTxOnly" presStyleLbl="node1" presStyleIdx="3" presStyleCnt="5">
        <dgm:presLayoutVars>
          <dgm:bulletEnabled val="1"/>
        </dgm:presLayoutVars>
      </dgm:prSet>
      <dgm:spPr/>
    </dgm:pt>
    <dgm:pt modelId="{8D443939-AFF2-A141-AC95-A3896EBAA7BA}" type="pres">
      <dgm:prSet presAssocID="{4FC38878-DD0F-9441-B2D8-ED12BCB30EDE}" presName="parSpace" presStyleCnt="0"/>
      <dgm:spPr/>
    </dgm:pt>
    <dgm:pt modelId="{255BEEDA-CF9C-FC47-AA8A-4BDD8F1C7F7E}" type="pres">
      <dgm:prSet presAssocID="{4CAC3065-E1B4-5241-A7CC-517E4152C673}" presName="parTxOnly" presStyleLbl="node1" presStyleIdx="4" presStyleCnt="5">
        <dgm:presLayoutVars>
          <dgm:bulletEnabled val="1"/>
        </dgm:presLayoutVars>
      </dgm:prSet>
      <dgm:spPr/>
    </dgm:pt>
  </dgm:ptLst>
  <dgm:cxnLst>
    <dgm:cxn modelId="{21581B01-3B9E-C440-9C63-9EC589BD1485}" type="presOf" srcId="{4CAC3065-E1B4-5241-A7CC-517E4152C673}" destId="{255BEEDA-CF9C-FC47-AA8A-4BDD8F1C7F7E}" srcOrd="0" destOrd="0" presId="urn:microsoft.com/office/officeart/2005/8/layout/hChevron3"/>
    <dgm:cxn modelId="{F464FA09-B341-1944-ADC1-CC29F13974E0}" type="presOf" srcId="{FA19DA18-E3E4-8944-B4F7-419ED3959EA5}" destId="{230FFAF5-8237-8D41-B13D-98E6F557CB58}" srcOrd="0" destOrd="0" presId="urn:microsoft.com/office/officeart/2005/8/layout/hChevron3"/>
    <dgm:cxn modelId="{0A661E1D-F0E2-7749-B085-D16FDED8DC3F}" type="presOf" srcId="{ADFE91F0-7675-6046-9313-22943F65FFFA}" destId="{64B9B65A-DD2E-3B46-AA58-F1BFFBA25B28}" srcOrd="0" destOrd="0" presId="urn:microsoft.com/office/officeart/2005/8/layout/hChevron3"/>
    <dgm:cxn modelId="{2F778323-D62C-F247-9892-1FD3042BD34F}" srcId="{0E0174D5-D1CD-B344-B721-A0A544D9D17A}" destId="{4CAC3065-E1B4-5241-A7CC-517E4152C673}" srcOrd="4" destOrd="0" parTransId="{F0F1A55D-CE65-374B-A26E-F74D04D57DF9}" sibTransId="{19D445BE-A6D9-EB40-94D8-5404ED7C29BD}"/>
    <dgm:cxn modelId="{7B3CCA2A-3285-9C48-88E7-6614384560B9}" type="presOf" srcId="{93E5273A-BF5F-0647-B884-61F2325DB56C}" destId="{0051DFC9-608A-F149-A5A0-508843FE1AA0}" srcOrd="0" destOrd="0" presId="urn:microsoft.com/office/officeart/2005/8/layout/hChevron3"/>
    <dgm:cxn modelId="{2126813E-DA7D-C74F-BDF0-7B970E2FEB39}" srcId="{0E0174D5-D1CD-B344-B721-A0A544D9D17A}" destId="{93E5273A-BF5F-0647-B884-61F2325DB56C}" srcOrd="3" destOrd="0" parTransId="{0E4049EF-8309-4546-A82A-A310186C7B3C}" sibTransId="{4FC38878-DD0F-9441-B2D8-ED12BCB30EDE}"/>
    <dgm:cxn modelId="{C6FE8660-8E75-A345-B3FA-64A87F337CD6}" srcId="{0E0174D5-D1CD-B344-B721-A0A544D9D17A}" destId="{ADFE91F0-7675-6046-9313-22943F65FFFA}" srcOrd="0" destOrd="0" parTransId="{F5747209-ACE8-8A4A-B71D-6D30A20CDA5F}" sibTransId="{08AF77E0-7855-A549-B0FE-87F122C64E78}"/>
    <dgm:cxn modelId="{E55CF87B-8245-1441-B773-3133DC6A6759}" type="presOf" srcId="{FF6B0D22-ADF4-D544-B83B-CAB2C19E48A6}" destId="{FBF8E2E2-113D-5D41-8BC1-640248FA2999}" srcOrd="0" destOrd="0" presId="urn:microsoft.com/office/officeart/2005/8/layout/hChevron3"/>
    <dgm:cxn modelId="{730EAF82-F0E0-4346-BA75-4628066B75FB}" type="presOf" srcId="{0E0174D5-D1CD-B344-B721-A0A544D9D17A}" destId="{3EB1EBD3-E3A7-D34C-951E-1FB1113C9998}" srcOrd="0" destOrd="0" presId="urn:microsoft.com/office/officeart/2005/8/layout/hChevron3"/>
    <dgm:cxn modelId="{0B449FB1-D2E0-1448-AD11-7A0DC7E8EF2B}" srcId="{0E0174D5-D1CD-B344-B721-A0A544D9D17A}" destId="{FA19DA18-E3E4-8944-B4F7-419ED3959EA5}" srcOrd="2" destOrd="0" parTransId="{0EF0DCDE-DCB0-6C47-A764-81CD8C2722D1}" sibTransId="{CF5BFCC9-E575-7046-AAB7-C0F98356F19E}"/>
    <dgm:cxn modelId="{18DD43C7-DD12-E54E-8DE5-F959065B9C9D}" srcId="{0E0174D5-D1CD-B344-B721-A0A544D9D17A}" destId="{FF6B0D22-ADF4-D544-B83B-CAB2C19E48A6}" srcOrd="1" destOrd="0" parTransId="{DFA8E464-5100-9B40-B786-7C8831AB9302}" sibTransId="{5BAEC204-BB71-EA44-8ADD-2D731C61CE72}"/>
    <dgm:cxn modelId="{76DDDC2C-8A99-C542-8294-2EB0AB31DF24}" type="presParOf" srcId="{3EB1EBD3-E3A7-D34C-951E-1FB1113C9998}" destId="{64B9B65A-DD2E-3B46-AA58-F1BFFBA25B28}" srcOrd="0" destOrd="0" presId="urn:microsoft.com/office/officeart/2005/8/layout/hChevron3"/>
    <dgm:cxn modelId="{FD85CDEF-319A-8245-9A22-B4795AB4C4C6}" type="presParOf" srcId="{3EB1EBD3-E3A7-D34C-951E-1FB1113C9998}" destId="{CB192DBC-24F3-6741-8BEE-D339B3DD5E3C}" srcOrd="1" destOrd="0" presId="urn:microsoft.com/office/officeart/2005/8/layout/hChevron3"/>
    <dgm:cxn modelId="{260F0BB2-3213-8544-9C72-CC96D1DF64D1}" type="presParOf" srcId="{3EB1EBD3-E3A7-D34C-951E-1FB1113C9998}" destId="{FBF8E2E2-113D-5D41-8BC1-640248FA2999}" srcOrd="2" destOrd="0" presId="urn:microsoft.com/office/officeart/2005/8/layout/hChevron3"/>
    <dgm:cxn modelId="{53E9B787-4DC3-7745-A9DE-D85D21E3828D}" type="presParOf" srcId="{3EB1EBD3-E3A7-D34C-951E-1FB1113C9998}" destId="{7B4042DC-F299-9142-B4A6-2A804C775A58}" srcOrd="3" destOrd="0" presId="urn:microsoft.com/office/officeart/2005/8/layout/hChevron3"/>
    <dgm:cxn modelId="{F5F31D07-9045-F844-A5C9-0F9ED2DAFEAE}" type="presParOf" srcId="{3EB1EBD3-E3A7-D34C-951E-1FB1113C9998}" destId="{230FFAF5-8237-8D41-B13D-98E6F557CB58}" srcOrd="4" destOrd="0" presId="urn:microsoft.com/office/officeart/2005/8/layout/hChevron3"/>
    <dgm:cxn modelId="{0BD4EAC7-69E6-6848-AB58-016C49E92F6A}" type="presParOf" srcId="{3EB1EBD3-E3A7-D34C-951E-1FB1113C9998}" destId="{513C811C-7A74-8C4A-8602-D215616E6EB8}" srcOrd="5" destOrd="0" presId="urn:microsoft.com/office/officeart/2005/8/layout/hChevron3"/>
    <dgm:cxn modelId="{E3827158-C18B-4649-998C-E778C02DA3BE}" type="presParOf" srcId="{3EB1EBD3-E3A7-D34C-951E-1FB1113C9998}" destId="{0051DFC9-608A-F149-A5A0-508843FE1AA0}" srcOrd="6" destOrd="0" presId="urn:microsoft.com/office/officeart/2005/8/layout/hChevron3"/>
    <dgm:cxn modelId="{E1984A34-F78C-C148-97A4-50E63CEEC84C}" type="presParOf" srcId="{3EB1EBD3-E3A7-D34C-951E-1FB1113C9998}" destId="{8D443939-AFF2-A141-AC95-A3896EBAA7BA}" srcOrd="7" destOrd="0" presId="urn:microsoft.com/office/officeart/2005/8/layout/hChevron3"/>
    <dgm:cxn modelId="{F8DA7693-C871-0849-928C-77B2621B65A6}" type="presParOf" srcId="{3EB1EBD3-E3A7-D34C-951E-1FB1113C9998}" destId="{255BEEDA-CF9C-FC47-AA8A-4BDD8F1C7F7E}" srcOrd="8"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46C1E8-816F-2340-BA0A-98C1C507C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654C1FC-509F-7B4B-8C02-E6D0C6E0473E}">
      <dgm:prSet phldrT="[Text]" custT="1"/>
      <dgm:spPr/>
      <dgm:t>
        <a:bodyPr/>
        <a:lstStyle/>
        <a:p>
          <a:r>
            <a:rPr lang="en-US" sz="2000" dirty="0">
              <a:latin typeface="Arial" panose="020B0604020202020204" pitchFamily="34" charset="0"/>
              <a:cs typeface="Arial" panose="020B0604020202020204" pitchFamily="34" charset="0"/>
            </a:rPr>
            <a:t>Coordination</a:t>
          </a:r>
        </a:p>
      </dgm:t>
    </dgm:pt>
    <dgm:pt modelId="{FE1D3B05-354E-7546-8F8A-A1762FE00AC1}" type="parTrans" cxnId="{010D4EAF-1A96-FA4D-9470-B0E18C215065}">
      <dgm:prSet/>
      <dgm:spPr/>
      <dgm:t>
        <a:bodyPr/>
        <a:lstStyle/>
        <a:p>
          <a:endParaRPr lang="en-US"/>
        </a:p>
      </dgm:t>
    </dgm:pt>
    <dgm:pt modelId="{C4A15862-4A10-294D-BA0F-8EF77C8B35CE}" type="sibTrans" cxnId="{010D4EAF-1A96-FA4D-9470-B0E18C215065}">
      <dgm:prSet/>
      <dgm:spPr/>
      <dgm:t>
        <a:bodyPr/>
        <a:lstStyle/>
        <a:p>
          <a:endParaRPr lang="en-US"/>
        </a:p>
      </dgm:t>
    </dgm:pt>
    <dgm:pt modelId="{0FC37145-8954-4547-98AB-E4EFD24E15B0}">
      <dgm:prSet phldrT="[Text]" custT="1"/>
      <dgm:spPr/>
      <dgm:t>
        <a:bodyPr/>
        <a:lstStyle/>
        <a:p>
          <a:r>
            <a:rPr lang="en-US" sz="1600" dirty="0">
              <a:latin typeface="Arial" panose="020B0604020202020204" pitchFamily="34" charset="0"/>
              <a:cs typeface="Arial" panose="020B0604020202020204" pitchFamily="34" charset="0"/>
            </a:rPr>
            <a:t>Oversee 7-1-7 adoption and use</a:t>
          </a:r>
        </a:p>
      </dgm:t>
    </dgm:pt>
    <dgm:pt modelId="{58C1D5D9-8DF6-774B-AAF4-EAD74BE9D625}" type="parTrans" cxnId="{BA4A6AE4-9CDD-2148-B121-BD1853AC6F20}">
      <dgm:prSet/>
      <dgm:spPr/>
      <dgm:t>
        <a:bodyPr/>
        <a:lstStyle/>
        <a:p>
          <a:endParaRPr lang="en-US"/>
        </a:p>
      </dgm:t>
    </dgm:pt>
    <dgm:pt modelId="{74FA26A2-3044-4245-AFDD-B38B750A1E95}" type="sibTrans" cxnId="{BA4A6AE4-9CDD-2148-B121-BD1853AC6F20}">
      <dgm:prSet/>
      <dgm:spPr/>
      <dgm:t>
        <a:bodyPr/>
        <a:lstStyle/>
        <a:p>
          <a:endParaRPr lang="en-US"/>
        </a:p>
      </dgm:t>
    </dgm:pt>
    <dgm:pt modelId="{3546DD94-A8A0-FF40-8984-2B0A459ADCDD}">
      <dgm:prSet phldrT="[Text]" custT="1"/>
      <dgm:spPr/>
      <dgm:t>
        <a:bodyPr/>
        <a:lstStyle/>
        <a:p>
          <a:r>
            <a:rPr lang="en-US" sz="2000" dirty="0">
              <a:latin typeface="Arial" panose="020B0604020202020204" pitchFamily="34" charset="0"/>
              <a:cs typeface="Arial" panose="020B0604020202020204" pitchFamily="34" charset="0"/>
            </a:rPr>
            <a:t>Data collection and analysis</a:t>
          </a:r>
        </a:p>
      </dgm:t>
    </dgm:pt>
    <dgm:pt modelId="{672E4FE3-96BE-4448-A7E1-A5FE275EB68C}" type="parTrans" cxnId="{B20214AC-5DB2-4F45-B615-A943A775A17B}">
      <dgm:prSet/>
      <dgm:spPr/>
      <dgm:t>
        <a:bodyPr/>
        <a:lstStyle/>
        <a:p>
          <a:endParaRPr lang="en-US"/>
        </a:p>
      </dgm:t>
    </dgm:pt>
    <dgm:pt modelId="{842A1BA0-E19E-D943-A349-D1FA371865F4}" type="sibTrans" cxnId="{B20214AC-5DB2-4F45-B615-A943A775A17B}">
      <dgm:prSet/>
      <dgm:spPr/>
      <dgm:t>
        <a:bodyPr/>
        <a:lstStyle/>
        <a:p>
          <a:endParaRPr lang="en-US"/>
        </a:p>
      </dgm:t>
    </dgm:pt>
    <dgm:pt modelId="{A859320C-E3E8-B84D-B119-65C728D92A4A}">
      <dgm:prSet phldrT="[Text]" custT="1"/>
      <dgm:spPr/>
      <dgm:t>
        <a:bodyPr/>
        <a:lstStyle/>
        <a:p>
          <a:r>
            <a:rPr lang="en-US" sz="1600">
              <a:latin typeface="Arial" panose="020B0604020202020204" pitchFamily="34" charset="0"/>
              <a:cs typeface="Arial" panose="020B0604020202020204" pitchFamily="34" charset="0"/>
            </a:rPr>
            <a:t>Record, analyze, synthesize, and report 7-1-7 data / findings</a:t>
          </a:r>
        </a:p>
      </dgm:t>
    </dgm:pt>
    <dgm:pt modelId="{FCBFEAD4-58DC-B949-AF3A-708452F0A529}" type="parTrans" cxnId="{722872CE-071B-FA4B-AF0E-01006EF5C54F}">
      <dgm:prSet/>
      <dgm:spPr/>
      <dgm:t>
        <a:bodyPr/>
        <a:lstStyle/>
        <a:p>
          <a:endParaRPr lang="en-US"/>
        </a:p>
      </dgm:t>
    </dgm:pt>
    <dgm:pt modelId="{A2933680-1F72-1D40-8157-15C5602EBE4A}" type="sibTrans" cxnId="{722872CE-071B-FA4B-AF0E-01006EF5C54F}">
      <dgm:prSet/>
      <dgm:spPr/>
      <dgm:t>
        <a:bodyPr/>
        <a:lstStyle/>
        <a:p>
          <a:endParaRPr lang="en-US"/>
        </a:p>
      </dgm:t>
    </dgm:pt>
    <dgm:pt modelId="{0E29939F-9A5B-0741-A561-4CF383A24455}">
      <dgm:prSet phldrT="[Text]" custT="1"/>
      <dgm:spPr/>
      <dgm:t>
        <a:bodyPr/>
        <a:lstStyle/>
        <a:p>
          <a:r>
            <a:rPr lang="en-US" sz="2000">
              <a:latin typeface="Arial" panose="020B0604020202020204" pitchFamily="34" charset="0"/>
              <a:cs typeface="Arial" panose="020B0604020202020204" pitchFamily="34" charset="0"/>
            </a:rPr>
            <a:t>Performance improvement</a:t>
          </a:r>
        </a:p>
      </dgm:t>
    </dgm:pt>
    <dgm:pt modelId="{EDA51026-EF76-504E-8A1A-1836E79A0E4C}" type="parTrans" cxnId="{7FFF581B-DF17-C641-923B-44825DC73C3D}">
      <dgm:prSet/>
      <dgm:spPr/>
      <dgm:t>
        <a:bodyPr/>
        <a:lstStyle/>
        <a:p>
          <a:endParaRPr lang="en-US"/>
        </a:p>
      </dgm:t>
    </dgm:pt>
    <dgm:pt modelId="{F32D64AE-A886-494E-9678-39D93C39D189}" type="sibTrans" cxnId="{7FFF581B-DF17-C641-923B-44825DC73C3D}">
      <dgm:prSet/>
      <dgm:spPr/>
      <dgm:t>
        <a:bodyPr/>
        <a:lstStyle/>
        <a:p>
          <a:endParaRPr lang="en-US"/>
        </a:p>
      </dgm:t>
    </dgm:pt>
    <dgm:pt modelId="{F7837266-CD29-0E42-A752-DA264A2438D4}">
      <dgm:prSet phldrT="[Text]" custT="1"/>
      <dgm:spPr/>
      <dgm:t>
        <a:bodyPr/>
        <a:lstStyle/>
        <a:p>
          <a:r>
            <a:rPr lang="en-US" sz="1600">
              <a:latin typeface="Arial" panose="020B0604020202020204" pitchFamily="34" charset="0"/>
              <a:cs typeface="Arial" panose="020B0604020202020204" pitchFamily="34" charset="0"/>
            </a:rPr>
            <a:t>Identify bottlenecks and enablers</a:t>
          </a:r>
        </a:p>
      </dgm:t>
    </dgm:pt>
    <dgm:pt modelId="{E8B3D7ED-1A4E-7A49-850F-2F689A55B422}" type="parTrans" cxnId="{88C3537E-8A49-1A45-8A7B-E2B38CFA9DC5}">
      <dgm:prSet/>
      <dgm:spPr/>
      <dgm:t>
        <a:bodyPr/>
        <a:lstStyle/>
        <a:p>
          <a:endParaRPr lang="en-US"/>
        </a:p>
      </dgm:t>
    </dgm:pt>
    <dgm:pt modelId="{24F2D5DD-2D4A-7E41-8FF4-3FF10741EDCD}" type="sibTrans" cxnId="{88C3537E-8A49-1A45-8A7B-E2B38CFA9DC5}">
      <dgm:prSet/>
      <dgm:spPr/>
      <dgm:t>
        <a:bodyPr/>
        <a:lstStyle/>
        <a:p>
          <a:endParaRPr lang="en-US"/>
        </a:p>
      </dgm:t>
    </dgm:pt>
    <dgm:pt modelId="{41402FFC-AFB8-844C-BC52-0E4749B14DE6}">
      <dgm:prSet custT="1"/>
      <dgm:spPr/>
      <dgm:t>
        <a:bodyPr/>
        <a:lstStyle/>
        <a:p>
          <a:r>
            <a:rPr lang="en-US" sz="2000">
              <a:latin typeface="Arial" panose="020B0604020202020204" pitchFamily="34" charset="0"/>
              <a:cs typeface="Arial" panose="020B0604020202020204" pitchFamily="34" charset="0"/>
            </a:rPr>
            <a:t>Planning and financing</a:t>
          </a:r>
        </a:p>
      </dgm:t>
    </dgm:pt>
    <dgm:pt modelId="{4E4150A5-2E57-F042-BAF6-877A5F4A0C1C}" type="parTrans" cxnId="{12CCCC07-5423-BF44-AB3E-9200EA3DED31}">
      <dgm:prSet/>
      <dgm:spPr/>
      <dgm:t>
        <a:bodyPr/>
        <a:lstStyle/>
        <a:p>
          <a:endParaRPr lang="en-US"/>
        </a:p>
      </dgm:t>
    </dgm:pt>
    <dgm:pt modelId="{FC0284DD-E49D-1B4E-9666-9AF9CF2A18A9}" type="sibTrans" cxnId="{12CCCC07-5423-BF44-AB3E-9200EA3DED31}">
      <dgm:prSet/>
      <dgm:spPr/>
      <dgm:t>
        <a:bodyPr/>
        <a:lstStyle/>
        <a:p>
          <a:endParaRPr lang="en-US"/>
        </a:p>
      </dgm:t>
    </dgm:pt>
    <dgm:pt modelId="{91CDCB4E-6A31-794D-8205-66775591E61C}">
      <dgm:prSet custT="1"/>
      <dgm:spPr/>
      <dgm:t>
        <a:bodyPr/>
        <a:lstStyle/>
        <a:p>
          <a:r>
            <a:rPr lang="en-US" sz="2000">
              <a:latin typeface="Arial" panose="020B0604020202020204" pitchFamily="34" charset="0"/>
              <a:cs typeface="Arial" panose="020B0604020202020204" pitchFamily="34" charset="0"/>
            </a:rPr>
            <a:t>Communication and advocacy</a:t>
          </a:r>
        </a:p>
      </dgm:t>
    </dgm:pt>
    <dgm:pt modelId="{5B9BD932-32A1-D940-A26F-D2D26F3D3F8E}" type="parTrans" cxnId="{7AB4DDB2-2D3A-3E42-A600-FCA06DB6AA34}">
      <dgm:prSet/>
      <dgm:spPr/>
      <dgm:t>
        <a:bodyPr/>
        <a:lstStyle/>
        <a:p>
          <a:endParaRPr lang="en-US"/>
        </a:p>
      </dgm:t>
    </dgm:pt>
    <dgm:pt modelId="{3B4B3504-660B-604A-8C3C-CE1B17D53C39}" type="sibTrans" cxnId="{7AB4DDB2-2D3A-3E42-A600-FCA06DB6AA34}">
      <dgm:prSet/>
      <dgm:spPr/>
      <dgm:t>
        <a:bodyPr/>
        <a:lstStyle/>
        <a:p>
          <a:endParaRPr lang="en-US"/>
        </a:p>
      </dgm:t>
    </dgm:pt>
    <dgm:pt modelId="{6ADE8C16-25D1-E543-AAC4-29BF5C55D5E9}">
      <dgm:prSet phldrT="[Text]" custT="1"/>
      <dgm:spPr/>
      <dgm:t>
        <a:bodyPr/>
        <a:lstStyle/>
        <a:p>
          <a:r>
            <a:rPr lang="en-US" sz="1600">
              <a:latin typeface="Arial" panose="020B0604020202020204" pitchFamily="34" charset="0"/>
              <a:cs typeface="Arial" panose="020B0604020202020204" pitchFamily="34" charset="0"/>
            </a:rPr>
            <a:t>Coordinate across multisectoral / multilevel stakeholders</a:t>
          </a:r>
        </a:p>
      </dgm:t>
    </dgm:pt>
    <dgm:pt modelId="{A72EB967-5826-9E41-ABCA-32D3E65A4A5F}" type="sibTrans" cxnId="{04C15A3F-D164-AF40-9566-938A715E320F}">
      <dgm:prSet/>
      <dgm:spPr/>
      <dgm:t>
        <a:bodyPr/>
        <a:lstStyle/>
        <a:p>
          <a:endParaRPr lang="en-US"/>
        </a:p>
      </dgm:t>
    </dgm:pt>
    <dgm:pt modelId="{23AC06A5-2BEF-744B-9C9F-29937953985C}" type="parTrans" cxnId="{04C15A3F-D164-AF40-9566-938A715E320F}">
      <dgm:prSet/>
      <dgm:spPr/>
      <dgm:t>
        <a:bodyPr/>
        <a:lstStyle/>
        <a:p>
          <a:endParaRPr lang="en-US"/>
        </a:p>
      </dgm:t>
    </dgm:pt>
    <dgm:pt modelId="{42A89DBD-A0BD-7441-BF57-ED182EF9F719}">
      <dgm:prSet phldrT="[Text]" custT="1"/>
      <dgm:spPr/>
      <dgm:t>
        <a:bodyPr/>
        <a:lstStyle/>
        <a:p>
          <a:r>
            <a:rPr lang="en-US" sz="1600">
              <a:latin typeface="Arial" panose="020B0604020202020204" pitchFamily="34" charset="0"/>
              <a:cs typeface="Arial" panose="020B0604020202020204" pitchFamily="34" charset="0"/>
            </a:rPr>
            <a:t>Hold different teams accountable</a:t>
          </a:r>
        </a:p>
      </dgm:t>
    </dgm:pt>
    <dgm:pt modelId="{0CFB84EA-B319-AF4C-A8F2-823FC4E97B2A}" type="parTrans" cxnId="{19F8630F-CD4C-264E-A2E3-22706DC74E17}">
      <dgm:prSet/>
      <dgm:spPr/>
      <dgm:t>
        <a:bodyPr/>
        <a:lstStyle/>
        <a:p>
          <a:endParaRPr lang="en-US"/>
        </a:p>
      </dgm:t>
    </dgm:pt>
    <dgm:pt modelId="{DB5E116D-7AE7-BD44-A33F-3EB7346C3F10}" type="sibTrans" cxnId="{19F8630F-CD4C-264E-A2E3-22706DC74E17}">
      <dgm:prSet/>
      <dgm:spPr/>
      <dgm:t>
        <a:bodyPr/>
        <a:lstStyle/>
        <a:p>
          <a:endParaRPr lang="en-US"/>
        </a:p>
      </dgm:t>
    </dgm:pt>
    <dgm:pt modelId="{B39A4775-419B-3A4B-9E63-D02AF45C152F}">
      <dgm:prSet phldrT="[Text]" custT="1"/>
      <dgm:spPr/>
      <dgm:t>
        <a:bodyPr/>
        <a:lstStyle/>
        <a:p>
          <a:r>
            <a:rPr lang="en-US" sz="1600">
              <a:latin typeface="Arial" panose="020B0604020202020204" pitchFamily="34" charset="0"/>
              <a:cs typeface="Arial" panose="020B0604020202020204" pitchFamily="34" charset="0"/>
            </a:rPr>
            <a:t>Determine corrective actions </a:t>
          </a:r>
        </a:p>
      </dgm:t>
    </dgm:pt>
    <dgm:pt modelId="{050E4590-D319-ED48-867E-8618570188B0}" type="parTrans" cxnId="{37794358-C77D-7641-93CA-36052F5817D2}">
      <dgm:prSet/>
      <dgm:spPr/>
      <dgm:t>
        <a:bodyPr/>
        <a:lstStyle/>
        <a:p>
          <a:endParaRPr lang="en-US"/>
        </a:p>
      </dgm:t>
    </dgm:pt>
    <dgm:pt modelId="{93C98FE7-4024-DB4B-BFD7-27D82949D9B5}" type="sibTrans" cxnId="{37794358-C77D-7641-93CA-36052F5817D2}">
      <dgm:prSet/>
      <dgm:spPr/>
      <dgm:t>
        <a:bodyPr/>
        <a:lstStyle/>
        <a:p>
          <a:endParaRPr lang="en-US"/>
        </a:p>
      </dgm:t>
    </dgm:pt>
    <dgm:pt modelId="{4F489A22-434B-7646-9F63-57F321352AC0}">
      <dgm:prSet phldrT="[Text]" custT="1"/>
      <dgm:spPr/>
      <dgm:t>
        <a:bodyPr/>
        <a:lstStyle/>
        <a:p>
          <a:r>
            <a:rPr lang="en-US" sz="1600" dirty="0">
              <a:latin typeface="Arial" panose="020B0604020202020204" pitchFamily="34" charset="0"/>
              <a:cs typeface="Arial" panose="020B0604020202020204" pitchFamily="34" charset="0"/>
            </a:rPr>
            <a:t>Implement actions that may span sectors and levels</a:t>
          </a:r>
        </a:p>
      </dgm:t>
    </dgm:pt>
    <dgm:pt modelId="{934AD1CB-8E13-1C4A-94BF-8815CF5CD5C6}" type="parTrans" cxnId="{87B57D5C-C523-BB4B-AD64-6ECC759AE544}">
      <dgm:prSet/>
      <dgm:spPr/>
      <dgm:t>
        <a:bodyPr/>
        <a:lstStyle/>
        <a:p>
          <a:endParaRPr lang="en-US"/>
        </a:p>
      </dgm:t>
    </dgm:pt>
    <dgm:pt modelId="{D5757DFE-6E1A-F347-B90D-C1D69755A76E}" type="sibTrans" cxnId="{87B57D5C-C523-BB4B-AD64-6ECC759AE544}">
      <dgm:prSet/>
      <dgm:spPr/>
      <dgm:t>
        <a:bodyPr/>
        <a:lstStyle/>
        <a:p>
          <a:endParaRPr lang="en-US"/>
        </a:p>
      </dgm:t>
    </dgm:pt>
    <dgm:pt modelId="{C0E998E3-D4BA-4C4F-9704-0E40C3B98D2F}">
      <dgm:prSet custT="1"/>
      <dgm:spPr/>
      <dgm:t>
        <a:bodyPr/>
        <a:lstStyle/>
        <a:p>
          <a:r>
            <a:rPr lang="en-US" sz="1600">
              <a:latin typeface="Arial" panose="020B0604020202020204" pitchFamily="34" charset="0"/>
              <a:cs typeface="Arial" panose="020B0604020202020204" pitchFamily="34" charset="0"/>
            </a:rPr>
            <a:t>Use 7-1-7 findings to inform longer-term planning activities, financing priorities, and other relevant health security activities</a:t>
          </a:r>
        </a:p>
      </dgm:t>
    </dgm:pt>
    <dgm:pt modelId="{D1F5FC7B-156F-6148-913E-F0BDE9E33BAB}" type="parTrans" cxnId="{EA95A10B-F197-A747-A4FB-86DB170E7E63}">
      <dgm:prSet/>
      <dgm:spPr/>
      <dgm:t>
        <a:bodyPr/>
        <a:lstStyle/>
        <a:p>
          <a:endParaRPr lang="en-US"/>
        </a:p>
      </dgm:t>
    </dgm:pt>
    <dgm:pt modelId="{3FA8DB37-176F-E245-9EA5-2FC47F09A598}" type="sibTrans" cxnId="{EA95A10B-F197-A747-A4FB-86DB170E7E63}">
      <dgm:prSet/>
      <dgm:spPr/>
      <dgm:t>
        <a:bodyPr/>
        <a:lstStyle/>
        <a:p>
          <a:endParaRPr lang="en-US"/>
        </a:p>
      </dgm:t>
    </dgm:pt>
    <dgm:pt modelId="{61B6B7DB-D86F-044C-99F7-B66FB98111A2}">
      <dgm:prSet custT="1"/>
      <dgm:spPr/>
      <dgm:t>
        <a:bodyPr/>
        <a:lstStyle/>
        <a:p>
          <a:r>
            <a:rPr lang="en-US" sz="1600">
              <a:latin typeface="Arial" panose="020B0604020202020204" pitchFamily="34" charset="0"/>
              <a:cs typeface="Arial" panose="020B0604020202020204" pitchFamily="34" charset="0"/>
            </a:rPr>
            <a:t>Use 7-1-7 findings to prioritize activities for advocacy and resource mobilization</a:t>
          </a:r>
        </a:p>
      </dgm:t>
    </dgm:pt>
    <dgm:pt modelId="{E800CAED-C820-4C41-834D-9CDBF5BCE4C2}" type="parTrans" cxnId="{2A81AFC7-37F4-CB42-BDDE-B19103C460A0}">
      <dgm:prSet/>
      <dgm:spPr/>
      <dgm:t>
        <a:bodyPr/>
        <a:lstStyle/>
        <a:p>
          <a:endParaRPr lang="en-US"/>
        </a:p>
      </dgm:t>
    </dgm:pt>
    <dgm:pt modelId="{F4AD46E7-6D2F-CC43-948B-DE7E89B1ACC6}" type="sibTrans" cxnId="{2A81AFC7-37F4-CB42-BDDE-B19103C460A0}">
      <dgm:prSet/>
      <dgm:spPr/>
      <dgm:t>
        <a:bodyPr/>
        <a:lstStyle/>
        <a:p>
          <a:endParaRPr lang="en-US"/>
        </a:p>
      </dgm:t>
    </dgm:pt>
    <dgm:pt modelId="{56F9B926-0549-5643-A11D-364385F4F52E}">
      <dgm:prSet phldrT="[Text]" custT="1"/>
      <dgm:spPr/>
      <dgm:t>
        <a:bodyPr/>
        <a:lstStyle/>
        <a:p>
          <a:r>
            <a:rPr lang="en-US" sz="1600">
              <a:latin typeface="Arial" panose="020B0604020202020204" pitchFamily="34" charset="0"/>
              <a:cs typeface="Arial" panose="020B0604020202020204" pitchFamily="34" charset="0"/>
            </a:rPr>
            <a:t>Track action progress</a:t>
          </a:r>
        </a:p>
      </dgm:t>
    </dgm:pt>
    <dgm:pt modelId="{14BCC415-0316-4B48-957C-CB6B81F86986}" type="parTrans" cxnId="{FAD844B5-F256-BF4F-A7FC-2BCD7CD6C287}">
      <dgm:prSet/>
      <dgm:spPr/>
      <dgm:t>
        <a:bodyPr/>
        <a:lstStyle/>
        <a:p>
          <a:endParaRPr lang="en-US"/>
        </a:p>
      </dgm:t>
    </dgm:pt>
    <dgm:pt modelId="{A3328036-DF0F-0A47-AD71-7241A4289EE4}" type="sibTrans" cxnId="{FAD844B5-F256-BF4F-A7FC-2BCD7CD6C287}">
      <dgm:prSet/>
      <dgm:spPr/>
      <dgm:t>
        <a:bodyPr/>
        <a:lstStyle/>
        <a:p>
          <a:endParaRPr lang="en-US"/>
        </a:p>
      </dgm:t>
    </dgm:pt>
    <dgm:pt modelId="{584B7121-0225-4398-958D-9111BB1387DB}" type="pres">
      <dgm:prSet presAssocID="{C146C1E8-816F-2340-BA0A-98C1C507C318}" presName="linear" presStyleCnt="0">
        <dgm:presLayoutVars>
          <dgm:dir/>
          <dgm:animLvl val="lvl"/>
          <dgm:resizeHandles val="exact"/>
        </dgm:presLayoutVars>
      </dgm:prSet>
      <dgm:spPr/>
    </dgm:pt>
    <dgm:pt modelId="{FDCBA8BD-1485-44AB-A28D-145F6FBD8215}" type="pres">
      <dgm:prSet presAssocID="{9654C1FC-509F-7B4B-8C02-E6D0C6E0473E}" presName="parentLin" presStyleCnt="0"/>
      <dgm:spPr/>
    </dgm:pt>
    <dgm:pt modelId="{30748FF2-6AE2-4D3D-B70A-9E68DF4E2503}" type="pres">
      <dgm:prSet presAssocID="{9654C1FC-509F-7B4B-8C02-E6D0C6E0473E}" presName="parentLeftMargin" presStyleLbl="node1" presStyleIdx="0" presStyleCnt="5"/>
      <dgm:spPr/>
    </dgm:pt>
    <dgm:pt modelId="{B5834E92-BB7B-4CB8-890D-3E90ECE2EAD0}" type="pres">
      <dgm:prSet presAssocID="{9654C1FC-509F-7B4B-8C02-E6D0C6E0473E}" presName="parentText" presStyleLbl="node1" presStyleIdx="0" presStyleCnt="5">
        <dgm:presLayoutVars>
          <dgm:chMax val="0"/>
          <dgm:bulletEnabled val="1"/>
        </dgm:presLayoutVars>
      </dgm:prSet>
      <dgm:spPr/>
    </dgm:pt>
    <dgm:pt modelId="{2A504217-64AB-4497-802A-3B33538D90CC}" type="pres">
      <dgm:prSet presAssocID="{9654C1FC-509F-7B4B-8C02-E6D0C6E0473E}" presName="negativeSpace" presStyleCnt="0"/>
      <dgm:spPr/>
    </dgm:pt>
    <dgm:pt modelId="{00E2F223-DDCF-41F6-B795-0C95E79E872D}" type="pres">
      <dgm:prSet presAssocID="{9654C1FC-509F-7B4B-8C02-E6D0C6E0473E}" presName="childText" presStyleLbl="conFgAcc1" presStyleIdx="0" presStyleCnt="5">
        <dgm:presLayoutVars>
          <dgm:bulletEnabled val="1"/>
        </dgm:presLayoutVars>
      </dgm:prSet>
      <dgm:spPr/>
    </dgm:pt>
    <dgm:pt modelId="{1D035DD3-66DE-4070-84EF-ABA536CBC059}" type="pres">
      <dgm:prSet presAssocID="{C4A15862-4A10-294D-BA0F-8EF77C8B35CE}" presName="spaceBetweenRectangles" presStyleCnt="0"/>
      <dgm:spPr/>
    </dgm:pt>
    <dgm:pt modelId="{7D1355B5-E89F-4A5D-B86B-F3190E87976A}" type="pres">
      <dgm:prSet presAssocID="{3546DD94-A8A0-FF40-8984-2B0A459ADCDD}" presName="parentLin" presStyleCnt="0"/>
      <dgm:spPr/>
    </dgm:pt>
    <dgm:pt modelId="{831385AD-4C20-4688-9EB6-4E1D634670E1}" type="pres">
      <dgm:prSet presAssocID="{3546DD94-A8A0-FF40-8984-2B0A459ADCDD}" presName="parentLeftMargin" presStyleLbl="node1" presStyleIdx="0" presStyleCnt="5"/>
      <dgm:spPr/>
    </dgm:pt>
    <dgm:pt modelId="{B377CBE8-7D9C-419A-AF31-64D4069E175D}" type="pres">
      <dgm:prSet presAssocID="{3546DD94-A8A0-FF40-8984-2B0A459ADCDD}" presName="parentText" presStyleLbl="node1" presStyleIdx="1" presStyleCnt="5">
        <dgm:presLayoutVars>
          <dgm:chMax val="0"/>
          <dgm:bulletEnabled val="1"/>
        </dgm:presLayoutVars>
      </dgm:prSet>
      <dgm:spPr/>
    </dgm:pt>
    <dgm:pt modelId="{F7CF8916-78F1-4D58-A85D-FD546A690E34}" type="pres">
      <dgm:prSet presAssocID="{3546DD94-A8A0-FF40-8984-2B0A459ADCDD}" presName="negativeSpace" presStyleCnt="0"/>
      <dgm:spPr/>
    </dgm:pt>
    <dgm:pt modelId="{02A896E6-458C-4737-AAC3-E042C8C69BAF}" type="pres">
      <dgm:prSet presAssocID="{3546DD94-A8A0-FF40-8984-2B0A459ADCDD}" presName="childText" presStyleLbl="conFgAcc1" presStyleIdx="1" presStyleCnt="5">
        <dgm:presLayoutVars>
          <dgm:bulletEnabled val="1"/>
        </dgm:presLayoutVars>
      </dgm:prSet>
      <dgm:spPr/>
    </dgm:pt>
    <dgm:pt modelId="{E176603A-0158-4676-B086-B43792981616}" type="pres">
      <dgm:prSet presAssocID="{842A1BA0-E19E-D943-A349-D1FA371865F4}" presName="spaceBetweenRectangles" presStyleCnt="0"/>
      <dgm:spPr/>
    </dgm:pt>
    <dgm:pt modelId="{54DB8B95-E882-44B8-A9CC-60BF7DB9B974}" type="pres">
      <dgm:prSet presAssocID="{0E29939F-9A5B-0741-A561-4CF383A24455}" presName="parentLin" presStyleCnt="0"/>
      <dgm:spPr/>
    </dgm:pt>
    <dgm:pt modelId="{F79E5739-CF67-4CF4-8669-6783143E06EE}" type="pres">
      <dgm:prSet presAssocID="{0E29939F-9A5B-0741-A561-4CF383A24455}" presName="parentLeftMargin" presStyleLbl="node1" presStyleIdx="1" presStyleCnt="5"/>
      <dgm:spPr/>
    </dgm:pt>
    <dgm:pt modelId="{6705016C-A399-41F7-A1E4-7B3B36C883D2}" type="pres">
      <dgm:prSet presAssocID="{0E29939F-9A5B-0741-A561-4CF383A24455}" presName="parentText" presStyleLbl="node1" presStyleIdx="2" presStyleCnt="5">
        <dgm:presLayoutVars>
          <dgm:chMax val="0"/>
          <dgm:bulletEnabled val="1"/>
        </dgm:presLayoutVars>
      </dgm:prSet>
      <dgm:spPr/>
    </dgm:pt>
    <dgm:pt modelId="{FF4EA555-5CAE-4BD4-BCA2-AA6D72EA4274}" type="pres">
      <dgm:prSet presAssocID="{0E29939F-9A5B-0741-A561-4CF383A24455}" presName="negativeSpace" presStyleCnt="0"/>
      <dgm:spPr/>
    </dgm:pt>
    <dgm:pt modelId="{34DF019F-1535-4382-BBEA-83CDFA6A4A49}" type="pres">
      <dgm:prSet presAssocID="{0E29939F-9A5B-0741-A561-4CF383A24455}" presName="childText" presStyleLbl="conFgAcc1" presStyleIdx="2" presStyleCnt="5">
        <dgm:presLayoutVars>
          <dgm:bulletEnabled val="1"/>
        </dgm:presLayoutVars>
      </dgm:prSet>
      <dgm:spPr/>
    </dgm:pt>
    <dgm:pt modelId="{E18421AB-F37D-4D6D-8895-FC205FEAD07A}" type="pres">
      <dgm:prSet presAssocID="{F32D64AE-A886-494E-9678-39D93C39D189}" presName="spaceBetweenRectangles" presStyleCnt="0"/>
      <dgm:spPr/>
    </dgm:pt>
    <dgm:pt modelId="{5A7ECC7F-62C3-40F9-974F-C11C1604C787}" type="pres">
      <dgm:prSet presAssocID="{41402FFC-AFB8-844C-BC52-0E4749B14DE6}" presName="parentLin" presStyleCnt="0"/>
      <dgm:spPr/>
    </dgm:pt>
    <dgm:pt modelId="{48628E21-C946-4C36-9D07-4BFB420D6B2F}" type="pres">
      <dgm:prSet presAssocID="{41402FFC-AFB8-844C-BC52-0E4749B14DE6}" presName="parentLeftMargin" presStyleLbl="node1" presStyleIdx="2" presStyleCnt="5"/>
      <dgm:spPr/>
    </dgm:pt>
    <dgm:pt modelId="{34EE295A-A9AB-40C2-8F58-1E653AD3E287}" type="pres">
      <dgm:prSet presAssocID="{41402FFC-AFB8-844C-BC52-0E4749B14DE6}" presName="parentText" presStyleLbl="node1" presStyleIdx="3" presStyleCnt="5">
        <dgm:presLayoutVars>
          <dgm:chMax val="0"/>
          <dgm:bulletEnabled val="1"/>
        </dgm:presLayoutVars>
      </dgm:prSet>
      <dgm:spPr/>
    </dgm:pt>
    <dgm:pt modelId="{ECC223A2-CD71-4F5F-9F2E-D06BF2FA5B47}" type="pres">
      <dgm:prSet presAssocID="{41402FFC-AFB8-844C-BC52-0E4749B14DE6}" presName="negativeSpace" presStyleCnt="0"/>
      <dgm:spPr/>
    </dgm:pt>
    <dgm:pt modelId="{E392D61E-F76C-4AC7-B6E8-3A313501A57B}" type="pres">
      <dgm:prSet presAssocID="{41402FFC-AFB8-844C-BC52-0E4749B14DE6}" presName="childText" presStyleLbl="conFgAcc1" presStyleIdx="3" presStyleCnt="5">
        <dgm:presLayoutVars>
          <dgm:bulletEnabled val="1"/>
        </dgm:presLayoutVars>
      </dgm:prSet>
      <dgm:spPr/>
    </dgm:pt>
    <dgm:pt modelId="{4C19C4C5-CC0C-4E3B-8590-8775D87D14A9}" type="pres">
      <dgm:prSet presAssocID="{FC0284DD-E49D-1B4E-9666-9AF9CF2A18A9}" presName="spaceBetweenRectangles" presStyleCnt="0"/>
      <dgm:spPr/>
    </dgm:pt>
    <dgm:pt modelId="{1EAB352C-BA78-465A-8C9E-4567B4D0B4C3}" type="pres">
      <dgm:prSet presAssocID="{91CDCB4E-6A31-794D-8205-66775591E61C}" presName="parentLin" presStyleCnt="0"/>
      <dgm:spPr/>
    </dgm:pt>
    <dgm:pt modelId="{6501744D-A602-428E-A158-1D7C7179158E}" type="pres">
      <dgm:prSet presAssocID="{91CDCB4E-6A31-794D-8205-66775591E61C}" presName="parentLeftMargin" presStyleLbl="node1" presStyleIdx="3" presStyleCnt="5"/>
      <dgm:spPr/>
    </dgm:pt>
    <dgm:pt modelId="{CC39B5E8-6C07-4E06-BC7F-D2967B044D1A}" type="pres">
      <dgm:prSet presAssocID="{91CDCB4E-6A31-794D-8205-66775591E61C}" presName="parentText" presStyleLbl="node1" presStyleIdx="4" presStyleCnt="5">
        <dgm:presLayoutVars>
          <dgm:chMax val="0"/>
          <dgm:bulletEnabled val="1"/>
        </dgm:presLayoutVars>
      </dgm:prSet>
      <dgm:spPr/>
    </dgm:pt>
    <dgm:pt modelId="{D545461D-8920-4AA0-81F3-DA3EED221F20}" type="pres">
      <dgm:prSet presAssocID="{91CDCB4E-6A31-794D-8205-66775591E61C}" presName="negativeSpace" presStyleCnt="0"/>
      <dgm:spPr/>
    </dgm:pt>
    <dgm:pt modelId="{E7A05813-6423-4201-8557-B3B685050F81}" type="pres">
      <dgm:prSet presAssocID="{91CDCB4E-6A31-794D-8205-66775591E61C}" presName="childText" presStyleLbl="conFgAcc1" presStyleIdx="4" presStyleCnt="5">
        <dgm:presLayoutVars>
          <dgm:bulletEnabled val="1"/>
        </dgm:presLayoutVars>
      </dgm:prSet>
      <dgm:spPr/>
    </dgm:pt>
  </dgm:ptLst>
  <dgm:cxnLst>
    <dgm:cxn modelId="{12CCCC07-5423-BF44-AB3E-9200EA3DED31}" srcId="{C146C1E8-816F-2340-BA0A-98C1C507C318}" destId="{41402FFC-AFB8-844C-BC52-0E4749B14DE6}" srcOrd="3" destOrd="0" parTransId="{4E4150A5-2E57-F042-BAF6-877A5F4A0C1C}" sibTransId="{FC0284DD-E49D-1B4E-9666-9AF9CF2A18A9}"/>
    <dgm:cxn modelId="{EA95A10B-F197-A747-A4FB-86DB170E7E63}" srcId="{41402FFC-AFB8-844C-BC52-0E4749B14DE6}" destId="{C0E998E3-D4BA-4C4F-9704-0E40C3B98D2F}" srcOrd="0" destOrd="0" parTransId="{D1F5FC7B-156F-6148-913E-F0BDE9E33BAB}" sibTransId="{3FA8DB37-176F-E245-9EA5-2FC47F09A598}"/>
    <dgm:cxn modelId="{19F8630F-CD4C-264E-A2E3-22706DC74E17}" srcId="{9654C1FC-509F-7B4B-8C02-E6D0C6E0473E}" destId="{42A89DBD-A0BD-7441-BF57-ED182EF9F719}" srcOrd="2" destOrd="0" parTransId="{0CFB84EA-B319-AF4C-A8F2-823FC4E97B2A}" sibTransId="{DB5E116D-7AE7-BD44-A33F-3EB7346C3F10}"/>
    <dgm:cxn modelId="{0A196815-BFE2-4C78-A10D-4217291BAFD8}" type="presOf" srcId="{41402FFC-AFB8-844C-BC52-0E4749B14DE6}" destId="{34EE295A-A9AB-40C2-8F58-1E653AD3E287}" srcOrd="1" destOrd="0" presId="urn:microsoft.com/office/officeart/2005/8/layout/list1"/>
    <dgm:cxn modelId="{7FFF581B-DF17-C641-923B-44825DC73C3D}" srcId="{C146C1E8-816F-2340-BA0A-98C1C507C318}" destId="{0E29939F-9A5B-0741-A561-4CF383A24455}" srcOrd="2" destOrd="0" parTransId="{EDA51026-EF76-504E-8A1A-1836E79A0E4C}" sibTransId="{F32D64AE-A886-494E-9678-39D93C39D189}"/>
    <dgm:cxn modelId="{74945A1B-F9B0-46AF-BB92-3B13756F9380}" type="presOf" srcId="{9654C1FC-509F-7B4B-8C02-E6D0C6E0473E}" destId="{30748FF2-6AE2-4D3D-B70A-9E68DF4E2503}" srcOrd="0" destOrd="0" presId="urn:microsoft.com/office/officeart/2005/8/layout/list1"/>
    <dgm:cxn modelId="{179B6B21-34F6-4F0A-8015-D4B98503E6EA}" type="presOf" srcId="{4F489A22-434B-7646-9F63-57F321352AC0}" destId="{34DF019F-1535-4382-BBEA-83CDFA6A4A49}" srcOrd="0" destOrd="2" presId="urn:microsoft.com/office/officeart/2005/8/layout/list1"/>
    <dgm:cxn modelId="{72614B2C-E60D-477E-96B1-0AA4C7CE723E}" type="presOf" srcId="{0E29939F-9A5B-0741-A561-4CF383A24455}" destId="{6705016C-A399-41F7-A1E4-7B3B36C883D2}" srcOrd="1" destOrd="0" presId="urn:microsoft.com/office/officeart/2005/8/layout/list1"/>
    <dgm:cxn modelId="{04C15A3F-D164-AF40-9566-938A715E320F}" srcId="{9654C1FC-509F-7B4B-8C02-E6D0C6E0473E}" destId="{6ADE8C16-25D1-E543-AAC4-29BF5C55D5E9}" srcOrd="1" destOrd="0" parTransId="{23AC06A5-2BEF-744B-9C9F-29937953985C}" sibTransId="{A72EB967-5826-9E41-ABCA-32D3E65A4A5F}"/>
    <dgm:cxn modelId="{6D602B57-1D16-4838-90C4-6FDF0F96F66C}" type="presOf" srcId="{B39A4775-419B-3A4B-9E63-D02AF45C152F}" destId="{34DF019F-1535-4382-BBEA-83CDFA6A4A49}" srcOrd="0" destOrd="1" presId="urn:microsoft.com/office/officeart/2005/8/layout/list1"/>
    <dgm:cxn modelId="{37794358-C77D-7641-93CA-36052F5817D2}" srcId="{0E29939F-9A5B-0741-A561-4CF383A24455}" destId="{B39A4775-419B-3A4B-9E63-D02AF45C152F}" srcOrd="1" destOrd="0" parTransId="{050E4590-D319-ED48-867E-8618570188B0}" sibTransId="{93C98FE7-4024-DB4B-BFD7-27D82949D9B5}"/>
    <dgm:cxn modelId="{87B57D5C-C523-BB4B-AD64-6ECC759AE544}" srcId="{0E29939F-9A5B-0741-A561-4CF383A24455}" destId="{4F489A22-434B-7646-9F63-57F321352AC0}" srcOrd="2" destOrd="0" parTransId="{934AD1CB-8E13-1C4A-94BF-8815CF5CD5C6}" sibTransId="{D5757DFE-6E1A-F347-B90D-C1D69755A76E}"/>
    <dgm:cxn modelId="{5D477160-E916-45E4-9A8E-49CB2DC80CF0}" type="presOf" srcId="{91CDCB4E-6A31-794D-8205-66775591E61C}" destId="{6501744D-A602-428E-A158-1D7C7179158E}" srcOrd="0" destOrd="0" presId="urn:microsoft.com/office/officeart/2005/8/layout/list1"/>
    <dgm:cxn modelId="{29C7A76F-6930-4EB2-AD8A-744C2C73D788}" type="presOf" srcId="{0FC37145-8954-4547-98AB-E4EFD24E15B0}" destId="{00E2F223-DDCF-41F6-B795-0C95E79E872D}" srcOrd="0" destOrd="0" presId="urn:microsoft.com/office/officeart/2005/8/layout/list1"/>
    <dgm:cxn modelId="{88C3537E-8A49-1A45-8A7B-E2B38CFA9DC5}" srcId="{0E29939F-9A5B-0741-A561-4CF383A24455}" destId="{F7837266-CD29-0E42-A752-DA264A2438D4}" srcOrd="0" destOrd="0" parTransId="{E8B3D7ED-1A4E-7A49-850F-2F689A55B422}" sibTransId="{24F2D5DD-2D4A-7E41-8FF4-3FF10741EDCD}"/>
    <dgm:cxn modelId="{8715BC80-9B47-4469-9F5B-9FF25CE61838}" type="presOf" srcId="{9654C1FC-509F-7B4B-8C02-E6D0C6E0473E}" destId="{B5834E92-BB7B-4CB8-890D-3E90ECE2EAD0}" srcOrd="1" destOrd="0" presId="urn:microsoft.com/office/officeart/2005/8/layout/list1"/>
    <dgm:cxn modelId="{95295B87-6BA3-4B9C-8B15-83D12D01AE7A}" type="presOf" srcId="{56F9B926-0549-5643-A11D-364385F4F52E}" destId="{34DF019F-1535-4382-BBEA-83CDFA6A4A49}" srcOrd="0" destOrd="3" presId="urn:microsoft.com/office/officeart/2005/8/layout/list1"/>
    <dgm:cxn modelId="{2F9E8A95-A2AD-4AA6-9D2F-054211FB5190}" type="presOf" srcId="{3546DD94-A8A0-FF40-8984-2B0A459ADCDD}" destId="{B377CBE8-7D9C-419A-AF31-64D4069E175D}" srcOrd="1" destOrd="0" presId="urn:microsoft.com/office/officeart/2005/8/layout/list1"/>
    <dgm:cxn modelId="{ACF58E96-4944-43AE-8644-742C70D9B25F}" type="presOf" srcId="{0E29939F-9A5B-0741-A561-4CF383A24455}" destId="{F79E5739-CF67-4CF4-8669-6783143E06EE}" srcOrd="0" destOrd="0" presId="urn:microsoft.com/office/officeart/2005/8/layout/list1"/>
    <dgm:cxn modelId="{F380E89B-5C2C-4EED-8A01-3F8F5FF4E5BB}" type="presOf" srcId="{61B6B7DB-D86F-044C-99F7-B66FB98111A2}" destId="{E7A05813-6423-4201-8557-B3B685050F81}" srcOrd="0" destOrd="0" presId="urn:microsoft.com/office/officeart/2005/8/layout/list1"/>
    <dgm:cxn modelId="{FC865FA7-4DCB-46B2-9A97-088552382699}" type="presOf" srcId="{91CDCB4E-6A31-794D-8205-66775591E61C}" destId="{CC39B5E8-6C07-4E06-BC7F-D2967B044D1A}" srcOrd="1" destOrd="0" presId="urn:microsoft.com/office/officeart/2005/8/layout/list1"/>
    <dgm:cxn modelId="{B20214AC-5DB2-4F45-B615-A943A775A17B}" srcId="{C146C1E8-816F-2340-BA0A-98C1C507C318}" destId="{3546DD94-A8A0-FF40-8984-2B0A459ADCDD}" srcOrd="1" destOrd="0" parTransId="{672E4FE3-96BE-4448-A7E1-A5FE275EB68C}" sibTransId="{842A1BA0-E19E-D943-A349-D1FA371865F4}"/>
    <dgm:cxn modelId="{010D4EAF-1A96-FA4D-9470-B0E18C215065}" srcId="{C146C1E8-816F-2340-BA0A-98C1C507C318}" destId="{9654C1FC-509F-7B4B-8C02-E6D0C6E0473E}" srcOrd="0" destOrd="0" parTransId="{FE1D3B05-354E-7546-8F8A-A1762FE00AC1}" sibTransId="{C4A15862-4A10-294D-BA0F-8EF77C8B35CE}"/>
    <dgm:cxn modelId="{FA687BAF-A22C-4938-BCAF-51D3C701A265}" type="presOf" srcId="{6ADE8C16-25D1-E543-AAC4-29BF5C55D5E9}" destId="{00E2F223-DDCF-41F6-B795-0C95E79E872D}" srcOrd="0" destOrd="1" presId="urn:microsoft.com/office/officeart/2005/8/layout/list1"/>
    <dgm:cxn modelId="{7AB4DDB2-2D3A-3E42-A600-FCA06DB6AA34}" srcId="{C146C1E8-816F-2340-BA0A-98C1C507C318}" destId="{91CDCB4E-6A31-794D-8205-66775591E61C}" srcOrd="4" destOrd="0" parTransId="{5B9BD932-32A1-D940-A26F-D2D26F3D3F8E}" sibTransId="{3B4B3504-660B-604A-8C3C-CE1B17D53C39}"/>
    <dgm:cxn modelId="{FAD844B5-F256-BF4F-A7FC-2BCD7CD6C287}" srcId="{0E29939F-9A5B-0741-A561-4CF383A24455}" destId="{56F9B926-0549-5643-A11D-364385F4F52E}" srcOrd="3" destOrd="0" parTransId="{14BCC415-0316-4B48-957C-CB6B81F86986}" sibTransId="{A3328036-DF0F-0A47-AD71-7241A4289EE4}"/>
    <dgm:cxn modelId="{AC9C58C4-54DA-4249-86F5-1D3D56CC7F3A}" type="presOf" srcId="{C0E998E3-D4BA-4C4F-9704-0E40C3B98D2F}" destId="{E392D61E-F76C-4AC7-B6E8-3A313501A57B}" srcOrd="0" destOrd="0" presId="urn:microsoft.com/office/officeart/2005/8/layout/list1"/>
    <dgm:cxn modelId="{2A81AFC7-37F4-CB42-BDDE-B19103C460A0}" srcId="{91CDCB4E-6A31-794D-8205-66775591E61C}" destId="{61B6B7DB-D86F-044C-99F7-B66FB98111A2}" srcOrd="0" destOrd="0" parTransId="{E800CAED-C820-4C41-834D-9CDBF5BCE4C2}" sibTransId="{F4AD46E7-6D2F-CC43-948B-DE7E89B1ACC6}"/>
    <dgm:cxn modelId="{722872CE-071B-FA4B-AF0E-01006EF5C54F}" srcId="{3546DD94-A8A0-FF40-8984-2B0A459ADCDD}" destId="{A859320C-E3E8-B84D-B119-65C728D92A4A}" srcOrd="0" destOrd="0" parTransId="{FCBFEAD4-58DC-B949-AF3A-708452F0A529}" sibTransId="{A2933680-1F72-1D40-8157-15C5602EBE4A}"/>
    <dgm:cxn modelId="{186D28D2-F101-4997-BFFD-7E08CF1574A0}" type="presOf" srcId="{42A89DBD-A0BD-7441-BF57-ED182EF9F719}" destId="{00E2F223-DDCF-41F6-B795-0C95E79E872D}" srcOrd="0" destOrd="2" presId="urn:microsoft.com/office/officeart/2005/8/layout/list1"/>
    <dgm:cxn modelId="{112527DC-B81C-4695-82FA-833C1D9AB1AB}" type="presOf" srcId="{A859320C-E3E8-B84D-B119-65C728D92A4A}" destId="{02A896E6-458C-4737-AAC3-E042C8C69BAF}" srcOrd="0" destOrd="0" presId="urn:microsoft.com/office/officeart/2005/8/layout/list1"/>
    <dgm:cxn modelId="{DF210AE3-1D9A-45A5-9787-C56C3543140A}" type="presOf" srcId="{3546DD94-A8A0-FF40-8984-2B0A459ADCDD}" destId="{831385AD-4C20-4688-9EB6-4E1D634670E1}" srcOrd="0" destOrd="0" presId="urn:microsoft.com/office/officeart/2005/8/layout/list1"/>
    <dgm:cxn modelId="{BA4A6AE4-9CDD-2148-B121-BD1853AC6F20}" srcId="{9654C1FC-509F-7B4B-8C02-E6D0C6E0473E}" destId="{0FC37145-8954-4547-98AB-E4EFD24E15B0}" srcOrd="0" destOrd="0" parTransId="{58C1D5D9-8DF6-774B-AAF4-EAD74BE9D625}" sibTransId="{74FA26A2-3044-4245-AFDD-B38B750A1E95}"/>
    <dgm:cxn modelId="{7A2407EB-3010-4DAD-B629-CE9FD889BEEA}" type="presOf" srcId="{41402FFC-AFB8-844C-BC52-0E4749B14DE6}" destId="{48628E21-C946-4C36-9D07-4BFB420D6B2F}" srcOrd="0" destOrd="0" presId="urn:microsoft.com/office/officeart/2005/8/layout/list1"/>
    <dgm:cxn modelId="{00C41CED-0794-4020-8903-1CEBBA40A9A8}" type="presOf" srcId="{C146C1E8-816F-2340-BA0A-98C1C507C318}" destId="{584B7121-0225-4398-958D-9111BB1387DB}" srcOrd="0" destOrd="0" presId="urn:microsoft.com/office/officeart/2005/8/layout/list1"/>
    <dgm:cxn modelId="{12B3B1FD-679A-4452-A692-74ACE90BEFEF}" type="presOf" srcId="{F7837266-CD29-0E42-A752-DA264A2438D4}" destId="{34DF019F-1535-4382-BBEA-83CDFA6A4A49}" srcOrd="0" destOrd="0" presId="urn:microsoft.com/office/officeart/2005/8/layout/list1"/>
    <dgm:cxn modelId="{8A6357DA-FD61-4DEE-973A-DF8B3B41D722}" type="presParOf" srcId="{584B7121-0225-4398-958D-9111BB1387DB}" destId="{FDCBA8BD-1485-44AB-A28D-145F6FBD8215}" srcOrd="0" destOrd="0" presId="urn:microsoft.com/office/officeart/2005/8/layout/list1"/>
    <dgm:cxn modelId="{0C2762A5-7C09-422D-9EDA-DC475FF3EBF4}" type="presParOf" srcId="{FDCBA8BD-1485-44AB-A28D-145F6FBD8215}" destId="{30748FF2-6AE2-4D3D-B70A-9E68DF4E2503}" srcOrd="0" destOrd="0" presId="urn:microsoft.com/office/officeart/2005/8/layout/list1"/>
    <dgm:cxn modelId="{E7A72835-3CB2-40B6-B2B9-7988C2E115B9}" type="presParOf" srcId="{FDCBA8BD-1485-44AB-A28D-145F6FBD8215}" destId="{B5834E92-BB7B-4CB8-890D-3E90ECE2EAD0}" srcOrd="1" destOrd="0" presId="urn:microsoft.com/office/officeart/2005/8/layout/list1"/>
    <dgm:cxn modelId="{CF7F0A03-25C7-41E5-981C-2633CA3197F1}" type="presParOf" srcId="{584B7121-0225-4398-958D-9111BB1387DB}" destId="{2A504217-64AB-4497-802A-3B33538D90CC}" srcOrd="1" destOrd="0" presId="urn:microsoft.com/office/officeart/2005/8/layout/list1"/>
    <dgm:cxn modelId="{DEC2A0AC-6BBA-4358-B8B2-61BF6F9C20EF}" type="presParOf" srcId="{584B7121-0225-4398-958D-9111BB1387DB}" destId="{00E2F223-DDCF-41F6-B795-0C95E79E872D}" srcOrd="2" destOrd="0" presId="urn:microsoft.com/office/officeart/2005/8/layout/list1"/>
    <dgm:cxn modelId="{230886BF-AB69-47D1-B25B-73046C295558}" type="presParOf" srcId="{584B7121-0225-4398-958D-9111BB1387DB}" destId="{1D035DD3-66DE-4070-84EF-ABA536CBC059}" srcOrd="3" destOrd="0" presId="urn:microsoft.com/office/officeart/2005/8/layout/list1"/>
    <dgm:cxn modelId="{E05D268B-5F41-4BEE-B524-A42A155E9F97}" type="presParOf" srcId="{584B7121-0225-4398-958D-9111BB1387DB}" destId="{7D1355B5-E89F-4A5D-B86B-F3190E87976A}" srcOrd="4" destOrd="0" presId="urn:microsoft.com/office/officeart/2005/8/layout/list1"/>
    <dgm:cxn modelId="{8F82198A-7B5C-47E6-97FF-25E4D240090B}" type="presParOf" srcId="{7D1355B5-E89F-4A5D-B86B-F3190E87976A}" destId="{831385AD-4C20-4688-9EB6-4E1D634670E1}" srcOrd="0" destOrd="0" presId="urn:microsoft.com/office/officeart/2005/8/layout/list1"/>
    <dgm:cxn modelId="{8420BA56-6BE4-4B21-A262-C9D234F0E0A9}" type="presParOf" srcId="{7D1355B5-E89F-4A5D-B86B-F3190E87976A}" destId="{B377CBE8-7D9C-419A-AF31-64D4069E175D}" srcOrd="1" destOrd="0" presId="urn:microsoft.com/office/officeart/2005/8/layout/list1"/>
    <dgm:cxn modelId="{00AA220C-CD42-41F5-921E-6E6483B7119C}" type="presParOf" srcId="{584B7121-0225-4398-958D-9111BB1387DB}" destId="{F7CF8916-78F1-4D58-A85D-FD546A690E34}" srcOrd="5" destOrd="0" presId="urn:microsoft.com/office/officeart/2005/8/layout/list1"/>
    <dgm:cxn modelId="{3FB87704-6987-4D9F-8741-3C3F9C417FE6}" type="presParOf" srcId="{584B7121-0225-4398-958D-9111BB1387DB}" destId="{02A896E6-458C-4737-AAC3-E042C8C69BAF}" srcOrd="6" destOrd="0" presId="urn:microsoft.com/office/officeart/2005/8/layout/list1"/>
    <dgm:cxn modelId="{5C37058F-694B-4101-8C2B-7C6ECC72D2D5}" type="presParOf" srcId="{584B7121-0225-4398-958D-9111BB1387DB}" destId="{E176603A-0158-4676-B086-B43792981616}" srcOrd="7" destOrd="0" presId="urn:microsoft.com/office/officeart/2005/8/layout/list1"/>
    <dgm:cxn modelId="{A0E1FC6A-F375-4D61-8F21-49F95037D6F1}" type="presParOf" srcId="{584B7121-0225-4398-958D-9111BB1387DB}" destId="{54DB8B95-E882-44B8-A9CC-60BF7DB9B974}" srcOrd="8" destOrd="0" presId="urn:microsoft.com/office/officeart/2005/8/layout/list1"/>
    <dgm:cxn modelId="{B94FA451-2184-4E34-B8F0-A1B605847DBD}" type="presParOf" srcId="{54DB8B95-E882-44B8-A9CC-60BF7DB9B974}" destId="{F79E5739-CF67-4CF4-8669-6783143E06EE}" srcOrd="0" destOrd="0" presId="urn:microsoft.com/office/officeart/2005/8/layout/list1"/>
    <dgm:cxn modelId="{BE452E02-369E-4DE7-B56C-883895975096}" type="presParOf" srcId="{54DB8B95-E882-44B8-A9CC-60BF7DB9B974}" destId="{6705016C-A399-41F7-A1E4-7B3B36C883D2}" srcOrd="1" destOrd="0" presId="urn:microsoft.com/office/officeart/2005/8/layout/list1"/>
    <dgm:cxn modelId="{CB6E2D4F-B0D4-48B9-9CFB-B78675BAD233}" type="presParOf" srcId="{584B7121-0225-4398-958D-9111BB1387DB}" destId="{FF4EA555-5CAE-4BD4-BCA2-AA6D72EA4274}" srcOrd="9" destOrd="0" presId="urn:microsoft.com/office/officeart/2005/8/layout/list1"/>
    <dgm:cxn modelId="{65CC4AC5-30F6-49BB-A9E0-AA67E583D8E1}" type="presParOf" srcId="{584B7121-0225-4398-958D-9111BB1387DB}" destId="{34DF019F-1535-4382-BBEA-83CDFA6A4A49}" srcOrd="10" destOrd="0" presId="urn:microsoft.com/office/officeart/2005/8/layout/list1"/>
    <dgm:cxn modelId="{EBCBC644-219D-4E1C-8E18-F11134F0C650}" type="presParOf" srcId="{584B7121-0225-4398-958D-9111BB1387DB}" destId="{E18421AB-F37D-4D6D-8895-FC205FEAD07A}" srcOrd="11" destOrd="0" presId="urn:microsoft.com/office/officeart/2005/8/layout/list1"/>
    <dgm:cxn modelId="{58446392-B073-45E6-B23E-BE8A11A1F343}" type="presParOf" srcId="{584B7121-0225-4398-958D-9111BB1387DB}" destId="{5A7ECC7F-62C3-40F9-974F-C11C1604C787}" srcOrd="12" destOrd="0" presId="urn:microsoft.com/office/officeart/2005/8/layout/list1"/>
    <dgm:cxn modelId="{81523A67-1B01-4827-944B-FF665B5C7738}" type="presParOf" srcId="{5A7ECC7F-62C3-40F9-974F-C11C1604C787}" destId="{48628E21-C946-4C36-9D07-4BFB420D6B2F}" srcOrd="0" destOrd="0" presId="urn:microsoft.com/office/officeart/2005/8/layout/list1"/>
    <dgm:cxn modelId="{97749092-12F9-4910-A692-D84B5EDA98DB}" type="presParOf" srcId="{5A7ECC7F-62C3-40F9-974F-C11C1604C787}" destId="{34EE295A-A9AB-40C2-8F58-1E653AD3E287}" srcOrd="1" destOrd="0" presId="urn:microsoft.com/office/officeart/2005/8/layout/list1"/>
    <dgm:cxn modelId="{E54078DA-F776-47A1-9659-4CA50842B91D}" type="presParOf" srcId="{584B7121-0225-4398-958D-9111BB1387DB}" destId="{ECC223A2-CD71-4F5F-9F2E-D06BF2FA5B47}" srcOrd="13" destOrd="0" presId="urn:microsoft.com/office/officeart/2005/8/layout/list1"/>
    <dgm:cxn modelId="{63F73EC8-C167-4007-8462-2EB373BB9547}" type="presParOf" srcId="{584B7121-0225-4398-958D-9111BB1387DB}" destId="{E392D61E-F76C-4AC7-B6E8-3A313501A57B}" srcOrd="14" destOrd="0" presId="urn:microsoft.com/office/officeart/2005/8/layout/list1"/>
    <dgm:cxn modelId="{87D215B3-898F-4A87-BF72-07E044D989E6}" type="presParOf" srcId="{584B7121-0225-4398-958D-9111BB1387DB}" destId="{4C19C4C5-CC0C-4E3B-8590-8775D87D14A9}" srcOrd="15" destOrd="0" presId="urn:microsoft.com/office/officeart/2005/8/layout/list1"/>
    <dgm:cxn modelId="{1280F88A-16C1-4B03-83AB-A5C6233B3E0A}" type="presParOf" srcId="{584B7121-0225-4398-958D-9111BB1387DB}" destId="{1EAB352C-BA78-465A-8C9E-4567B4D0B4C3}" srcOrd="16" destOrd="0" presId="urn:microsoft.com/office/officeart/2005/8/layout/list1"/>
    <dgm:cxn modelId="{93355AA9-1B5B-4D62-8E7A-FF137D2EFBAC}" type="presParOf" srcId="{1EAB352C-BA78-465A-8C9E-4567B4D0B4C3}" destId="{6501744D-A602-428E-A158-1D7C7179158E}" srcOrd="0" destOrd="0" presId="urn:microsoft.com/office/officeart/2005/8/layout/list1"/>
    <dgm:cxn modelId="{FFA9D2C6-6186-462C-AE91-D4292E042953}" type="presParOf" srcId="{1EAB352C-BA78-465A-8C9E-4567B4D0B4C3}" destId="{CC39B5E8-6C07-4E06-BC7F-D2967B044D1A}" srcOrd="1" destOrd="0" presId="urn:microsoft.com/office/officeart/2005/8/layout/list1"/>
    <dgm:cxn modelId="{0315E675-45BE-42D2-A6C3-9EE661C5A8E1}" type="presParOf" srcId="{584B7121-0225-4398-958D-9111BB1387DB}" destId="{D545461D-8920-4AA0-81F3-DA3EED221F20}" srcOrd="17" destOrd="0" presId="urn:microsoft.com/office/officeart/2005/8/layout/list1"/>
    <dgm:cxn modelId="{47A9F1B4-913D-45E4-A6B9-49D7A7ADFF27}" type="presParOf" srcId="{584B7121-0225-4398-958D-9111BB1387DB}" destId="{E7A05813-6423-4201-8557-B3B685050F81}"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7C1866-D1E4-984D-9877-72A57719EF86}">
      <dsp:nvSpPr>
        <dsp:cNvPr id="0" name=""/>
        <dsp:cNvSpPr/>
      </dsp:nvSpPr>
      <dsp:spPr>
        <a:xfrm rot="5400000">
          <a:off x="-179572" y="182011"/>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latin typeface="Arial"/>
              <a:cs typeface="Arial"/>
            </a:rPr>
            <a:t> </a:t>
          </a:r>
        </a:p>
      </dsp:txBody>
      <dsp:txXfrm rot="-5400000">
        <a:off x="1" y="421441"/>
        <a:ext cx="838003" cy="359144"/>
      </dsp:txXfrm>
    </dsp:sp>
    <dsp:sp modelId="{EE89A7A2-E64D-6A4B-B1A0-1E1A96DF03C0}">
      <dsp:nvSpPr>
        <dsp:cNvPr id="0" name=""/>
        <dsp:cNvSpPr/>
      </dsp:nvSpPr>
      <dsp:spPr>
        <a:xfrm rot="5400000">
          <a:off x="5554927" y="-4714484"/>
          <a:ext cx="77855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rtl="0">
            <a:lnSpc>
              <a:spcPct val="90000"/>
            </a:lnSpc>
            <a:spcBef>
              <a:spcPct val="0"/>
            </a:spcBef>
            <a:spcAft>
              <a:spcPct val="15000"/>
            </a:spcAft>
            <a:buChar char="•"/>
          </a:pPr>
          <a:r>
            <a:rPr lang="en-US" sz="2700" kern="1200">
              <a:latin typeface="Arial"/>
              <a:cs typeface="Arial"/>
            </a:rPr>
            <a:t> Consolidate 7-1-7 data across outbreaks in a single database</a:t>
          </a:r>
        </a:p>
      </dsp:txBody>
      <dsp:txXfrm rot="-5400000">
        <a:off x="838004" y="40445"/>
        <a:ext cx="10174396" cy="702543"/>
      </dsp:txXfrm>
    </dsp:sp>
    <dsp:sp modelId="{ED992852-B25F-CC4D-BB2A-507626F39A5C}">
      <dsp:nvSpPr>
        <dsp:cNvPr id="0" name=""/>
        <dsp:cNvSpPr/>
      </dsp:nvSpPr>
      <dsp:spPr>
        <a:xfrm rot="5400000">
          <a:off x="-179572" y="123178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latin typeface="Arial"/>
              <a:cs typeface="Arial"/>
            </a:rPr>
            <a:t> </a:t>
          </a:r>
        </a:p>
      </dsp:txBody>
      <dsp:txXfrm rot="-5400000">
        <a:off x="1" y="1471212"/>
        <a:ext cx="838003" cy="359144"/>
      </dsp:txXfrm>
    </dsp:sp>
    <dsp:sp modelId="{E3E1DC55-C9EB-0D4D-A79F-1D71FB6E0C16}">
      <dsp:nvSpPr>
        <dsp:cNvPr id="0" name=""/>
        <dsp:cNvSpPr/>
      </dsp:nvSpPr>
      <dsp:spPr>
        <a:xfrm rot="5400000">
          <a:off x="5555131" y="-366491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a:latin typeface="Arial"/>
              <a:cs typeface="Arial"/>
            </a:rPr>
            <a:t>Verify the data</a:t>
          </a:r>
        </a:p>
      </dsp:txBody>
      <dsp:txXfrm rot="-5400000">
        <a:off x="838003" y="1090196"/>
        <a:ext cx="10174416" cy="702173"/>
      </dsp:txXfrm>
    </dsp:sp>
    <dsp:sp modelId="{B6CE859C-A988-C941-8EC6-EAEFEAEA467C}">
      <dsp:nvSpPr>
        <dsp:cNvPr id="0" name=""/>
        <dsp:cNvSpPr/>
      </dsp:nvSpPr>
      <dsp:spPr>
        <a:xfrm rot="5400000">
          <a:off x="-179572" y="228155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a:latin typeface="Arial"/>
              <a:cs typeface="Arial"/>
            </a:rPr>
            <a:t> </a:t>
          </a:r>
        </a:p>
      </dsp:txBody>
      <dsp:txXfrm rot="-5400000">
        <a:off x="1" y="2520982"/>
        <a:ext cx="838003" cy="359144"/>
      </dsp:txXfrm>
    </dsp:sp>
    <dsp:sp modelId="{D60FB4AA-DB64-2445-930E-47408A52A888}">
      <dsp:nvSpPr>
        <dsp:cNvPr id="0" name=""/>
        <dsp:cNvSpPr/>
      </dsp:nvSpPr>
      <dsp:spPr>
        <a:xfrm rot="5400000">
          <a:off x="5555131" y="-2615148"/>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a:latin typeface="Arial" panose="020B0604020202020204" pitchFamily="34" charset="0"/>
              <a:cs typeface="Arial" panose="020B0604020202020204" pitchFamily="34" charset="0"/>
            </a:rPr>
            <a:t>Monitor progress of actions</a:t>
          </a:r>
        </a:p>
      </dsp:txBody>
      <dsp:txXfrm rot="-5400000">
        <a:off x="838003" y="2139966"/>
        <a:ext cx="10174416" cy="702173"/>
      </dsp:txXfrm>
    </dsp:sp>
    <dsp:sp modelId="{415EB6F8-E693-A94E-AD0E-86AFB10521C8}">
      <dsp:nvSpPr>
        <dsp:cNvPr id="0" name=""/>
        <dsp:cNvSpPr/>
      </dsp:nvSpPr>
      <dsp:spPr>
        <a:xfrm rot="5400000">
          <a:off x="-179572" y="3331322"/>
          <a:ext cx="1197147" cy="838003"/>
        </a:xfrm>
        <a:prstGeom prst="chevron">
          <a:avLst/>
        </a:prstGeom>
        <a:solidFill>
          <a:srgbClr val="D864C8"/>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marL="0" lvl="0" indent="0" algn="ctr" defTabSz="1200150">
            <a:lnSpc>
              <a:spcPct val="90000"/>
            </a:lnSpc>
            <a:spcBef>
              <a:spcPct val="0"/>
            </a:spcBef>
            <a:spcAft>
              <a:spcPct val="35000"/>
            </a:spcAft>
            <a:buNone/>
          </a:pPr>
          <a:endParaRPr lang="en-US" sz="2700" kern="1200">
            <a:latin typeface="Arial" panose="020B0604020202020204" pitchFamily="34" charset="0"/>
            <a:cs typeface="Arial" panose="020B0604020202020204" pitchFamily="34" charset="0"/>
          </a:endParaRPr>
        </a:p>
      </dsp:txBody>
      <dsp:txXfrm rot="-5400000">
        <a:off x="1" y="3570752"/>
        <a:ext cx="838003" cy="359144"/>
      </dsp:txXfrm>
    </dsp:sp>
    <dsp:sp modelId="{53AC1F71-E60D-3B42-8D56-30AE12C79F42}">
      <dsp:nvSpPr>
        <dsp:cNvPr id="0" name=""/>
        <dsp:cNvSpPr/>
      </dsp:nvSpPr>
      <dsp:spPr>
        <a:xfrm rot="5400000">
          <a:off x="5555131" y="-1565377"/>
          <a:ext cx="778145" cy="10212402"/>
        </a:xfrm>
        <a:prstGeom prst="round2SameRect">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7145" rIns="17145" bIns="17145" numCol="1" spcCol="1270" anchor="ctr" anchorCtr="0">
          <a:noAutofit/>
        </a:bodyPr>
        <a:lstStyle/>
        <a:p>
          <a:pPr marL="228600" lvl="1" indent="-228600" algn="l" defTabSz="1200150">
            <a:lnSpc>
              <a:spcPct val="90000"/>
            </a:lnSpc>
            <a:spcBef>
              <a:spcPct val="0"/>
            </a:spcBef>
            <a:spcAft>
              <a:spcPct val="15000"/>
            </a:spcAft>
            <a:buChar char="•"/>
          </a:pPr>
          <a:r>
            <a:rPr lang="en-US" sz="2700" kern="1200">
              <a:latin typeface="Arial"/>
              <a:cs typeface="Arial"/>
            </a:rPr>
            <a:t>Discuss progress with stakeholders</a:t>
          </a:r>
        </a:p>
      </dsp:txBody>
      <dsp:txXfrm rot="-5400000">
        <a:off x="838003" y="3189737"/>
        <a:ext cx="10174416" cy="7021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E6312-D1DF-4D4D-86A6-963524CF6B21}">
      <dsp:nvSpPr>
        <dsp:cNvPr id="0" name=""/>
        <dsp:cNvSpPr/>
      </dsp:nvSpPr>
      <dsp:spPr>
        <a:xfrm>
          <a:off x="0" y="867"/>
          <a:ext cx="1828614" cy="1420769"/>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b="0" i="0" kern="1200">
              <a:solidFill>
                <a:schemeClr val="bg1"/>
              </a:solidFill>
              <a:latin typeface="Arial"/>
              <a:cs typeface="Arial"/>
            </a:rPr>
            <a:t>Synthesize            7-1-7 data</a:t>
          </a:r>
        </a:p>
      </dsp:txBody>
      <dsp:txXfrm>
        <a:off x="41613" y="42480"/>
        <a:ext cx="1745388" cy="1337543"/>
      </dsp:txXfrm>
    </dsp:sp>
    <dsp:sp modelId="{1336D54E-0990-4548-80F7-8E957AE39774}">
      <dsp:nvSpPr>
        <dsp:cNvPr id="0" name=""/>
        <dsp:cNvSpPr/>
      </dsp:nvSpPr>
      <dsp:spPr>
        <a:xfrm rot="5400000">
          <a:off x="692230" y="1451247"/>
          <a:ext cx="444153"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1495662"/>
        <a:ext cx="319789" cy="310907"/>
      </dsp:txXfrm>
    </dsp:sp>
    <dsp:sp modelId="{78F16142-32F1-DC4B-BC94-8015CDCE326D}">
      <dsp:nvSpPr>
        <dsp:cNvPr id="0" name=""/>
        <dsp:cNvSpPr/>
      </dsp:nvSpPr>
      <dsp:spPr>
        <a:xfrm>
          <a:off x="0" y="2013841"/>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b="0" i="0" kern="1200">
              <a:solidFill>
                <a:schemeClr val="bg1"/>
              </a:solidFill>
              <a:latin typeface="Arial"/>
              <a:cs typeface="Arial"/>
            </a:rPr>
            <a:t>Reference 7-1-7 data with other assessments + tools</a:t>
          </a:r>
          <a:endParaRPr lang="en-US" sz="1500" b="0" kern="1200">
            <a:solidFill>
              <a:schemeClr val="bg1"/>
            </a:solidFill>
            <a:latin typeface="Arial"/>
            <a:cs typeface="Arial"/>
          </a:endParaRPr>
        </a:p>
      </dsp:txBody>
      <dsp:txXfrm>
        <a:off x="34690" y="2048531"/>
        <a:ext cx="1759234" cy="1115028"/>
      </dsp:txXfrm>
    </dsp:sp>
    <dsp:sp modelId="{C812B9BB-49BE-AD43-9D9C-F479D9DDCC66}">
      <dsp:nvSpPr>
        <dsp:cNvPr id="0" name=""/>
        <dsp:cNvSpPr/>
      </dsp:nvSpPr>
      <dsp:spPr>
        <a:xfrm rot="5400000">
          <a:off x="692230" y="3227860"/>
          <a:ext cx="444153" cy="532983"/>
        </a:xfrm>
        <a:prstGeom prst="rightArrow">
          <a:avLst>
            <a:gd name="adj1" fmla="val 60000"/>
            <a:gd name="adj2" fmla="val 50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latin typeface="Arial" panose="020B0604020202020204" pitchFamily="34" charset="0"/>
            <a:cs typeface="Arial" panose="020B0604020202020204" pitchFamily="34" charset="0"/>
          </a:endParaRPr>
        </a:p>
      </dsp:txBody>
      <dsp:txXfrm rot="-5400000">
        <a:off x="754412" y="3272275"/>
        <a:ext cx="319789" cy="310907"/>
      </dsp:txXfrm>
    </dsp:sp>
    <dsp:sp modelId="{C9BD687E-BA67-4643-8957-9EA5AD4C0D6E}">
      <dsp:nvSpPr>
        <dsp:cNvPr id="0" name=""/>
        <dsp:cNvSpPr/>
      </dsp:nvSpPr>
      <dsp:spPr>
        <a:xfrm>
          <a:off x="0" y="3790454"/>
          <a:ext cx="1828614" cy="1184408"/>
        </a:xfrm>
        <a:prstGeom prst="roundRect">
          <a:avLst>
            <a:gd name="adj" fmla="val 10000"/>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0" i="0" kern="1200">
              <a:solidFill>
                <a:schemeClr val="bg1"/>
              </a:solidFill>
              <a:latin typeface="Arial"/>
              <a:cs typeface="Arial"/>
            </a:rPr>
            <a:t>Add or reprioritize in national plans, e.g., NAPHS</a:t>
          </a:r>
          <a:endParaRPr lang="en-US" sz="1500" b="0" kern="1200">
            <a:solidFill>
              <a:schemeClr val="bg1"/>
            </a:solidFill>
            <a:latin typeface="Arial"/>
            <a:cs typeface="Arial"/>
          </a:endParaRPr>
        </a:p>
      </dsp:txBody>
      <dsp:txXfrm>
        <a:off x="34690" y="3825144"/>
        <a:ext cx="1759234" cy="111502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406A11-AC92-DF43-BE9A-A276AAD08215}">
      <dsp:nvSpPr>
        <dsp:cNvPr id="0" name=""/>
        <dsp:cNvSpPr/>
      </dsp:nvSpPr>
      <dsp:spPr>
        <a:xfrm>
          <a:off x="9308" y="447103"/>
          <a:ext cx="1833503" cy="1028449"/>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a:latin typeface="Arial"/>
              <a:cs typeface="Arial"/>
            </a:rPr>
            <a:t>Compile bottlenecks</a:t>
          </a:r>
        </a:p>
      </dsp:txBody>
      <dsp:txXfrm>
        <a:off x="39430" y="477225"/>
        <a:ext cx="1773259" cy="968205"/>
      </dsp:txXfrm>
    </dsp:sp>
    <dsp:sp modelId="{16BAFFB6-F5AD-C94C-864B-9E829D177CAA}">
      <dsp:nvSpPr>
        <dsp:cNvPr id="0" name=""/>
        <dsp:cNvSpPr/>
      </dsp:nvSpPr>
      <dsp:spPr>
        <a:xfrm>
          <a:off x="198606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1986067" y="854746"/>
        <a:ext cx="212591" cy="213164"/>
      </dsp:txXfrm>
    </dsp:sp>
    <dsp:sp modelId="{5DCC1D2A-6B04-FC41-9B05-F8F3C1BF8121}">
      <dsp:nvSpPr>
        <dsp:cNvPr id="0" name=""/>
        <dsp:cNvSpPr/>
      </dsp:nvSpPr>
      <dsp:spPr>
        <a:xfrm>
          <a:off x="2415834" y="447103"/>
          <a:ext cx="1768508" cy="1028449"/>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Assign bottlenecks to technical areas</a:t>
          </a:r>
        </a:p>
      </dsp:txBody>
      <dsp:txXfrm>
        <a:off x="2445956" y="477225"/>
        <a:ext cx="1708264" cy="968205"/>
      </dsp:txXfrm>
    </dsp:sp>
    <dsp:sp modelId="{147B6DFF-8FB8-0A46-90F0-D437541BBB4C}">
      <dsp:nvSpPr>
        <dsp:cNvPr id="0" name=""/>
        <dsp:cNvSpPr/>
      </dsp:nvSpPr>
      <dsp:spPr>
        <a:xfrm>
          <a:off x="4327598"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4327598" y="854746"/>
        <a:ext cx="212591" cy="213164"/>
      </dsp:txXfrm>
    </dsp:sp>
    <dsp:sp modelId="{1D8654B4-9E73-0146-B51F-62F8DF8F5C41}">
      <dsp:nvSpPr>
        <dsp:cNvPr id="0" name=""/>
        <dsp:cNvSpPr/>
      </dsp:nvSpPr>
      <dsp:spPr>
        <a:xfrm>
          <a:off x="4757366" y="447103"/>
          <a:ext cx="1809020" cy="1028449"/>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Identify recommendations per bottleneck </a:t>
          </a:r>
        </a:p>
      </dsp:txBody>
      <dsp:txXfrm>
        <a:off x="4787488" y="477225"/>
        <a:ext cx="1748776" cy="968205"/>
      </dsp:txXfrm>
    </dsp:sp>
    <dsp:sp modelId="{6207E4FA-0F8A-144D-B5DB-DA904F8E178C}">
      <dsp:nvSpPr>
        <dsp:cNvPr id="0" name=""/>
        <dsp:cNvSpPr/>
      </dsp:nvSpPr>
      <dsp:spPr>
        <a:xfrm>
          <a:off x="6709643"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6709643" y="854746"/>
        <a:ext cx="212591" cy="213164"/>
      </dsp:txXfrm>
    </dsp:sp>
    <dsp:sp modelId="{16EBC836-ECF2-1341-87FC-648CD7F03A41}">
      <dsp:nvSpPr>
        <dsp:cNvPr id="0" name=""/>
        <dsp:cNvSpPr/>
      </dsp:nvSpPr>
      <dsp:spPr>
        <a:xfrm>
          <a:off x="7139410" y="447103"/>
          <a:ext cx="1809020" cy="1028449"/>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Propose  activities per recommendation</a:t>
          </a:r>
        </a:p>
      </dsp:txBody>
      <dsp:txXfrm>
        <a:off x="7169532" y="477225"/>
        <a:ext cx="1748776" cy="968205"/>
      </dsp:txXfrm>
    </dsp:sp>
    <dsp:sp modelId="{2DEE26A0-7B5C-BD40-9733-80420A40415C}">
      <dsp:nvSpPr>
        <dsp:cNvPr id="0" name=""/>
        <dsp:cNvSpPr/>
      </dsp:nvSpPr>
      <dsp:spPr>
        <a:xfrm>
          <a:off x="9091687" y="783691"/>
          <a:ext cx="303702" cy="355274"/>
        </a:xfrm>
        <a:prstGeom prst="rightArrow">
          <a:avLst>
            <a:gd name="adj1" fmla="val 60000"/>
            <a:gd name="adj2" fmla="val 50000"/>
          </a:avLst>
        </a:prstGeom>
        <a:solidFill>
          <a:schemeClr val="tx2">
            <a:lumMod val="40000"/>
            <a:lumOff val="6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latin typeface="Arial" panose="020B0604020202020204" pitchFamily="34" charset="0"/>
            <a:cs typeface="Arial" panose="020B0604020202020204" pitchFamily="34" charset="0"/>
          </a:endParaRPr>
        </a:p>
      </dsp:txBody>
      <dsp:txXfrm>
        <a:off x="9091687" y="854746"/>
        <a:ext cx="212591" cy="213164"/>
      </dsp:txXfrm>
    </dsp:sp>
    <dsp:sp modelId="{8DE9D50E-F58E-4542-8B78-062E825F660D}">
      <dsp:nvSpPr>
        <dsp:cNvPr id="0" name=""/>
        <dsp:cNvSpPr/>
      </dsp:nvSpPr>
      <dsp:spPr>
        <a:xfrm>
          <a:off x="9521455" y="447103"/>
          <a:ext cx="1829964" cy="1028449"/>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Cross-check and link activity to NAPHS or operational plan</a:t>
          </a:r>
        </a:p>
      </dsp:txBody>
      <dsp:txXfrm>
        <a:off x="9551577" y="477225"/>
        <a:ext cx="1769720" cy="96820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B9B65A-DD2E-3B46-AA58-F1BFFBA25B28}">
      <dsp:nvSpPr>
        <dsp:cNvPr id="0" name=""/>
        <dsp:cNvSpPr/>
      </dsp:nvSpPr>
      <dsp:spPr>
        <a:xfrm>
          <a:off x="1386" y="823899"/>
          <a:ext cx="2704274" cy="108170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678" tIns="45339" rIns="22670" bIns="45339" numCol="1" spcCol="1270" anchor="ctr" anchorCtr="0">
          <a:noAutofit/>
        </a:bodyPr>
        <a:lstStyle/>
        <a:p>
          <a:pPr marL="0" lvl="0" indent="0" algn="ctr" defTabSz="755650">
            <a:lnSpc>
              <a:spcPct val="90000"/>
            </a:lnSpc>
            <a:spcBef>
              <a:spcPct val="0"/>
            </a:spcBef>
            <a:spcAft>
              <a:spcPct val="35000"/>
            </a:spcAft>
            <a:buNone/>
          </a:pPr>
          <a:r>
            <a:rPr lang="en-US" sz="1700" kern="1200">
              <a:latin typeface="Arial" panose="020B0604020202020204" pitchFamily="34" charset="0"/>
              <a:cs typeface="Arial" panose="020B0604020202020204" pitchFamily="34" charset="0"/>
            </a:rPr>
            <a:t>7-1-7 bottleneck</a:t>
          </a:r>
        </a:p>
      </dsp:txBody>
      <dsp:txXfrm>
        <a:off x="1386" y="823899"/>
        <a:ext cx="2433847" cy="1081709"/>
      </dsp:txXfrm>
    </dsp:sp>
    <dsp:sp modelId="{FBF8E2E2-113D-5D41-8BC1-640248FA2999}">
      <dsp:nvSpPr>
        <dsp:cNvPr id="0" name=""/>
        <dsp:cNvSpPr/>
      </dsp:nvSpPr>
      <dsp:spPr>
        <a:xfrm>
          <a:off x="216480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Technical area</a:t>
          </a:r>
        </a:p>
      </dsp:txBody>
      <dsp:txXfrm>
        <a:off x="2705661" y="823899"/>
        <a:ext cx="1622565" cy="1081709"/>
      </dsp:txXfrm>
    </dsp:sp>
    <dsp:sp modelId="{230FFAF5-8237-8D41-B13D-98E6F557CB58}">
      <dsp:nvSpPr>
        <dsp:cNvPr id="0" name=""/>
        <dsp:cNvSpPr/>
      </dsp:nvSpPr>
      <dsp:spPr>
        <a:xfrm>
          <a:off x="432822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7-1-7 recommendation to address bottleneck</a:t>
          </a:r>
        </a:p>
      </dsp:txBody>
      <dsp:txXfrm>
        <a:off x="4869081" y="823899"/>
        <a:ext cx="1622565" cy="1081709"/>
      </dsp:txXfrm>
    </dsp:sp>
    <dsp:sp modelId="{0051DFC9-608A-F149-A5A0-508843FE1AA0}">
      <dsp:nvSpPr>
        <dsp:cNvPr id="0" name=""/>
        <dsp:cNvSpPr/>
      </dsp:nvSpPr>
      <dsp:spPr>
        <a:xfrm>
          <a:off x="649164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Existing activity in prior strategic or operational plan?</a:t>
          </a:r>
        </a:p>
      </dsp:txBody>
      <dsp:txXfrm>
        <a:off x="7032501" y="823899"/>
        <a:ext cx="1622565" cy="1081709"/>
      </dsp:txXfrm>
    </dsp:sp>
    <dsp:sp modelId="{255BEEDA-CF9C-FC47-AA8A-4BDD8F1C7F7E}">
      <dsp:nvSpPr>
        <dsp:cNvPr id="0" name=""/>
        <dsp:cNvSpPr/>
      </dsp:nvSpPr>
      <dsp:spPr>
        <a:xfrm>
          <a:off x="8655066" y="823899"/>
          <a:ext cx="2704274" cy="1081709"/>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panose="020B0604020202020204" pitchFamily="34" charset="0"/>
              <a:cs typeface="Arial" panose="020B0604020202020204" pitchFamily="34" charset="0"/>
            </a:rPr>
            <a:t>   </a:t>
          </a:r>
        </a:p>
      </dsp:txBody>
      <dsp:txXfrm>
        <a:off x="9195921" y="823899"/>
        <a:ext cx="1622565" cy="108170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E2F223-DDCF-41F6-B795-0C95E79E872D}">
      <dsp:nvSpPr>
        <dsp:cNvPr id="0" name=""/>
        <dsp:cNvSpPr/>
      </dsp:nvSpPr>
      <dsp:spPr>
        <a:xfrm>
          <a:off x="0" y="164621"/>
          <a:ext cx="6692255" cy="1020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Oversee 7-1-7 adoption and use</a:t>
          </a:r>
        </a:p>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Coordinate across multisectoral / multilevel stakeholders</a:t>
          </a:r>
        </a:p>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Hold different teams accountable</a:t>
          </a:r>
        </a:p>
      </dsp:txBody>
      <dsp:txXfrm>
        <a:off x="0" y="164621"/>
        <a:ext cx="6692255" cy="1020600"/>
      </dsp:txXfrm>
    </dsp:sp>
    <dsp:sp modelId="{B5834E92-BB7B-4CB8-890D-3E90ECE2EAD0}">
      <dsp:nvSpPr>
        <dsp:cNvPr id="0" name=""/>
        <dsp:cNvSpPr/>
      </dsp:nvSpPr>
      <dsp:spPr>
        <a:xfrm>
          <a:off x="334612" y="31781"/>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Arial" panose="020B0604020202020204" pitchFamily="34" charset="0"/>
              <a:cs typeface="Arial" panose="020B0604020202020204" pitchFamily="34" charset="0"/>
            </a:rPr>
            <a:t>Coordination</a:t>
          </a:r>
        </a:p>
      </dsp:txBody>
      <dsp:txXfrm>
        <a:off x="347581" y="44750"/>
        <a:ext cx="4658641" cy="239742"/>
      </dsp:txXfrm>
    </dsp:sp>
    <dsp:sp modelId="{02A896E6-458C-4737-AAC3-E042C8C69BAF}">
      <dsp:nvSpPr>
        <dsp:cNvPr id="0" name=""/>
        <dsp:cNvSpPr/>
      </dsp:nvSpPr>
      <dsp:spPr>
        <a:xfrm>
          <a:off x="0" y="1366661"/>
          <a:ext cx="6692255" cy="52447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Record, analyze, synthesize, and report 7-1-7 data / findings</a:t>
          </a:r>
        </a:p>
      </dsp:txBody>
      <dsp:txXfrm>
        <a:off x="0" y="1366661"/>
        <a:ext cx="6692255" cy="524474"/>
      </dsp:txXfrm>
    </dsp:sp>
    <dsp:sp modelId="{B377CBE8-7D9C-419A-AF31-64D4069E175D}">
      <dsp:nvSpPr>
        <dsp:cNvPr id="0" name=""/>
        <dsp:cNvSpPr/>
      </dsp:nvSpPr>
      <dsp:spPr>
        <a:xfrm>
          <a:off x="334612" y="1233821"/>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en-US" sz="2000" kern="1200" dirty="0">
              <a:latin typeface="Arial" panose="020B0604020202020204" pitchFamily="34" charset="0"/>
              <a:cs typeface="Arial" panose="020B0604020202020204" pitchFamily="34" charset="0"/>
            </a:rPr>
            <a:t>Data collection and analysis</a:t>
          </a:r>
        </a:p>
      </dsp:txBody>
      <dsp:txXfrm>
        <a:off x="347581" y="1246790"/>
        <a:ext cx="4658641" cy="239742"/>
      </dsp:txXfrm>
    </dsp:sp>
    <dsp:sp modelId="{34DF019F-1535-4382-BBEA-83CDFA6A4A49}">
      <dsp:nvSpPr>
        <dsp:cNvPr id="0" name=""/>
        <dsp:cNvSpPr/>
      </dsp:nvSpPr>
      <dsp:spPr>
        <a:xfrm>
          <a:off x="0" y="2072577"/>
          <a:ext cx="6692255" cy="1247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Identify bottlenecks and enablers</a:t>
          </a:r>
        </a:p>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Determine corrective actions </a:t>
          </a:r>
        </a:p>
        <a:p>
          <a:pPr marL="171450" lvl="1" indent="-171450" algn="l" defTabSz="711200">
            <a:lnSpc>
              <a:spcPct val="90000"/>
            </a:lnSpc>
            <a:spcBef>
              <a:spcPct val="0"/>
            </a:spcBef>
            <a:spcAft>
              <a:spcPct val="15000"/>
            </a:spcAft>
            <a:buChar char="•"/>
          </a:pPr>
          <a:r>
            <a:rPr lang="en-US" sz="1600" kern="1200" dirty="0">
              <a:latin typeface="Arial" panose="020B0604020202020204" pitchFamily="34" charset="0"/>
              <a:cs typeface="Arial" panose="020B0604020202020204" pitchFamily="34" charset="0"/>
            </a:rPr>
            <a:t>Implement actions that may span sectors and levels</a:t>
          </a:r>
        </a:p>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Track action progress</a:t>
          </a:r>
        </a:p>
      </dsp:txBody>
      <dsp:txXfrm>
        <a:off x="0" y="2072577"/>
        <a:ext cx="6692255" cy="1247400"/>
      </dsp:txXfrm>
    </dsp:sp>
    <dsp:sp modelId="{6705016C-A399-41F7-A1E4-7B3B36C883D2}">
      <dsp:nvSpPr>
        <dsp:cNvPr id="0" name=""/>
        <dsp:cNvSpPr/>
      </dsp:nvSpPr>
      <dsp:spPr>
        <a:xfrm>
          <a:off x="334612" y="1939737"/>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en-US" sz="2000" kern="1200">
              <a:latin typeface="Arial" panose="020B0604020202020204" pitchFamily="34" charset="0"/>
              <a:cs typeface="Arial" panose="020B0604020202020204" pitchFamily="34" charset="0"/>
            </a:rPr>
            <a:t>Performance improvement</a:t>
          </a:r>
        </a:p>
      </dsp:txBody>
      <dsp:txXfrm>
        <a:off x="347581" y="1952706"/>
        <a:ext cx="4658641" cy="239742"/>
      </dsp:txXfrm>
    </dsp:sp>
    <dsp:sp modelId="{E392D61E-F76C-4AC7-B6E8-3A313501A57B}">
      <dsp:nvSpPr>
        <dsp:cNvPr id="0" name=""/>
        <dsp:cNvSpPr/>
      </dsp:nvSpPr>
      <dsp:spPr>
        <a:xfrm>
          <a:off x="0" y="3501416"/>
          <a:ext cx="6692255" cy="9355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Use 7-1-7 findings to inform longer-term planning activities, financing priorities, and other relevant health security activities</a:t>
          </a:r>
        </a:p>
      </dsp:txBody>
      <dsp:txXfrm>
        <a:off x="0" y="3501416"/>
        <a:ext cx="6692255" cy="935549"/>
      </dsp:txXfrm>
    </dsp:sp>
    <dsp:sp modelId="{34EE295A-A9AB-40C2-8F58-1E653AD3E287}">
      <dsp:nvSpPr>
        <dsp:cNvPr id="0" name=""/>
        <dsp:cNvSpPr/>
      </dsp:nvSpPr>
      <dsp:spPr>
        <a:xfrm>
          <a:off x="334612" y="3368576"/>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en-US" sz="2000" kern="1200">
              <a:latin typeface="Arial" panose="020B0604020202020204" pitchFamily="34" charset="0"/>
              <a:cs typeface="Arial" panose="020B0604020202020204" pitchFamily="34" charset="0"/>
            </a:rPr>
            <a:t>Planning and financing</a:t>
          </a:r>
        </a:p>
      </dsp:txBody>
      <dsp:txXfrm>
        <a:off x="347581" y="3381545"/>
        <a:ext cx="4658641" cy="239742"/>
      </dsp:txXfrm>
    </dsp:sp>
    <dsp:sp modelId="{E7A05813-6423-4201-8557-B3B685050F81}">
      <dsp:nvSpPr>
        <dsp:cNvPr id="0" name=""/>
        <dsp:cNvSpPr/>
      </dsp:nvSpPr>
      <dsp:spPr>
        <a:xfrm>
          <a:off x="0" y="4618407"/>
          <a:ext cx="6692255" cy="72292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9393" tIns="187452" rIns="519393"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latin typeface="Arial" panose="020B0604020202020204" pitchFamily="34" charset="0"/>
              <a:cs typeface="Arial" panose="020B0604020202020204" pitchFamily="34" charset="0"/>
            </a:rPr>
            <a:t>Use 7-1-7 findings to prioritize activities for advocacy and resource mobilization</a:t>
          </a:r>
        </a:p>
      </dsp:txBody>
      <dsp:txXfrm>
        <a:off x="0" y="4618407"/>
        <a:ext cx="6692255" cy="722924"/>
      </dsp:txXfrm>
    </dsp:sp>
    <dsp:sp modelId="{CC39B5E8-6C07-4E06-BC7F-D2967B044D1A}">
      <dsp:nvSpPr>
        <dsp:cNvPr id="0" name=""/>
        <dsp:cNvSpPr/>
      </dsp:nvSpPr>
      <dsp:spPr>
        <a:xfrm>
          <a:off x="334612" y="4485566"/>
          <a:ext cx="4684579" cy="265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066" tIns="0" rIns="177066" bIns="0" numCol="1" spcCol="1270" anchor="ctr" anchorCtr="0">
          <a:noAutofit/>
        </a:bodyPr>
        <a:lstStyle/>
        <a:p>
          <a:pPr marL="0" lvl="0" indent="0" algn="l" defTabSz="889000">
            <a:lnSpc>
              <a:spcPct val="90000"/>
            </a:lnSpc>
            <a:spcBef>
              <a:spcPct val="0"/>
            </a:spcBef>
            <a:spcAft>
              <a:spcPct val="35000"/>
            </a:spcAft>
            <a:buNone/>
          </a:pPr>
          <a:r>
            <a:rPr lang="en-US" sz="2000" kern="1200">
              <a:latin typeface="Arial" panose="020B0604020202020204" pitchFamily="34" charset="0"/>
              <a:cs typeface="Arial" panose="020B0604020202020204" pitchFamily="34" charset="0"/>
            </a:rPr>
            <a:t>Communication and advocacy</a:t>
          </a:r>
        </a:p>
      </dsp:txBody>
      <dsp:txXfrm>
        <a:off x="347581" y="4498535"/>
        <a:ext cx="4658641" cy="2397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5/22/25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this slide deck is part of a 7-1-7 Technical Training Package, which is a zip file with a readme file, and folders for presentations (i.e., this slide deck), activities that are included in this slide deck, a sample agenda that can be given to participants, and a detailed sample agenda that can be used by the hosts/moderators. Please revise the agendas and corresponding slide deck / activities for your context and needs.  </a:t>
            </a:r>
          </a:p>
          <a:p>
            <a:endParaRPr lang="en-US" i="1" dirty="0">
              <a:latin typeface="Arial"/>
              <a:cs typeface="Arial"/>
            </a:endParaRPr>
          </a:p>
          <a:p>
            <a:r>
              <a:rPr lang="en-US" i="1" dirty="0">
                <a:latin typeface="Arial"/>
                <a:cs typeface="Arial"/>
              </a:rPr>
              <a:t>This slide deck contains slides for day 3 of a sample 4-day technical training. The day 3 slides focus on 1) the last 2 of the 5 steps for using 7-1-7 and 2) adopting 7-1-7 for routine use. These slides are separated into sections that correspond to the associated sample day 3 agenda in the technical workshop agenda excel file. </a:t>
            </a:r>
          </a:p>
          <a:p>
            <a:endParaRPr lang="en-US" i="1" dirty="0">
              <a:latin typeface="Arial"/>
              <a:cs typeface="Arial"/>
            </a:endParaRPr>
          </a:p>
          <a:p>
            <a:r>
              <a:rPr lang="en-US" i="1" dirty="0">
                <a:latin typeface="Arial"/>
                <a:cs typeface="Arial"/>
              </a:rPr>
              <a:t>The key 7-1-7 sections in this slide deck include: </a:t>
            </a:r>
            <a:endParaRPr lang="en-US" i="1" dirty="0">
              <a:cs typeface="Arial"/>
            </a:endParaRPr>
          </a:p>
          <a:p>
            <a:r>
              <a:rPr lang="en-US" i="1" dirty="0">
                <a:latin typeface="Arial"/>
                <a:cs typeface="Arial"/>
              </a:rPr>
              <a:t>1. Welcome, learning objectives, and icebreaker</a:t>
            </a:r>
            <a:br>
              <a:rPr lang="en-US" i="1" dirty="0">
                <a:latin typeface="Arial"/>
                <a:cs typeface="Arial"/>
              </a:rPr>
            </a:br>
            <a:r>
              <a:rPr lang="en-US" i="1" dirty="0">
                <a:latin typeface="Arial"/>
                <a:cs typeface="Arial"/>
              </a:rPr>
              <a:t>2. Morning parking lot </a:t>
            </a:r>
            <a:endParaRPr lang="en-US" i="1" dirty="0">
              <a:cs typeface="Arial"/>
            </a:endParaRPr>
          </a:p>
          <a:p>
            <a:r>
              <a:rPr lang="en-US" i="1" dirty="0">
                <a:latin typeface="Arial"/>
                <a:cs typeface="Arial"/>
              </a:rPr>
              <a:t>3. Recap of steps for using 7-1-7</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4. Step 4: Routinely consolidate data and monitor progress of actions</a:t>
            </a:r>
          </a:p>
          <a:p>
            <a:r>
              <a:rPr lang="en-US" i="1" dirty="0">
                <a:latin typeface="Arial"/>
                <a:cs typeface="Arial"/>
              </a:rPr>
              <a:t>5. Step 5: Synthesize and use results for planning and financing</a:t>
            </a:r>
          </a:p>
          <a:p>
            <a:r>
              <a:rPr lang="en-US" i="1" dirty="0">
                <a:latin typeface="Arial"/>
                <a:cs typeface="Arial"/>
              </a:rPr>
              <a:t>6. 7-1-7 and annual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7. Introduction to adopting 7-1-7 for routine use</a:t>
            </a:r>
          </a:p>
          <a:p>
            <a:r>
              <a:rPr lang="en-US" i="1" dirty="0">
                <a:latin typeface="Arial"/>
                <a:cs typeface="Arial"/>
              </a:rPr>
              <a:t>8. Situate 7-1-7 in the public health system</a:t>
            </a:r>
          </a:p>
          <a:p>
            <a:r>
              <a:rPr lang="en-US" i="1" dirty="0">
                <a:latin typeface="Arial"/>
                <a:cs typeface="Arial"/>
              </a:rPr>
              <a:t>9. Map stakeholders and existing systems</a:t>
            </a:r>
          </a:p>
          <a:p>
            <a:r>
              <a:rPr lang="en-US" i="1" dirty="0">
                <a:latin typeface="Arial"/>
                <a:cs typeface="Arial"/>
              </a:rPr>
              <a:t>10. Engage stakeholders</a:t>
            </a:r>
          </a:p>
          <a:p>
            <a:r>
              <a:rPr lang="en-US" i="1" dirty="0">
                <a:latin typeface="Arial"/>
                <a:cs typeface="Arial"/>
              </a:rPr>
              <a:t>11. Integrate 7-1-7 into workflows</a:t>
            </a:r>
          </a:p>
          <a:p>
            <a:r>
              <a:rPr lang="en-US" i="1" dirty="0">
                <a:latin typeface="Arial"/>
                <a:cs typeface="Arial"/>
              </a:rPr>
              <a:t>12. Train staff</a:t>
            </a:r>
          </a:p>
          <a:p>
            <a:r>
              <a:rPr lang="en-US" i="1" dirty="0">
                <a:latin typeface="Arial"/>
                <a:cs typeface="Arial"/>
              </a:rPr>
              <a:t>13. Pilot use</a:t>
            </a:r>
          </a:p>
          <a:p>
            <a:r>
              <a:rPr lang="en-US" i="1" dirty="0">
                <a:latin typeface="Arial"/>
                <a:cs typeface="Arial"/>
              </a:rPr>
              <a:t>14. Launching 7-1-7</a:t>
            </a:r>
          </a:p>
          <a:p>
            <a:r>
              <a:rPr lang="en-US" i="1" dirty="0">
                <a:latin typeface="Arial"/>
                <a:cs typeface="Arial"/>
              </a:rPr>
              <a:t>15. Financing 7-1-7</a:t>
            </a:r>
          </a:p>
          <a:p>
            <a:r>
              <a:rPr lang="en-US" i="1" dirty="0">
                <a:latin typeface="Arial"/>
                <a:cs typeface="Arial"/>
              </a:rPr>
              <a:t>16. Discussion session</a:t>
            </a:r>
          </a:p>
          <a:p>
            <a:endParaRPr lang="en-US" i="1" dirty="0">
              <a:latin typeface="Arial"/>
              <a:cs typeface="Arial"/>
            </a:endParaRPr>
          </a:p>
          <a:p>
            <a:r>
              <a:rPr lang="en-US" i="1" dirty="0">
                <a:latin typeface="Arial"/>
                <a:cs typeface="Arial"/>
              </a:rPr>
              <a:t>Break slides (lunch + two coffee breaks) and icebreaker slides are also included.  </a:t>
            </a:r>
          </a:p>
          <a:p>
            <a:endParaRPr lang="en-US" i="1" dirty="0">
              <a:latin typeface="Arial"/>
              <a:cs typeface="Arial"/>
            </a:endParaRPr>
          </a:p>
          <a:p>
            <a:r>
              <a:rPr lang="en-US" i="1" dirty="0">
                <a:latin typeface="Arial"/>
                <a:cs typeface="Arial"/>
              </a:rPr>
              <a:t>In each slide, notes are included that can be read to the audience, with comments to the moderator/presenter written as “[note to moderator: xxx]”.  </a:t>
            </a:r>
          </a:p>
          <a:p>
            <a:endParaRPr lang="en-US" i="1" dirty="0">
              <a:latin typeface="Arial"/>
              <a:cs typeface="Arial"/>
            </a:endParaRPr>
          </a:p>
          <a:p>
            <a:endParaRPr lang="en-US" i="1" dirty="0">
              <a:latin typeface="Arial"/>
              <a:cs typeface="Arial"/>
            </a:endParaRPr>
          </a:p>
          <a:p>
            <a:endParaRPr lang="en-US" i="1" dirty="0">
              <a:latin typeface="Arial"/>
              <a:cs typeface="Arial"/>
            </a:endParaRPr>
          </a:p>
          <a:p>
            <a:r>
              <a:rPr lang="en-US" i="1" dirty="0">
                <a:latin typeface="Arial"/>
                <a:cs typeface="Arial"/>
              </a:rPr>
              <a:t> </a:t>
            </a:r>
          </a:p>
          <a:p>
            <a:endParaRPr lang="en-US" i="1"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 will continue to use the ‘Parking Lot’ to collect your questions and ideas, and to answer them through the presentations and dedicated Q&amp;A sessions.  </a:t>
            </a:r>
          </a:p>
          <a:p>
            <a:r>
              <a:rPr lang="en-US">
                <a:latin typeface="Arial"/>
                <a:cs typeface="Arial"/>
              </a:rPr>
              <a:t> </a:t>
            </a:r>
          </a:p>
          <a:p>
            <a:r>
              <a:rPr lang="en-US">
                <a:latin typeface="Arial"/>
                <a:cs typeface="Arial"/>
              </a:rPr>
              <a:t>Please add any questions you have about 7-1-7 to the parking lot throughout the day. </a:t>
            </a:r>
          </a:p>
          <a:p>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7145C-E2FD-5CB0-1437-3EAE035D2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921B79-B89A-2D59-F3C3-BF59E186B3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C80D9-25FD-8A64-5108-A6D5F3D61CF6}"/>
              </a:ext>
            </a:extLst>
          </p:cNvPr>
          <p:cNvSpPr>
            <a:spLocks noGrp="1"/>
          </p:cNvSpPr>
          <p:nvPr>
            <p:ph type="body" idx="1"/>
          </p:nvPr>
        </p:nvSpPr>
        <p:spPr/>
        <p:txBody>
          <a:bodyPr/>
          <a:lstStyle/>
          <a:p>
            <a:pPr marL="0" indent="0">
              <a:buFont typeface="Arial" panose="020B0604020202020204" pitchFamily="34" charset="0"/>
              <a:buNone/>
            </a:pPr>
            <a:r>
              <a:rPr lang="en-US" sz="1200" b="0" i="0" u="none" strike="noStrike" dirty="0">
                <a:solidFill>
                  <a:srgbClr val="000000"/>
                </a:solidFill>
                <a:effectLst/>
                <a:latin typeface="Arial"/>
                <a:cs typeface="Arial"/>
              </a:rPr>
              <a:t>For data collection, this would mean thinking through how the various pieces of 7-1-7 information are collected and brought together. Are data sitting across different databases related to surveillance and response? Are the existing tools collecting all of the information that is needed, or do fields like narratives need to be added? Do the definitions of milestone dates match what is being used in the country? If not, this needs to be thought through.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pPr marL="0" indent="0">
              <a:buFont typeface="Arial" panose="020B0604020202020204" pitchFamily="34" charset="0"/>
              <a:buNone/>
            </a:pPr>
            <a:r>
              <a:rPr lang="en-US" sz="1200" b="0" i="0" u="none" strike="noStrike" dirty="0">
                <a:solidFill>
                  <a:srgbClr val="000000"/>
                </a:solidFill>
                <a:effectLst/>
                <a:latin typeface="Arial"/>
                <a:cs typeface="Arial"/>
              </a:rPr>
              <a:t>Who is coordinating this work, and what support, resources, and tools do they need to accomplish this work? </a:t>
            </a:r>
            <a:r>
              <a:rPr lang="en-US" dirty="0">
                <a:latin typeface="Arial"/>
                <a:cs typeface="Arial"/>
              </a:rPr>
              <a:t> </a:t>
            </a:r>
          </a:p>
          <a:p>
            <a:pPr marL="0" indent="0">
              <a:buFont typeface="Arial" panose="020B0604020202020204" pitchFamily="34" charset="0"/>
              <a:buNone/>
            </a:pPr>
            <a:endParaRPr lang="en-US" sz="1200" b="0" i="0" u="none" strike="noStrike" dirty="0">
              <a:solidFill>
                <a:srgbClr val="000000"/>
              </a:solidFill>
              <a:effectLst/>
              <a:latin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6EB3ECDB-7D11-11AF-7540-A1C80E94164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787436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8F54B-CCE2-839E-CB12-DA29E106AB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E69CA3-EB25-D713-B9DD-36AA3D544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238D2D-9E52-17C0-BD25-E1A7404E034C}"/>
              </a:ext>
            </a:extLst>
          </p:cNvPr>
          <p:cNvSpPr>
            <a:spLocks noGrp="1"/>
          </p:cNvSpPr>
          <p:nvPr>
            <p:ph type="body" idx="1"/>
          </p:nvPr>
        </p:nvSpPr>
        <p:spPr/>
        <p:txBody>
          <a:bodyPr/>
          <a:lstStyle/>
          <a:p>
            <a:pPr marL="0" indent="0">
              <a:buFont typeface="Arial" panose="020B0604020202020204" pitchFamily="34" charset="0"/>
              <a:buNone/>
            </a:pPr>
            <a:r>
              <a:rPr lang="en-US" sz="1200" b="0" i="0" u="none" strike="noStrike">
                <a:solidFill>
                  <a:srgbClr val="000000"/>
                </a:solidFill>
                <a:effectLst/>
                <a:latin typeface="Arial"/>
                <a:cs typeface="Arial"/>
              </a:rPr>
              <a:t>For data verification and consolidation – who will be taking information across outbreaks and putting it into one place?  Will they use the available 7-1-7 data consolidation spreadsheet tool or something else already in place? What process will be used for data verification? Will there be multiple data verification steps across different levels, such as subnational and national?</a:t>
            </a:r>
            <a:endParaRPr lang="en-US">
              <a:latin typeface="Arial"/>
              <a:cs typeface="Arial"/>
            </a:endParaRPr>
          </a:p>
        </p:txBody>
      </p:sp>
      <p:sp>
        <p:nvSpPr>
          <p:cNvPr id="4" name="Slide Number Placeholder 3">
            <a:extLst>
              <a:ext uri="{FF2B5EF4-FFF2-40B4-BE49-F238E27FC236}">
                <a16:creationId xmlns:a16="http://schemas.microsoft.com/office/drawing/2014/main" id="{356064A7-D879-C276-7B2B-622D48E2AC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636380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78854-99A5-1234-F8F9-498ED873C4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4B38DB-2DA7-6166-A8CB-5B6FB2EF7F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495E5F-57C6-53E1-5277-241780F349EE}"/>
              </a:ext>
            </a:extLst>
          </p:cNvPr>
          <p:cNvSpPr>
            <a:spLocks noGrp="1"/>
          </p:cNvSpPr>
          <p:nvPr>
            <p:ph type="body" idx="1"/>
          </p:nvPr>
        </p:nvSpPr>
        <p:spPr/>
        <p:txBody>
          <a:bodyPr/>
          <a:lstStyle/>
          <a:p>
            <a:r>
              <a:rPr lang="en-US" b="0">
                <a:effectLst/>
                <a:latin typeface="Helvetica Neue" panose="02000503000000020004" pitchFamily="2" charset="0"/>
              </a:rPr>
              <a:t>Stakeholder meetings are opportunities to present 7-1-7 data for action. </a:t>
            </a:r>
            <a:r>
              <a:rPr lang="en-US">
                <a:effectLst/>
                <a:latin typeface="Helvetica Neue" panose="02000503000000020004" pitchFamily="2" charset="0"/>
              </a:rPr>
              <a:t>It’s useful to think about which are the best fitting meetings based on who is participating in them, how often they occur, and what the purpose of the meeting is.  The most effective way to integrate 7-1-7 is to review 7-1-7 presentations in regular meetings as agenda items. </a:t>
            </a:r>
          </a:p>
          <a:p>
            <a:pPr>
              <a:defRPr/>
            </a:pPr>
            <a:endParaRPr lang="en-US">
              <a:cs typeface="Arial" panose="020B0604020202020204" pitchFamily="34" charset="0"/>
            </a:endParaRPr>
          </a:p>
          <a:p>
            <a:pPr>
              <a:defRPr/>
            </a:pPr>
            <a:r>
              <a:rPr lang="en-US">
                <a:cs typeface="Arial" panose="020B0604020202020204" pitchFamily="34" charset="0"/>
              </a:rPr>
              <a:t>For stakeholder meetings, who will be tasked with getting 7-1-7 onto the agenda of relevant meetings?  Will they need the backing of the champion or other high-level stakeholders?  Which meetings should 7-1-7 be added to as a one-off or regular agenda item?</a:t>
            </a:r>
          </a:p>
          <a:p>
            <a:pPr>
              <a:defRPr/>
            </a:pPr>
            <a:endParaRPr lang="en-US">
              <a:cs typeface="Arial" panose="020B0604020202020204" pitchFamily="34" charset="0"/>
            </a:endParaRPr>
          </a:p>
          <a:p>
            <a:pPr>
              <a:defRPr/>
            </a:pPr>
            <a:r>
              <a:rPr lang="en-US">
                <a:cs typeface="Arial" panose="020B0604020202020204" pitchFamily="34" charset="0"/>
              </a:rPr>
              <a:t>Again, this is not a comprehensive set of questions to be asking, but hopefully gives you a sense of what to think about for workflow integration.  </a:t>
            </a:r>
            <a:endParaRPr lang="en-US"/>
          </a:p>
        </p:txBody>
      </p:sp>
      <p:sp>
        <p:nvSpPr>
          <p:cNvPr id="4" name="Slide Number Placeholder 3">
            <a:extLst>
              <a:ext uri="{FF2B5EF4-FFF2-40B4-BE49-F238E27FC236}">
                <a16:creationId xmlns:a16="http://schemas.microsoft.com/office/drawing/2014/main" id="{49252B90-25D2-19A8-B01F-AB4028A631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150330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6A017-D1C3-942F-277F-E15321EA0F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050341-A729-3787-5CBC-EFF3E860DA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C63092-6BE6-8206-E81A-BA08F96E0533}"/>
              </a:ext>
            </a:extLst>
          </p:cNvPr>
          <p:cNvSpPr>
            <a:spLocks noGrp="1"/>
          </p:cNvSpPr>
          <p:nvPr>
            <p:ph type="body" idx="1"/>
          </p:nvPr>
        </p:nvSpPr>
        <p:spPr/>
        <p:txBody>
          <a:bodyPr/>
          <a:lstStyle/>
          <a:p>
            <a:r>
              <a:rPr lang="en-US">
                <a:cs typeface="Arial" panose="020B0604020202020204" pitchFamily="34" charset="0"/>
              </a:rPr>
              <a:t>For progress tracking, who will be responsible for coordinating this and how will they do it?  What will the champion need to do to ensure that this stays on track and has the support of stakeholders?  </a:t>
            </a:r>
          </a:p>
        </p:txBody>
      </p:sp>
      <p:sp>
        <p:nvSpPr>
          <p:cNvPr id="4" name="Slide Number Placeholder 3">
            <a:extLst>
              <a:ext uri="{FF2B5EF4-FFF2-40B4-BE49-F238E27FC236}">
                <a16:creationId xmlns:a16="http://schemas.microsoft.com/office/drawing/2014/main" id="{A0EA6861-F6F8-41DB-2349-02014FD99D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370554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A9F4B-3243-7F1D-C565-EB881FCEE2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B0FFC-B15F-970F-0575-C3597BF0C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47114A-ECD2-957D-EC68-DC99BDC73277}"/>
              </a:ext>
            </a:extLst>
          </p:cNvPr>
          <p:cNvSpPr>
            <a:spLocks noGrp="1"/>
          </p:cNvSpPr>
          <p:nvPr>
            <p:ph type="body" idx="1"/>
          </p:nvPr>
        </p:nvSpPr>
        <p:spPr/>
        <p:txBody>
          <a:bodyPr/>
          <a:lstStyle/>
          <a:p>
            <a:r>
              <a:rPr lang="en-US">
                <a:latin typeface="Arial"/>
                <a:cs typeface="Arial"/>
              </a:rPr>
              <a:t>For synthesis of findings, what program or platform will be used for this, and who will conduct the synthesis? How will the synthesis of findings be disseminated, when, and to who? Who will need to be involved so that the findings are disseminated to a broad set of stakeholders, including high level ones?</a:t>
            </a: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941AD092-B854-8F8E-BFBA-269D17E0F2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3722500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E10E6-E8E8-A16F-FD0C-44C444518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B53E3E-0F9A-4F3F-EBEB-7E25CEB76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6D060-1E80-8C84-5B3D-8D35EF3E4E7F}"/>
              </a:ext>
            </a:extLst>
          </p:cNvPr>
          <p:cNvSpPr>
            <a:spLocks noGrp="1"/>
          </p:cNvSpPr>
          <p:nvPr>
            <p:ph type="body" idx="1"/>
          </p:nvPr>
        </p:nvSpPr>
        <p:spPr/>
        <p:txBody>
          <a:bodyPr/>
          <a:lstStyle/>
          <a:p>
            <a:r>
              <a:rPr lang="en-US">
                <a:latin typeface="Arial"/>
                <a:cs typeface="Arial"/>
              </a:rPr>
              <a:t>When considering how 7-1-7 can systematically inform other assessments and tools, it is useful to think through what needs to be done to add 7-1-7 and Early Action Review findings into the agenda for other relevant meetings like AARs, JEE discussions, and so on. Who will be responsible for doing this? Who will they need support from to be able to add 7-1-7 findings to these meetings?  </a:t>
            </a:r>
          </a:p>
        </p:txBody>
      </p:sp>
      <p:sp>
        <p:nvSpPr>
          <p:cNvPr id="4" name="Slide Number Placeholder 3">
            <a:extLst>
              <a:ext uri="{FF2B5EF4-FFF2-40B4-BE49-F238E27FC236}">
                <a16:creationId xmlns:a16="http://schemas.microsoft.com/office/drawing/2014/main" id="{AF773CB9-5FEF-6246-B7AA-1ECC19E891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942097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17B10-079E-5608-20F6-877A5A77D9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3722F-7F13-A97E-4696-F1A406C336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5C1E9A-9104-AD4C-FD8D-A9F26FE2C6B4}"/>
              </a:ext>
            </a:extLst>
          </p:cNvPr>
          <p:cNvSpPr>
            <a:spLocks noGrp="1"/>
          </p:cNvSpPr>
          <p:nvPr>
            <p:ph type="body" idx="1"/>
          </p:nvPr>
        </p:nvSpPr>
        <p:spPr/>
        <p:txBody>
          <a:bodyPr/>
          <a:lstStyle/>
          <a:p>
            <a:r>
              <a:rPr lang="en-US" dirty="0">
                <a:latin typeface="Arial"/>
                <a:cs typeface="Arial"/>
              </a:rPr>
              <a:t>Will it be the same process for adding findings in to national planning meetings as it was for other stakeholder meetings or does this require a different process? Who will be tasked with this and what will they need? </a:t>
            </a:r>
          </a:p>
          <a:p>
            <a:endParaRPr lang="en-US" dirty="0">
              <a:cs typeface="Arial" panose="020B0604020202020204" pitchFamily="34" charset="0"/>
            </a:endParaRPr>
          </a:p>
          <a:p>
            <a:pPr marL="0" indent="0">
              <a:buFont typeface="Arial" panose="020B0604020202020204" pitchFamily="34" charset="0"/>
              <a:buNone/>
            </a:pPr>
            <a:r>
              <a:rPr lang="en-US" dirty="0">
                <a:solidFill>
                  <a:srgbClr val="000000"/>
                </a:solidFill>
                <a:latin typeface="Arial"/>
                <a:cs typeface="Arial"/>
              </a:rPr>
              <a:t>These</a:t>
            </a:r>
            <a:r>
              <a:rPr lang="en-US" sz="1200" b="0" i="0" u="none" strike="noStrike" dirty="0">
                <a:solidFill>
                  <a:srgbClr val="000000"/>
                </a:solidFill>
                <a:effectLst/>
                <a:latin typeface="Arial"/>
                <a:cs typeface="Arial"/>
              </a:rPr>
              <a:t> kinds of questions are just to give you a taste of the types of things that will be important to think about, and without which 7-1-7 implementation may be inefficient and less effective.  </a:t>
            </a:r>
            <a:endParaRPr lang="en-US" b="0" dirty="0">
              <a:latin typeface="Arial"/>
              <a:cs typeface="Arial"/>
            </a:endParaRPr>
          </a:p>
        </p:txBody>
      </p:sp>
      <p:sp>
        <p:nvSpPr>
          <p:cNvPr id="4" name="Slide Number Placeholder 3">
            <a:extLst>
              <a:ext uri="{FF2B5EF4-FFF2-40B4-BE49-F238E27FC236}">
                <a16:creationId xmlns:a16="http://schemas.microsoft.com/office/drawing/2014/main" id="{89E8EBB2-06A8-6C87-2A91-F3B6C462C87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140255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C00DE8-7603-9ED5-C150-10D7D67A4A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AD48F0-00E6-27E1-584F-C1A015D98B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B360FB-DA05-39D9-9AB4-A79E74E67C08}"/>
              </a:ext>
            </a:extLst>
          </p:cNvPr>
          <p:cNvSpPr>
            <a:spLocks noGrp="1"/>
          </p:cNvSpPr>
          <p:nvPr>
            <p:ph type="body" idx="1"/>
          </p:nvPr>
        </p:nvSpPr>
        <p:spPr/>
        <p:txBody>
          <a:bodyPr/>
          <a:lstStyle/>
          <a:p>
            <a:r>
              <a:rPr lang="en-US">
                <a:latin typeface="Arial"/>
                <a:cs typeface="Arial"/>
              </a:rPr>
              <a:t>And finally, across all of these areas, thinking through </a:t>
            </a:r>
          </a:p>
          <a:p>
            <a:pPr marL="171450" indent="-171450">
              <a:buFont typeface="Arial" panose="020B0604020202020204" pitchFamily="34" charset="0"/>
              <a:buChar char="•"/>
            </a:pPr>
            <a:r>
              <a:rPr lang="en-US">
                <a:latin typeface="Arial"/>
                <a:cs typeface="Arial"/>
              </a:rPr>
              <a:t>How and where do the processes overlap?</a:t>
            </a:r>
          </a:p>
          <a:p>
            <a:pPr marL="171450" indent="-171450">
              <a:buFont typeface="Arial" panose="020B0604020202020204" pitchFamily="34" charset="0"/>
              <a:buChar char="•"/>
            </a:pPr>
            <a:r>
              <a:rPr lang="en-US">
                <a:latin typeface="Arial"/>
                <a:cs typeface="Arial"/>
              </a:rPr>
              <a:t>What hand off is needed between steps?</a:t>
            </a:r>
          </a:p>
          <a:p>
            <a:endParaRPr lang="en-US"/>
          </a:p>
          <a:p>
            <a:r>
              <a:rPr lang="en-US">
                <a:solidFill>
                  <a:srgbClr val="29373D"/>
                </a:solidFill>
                <a:latin typeface="Arial"/>
                <a:cs typeface="Arial"/>
              </a:rPr>
              <a:t>Let me share an example from Uganda. There, the district rapid response teams collect information about outbreaks in their districts. Once they get information for an outbreak event, they send it to the regional PHEOC, which supports the districts directly. Once the regional PHEOC has worked with the district and reviewed and verified the data at the regional level, the data gets forwarded to the national PHEOC. The 7-1-7 coordination team at the national PHEOC puts the information into the event consolidation database. This team then does further data verification checks. </a:t>
            </a:r>
          </a:p>
          <a:p>
            <a:pPr algn="l">
              <a:buNone/>
            </a:pPr>
            <a:endParaRPr lang="en-US" b="0" i="0">
              <a:solidFill>
                <a:srgbClr val="29373D"/>
              </a:solidFill>
              <a:effectLst/>
              <a:latin typeface="InterVariable"/>
            </a:endParaRPr>
          </a:p>
          <a:p>
            <a:pPr algn="l">
              <a:buNone/>
            </a:pPr>
            <a:r>
              <a:rPr lang="en-US" b="0" i="0">
                <a:solidFill>
                  <a:srgbClr val="29373D"/>
                </a:solidFill>
                <a:effectLst/>
                <a:latin typeface="InterVariable"/>
              </a:rPr>
              <a:t>[CLICK]</a:t>
            </a:r>
          </a:p>
          <a:p>
            <a:pPr algn="l">
              <a:buNone/>
            </a:pPr>
            <a:endParaRPr lang="en-US" b="0" i="0">
              <a:solidFill>
                <a:srgbClr val="29373D"/>
              </a:solidFill>
              <a:effectLst/>
              <a:latin typeface="InterVariable"/>
            </a:endParaRPr>
          </a:p>
          <a:p>
            <a:r>
              <a:rPr lang="en-US">
                <a:latin typeface="Arial"/>
                <a:cs typeface="Arial"/>
              </a:rPr>
              <a:t>In this example, there are several areas of overlap between different workflows, and several areas where a handoff is needed. So thinking through what is needed for these handoffs to be efficient and successful is also useful to think about.  </a:t>
            </a:r>
            <a:endParaRPr lang="en-US"/>
          </a:p>
          <a:p>
            <a:endParaRPr lang="en-US"/>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5F7271D1-B1BC-E063-9F00-F50E09C44F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654728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en-US">
                <a:latin typeface="Arial"/>
                <a:cs typeface="Arial"/>
              </a:rPr>
              <a:t>As I said, what I’ve shown you today is an overview of what to think about when starting to plan workflow integration. </a:t>
            </a:r>
          </a:p>
          <a:p>
            <a:endParaRPr lang="en-US">
              <a:cs typeface="Arial" panose="020B0604020202020204" pitchFamily="34" charset="0"/>
            </a:endParaRPr>
          </a:p>
          <a:p>
            <a:r>
              <a:rPr lang="en-US">
                <a:latin typeface="Arial"/>
                <a:cs typeface="Arial"/>
              </a:rPr>
              <a:t>More detailed guidance for each of the seven workflow integration areas mentioned here is available in the 7-1-7 Digital Toolkit on the 7-1-7 Alliance website. For example, the stakeholder meetings section includes a table of potential existing meeting types – from response pillar meetings to routine review meetings to planning meetings – with examples and what 7-1-7 information to present at each.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77833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p>
          <a:p>
            <a:r>
              <a:rPr lang="en-US" sz="1200" dirty="0">
                <a:latin typeface="Arial"/>
                <a:cs typeface="Arial"/>
              </a:rPr>
              <a:t>Based on your experience, where and how could 7-1-7 be integrated into existing workflows?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What challenges might you expect?</a:t>
            </a:r>
            <a:endParaRPr lang="en-US" sz="1200" dirty="0">
              <a:cs typeface="Arial"/>
            </a:endParaRPr>
          </a:p>
          <a:p>
            <a:endParaRPr lang="en-US" dirty="0"/>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3553531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9D8E-6508-2791-EA0D-DFA6B3464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AB9884-1E42-58D6-EDB5-3EBF3D75C7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B9E3A-3368-E168-71FC-59CF50ABB2B5}"/>
              </a:ext>
            </a:extLst>
          </p:cNvPr>
          <p:cNvSpPr>
            <a:spLocks noGrp="1"/>
          </p:cNvSpPr>
          <p:nvPr>
            <p:ph type="body" idx="1"/>
          </p:nvPr>
        </p:nvSpPr>
        <p:spPr/>
        <p:txBody>
          <a:bodyPr/>
          <a:lstStyle/>
          <a:p>
            <a:r>
              <a:rPr lang="en-US" i="1" dirty="0">
                <a:latin typeface="Arial"/>
                <a:cs typeface="Arial"/>
              </a:rPr>
              <a:t>[Note to moderator: prioritize answering questions here that were asked by participants in the previous day’s session. We recommend consolidating parking lot questions if there are several similar ones. You can stay on this slide while answering parking lot questions verbally. After this slide, there is one slide you can use with commonly asked questions in case there are no or few parking lot questions]. </a:t>
            </a:r>
          </a:p>
          <a:p>
            <a:endParaRPr lang="en-US" dirty="0"/>
          </a:p>
          <a:p>
            <a:r>
              <a:rPr lang="en-US" dirty="0">
                <a:latin typeface="Arial"/>
                <a:cs typeface="Arial"/>
              </a:rPr>
              <a:t>Now let’s go over some of the questions you have posted in the parking lot or that we have heard come out during discussions.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9989D9E-7E36-208A-EC6E-8559ED60C5E1}"/>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22208058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this is a flipchart-based activity that is focused on thinking about workflow integration. This activity is allotted 35 minutes: a few minutes for you to introduce the activity and get people into groups, 15 minutes for the groups to brainstorm and write, and 10 minutes for a gallery walk, and 5 minutes for a plenary debrief. If a longer debrief is helpful based on your audience and goals for this session, consider adjusting the agenda to extend this session.]  </a:t>
            </a:r>
          </a:p>
          <a:p>
            <a:endParaRPr lang="en-US" dirty="0"/>
          </a:p>
          <a:p>
            <a:r>
              <a:rPr lang="en-US" dirty="0">
                <a:latin typeface="Arial"/>
                <a:cs typeface="Arial"/>
              </a:rPr>
              <a:t>We’re now going to do an activity where you can think through advice you may give for 7-1-7 workflow integration.  </a:t>
            </a:r>
          </a:p>
          <a:p>
            <a:endParaRPr lang="en-US" dirty="0"/>
          </a:p>
          <a:p>
            <a:r>
              <a:rPr lang="en-US" i="1" dirty="0">
                <a:latin typeface="Arial"/>
                <a:cs typeface="Arial"/>
              </a:rPr>
              <a:t>[Note to moderator: break participants into groups of 6-8, each with a flipchart and markers.]</a:t>
            </a:r>
            <a:endParaRPr lang="en-US" i="1"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240422556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to moderator: the notes here assume that the participants conducted the existing system mapping exercise. If not, then modify the notes accordingly]. </a:t>
            </a:r>
          </a:p>
          <a:p>
            <a:endParaRPr lang="en-US" dirty="0"/>
          </a:p>
          <a:p>
            <a:r>
              <a:rPr lang="en-US" dirty="0"/>
              <a:t>Now that you’re in your groups, let’s get started. You’ve already done a mapping of existing systems, which will help you during this exercise. </a:t>
            </a:r>
          </a:p>
          <a:p>
            <a:endParaRPr lang="en-US" dirty="0"/>
          </a:p>
          <a:p>
            <a:r>
              <a:rPr lang="en-US" dirty="0"/>
              <a:t>First, think through the different workflow integration areas. Think about these both in the context of where you work now and integration of 7-1-7. Across some or all of them, what advice would you give as your country/jurisdiction begins 7-1-7 integration? On your flipchart, write how 7-1-7 may be integrated into the areas you chose to focus on. </a:t>
            </a:r>
          </a:p>
          <a:p>
            <a:endParaRPr lang="en-US" dirty="0"/>
          </a:p>
          <a:p>
            <a:r>
              <a:rPr lang="en-US" dirty="0"/>
              <a:t>For example, think about what data collection systems or platforms are used for outbreaks where you work, and what would be needed to integrate 7-1-7? You only have 15 minutes for this – so try to do as many of the seven areas as you can but don’t worry if you can’t get to all of them. You can pick any order you want – you don’t have to start with data collection and you don’t have to end with planning. Write your thoughts on your flipchart. </a:t>
            </a:r>
          </a:p>
          <a:p>
            <a:endParaRPr lang="en-US" dirty="0"/>
          </a:p>
          <a:p>
            <a:r>
              <a:rPr lang="en-US" dirty="0"/>
              <a:t>On the right side of this slide, we have included a list of the seven workflow integration areas to consider. </a:t>
            </a:r>
          </a:p>
          <a:p>
            <a:br>
              <a:rPr lang="en-US" dirty="0"/>
            </a:br>
            <a:r>
              <a:rPr lang="en-US" dirty="0"/>
              <a:t>After those 15 minutes, you’ll have 10 minutes to do walk around looking at each other’s flipcharts to see what other groups came up with. </a:t>
            </a:r>
          </a:p>
          <a:p>
            <a:endParaRPr lang="en-US" dirty="0"/>
          </a:p>
          <a:p>
            <a:r>
              <a:rPr lang="en-US" dirty="0">
                <a:latin typeface="Arial"/>
                <a:cs typeface="Arial"/>
              </a:rPr>
              <a:t>Let’s get started!</a:t>
            </a:r>
          </a:p>
          <a:p>
            <a:endParaRPr lang="en-US" dirty="0">
              <a:latin typeface="Calibri"/>
              <a:cs typeface="Calibri"/>
            </a:endParaRPr>
          </a:p>
          <a:p>
            <a:endParaRPr lang="en-US"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111</a:t>
            </a:fld>
            <a:endParaRPr lang="en-US"/>
          </a:p>
        </p:txBody>
      </p:sp>
    </p:spTree>
    <p:extLst>
      <p:ext uri="{BB962C8B-B14F-4D97-AF65-F5344CB8AC3E}">
        <p14:creationId xmlns:p14="http://schemas.microsoft.com/office/powerpoint/2010/main" val="415277362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E72D4-51DE-DFA6-3336-8CC91CBF99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0F186-5910-B3C2-B62B-1DE7A4D1A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55CAC5-DE84-65FC-3B11-69B567C63F9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dirty="0">
                <a:solidFill>
                  <a:srgbClr val="000000"/>
                </a:solidFill>
                <a:effectLst/>
                <a:latin typeface="Arial"/>
                <a:cs typeface="Arial"/>
              </a:rPr>
              <a:t>[Note to moderator: if there is time for a ~</a:t>
            </a:r>
            <a:r>
              <a:rPr lang="en-US" i="1" dirty="0">
                <a:solidFill>
                  <a:srgbClr val="000000"/>
                </a:solidFill>
                <a:latin typeface="Arial"/>
                <a:cs typeface="Arial"/>
              </a:rPr>
              <a:t>5-minute</a:t>
            </a:r>
            <a:r>
              <a:rPr lang="en-US" b="0" i="1" u="none" strike="noStrike" dirty="0">
                <a:solidFill>
                  <a:srgbClr val="000000"/>
                </a:solidFill>
                <a:effectLst/>
                <a:latin typeface="Arial"/>
                <a:cs typeface="Arial"/>
              </a:rPr>
              <a:t> debrief, consider using the questions listed here as prompts for discussion.]</a:t>
            </a:r>
            <a:endParaRPr lang="en-US" i="1" dirty="0">
              <a:latin typeface="Arial"/>
              <a:cs typeface="Arial"/>
            </a:endParaRPr>
          </a:p>
        </p:txBody>
      </p:sp>
      <p:sp>
        <p:nvSpPr>
          <p:cNvPr id="4" name="Slide Number Placeholder 3">
            <a:extLst>
              <a:ext uri="{FF2B5EF4-FFF2-40B4-BE49-F238E27FC236}">
                <a16:creationId xmlns:a16="http://schemas.microsoft.com/office/drawing/2014/main" id="{B0B1C8FC-0F33-91B1-4410-21EB0B1C9A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0680451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4FC55-6882-3417-0325-55B9958A5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455A9-CCF7-EEA1-880D-D53309A8FE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43B7F3-6329-C3AC-EE6B-50845074E195}"/>
              </a:ext>
            </a:extLst>
          </p:cNvPr>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so that we can continue to answer your questions.    </a:t>
            </a:r>
            <a:endParaRPr lang="en-US">
              <a:cs typeface="Arial"/>
            </a:endParaRPr>
          </a:p>
        </p:txBody>
      </p:sp>
      <p:sp>
        <p:nvSpPr>
          <p:cNvPr id="4" name="Slide Number Placeholder 3">
            <a:extLst>
              <a:ext uri="{FF2B5EF4-FFF2-40B4-BE49-F238E27FC236}">
                <a16:creationId xmlns:a16="http://schemas.microsoft.com/office/drawing/2014/main" id="{28F0B6F0-FEE1-805C-1A85-5B1DB9EA2B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86182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D622-8AE9-9158-3234-9D4AC9085F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405141-C0DD-8F8C-C355-A6A0FEB1DD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7A9B3C-F52A-518C-5D49-73442DC754E6}"/>
              </a:ext>
            </a:extLst>
          </p:cNvPr>
          <p:cNvSpPr>
            <a:spLocks noGrp="1"/>
          </p:cNvSpPr>
          <p:nvPr>
            <p:ph type="body" idx="1"/>
          </p:nvPr>
        </p:nvSpPr>
        <p:spPr/>
        <p:txBody>
          <a:bodyPr/>
          <a:lstStyle/>
          <a:p>
            <a:r>
              <a:rPr lang="en-US"/>
              <a:t>Let’s now talk about training staff on 7-1-7. </a:t>
            </a: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ADA5A264-5849-1EC1-76F9-CD08322B1A3A}"/>
              </a:ext>
            </a:extLst>
          </p:cNvPr>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30251766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en-US" dirty="0">
                <a:latin typeface="Arial"/>
                <a:cs typeface="Arial"/>
              </a:rPr>
              <a:t>Understanding what 7-1-7 is and its value is useful for a broad set of stakeholders, while deep dives into adopting and using 7-1-7 are more relevant for technical and frontline teams. For this reason, 7-1-7 training needs depend on the audience.  </a:t>
            </a:r>
          </a:p>
          <a:p>
            <a:pPr algn="just"/>
            <a:endParaRPr lang="en-US" dirty="0">
              <a:cs typeface="Arial"/>
            </a:endParaRPr>
          </a:p>
          <a:p>
            <a:pPr algn="just"/>
            <a:r>
              <a:rPr lang="en-US" dirty="0">
                <a:latin typeface="Arial"/>
                <a:cs typeface="Arial"/>
              </a:rPr>
              <a:t>[CLICK]</a:t>
            </a:r>
          </a:p>
          <a:p>
            <a:pPr algn="just"/>
            <a:endParaRPr lang="en-US" dirty="0">
              <a:cs typeface="Arial"/>
            </a:endParaRPr>
          </a:p>
          <a:p>
            <a:pPr algn="just">
              <a:defRPr/>
            </a:pPr>
            <a:r>
              <a:rPr lang="en-US" dirty="0">
                <a:latin typeface="Arial"/>
                <a:cs typeface="Arial"/>
              </a:rPr>
              <a:t>A 7-1-7 orientation is relevant for wide range of audiences, including high-level and across sectors and levels.</a:t>
            </a:r>
            <a:endParaRPr lang="en-US" dirty="0">
              <a:cs typeface="Arial"/>
            </a:endParaRPr>
          </a:p>
          <a:p>
            <a:pPr marL="0" marR="0" lvl="0" indent="0" algn="just" defTabSz="914400">
              <a:lnSpc>
                <a:spcPct val="100000"/>
              </a:lnSpc>
              <a:spcBef>
                <a:spcPts val="0"/>
              </a:spcBef>
              <a:spcAft>
                <a:spcPts val="0"/>
              </a:spcAft>
              <a:buClrTx/>
              <a:buSzTx/>
              <a:buFontTx/>
              <a:buNone/>
              <a:tabLst/>
              <a:defRPr/>
            </a:pPr>
            <a:endParaRPr lang="en-US" dirty="0">
              <a:solidFill>
                <a:srgbClr val="000000"/>
              </a:solidFill>
              <a:latin typeface="Arial"/>
              <a:cs typeface="Arial"/>
            </a:endParaRPr>
          </a:p>
          <a:p>
            <a:pPr algn="just"/>
            <a:r>
              <a:rPr lang="en-US" dirty="0">
                <a:latin typeface="Arial"/>
                <a:cs typeface="Arial"/>
              </a:rPr>
              <a:t>[CLICK]</a:t>
            </a:r>
          </a:p>
          <a:p>
            <a:pPr algn="just"/>
            <a:endParaRPr lang="en-US" b="1" dirty="0">
              <a:cs typeface="Arial"/>
            </a:endParaRPr>
          </a:p>
          <a:p>
            <a:pPr algn="just">
              <a:defRPr/>
            </a:pPr>
            <a:r>
              <a:rPr lang="en-US" b="0" dirty="0">
                <a:latin typeface="Arial"/>
                <a:cs typeface="Arial"/>
              </a:rPr>
              <a:t>A more detailed 7-1-7 technical training – focused on using 7-1-7 with relevant workflows and </a:t>
            </a:r>
            <a:r>
              <a:rPr lang="en-US" dirty="0">
                <a:latin typeface="Arial"/>
                <a:cs typeface="Arial"/>
              </a:rPr>
              <a:t>tools– is relevant for technical teams and frontline staff. This training is also helpful for staff who will be training others on 7-1-7. This is important both so that staff can be trained when there is turnover, but also for when there is expansion into other levels such as to subnational teams.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algn="just"/>
            <a:r>
              <a:rPr lang="en-US" dirty="0">
                <a:latin typeface="Arial"/>
                <a:cs typeface="Arial"/>
              </a:rPr>
              <a:t>Some countries have added 7-1-7 trainings to existing trainings happening on different but relevant or related topics. This has helped reduce costs and helped relate 7-1-7 to other relevant topics.  </a:t>
            </a:r>
          </a:p>
          <a:p>
            <a:pPr algn="just"/>
            <a:endParaRPr lang="en-US" dirty="0">
              <a:cs typeface="Arial"/>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854298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2A7E1-E6FA-BDDD-D049-A5186BC76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ECF5D-36C0-72A9-39BE-218AEDF223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494F2B-D7F1-2DE8-67D8-EFA936BBF280}"/>
              </a:ext>
            </a:extLst>
          </p:cNvPr>
          <p:cNvSpPr>
            <a:spLocks noGrp="1"/>
          </p:cNvSpPr>
          <p:nvPr>
            <p:ph type="body" idx="1"/>
          </p:nvPr>
        </p:nvSpPr>
        <p:spPr/>
        <p:txBody>
          <a:bodyPr/>
          <a:lstStyle/>
          <a:p>
            <a:pPr algn="just"/>
            <a:r>
              <a:rPr lang="en-US" dirty="0">
                <a:latin typeface="Arial"/>
                <a:cs typeface="Arial"/>
              </a:rPr>
              <a:t>Let me show you an example of the types of trainings South Sudan conducted as they adopted 7-1-7. </a:t>
            </a:r>
          </a:p>
          <a:p>
            <a:pPr algn="just"/>
            <a:endParaRPr lang="en-US" dirty="0">
              <a:cs typeface="Arial"/>
            </a:endParaRPr>
          </a:p>
          <a:p>
            <a:pPr algn="just"/>
            <a:r>
              <a:rPr lang="en-US" dirty="0">
                <a:latin typeface="Arial"/>
                <a:cs typeface="Arial"/>
              </a:rPr>
              <a:t>[CLICK]</a:t>
            </a:r>
          </a:p>
          <a:p>
            <a:pPr algn="just"/>
            <a:endParaRPr lang="en-US" dirty="0">
              <a:cs typeface="Arial"/>
            </a:endParaRPr>
          </a:p>
          <a:p>
            <a:pPr algn="just">
              <a:defRPr/>
            </a:pPr>
            <a:r>
              <a:rPr lang="en-US" dirty="0">
                <a:latin typeface="Arial"/>
                <a:cs typeface="Arial"/>
              </a:rPr>
              <a:t>They started with a 3-day leadership orientation, where they sensitized leadership of different ministries and partners to 7-1-7. This training was largely focused on ministers, undersecretaries, and director generals across ministries. The 7-1-7 coordination team included 7-1-7 alongside other health security and planning topics – including surge capacity, one health, national action planning for health security – which helped incorporate it into the wide range of work these ministries were doing. </a:t>
            </a:r>
            <a:r>
              <a:rPr lang="en-US" dirty="0">
                <a:solidFill>
                  <a:srgbClr val="394D56"/>
                </a:solidFill>
                <a:latin typeface="Arial"/>
                <a:cs typeface="Arial"/>
              </a:rPr>
              <a:t> </a:t>
            </a:r>
            <a:endParaRPr lang="en-US" sz="1200" b="0" i="0" u="none" strike="noStrike" kern="1200" cap="none" spc="0" normalizeH="0" baseline="0" noProof="0" dirty="0">
              <a:ln>
                <a:noFill/>
              </a:ln>
              <a:solidFill>
                <a:srgbClr val="394D56"/>
              </a:solidFill>
              <a:effectLst/>
              <a:uLnTx/>
              <a:uFillTx/>
              <a:latin typeface="Arial"/>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algn="just">
              <a:defRPr/>
            </a:pPr>
            <a:r>
              <a:rPr lang="en-US" dirty="0"/>
              <a:t>[CLICK]</a:t>
            </a:r>
          </a:p>
          <a:p>
            <a:pPr algn="just">
              <a:defRPr/>
            </a:pPr>
            <a:endParaRPr lang="en-US" dirty="0"/>
          </a:p>
          <a:p>
            <a:pPr algn="just">
              <a:defRPr/>
            </a:pPr>
            <a:r>
              <a:rPr lang="en-US" dirty="0">
                <a:latin typeface="Arial"/>
                <a:cs typeface="Arial"/>
              </a:rPr>
              <a:t>They then conducted a 3-day orientation for technical leadership, which included </a:t>
            </a:r>
            <a:r>
              <a:rPr lang="en-US" dirty="0">
                <a:effectLst/>
                <a:latin typeface="Helvetica Neue"/>
              </a:rPr>
              <a:t>directors, one health focal points, and focal points for the emergency operations center, integrated disease surveillance and response teams, rapid response teams, public hospitals, and more.  </a:t>
            </a:r>
            <a:endParaRPr lang="en-US"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[CLICK]</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defRPr/>
            </a:pPr>
            <a:r>
              <a:rPr lang="en-US" dirty="0">
                <a:effectLst/>
                <a:latin typeface="Helvetica Neue"/>
              </a:rPr>
              <a:t>Finally, they also conducted a 7-day technical training for </a:t>
            </a:r>
            <a:r>
              <a:rPr lang="en-US" dirty="0"/>
              <a:t>technical officers involved in outbreak detection and response. They included a field simulation exercise and applied 7-1-7 to previous outbreaks during this training. </a:t>
            </a:r>
          </a:p>
          <a:p>
            <a:pPr marL="0" marR="0" lvl="0" indent="0" algn="l" defTabSz="914400">
              <a:lnSpc>
                <a:spcPct val="100000"/>
              </a:lnSpc>
              <a:spcBef>
                <a:spcPts val="0"/>
              </a:spcBef>
              <a:spcAft>
                <a:spcPts val="0"/>
              </a:spcAft>
              <a:buClrTx/>
              <a:buSzTx/>
              <a:buFontTx/>
              <a:buNone/>
              <a:tabLst/>
              <a:defRPr/>
            </a:pPr>
            <a:endParaRPr lang="en-US" dirty="0">
              <a:solidFill>
                <a:srgbClr val="000000"/>
              </a:solidFill>
              <a:effectLst/>
              <a:latin typeface="Helvetica Neue"/>
              <a:cs typeface="Arial"/>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dirty="0">
                <a:effectLst/>
                <a:latin typeface="Helvetica Neue"/>
              </a:rPr>
              <a:t>This is one example of how a country trained several levels of public health leaders and technical staff on 7-1-7 within a couple of months. </a:t>
            </a:r>
            <a:endParaRPr lang="en-US" sz="1200" dirty="0">
              <a:latin typeface="Helvetica Neue"/>
            </a:endParaRPr>
          </a:p>
          <a:p>
            <a:pPr algn="just"/>
            <a:endParaRPr lang="en-US" dirty="0">
              <a:cs typeface="Arial"/>
            </a:endParaRPr>
          </a:p>
        </p:txBody>
      </p:sp>
      <p:sp>
        <p:nvSpPr>
          <p:cNvPr id="4" name="Slide Number Placeholder 3">
            <a:extLst>
              <a:ext uri="{FF2B5EF4-FFF2-40B4-BE49-F238E27FC236}">
                <a16:creationId xmlns:a16="http://schemas.microsoft.com/office/drawing/2014/main" id="{36176B8D-836E-B482-22A5-898E834A98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108877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7-1-7 Alliance has developed several training packages to support countries and jurisdictions aiming to adopt and use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[CLICK]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The 7-1-7 Alliance website has downloadable and adaptable training packages with guidance and materials for hosting 7-1-7 training workshops, including agendas, slides, activities, and survey templates. Packages </a:t>
            </a:r>
            <a:r>
              <a:rPr lang="en-US" dirty="0">
                <a:latin typeface="Helvetica Neue"/>
              </a:rPr>
              <a:t>include</a:t>
            </a:r>
            <a:r>
              <a:rPr lang="en-US" dirty="0">
                <a:effectLst/>
                <a:latin typeface="Helvetica Neue"/>
              </a:rPr>
              <a:t> an orientation package with materials for ½ day and full day orientation workshops; an technical training material for a 4-day workshop that provides a technical deep dive into adopting and using 7-1-7, and a training of trainers package to help those who will be organizing 7-1-7 workshops. These training packages are highly interactive, with a focus on active learning.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defRPr/>
            </a:pPr>
            <a:r>
              <a:rPr lang="en-US" dirty="0">
                <a:effectLst/>
                <a:latin typeface="Helvetica Neue"/>
              </a:rPr>
              <a:t>Countries have found that the orientation package is helpful for a wide range of stakeholders, including high-level ones.</a:t>
            </a:r>
            <a:r>
              <a:rPr lang="en-US" dirty="0">
                <a:latin typeface="Helvetica Neue"/>
              </a:rPr>
              <a:t> </a:t>
            </a:r>
            <a:r>
              <a:rPr lang="en-US" dirty="0">
                <a:effectLst/>
                <a:latin typeface="Helvetica Neue"/>
              </a:rPr>
              <a:t>The technical training package is helpful for technical teams that will be adopting and/or using 7-1-7.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r>
              <a:rPr lang="en-US" dirty="0">
                <a:latin typeface="Arial"/>
                <a:cs typeface="Arial"/>
              </a:rPr>
              <a:t>[CLICK]</a:t>
            </a:r>
          </a:p>
          <a:p>
            <a:pPr algn="just"/>
            <a:endParaRPr lang="en-US" dirty="0">
              <a:cs typeface="Arial"/>
            </a:endParaRPr>
          </a:p>
          <a:p>
            <a:pPr algn="just"/>
            <a:r>
              <a:rPr lang="en-US" dirty="0">
                <a:latin typeface="Arial"/>
                <a:cs typeface="Arial"/>
              </a:rPr>
              <a:t>The training packages are built from shorter modules of presentations, activities, and discussions. You’ve seen many of those modules in this training. These modules can be adapted as needed.  </a:t>
            </a:r>
          </a:p>
          <a:p>
            <a:pPr algn="just"/>
            <a:endParaRPr lang="en-US" dirty="0">
              <a:cs typeface="Arial"/>
            </a:endParaRPr>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587679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89DA1-EF66-1CA7-C20D-35B9AB2A6F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F24179-F16E-400E-0366-E1702FEEE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3B246C-248F-F28D-C917-C20A1F1958C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effectLst/>
                <a:latin typeface="Helvetica Neue"/>
              </a:rPr>
              <a:t>The 7-1-7 Alliance has also developed online courses on 7-1-7 orientation, adoption, and use.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a:effectLst/>
              <a:latin typeface="Helvetica Neue" panose="02000503000000020004" pitchFamily="2" charset="0"/>
            </a:endParaRPr>
          </a:p>
          <a:p>
            <a:pPr algn="just">
              <a:defRPr/>
            </a:pPr>
            <a:r>
              <a:rPr lang="en-US">
                <a:effectLst/>
                <a:latin typeface="Helvetica Neue"/>
              </a:rPr>
              <a:t>These are available </a:t>
            </a:r>
            <a:r>
              <a:rPr lang="en-US">
                <a:latin typeface="Helvetica Neue"/>
              </a:rPr>
              <a:t>on an</a:t>
            </a:r>
            <a:r>
              <a:rPr lang="en-US">
                <a:effectLst/>
                <a:latin typeface="Helvetica Neue"/>
              </a:rPr>
              <a:t> </a:t>
            </a:r>
            <a:r>
              <a:rPr lang="en-US">
                <a:latin typeface="Helvetica Neue"/>
              </a:rPr>
              <a:t>online </a:t>
            </a:r>
            <a:r>
              <a:rPr lang="en-US">
                <a:effectLst/>
                <a:latin typeface="Helvetica Neue"/>
              </a:rPr>
              <a:t>training platform </a:t>
            </a:r>
            <a:r>
              <a:rPr lang="en-US">
                <a:latin typeface="Helvetica Neue"/>
              </a:rPr>
              <a:t>and </a:t>
            </a:r>
            <a:r>
              <a:rPr lang="en-US">
                <a:latin typeface="Arial"/>
                <a:cs typeface="Arial"/>
              </a:rPr>
              <a:t>linked on the 7-1-7 Alliance website</a:t>
            </a:r>
            <a:r>
              <a:rPr lang="en-US">
                <a:latin typeface="Helvetica Neue"/>
              </a:rPr>
              <a:t> </a:t>
            </a:r>
            <a:r>
              <a:rPr lang="en-US">
                <a:effectLst/>
                <a:latin typeface="Helvetica Neue"/>
              </a:rPr>
              <a:t>starting summer </a:t>
            </a:r>
            <a:r>
              <a:rPr lang="en-US">
                <a:latin typeface="Helvetica Neue"/>
              </a:rPr>
              <a:t>2025</a:t>
            </a:r>
            <a:r>
              <a:rPr lang="en-US">
                <a:effectLst/>
                <a:latin typeface="Helvetica Neue"/>
              </a:rPr>
              <a:t>. These courses allow </a:t>
            </a:r>
            <a:r>
              <a:rPr lang="en-US">
                <a:latin typeface="Helvetica Neue"/>
              </a:rPr>
              <a:t>individual users</a:t>
            </a:r>
            <a:r>
              <a:rPr lang="en-US">
                <a:effectLst/>
                <a:latin typeface="Helvetica Neue"/>
              </a:rPr>
              <a:t> to be trained on 7-1-7 </a:t>
            </a:r>
            <a:r>
              <a:rPr lang="en-US">
                <a:latin typeface="Helvetica Neue"/>
              </a:rPr>
              <a:t>at their own pace and through</a:t>
            </a:r>
            <a:r>
              <a:rPr lang="en-US">
                <a:effectLst/>
                <a:latin typeface="Helvetica Neue"/>
              </a:rPr>
              <a:t> interactive online </a:t>
            </a:r>
            <a:r>
              <a:rPr lang="en-US">
                <a:latin typeface="Helvetica Neue"/>
              </a:rPr>
              <a:t>modules</a:t>
            </a:r>
            <a:r>
              <a:rPr lang="en-US">
                <a:effectLst/>
                <a:latin typeface="Helvetica Neue"/>
              </a:rPr>
              <a:t>.  </a:t>
            </a:r>
            <a:endParaRPr lang="en-US">
              <a:latin typeface="Arial"/>
              <a:cs typeface="Arial"/>
            </a:endParaRPr>
          </a:p>
          <a:p>
            <a:pPr algn="just"/>
            <a:endParaRPr lang="en-US">
              <a:cs typeface="Arial"/>
            </a:endParaRPr>
          </a:p>
        </p:txBody>
      </p:sp>
      <p:sp>
        <p:nvSpPr>
          <p:cNvPr id="4" name="Slide Number Placeholder 3">
            <a:extLst>
              <a:ext uri="{FF2B5EF4-FFF2-40B4-BE49-F238E27FC236}">
                <a16:creationId xmlns:a16="http://schemas.microsoft.com/office/drawing/2014/main" id="{A67B7D44-6FE4-0A25-DCD9-0F26D4B556F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3577794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32BBB-CCA4-CB1C-7235-305BA782B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ACAB8-E8E4-C10D-F914-EB254B456D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69803C-ABB0-C96A-B6E3-61F4618E45B0}"/>
              </a:ext>
            </a:extLst>
          </p:cNvPr>
          <p:cNvSpPr>
            <a:spLocks noGrp="1"/>
          </p:cNvSpPr>
          <p:nvPr>
            <p:ph type="body" idx="1"/>
          </p:nvPr>
        </p:nvSpPr>
        <p:spPr/>
        <p:txBody>
          <a:bodyPr/>
          <a:lstStyle/>
          <a:p>
            <a:r>
              <a:rPr lang="en-US"/>
              <a:t>Finally, let’s discuss piloting the use of 7-1-7.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F2B4B411-85F9-6DAA-7B7A-CC2E2F1277F5}"/>
              </a:ext>
            </a:extLst>
          </p:cNvPr>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2338175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6CDF9-248F-4017-501F-CE6C5DE084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3D3CB5-5FA0-12C7-CE4C-77E4D3EE6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F66A6-1CC5-83D0-2983-FF05C2B89155}"/>
              </a:ext>
            </a:extLst>
          </p:cNvPr>
          <p:cNvSpPr>
            <a:spLocks noGrp="1"/>
          </p:cNvSpPr>
          <p:nvPr>
            <p:ph type="body" idx="1"/>
          </p:nvPr>
        </p:nvSpPr>
        <p:spPr/>
        <p:txBody>
          <a:bodyPr/>
          <a:lstStyle/>
          <a:p>
            <a:pPr>
              <a:defRPr/>
            </a:pPr>
            <a:r>
              <a:rPr lang="en-US" i="1" dirty="0">
                <a:latin typeface="Arial"/>
                <a:cs typeface="Arial"/>
              </a:rPr>
              <a:t>[Note to moderator: only show these questions if there is still time after Parking Lot questions have been answered. If any of these are repeats of the Parking Lot questions, skip them here.]</a:t>
            </a:r>
          </a:p>
          <a:p>
            <a:pPr>
              <a:defRPr/>
            </a:pPr>
            <a:endParaRPr lang="en-US" dirty="0">
              <a:latin typeface="Calibri"/>
              <a:ea typeface="Calibri"/>
              <a:cs typeface="Calibri"/>
            </a:endParaRPr>
          </a:p>
          <a:p>
            <a:pPr>
              <a:defRPr/>
            </a:pPr>
            <a:r>
              <a:rPr lang="en-US" b="0" dirty="0">
                <a:latin typeface="Arial"/>
                <a:ea typeface="Calibri"/>
                <a:cs typeface="Arial"/>
              </a:rPr>
              <a:t>Let’s go through some common questions that have come up in previous 7-1-7 workshops. </a:t>
            </a:r>
            <a:endParaRPr lang="en-US" dirty="0">
              <a:ea typeface="Calibri"/>
              <a:cs typeface="Arial" panose="020B0604020202020204" pitchFamily="34" charset="0"/>
            </a:endParaRPr>
          </a:p>
          <a:p>
            <a:pPr>
              <a:defRPr/>
            </a:pPr>
            <a:endParaRPr lang="en-US" dirty="0">
              <a:latin typeface="Arial"/>
              <a:ea typeface="Calibri"/>
              <a:cs typeface="Arial"/>
            </a:endParaRPr>
          </a:p>
          <a:p>
            <a:pPr>
              <a:defRPr/>
            </a:pPr>
            <a:r>
              <a:rPr lang="en-US" dirty="0">
                <a:latin typeface="Arial"/>
                <a:ea typeface="Calibri"/>
                <a:cs typeface="Arial"/>
              </a:rPr>
              <a:t>[CLICK] </a:t>
            </a:r>
            <a:endParaRPr lang="en-US" dirty="0">
              <a:cs typeface="Arial" panose="020B0604020202020204" pitchFamily="34" charset="0"/>
            </a:endParaRPr>
          </a:p>
          <a:p>
            <a:pPr>
              <a:defRPr/>
            </a:pPr>
            <a:endParaRPr lang="en-US" b="1"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a:cs typeface="Arial"/>
              </a:rPr>
              <a:t>First, </a:t>
            </a:r>
            <a:r>
              <a:rPr lang="en-US" b="1" dirty="0">
                <a:solidFill>
                  <a:srgbClr val="000000"/>
                </a:solidFill>
                <a:latin typeface="Arial"/>
                <a:cs typeface="Arial"/>
              </a:rPr>
              <a:t>h</a:t>
            </a:r>
            <a:r>
              <a:rPr lang="en-US" b="1" dirty="0">
                <a:solidFill>
                  <a:srgbClr val="000000"/>
                </a:solidFill>
              </a:rPr>
              <a:t>ow is the 7-1-7 target different from an After Action Review (AAR)?</a:t>
            </a:r>
          </a:p>
          <a:p>
            <a:pPr>
              <a:defRPr/>
            </a:pPr>
            <a:endParaRPr lang="en-US" dirty="0">
              <a:latin typeface="Arial"/>
              <a:cs typeface="Arial"/>
            </a:endParaRPr>
          </a:p>
          <a:p>
            <a:r>
              <a:rPr lang="en-US" dirty="0">
                <a:solidFill>
                  <a:srgbClr val="29373D"/>
                </a:solidFill>
              </a:rPr>
              <a:t>[Answer] An Early Action Review (EAR), which leverages the 7-1-7 target, has similarities with an AAR to the extent that both focus on performance improvement by trying to understand what worked and didn’t work during an outbreak and what can be improved going forward. EARs and 7-1-7 focus on detection, notification, and response actions within the early phase of an outbreak. They can be used for immediate and real-time evaluation of both small and large events, while AARs are typically only conducted for large events and after the event is over.</a:t>
            </a:r>
          </a:p>
          <a:p>
            <a:endParaRPr lang="en-US" dirty="0">
              <a:solidFill>
                <a:srgbClr val="29373D"/>
              </a:solidFill>
            </a:endParaRPr>
          </a:p>
          <a:p>
            <a:r>
              <a:rPr lang="en-US" dirty="0">
                <a:solidFill>
                  <a:srgbClr val="29373D"/>
                </a:solidFill>
              </a:rPr>
              <a:t>7-1-7 and AARs are complementary and may both be performed on the same event. 7-1-7 findings can be used to inform AAR discussions on the early phase of the event. Who’s country implementation guidance for AARs includes the timeliness metrics on which the 7-1-7 target was based. Most importantly, recommendations from both types of performance reviews should be included in national planning to prioritize and accelerate implementation of corrective actions.</a:t>
            </a:r>
          </a:p>
          <a:p>
            <a:endParaRPr lang="en-US" dirty="0">
              <a:solidFill>
                <a:srgbClr val="29373D"/>
              </a:solidFill>
            </a:endParaRPr>
          </a:p>
          <a:p>
            <a:r>
              <a:rPr lang="en-US" dirty="0">
                <a:solidFill>
                  <a:srgbClr val="29373D"/>
                </a:solidFill>
                <a:latin typeface="Arial"/>
                <a:cs typeface="Arial"/>
              </a:rPr>
              <a:t>Using 7-1-7 yields improved documentation of the events leading up to a larger outbreak. It helps surface early barriers to detection, notification, and response in events that resulted in a larger-scale emergency requiring an AAR. The performance metrics for 7-1-7 allow for specific types of bottlenecks and actions to be prioritized for discussion during the AAR and subsequent integration into follow-up planning.</a:t>
            </a:r>
            <a:endParaRPr lang="en-US" dirty="0">
              <a:latin typeface="Arial"/>
              <a:cs typeface="Arial"/>
            </a:endParaRPr>
          </a:p>
          <a:p>
            <a:pPr>
              <a:defRPr/>
            </a:pPr>
            <a:endParaRPr lang="en-US" dirty="0">
              <a:ea typeface="Calibri"/>
              <a:cs typeface="Arial" panose="020B0604020202020204" pitchFamily="34" charset="0"/>
            </a:endParaRPr>
          </a:p>
          <a:p>
            <a:pPr>
              <a:defRPr/>
            </a:pPr>
            <a:r>
              <a:rPr lang="en-US" dirty="0">
                <a:latin typeface="Arial"/>
                <a:cs typeface="Arial"/>
              </a:rPr>
              <a:t>[CLICK] </a:t>
            </a:r>
          </a:p>
          <a:p>
            <a:pPr>
              <a:defRPr/>
            </a:pPr>
            <a:endParaRPr lang="en-US" dirty="0">
              <a:latin typeface="Calibri"/>
              <a:ea typeface="Calibri"/>
              <a:cs typeface="Calibri"/>
            </a:endParaRPr>
          </a:p>
          <a:p>
            <a:pPr>
              <a:defRPr/>
            </a:pPr>
            <a:r>
              <a:rPr lang="en-US" b="1" dirty="0">
                <a:solidFill>
                  <a:srgbClr val="000000"/>
                </a:solidFill>
                <a:latin typeface="Arial"/>
                <a:cs typeface="Arial"/>
              </a:rPr>
              <a:t>Next, </a:t>
            </a:r>
            <a:r>
              <a:rPr lang="en-US" b="1" dirty="0">
                <a:effectLst/>
                <a:latin typeface="Helvetica Neue"/>
              </a:rPr>
              <a:t>If a rapid response team collects timelines information at the start </a:t>
            </a:r>
            <a:r>
              <a:rPr lang="en-US" b="1" dirty="0">
                <a:latin typeface="Helvetica Neue"/>
              </a:rPr>
              <a:t> </a:t>
            </a:r>
            <a:r>
              <a:rPr lang="en-US" b="1" dirty="0">
                <a:effectLst/>
                <a:latin typeface="Helvetica Neue"/>
              </a:rPr>
              <a:t>of</a:t>
            </a:r>
            <a:r>
              <a:rPr lang="en-US" b="1" dirty="0">
                <a:latin typeface="Helvetica Neue"/>
              </a:rPr>
              <a:t> </a:t>
            </a:r>
            <a:r>
              <a:rPr lang="en-US" b="1" dirty="0">
                <a:effectLst/>
                <a:latin typeface="Helvetica Neue"/>
              </a:rPr>
              <a:t> an outbreak but the outbreak ends several months later, which </a:t>
            </a:r>
            <a:r>
              <a:rPr lang="en-US" b="1" dirty="0">
                <a:latin typeface="Helvetica Neue"/>
              </a:rPr>
              <a:t> </a:t>
            </a:r>
            <a:r>
              <a:rPr lang="en-US" b="1" dirty="0">
                <a:effectLst/>
                <a:latin typeface="Helvetica Neue"/>
              </a:rPr>
              <a:t>date</a:t>
            </a:r>
            <a:r>
              <a:rPr lang="en-US" b="1" dirty="0">
                <a:latin typeface="Helvetica Neue"/>
              </a:rPr>
              <a:t> </a:t>
            </a:r>
            <a:r>
              <a:rPr lang="en-US" b="1" dirty="0">
                <a:effectLst/>
                <a:latin typeface="Helvetica Neue"/>
              </a:rPr>
              <a:t> should be used as the actual date for early response</a:t>
            </a:r>
            <a:r>
              <a:rPr lang="en-US" b="1" dirty="0">
                <a:latin typeface="Helvetica Neue"/>
              </a:rPr>
              <a:t> </a:t>
            </a:r>
            <a:r>
              <a:rPr lang="en-US" b="1" dirty="0">
                <a:effectLst/>
                <a:latin typeface="Helvetica Neue"/>
              </a:rPr>
              <a:t> completion?  </a:t>
            </a:r>
            <a:endParaRPr lang="en-US" dirty="0">
              <a:effectLst/>
              <a:latin typeface="Helvetica Neue"/>
            </a:endParaRPr>
          </a:p>
          <a:p>
            <a:pPr marL="0" indent="0">
              <a:buNone/>
            </a:pPr>
            <a:endParaRPr lang="en-US" dirty="0">
              <a:solidFill>
                <a:srgbClr val="000000"/>
              </a:solidFill>
              <a:latin typeface="Arial"/>
              <a:cs typeface="Arial"/>
            </a:endParaRPr>
          </a:p>
          <a:p>
            <a:r>
              <a:rPr lang="en-US" dirty="0">
                <a:solidFill>
                  <a:srgbClr val="000000"/>
                </a:solidFill>
                <a:latin typeface="Arial"/>
                <a:cs typeface="Arial"/>
              </a:rPr>
              <a:t>[Answer] The date would be when the last of the 7-1-7 early response actions was completed in the early phase of the outbreak.  The Early Action Review approach and 7-1-7 target were intentionally designed to focus on improving the subset of systems required to detect and initiate an early effective response to a public health event. For larger events requiring a sustained response, it is best practice to conduct an Early Action Review, which leverages the 7-1-7 target, in real-time shortly after notification. The findings from this can then be used to inform discussions about the detection, notification, and early response during subsequent reviews, including Intra- and/or After Action Reviews. </a:t>
            </a:r>
            <a:endParaRPr lang="en-US" b="0" i="0" dirty="0">
              <a:solidFill>
                <a:srgbClr val="29373D"/>
              </a:solidFill>
              <a:effectLst/>
              <a:latin typeface="InterVariable"/>
            </a:endParaRPr>
          </a:p>
          <a:p>
            <a:endParaRPr lang="en-US" b="0" i="0" dirty="0">
              <a:solidFill>
                <a:srgbClr val="29373D"/>
              </a:solidFill>
              <a:effectLst/>
              <a:latin typeface="InterVariable"/>
              <a:cs typeface="Arial"/>
            </a:endParaRPr>
          </a:p>
          <a:p>
            <a:r>
              <a:rPr lang="en-US" b="0" i="0" dirty="0">
                <a:solidFill>
                  <a:srgbClr val="29373D"/>
                </a:solidFill>
                <a:effectLst/>
                <a:latin typeface="InterVariable"/>
                <a:cs typeface="Arial"/>
              </a:rPr>
              <a:t>[CLICK]</a:t>
            </a:r>
          </a:p>
          <a:p>
            <a:endParaRPr lang="en-US" b="0" i="0" dirty="0">
              <a:solidFill>
                <a:srgbClr val="29373D"/>
              </a:solidFill>
              <a:effectLst/>
              <a:latin typeface="InterVariable"/>
              <a:cs typeface="Arial"/>
            </a:endParaRPr>
          </a:p>
          <a:p>
            <a:pPr>
              <a:defRPr/>
            </a:pPr>
            <a:r>
              <a:rPr lang="en-US" b="1" dirty="0">
                <a:solidFill>
                  <a:srgbClr val="29373D"/>
                </a:solidFill>
                <a:latin typeface="Helvetica Neue"/>
                <a:cs typeface="Arial"/>
              </a:rPr>
              <a:t>Finally, w</a:t>
            </a:r>
            <a:r>
              <a:rPr lang="en-US" b="1" dirty="0">
                <a:latin typeface="Helvetica Neue"/>
              </a:rPr>
              <a:t>hat</a:t>
            </a:r>
            <a:r>
              <a:rPr lang="en-US" b="1" dirty="0">
                <a:effectLst/>
                <a:latin typeface="Helvetica Neue"/>
              </a:rPr>
              <a:t> should you do if the dates of some of the effective response actions are unknown?</a:t>
            </a:r>
          </a:p>
          <a:p>
            <a:endParaRPr lang="en-US" dirty="0">
              <a:cs typeface="Arial"/>
            </a:endParaRPr>
          </a:p>
          <a:p>
            <a:r>
              <a:rPr lang="en-US" dirty="0">
                <a:latin typeface="Arial"/>
                <a:cs typeface="Arial"/>
              </a:rPr>
              <a:t>[Answer] </a:t>
            </a:r>
            <a:r>
              <a:rPr lang="en-US" dirty="0"/>
              <a:t>Whenever possible, estimates of when actions occurred should be based on available data. If no estimates are available, the early response should be considered completed on the last known date when an early response action was completed. However, in documents and presentations of the event, it will be important to document that a date could not be determined, in order to promote discussion on how data collection can be improved.  </a:t>
            </a:r>
            <a:r>
              <a:rPr lang="en-US" dirty="0">
                <a:latin typeface="Arial"/>
                <a:cs typeface="Arial"/>
              </a:rPr>
              <a:t> </a:t>
            </a:r>
            <a:endParaRPr lang="en-US" b="0" dirty="0">
              <a:solidFill>
                <a:srgbClr val="29373D"/>
              </a:solidFill>
              <a:effectLst/>
              <a:latin typeface="Arial"/>
            </a:endParaRPr>
          </a:p>
          <a:p>
            <a:pPr algn="l"/>
            <a:br>
              <a:rPr lang="en-US" b="1" dirty="0">
                <a:effectLst/>
              </a:rPr>
            </a:br>
            <a:endParaRPr lang="en-US" b="1" dirty="0">
              <a:effectLst/>
            </a:endParaRPr>
          </a:p>
          <a:p>
            <a:endParaRPr lang="en-US" dirty="0">
              <a:cs typeface="Arial"/>
            </a:endParaRPr>
          </a:p>
          <a:p>
            <a:pPr>
              <a:defRPr/>
            </a:pPr>
            <a:br>
              <a:rPr lang="en-US" dirty="0">
                <a:cs typeface="Arial"/>
              </a:rPr>
            </a:br>
            <a:endParaRPr lang="en-US" dirty="0"/>
          </a:p>
        </p:txBody>
      </p:sp>
      <p:sp>
        <p:nvSpPr>
          <p:cNvPr id="4" name="Slide Number Placeholder 3">
            <a:extLst>
              <a:ext uri="{FF2B5EF4-FFF2-40B4-BE49-F238E27FC236}">
                <a16:creationId xmlns:a16="http://schemas.microsoft.com/office/drawing/2014/main" id="{3294F0A6-35D8-07EE-4DAE-001B71BFB09E}"/>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247111235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C9D05-5B61-CB38-C68C-0CE4CEAEC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05E040-9D06-FE01-1F34-3C2942EC1E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0CD0EA-7C1C-A701-68B9-E46178C72546}"/>
              </a:ext>
            </a:extLst>
          </p:cNvPr>
          <p:cNvSpPr>
            <a:spLocks noGrp="1"/>
          </p:cNvSpPr>
          <p:nvPr>
            <p:ph type="body" idx="1"/>
          </p:nvPr>
        </p:nvSpPr>
        <p:spPr/>
        <p:txBody>
          <a:bodyPr/>
          <a:lstStyle/>
          <a:p>
            <a:r>
              <a:rPr lang="en-US" dirty="0">
                <a:effectLst/>
                <a:latin typeface="Helvetica Neue"/>
              </a:rPr>
              <a:t>Many of the countries and jurisdictions using 7-1-7 found it useful to try 7-1-7 on a few outbreaks.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Piloting 7-1-7  helps “test” workflow integration and allows for iteration as needed. For example, while piloting 7-1-7, some countries identified 7-1-7 data collection gaps and problems with information flow to the 7-1-7 coordination team.  </a:t>
            </a:r>
          </a:p>
          <a:p>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Piloting 7-1-7 is really great hands-on training, especially for the technical team that will be coordinating use and leading many of the activities on a regular basis.</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It has also been very helpful for stakeholder buy-in. By showing findings from the pilot, teams have been able to quickly show leadership the power and potential of 7-1-7, and have been able to galvanize support for further use.  </a:t>
            </a:r>
          </a:p>
          <a:p>
            <a:br>
              <a:rPr lang="en-US" dirty="0">
                <a:effectLst/>
                <a:latin typeface="Helvetica Neue" panose="02000503000000020004" pitchFamily="2" charset="0"/>
              </a:rPr>
            </a:br>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And by coming up with some findings so early in the process, right as adoption is getting completed, it has helped build momentum by already having actions that stakeholders see the need to work on. </a:t>
            </a:r>
          </a:p>
          <a:p>
            <a:endParaRPr lang="en-US" dirty="0">
              <a:effectLst/>
              <a:latin typeface="Helvetica Neue" panose="02000503000000020004" pitchFamily="2" charset="0"/>
            </a:endParaRPr>
          </a:p>
          <a:p>
            <a:r>
              <a:rPr lang="en-US" dirty="0">
                <a:effectLst/>
                <a:latin typeface="Helvetica Neue"/>
              </a:rPr>
              <a:t> </a:t>
            </a:r>
          </a:p>
          <a:p>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3690B0E-EADA-CFF8-469F-6415691B3E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549717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006A1-5524-33CB-1395-3D73465CFD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39ED5-EA0C-9D86-732B-B434FF739C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92744-43FA-0630-DBA4-4846A0A1DD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Piloting 7-1-7 can be done as an Early Action Review or retrospectively. Both of these are valuable, and offer different insights. Let’s talk briefly about piloting 7-1-7 retrospectively.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r>
              <a:rPr lang="en-US" dirty="0">
                <a:effectLst/>
                <a:latin typeface="Helvetica Neue"/>
              </a:rPr>
              <a:t>Here is a retrospective example from Recife in Brazil. They conducted a retrospective review of several outbreaks and presented the results to a broad group of stakeholders. This was successful – the stakeholders agreed upon actions and they encouraged the use of 7-1-7 for future public health events. It was great to have this kind of momentum already created near the start of the adoption process.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If you do a retrospective review as part of a pilot, use recent outbreaks with relatively complete data. This will make the analysis easier because information will be more complete and missing information will be easier to get for recent outbreaks. Importantly, this will also ensure that bottlenecks and actions are still relevant and timely.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Even applying 7-1-7 to one or a few recent outbreaks – ideally ones that occurred in the last few months – can help you test how to apply 7-1-7 and can help identify existing data collection gaps, which in turn can help inform some of the work on workflow integration. This is where the value of a retrospective pilot really comes in for 7-1-7 – it is an opportunity to identify systematic issues or gaps in data collection so that these can be investigated during the adoption phase.</a:t>
            </a:r>
          </a:p>
          <a:p>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And finally, use this experience to build momentum and buy-in for Early Action Reviews so that 7-1-7 can ultimately be used in real time.  </a:t>
            </a: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45255D0A-44CE-92DD-FD94-EEEBEB01DB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0363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9EF97-CDE7-2909-2FDA-C03A6A52C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14A08-F4A4-C214-572D-AF84DF36B8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A6B77A-B735-8313-CC1C-8768534BA0F1}"/>
              </a:ext>
            </a:extLst>
          </p:cNvPr>
          <p:cNvSpPr>
            <a:spLocks noGrp="1"/>
          </p:cNvSpPr>
          <p:nvPr>
            <p:ph type="body" idx="1"/>
          </p:nvPr>
        </p:nvSpPr>
        <p:spPr/>
        <p:txBody>
          <a:bodyPr/>
          <a:lstStyle/>
          <a:p>
            <a:r>
              <a:rPr lang="en-US">
                <a:effectLst/>
                <a:latin typeface="Helvetica Neue"/>
              </a:rPr>
              <a:t>What retrospective reviews do not let you do is test your workflow integration for </a:t>
            </a:r>
            <a:r>
              <a:rPr lang="en-US">
                <a:latin typeface="Helvetica Neue"/>
              </a:rPr>
              <a:t>routine</a:t>
            </a:r>
            <a:r>
              <a:rPr lang="en-US">
                <a:effectLst/>
                <a:latin typeface="Helvetica Neue"/>
              </a:rPr>
              <a:t> use of 7-1-7. This can be done through Early Action Reviews, or EARs, however. These are also powerful for building momentum and obtaining buy-in. </a:t>
            </a:r>
          </a:p>
          <a:p>
            <a:endParaRPr lang="en-US">
              <a:effectLst/>
              <a:latin typeface="Helvetica Neue" panose="02000503000000020004" pitchFamily="2" charset="0"/>
            </a:endParaRPr>
          </a:p>
          <a:p>
            <a:r>
              <a:rPr lang="en-US">
                <a:effectLst/>
                <a:latin typeface="Helvetica Neue"/>
              </a:rPr>
              <a:t>[CLICK] </a:t>
            </a:r>
          </a:p>
          <a:p>
            <a:endParaRPr lang="en-US">
              <a:effectLst/>
              <a:latin typeface="Helvetica Neue" panose="02000503000000020004" pitchFamily="2" charset="0"/>
            </a:endParaRPr>
          </a:p>
          <a:p>
            <a:r>
              <a:rPr lang="en-US">
                <a:effectLst/>
                <a:latin typeface="Helvetica Neue"/>
              </a:rPr>
              <a:t>Let me share an </a:t>
            </a:r>
            <a:r>
              <a:rPr lang="en-US">
                <a:latin typeface="Arial"/>
                <a:cs typeface="Arial"/>
              </a:rPr>
              <a:t>Early Action Review of a yellow fever outbreak in South Sudan that was done as part of their pilot. This was the first EAR they conducted.</a:t>
            </a:r>
            <a:endParaRPr lang="en-US">
              <a:cs typeface="Arial"/>
            </a:endParaRPr>
          </a:p>
        </p:txBody>
      </p:sp>
      <p:sp>
        <p:nvSpPr>
          <p:cNvPr id="4" name="Slide Number Placeholder 3">
            <a:extLst>
              <a:ext uri="{FF2B5EF4-FFF2-40B4-BE49-F238E27FC236}">
                <a16:creationId xmlns:a16="http://schemas.microsoft.com/office/drawing/2014/main" id="{0B8FA0BF-8DC7-6926-04F4-52CBD7CC3EA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418687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In December 2023, an 18-year old was brought to a health facility with several symptoms. He was diagnosed with typhoid and put on treatment, but the treatment wasn’t working.  </a:t>
            </a:r>
          </a:p>
          <a:p>
            <a:endParaRPr lang="en-US"/>
          </a:p>
          <a:p>
            <a:r>
              <a:rPr lang="en-US">
                <a:latin typeface="Arial"/>
                <a:cs typeface="Arial"/>
              </a:rPr>
              <a:t>A week later, he was assessed at a health facility after his condition worsened. They suspected a viral hemorrhagic fever, isolated the patient, and took a sample. They also immediately notified the state surveillance officer, who then notified the national level.  </a:t>
            </a:r>
          </a:p>
          <a:p>
            <a:endParaRPr lang="en-US"/>
          </a:p>
          <a:p>
            <a:r>
              <a:rPr lang="en-US">
                <a:latin typeface="Arial"/>
                <a:cs typeface="Arial"/>
              </a:rPr>
              <a:t>A couple of days later, the sample was found to be positive for yellow fever.  </a:t>
            </a:r>
          </a:p>
          <a:p>
            <a:endParaRPr lang="en-US"/>
          </a:p>
          <a:p>
            <a:r>
              <a:rPr lang="en-US">
                <a:latin typeface="Arial"/>
                <a:cs typeface="Arial"/>
              </a:rPr>
              <a:t>3 days after that, the national rapid response team was deployed. At the time of their EAR, this was an ongoing outbreak.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18857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Shown here is a summary of their EAR.  </a:t>
            </a:r>
          </a:p>
          <a:p>
            <a:endParaRPr lang="en-US"/>
          </a:p>
          <a:p>
            <a:r>
              <a:rPr lang="en-US">
                <a:latin typeface="Arial"/>
                <a:cs typeface="Arial"/>
              </a:rPr>
              <a:t>When the 7-1-7 coordination team conducted the EAR, they found a few bottlenecks and some enablers that gave them a sense of how well their systems were working – and remember, this is their first use of 7-1-7. They presented these results at 4-5 major stakeholder meetings in mid-January, including many of the stakeholders they had introduced 7-1-7 to a few months earlier. Some of these meetings had high level stakeholders across ministries and partners.  </a:t>
            </a:r>
          </a:p>
          <a:p>
            <a:endParaRPr lang="en-US"/>
          </a:p>
          <a:p>
            <a:r>
              <a:rPr lang="en-US">
                <a:latin typeface="Arial"/>
                <a:cs typeface="Arial"/>
              </a:rPr>
              <a:t>There were two outcomes from these meetings that I want to highlight. The first is that they had initially put vaccines as a longer-term action in their EAR, because of the delays they had seen historically in obtaining vaccines which weren’t in the country. When they presented this 7-1-7 analysis and the actions at the stakeholder meetings, some ministry officials, WHO, and UNICEF came together and worked rapidly to get vaccines into the country, with the amazing outcome that they were able to obtain and distribute vaccines in the affected area 3 weeks after the stakeholder meeting. </a:t>
            </a:r>
          </a:p>
          <a:p>
            <a:endParaRPr lang="en-US"/>
          </a:p>
          <a:p>
            <a:r>
              <a:rPr lang="en-US">
                <a:latin typeface="Arial"/>
                <a:cs typeface="Arial"/>
              </a:rPr>
              <a:t>The second outcome was that across the meetings, the stakeholders found the 7-1-7 approach and Event Review Slide Template presentation to be quite compelling. They requested that future outbreaks continue to be reported to them in this way during these meetings. So this really galvanized support for continued 7-1-7 adoption and use.  </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0F114-1293-BE6A-9F62-6CE8EDAE86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68C324-0C3C-91AF-0B0A-43CAEA413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C81AB-780B-B88B-0F43-3011D7751332}"/>
              </a:ext>
            </a:extLst>
          </p:cNvPr>
          <p:cNvSpPr>
            <a:spLocks noGrp="1"/>
          </p:cNvSpPr>
          <p:nvPr>
            <p:ph type="body" idx="1"/>
          </p:nvPr>
        </p:nvSpPr>
        <p:spPr/>
        <p:txBody>
          <a:bodyPr/>
          <a:lstStyle/>
          <a:p>
            <a:r>
              <a:rPr lang="en-US" sz="1200" dirty="0">
                <a:latin typeface="Arial"/>
                <a:cs typeface="Arial"/>
              </a:rPr>
              <a:t>You can see that piloting </a:t>
            </a:r>
            <a:r>
              <a:rPr lang="en-US" dirty="0">
                <a:latin typeface="Arial"/>
                <a:cs typeface="Arial"/>
              </a:rPr>
              <a:t>7-1-7</a:t>
            </a:r>
            <a:r>
              <a:rPr lang="en-US" sz="1200" dirty="0">
                <a:latin typeface="Arial"/>
                <a:cs typeface="Arial"/>
              </a:rPr>
              <a:t> and presenting the results to a broad set of stakeholders helped propel actions forward and created further support for using 7-1-7 going forward. The two countries piloted the use of 7-1-7 in different ways – one through a retrospective review shown during a stakeholder workshop and the other through an EAR that was presented at several regular stakeholder meetings, but they ended up having similar outcomes in this regard.  </a:t>
            </a:r>
          </a:p>
          <a:p>
            <a:endParaRPr lang="en-US" sz="1200" dirty="0">
              <a:cs typeface="Arial" panose="020B0604020202020204" pitchFamily="34" charset="0"/>
            </a:endParaRPr>
          </a:p>
          <a:p>
            <a:r>
              <a:rPr lang="en-US" sz="1200" dirty="0">
                <a:latin typeface="Arial"/>
                <a:cs typeface="Arial"/>
              </a:rPr>
              <a:t>Several countries have done a small and quick retrospective pilot of one or a few recent outbreaks earlier in the adoption process to identify existing data gaps and see how 7-1-7 is used, followed by an Early Action Review to test their 7-1-7 workflows and iterate as needed.  </a:t>
            </a:r>
          </a:p>
          <a:p>
            <a:endParaRPr lang="en-US" dirty="0">
              <a:cs typeface="Arial"/>
            </a:endParaRPr>
          </a:p>
        </p:txBody>
      </p:sp>
      <p:sp>
        <p:nvSpPr>
          <p:cNvPr id="4" name="Slide Number Placeholder 3">
            <a:extLst>
              <a:ext uri="{FF2B5EF4-FFF2-40B4-BE49-F238E27FC236}">
                <a16:creationId xmlns:a16="http://schemas.microsoft.com/office/drawing/2014/main" id="{0ED4EEED-CF1E-925F-03CE-45E1E5C8A33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700532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843609-40E4-6B5C-A345-DB40BA8BA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B2B88-DC97-8BCB-7B33-E70609CF31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0DF6B5-DCB0-C23E-AA59-BBFC35DD6829}"/>
              </a:ext>
            </a:extLst>
          </p:cNvPr>
          <p:cNvSpPr>
            <a:spLocks noGrp="1"/>
          </p:cNvSpPr>
          <p:nvPr>
            <p:ph type="body" idx="1"/>
          </p:nvPr>
        </p:nvSpPr>
        <p:spPr/>
        <p:txBody>
          <a:bodyPr/>
          <a:lstStyle/>
          <a:p>
            <a:r>
              <a:rPr lang="en-US">
                <a:latin typeface="Arial"/>
                <a:cs typeface="Arial"/>
              </a:rPr>
              <a:t>So we’ve now gone through the six key components for adoption of the 7-1-7 target. </a:t>
            </a:r>
          </a:p>
          <a:p>
            <a:endParaRPr lang="en-US">
              <a:cs typeface="Arial"/>
            </a:endParaRPr>
          </a:p>
          <a:p>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B66004FB-6EC4-7B73-F9EB-189D0C9BCAE9}"/>
              </a:ext>
            </a:extLst>
          </p:cNvPr>
          <p:cNvSpPr>
            <a:spLocks noGrp="1"/>
          </p:cNvSpPr>
          <p:nvPr>
            <p:ph type="sldNum" sz="quarter" idx="5"/>
          </p:nvPr>
        </p:nvSpPr>
        <p:spPr/>
        <p:txBody>
          <a:bodyPr/>
          <a:lstStyle/>
          <a:p>
            <a:fld id="{A1E75C25-C22B-D14A-8C88-D3C1CFA09A77}" type="slidenum">
              <a:rPr lang="en-US" smtClean="0"/>
              <a:pPr/>
              <a:t>126</a:t>
            </a:fld>
            <a:endParaRPr lang="en-US"/>
          </a:p>
        </p:txBody>
      </p:sp>
    </p:spTree>
    <p:extLst>
      <p:ext uri="{BB962C8B-B14F-4D97-AF65-F5344CB8AC3E}">
        <p14:creationId xmlns:p14="http://schemas.microsoft.com/office/powerpoint/2010/main" val="375141698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D0BDC-F854-9710-79D4-ECA9BD3118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B2B604-0F11-0F43-13EC-1C7101FDDE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39FCAA-94E7-17F3-08B7-12D32777D5E5}"/>
              </a:ext>
            </a:extLst>
          </p:cNvPr>
          <p:cNvSpPr>
            <a:spLocks noGrp="1"/>
          </p:cNvSpPr>
          <p:nvPr>
            <p:ph type="body" idx="1"/>
          </p:nvPr>
        </p:nvSpPr>
        <p:spPr/>
        <p:txBody>
          <a:bodyPr/>
          <a:lstStyle/>
          <a:p>
            <a:r>
              <a:rPr lang="en-US" dirty="0"/>
              <a:t>Somewhere during this adoption phase, as you’re implementing those adoption components, it’ll be important to create a workplan. </a:t>
            </a:r>
          </a:p>
          <a:p>
            <a:br>
              <a:rPr lang="en-US" dirty="0"/>
            </a:br>
            <a:r>
              <a:rPr lang="en-US" dirty="0"/>
              <a:t>[CLICK]</a:t>
            </a:r>
          </a:p>
          <a:p>
            <a:endParaRPr lang="en-US" dirty="0"/>
          </a:p>
          <a:p>
            <a:r>
              <a:rPr lang="en-US" dirty="0">
                <a:latin typeface="Arial"/>
                <a:cs typeface="Arial"/>
              </a:rPr>
              <a:t>Ideally, this will be created by the technical team that is selected to lead adoption and use of 7-1-7. For the workplan, that team should:</a:t>
            </a:r>
            <a:endParaRPr lang="en-US" dirty="0"/>
          </a:p>
          <a:p>
            <a:endParaRPr lang="en-US" dirty="0"/>
          </a:p>
          <a:p>
            <a:r>
              <a:rPr lang="en-US" dirty="0">
                <a:latin typeface="Arial"/>
                <a:cs typeface="Arial"/>
              </a:rPr>
              <a:t>[CLICK]</a:t>
            </a:r>
          </a:p>
          <a:p>
            <a:endParaRPr lang="en-US" dirty="0"/>
          </a:p>
          <a:p>
            <a:r>
              <a:rPr lang="en-US" dirty="0">
                <a:latin typeface="Arial"/>
                <a:cs typeface="Arial"/>
              </a:rPr>
              <a:t>Develop a workplan that includes some key details, including: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a:ea typeface="Calibri"/>
              <a:cs typeface="Calibri"/>
            </a:endParaRPr>
          </a:p>
          <a:p>
            <a:pPr marL="171450" lvl="0" indent="-171450">
              <a:lnSpc>
                <a:spcPct val="100000"/>
              </a:lnSpc>
              <a:buFont typeface="Arial" panose="020B0604020202020204" pitchFamily="34" charset="0"/>
              <a:buChar char="•"/>
            </a:pPr>
            <a:r>
              <a:rPr lang="en-US" dirty="0">
                <a:latin typeface="Arial"/>
                <a:cs typeface="Arial"/>
              </a:rPr>
              <a:t>The roles and responsibilities of stakeholders</a:t>
            </a:r>
          </a:p>
          <a:p>
            <a:pPr marL="171450" lvl="0" indent="-171450">
              <a:lnSpc>
                <a:spcPct val="100000"/>
              </a:lnSpc>
              <a:buFont typeface="Arial" panose="020B0604020202020204" pitchFamily="34" charset="0"/>
              <a:buChar char="•"/>
            </a:pPr>
            <a:r>
              <a:rPr lang="en-US" dirty="0">
                <a:latin typeface="Arial"/>
                <a:cs typeface="Arial"/>
              </a:rPr>
              <a:t>All major activities and processes that will be needed for implementation, including with timelines</a:t>
            </a:r>
          </a:p>
          <a:p>
            <a:pPr marL="171450" lvl="0" indent="-171450">
              <a:lnSpc>
                <a:spcPct val="100000"/>
              </a:lnSpc>
              <a:buFont typeface="Arial" panose="020B0604020202020204" pitchFamily="34" charset="0"/>
              <a:buChar char="•"/>
            </a:pPr>
            <a:r>
              <a:rPr lang="en-US" dirty="0">
                <a:latin typeface="Arial"/>
                <a:cs typeface="Arial"/>
              </a:rPr>
              <a:t>Monitoring and evaluation mechanisms </a:t>
            </a:r>
            <a:endParaRPr lang="en-US" dirty="0">
              <a:cs typeface="Arial"/>
            </a:endParaRPr>
          </a:p>
          <a:p>
            <a:pPr marL="171450" lvl="0" indent="-171450">
              <a:lnSpc>
                <a:spcPct val="100000"/>
              </a:lnSpc>
              <a:buFont typeface="Arial" panose="020B0604020202020204" pitchFamily="34" charset="0"/>
              <a:buChar char="•"/>
            </a:pPr>
            <a:r>
              <a:rPr lang="en-US" dirty="0">
                <a:latin typeface="Arial"/>
                <a:cs typeface="Arial"/>
              </a:rPr>
              <a:t>And proposed financing mechanisms to support performance improvement. It is important to think about this from the start – as immediate and longer-term bottlenecks are discovered, what financing mechanisms could be leveraged to help tackle these bottlenecks.</a:t>
            </a:r>
          </a:p>
          <a:p>
            <a:pPr marL="171450" lvl="0" indent="-171450">
              <a:lnSpc>
                <a:spcPct val="100000"/>
              </a:lnSpc>
              <a:buFont typeface="Arial" panose="020B0604020202020204" pitchFamily="34" charset="0"/>
              <a:buChar char="•"/>
            </a:pPr>
            <a:endParaRPr lang="en-US" sz="800" dirty="0"/>
          </a:p>
          <a:p>
            <a:pPr>
              <a:defRPr/>
            </a:pPr>
            <a:r>
              <a:rPr lang="en-US" dirty="0"/>
              <a:t>[CLICK]</a:t>
            </a:r>
          </a:p>
          <a:p>
            <a:pPr>
              <a:defRPr/>
            </a:pPr>
            <a:endParaRPr lang="en-US" dirty="0"/>
          </a:p>
          <a:p>
            <a:pPr>
              <a:defRPr/>
            </a:pPr>
            <a:r>
              <a:rPr lang="en-US" dirty="0"/>
              <a:t>This workplan should be disseminated widely for feedback from relevant stakeholders. This is an especially good way for continued engagement and awareness for stakeholders, and to allow them to play a role in the adoption process by at minimum reviewing the plan. </a:t>
            </a:r>
          </a:p>
          <a:p>
            <a:pPr>
              <a:defRPr/>
            </a:pPr>
            <a:endParaRPr lang="en-US" dirty="0"/>
          </a:p>
          <a:p>
            <a:pPr>
              <a:defRPr/>
            </a:pPr>
            <a:r>
              <a:rPr lang="en-US" dirty="0"/>
              <a:t>[CLICK]</a:t>
            </a:r>
          </a:p>
          <a:p>
            <a:pPr>
              <a:defRPr/>
            </a:pPr>
            <a:endParaRPr lang="en-US" dirty="0"/>
          </a:p>
          <a:p>
            <a:pPr>
              <a:defRPr/>
            </a:pPr>
            <a:r>
              <a:rPr lang="en-US" dirty="0">
                <a:latin typeface="Arial"/>
                <a:cs typeface="Arial"/>
              </a:rPr>
              <a:t>The team should then finalize the workplan based on feedback from those who reviewed it.</a:t>
            </a:r>
            <a:endParaRPr lang="en-US" dirty="0"/>
          </a:p>
          <a:p>
            <a:pPr>
              <a:defRPr/>
            </a:pPr>
            <a:endParaRPr lang="en-US" dirty="0"/>
          </a:p>
          <a:p>
            <a:pPr>
              <a:defRPr/>
            </a:pPr>
            <a:r>
              <a:rPr lang="en-US" dirty="0">
                <a:latin typeface="Arial"/>
                <a:cs typeface="Arial"/>
              </a:rPr>
              <a:t>[CLICK]</a:t>
            </a:r>
          </a:p>
          <a:p>
            <a:pPr marL="0" marR="0" lvl="0" indent="0" algn="l" defTabSz="914400">
              <a:lnSpc>
                <a:spcPct val="100000"/>
              </a:lnSpc>
              <a:spcBef>
                <a:spcPts val="0"/>
              </a:spcBef>
              <a:spcAft>
                <a:spcPts val="0"/>
              </a:spcAft>
              <a:buClrTx/>
              <a:buSzTx/>
              <a:buFontTx/>
              <a:buNone/>
              <a:tabLst/>
              <a:defRPr/>
            </a:pPr>
            <a:endParaRPr lang="en-US" dirty="0">
              <a:latin typeface="Arial"/>
              <a:ea typeface="Calibri"/>
              <a:cs typeface="Arial"/>
            </a:endParaRPr>
          </a:p>
          <a:p>
            <a:r>
              <a:rPr lang="en-US" dirty="0">
                <a:latin typeface="Arial"/>
                <a:cs typeface="Arial"/>
              </a:rPr>
              <a:t>And finally, several countries that have adopted 7-1-7 have found it useful to have an official launch event, ranging from a few hours to longer, or a high-level communication to garner further support and energize stakeholders on the upcoming use of 7-1-7. </a:t>
            </a: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Arial"/>
              <a:ea typeface="Calibri"/>
              <a:cs typeface="Arial"/>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3424DB4-7C2E-85C2-F7C9-EFDE7585ED3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007500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B9753-75D9-4091-09E6-C6A54C607B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D79A8-575C-1C05-31A4-635C40686C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D9DCB-640C-4C81-0BDE-6939EC7282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p>
          <a:p>
            <a:r>
              <a:rPr lang="en-US" sz="1200" dirty="0">
                <a:latin typeface="Arial"/>
                <a:cs typeface="Arial"/>
              </a:rPr>
              <a:t>How strategies might be useful to effectively launch 7-1-7 where you work?</a:t>
            </a:r>
          </a:p>
          <a:p>
            <a:endParaRPr lang="en-US" dirty="0"/>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73AE1C29-E64B-FCDA-A6C3-19D791CF947C}"/>
              </a:ext>
            </a:extLst>
          </p:cNvPr>
          <p:cNvSpPr>
            <a:spLocks noGrp="1"/>
          </p:cNvSpPr>
          <p:nvPr>
            <p:ph type="sldNum" sz="quarter" idx="5"/>
          </p:nvPr>
        </p:nvSpPr>
        <p:spPr/>
        <p:txBody>
          <a:bodyPr/>
          <a:lstStyle/>
          <a:p>
            <a:fld id="{A1E75C25-C22B-D14A-8C88-D3C1CFA09A77}" type="slidenum">
              <a:rPr lang="en-US" smtClean="0"/>
              <a:pPr/>
              <a:t>128</a:t>
            </a:fld>
            <a:endParaRPr lang="en-US"/>
          </a:p>
        </p:txBody>
      </p:sp>
    </p:spTree>
    <p:extLst>
      <p:ext uri="{BB962C8B-B14F-4D97-AF65-F5344CB8AC3E}">
        <p14:creationId xmlns:p14="http://schemas.microsoft.com/office/powerpoint/2010/main" val="407643151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B5353-D80E-6C7A-3140-77793492B8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B6266-B145-4732-8B32-C32C5935A5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F1CA6-B78E-C264-B354-C8DBB38EBA34}"/>
              </a:ext>
            </a:extLst>
          </p:cNvPr>
          <p:cNvSpPr>
            <a:spLocks noGrp="1"/>
          </p:cNvSpPr>
          <p:nvPr>
            <p:ph type="body" idx="1"/>
          </p:nvPr>
        </p:nvSpPr>
        <p:spPr/>
        <p:txBody>
          <a:bodyPr/>
          <a:lstStyle/>
          <a:p>
            <a:r>
              <a:rPr lang="en-US" dirty="0"/>
              <a:t>Getting started with 7-1-7 adoption and use does not need to be a heavy lift. Let’s briefly go over 7-1-7 resourcing and staffing needs. </a:t>
            </a:r>
          </a:p>
          <a:p>
            <a:endParaRPr lang="en-US" dirty="0"/>
          </a:p>
          <a:p>
            <a:r>
              <a:rPr lang="en-US" dirty="0"/>
              <a:t>The goal in the first several months to year is to undertake some of the core 7-1-7 adoption activities around engaging stakeholders and integrating 7-1-7 into workflows and existing systems, and then to start using 7-1-7, ideally for Early Action Reviews.</a:t>
            </a:r>
          </a:p>
          <a:p>
            <a:endParaRPr lang="en-US" dirty="0"/>
          </a:p>
          <a:p>
            <a:r>
              <a:rPr lang="en-US" dirty="0"/>
              <a:t>Different countries have staffed and resourced 7-1-7 differently. Based on what we’ve learned from them, we’re going to share with you some ideas for what your funding priorities may be for 7-1-7 in the first year and after. But remember that this is highly variable, and should be based on what makes sense in your setting. </a:t>
            </a:r>
          </a:p>
          <a:p>
            <a:endParaRPr lang="en-US" dirty="0"/>
          </a:p>
          <a:p>
            <a:r>
              <a:rPr lang="en-US" dirty="0"/>
              <a:t>[CLICK]</a:t>
            </a:r>
          </a:p>
          <a:p>
            <a:endParaRPr lang="en-US" dirty="0"/>
          </a:p>
          <a:p>
            <a:r>
              <a:rPr lang="en-US" dirty="0"/>
              <a:t>Countries have found that having at least one individual dedicated to 7-1-7 adoption activities is helpful. Some places have used small teams, but at minimum having an individual assigned to adoption tsks is helpful. These will vary based on the specific plan for adoption, but some of the activities will likely include:</a:t>
            </a:r>
          </a:p>
          <a:p>
            <a:endParaRPr lang="en-US" sz="1800" dirty="0">
              <a:latin typeface="Arial"/>
              <a:cs typeface="Arial"/>
            </a:endParaRPr>
          </a:p>
          <a:p>
            <a:pPr marL="285750" indent="-285750">
              <a:buFont typeface="Arial" panose="020B0604020202020204" pitchFamily="34" charset="0"/>
              <a:buChar char="•"/>
            </a:pPr>
            <a:r>
              <a:rPr lang="en-US" sz="1800" dirty="0">
                <a:latin typeface="Arial"/>
                <a:cs typeface="Arial"/>
              </a:rPr>
              <a:t>Coordination</a:t>
            </a:r>
            <a:endParaRPr lang="en-US" sz="1800" b="1" dirty="0">
              <a:latin typeface="Arial"/>
              <a:cs typeface="Arial"/>
            </a:endParaRPr>
          </a:p>
          <a:p>
            <a:pPr marL="285750" lvl="0" indent="-285750">
              <a:buFont typeface="Arial" panose="020B0604020202020204" pitchFamily="34" charset="0"/>
              <a:buChar char="•"/>
            </a:pPr>
            <a:r>
              <a:rPr lang="en-US" sz="1800" b="0" dirty="0">
                <a:latin typeface="Arial"/>
                <a:cs typeface="Arial"/>
              </a:rPr>
              <a:t>Engaging diverse stakeholders – this is bolded because it is often where the majority of effort goes</a:t>
            </a:r>
          </a:p>
          <a:p>
            <a:pPr marL="285750" lvl="0" indent="-285750">
              <a:buFont typeface="Arial" panose="020B0604020202020204" pitchFamily="34" charset="0"/>
              <a:buChar char="•"/>
            </a:pPr>
            <a:r>
              <a:rPr lang="en-US" sz="1800" dirty="0">
                <a:latin typeface="Arial"/>
                <a:cs typeface="Arial"/>
              </a:rPr>
              <a:t>Serving as a ‘technical expert’ for questions and support</a:t>
            </a:r>
          </a:p>
          <a:p>
            <a:pPr marL="285750" lvl="0" indent="-285750">
              <a:buFont typeface="Arial" panose="020B0604020202020204" pitchFamily="34" charset="0"/>
              <a:buChar char="•"/>
            </a:pPr>
            <a:r>
              <a:rPr lang="en-US" sz="1800" dirty="0">
                <a:latin typeface="Arial"/>
                <a:cs typeface="Arial"/>
              </a:rPr>
              <a:t>Leading a 7-1-7 launch event or high-level communication </a:t>
            </a:r>
          </a:p>
          <a:p>
            <a:pPr marL="285750" lvl="0" indent="-285750">
              <a:buFont typeface="Arial" panose="020B0604020202020204" pitchFamily="34" charset="0"/>
              <a:buChar char="•"/>
            </a:pPr>
            <a:r>
              <a:rPr lang="en-US" sz="1800" dirty="0">
                <a:latin typeface="Arial"/>
                <a:cs typeface="Arial"/>
              </a:rPr>
              <a:t>Conducting workflow integration activities</a:t>
            </a:r>
          </a:p>
          <a:p>
            <a:pPr marL="285750" lvl="0" indent="-285750">
              <a:buFont typeface="Arial" panose="020B0604020202020204" pitchFamily="34" charset="0"/>
              <a:buChar char="•"/>
            </a:pPr>
            <a:r>
              <a:rPr lang="en-US" sz="1800" dirty="0">
                <a:latin typeface="Arial"/>
                <a:cs typeface="Arial"/>
              </a:rPr>
              <a:t>And initial 7-1-7 use activities, which may include managing initial 7-1-7 pilots of retrospective data and/or Early Action Reviews, following up with rapid response teams or others for relevant data, performing initial data consolidation, presenting 7-1-7 data to stakeholders, and so on.  </a:t>
            </a:r>
          </a:p>
          <a:p>
            <a:endParaRPr lang="en-US" dirty="0">
              <a:latin typeface="Calibri"/>
              <a:ea typeface="Calibri"/>
              <a:cs typeface="Calibri"/>
            </a:endParaRPr>
          </a:p>
          <a:p>
            <a:r>
              <a:rPr lang="en-US" dirty="0"/>
              <a:t>[CLICK]</a:t>
            </a:r>
          </a:p>
          <a:p>
            <a:endParaRPr lang="en-US" dirty="0"/>
          </a:p>
          <a:p>
            <a:r>
              <a:rPr lang="en-US" dirty="0">
                <a:latin typeface="Arial"/>
                <a:cs typeface="Arial"/>
              </a:rPr>
              <a:t>A project administrator can also be helpful.</a:t>
            </a:r>
            <a:endParaRPr lang="en-US" dirty="0"/>
          </a:p>
          <a:p>
            <a:endParaRPr lang="en-US" dirty="0"/>
          </a:p>
          <a:p>
            <a:r>
              <a:rPr lang="en-US" dirty="0"/>
              <a:t>[CLICK]</a:t>
            </a:r>
          </a:p>
          <a:p>
            <a:endParaRPr lang="en-US" dirty="0"/>
          </a:p>
          <a:p>
            <a:r>
              <a:rPr lang="en-US" dirty="0">
                <a:latin typeface="Arial"/>
                <a:cs typeface="Arial"/>
              </a:rPr>
              <a:t>For non-staff resources during initial adoption, most of the resources will likely go towards engaging stakeholders, including communication materials, transportation costs, translation costs, and so on. </a:t>
            </a:r>
          </a:p>
          <a:p>
            <a:endParaRPr lang="en-US" dirty="0"/>
          </a:p>
          <a:p>
            <a:r>
              <a:rPr lang="en-US" dirty="0">
                <a:latin typeface="Arial"/>
                <a:cs typeface="Arial"/>
              </a:rPr>
              <a:t>Other costs may include training costs, which can be minimized by adding trainings onto other existing trainings. </a:t>
            </a:r>
          </a:p>
          <a:p>
            <a:endParaRPr lang="en-US" dirty="0"/>
          </a:p>
          <a:p>
            <a:r>
              <a:rPr lang="en-US" dirty="0">
                <a:latin typeface="Arial"/>
                <a:cs typeface="Arial"/>
              </a:rPr>
              <a:t>[CLICK]</a:t>
            </a:r>
          </a:p>
          <a:p>
            <a:endParaRPr lang="en-US" dirty="0"/>
          </a:p>
          <a:p>
            <a:r>
              <a:rPr lang="en-US" dirty="0">
                <a:latin typeface="Arial"/>
                <a:cs typeface="Arial"/>
              </a:rPr>
              <a:t>If possible, it is helpful to have funds to address some initial bottlenecks, because this can really help build momentum and show the impact of 7-1-7 and performance improvement to stakeholders. </a:t>
            </a:r>
          </a:p>
          <a:p>
            <a:endParaRPr lang="en-US" dirty="0"/>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AE7EDE30-3A95-6C80-1FA4-EA53F34BD2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5573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do a quick recap of how to use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242617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DE9B0-CFDB-5C92-5EAC-CD830B153B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765AB-DEED-B3D2-E722-D7B2EA182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8BFAA5-A36B-681D-99C8-6720EB822191}"/>
              </a:ext>
            </a:extLst>
          </p:cNvPr>
          <p:cNvSpPr>
            <a:spLocks noGrp="1"/>
          </p:cNvSpPr>
          <p:nvPr>
            <p:ph type="body" idx="1"/>
          </p:nvPr>
        </p:nvSpPr>
        <p:spPr/>
        <p:txBody>
          <a:bodyPr/>
          <a:lstStyle/>
          <a:p>
            <a:r>
              <a:rPr lang="en-US" dirty="0">
                <a:latin typeface="Arial"/>
                <a:cs typeface="Arial"/>
              </a:rPr>
              <a:t>Once those initial adoption activities are completed or at least underway, countries have maintained 7-1-7 staffing and resourcing in different ways. </a:t>
            </a:r>
          </a:p>
          <a:p>
            <a:endParaRPr lang="en-US" dirty="0"/>
          </a:p>
          <a:p>
            <a:r>
              <a:rPr lang="en-US" dirty="0">
                <a:latin typeface="Arial"/>
                <a:cs typeface="Arial"/>
              </a:rPr>
              <a:t>[CLICK]</a:t>
            </a:r>
          </a:p>
          <a:p>
            <a:endParaRPr lang="en-US" dirty="0">
              <a:latin typeface="Calibri"/>
              <a:ea typeface="Calibri"/>
              <a:cs typeface="Calibri"/>
            </a:endParaRPr>
          </a:p>
          <a:p>
            <a:pPr>
              <a:defRPr/>
            </a:pPr>
            <a:r>
              <a:rPr lang="en-US" dirty="0">
                <a:latin typeface="Arial"/>
                <a:cs typeface="Arial"/>
              </a:rPr>
              <a:t>For staffing, having a technical team leader dedicated to leading 7-1-7 coordination has been important for routine use of 7-1-7. There may be other staff under that team lead who work on d</a:t>
            </a:r>
            <a:r>
              <a:rPr lang="en-US" dirty="0">
                <a:latin typeface="Arial"/>
                <a:ea typeface="Calibri"/>
                <a:cs typeface="Arial"/>
              </a:rPr>
              <a:t>ata</a:t>
            </a:r>
            <a:r>
              <a:rPr lang="en-US" sz="1200" dirty="0">
                <a:latin typeface="Arial"/>
                <a:cs typeface="Arial"/>
              </a:rPr>
              <a:t> verification and consolidation, data analysis, stakeholder engagement, dissemination of findings, and so on. The individuals on this 7-1-7 coordination team do not need to be working on 7-1-7 full-time, but for sustainability they should have dedicated time to work on 7-1-7 each week.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For other resources, continuing to have trainings, either as standalone trainings are added on to other trainings, will likely be needed. Stakeholder engagement remains important throughout 7-1-7 work, and again having funds to address some bottlenecks can help. There may also be workflow integration steps that cost time and/or money, such as integration of 7-1-7 variables into electronic management systems, that may be done after the initial adoption components are underway.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7-1-7 does not require much funding, but it is most effective when at least one individual has dedicated time to coordinate 7-1-7 activities. If possible, having some dedicated time for individuals on a 7-1-7 coordination team has helped make 7-1-7 effective.   </a:t>
            </a: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4F9360A3-6263-0A0A-A65C-BE45DA714C2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5271132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52A76-70F5-91B7-864A-07E87A0EBE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6A45BF-2726-DA3D-1900-90E83FA30B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85AF-DFD6-3BAB-C3A0-F93F263E809B}"/>
              </a:ext>
            </a:extLst>
          </p:cNvPr>
          <p:cNvSpPr>
            <a:spLocks noGrp="1"/>
          </p:cNvSpPr>
          <p:nvPr>
            <p:ph type="body" idx="1"/>
          </p:nvPr>
        </p:nvSpPr>
        <p:spPr/>
        <p:txBody>
          <a:bodyPr/>
          <a:lstStyle/>
          <a:p>
            <a:r>
              <a:rPr lang="en-US" dirty="0">
                <a:latin typeface="Arial"/>
                <a:cs typeface="Arial"/>
              </a:rPr>
              <a:t>Timeliness is increasingly recognized as an important factor in measuring system performance for detection and early response to infectious disease outbreaks, including in global and regional funding mechanisms.</a:t>
            </a:r>
          </a:p>
          <a:p>
            <a:endParaRPr lang="en-US" dirty="0"/>
          </a:p>
          <a:p>
            <a:r>
              <a:rPr lang="en-US" dirty="0">
                <a:latin typeface="Arial"/>
                <a:cs typeface="Arial"/>
              </a:rPr>
              <a:t>[CLICK]</a:t>
            </a:r>
          </a:p>
          <a:p>
            <a:endParaRPr lang="en-US" dirty="0"/>
          </a:p>
          <a:p>
            <a:r>
              <a:rPr lang="en-US" dirty="0">
                <a:latin typeface="Arial"/>
                <a:cs typeface="Arial"/>
              </a:rPr>
              <a:t>7-1-7 has been adopted by large donors and funding mechanisms, including the Pandemic Fund, the Global Fund Covid-19 Response Mechanism, and the World Bank Multiphase Programmatic Approach.</a:t>
            </a:r>
            <a:endParaRPr lang="en-US" dirty="0">
              <a:cs typeface="Arial"/>
            </a:endParaRPr>
          </a:p>
          <a:p>
            <a:endParaRPr lang="en-US" dirty="0">
              <a:latin typeface="Calibri"/>
              <a:ea typeface="Calibri"/>
              <a:cs typeface="Calibri"/>
            </a:endParaRPr>
          </a:p>
          <a:p>
            <a:r>
              <a:rPr lang="en-US" dirty="0">
                <a:latin typeface="Calibri"/>
                <a:ea typeface="Calibri"/>
                <a:cs typeface="Calibri"/>
              </a:rPr>
              <a:t>[CLICK]</a:t>
            </a:r>
          </a:p>
          <a:p>
            <a:endParaRPr lang="en-US" dirty="0">
              <a:latin typeface="Calibri"/>
              <a:ea typeface="Calibri"/>
              <a:cs typeface="Calibri"/>
            </a:endParaRPr>
          </a:p>
          <a:p>
            <a:r>
              <a:rPr lang="en-US" dirty="0"/>
              <a:t>The 7-1-7 Alliance has developed a brief titled</a:t>
            </a:r>
            <a:r>
              <a:rPr lang="en-US" dirty="0">
                <a:latin typeface="Calibri"/>
                <a:ea typeface="Calibri"/>
                <a:cs typeface="Calibri"/>
              </a:rPr>
              <a:t> “</a:t>
            </a:r>
            <a:r>
              <a:rPr lang="en-US" i="1" dirty="0">
                <a:latin typeface="Arial"/>
                <a:cs typeface="Arial"/>
              </a:rPr>
              <a:t>Using the 7-1-7 Target as Part of Global Health Security Funding Mechanisms” </a:t>
            </a:r>
            <a:r>
              <a:rPr lang="en-US" i="0" dirty="0">
                <a:latin typeface="Arial"/>
                <a:cs typeface="Arial"/>
              </a:rPr>
              <a:t>to provide:</a:t>
            </a:r>
            <a:endParaRPr lang="en-US" dirty="0"/>
          </a:p>
          <a:p>
            <a:pPr marL="171450" indent="-171450">
              <a:buFontTx/>
              <a:buChar char="-"/>
            </a:pPr>
            <a:r>
              <a:rPr lang="en-US" dirty="0">
                <a:latin typeface="Arial"/>
                <a:cs typeface="Arial"/>
              </a:rPr>
              <a:t>Actionable guidance on incorporating 7-1-7 into proposals</a:t>
            </a:r>
          </a:p>
          <a:p>
            <a:pPr marL="171450" indent="-171450">
              <a:buFontTx/>
              <a:buChar char="-"/>
            </a:pPr>
            <a:r>
              <a:rPr lang="en-US" dirty="0">
                <a:latin typeface="Arial"/>
                <a:cs typeface="Arial"/>
              </a:rPr>
              <a:t>Cost estimates</a:t>
            </a:r>
          </a:p>
          <a:p>
            <a:pPr marL="171450" indent="-171450">
              <a:buFontTx/>
              <a:buChar char="-"/>
            </a:pPr>
            <a:r>
              <a:rPr lang="en-US" dirty="0">
                <a:latin typeface="Arial"/>
                <a:cs typeface="Arial"/>
              </a:rPr>
              <a:t>And recommendations on using funds to adopt and use the 7-1-7 target</a:t>
            </a:r>
          </a:p>
          <a:p>
            <a:pPr marL="171450" indent="-171450">
              <a:buFontTx/>
              <a:buChar char="-"/>
            </a:pPr>
            <a:endParaRPr lang="en-US" dirty="0">
              <a:cs typeface="Arial" panose="020B0604020202020204" pitchFamily="34" charset="0"/>
            </a:endParaRPr>
          </a:p>
          <a:p>
            <a:pPr marL="0" indent="0">
              <a:buFontTx/>
              <a:buNone/>
            </a:pPr>
            <a:r>
              <a:rPr lang="en-US" dirty="0">
                <a:latin typeface="Arial"/>
                <a:cs typeface="Arial"/>
              </a:rPr>
              <a:t>This brief is available on the 7-1-7 Alliance website.  </a:t>
            </a:r>
          </a:p>
          <a:p>
            <a:endParaRPr lang="en-US" i="0" dirty="0">
              <a:latin typeface="Calibri"/>
              <a:ea typeface="Calibri"/>
              <a:cs typeface="Calibri"/>
            </a:endParaRPr>
          </a:p>
        </p:txBody>
      </p:sp>
      <p:sp>
        <p:nvSpPr>
          <p:cNvPr id="4" name="Slide Number Placeholder 3">
            <a:extLst>
              <a:ext uri="{FF2B5EF4-FFF2-40B4-BE49-F238E27FC236}">
                <a16:creationId xmlns:a16="http://schemas.microsoft.com/office/drawing/2014/main" id="{76054185-45EC-AE6A-0A7E-C2DB37FF54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289980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The next slide includes group discussion topics for a 30-min small group discussion. Feel free to change the questions based on the audience. Ideally, split participants into groups of 6-8 people if possible. Adjust time for small group discussion + plenary based on # of groups.]  </a:t>
            </a:r>
          </a:p>
          <a:p>
            <a:endParaRPr lang="en-US" dirty="0"/>
          </a:p>
          <a:p>
            <a:r>
              <a:rPr lang="en-US" dirty="0">
                <a:latin typeface="Arial"/>
                <a:cs typeface="Arial"/>
              </a:rPr>
              <a:t>Now we’re going to split into a few small groups to discuss 7-1-7 and your work, and we’ll come back to plenary for a larger group discussion.  </a:t>
            </a:r>
          </a:p>
          <a:p>
            <a:endParaRPr lang="en-US" dirty="0"/>
          </a:p>
          <a:p>
            <a:r>
              <a:rPr lang="en-US" i="1" dirty="0">
                <a:latin typeface="Arial"/>
                <a:cs typeface="Arial"/>
              </a:rPr>
              <a:t>[Note to moderator: Have participants split into groups – either by assigning them at random (e.g., having people say a number from 1 to 3 if you’re going to have 3 groups and moving into those three groups) or by having them choose their own groups.]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132</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n-US">
                <a:latin typeface="Arial"/>
                <a:cs typeface="Arial"/>
              </a:rPr>
              <a:t>So, here is what we would like you to do. Keep in mind that this is </a:t>
            </a:r>
            <a:r>
              <a:rPr lang="en-US" b="0">
                <a:latin typeface="Arial"/>
                <a:cs typeface="Arial"/>
              </a:rPr>
              <a:t>your time for </a:t>
            </a:r>
            <a:r>
              <a:rPr lang="en-US" b="0">
                <a:solidFill>
                  <a:schemeClr val="tx1"/>
                </a:solidFill>
                <a:latin typeface="Arial"/>
                <a:cs typeface="Arial"/>
              </a:rPr>
              <a:t>open discussion about 7-1-7 </a:t>
            </a:r>
            <a:r>
              <a:rPr lang="en-US">
                <a:solidFill>
                  <a:schemeClr val="tx1"/>
                </a:solidFill>
                <a:latin typeface="Arial"/>
                <a:cs typeface="Arial"/>
              </a:rPr>
              <a:t>and how it relates to your work. In your groups, introduce yourselves</a:t>
            </a:r>
            <a:r>
              <a:rPr lang="en-US">
                <a:latin typeface="Arial"/>
                <a:cs typeface="Arial"/>
              </a:rPr>
              <a:t> </a:t>
            </a:r>
            <a:r>
              <a:rPr lang="en-US">
                <a:solidFill>
                  <a:schemeClr val="tx1"/>
                </a:solidFill>
                <a:latin typeface="Arial"/>
                <a:cs typeface="Arial"/>
              </a:rPr>
              <a:t>and discuss in your groups: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indent="0">
              <a:buNone/>
            </a:pPr>
            <a:r>
              <a:rPr lang="en-US" sz="1200" b="1">
                <a:solidFill>
                  <a:schemeClr val="tx2"/>
                </a:solidFill>
                <a:effectLst/>
                <a:latin typeface="Arial"/>
                <a:cs typeface="Arial"/>
              </a:rPr>
              <a:t>What are some opportunities and challenges you anticipate in </a:t>
            </a:r>
            <a:r>
              <a:rPr lang="en-US" sz="1200" b="1" u="sng">
                <a:solidFill>
                  <a:schemeClr val="tx2"/>
                </a:solidFill>
                <a:effectLst/>
                <a:latin typeface="Arial"/>
                <a:cs typeface="Arial"/>
              </a:rPr>
              <a:t>adopting</a:t>
            </a:r>
            <a:r>
              <a:rPr lang="en-US" sz="1200" b="1">
                <a:solidFill>
                  <a:schemeClr val="tx2"/>
                </a:solidFill>
                <a:effectLst/>
                <a:latin typeface="Arial"/>
                <a:cs typeface="Arial"/>
              </a:rPr>
              <a:t> 7-1-7 where you work?   </a:t>
            </a:r>
          </a:p>
          <a:p>
            <a:pPr marL="0" indent="0">
              <a:buNone/>
            </a:pPr>
            <a:endParaRPr lang="en-US" sz="200">
              <a:solidFill>
                <a:schemeClr val="tx2"/>
              </a:solidFill>
              <a:effectLst/>
              <a:cs typeface="Arial" panose="020B0604020202020204" pitchFamily="34" charset="0"/>
            </a:endParaRPr>
          </a:p>
          <a:p>
            <a:pPr marL="0" indent="0">
              <a:buNone/>
            </a:pPr>
            <a:r>
              <a:rPr lang="en-US" sz="1200" b="1">
                <a:solidFill>
                  <a:schemeClr val="tx2"/>
                </a:solidFill>
                <a:effectLst/>
                <a:latin typeface="Arial"/>
                <a:cs typeface="Arial"/>
              </a:rPr>
              <a:t>What resources do you think are needed to adopt and use 7-1-7 where you work?</a:t>
            </a:r>
            <a:endParaRPr lang="en-US" sz="1200" b="1">
              <a:solidFill>
                <a:schemeClr val="tx2"/>
              </a:solidFill>
              <a:latin typeface="Arial"/>
              <a:cs typeface="Arial"/>
            </a:endParaRPr>
          </a:p>
          <a:p>
            <a:pPr marL="0" indent="0">
              <a:lnSpc>
                <a:spcPct val="115000"/>
              </a:lnSpc>
              <a:spcBef>
                <a:spcPts val="0"/>
              </a:spcBef>
              <a:spcAft>
                <a:spcPts val="100"/>
              </a:spcAft>
              <a:buNone/>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You have 30 minutes for this exercise. For about the first half [note to moderator: give exact time e.g. 15 min, 20 min based on # of groups if you can], you will discuss these questions in the group. Then in plenary we will have a short, 2-minutes or less, for each group to report back and here what you all came up with.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Arial"/>
                <a:cs typeface="Arial"/>
              </a:rPr>
              <a:t>I hope you have great conversations!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Arial"/>
              <a:cs typeface="Arial"/>
            </a:endParaRPr>
          </a:p>
          <a:p>
            <a:endParaRPr lang="en-US">
              <a:cs typeface="Arial"/>
            </a:endParaRPr>
          </a:p>
          <a:p>
            <a:endParaRPr lang="en-US">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Thank you for participating throughout this whole day. We have a few more slides as a wrap-up.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B8243-843B-AFD6-493E-0C8CEE5525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7C6A50-A9EF-BA48-A82D-89F4B96B8D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09D4FD-AC13-828A-1E67-7A588C3B0E8C}"/>
              </a:ext>
            </a:extLst>
          </p:cNvPr>
          <p:cNvSpPr>
            <a:spLocks noGrp="1"/>
          </p:cNvSpPr>
          <p:nvPr>
            <p:ph type="body" idx="1"/>
          </p:nvPr>
        </p:nvSpPr>
        <p:spPr/>
        <p:txBody>
          <a:bodyPr/>
          <a:lstStyle/>
          <a:p>
            <a:r>
              <a:rPr lang="en-US"/>
              <a:t>Now, let’s review the learning objectives again and see where you think we are. </a:t>
            </a:r>
          </a:p>
          <a:p>
            <a:endParaRPr lang="en-US"/>
          </a:p>
          <a:p>
            <a:r>
              <a:rPr lang="en-US">
                <a:latin typeface="Arial"/>
                <a:cs typeface="Arial"/>
              </a:rPr>
              <a:t>The first three objectives we’ve been covering since we started introducing the 7-1-7 target to you. Over the last two days, we focused on the fourth objective. Yesterday and today we went over the key steps and model practices for using 7-1-7, and today we focused on the 7-1-7 adoption components. </a:t>
            </a:r>
          </a:p>
          <a:p>
            <a:endParaRPr lang="en-US" sz="1200" b="0">
              <a:latin typeface="Calibri"/>
              <a:cs typeface="Calibri"/>
            </a:endParaRPr>
          </a:p>
          <a:p>
            <a:pPr algn="just"/>
            <a:r>
              <a:rPr lang="en-US">
                <a:latin typeface="Arial"/>
                <a:cs typeface="Arial"/>
              </a:rPr>
              <a:t>Tomorrow we’re going to work on next steps for adopting and using 7-1-7.  </a:t>
            </a:r>
          </a:p>
          <a:p>
            <a:pPr algn="just"/>
            <a:endParaRPr lang="en-US">
              <a:cs typeface="Arial" panose="020B0604020202020204" pitchFamily="34" charset="0"/>
            </a:endParaRPr>
          </a:p>
        </p:txBody>
      </p:sp>
      <p:sp>
        <p:nvSpPr>
          <p:cNvPr id="4" name="Slide Number Placeholder 3">
            <a:extLst>
              <a:ext uri="{FF2B5EF4-FFF2-40B4-BE49-F238E27FC236}">
                <a16:creationId xmlns:a16="http://schemas.microsoft.com/office/drawing/2014/main" id="{E41E8660-9D3A-7F89-3EA5-FCA45A31E305}"/>
              </a:ext>
            </a:extLst>
          </p:cNvPr>
          <p:cNvSpPr>
            <a:spLocks noGrp="1"/>
          </p:cNvSpPr>
          <p:nvPr>
            <p:ph type="sldNum" sz="quarter" idx="5"/>
          </p:nvPr>
        </p:nvSpPr>
        <p:spPr/>
        <p:txBody>
          <a:bodyPr/>
          <a:lstStyle/>
          <a:p>
            <a:fld id="{A1E75C25-C22B-D14A-8C88-D3C1CFA09A77}" type="slidenum">
              <a:rPr lang="en-US" smtClean="0"/>
              <a:pPr/>
              <a:t>135</a:t>
            </a:fld>
            <a:endParaRPr lang="en-US"/>
          </a:p>
        </p:txBody>
      </p:sp>
    </p:spTree>
    <p:extLst>
      <p:ext uri="{BB962C8B-B14F-4D97-AF65-F5344CB8AC3E}">
        <p14:creationId xmlns:p14="http://schemas.microsoft.com/office/powerpoint/2010/main" val="9179696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Just a reminder that on the 7-1-7 Alliance website, you can find a wide range of resources to help you understand the 7-1-7 target, and get started with adopting and using it. There are details about the steps to use 7-1-7 and the adoption components we went over today that you can review in the digital toolkit.  </a:t>
            </a:r>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136</a:t>
            </a:fld>
            <a:endParaRPr lang="en-US"/>
          </a:p>
        </p:txBody>
      </p:sp>
    </p:spTree>
    <p:extLst>
      <p:ext uri="{BB962C8B-B14F-4D97-AF65-F5344CB8AC3E}">
        <p14:creationId xmlns:p14="http://schemas.microsoft.com/office/powerpoint/2010/main" val="146129665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to moderator: adjust this slide based on the final workshop agenda, including the number of days, the titles/contents of the days, and the graphics as needed]</a:t>
            </a:r>
          </a:p>
          <a:p>
            <a:endParaRPr lang="en-US" dirty="0"/>
          </a:p>
          <a:p>
            <a:r>
              <a:rPr lang="en-US" dirty="0"/>
              <a:t>Tomorrow we’ll go into some planning for 7-1-7 adoption and use, teach-back activities, and we will discuss next steps.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851252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have speakers say any closing remarks for the day.]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138</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We are so grateful for your participation in today’s 7-1-7 technical training workshop. Thank you and see you tomorrow!</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139</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You can see the five main steps for using 7-1-7 form a circle in the middle of the lifecycle.  </a:t>
            </a:r>
          </a:p>
          <a:p>
            <a:endParaRPr lang="en-US">
              <a:latin typeface="Arial"/>
              <a:cs typeface="Arial"/>
            </a:endParaRPr>
          </a:p>
          <a:p>
            <a:r>
              <a:rPr lang="en-US">
                <a:latin typeface="Arial"/>
                <a:cs typeface="Arial"/>
              </a:rPr>
              <a:t>Yesterday we went over steps 1, 2 and 3 of this continuous performance improvement cycle for 7-1-7.  </a:t>
            </a:r>
          </a:p>
          <a:p>
            <a:endParaRPr lang="en-US">
              <a:latin typeface="Arial"/>
              <a:cs typeface="Arial"/>
            </a:endParaRPr>
          </a:p>
          <a:p>
            <a:r>
              <a:rPr lang="en-US">
                <a:latin typeface="Arial"/>
                <a:cs typeface="Arial"/>
              </a:rPr>
              <a:t>Step 1 is focused on collecting timeliness data and calculating 7-1-7 performance. The 7-1-7 Milestone Reference Guide is an important resource as you get started because it provides examples across a range of different contexts for how to select those milestone dates. Step 2 is focused on identifying the bottlenecks and enablers that impacted timeliness. For this step, remembering to do a good 5 why’s analysis to get to well-written bottlenecks that are specific, actionable, root-cause, and system-level is crucial. Then for step 3, we looked at how to determine immediate and longer-term actions that directly address those bottlenecks, and how to write SMART actions that are specific, measurable, achievable, relevant, and time-bound.  </a:t>
            </a:r>
          </a:p>
          <a:p>
            <a:endParaRPr lang="en-US">
              <a:latin typeface="Arial"/>
              <a:cs typeface="Arial"/>
            </a:endParaRPr>
          </a:p>
          <a:p>
            <a:endParaRPr lang="en-US">
              <a:latin typeface="Arial"/>
              <a:cs typeface="Arial"/>
            </a:endParaRPr>
          </a:p>
          <a:p>
            <a:endParaRPr lang="en-US">
              <a:latin typeface="Arial"/>
              <a:cs typeface="Arial"/>
            </a:endParaRPr>
          </a:p>
          <a:p>
            <a:r>
              <a:rPr lang="en-US">
                <a:latin typeface="Arial"/>
                <a:cs typeface="Arial"/>
              </a:rPr>
              <a:t>Today we’re going to focus on steps 4 and 5.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10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first three steps were really focused on how to apply 7-1-7 to individual outbreaks – calculating performance against the 7-1-7 target for an outbreak, using the information from that outbreak to understand bottlenecks and enablers of timeliness, and identifying actions to address those bottlenecks. These are very important steps for performance improvement.  </a:t>
            </a:r>
            <a:br>
              <a:rPr lang="en-US" dirty="0">
                <a:cs typeface="Arial"/>
              </a:rPr>
            </a:br>
            <a:br>
              <a:rPr lang="en-US" dirty="0">
                <a:cs typeface="Arial"/>
              </a:rPr>
            </a:br>
            <a:r>
              <a:rPr lang="en-US" dirty="0">
                <a:latin typeface="Arial"/>
                <a:cs typeface="Arial"/>
              </a:rPr>
              <a:t>But what makes 7-1-7 even more powerful as a performance improvement approach is when it brings together information across outbreaks.  </a:t>
            </a:r>
          </a:p>
          <a:p>
            <a:endParaRPr lang="en-US" dirty="0"/>
          </a:p>
          <a:p>
            <a:r>
              <a:rPr lang="en-US" dirty="0">
                <a:latin typeface="Arial"/>
                <a:cs typeface="Arial"/>
              </a:rPr>
              <a:t>First, that consolidated 7-1-7 data across outbreaks is helpful for efficiently tracking the progress of the actions being implemented across outbreaks. We’ll discuss this data consolidation and monitoring progress of actions in step 4.  </a:t>
            </a:r>
          </a:p>
          <a:p>
            <a:br>
              <a:rPr lang="en-US" dirty="0">
                <a:cs typeface="Arial"/>
              </a:rPr>
            </a:br>
            <a:r>
              <a:rPr lang="en-US" dirty="0">
                <a:latin typeface="Arial"/>
                <a:cs typeface="Arial"/>
              </a:rPr>
              <a:t>We can then synthesize these consolidated 7-1-7 data across outbreaks to get a broader understanding of outbreak performance in the country or jurisdiction – including patterns and needs that inform system strengthening efforts – and use these findings to help prioritize planning, financing, and advocacy efforts.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So these last two steps really focus on making sure that 7-1-7 data can drive evidence-based performance improvement of outbreak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Let’s dive in.  </a:t>
            </a: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a:lnSpc>
                <a:spcPct val="100000"/>
              </a:lnSpc>
              <a:spcBef>
                <a:spcPts val="0"/>
              </a:spcBef>
              <a:spcAft>
                <a:spcPts val="0"/>
              </a:spcAft>
              <a:buClrTx/>
              <a:buSzTx/>
              <a:buFontTx/>
              <a:buNone/>
              <a:tabLst/>
              <a:defRPr/>
            </a:pPr>
            <a:endParaRPr lang="en-US" dirty="0">
              <a:latin typeface="Arial"/>
              <a:cs typeface="Arial"/>
            </a:endParaRPr>
          </a:p>
          <a:p>
            <a:pPr>
              <a:defRPr/>
            </a:pPr>
            <a:endParaRPr lang="en-US" dirty="0">
              <a:latin typeface="Arial"/>
              <a:cs typeface="Arial"/>
            </a:endParaRPr>
          </a:p>
          <a:p>
            <a:pPr>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3B34D-2F17-7930-1E38-6AA1B5DCF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BC82F3-AB19-AD4F-6166-AE9F0DA126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96DF2C-55B7-9F04-3229-BF60AB9F1AD9}"/>
              </a:ext>
            </a:extLst>
          </p:cNvPr>
          <p:cNvSpPr>
            <a:spLocks noGrp="1"/>
          </p:cNvSpPr>
          <p:nvPr>
            <p:ph type="body" idx="1"/>
          </p:nvPr>
        </p:nvSpPr>
        <p:spPr/>
        <p:txBody>
          <a:bodyPr/>
          <a:lstStyle/>
          <a:p>
            <a:pPr>
              <a:defRPr/>
            </a:pPr>
            <a:r>
              <a:rPr lang="en-US">
                <a:latin typeface="Arial"/>
                <a:cs typeface="Arial"/>
              </a:rPr>
              <a:t>Let’s start with the fourth 7-1-7 step – routinely consolidating data and monitoring progress of actions. </a:t>
            </a:r>
          </a:p>
          <a:p>
            <a:pPr marL="0" marR="0" lvl="0" indent="0" algn="l" defTabSz="914400">
              <a:lnSpc>
                <a:spcPct val="100000"/>
              </a:lnSpc>
              <a:spcBef>
                <a:spcPts val="0"/>
              </a:spcBef>
              <a:spcAft>
                <a:spcPts val="0"/>
              </a:spcAft>
              <a:buClrTx/>
              <a:buSzTx/>
              <a:buFontTx/>
              <a:buNone/>
              <a:tabLst/>
              <a:defRPr/>
            </a:pPr>
            <a:endParaRPr lang="en-US">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FB04EA19-0EE7-4E1B-BAC5-0BECB2827498}"/>
              </a:ext>
            </a:extLst>
          </p:cNvPr>
          <p:cNvSpPr>
            <a:spLocks noGrp="1"/>
          </p:cNvSpPr>
          <p:nvPr>
            <p:ph type="sldNum" sz="quarter" idx="5"/>
          </p:nvPr>
        </p:nvSpPr>
        <p:spPr/>
        <p:txBody>
          <a:bodyPr/>
          <a:lstStyle/>
          <a:p>
            <a:fld id="{A1E75C25-C22B-D14A-8C88-D3C1CFA09A77}" type="slidenum">
              <a:rPr lang="en-US" smtClean="0"/>
              <a:pPr/>
              <a:t>16</a:t>
            </a:fld>
            <a:endParaRPr lang="en-US"/>
          </a:p>
        </p:txBody>
      </p:sp>
    </p:spTree>
    <p:extLst>
      <p:ext uri="{BB962C8B-B14F-4D97-AF65-F5344CB8AC3E}">
        <p14:creationId xmlns:p14="http://schemas.microsoft.com/office/powerpoint/2010/main" val="590371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1E674-60B0-C855-C717-24E01DA85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8AE47-B9A0-825E-3245-73DD42986B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054854-5740-C533-FD92-A7062FFC3CDA}"/>
              </a:ext>
            </a:extLst>
          </p:cNvPr>
          <p:cNvSpPr>
            <a:spLocks noGrp="1"/>
          </p:cNvSpPr>
          <p:nvPr>
            <p:ph type="body" idx="1"/>
          </p:nvPr>
        </p:nvSpPr>
        <p:spPr/>
        <p:txBody>
          <a:bodyPr/>
          <a:lstStyle/>
          <a:p>
            <a:r>
              <a:rPr lang="en-US"/>
              <a:t>This step has a few parts that we’ll get into.  </a:t>
            </a:r>
          </a:p>
          <a:p>
            <a:endParaRPr lang="en-US"/>
          </a:p>
          <a:p>
            <a:r>
              <a:rPr lang="en-US">
                <a:latin typeface="Arial"/>
                <a:cs typeface="Arial"/>
              </a:rPr>
              <a:t>The first two parts are focused on ensuring that 7-1-7 data across outbreaks is recorded in one place while minimizing errors. The first step is to have a single database where 7-1-7 data from different outbreaks can be consolidated. Whether this is a standalone database or part of an existing electronic record system, what is crucial is that 7-1-7 data across outbreaks are in one place.</a:t>
            </a:r>
          </a:p>
          <a:p>
            <a:endParaRPr lang="en-US"/>
          </a:p>
          <a:p>
            <a:r>
              <a:rPr lang="en-US"/>
              <a:t>After that is performing data verification to make sure the data are as high quality as possible.</a:t>
            </a:r>
          </a:p>
          <a:p>
            <a:endParaRPr lang="en-US"/>
          </a:p>
          <a:p>
            <a:r>
              <a:rPr lang="en-US"/>
              <a:t>Once the 7-1-7 data across outbreaks are in one place, it is easier to monitor the progress of actions across outbreaks.  </a:t>
            </a:r>
          </a:p>
          <a:p>
            <a:endParaRPr lang="en-US">
              <a:cs typeface="Arial"/>
            </a:endParaRPr>
          </a:p>
          <a:p>
            <a:br>
              <a:rPr lang="en-US"/>
            </a:br>
            <a:r>
              <a:rPr lang="en-US"/>
              <a:t>Let’s go through each of these in more detail now.  </a:t>
            </a:r>
          </a:p>
        </p:txBody>
      </p:sp>
      <p:sp>
        <p:nvSpPr>
          <p:cNvPr id="4" name="Slide Number Placeholder 3">
            <a:extLst>
              <a:ext uri="{FF2B5EF4-FFF2-40B4-BE49-F238E27FC236}">
                <a16:creationId xmlns:a16="http://schemas.microsoft.com/office/drawing/2014/main" id="{48974351-CB6F-A5A1-922F-7E16B1E94AC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0790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17BB5-3123-0C3B-629B-AB0A74979F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93FADA-EF30-A1AD-0E8F-2DE9D2266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E34D2A-ABA3-E672-179D-3A62E47EA13A}"/>
              </a:ext>
            </a:extLst>
          </p:cNvPr>
          <p:cNvSpPr>
            <a:spLocks noGrp="1"/>
          </p:cNvSpPr>
          <p:nvPr>
            <p:ph type="body" idx="1"/>
          </p:nvPr>
        </p:nvSpPr>
        <p:spPr/>
        <p:txBody>
          <a:bodyPr/>
          <a:lstStyle/>
          <a:p>
            <a:pPr>
              <a:defRPr/>
            </a:pPr>
            <a:r>
              <a:rPr lang="en-US" dirty="0">
                <a:cs typeface="Arial"/>
              </a:rPr>
              <a:t>Having a single database in which 7-1-7 data across outbreaks is consolidated is one of the most important steps for making 7-1-7 effective.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Ideally, an existing system can be used for this data consolidation. But making changes to such systems can take time and money, and these doesn’t need to be barriers for getting such a database started.  </a:t>
            </a:r>
          </a:p>
          <a:p>
            <a:pPr>
              <a:defRPr/>
            </a:pPr>
            <a:endParaRPr lang="en-US" dirty="0">
              <a:cs typeface="Arial"/>
            </a:endParaRPr>
          </a:p>
          <a:p>
            <a:pPr>
              <a:defRPr/>
            </a:pPr>
            <a:r>
              <a:rPr lang="en-US" dirty="0">
                <a:cs typeface="Arial"/>
              </a:rPr>
              <a:t>[CLICK]</a:t>
            </a:r>
          </a:p>
          <a:p>
            <a:pPr>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An Excel-based data consolidation spreadsheet tool is available through the 7-1-7 Alliance website. Several countries have used this tool, either as-is or adapted to their context, to consolidate their 7-1-7 data. Any future data consolidation tools made by the 7-1-7 Alliance will also be available through the website.  </a:t>
            </a:r>
          </a:p>
          <a:p>
            <a:pPr>
              <a:defRPr/>
            </a:pPr>
            <a:endParaRPr lang="en-US" dirty="0">
              <a:cs typeface="Arial"/>
            </a:endParaRPr>
          </a:p>
          <a:p>
            <a:pPr>
              <a:defRPr/>
            </a:pPr>
            <a:r>
              <a:rPr lang="en-US" dirty="0">
                <a:cs typeface="Arial"/>
              </a:rPr>
              <a:t>[CLICK]</a:t>
            </a:r>
          </a:p>
          <a:p>
            <a:pPr>
              <a:defRPr/>
            </a:pPr>
            <a:endParaRPr lang="en-US" dirty="0">
              <a:cs typeface="Arial"/>
            </a:endParaRPr>
          </a:p>
          <a:p>
            <a:pPr>
              <a:defRPr/>
            </a:pPr>
            <a:r>
              <a:rPr lang="en-US" dirty="0">
                <a:latin typeface="Arial"/>
                <a:cs typeface="Arial"/>
              </a:rPr>
              <a:t>What is important is that regardless the type of database used for consolidating 7-1-7 data, it should capture 7-1-7</a:t>
            </a:r>
            <a:r>
              <a:rPr lang="en-US" dirty="0">
                <a:solidFill>
                  <a:srgbClr val="000000"/>
                </a:solidFill>
                <a:latin typeface="Arial"/>
                <a:cs typeface="Arial"/>
              </a:rPr>
              <a:t> milestone dates, narratives, bottlenecks, enablers, and actions, and variables to monitoring progress of actions.  </a:t>
            </a:r>
            <a:r>
              <a:rPr lang="en-US" dirty="0">
                <a:solidFill>
                  <a:srgbClr val="384D56"/>
                </a:solidFill>
                <a:latin typeface="Arial"/>
                <a:cs typeface="Arial"/>
              </a:rPr>
              <a:t> </a:t>
            </a:r>
          </a:p>
        </p:txBody>
      </p:sp>
      <p:sp>
        <p:nvSpPr>
          <p:cNvPr id="4" name="Slide Number Placeholder 3">
            <a:extLst>
              <a:ext uri="{FF2B5EF4-FFF2-40B4-BE49-F238E27FC236}">
                <a16:creationId xmlns:a16="http://schemas.microsoft.com/office/drawing/2014/main" id="{2B3AC652-CDBF-C50A-D845-6F557E9E0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7050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0319E-DAAE-DE90-6641-341111D4C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79358-F0AE-60DE-3C46-0F54439869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7A7EC-FD8C-28D8-66D6-C96C03FD9A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next step is to verify the data being entered into the consolidated database. Initial data verification may already have been done at the ground level or an earlier step before the data was entered into the consolidated database. This will depend on the country or jurisdiction’s workflows. But once entered into the consolidated database, the information should also be verified.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This means checking it for missing or incomplete information, as well as errors.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And then obtaining additional or corrected information from those knowledgeable about the outbreak as needed, whether that is subnational staff, rapid response teams, or others who know this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And as is often the </a:t>
            </a:r>
            <a:r>
              <a:rPr lang="en-US" b="0" dirty="0">
                <a:latin typeface="Arial"/>
                <a:cs typeface="Arial"/>
              </a:rPr>
              <a:t>case, </a:t>
            </a:r>
            <a:r>
              <a:rPr lang="en-US" sz="1200" b="0" dirty="0">
                <a:solidFill>
                  <a:schemeClr val="tx1"/>
                </a:solidFill>
                <a:latin typeface="Arial"/>
                <a:cs typeface="Arial"/>
              </a:rPr>
              <a:t>the sooner verification is done, the easier it is to get corrected information. This is also why we recommend keeping an active consolidated database, so that as new outbreaks are assessed using 7-1-7, their information can be quickly entered and checked in this central database.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tx1"/>
              </a:solidFill>
              <a:latin typeface="Arial"/>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B92E025-3612-50A6-D685-1C898592CF6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17421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n-US" i="1" dirty="0">
                <a:latin typeface="Arial"/>
                <a:cs typeface="Arial"/>
              </a:rPr>
              <a:t>[Note to moderator: include any housekeeping notes. If not needed, delete this slide]</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E5904-3409-259F-58E2-B094D410A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B31399-73C0-87B4-6436-76596806E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A47276-ED2C-B5B0-41A7-B2AA737F3E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p>
          <a:p>
            <a:endParaRPr lang="en-US" dirty="0">
              <a:latin typeface="Arial"/>
              <a:cs typeface="Arial"/>
            </a:endParaRPr>
          </a:p>
          <a:p>
            <a:r>
              <a:rPr lang="en-US" dirty="0">
                <a:latin typeface="Arial"/>
                <a:cs typeface="Arial"/>
              </a:rPr>
              <a:t>Think about the whole process from 7-1-7 data collection to a consolidated database, including flow of information. </a:t>
            </a:r>
            <a:endParaRPr lang="en-US" dirty="0"/>
          </a:p>
          <a:p>
            <a:r>
              <a:rPr lang="en-US" dirty="0">
                <a:latin typeface="Arial"/>
                <a:cs typeface="Arial"/>
              </a:rPr>
              <a:t> </a:t>
            </a:r>
          </a:p>
          <a:p>
            <a:r>
              <a:rPr lang="en-US" dirty="0">
                <a:latin typeface="Arial"/>
                <a:cs typeface="Arial"/>
              </a:rPr>
              <a:t>What strategies might work best where you are for minimizing errors in that consolidated database? </a:t>
            </a:r>
          </a:p>
          <a:p>
            <a:endParaRPr lang="en-US" dirty="0"/>
          </a:p>
        </p:txBody>
      </p:sp>
      <p:sp>
        <p:nvSpPr>
          <p:cNvPr id="4" name="Slide Number Placeholder 3">
            <a:extLst>
              <a:ext uri="{FF2B5EF4-FFF2-40B4-BE49-F238E27FC236}">
                <a16:creationId xmlns:a16="http://schemas.microsoft.com/office/drawing/2014/main" id="{BF95D235-B4C1-4C7B-B1A4-227C56922B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93965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latin typeface="Arial"/>
                <a:cs typeface="Arial"/>
              </a:rPr>
              <a:t>[Note to moderator: this is a small group activity. The 7-1-7 Data Consolidation Spreadsheet for this activity, found in the activities folder of the 7-1-7 Technical Training Package, should be made available to participants (for example, emailed out prior to the workshop day, sent to a WhatsApp chat for participants, or a link shared before/during the workshop where they can download a copy). Please be sure to send only the 7-1-7 Data Consolidation Spreadsheet in the training package activity folder as it is pre-filled with outbreak information, including errors to be corrected during the activity. There are 30 minutes allotted to this activity: a few minutes to explain the activity and have participants get into groups; 15 minutes for them to find errors; and 10 minutes to review errors in plenary. Note: if you are using a different tool than the 7-1-7 Data Consolidation Tool, then you can do this same activity with your tool with a bit of preparation. Please see the read-me file of the 7-1-7 Technical Training Package for more guidance.]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We’re now going to do an activity using the 7-1-7 Data Consolidation Spreadsheet. This activity will give you a chance to explore the four tabs of the spreadsheet, and to verify the data by identifying errors that we have included in the spreadsheet!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now have participants split into groups of 2 if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298971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In this activity, one person from each group is going to pull up the ‘7-1-7 Data Consolidation Spreadsheet’ on a laptop. The rest of the group will gather around the spreadsheet on this laptop. The spreadsheet is pre-filled with 7-1-7 data and has 4 tabs. We have introduced approximately 20 errors throughout the spreadsheet, with some errors in each tab.  </a:t>
            </a:r>
          </a:p>
          <a:p>
            <a:r>
              <a:rPr lang="en-US" dirty="0">
                <a:latin typeface="Arial"/>
                <a:cs typeface="Arial"/>
              </a:rPr>
              <a:t> </a:t>
            </a:r>
          </a:p>
          <a:p>
            <a:r>
              <a:rPr lang="en-US" dirty="0">
                <a:latin typeface="Arial"/>
                <a:cs typeface="Arial"/>
              </a:rPr>
              <a:t>You will have 15 minutes in your group to look through each tab and find as many errors as possible. When you find an error, highlight those cells in yellow.  </a:t>
            </a:r>
          </a:p>
          <a:p>
            <a:r>
              <a:rPr lang="en-US" dirty="0">
                <a:latin typeface="Arial"/>
                <a:cs typeface="Arial"/>
              </a:rPr>
              <a:t> </a:t>
            </a:r>
          </a:p>
          <a:p>
            <a:r>
              <a:rPr lang="en-US" dirty="0">
                <a:latin typeface="Arial"/>
                <a:cs typeface="Arial"/>
              </a:rPr>
              <a:t>We will then review the errors in plenary.  </a:t>
            </a:r>
          </a:p>
          <a:p>
            <a:r>
              <a:rPr lang="en-US" dirty="0">
                <a:latin typeface="Arial"/>
                <a:cs typeface="Arial"/>
              </a:rPr>
              <a:t> </a:t>
            </a:r>
          </a:p>
          <a:p>
            <a:r>
              <a:rPr lang="en-US" dirty="0">
                <a:latin typeface="Arial"/>
                <a:cs typeface="Arial"/>
              </a:rPr>
              <a:t>Have fun! </a:t>
            </a:r>
          </a:p>
          <a:p>
            <a:r>
              <a:rPr lang="en-US" dirty="0">
                <a:latin typeface="Arial"/>
                <a:cs typeface="Arial"/>
              </a:rPr>
              <a:t> </a:t>
            </a:r>
          </a:p>
          <a:p>
            <a:r>
              <a:rPr lang="en-US" i="1" dirty="0">
                <a:latin typeface="Arial"/>
                <a:cs typeface="Arial"/>
              </a:rPr>
              <a:t>[Note to moderator: Once the 15 minutes are up, ask participants to stop the activity because you’ll next be going through the answers in plenary].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8296429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79E8D-9AD4-9358-8288-CBB3A2CDF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054A8-1F44-765E-A2CF-DE92C87099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8D2F04-1BF8-BBFA-9EF6-0D034B8D73FE}"/>
              </a:ext>
            </a:extLst>
          </p:cNvPr>
          <p:cNvSpPr>
            <a:spLocks noGrp="1"/>
          </p:cNvSpPr>
          <p:nvPr>
            <p:ph type="body" idx="1"/>
          </p:nvPr>
        </p:nvSpPr>
        <p:spPr/>
        <p:txBody>
          <a:bodyPr/>
          <a:lstStyle/>
          <a:p>
            <a:r>
              <a:rPr lang="en-US">
                <a:latin typeface="Arial"/>
                <a:cs typeface="Arial"/>
              </a:rPr>
              <a:t>Great!  Now let’s go through the answers together. Your spreadsheet may look a bit like this. Let’s go through each error and see if you found it!  </a:t>
            </a:r>
          </a:p>
        </p:txBody>
      </p:sp>
      <p:sp>
        <p:nvSpPr>
          <p:cNvPr id="4" name="Slide Number Placeholder 3">
            <a:extLst>
              <a:ext uri="{FF2B5EF4-FFF2-40B4-BE49-F238E27FC236}">
                <a16:creationId xmlns:a16="http://schemas.microsoft.com/office/drawing/2014/main" id="{8A9C277E-24E8-D311-1401-42E04E20FF5E}"/>
              </a:ext>
            </a:extLst>
          </p:cNvPr>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3118725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On the ”Input Timeliness Data”, which is the first tab of the spreadsheet, there are three errors between columns I and P.  </a:t>
            </a:r>
          </a:p>
          <a:p>
            <a:r>
              <a:rPr lang="en-US" dirty="0">
                <a:latin typeface="Arial"/>
                <a:cs typeface="Arial"/>
              </a:rPr>
              <a:t> </a:t>
            </a:r>
          </a:p>
          <a:p>
            <a:r>
              <a:rPr lang="en-US" dirty="0">
                <a:latin typeface="Arial"/>
                <a:cs typeface="Arial"/>
              </a:rPr>
              <a:t>[CLICK]</a:t>
            </a:r>
          </a:p>
          <a:p>
            <a:endParaRPr lang="en-US" dirty="0">
              <a:latin typeface="Arial"/>
              <a:cs typeface="Arial"/>
            </a:endParaRPr>
          </a:p>
          <a:p>
            <a:r>
              <a:rPr lang="en-US" dirty="0">
                <a:latin typeface="Arial"/>
                <a:cs typeface="Arial"/>
              </a:rPr>
              <a:t>The first error is in Column I, where it says that the date of detection was the 18th of June. This should be July instead of June, based on the date of emergence and narrative. Because this is a date error, this also impacts the calculation of the 7-1-7 metrics. </a:t>
            </a:r>
          </a:p>
          <a:p>
            <a:r>
              <a:rPr lang="en-US" dirty="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endParaRPr lang="en-US" dirty="0">
              <a:latin typeface="Arial"/>
              <a:cs typeface="Arial"/>
            </a:endParaRPr>
          </a:p>
          <a:p>
            <a:r>
              <a:rPr lang="en-US" dirty="0"/>
              <a:t>The second error is in Column M, where an enabler – “patient quickly brought to clinic” – is in the bottleneck column.  </a:t>
            </a:r>
          </a:p>
          <a:p>
            <a:r>
              <a:rPr lang="en-US" dirty="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endParaRPr lang="en-US" dirty="0">
              <a:latin typeface="Arial"/>
              <a:cs typeface="Arial"/>
            </a:endParaRPr>
          </a:p>
          <a:p>
            <a:r>
              <a:rPr lang="en-US" dirty="0">
                <a:latin typeface="Arial"/>
                <a:cs typeface="Arial"/>
              </a:rPr>
              <a:t>Then there is an error in Column P. It says the community health worker notified the clinician in the local health facility. This is not a 7-1-7 notification, which is about notifying the public health authority responsible for action, but instead is a notification to the health facility. Unless the health facility notified the public health authority on the same date, correcting this error will also change the date of notification.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3873319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020BD-8433-451E-F3FC-D27AAD71A2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AE4EE-5DD7-1897-9C86-1223FF0154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288AFC-2FC6-45F5-0B2C-01E750DBCAF1}"/>
              </a:ext>
            </a:extLst>
          </p:cNvPr>
          <p:cNvSpPr>
            <a:spLocks noGrp="1"/>
          </p:cNvSpPr>
          <p:nvPr>
            <p:ph type="body" idx="1"/>
          </p:nvPr>
        </p:nvSpPr>
        <p:spPr/>
        <p:txBody>
          <a:bodyPr/>
          <a:lstStyle/>
          <a:p>
            <a:r>
              <a:rPr lang="en-US">
                <a:latin typeface="Arial"/>
                <a:cs typeface="Arial"/>
              </a:rPr>
              <a:t>Now if we move to the right on the same tab, we can see that in Columns AC, AD, and AG, there is missing information on the narrative, bottlenecks, and enablers for early response actions.  It’s important to catch missing data like this because it is much easier to verify it and fix it at the time of entry into the database than later.  </a:t>
            </a:r>
          </a:p>
        </p:txBody>
      </p:sp>
      <p:sp>
        <p:nvSpPr>
          <p:cNvPr id="4" name="Slide Number Placeholder 3">
            <a:extLst>
              <a:ext uri="{FF2B5EF4-FFF2-40B4-BE49-F238E27FC236}">
                <a16:creationId xmlns:a16="http://schemas.microsoft.com/office/drawing/2014/main" id="{6C469B34-3A0B-4B89-F9C3-599DE11A4E91}"/>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8388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move to the next tab, called “Assess 7-1-7 Results”. In this tab, there are two errors that were intentionally introduced. The first is that in the notes section in column G, it says “RRT quickly completed early response actions”.  This is an enabler that should have been included on the previous tab instead of here.  </a:t>
            </a:r>
          </a:p>
          <a:p>
            <a:endParaRPr lang="en-US" dirty="0"/>
          </a:p>
          <a:p>
            <a:r>
              <a:rPr lang="en-US" dirty="0"/>
              <a:t>[CLICK]</a:t>
            </a:r>
          </a:p>
          <a:p>
            <a:r>
              <a:rPr lang="en-US" dirty="0">
                <a:latin typeface="Arial"/>
                <a:cs typeface="Arial"/>
              </a:rPr>
              <a:t> </a:t>
            </a:r>
          </a:p>
          <a:p>
            <a:r>
              <a:rPr lang="en-US" dirty="0">
                <a:latin typeface="Arial"/>
                <a:cs typeface="Arial"/>
              </a:rPr>
              <a:t>Second, if you look in column F, the number of events listed there are 15. In the text to the left of that number, it reminds you that this number should be updated as needed for the total number of events included in the spreadsheet. We had 3 events, not 15. This number is the denominator for the 7-1-7 performance calculations, so it is important to make sure it is correct. Once this number is adjusted, the boxes below it included the performance calculations and graph below it will be automatically updated to reflect the correct calculations.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91269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5D766-2E34-9CD0-40BE-7590E96F1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561F65-2615-4327-8188-5C7FF1A7DF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4367B7-9A0E-FA5A-AAD4-DBBF96B47D82}"/>
              </a:ext>
            </a:extLst>
          </p:cNvPr>
          <p:cNvSpPr>
            <a:spLocks noGrp="1"/>
          </p:cNvSpPr>
          <p:nvPr>
            <p:ph type="body" idx="1"/>
          </p:nvPr>
        </p:nvSpPr>
        <p:spPr/>
        <p:txBody>
          <a:bodyPr/>
          <a:lstStyle/>
          <a:p>
            <a:r>
              <a:rPr lang="en-US" dirty="0">
                <a:latin typeface="Arial"/>
                <a:cs typeface="Arial"/>
              </a:rPr>
              <a:t>One more thing to notice on this tab. I haven’t highlighted some of the cells that show up red in columns G through P. But those are important to check too for validation. Information that is missing is in yellow. Metrics that do not meet the target, such as notification in less than one day, automatically have a red box. Metrics that do meet the target have an automatically green box. Unusual values, such as negative numbers, have a little exclamation icon to the left.  </a:t>
            </a:r>
          </a:p>
          <a:p>
            <a:endParaRPr lang="en-US" dirty="0">
              <a:latin typeface="Arial"/>
              <a:cs typeface="Arial"/>
            </a:endParaRPr>
          </a:p>
          <a:p>
            <a:r>
              <a:rPr lang="en-US" dirty="0">
                <a:latin typeface="Arial"/>
                <a:cs typeface="Arial"/>
              </a:rPr>
              <a:t>[CLICK]</a:t>
            </a:r>
          </a:p>
          <a:p>
            <a:r>
              <a:rPr lang="en-US" dirty="0">
                <a:latin typeface="Arial"/>
                <a:cs typeface="Arial"/>
              </a:rPr>
              <a:t> </a:t>
            </a:r>
          </a:p>
          <a:p>
            <a:r>
              <a:rPr lang="en-US" dirty="0">
                <a:latin typeface="Arial"/>
                <a:cs typeface="Arial"/>
              </a:rPr>
              <a:t>Let’s think back to the date error on the previous tab. The date of emergence was 17 July. The date of detection should have been 18 July, but was entered as 18 June. This error shows up in two different ways on this next tab in the automatic calculations.  In Column G, you see the exclamation mark icon because the detection metric is negative 29 days because of the data entry error. And the date of notification in the next column is 30 days instead of 1 day for the same reason. That’s why it’s always important to check over these automatically calculated values – they can help you catch data entry errors in the previous tab.  </a:t>
            </a:r>
          </a:p>
        </p:txBody>
      </p:sp>
      <p:sp>
        <p:nvSpPr>
          <p:cNvPr id="4" name="Slide Number Placeholder 3">
            <a:extLst>
              <a:ext uri="{FF2B5EF4-FFF2-40B4-BE49-F238E27FC236}">
                <a16:creationId xmlns:a16="http://schemas.microsoft.com/office/drawing/2014/main" id="{D39BC543-4277-9193-0718-98B4FE8B79B2}"/>
              </a:ext>
            </a:extLst>
          </p:cNvPr>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3436886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let’s take a look at the ”Track Actions” tab, which is the third tab in the spreadsheet. There are several places where important information is missing.  </a:t>
            </a:r>
          </a:p>
          <a:p>
            <a:r>
              <a:rPr lang="en-US" dirty="0">
                <a:latin typeface="Arial"/>
                <a:cs typeface="Arial"/>
              </a:rPr>
              <a:t> </a:t>
            </a:r>
          </a:p>
          <a:p>
            <a:r>
              <a:rPr lang="en-US" dirty="0">
                <a:latin typeface="Arial"/>
                <a:cs typeface="Arial"/>
              </a:rPr>
              <a:t>[CLICK]</a:t>
            </a:r>
          </a:p>
          <a:p>
            <a:endParaRPr lang="en-US" dirty="0">
              <a:latin typeface="Arial"/>
              <a:cs typeface="Arial"/>
            </a:endParaRPr>
          </a:p>
          <a:p>
            <a:r>
              <a:rPr lang="en-US" dirty="0">
                <a:latin typeface="Arial"/>
                <a:cs typeface="Arial"/>
              </a:rPr>
              <a:t>In Column D, immediate vs longer-term action is not selected for the prioritization column. This is useful to have, both for tracking the actions and for analyses.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endParaRPr lang="en-US" dirty="0">
              <a:latin typeface="Arial"/>
              <a:cs typeface="Arial"/>
            </a:endParaRPr>
          </a:p>
          <a:p>
            <a:r>
              <a:rPr lang="en-US" dirty="0">
                <a:latin typeface="Arial"/>
                <a:cs typeface="Arial"/>
              </a:rPr>
              <a:t>In Column E, no responsible authority has been designated for any of the actions. This information is crucial for being able to update the progress of actions and for accountability.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r>
              <a:rPr lang="en-US" dirty="0">
                <a:latin typeface="Arial"/>
                <a:cs typeface="Arial"/>
              </a:rPr>
              <a:t> </a:t>
            </a:r>
          </a:p>
          <a:p>
            <a:r>
              <a:rPr lang="en-US" dirty="0">
                <a:latin typeface="Arial"/>
                <a:cs typeface="Arial"/>
              </a:rPr>
              <a:t>In Columns F and G, for one of the actions there are no start or end dates even though it is categorized as an immediate action. It is difficult to know whether an action is on track or stuck, for example, if there are no dates here. Another action has the status of completed but has no end date.  It is important to keep this spreadsheet updated, including after an action is completed, so that there is evidence of how long actions took and when they were implemented.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r>
              <a:rPr lang="en-US" dirty="0">
                <a:latin typeface="Arial"/>
                <a:cs typeface="Arial"/>
              </a:rPr>
              <a:t> </a:t>
            </a:r>
          </a:p>
          <a:p>
            <a:r>
              <a:rPr lang="en-US" dirty="0">
                <a:latin typeface="Arial"/>
                <a:cs typeface="Arial"/>
              </a:rPr>
              <a:t>Finally, in Column I, one of the actions is “stuck” but there are no next steps listed. It is helpful to have next steps for stuck actions as this helps with regular monitoring.  </a:t>
            </a:r>
          </a:p>
          <a:p>
            <a:r>
              <a:rPr lang="en-US" dirty="0">
                <a:latin typeface="Arial"/>
                <a:cs typeface="Arial"/>
              </a:rPr>
              <a:t> </a:t>
            </a:r>
          </a:p>
          <a:p>
            <a:r>
              <a:rPr lang="en-US" dirty="0">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8916663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Arial"/>
                <a:cs typeface="Arial"/>
              </a:rPr>
              <a:t>Finally, let’s go to the final tab titled “Categorize bottlenecks”. In this tab, we included 3 errors.  </a:t>
            </a:r>
          </a:p>
          <a:p>
            <a:endParaRPr lang="en-US" dirty="0">
              <a:solidFill>
                <a:srgbClr val="000000"/>
              </a:solidFill>
              <a:latin typeface="Arial"/>
              <a:cs typeface="Arial"/>
            </a:endParaRPr>
          </a:p>
          <a:p>
            <a:r>
              <a:rPr lang="en-US" dirty="0">
                <a:solidFill>
                  <a:srgbClr val="000000"/>
                </a:solidFill>
                <a:latin typeface="Arial"/>
                <a:cs typeface="Arial"/>
              </a:rPr>
              <a:t>[CLICK]</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First, there is a bottleneck of “The rapid response team was delayed due to multiple ongoing outbreaks that were being responded to by the RRTs in the state.” This is a response bottleneck but it Column C for this one, it is assigned to the “detection” interval. This type of error will lead to errors in further analyses.  </a:t>
            </a:r>
          </a:p>
          <a:p>
            <a:endParaRPr lang="en-US" dirty="0">
              <a:solidFill>
                <a:srgbClr val="000000"/>
              </a:solidFill>
              <a:latin typeface="Arial"/>
              <a:cs typeface="Arial"/>
            </a:endParaRPr>
          </a:p>
          <a:p>
            <a:r>
              <a:rPr lang="en-US" dirty="0">
                <a:solidFill>
                  <a:srgbClr val="000000"/>
                </a:solidFill>
                <a:latin typeface="Arial"/>
                <a:cs typeface="Arial"/>
              </a:rPr>
              <a:t>[CLICK]</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Then, one of the bottlenecks is categorized incorrectly. The first bottleneck – “Courier service for lab sample transport is unreliable and has made recent errors” should be “Delayed specimen transport” but instead “Lack of timely or complete surveillance data” was selected. </a:t>
            </a:r>
          </a:p>
          <a:p>
            <a:endParaRPr lang="en-US" dirty="0">
              <a:solidFill>
                <a:srgbClr val="000000"/>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000000"/>
                </a:solidFill>
                <a:latin typeface="Arial"/>
                <a:cs typeface="Arial"/>
              </a:rPr>
              <a:t>[CLICK]</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Finally, the last bottleneck has no bottleneck category identified.  </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We’ll go into detail on bottleneck categories in the next section, and discuss why making sure these data are complete and correct is important.  </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That concludes our activity! </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 </a:t>
            </a:r>
            <a:endParaRPr lang="en-US" dirty="0">
              <a:latin typeface="Arial"/>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196020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5F880-54B6-DB40-B0AA-E54AC4A827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874945-BEF4-5ACA-8B99-6682FAD1D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0CED3-D6CE-7765-D8D8-4D8ADF0FEDA2}"/>
              </a:ext>
            </a:extLst>
          </p:cNvPr>
          <p:cNvSpPr>
            <a:spLocks noGrp="1"/>
          </p:cNvSpPr>
          <p:nvPr>
            <p:ph type="body" idx="1"/>
          </p:nvPr>
        </p:nvSpPr>
        <p:spPr/>
        <p:txBody>
          <a:bodyPr/>
          <a:lstStyle/>
          <a:p>
            <a:r>
              <a:rPr lang="en-US" i="1" dirty="0">
                <a:latin typeface="Arial"/>
                <a:cs typeface="Arial"/>
              </a:rPr>
              <a:t>[Note to moderator: we highly recommend morning and afternoon icebreakers. These are useful as energizers and for participants to get to know each other. Included here is a set of slides for an icebreaker that we have found to be a quick and fun way for participants to get to know each other a little bit. Feel free to revise for your context].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824EE96E-7390-66E6-4B7F-B6E8F4AAFCD1}"/>
              </a:ext>
            </a:extLst>
          </p:cNvPr>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558731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dirty="0">
                <a:solidFill>
                  <a:srgbClr val="000000"/>
                </a:solidFill>
                <a:effectLst/>
                <a:latin typeface="Arial"/>
                <a:cs typeface="Arial"/>
              </a:rPr>
              <a:t>[Note to moderator: if there is time for a ~</a:t>
            </a:r>
            <a:r>
              <a:rPr lang="en-US" i="1" dirty="0">
                <a:solidFill>
                  <a:srgbClr val="000000"/>
                </a:solidFill>
                <a:latin typeface="Arial"/>
                <a:cs typeface="Arial"/>
              </a:rPr>
              <a:t>5-minute</a:t>
            </a:r>
            <a:r>
              <a:rPr lang="en-US" b="0" i="1" u="none" strike="noStrike" dirty="0">
                <a:solidFill>
                  <a:srgbClr val="000000"/>
                </a:solidFill>
                <a:effectLst/>
                <a:latin typeface="Arial"/>
                <a:cs typeface="Arial"/>
              </a:rPr>
              <a:t> debrief, consider using the questions listed here as prompts for discussion.]</a:t>
            </a:r>
            <a:endParaRPr lang="en-US" i="1"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66694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9E0966-A945-89E0-8A9D-E13DFC00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6E0AE-E063-959D-78CF-E675F88DEB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3819E8-F95E-5FCB-A00B-A13664E6FC8A}"/>
              </a:ext>
            </a:extLst>
          </p:cNvPr>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dirty="0">
                <a:latin typeface="Arial"/>
                <a:cs typeface="Arial"/>
              </a:rPr>
              <a:t>Great! Let’s get back to the data consolidation. So now we have an up-to-date database with 7-1-7 information consolidated across outbreaks, and we’ve checked newly entered data for errors.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dirty="0">
                <a:latin typeface="Arial"/>
                <a:cs typeface="Arial"/>
              </a:rPr>
              <a:t>[CLICK]</a:t>
            </a:r>
          </a:p>
          <a:p>
            <a:pPr marL="0" marR="0" lvl="0" indent="0" algn="l" defTabSz="914400" rtl="0" eaLnBrk="1" fontAlgn="auto" latinLnBrk="0" hangingPunct="1">
              <a:lnSpc>
                <a:spcPct val="107000"/>
              </a:lnSpc>
              <a:spcBef>
                <a:spcPts val="0"/>
              </a:spcBef>
              <a:spcAft>
                <a:spcPts val="0"/>
              </a:spcAft>
              <a:buClrTx/>
              <a:buSzTx/>
              <a:buFontTx/>
              <a:buNone/>
              <a:tabLst/>
              <a:defRPr/>
            </a:pPr>
            <a:br>
              <a:rPr lang="en-US" dirty="0">
                <a:latin typeface="Arial"/>
                <a:cs typeface="Arial"/>
              </a:rPr>
            </a:br>
            <a:r>
              <a:rPr lang="en-US" dirty="0">
                <a:latin typeface="Arial"/>
                <a:cs typeface="Arial"/>
              </a:rPr>
              <a:t>This database is a very useful tool to </a:t>
            </a:r>
            <a:r>
              <a:rPr lang="en-US" b="1" dirty="0">
                <a:latin typeface="Arial"/>
                <a:cs typeface="Arial"/>
              </a:rPr>
              <a:t>streamline</a:t>
            </a:r>
            <a:r>
              <a:rPr lang="en-US" dirty="0">
                <a:latin typeface="Arial"/>
                <a:cs typeface="Arial"/>
              </a:rPr>
              <a:t> the process of tracking planned immediate and longer-term actions across outbreaks. It lets you see in one place all of the planned corrective actions, their start and end dates, responsibility authorities, and the progress status across outbreaks. This is far more efficient than the alternative! Imagine if you were trying to track multiple actions per outbreak, for multiple outbreaks, without having it all in one place! Such inefficiency makes performance improvement harder to achieve. </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dirty="0">
                <a:latin typeface="Arial"/>
                <a:cs typeface="Arial"/>
              </a:rPr>
              <a:t>[CLICK]</a:t>
            </a:r>
          </a:p>
          <a:p>
            <a:pPr>
              <a:lnSpc>
                <a:spcPct val="107000"/>
              </a:lnSpc>
            </a:pPr>
            <a:endParaRPr lang="en-US" dirty="0">
              <a:latin typeface="Arial"/>
              <a:cs typeface="Arial"/>
            </a:endParaRPr>
          </a:p>
          <a:p>
            <a:pPr>
              <a:lnSpc>
                <a:spcPct val="107000"/>
              </a:lnSpc>
            </a:pPr>
            <a:r>
              <a:rPr lang="en-US" dirty="0">
                <a:latin typeface="Arial"/>
                <a:cs typeface="Arial"/>
              </a:rPr>
              <a:t>The team coordinating 7-1-7 can regularly monitor the implementation status of the actions, such as if actions are completed, in progress, deferred, or stuck. Countries have found that by having a designated person in charge of monitoring the actions and following up when they are stuck is key for the performance improvement cycle to work well.  </a:t>
            </a:r>
            <a:endParaRPr lang="en-US" sz="1800" dirty="0">
              <a:ea typeface="Calibri"/>
              <a:cs typeface="Arial" panose="020B0604020202020204" pitchFamily="34" charset="0"/>
            </a:endParaRPr>
          </a:p>
          <a:p>
            <a:pPr>
              <a:lnSpc>
                <a:spcPct val="107000"/>
              </a:lnSpc>
            </a:pPr>
            <a:endParaRPr lang="en-US" dirty="0">
              <a:latin typeface="Arial"/>
              <a:cs typeface="Arial"/>
            </a:endParaRPr>
          </a:p>
          <a:p>
            <a:pPr>
              <a:lnSpc>
                <a:spcPct val="107000"/>
              </a:lnSpc>
            </a:pPr>
            <a:r>
              <a:rPr lang="en-US" dirty="0">
                <a:latin typeface="Arial"/>
                <a:cs typeface="Arial"/>
              </a:rPr>
              <a:t>[CLICK]</a:t>
            </a:r>
          </a:p>
          <a:p>
            <a:pPr>
              <a:lnSpc>
                <a:spcPct val="107000"/>
              </a:lnSpc>
            </a:pPr>
            <a:endParaRPr lang="en-US" dirty="0">
              <a:latin typeface="Arial"/>
              <a:cs typeface="Arial"/>
            </a:endParaRPr>
          </a:p>
          <a:p>
            <a:pPr>
              <a:lnSpc>
                <a:spcPct val="107000"/>
              </a:lnSpc>
            </a:pPr>
            <a:r>
              <a:rPr lang="en-US" dirty="0">
                <a:latin typeface="Arial"/>
                <a:cs typeface="Arial"/>
              </a:rPr>
              <a:t>Regularly bringing up the implementation progress of actions to relevant stakeholders means that solutions can be discussed for actions that are delayed or stuck.  Some countries that are using 7-1-7 have found that regularly updating the champion – and other allies or stakeholders who have political buy-in – has helped get actions unstuck. This is really where stakeholder engagement, which we discuss in Adopting 7-1-7, pays off, and often where high-level 7-1-7 champions can be most impactful. </a:t>
            </a:r>
          </a:p>
          <a:p>
            <a:pPr>
              <a:lnSpc>
                <a:spcPct val="107000"/>
              </a:lnSpc>
            </a:pPr>
            <a:endParaRPr lang="en-US" dirty="0">
              <a:latin typeface="Arial"/>
              <a:cs typeface="Arial"/>
            </a:endParaRPr>
          </a:p>
          <a:p>
            <a:pPr>
              <a:lnSpc>
                <a:spcPct val="107000"/>
              </a:lnSpc>
            </a:pPr>
            <a:r>
              <a:rPr lang="en-US" dirty="0">
                <a:latin typeface="Arial"/>
                <a:cs typeface="Arial"/>
              </a:rPr>
              <a:t>While reviewing the progress of actions is helpful during regular stakeholder meetings, it is ideal to have the team member in charge of monitoring actions pursue getting actions unstuck however works best, including through individual meetings and phone calls or discussions in other meetings.  </a:t>
            </a:r>
          </a:p>
          <a:p>
            <a:pPr>
              <a:lnSpc>
                <a:spcPct val="107000"/>
              </a:lnSpc>
            </a:pPr>
            <a:endParaRPr lang="en-US" dirty="0">
              <a:latin typeface="Arial"/>
              <a:cs typeface="Arial"/>
            </a:endParaRPr>
          </a:p>
          <a:p>
            <a:pPr>
              <a:lnSpc>
                <a:spcPct val="107000"/>
              </a:lnSpc>
            </a:pPr>
            <a:r>
              <a:rPr lang="en-US" dirty="0">
                <a:latin typeface="Arial"/>
                <a:cs typeface="Arial"/>
              </a:rPr>
              <a:t>An important lesson we have learned from countries using 7-1-7 is that bringing up actions that are not progressing repeatedly, and to different stakeholders if needed, can be helpful in moving actions along.  </a:t>
            </a:r>
          </a:p>
          <a:p>
            <a:pPr>
              <a:lnSpc>
                <a:spcPct val="107000"/>
              </a:lnSpc>
            </a:pPr>
            <a:endParaRPr lang="en-US" dirty="0">
              <a:latin typeface="Arial"/>
              <a:cs typeface="Arial"/>
            </a:endParaRPr>
          </a:p>
          <a:p>
            <a:pPr>
              <a:lnSpc>
                <a:spcPct val="107000"/>
              </a:lnSpc>
            </a:pPr>
            <a:endParaRPr lang="en-US" sz="2800" dirty="0">
              <a:effectLst/>
              <a:latin typeface="Helvetica Neue" panose="02000503000000020004" pitchFamily="2" charset="0"/>
            </a:endParaRPr>
          </a:p>
          <a:p>
            <a:pPr>
              <a:lnSpc>
                <a:spcPct val="107000"/>
              </a:lnSpc>
            </a:pPr>
            <a:endParaRPr lang="en-US" sz="1800" dirty="0">
              <a:ea typeface="Calibri"/>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99A6F2-F2A2-A6C5-3BFA-F5E4526620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964351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I want to emphasize the importance of monitoring the progress of actions here. I think we have all seen examples of important actions that have been identified during an outbreak, but then soon after that outbreak ends, those actions get deprioritized and or lost. This kind of active tracking makes it harder for actions to be forgotten or passively deprioritized. And just as importantly, it acts as a record of when and how performance improvement is progressing or getting stalled.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83310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FFD0C-9EB7-7E9A-DC94-7D823868F0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322BF8-635F-E9F4-FE5D-3BFBD98B14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A54E4-B6C0-F997-F27A-75464F2032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another discussion.  </a:t>
            </a:r>
            <a:endParaRPr lang="en-US" dirty="0">
              <a:cs typeface="Arial"/>
            </a:endParaRPr>
          </a:p>
          <a:p>
            <a:endParaRPr lang="en-US" dirty="0"/>
          </a:p>
          <a:p>
            <a:r>
              <a:rPr lang="en-US" dirty="0"/>
              <a:t>What factors have you seen contribute the most to planned actions or implementation getting halted / stuck? </a:t>
            </a:r>
          </a:p>
          <a:p>
            <a:r>
              <a:rPr lang="en-US" dirty="0">
                <a:latin typeface="Arial"/>
                <a:cs typeface="Arial"/>
              </a:rPr>
              <a:t> </a:t>
            </a:r>
          </a:p>
          <a:p>
            <a:r>
              <a:rPr lang="en-US" dirty="0">
                <a:latin typeface="Arial"/>
                <a:cs typeface="Arial"/>
              </a:rPr>
              <a:t>What has worked to get these actions or implementation “unstuck”? </a:t>
            </a:r>
            <a:endParaRPr lang="en-US" dirty="0">
              <a:cs typeface="Arial"/>
            </a:endParaRPr>
          </a:p>
          <a:p>
            <a:endParaRPr lang="en-US" dirty="0"/>
          </a:p>
          <a:p>
            <a:endParaRPr lang="en-US" sz="1200" dirty="0">
              <a:solidFill>
                <a:schemeClr val="tx2"/>
              </a:solidFill>
              <a:cs typeface="Arial" panose="020B0604020202020204" pitchFamily="34" charset="0"/>
            </a:endParaRPr>
          </a:p>
        </p:txBody>
      </p:sp>
      <p:sp>
        <p:nvSpPr>
          <p:cNvPr id="4" name="Slide Number Placeholder 3">
            <a:extLst>
              <a:ext uri="{FF2B5EF4-FFF2-40B4-BE49-F238E27FC236}">
                <a16:creationId xmlns:a16="http://schemas.microsoft.com/office/drawing/2014/main" id="{AF8EF940-89B5-F15E-EF7F-B643226B30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963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We’ll have 15 minute break now. </a:t>
            </a:r>
            <a:endParaRPr lang="en-US"/>
          </a:p>
          <a:p>
            <a:endParaRPr lang="en-US">
              <a:latin typeface="Arial"/>
              <a:cs typeface="Arial"/>
            </a:endParaRPr>
          </a:p>
          <a:p>
            <a:r>
              <a:rPr lang="en-US">
                <a:latin typeface="Arial"/>
                <a:cs typeface="Arial"/>
              </a:rPr>
              <a:t>Please add any questions you have about the 7-1-7 approach to the parking lot. We will answer your questions later in the day.  </a:t>
            </a:r>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28118-05BC-5C80-01FA-E00D407E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FEA465-4FF0-063D-8655-4C9D9B56B0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F4EB3-A18C-E8FA-3152-5408186F9FE8}"/>
              </a:ext>
            </a:extLst>
          </p:cNvPr>
          <p:cNvSpPr>
            <a:spLocks noGrp="1"/>
          </p:cNvSpPr>
          <p:nvPr>
            <p:ph type="body" idx="1"/>
          </p:nvPr>
        </p:nvSpPr>
        <p:spPr/>
        <p:txBody>
          <a:bodyPr/>
          <a:lstStyle/>
          <a:p>
            <a:pPr>
              <a:defRPr/>
            </a:pPr>
            <a:r>
              <a:rPr lang="en-US">
                <a:latin typeface="Arial"/>
                <a:cs typeface="Arial"/>
              </a:rPr>
              <a:t>Now on to the final step: to synthesize and use 7-1-7 results for planning, financing, and advocacy. </a:t>
            </a:r>
          </a:p>
          <a:p>
            <a:pPr>
              <a:defRPr/>
            </a:pPr>
            <a:endParaRPr lang="en-US"/>
          </a:p>
          <a:p>
            <a:pPr>
              <a:defRPr/>
            </a:pPr>
            <a:r>
              <a:rPr lang="en-US">
                <a:latin typeface="Arial"/>
                <a:cs typeface="Arial"/>
              </a:rPr>
              <a:t>As you apply 7-1-7 to more outbreaks and add that information to the 7-1-7 consolidated database, the more you can learn about how the systems related to detection, notification and early response are functioning and use that information to further prioritize actions.  </a:t>
            </a:r>
          </a:p>
          <a:p>
            <a:pPr marL="0" marR="0" lvl="0" indent="0" algn="l" defTabSz="914400">
              <a:lnSpc>
                <a:spcPct val="100000"/>
              </a:lnSpc>
              <a:spcBef>
                <a:spcPts val="0"/>
              </a:spcBef>
              <a:spcAft>
                <a:spcPts val="0"/>
              </a:spcAft>
              <a:buNone/>
              <a:tabLst/>
              <a:defRPr/>
            </a:pPr>
            <a:endParaRPr lang="en-US"/>
          </a:p>
          <a:p>
            <a:pPr marL="0" marR="0" lvl="0" indent="0" algn="l" defTabSz="914400">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Arial"/>
              <a:cs typeface="Arial"/>
            </a:endParaRPr>
          </a:p>
        </p:txBody>
      </p:sp>
      <p:sp>
        <p:nvSpPr>
          <p:cNvPr id="4" name="Slide Number Placeholder 3">
            <a:extLst>
              <a:ext uri="{FF2B5EF4-FFF2-40B4-BE49-F238E27FC236}">
                <a16:creationId xmlns:a16="http://schemas.microsoft.com/office/drawing/2014/main" id="{1100F4E8-8C52-ECE4-AD66-4C1598979241}"/>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8901109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n-US" b="0" dirty="0">
                <a:latin typeface="Arial"/>
                <a:cs typeface="Arial"/>
              </a:rPr>
              <a:t>Using 7-1-7 across multiple outbreaks yields valuable evidence-based information about what is working well and what isn’t.  </a:t>
            </a:r>
          </a:p>
          <a:p>
            <a:endParaRPr lang="en-US" b="0" dirty="0"/>
          </a:p>
          <a:p>
            <a:r>
              <a:rPr lang="en-US" b="0" dirty="0">
                <a:latin typeface="Arial"/>
                <a:cs typeface="Arial"/>
              </a:rPr>
              <a:t>[CLICK]</a:t>
            </a:r>
          </a:p>
          <a:p>
            <a:endParaRPr lang="en-US" b="0" dirty="0"/>
          </a:p>
          <a:p>
            <a:r>
              <a:rPr lang="en-US" dirty="0">
                <a:latin typeface="Arial"/>
                <a:cs typeface="Arial"/>
              </a:rPr>
              <a:t>Once you have 7-1-7 information across a number of outbreak events in one database, you can start using the information from this database to assess timeliness across outbreaks, common bottlenecks/enablers, and actions that can help address system-level bottlenecks seen across multiple outbreaks. You can start to think about which variables you are interested in disaggregating the information by – are you interested in commonalities and differences in timeliness and bottlenecks across different geographies? Across levels of the health system? Over time? Across diseases?   </a:t>
            </a:r>
          </a:p>
          <a:p>
            <a:endParaRPr lang="en-US" dirty="0"/>
          </a:p>
          <a:p>
            <a:r>
              <a:rPr lang="en-US" dirty="0">
                <a:latin typeface="Arial"/>
                <a:cs typeface="Arial"/>
              </a:rPr>
              <a:t>[CLICK]</a:t>
            </a:r>
          </a:p>
          <a:p>
            <a:endParaRPr lang="en-US" dirty="0"/>
          </a:p>
          <a:p>
            <a:r>
              <a:rPr lang="en-US" dirty="0">
                <a:latin typeface="Arial"/>
                <a:cs typeface="Arial"/>
              </a:rPr>
              <a:t>Applying 7-1-7 regularly to outbreaks lets you grow an evidence base for the what, where, and why of bottlenecks and enablers for timely detection, notification, and early response. This in turn can be used to inform annual planning, financing, donor requests, and so on for health system strengthening.  </a:t>
            </a:r>
            <a:endParaRPr lang="en-US" b="0" dirty="0">
              <a:latin typeface="Arial"/>
              <a:cs typeface="Arial"/>
            </a:endParaRP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E81F1-EAD0-66BD-E2EA-5EF1FB5A23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52282B-C8F9-7632-08FE-D1420C4A7C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3854C7-BFE4-E0E3-FF54-CE910DB35621}"/>
              </a:ext>
            </a:extLst>
          </p:cNvPr>
          <p:cNvSpPr>
            <a:spLocks noGrp="1"/>
          </p:cNvSpPr>
          <p:nvPr>
            <p:ph type="body" idx="1"/>
          </p:nvPr>
        </p:nvSpPr>
        <p:spPr/>
        <p:txBody>
          <a:bodyPr/>
          <a:lstStyle/>
          <a:p>
            <a:r>
              <a:rPr lang="en-US" noProof="0" dirty="0"/>
              <a:t>Let’s talk about the core data to monitor when using 7-1-7.  </a:t>
            </a:r>
            <a:br>
              <a:rPr lang="en-US" noProof="0" dirty="0"/>
            </a:br>
            <a:br>
              <a:rPr lang="en-US" noProof="0" dirty="0"/>
            </a:br>
            <a:r>
              <a:rPr lang="en-US" noProof="0" dirty="0"/>
              <a:t>We have created a simple set of core 7-1-7 data that serve as the foundation for most 7-1-7 analyses.  </a:t>
            </a:r>
          </a:p>
          <a:p>
            <a:endParaRPr lang="en-US" noProof="0" dirty="0"/>
          </a:p>
          <a:p>
            <a:r>
              <a:rPr lang="en-US" noProof="0" dirty="0"/>
              <a:t>[CLICK]</a:t>
            </a:r>
          </a:p>
          <a:p>
            <a:endParaRPr lang="en-US" noProof="0" dirty="0"/>
          </a:p>
          <a:p>
            <a:r>
              <a:rPr lang="en-US" noProof="0" dirty="0">
                <a:latin typeface="Arial"/>
                <a:cs typeface="Arial"/>
              </a:rPr>
              <a:t>At the most basic are the timeliness metrics. This includes the number of outbreak events reviewed, and then the </a:t>
            </a:r>
            <a:r>
              <a:rPr lang="en-US" dirty="0">
                <a:latin typeface="Arial"/>
                <a:cs typeface="Arial"/>
              </a:rPr>
              <a:t>percentage </a:t>
            </a:r>
            <a:r>
              <a:rPr lang="en-US" noProof="0" dirty="0">
                <a:latin typeface="Arial"/>
                <a:cs typeface="Arial"/>
              </a:rPr>
              <a:t>of those events that met the detection, notification, and early response targets, as well as the overall 7-1-7 target. This is fundamental information that lets you see how well your outbreak systems are performing in terms of timeliness.</a:t>
            </a:r>
          </a:p>
          <a:p>
            <a:endParaRPr lang="en-US" b="1" noProof="0" dirty="0"/>
          </a:p>
          <a:p>
            <a:r>
              <a:rPr lang="en-US" b="0" noProof="0" dirty="0"/>
              <a:t>[CLICK]</a:t>
            </a:r>
          </a:p>
          <a:p>
            <a:endParaRPr lang="en-US" b="1" noProof="0" dirty="0"/>
          </a:p>
          <a:p>
            <a:r>
              <a:rPr lang="en-US" b="0" noProof="0" dirty="0">
                <a:latin typeface="Arial"/>
                <a:cs typeface="Arial"/>
              </a:rPr>
              <a:t>Next are the bottlenecks and enablers. For this, we recommend at minimum having data on the most common bottleneck categories and the most common enablers.  </a:t>
            </a:r>
          </a:p>
          <a:p>
            <a:endParaRPr lang="en-US" b="0" noProof="0" dirty="0"/>
          </a:p>
          <a:p>
            <a:r>
              <a:rPr lang="en-US" b="0" noProof="0" dirty="0"/>
              <a:t>[CLICK]</a:t>
            </a:r>
          </a:p>
          <a:p>
            <a:endParaRPr lang="en-US" b="0" noProof="0" dirty="0"/>
          </a:p>
          <a:p>
            <a:r>
              <a:rPr lang="en-US" b="0" noProof="0" dirty="0"/>
              <a:t>And for actions, we recommend monitoring the proportion of immediate actions completed, the proportion of longer-term actions included in planning, financing, or advocacy (including plans like the NAPHS, or the National Action Plans for Health Security), and the proportion of longer-term actions completed. </a:t>
            </a:r>
          </a:p>
          <a:p>
            <a:endParaRPr lang="en-US" b="0" noProof="0" dirty="0"/>
          </a:p>
          <a:p>
            <a:r>
              <a:rPr lang="en-US" b="0" noProof="0" dirty="0"/>
              <a:t>[CLICK]</a:t>
            </a:r>
          </a:p>
          <a:p>
            <a:endParaRPr lang="en-US" b="0" noProof="0" dirty="0"/>
          </a:p>
          <a:p>
            <a:r>
              <a:rPr lang="en-US" b="0" noProof="0" dirty="0">
                <a:latin typeface="Arial"/>
                <a:cs typeface="Arial"/>
              </a:rPr>
              <a:t>All of these core data can be disaggregated by variables of interest, and it is in these additional analyses where the power and potential of 7-1-7 really come through. Some key </a:t>
            </a:r>
            <a:r>
              <a:rPr lang="en-US" b="0" noProof="0" dirty="0" err="1">
                <a:latin typeface="Arial"/>
                <a:cs typeface="Arial"/>
              </a:rPr>
              <a:t>disaggregations</a:t>
            </a:r>
            <a:r>
              <a:rPr lang="en-US" b="0" noProof="0" dirty="0">
                <a:latin typeface="Arial"/>
                <a:cs typeface="Arial"/>
              </a:rPr>
              <a:t> that countries have found particularly useful include by health system level, such as national vs</a:t>
            </a:r>
            <a:r>
              <a:rPr lang="en-US" dirty="0">
                <a:latin typeface="Arial"/>
                <a:cs typeface="Arial"/>
              </a:rPr>
              <a:t>.</a:t>
            </a:r>
            <a:r>
              <a:rPr lang="en-US" b="0" noProof="0" dirty="0">
                <a:latin typeface="Arial"/>
                <a:cs typeface="Arial"/>
              </a:rPr>
              <a:t> subnational; by disease category; by the 7-1-7 detection, notification, and early response intervals; by geography, such as across provinces or other subnational levels; by bottleneck category, which we’ll go into shortly, and over time.  </a:t>
            </a:r>
          </a:p>
          <a:p>
            <a:endParaRPr lang="en-US" b="0" noProof="0" dirty="0"/>
          </a:p>
          <a:p>
            <a:r>
              <a:rPr lang="en-US" b="0" noProof="0" dirty="0"/>
              <a:t>Analyzing 7-1-7 data in the consolidated spreadsheet across these types of variables provides you with a lot of evidence-based and nuanced information about what is working or not working, where and when, within your outbreak-related systems.  </a:t>
            </a:r>
          </a:p>
          <a:p>
            <a:endParaRPr lang="en-US" b="0" noProof="0" dirty="0"/>
          </a:p>
          <a:p>
            <a:endParaRPr lang="en-US" dirty="0">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CAD77274-4AB9-C124-974A-12F1CC8BC8F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58504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review again what these types of analyses can show you.  </a:t>
            </a:r>
          </a:p>
          <a:p>
            <a:endParaRPr lang="en-US" dirty="0"/>
          </a:p>
          <a:p>
            <a:pPr>
              <a:defRPr/>
            </a:pPr>
            <a:r>
              <a:rPr lang="en-US" dirty="0">
                <a:latin typeface="Arial"/>
                <a:cs typeface="Arial"/>
              </a:rPr>
              <a:t>This again is an example looking at the percentage of outbreaks across different disease types that achieve detection in 7 or fewer days, notification in 1 or fewer days, and early response actions in 7 or fewer days. We did this analysis across 5 countries and 41 events, but countries have been doing this type of analysis using their own data.   </a:t>
            </a:r>
          </a:p>
          <a:p>
            <a:r>
              <a:rPr lang="en-US" dirty="0">
                <a:latin typeface="Arial"/>
                <a:cs typeface="Arial"/>
              </a:rPr>
              <a:t>  </a:t>
            </a:r>
          </a:p>
          <a:p>
            <a:r>
              <a:rPr lang="en-US" dirty="0"/>
              <a:t>By looking at this disaggregation, we can start to make useful observations. </a:t>
            </a:r>
          </a:p>
          <a:p>
            <a:endParaRPr lang="en-US" dirty="0"/>
          </a:p>
          <a:p>
            <a:r>
              <a:rPr lang="en-US" dirty="0"/>
              <a:t>[CLICK]</a:t>
            </a:r>
          </a:p>
          <a:p>
            <a:endParaRPr lang="en-US" dirty="0"/>
          </a:p>
          <a:p>
            <a:r>
              <a:rPr lang="en-US" dirty="0">
                <a:latin typeface="Arial"/>
                <a:cs typeface="Arial"/>
              </a:rPr>
              <a:t>In this dataset, food and water borne diseases seems to have relatively quick detection, but none of the outbreaks were able to meet the 7 day target for early response actions. This type of information can help decision-makers see in a more nuanced way where improvements may be needed.    </a:t>
            </a:r>
          </a:p>
          <a:p>
            <a:endParaRPr lang="en-US" dirty="0"/>
          </a:p>
          <a:p>
            <a:r>
              <a:rPr lang="en-US" dirty="0"/>
              <a:t>[CLICK]</a:t>
            </a:r>
          </a:p>
          <a:p>
            <a:r>
              <a:rPr lang="en-US" dirty="0">
                <a:latin typeface="Arial"/>
                <a:cs typeface="Arial"/>
              </a:rPr>
              <a:t>  </a:t>
            </a:r>
          </a:p>
          <a:p>
            <a:r>
              <a:rPr lang="en-US" dirty="0">
                <a:latin typeface="Arial"/>
                <a:cs typeface="Arial"/>
              </a:rPr>
              <a:t>As another example, let’s look at the early response interval. Big differences can be seen for early response action timeliness of viral hemorrhagic fevers vs vaccine preventable diseases in this analysis. Again, this starts to provide useful nuance; the timeliness of early response actions seems to differ dramatically by disease type here, and that kind of information can be used by public health leaders to identify more specifically where systems could benefit from improvement.    </a:t>
            </a:r>
          </a:p>
          <a:p>
            <a:r>
              <a:rPr lang="en-US" dirty="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4775C"/>
                </a:solidFill>
                <a:latin typeface="Arial"/>
                <a:cs typeface="Arial"/>
              </a:rPr>
              <a:t>And remember, you can do a similar analysis to this while looking at other variables instead of disease category – for example you can make similar tables by geography or health system level.  </a:t>
            </a:r>
            <a:endParaRPr lang="en-US" dirty="0"/>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We’re going to discuss bottleneck categorization in a moment, but first, I am curious to know: </a:t>
            </a:r>
            <a:r>
              <a:rPr lang="en-US" sz="1200" dirty="0">
                <a:latin typeface="Arial"/>
                <a:cs typeface="Arial"/>
              </a:rPr>
              <a:t>What are some of the bottleneck categories you’ve seen slow down outbreak detection, notification, or early response?</a:t>
            </a:r>
            <a:endParaRPr lang="en-US" sz="1200" dirty="0">
              <a:cs typeface="Arial"/>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63691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moderator: Feel free to revise for the audience you are expecting]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D0F5-8E84-0F1A-D8AE-D38EF24D4B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56B91C-F841-007C-C652-17D704BCA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6D75D-F5DD-5C65-5B1C-6BE88B744EF8}"/>
              </a:ext>
            </a:extLst>
          </p:cNvPr>
          <p:cNvSpPr>
            <a:spLocks noGrp="1"/>
          </p:cNvSpPr>
          <p:nvPr>
            <p:ph type="body" idx="1"/>
          </p:nvPr>
        </p:nvSpPr>
        <p:spPr/>
        <p:txBody>
          <a:bodyPr/>
          <a:lstStyle/>
          <a:p>
            <a:r>
              <a:rPr lang="en-US" dirty="0">
                <a:effectLst/>
                <a:latin typeface="Helvetica Neue"/>
              </a:rPr>
              <a:t>We spent a lot of time talking about the importance of identifying bottlenecks that are specific for an individual outbreak. So how do we take these specific bottlenecks we created to identify useful actions for a particular outbreak and roll them up into the groups that are useful for understanding common challenges? For this, we did an analysis based on data from countries using 7-1-7 and came up with a taxonomy to help categorize the bottlenecks across 8 key themes.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These 8 themes, shown here, capture the main areas that can enable or hamper detection, notification, and early response. Within each of these themes is a set of bottleneck categories.  </a:t>
            </a:r>
          </a:p>
          <a:p>
            <a:endParaRPr lang="en-US" dirty="0">
              <a:effectLst/>
              <a:latin typeface="Helvetica Neue" panose="02000503000000020004" pitchFamily="2" charset="0"/>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As an example, the six bottleneck categories within the laboratory theme are shown here. They include</a:t>
            </a:r>
          </a:p>
          <a:p>
            <a:pPr marL="457200" indent="-285750">
              <a:buFont typeface="Arial,Sans-Serif"/>
              <a:buChar char="•"/>
              <a:defRPr/>
            </a:pPr>
            <a:r>
              <a:rPr lang="en-US" dirty="0"/>
              <a:t>Inadequate laboratory diagnostic capacity</a:t>
            </a:r>
          </a:p>
          <a:p>
            <a:pPr marL="457200" indent="-285750">
              <a:buFont typeface="Arial,Sans-Serif"/>
              <a:buChar char="•"/>
              <a:defRPr/>
            </a:pPr>
            <a:r>
              <a:rPr lang="en-US" dirty="0">
                <a:latin typeface="Arial"/>
                <a:cs typeface="Arial"/>
              </a:rPr>
              <a:t>Delayed specimen collection</a:t>
            </a:r>
          </a:p>
          <a:p>
            <a:pPr marL="457200" indent="-285750">
              <a:buFont typeface="Arial,Sans-Serif"/>
              <a:buChar char="•"/>
              <a:defRPr/>
            </a:pPr>
            <a:r>
              <a:rPr lang="en-US" dirty="0">
                <a:latin typeface="Arial"/>
                <a:cs typeface="Arial"/>
              </a:rPr>
              <a:t>Delayed specimen transportation</a:t>
            </a:r>
          </a:p>
          <a:p>
            <a:pPr marL="457200" indent="-285750">
              <a:buFont typeface="Arial,Sans-Serif"/>
              <a:buChar char="•"/>
              <a:defRPr/>
            </a:pPr>
            <a:r>
              <a:rPr lang="en-US" dirty="0">
                <a:latin typeface="Arial"/>
                <a:cs typeface="Arial"/>
              </a:rPr>
              <a:t>Inadequate diagnostic commodities (lab reagents, RDTs, specimen collection kits)</a:t>
            </a:r>
          </a:p>
          <a:p>
            <a:pPr marL="457200" indent="-285750">
              <a:buFont typeface="Arial,Sans-Serif"/>
              <a:buChar char="•"/>
              <a:defRPr/>
            </a:pPr>
            <a:r>
              <a:rPr lang="en-US" dirty="0">
                <a:latin typeface="Arial"/>
                <a:cs typeface="Arial"/>
              </a:rPr>
              <a:t>Laboratory reporting failure or delay</a:t>
            </a:r>
          </a:p>
          <a:p>
            <a:pPr marL="457200" indent="-285750">
              <a:buFont typeface="Arial,Sans-Serif"/>
              <a:buChar char="•"/>
              <a:defRPr/>
            </a:pPr>
            <a:r>
              <a:rPr lang="en-US" dirty="0">
                <a:latin typeface="Arial"/>
                <a:cs typeface="Arial"/>
              </a:rPr>
              <a:t>Slow internal laboratory turnaround time</a:t>
            </a:r>
          </a:p>
          <a:p>
            <a:pPr marL="457200" indent="-285750">
              <a:buClr>
                <a:srgbClr val="3BB041"/>
              </a:buClr>
              <a:buFont typeface="Arial" panose="020B0604020202020204" pitchFamily="34" charset="0"/>
              <a:buChar char="•"/>
            </a:pPr>
            <a:endParaRPr lang="en-US" dirty="0">
              <a:solidFill>
                <a:srgbClr val="384D56"/>
              </a:solidFill>
              <a:effectLst/>
              <a:latin typeface="Arial"/>
              <a:cs typeface="Arial"/>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The </a:t>
            </a:r>
            <a:r>
              <a:rPr lang="en-US" dirty="0">
                <a:latin typeface="Helvetica Neue"/>
              </a:rPr>
              <a:t>guidance on 7-1-7</a:t>
            </a:r>
            <a:r>
              <a:rPr lang="en-US" dirty="0">
                <a:effectLst/>
                <a:latin typeface="Helvetica Neue"/>
              </a:rPr>
              <a:t> bottleneck categories </a:t>
            </a:r>
            <a:r>
              <a:rPr lang="en-US" dirty="0">
                <a:latin typeface="Helvetica Neue"/>
              </a:rPr>
              <a:t>can</a:t>
            </a:r>
            <a:r>
              <a:rPr lang="en-US" dirty="0">
                <a:effectLst/>
                <a:latin typeface="Helvetica Neue"/>
              </a:rPr>
              <a:t> be found on the </a:t>
            </a:r>
            <a:r>
              <a:rPr lang="en-US" dirty="0">
                <a:latin typeface="Helvetica Neue"/>
              </a:rPr>
              <a:t>7-1-7</a:t>
            </a:r>
            <a:r>
              <a:rPr lang="en-US" dirty="0">
                <a:effectLst/>
                <a:latin typeface="Helvetica Neue"/>
              </a:rPr>
              <a:t> Alliance website.  </a:t>
            </a:r>
          </a:p>
          <a:p>
            <a:endParaRPr lang="en-US" dirty="0">
              <a:effectLst/>
              <a:latin typeface="Helvetica Neue" panose="02000503000000020004" pitchFamily="2" charset="0"/>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latin typeface="Helvetica Neue" panose="02000503000000020004" pitchFamily="2" charset="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8131CBD6-9E5C-CE92-0969-7727F236DEB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54168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61269-0498-3738-28AB-45712A2EAB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2B63C-693A-B4B6-EBE2-167A92EF8B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3F41A0-8913-F264-9086-5641098AAD4C}"/>
              </a:ext>
            </a:extLst>
          </p:cNvPr>
          <p:cNvSpPr>
            <a:spLocks noGrp="1"/>
          </p:cNvSpPr>
          <p:nvPr>
            <p:ph type="body" idx="1"/>
          </p:nvPr>
        </p:nvSpPr>
        <p:spPr/>
        <p:txBody>
          <a:bodyPr/>
          <a:lstStyle/>
          <a:p>
            <a:r>
              <a:rPr lang="en-US" dirty="0">
                <a:cs typeface="Arial"/>
              </a:rPr>
              <a:t>Here is an analysis we did across over 500 bottlenecks from nearly 150 outbreak events analyzed using 7-1-7 in 18 countries.  </a:t>
            </a:r>
          </a:p>
          <a:p>
            <a:endParaRPr lang="en-US" dirty="0">
              <a:cs typeface="Arial"/>
            </a:endParaRPr>
          </a:p>
          <a:p>
            <a:r>
              <a:rPr lang="en-US" dirty="0">
                <a:latin typeface="Arial"/>
                <a:cs typeface="Arial"/>
              </a:rPr>
              <a:t>Such analyses help you visualize which bottleneck categories are most common and where they're concentrated, and allow you to present the results clearly. In this analysis, 45% of bottlenecks affected the response activities. And we can see that the most common bottlenecks were consistent across countries and outbreaks and included:</a:t>
            </a:r>
          </a:p>
          <a:p>
            <a:r>
              <a:rPr lang="en-US" dirty="0">
                <a:latin typeface="Arial"/>
                <a:cs typeface="Arial"/>
              </a:rPr>
              <a:t>•    inadequate resource availability (for 30% of outbreaks) </a:t>
            </a:r>
          </a:p>
          <a:p>
            <a:r>
              <a:rPr lang="en-US" dirty="0">
                <a:latin typeface="Arial"/>
                <a:cs typeface="Arial"/>
              </a:rPr>
              <a:t>•    low awareness or clinical suspicion (28%) </a:t>
            </a:r>
          </a:p>
          <a:p>
            <a:r>
              <a:rPr lang="en-US" dirty="0">
                <a:latin typeface="Arial"/>
                <a:cs typeface="Arial"/>
              </a:rPr>
              <a:t>•    laboratory confirmation (27%)</a:t>
            </a:r>
          </a:p>
          <a:p>
            <a:endParaRPr lang="en-US" dirty="0">
              <a:latin typeface="Arial"/>
              <a:cs typeface="Arial"/>
            </a:endParaRPr>
          </a:p>
        </p:txBody>
      </p:sp>
      <p:sp>
        <p:nvSpPr>
          <p:cNvPr id="4" name="Slide Number Placeholder 3">
            <a:extLst>
              <a:ext uri="{FF2B5EF4-FFF2-40B4-BE49-F238E27FC236}">
                <a16:creationId xmlns:a16="http://schemas.microsoft.com/office/drawing/2014/main" id="{96275AE2-8D7D-0216-76A5-1E88AA51A2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904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87EFF-1AF1-C620-1300-047F261163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496CA4-4D8D-4A4D-730C-6E1D3BD525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A956C-8CC3-02C6-536D-7A93A1370651}"/>
              </a:ext>
            </a:extLst>
          </p:cNvPr>
          <p:cNvSpPr>
            <a:spLocks noGrp="1"/>
          </p:cNvSpPr>
          <p:nvPr>
            <p:ph type="body" idx="1"/>
          </p:nvPr>
        </p:nvSpPr>
        <p:spPr/>
        <p:txBody>
          <a:bodyPr/>
          <a:lstStyle/>
          <a:p>
            <a:r>
              <a:rPr lang="en-US" dirty="0">
                <a:effectLst/>
                <a:latin typeface="Helvetica Neue" panose="02000503000000020004" pitchFamily="2" charset="0"/>
              </a:rPr>
              <a:t>One of the key things we've learned over time is how useful knowing common bottlenecks across multiple outbreaks is to help prioritize actions and investments.  </a:t>
            </a:r>
          </a:p>
          <a:p>
            <a:endParaRPr lang="en-US" dirty="0">
              <a:effectLst/>
              <a:latin typeface="Helvetica Neue" panose="02000503000000020004" pitchFamily="2" charset="0"/>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Here is an example of that analysis we did across 41 events in five countries that shows the top 8 bottleneck categories across these outbreaks.  This is broken up by the 7-1-7 intervals </a:t>
            </a:r>
            <a:r>
              <a:rPr lang="en-US" dirty="0">
                <a:latin typeface="Helvetica Neue"/>
              </a:rPr>
              <a:t>– </a:t>
            </a:r>
            <a:r>
              <a:rPr lang="en-US" dirty="0">
                <a:effectLst/>
                <a:latin typeface="Helvetica Neue"/>
              </a:rPr>
              <a:t>detection, notification, and early response. As you start grouping bottlenecks, you can start thinking about which bottlenecks are coming up the most and where.</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In this analysis, we saw that a lot of the bottlenecks at the health facility level were around the health workers’ failure to recognize the disease.  When you start to see findings like this across outbreaks, it can help prioritize actions and make them more efficient. For example, perhaps a refresher training will be useful at the health facility level to help address this common bottleneck, and it will focus not on one disease, but several key diseases and their case definitions. And it helps you think </a:t>
            </a:r>
            <a:r>
              <a:rPr lang="en-US" dirty="0">
                <a:latin typeface="Helvetica Neue"/>
              </a:rPr>
              <a:t>– </a:t>
            </a:r>
            <a:r>
              <a:rPr lang="en-US" dirty="0">
                <a:effectLst/>
                <a:latin typeface="Helvetica Neue"/>
              </a:rPr>
              <a:t>which stakeholders are the right fit to support this action at the health facility level? Or in these multiple areas of the country?</a:t>
            </a:r>
          </a:p>
          <a:p>
            <a:endParaRPr lang="en-US" dirty="0">
              <a:effectLst/>
              <a:latin typeface="Helvetica Neue" panose="02000503000000020004" pitchFamily="2" charset="0"/>
            </a:endParaRPr>
          </a:p>
          <a:p>
            <a:r>
              <a:rPr lang="en-US" dirty="0">
                <a:effectLst/>
                <a:latin typeface="Helvetica Neue" panose="02000503000000020004" pitchFamily="2" charset="0"/>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In this analysis, we found that most of the notification bottlenecks were at the subnational level, and that a common theme was failures in chains of communication. This again has implications for where the action is most needed and who should be involved in the action. Importantly, sometimes these bottlenecks around communication can be fixed for free with some revised protocols and relationship building.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panose="02000503000000020004" pitchFamily="2" charset="0"/>
              </a:rPr>
              <a:t>[CLICK]</a:t>
            </a:r>
          </a:p>
          <a:p>
            <a:endParaRPr lang="en-US" dirty="0">
              <a:effectLst/>
              <a:latin typeface="Helvetica Neue" panose="02000503000000020004" pitchFamily="2" charset="0"/>
            </a:endParaRPr>
          </a:p>
          <a:p>
            <a:r>
              <a:rPr lang="en-US" dirty="0">
                <a:effectLst/>
                <a:latin typeface="Helvetica Neue"/>
              </a:rPr>
              <a:t>And finally, we found that the early response action bottlenecks were often at the subnational or national level, and that there were again common bottlenecks across many of these outbreaks. For a country or jurisdiction, this type of aggregate information can be very useful for prioritizing action and investments, and determining who the right stakeholders are to get involved. We've also found that this kind of information can be quite powerful for advocacy.    </a:t>
            </a:r>
          </a:p>
          <a:p>
            <a:endParaRPr lang="en-US" dirty="0">
              <a:cs typeface="Arial"/>
            </a:endParaRPr>
          </a:p>
        </p:txBody>
      </p:sp>
      <p:sp>
        <p:nvSpPr>
          <p:cNvPr id="4" name="Slide Number Placeholder 3">
            <a:extLst>
              <a:ext uri="{FF2B5EF4-FFF2-40B4-BE49-F238E27FC236}">
                <a16:creationId xmlns:a16="http://schemas.microsoft.com/office/drawing/2014/main" id="{1A726419-9079-D041-1CC4-74ABA0F678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3820697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solidFill>
                  <a:srgbClr val="000000"/>
                </a:solidFill>
                <a:latin typeface="Arial"/>
                <a:ea typeface="Calibri"/>
                <a:cs typeface="Arial"/>
              </a:rPr>
              <a:t>Now let’s look at how some countries have use identified actions after discovering common bottlenecks across multiple outbreaks while using 7-1-7.</a:t>
            </a:r>
          </a:p>
          <a:p>
            <a:pPr>
              <a:defRPr/>
            </a:pPr>
            <a:endParaRPr lang="en-US" dirty="0">
              <a:solidFill>
                <a:srgbClr val="000000"/>
              </a:solidFill>
              <a:ea typeface="Calibri"/>
              <a:cs typeface="Arial" panose="020B0604020202020204" pitchFamily="34" charset="0"/>
            </a:endParaRPr>
          </a:p>
          <a:p>
            <a:pPr>
              <a:defRPr/>
            </a:pPr>
            <a:r>
              <a:rPr lang="en-US" dirty="0">
                <a:solidFill>
                  <a:srgbClr val="000000"/>
                </a:solidFill>
                <a:latin typeface="Arial"/>
                <a:ea typeface="Calibri"/>
                <a:cs typeface="Arial"/>
              </a:rPr>
              <a:t>[CLICK] </a:t>
            </a:r>
            <a:endParaRPr lang="en-US" dirty="0">
              <a:solidFill>
                <a:srgbClr val="000000"/>
              </a:solidFill>
              <a:latin typeface="Arial"/>
              <a:cs typeface="Arial"/>
            </a:endParaRPr>
          </a:p>
          <a:p>
            <a:pPr>
              <a:defRPr/>
            </a:pPr>
            <a:endParaRPr lang="en-US" dirty="0">
              <a:solidFill>
                <a:srgbClr val="000000"/>
              </a:solidFill>
            </a:endParaRPr>
          </a:p>
          <a:p>
            <a:pPr>
              <a:defRPr/>
            </a:pPr>
            <a:r>
              <a:rPr lang="en-US" dirty="0">
                <a:solidFill>
                  <a:srgbClr val="000000"/>
                </a:solidFill>
                <a:latin typeface="Arial"/>
                <a:cs typeface="Arial"/>
              </a:rPr>
              <a:t>In November 2022, Sierra Leone applied 7-1-7 retrospectively to assess 16 events and identified several bottlenecks</a:t>
            </a:r>
            <a:r>
              <a:rPr lang="en-US" u="sng" dirty="0">
                <a:solidFill>
                  <a:srgbClr val="000000"/>
                </a:solidFill>
                <a:latin typeface="Arial"/>
                <a:cs typeface="Arial"/>
              </a:rPr>
              <a:t>,</a:t>
            </a:r>
            <a:r>
              <a:rPr lang="en-US" dirty="0">
                <a:solidFill>
                  <a:srgbClr val="000000"/>
                </a:solidFill>
                <a:latin typeface="Arial"/>
                <a:cs typeface="Arial"/>
              </a:rPr>
              <a:t> such as communications constraints between the community level and central level. These included consistent and ongoing challenges related to the call center, such as lack of funding, the hotline being down, and so on. As a result, the Ministry of Health developed actions with Jhpiego to strengthen call centers and their operational protocols for improved disease surveillance, including developing SOPs, job aids, etc. </a:t>
            </a:r>
            <a:endParaRPr lang="en-US" dirty="0">
              <a:solidFill>
                <a:srgbClr val="000000"/>
              </a:solidFill>
              <a:ea typeface="Calibri"/>
              <a:cs typeface="Arial" panose="020B0604020202020204" pitchFamily="34" charset="0"/>
            </a:endParaRPr>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[CLICK] </a:t>
            </a:r>
            <a:endParaRPr lang="en-US" dirty="0">
              <a:cs typeface="Arial" panose="020B0604020202020204" pitchFamily="34" charset="0"/>
            </a:endParaRPr>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Cambodia applied 7-1-7 to six H5N1 outbreaks in 12 months when the virus re-emerged after years of no cases in the country. They discovered common bottlenecks related to low community and clinical awareness, which is not unusual for new or re-emerging diseases. They also found gaps in multisectoral collaboration that impacted timeliness. They developed immediate and longer-term actions to address these common bottlenecks.  </a:t>
            </a:r>
            <a:endParaRPr lang="en-US" dirty="0"/>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[CLICK]</a:t>
            </a:r>
            <a:endParaRPr lang="en-US" dirty="0"/>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In Nigeria, </a:t>
            </a:r>
            <a:r>
              <a:rPr lang="en-US" dirty="0">
                <a:solidFill>
                  <a:srgbClr val="000000"/>
                </a:solidFill>
                <a:latin typeface="Arial"/>
                <a:cs typeface="Arial"/>
              </a:rPr>
              <a:t>Kano State integrated 7-1-7 reviews into their state-level coordination meetings and applied 7-1-7 to assess multiple outbreaks. In doing so, they identified a consistent constraint around bureaucratic procedures delaying the release of funds to support outbreak response. As a corrective action, they established a dedicated epidemiology fund to be able to more rapidly disperse funds to support outbreak detection and response.</a:t>
            </a:r>
            <a:r>
              <a:rPr lang="en-US" dirty="0">
                <a:solidFill>
                  <a:srgbClr val="000000"/>
                </a:solidFill>
                <a:latin typeface="Arial"/>
                <a:ea typeface="Calibri"/>
                <a:cs typeface="Arial"/>
              </a:rPr>
              <a:t> </a:t>
            </a:r>
            <a:endParaRPr lang="en-US" kern="100" dirty="0">
              <a:latin typeface="Calibri"/>
              <a:ea typeface="Calibri"/>
              <a:cs typeface="Calibri"/>
            </a:endParaRPr>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[CLICK]</a:t>
            </a:r>
            <a:endParaRPr lang="en-US" dirty="0"/>
          </a:p>
          <a:p>
            <a:pPr>
              <a:defRPr/>
            </a:pPr>
            <a:endParaRPr lang="en-US" dirty="0">
              <a:solidFill>
                <a:srgbClr val="000000"/>
              </a:solidFill>
              <a:latin typeface="Arial"/>
              <a:ea typeface="Calibri"/>
              <a:cs typeface="Arial"/>
            </a:endParaRPr>
          </a:p>
          <a:p>
            <a:pPr>
              <a:defRPr/>
            </a:pPr>
            <a:r>
              <a:rPr lang="en-US" dirty="0">
                <a:solidFill>
                  <a:srgbClr val="000000"/>
                </a:solidFill>
                <a:latin typeface="Arial"/>
                <a:ea typeface="Calibri"/>
                <a:cs typeface="Arial"/>
              </a:rPr>
              <a:t>When Zambia began adopting 7-1-7 </a:t>
            </a:r>
            <a:r>
              <a:rPr lang="en-US" dirty="0">
                <a:solidFill>
                  <a:srgbClr val="000000"/>
                </a:solidFill>
                <a:latin typeface="Arial"/>
                <a:cs typeface="Arial"/>
              </a:rPr>
              <a:t>in 2023, they conducted three Early Action Reviews – two for cholera and one for anthrax – each in a different district. Through these initial EARs, they found 3 categories of consistent bottlenecks: human resource gaps, low awareness or clinical suspicion by health workers, and lack of available resources for response initiation. The Zambia National Public Health Institute and district RCCE, or Risk Communication and Community Engagement, teams identified corresponding corrective actions. They quickly implemented several of the actions, including development of IEC materials for distribution in communities and radio, training of health care workers in IDSR, “Just in time” training in Incident Management System, and more. </a:t>
            </a:r>
            <a:endParaRPr lang="en-US" dirty="0">
              <a:solidFill>
                <a:srgbClr val="000000"/>
              </a:solidFill>
              <a:latin typeface="Arial"/>
              <a:ea typeface="Calibri"/>
              <a:cs typeface="Arial"/>
            </a:endParaRPr>
          </a:p>
          <a:p>
            <a:pPr>
              <a:defRPr/>
            </a:pPr>
            <a:r>
              <a:rPr lang="en-US" dirty="0">
                <a:solidFill>
                  <a:srgbClr val="000000"/>
                </a:solidFill>
                <a:latin typeface="Arial"/>
                <a:cs typeface="Arial"/>
              </a:rPr>
              <a:t> </a:t>
            </a:r>
            <a:endParaRPr lang="en-US" dirty="0">
              <a:latin typeface="Arial"/>
              <a:cs typeface="Arial"/>
            </a:endParaRPr>
          </a:p>
          <a:p>
            <a:pPr>
              <a:defRPr/>
            </a:pPr>
            <a:r>
              <a:rPr lang="en-US" dirty="0">
                <a:solidFill>
                  <a:srgbClr val="000000"/>
                </a:solidFill>
                <a:latin typeface="Arial"/>
                <a:ea typeface="Calibri"/>
                <a:cs typeface="Arial"/>
              </a:rPr>
              <a:t>These examples demonstrate the power of applying 7-1-7 to more and more outbreaks – it helps you identify common bottlenecks that are affecting multiple outbreaks, which can help prioritize and inform actions that will likely have impact for many future outbreaks.  </a:t>
            </a:r>
            <a:endParaRPr lang="en-US" dirty="0">
              <a:cs typeface="Arial"/>
            </a:endParaRPr>
          </a:p>
          <a:p>
            <a:endParaRPr lang="en-US" b="1" dirty="0"/>
          </a:p>
          <a:p>
            <a:endParaRPr lang="en-US" b="1" dirty="0"/>
          </a:p>
          <a:p>
            <a:endParaRPr lang="en-US" b="1" dirty="0"/>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182831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a:rPr>
              <a:t>As a reminder, if you are using the 7-1-7 Data Consolidation Spreadsheet, the fourth tab lets you categorize bottlenecks using the Bottleneck Categorization taxonomy I mentioned earlier.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2220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7DC5D-DC3C-3056-077F-453E06D0D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0D9B02-ED38-B291-1878-CC5AC3F97B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C969DF-BF16-25F7-6A43-2A154E1A929D}"/>
              </a:ext>
            </a:extLst>
          </p:cNvPr>
          <p:cNvSpPr>
            <a:spLocks noGrp="1"/>
          </p:cNvSpPr>
          <p:nvPr>
            <p:ph type="body" idx="1"/>
          </p:nvPr>
        </p:nvSpPr>
        <p:spPr/>
        <p:txBody>
          <a:bodyPr/>
          <a:lstStyle/>
          <a:p>
            <a:r>
              <a:rPr lang="en-US" dirty="0">
                <a:latin typeface="Arial"/>
                <a:cs typeface="Arial"/>
              </a:rPr>
              <a:t>Now, once you’ve synthesized your 7-1-7 results, disseminating the findings to a broad set of stakeholders has some great benefits.  </a:t>
            </a:r>
          </a:p>
          <a:p>
            <a:endParaRPr lang="en-US" dirty="0"/>
          </a:p>
          <a:p>
            <a:r>
              <a:rPr lang="en-US" dirty="0"/>
              <a:t>[CLICK]</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7-1-7 is most effective when a broad set of stakeholders are aware and engaged, especially since different stakeholders are helpful at different times based on the outbreak type, the bottlenecks and actions involved, and so on. But their level of engagement will differ. So we’ve found that this kind of regular dissemination of key findings has been quite helpful. Information to include in such a report includes:</a:t>
            </a:r>
          </a:p>
          <a:p>
            <a:pPr marL="228600" marR="0" lvl="0" indent="-228600" algn="l" defTabSz="914400">
              <a:lnSpc>
                <a:spcPct val="90000"/>
              </a:lnSpc>
              <a:spcBef>
                <a:spcPts val="1000"/>
              </a:spcBef>
              <a:spcAft>
                <a:spcPts val="0"/>
              </a:spcAft>
              <a:buSzTx/>
              <a:buFont typeface="Arial,Sans-Serif"/>
              <a:buChar char="•"/>
              <a:tabLst/>
              <a:defRPr/>
            </a:pPr>
            <a:endParaRPr lang="en-US" sz="1200" b="0" i="0" u="none" strike="noStrike" kern="1200" cap="none" spc="0" normalizeH="0" baseline="0" noProof="0" dirty="0">
              <a:ln>
                <a:noFill/>
              </a:ln>
              <a:solidFill>
                <a:srgbClr val="000000"/>
              </a:solidFill>
              <a:effectLst/>
              <a:uLnTx/>
              <a:uFillTx/>
              <a:cs typeface="Arial" panose="020B0604020202020204" pitchFamily="34" charset="0"/>
            </a:endParaRPr>
          </a:p>
          <a:p>
            <a:pPr marL="228600" indent="-228600">
              <a:lnSpc>
                <a:spcPct val="90000"/>
              </a:lnSpc>
              <a:spcBef>
                <a:spcPts val="1000"/>
              </a:spcBef>
              <a:buFont typeface="Arial,Sans-Serif"/>
              <a:buChar char="•"/>
              <a:defRPr/>
            </a:pPr>
            <a:r>
              <a:rPr lang="en-US" dirty="0"/>
              <a:t>Providing a high-level summary of the most important learnings</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n-US" dirty="0"/>
              <a:t>Informing stakeholders of performance against the 7-1-7 target</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n-US" dirty="0"/>
              <a:t>Reviewing the progress in completing immediate actions </a:t>
            </a:r>
          </a:p>
          <a:p>
            <a:pPr marL="228600" indent="-228600">
              <a:lnSpc>
                <a:spcPct val="90000"/>
              </a:lnSpc>
              <a:spcBef>
                <a:spcPts val="1000"/>
              </a:spcBef>
              <a:buFont typeface="Arial,Sans-Serif"/>
              <a:buChar char="•"/>
              <a:defRPr/>
            </a:pPr>
            <a:endParaRPr lang="en-US" dirty="0"/>
          </a:p>
          <a:p>
            <a:pPr marL="228600" indent="-228600">
              <a:lnSpc>
                <a:spcPct val="90000"/>
              </a:lnSpc>
              <a:spcBef>
                <a:spcPts val="1000"/>
              </a:spcBef>
              <a:buFont typeface="Arial,Sans-Serif"/>
              <a:buChar char="•"/>
              <a:defRPr/>
            </a:pPr>
            <a:r>
              <a:rPr lang="en-US" dirty="0">
                <a:latin typeface="Arial"/>
                <a:cs typeface="Arial"/>
              </a:rPr>
              <a:t>And consolidating and highlighting long-term actions to inform planning, financing, and advocacy</a:t>
            </a:r>
          </a:p>
          <a:p>
            <a:pPr marR="0" lvl="0" algn="l" defTabSz="914400" rtl="0" eaLnBrk="1" fontAlgn="auto" latinLnBrk="0" hangingPunct="1">
              <a:spcAft>
                <a:spcPts val="0"/>
              </a:spcAft>
              <a:buSzTx/>
              <a:tabLst/>
              <a:defRPr/>
            </a:pPr>
            <a:endParaRPr lang="en-US" dirty="0">
              <a:solidFill>
                <a:srgbClr val="000000"/>
              </a:solidFill>
              <a:cs typeface="Arial" panose="020B0604020202020204" pitchFamily="34" charset="0"/>
            </a:endParaRPr>
          </a:p>
          <a:p>
            <a:r>
              <a:rPr lang="en-US" dirty="0"/>
              <a:t>[CLICK] </a:t>
            </a:r>
          </a:p>
          <a:p>
            <a:endParaRPr lang="en-US" dirty="0"/>
          </a:p>
          <a:p>
            <a:r>
              <a:rPr lang="en-US" dirty="0">
                <a:latin typeface="Arial"/>
                <a:cs typeface="Arial"/>
              </a:rPr>
              <a:t>We have seen countries do this at least annually, through a report but also optionally during stakeholder meetings or workshops. You can create your own report, or use the 7-1-7 Synthesis Report template found on the 7-1-7 Alliance website.   </a:t>
            </a:r>
          </a:p>
          <a:p>
            <a:endParaRPr lang="en-US"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A45C34FD-E1A1-D4EA-788B-BE3CDC7733B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9819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17311B-B950-2332-DEF2-120137AA6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0F7BD2-08C5-DCD9-F544-2545F86E21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061E33-034B-8C90-6895-7FC694F8482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that brings us to the big picture of how these longer-term actions can inform and get integrated into national planning, financing, and advocacy.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we discussed, synthesizing results helps to identify common bottlenecks and priorities for action.  </a:t>
            </a:r>
          </a:p>
          <a:p>
            <a:endParaRPr lang="en-US" dirty="0"/>
          </a:p>
          <a:p>
            <a:r>
              <a:rPr lang="en-US" dirty="0"/>
              <a:t>[CLICK]</a:t>
            </a:r>
          </a:p>
          <a:p>
            <a:endParaRPr lang="en-US" dirty="0"/>
          </a:p>
          <a:p>
            <a:r>
              <a:rPr lang="en-US" dirty="0"/>
              <a:t>These findings can be used to help inform or complement existing assessments and tools for health security, such as JEEs, SPAR, after action reviews, and so on. </a:t>
            </a:r>
          </a:p>
          <a:p>
            <a:endParaRPr lang="en-US" dirty="0"/>
          </a:p>
          <a:p>
            <a:endParaRPr lang="en-US" dirty="0"/>
          </a:p>
          <a:p>
            <a:r>
              <a:rPr lang="en-US" dirty="0"/>
              <a:t>[CLICK]</a:t>
            </a:r>
          </a:p>
          <a:p>
            <a:endParaRPr lang="en-US" dirty="0"/>
          </a:p>
          <a:p>
            <a:r>
              <a:rPr lang="en-US" dirty="0">
                <a:latin typeface="Arial"/>
                <a:cs typeface="Arial"/>
              </a:rPr>
              <a:t>And finally, the findings can be added or reprioritized in national plans, such as the national action plans for health security, or used for other financing and advocacy discussions.</a:t>
            </a:r>
            <a:endParaRPr lang="en-US" dirty="0">
              <a:cs typeface="Arial"/>
            </a:endParaRPr>
          </a:p>
          <a:p>
            <a:br>
              <a:rPr lang="en-US" dirty="0"/>
            </a:br>
            <a:br>
              <a:rPr lang="en-US" dirty="0"/>
            </a:br>
            <a:endParaRPr lang="en-US" dirty="0"/>
          </a:p>
        </p:txBody>
      </p:sp>
      <p:sp>
        <p:nvSpPr>
          <p:cNvPr id="4" name="Slide Number Placeholder 3">
            <a:extLst>
              <a:ext uri="{FF2B5EF4-FFF2-40B4-BE49-F238E27FC236}">
                <a16:creationId xmlns:a16="http://schemas.microsoft.com/office/drawing/2014/main" id="{FEB5E377-B6BE-54FE-DFDF-25A15BFD173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692341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latin typeface="Arial"/>
              <a:cs typeface="Arial"/>
            </a:endParaRPr>
          </a:p>
          <a:p>
            <a:r>
              <a:rPr lang="en-US" dirty="0">
                <a:latin typeface="Arial"/>
                <a:cs typeface="Arial"/>
              </a:rPr>
              <a:t>What planning and financing activities can be influenced by 7-1-7 in countries you support or the work you do?   </a:t>
            </a:r>
            <a:endParaRPr lang="en-US" dirty="0">
              <a:cs typeface="Arial"/>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405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for this activity, we have 7 pre-written scenarios that should be printed prior to the workshop. We recommend groups of 6-8 participants, though this can be adjusted based on audience size. Ideally you will not need more than 7 groups – if there are more than 7 groups for a large workshop, then have more than one group receive the same scenario as needed. More time may need to be added to the activity for more than 7 groups due to the report back by each group at the end of the activity. We recommend flipcharts and markers, or at minimum large sheets of paper that can be placed atop tables, for this activity. There is no designated facilitator within the small groups].  </a:t>
            </a:r>
          </a:p>
          <a:p>
            <a:endParaRPr lang="en-US" dirty="0"/>
          </a:p>
          <a:p>
            <a:r>
              <a:rPr lang="en-US" dirty="0"/>
              <a:t>We’re now going to do a small group activity to help you become familiar with categorizing bottlenecks, and also let you think critically and creatively about longer-term planning.  </a:t>
            </a:r>
          </a:p>
          <a:p>
            <a:endParaRPr lang="en-US" dirty="0"/>
          </a:p>
          <a:p>
            <a:endParaRPr lang="en-US" dirty="0"/>
          </a:p>
          <a:p>
            <a:r>
              <a:rPr lang="en-US" i="1" dirty="0"/>
              <a:t>[Note to moderator: have participants go into their small groups now].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305758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you’re in your groups, let’s get started! </a:t>
            </a:r>
          </a:p>
          <a:p>
            <a:r>
              <a:rPr lang="en-US" dirty="0">
                <a:latin typeface="Arial"/>
                <a:cs typeface="Arial"/>
              </a:rPr>
              <a:t> </a:t>
            </a:r>
          </a:p>
          <a:p>
            <a:r>
              <a:rPr lang="en-US" dirty="0">
                <a:latin typeface="Arial"/>
                <a:cs typeface="Arial"/>
              </a:rPr>
              <a:t>We’re going to pass around a short scenario to each group as well as a copy of the 7-1-7 Bottleneck Categories guidance. This scenario includes instructions for what you’ll be doing during this activity. You’ll have 20 minutes within your groups to do the activity, and then we’ll have a report-out from each group. In your groups, you’ll read the instructions for this activity and the scenario. Then we want you to review the 7-1-7 Bottleneck Category guidance for a few minutes. We then want you to determine which bottleneck theme and category from that document applies to the bottleneck in your scenario.  Pleas</a:t>
            </a:r>
          </a:p>
          <a:p>
            <a:r>
              <a:rPr lang="en-US" dirty="0">
                <a:latin typeface="Arial"/>
                <a:cs typeface="Arial"/>
              </a:rPr>
              <a:t> </a:t>
            </a:r>
          </a:p>
          <a:p>
            <a:r>
              <a:rPr lang="en-US" dirty="0">
                <a:latin typeface="Arial"/>
                <a:cs typeface="Arial"/>
              </a:rPr>
              <a:t>Once you have done this, you’ll have about 15 minutes to:</a:t>
            </a:r>
          </a:p>
          <a:p>
            <a:pPr marL="742950" marR="283210" lvl="1" indent="-285750">
              <a:lnSpc>
                <a:spcPct val="120000"/>
              </a:lnSpc>
              <a:spcBef>
                <a:spcPts val="0"/>
              </a:spcBef>
              <a:buFont typeface="Courier New" panose="02070309020205020404" pitchFamily="49" charset="0"/>
              <a:buChar char="o"/>
            </a:pPr>
            <a:r>
              <a:rPr lang="en-US" dirty="0">
                <a:effectLst/>
                <a:latin typeface="Arial" panose="020B0604020202020204" pitchFamily="34" charset="0"/>
                <a:ea typeface="PublicSans-Thin"/>
              </a:rPr>
              <a:t>Identify longer-term action(s) to address the bottleneck</a:t>
            </a:r>
          </a:p>
          <a:p>
            <a:pPr marL="742950" marR="283210" lvl="1" indent="-285750">
              <a:lnSpc>
                <a:spcPct val="120000"/>
              </a:lnSpc>
              <a:spcBef>
                <a:spcPts val="0"/>
              </a:spcBef>
              <a:buFont typeface="Courier New" panose="02070309020205020404" pitchFamily="49" charset="0"/>
              <a:buChar char="o"/>
            </a:pPr>
            <a:r>
              <a:rPr lang="en-US" dirty="0">
                <a:effectLst/>
                <a:latin typeface="Arial" panose="020B0604020202020204" pitchFamily="34" charset="0"/>
                <a:ea typeface="PublicSans-Thin"/>
              </a:rPr>
              <a:t>Brainstorm a plan for inclusion in national planning and/or funding opportunities</a:t>
            </a:r>
          </a:p>
          <a:p>
            <a:pPr marL="742950" marR="283210" lvl="1" indent="-285750">
              <a:lnSpc>
                <a:spcPct val="120000"/>
              </a:lnSpc>
              <a:spcBef>
                <a:spcPts val="0"/>
              </a:spcBef>
              <a:buFont typeface="Courier New" panose="02070309020205020404" pitchFamily="49" charset="0"/>
              <a:buChar char="o"/>
            </a:pPr>
            <a:r>
              <a:rPr lang="en-US" dirty="0">
                <a:effectLst/>
                <a:latin typeface="Arial" panose="020B0604020202020204" pitchFamily="34" charset="0"/>
                <a:ea typeface="PublicSans-Thin"/>
              </a:rPr>
              <a:t>And brainstorm a plan for advocacy as needed</a:t>
            </a:r>
          </a:p>
          <a:p>
            <a:endParaRPr lang="en-US" dirty="0">
              <a:latin typeface="Arial"/>
              <a:cs typeface="Arial"/>
            </a:endParaRPr>
          </a:p>
          <a:p>
            <a:r>
              <a:rPr lang="en-US" dirty="0">
                <a:latin typeface="Arial"/>
                <a:cs typeface="Arial"/>
              </a:rPr>
              <a:t>Use your flipchart for this part of the activity, and use your previous experience and imagination to help you complete this part of the activity! </a:t>
            </a:r>
          </a:p>
          <a:p>
            <a:r>
              <a:rPr lang="en-US" dirty="0">
                <a:latin typeface="Arial"/>
                <a:cs typeface="Arial"/>
              </a:rPr>
              <a:t> </a:t>
            </a:r>
          </a:p>
          <a:p>
            <a:r>
              <a:rPr lang="en-US" dirty="0">
                <a:latin typeface="Arial"/>
                <a:cs typeface="Arial"/>
              </a:rPr>
              <a:t>Be sure to designate a reporter from your group. At the end of the activity, we’ll have each group do a very quick report out – about 2 minutes per group – on which bottleneck category you chose and your longer-term planning brainstorm.  </a:t>
            </a:r>
          </a:p>
          <a:p>
            <a:r>
              <a:rPr lang="en-US" dirty="0">
                <a:latin typeface="Arial"/>
                <a:cs typeface="Arial"/>
              </a:rPr>
              <a:t> </a:t>
            </a:r>
          </a:p>
          <a:p>
            <a:r>
              <a:rPr lang="en-US" dirty="0">
                <a:latin typeface="Arial"/>
                <a:cs typeface="Arial"/>
              </a:rPr>
              <a:t>Let’s get started!  </a:t>
            </a:r>
          </a:p>
          <a:p>
            <a:r>
              <a:rPr lang="en-US" dirty="0">
                <a:latin typeface="Arial"/>
                <a:cs typeface="Arial"/>
              </a:rPr>
              <a:t> </a:t>
            </a:r>
          </a:p>
          <a:p>
            <a:r>
              <a:rPr lang="en-US" i="1" dirty="0">
                <a:latin typeface="Arial"/>
                <a:cs typeface="Arial"/>
              </a:rPr>
              <a:t>[Note to moderator: make announcements at each of the time intervals mentioned on the slide to help keep participants stay on track. Once time is up, ask participants to stop the activity because you’ll next be do report-backs in plenary].  </a:t>
            </a:r>
          </a:p>
          <a:p>
            <a:r>
              <a:rPr lang="en-US" dirty="0">
                <a:latin typeface="Arial"/>
                <a:cs typeface="Arial"/>
              </a:rPr>
              <a:t> </a:t>
            </a:r>
          </a:p>
          <a:p>
            <a:r>
              <a:rPr lang="en-US" dirty="0">
                <a:latin typeface="Arial"/>
                <a:cs typeface="Arial"/>
              </a:rPr>
              <a:t> </a:t>
            </a:r>
          </a:p>
          <a:p>
            <a:endParaRPr lang="en-US" dirty="0">
              <a:latin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004842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6427-D1E2-3631-A916-307FDD99E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AD7A26-F200-1B1F-28D1-7B3E990F03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1B259B-6BFD-C1A3-9B50-A82540DE9B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 to moderator: Feel free to revise for the audience you are expecting]  </a:t>
            </a:r>
          </a:p>
          <a:p>
            <a:endParaRPr lang="en-US" dirty="0"/>
          </a:p>
        </p:txBody>
      </p:sp>
      <p:sp>
        <p:nvSpPr>
          <p:cNvPr id="4" name="Slide Number Placeholder 3">
            <a:extLst>
              <a:ext uri="{FF2B5EF4-FFF2-40B4-BE49-F238E27FC236}">
                <a16:creationId xmlns:a16="http://schemas.microsoft.com/office/drawing/2014/main" id="{03C6164F-47E6-152C-9D86-464D55FCF069}"/>
              </a:ext>
            </a:extLst>
          </p:cNvPr>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4437143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1. The time for report back is short so try politely but actively ask the group to end if needed.] </a:t>
            </a:r>
          </a:p>
          <a:p>
            <a:endParaRPr lang="en-US" dirty="0"/>
          </a:p>
          <a:p>
            <a:r>
              <a:rPr lang="en-US" dirty="0">
                <a:latin typeface="Arial"/>
                <a:cs typeface="Arial"/>
              </a:rPr>
              <a:t>Let’s have group 1 present on their scenario, which is presented on this slide  Let us know which bottleneck category you picked and why, and a brief summary of your longer-term proposal. Remember to keep your report short – about 2 minutes!</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16056368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2. The time for report back is short so try politely but actively ask the group to end if needed.]  </a:t>
            </a:r>
          </a:p>
          <a:p>
            <a:endParaRPr lang="en-US" dirty="0"/>
          </a:p>
          <a:p>
            <a:r>
              <a:rPr lang="en-US" dirty="0">
                <a:latin typeface="Arial"/>
                <a:cs typeface="Arial"/>
              </a:rPr>
              <a:t>Thank you!  Now let’s have group 2 present on their scenario. Let us know which bottleneck category you picked and why, and a brief summary of your longer-term proposal. Remember to keep your report short – about 2 minutes!</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4936149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3. The time for report back is short so try politely but actively ask the group to end if needed.]  </a:t>
            </a:r>
          </a:p>
          <a:p>
            <a:endParaRPr lang="en-US" dirty="0"/>
          </a:p>
          <a:p>
            <a:r>
              <a:rPr lang="en-US" dirty="0">
                <a:latin typeface="Arial"/>
                <a:cs typeface="Arial"/>
              </a:rPr>
              <a:t>Thank you! Now let’s have group 3 present on their scenario. Let us know which bottleneck category you picked and why, and a brief summary of your longer-term proposal. Remember to keep your report short – about 2 minutes!</a:t>
            </a:r>
          </a:p>
          <a:p>
            <a:endParaRPr lang="en-US" dirty="0"/>
          </a:p>
          <a:p>
            <a:endParaRPr lang="en-US" dirty="0"/>
          </a:p>
          <a:p>
            <a:r>
              <a:rPr lang="en-US" i="1" dirty="0"/>
              <a:t>[Note to moderator: if this is the last group presenting, say the following and then move on to the next session of the workshop…]</a:t>
            </a:r>
          </a:p>
          <a:p>
            <a:endParaRPr lang="en-US" dirty="0"/>
          </a:p>
          <a:p>
            <a:r>
              <a:rPr lang="en-US" dirty="0">
                <a:latin typeface="Arial"/>
                <a:cs typeface="Arial"/>
              </a:rPr>
              <a:t>Great! Thanks to everyone for participating in this activity and presenting your results. I hope this exercise helped pull together for you some of what we learned this morning on how synthesized information, including for bottleneck categories, can be used for longer-term planning.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40779796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4. The time for report back is short so try politely but actively ask the group to end if needed.]  </a:t>
            </a:r>
          </a:p>
          <a:p>
            <a:endParaRPr lang="en-US" dirty="0"/>
          </a:p>
          <a:p>
            <a:r>
              <a:rPr lang="en-US" dirty="0">
                <a:latin typeface="Arial"/>
                <a:cs typeface="Arial"/>
              </a:rPr>
              <a:t>Thank you! Now let’s have group 4 present on their scenario. Let us know which bottleneck category you picked and why, and a brief summary of your longer-term proposal. Remember to keep your report short – about 2 minutes!</a:t>
            </a:r>
          </a:p>
          <a:p>
            <a:endParaRPr lang="en-US" dirty="0"/>
          </a:p>
          <a:p>
            <a:endParaRPr lang="en-US" dirty="0"/>
          </a:p>
          <a:p>
            <a:r>
              <a:rPr lang="en-US" i="1" dirty="0"/>
              <a:t>[Note to moderator: if this is the last group presenting, say the following and then move on to the next session of the workshop…]</a:t>
            </a:r>
          </a:p>
          <a:p>
            <a:endParaRPr lang="en-US" dirty="0"/>
          </a:p>
          <a:p>
            <a:r>
              <a:rPr lang="en-US" dirty="0">
                <a:latin typeface="Arial"/>
                <a:cs typeface="Arial"/>
              </a:rPr>
              <a:t>Great! Thanks to everyone for participating in this activity and presenting your results. I hope this exercise helped pull together for you some of what we learned this morning on how synthesized information, including for bottleneck categories, can be used for longer-term planning.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412908123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5. The time for report back is short so try politely but actively ask the group to end if needed.]  </a:t>
            </a:r>
          </a:p>
          <a:p>
            <a:endParaRPr lang="en-US" dirty="0"/>
          </a:p>
          <a:p>
            <a:r>
              <a:rPr lang="en-US" dirty="0">
                <a:latin typeface="Arial"/>
                <a:cs typeface="Arial"/>
              </a:rPr>
              <a:t>Thank you! Now let’s have group 5 present on their scenario. Let us know which bottleneck category you picked and why, and a brief summary of your longer-term proposal. Remember to keep your report short – about 2 minutes!</a:t>
            </a:r>
          </a:p>
          <a:p>
            <a:endParaRPr lang="en-US" dirty="0"/>
          </a:p>
          <a:p>
            <a:endParaRPr lang="en-US" dirty="0"/>
          </a:p>
          <a:p>
            <a:r>
              <a:rPr lang="en-US" i="1" dirty="0"/>
              <a:t>[Note to moderator: if this is the last group presenting, say the following and then move on to the next session of the workshop…]</a:t>
            </a:r>
          </a:p>
          <a:p>
            <a:endParaRPr lang="en-US" dirty="0"/>
          </a:p>
          <a:p>
            <a:r>
              <a:rPr lang="en-US" dirty="0">
                <a:latin typeface="Arial"/>
                <a:cs typeface="Arial"/>
              </a:rPr>
              <a:t>Great! Thanks to everyone for participating in this activity and presenting your results. I hope this exercise helped pull together for you some of what we learned this morning on how synthesized information, including for bottleneck categories, can be used for longer-term planning.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5147909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6. The time for report back is short so try politely but actively ask the group to end if needed.]  </a:t>
            </a:r>
          </a:p>
          <a:p>
            <a:endParaRPr lang="en-US" dirty="0"/>
          </a:p>
          <a:p>
            <a:r>
              <a:rPr lang="en-US" dirty="0">
                <a:latin typeface="Arial"/>
                <a:cs typeface="Arial"/>
              </a:rPr>
              <a:t>Thank you! Now let’s have group 6 present on their scenario. Let us know which bottleneck category you picked and why, and a brief summary of your longer-term proposal. Remember to keep your report short – about 2 minutes!</a:t>
            </a:r>
          </a:p>
          <a:p>
            <a:endParaRPr lang="en-US" dirty="0"/>
          </a:p>
          <a:p>
            <a:endParaRPr lang="en-US" dirty="0"/>
          </a:p>
          <a:p>
            <a:r>
              <a:rPr lang="en-US" i="1" dirty="0"/>
              <a:t>[Note to moderator: if this is the last group presenting, say the following and then move on to the next session of the workshop…]</a:t>
            </a:r>
          </a:p>
          <a:p>
            <a:endParaRPr lang="en-US" dirty="0"/>
          </a:p>
          <a:p>
            <a:r>
              <a:rPr lang="en-US" dirty="0">
                <a:latin typeface="Arial"/>
                <a:cs typeface="Arial"/>
              </a:rPr>
              <a:t>Great! Thanks to everyone for participating in this activity and presenting your results. I hope this exercise helped pull together for you some of what we learned this morning on how synthesized information, including for bottleneck categories, can be used for longer-term planning.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6623436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call on the group that worked on scenario 7. The time for report back is short so try politely but actively ask the group to end if needed.]  </a:t>
            </a:r>
          </a:p>
          <a:p>
            <a:endParaRPr lang="en-US" dirty="0"/>
          </a:p>
          <a:p>
            <a:r>
              <a:rPr lang="en-US" dirty="0">
                <a:latin typeface="Arial"/>
                <a:cs typeface="Arial"/>
              </a:rPr>
              <a:t>Thank you! Now let’s have group 7 present on their scenario. Let us know which bottleneck category you picked and why, and a brief summary of your longer-term proposal. Remember to keep your report short – about 2 minutes!</a:t>
            </a:r>
          </a:p>
          <a:p>
            <a:endParaRPr lang="en-US" dirty="0"/>
          </a:p>
          <a:p>
            <a:endParaRPr lang="en-US" dirty="0"/>
          </a:p>
          <a:p>
            <a:r>
              <a:rPr lang="en-US" i="1" dirty="0"/>
              <a:t>[Note to moderator: if this is the last group presenting, say the following and then move on to the next session of the workshop…]</a:t>
            </a:r>
          </a:p>
          <a:p>
            <a:endParaRPr lang="en-US" dirty="0"/>
          </a:p>
          <a:p>
            <a:r>
              <a:rPr lang="en-US" dirty="0">
                <a:latin typeface="Arial"/>
                <a:cs typeface="Arial"/>
              </a:rPr>
              <a:t>Great! Thanks to everyone for participating in this activity and presenting your results. I hope this exercise helped pull together for you some of what we learned this morning on how synthesized information, including for bottleneck categories, can be used for longer-term planning.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9328026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E1C3-D4F3-29AA-803C-3754747D40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DF18CF-6D2F-DDBE-5F58-7DAAB1A98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BF70F-74C8-F68F-5BAC-9AADDB8CB61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u="none" strike="noStrike" dirty="0">
                <a:solidFill>
                  <a:srgbClr val="000000"/>
                </a:solidFill>
                <a:effectLst/>
                <a:latin typeface="Arial"/>
                <a:cs typeface="Arial"/>
              </a:rPr>
              <a:t>[Note to moderator: if there is time for a ~</a:t>
            </a:r>
            <a:r>
              <a:rPr lang="en-US" i="1" dirty="0">
                <a:solidFill>
                  <a:srgbClr val="000000"/>
                </a:solidFill>
                <a:latin typeface="Arial"/>
                <a:cs typeface="Arial"/>
              </a:rPr>
              <a:t>5-minute</a:t>
            </a:r>
            <a:r>
              <a:rPr lang="en-US" b="0" i="1" u="none" strike="noStrike" dirty="0">
                <a:solidFill>
                  <a:srgbClr val="000000"/>
                </a:solidFill>
                <a:effectLst/>
                <a:latin typeface="Arial"/>
                <a:cs typeface="Arial"/>
              </a:rPr>
              <a:t> debrief, consider using the questions listed here as prompts for discussion.]</a:t>
            </a:r>
            <a:endParaRPr lang="en-US" i="1" dirty="0">
              <a:latin typeface="Arial"/>
              <a:cs typeface="Arial"/>
            </a:endParaRPr>
          </a:p>
        </p:txBody>
      </p:sp>
      <p:sp>
        <p:nvSpPr>
          <p:cNvPr id="4" name="Slide Number Placeholder 3">
            <a:extLst>
              <a:ext uri="{FF2B5EF4-FFF2-40B4-BE49-F238E27FC236}">
                <a16:creationId xmlns:a16="http://schemas.microsoft.com/office/drawing/2014/main" id="{4C86735B-DEFF-0063-4B61-C22A4E5C55A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421060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Let me now give you an example from Uganda, which has been using 7-1-7 findings for the last few years to help prioritize actions in annual planning. This example is documented in a case study on the 7-1-7 Alliance website.  </a:t>
            </a:r>
          </a:p>
          <a:p>
            <a:endParaRPr lang="en-US" dirty="0"/>
          </a:p>
          <a:p>
            <a:r>
              <a:rPr lang="en-US" dirty="0"/>
              <a:t>[CLICK]</a:t>
            </a:r>
          </a:p>
          <a:p>
            <a:endParaRPr lang="en-US" dirty="0"/>
          </a:p>
          <a:p>
            <a:r>
              <a:rPr lang="en-US" dirty="0"/>
              <a:t>Uganda developed a 5-year National Action Plan for Health Security (NAPHS) in 2019, which was effectively a blueprint used to identify and plan priority activities to “step up” epidemic preparedness. But it’s not uncommon for a NAPHS to have more than 500 activities, which can make prioritization and action laborious. Despite strong political support, in Uganda (as in many other countries) operationalizing the NAPHS with clear annual priorities and stakeholder accountability proved challenging. After three years, little of the strategic NAPHS had been implemented. Most activities were only partially funded; many were not funded at all. Uganda’s health officials wanted to address barriers to implementation and better prioritize resources to improve the country’s health security.  </a:t>
            </a:r>
          </a:p>
          <a:p>
            <a:endParaRPr lang="en-US" dirty="0"/>
          </a:p>
          <a:p>
            <a:r>
              <a:rPr lang="en-US" dirty="0"/>
              <a:t>[CLICK]</a:t>
            </a:r>
          </a:p>
          <a:p>
            <a:endParaRPr lang="en-US" dirty="0"/>
          </a:p>
          <a:p>
            <a:r>
              <a:rPr lang="en-US" dirty="0"/>
              <a:t>Beginning in September 2021, Uganda’s officials began breaking the five-year strategic NAPHS into more practical and action-oriented one-year operational plans. To launch the annual process, those involved reviewed implementation progress of the 2021-2022 NAPHS operational plan through monitoring visits to Ministries, Departments and Agencies involved in NAPHS implementation. </a:t>
            </a:r>
          </a:p>
          <a:p>
            <a:endParaRPr lang="en-US" dirty="0">
              <a:cs typeface="Arial" panose="020B0604020202020204" pitchFamily="34" charset="0"/>
            </a:endParaRPr>
          </a:p>
          <a:p>
            <a:r>
              <a:rPr lang="en-US" dirty="0">
                <a:latin typeface="Arial"/>
                <a:cs typeface="Arial"/>
              </a:rPr>
              <a:t>As part of the planning exercise, Uganda reviewed 7-1-7 findings from 45 outbreak events. The bottlenecks and corrective actions identified from the 7-1-7 review provided tangible data for Uganda’s inaugural integration of the 7-1-7 approach into NAPHS planning, which ultimately improved prioritization. </a:t>
            </a:r>
          </a:p>
          <a:p>
            <a:endParaRPr lang="en-US" dirty="0"/>
          </a:p>
          <a:p>
            <a:r>
              <a:rPr lang="en-US" dirty="0"/>
              <a:t>[CLICK]</a:t>
            </a:r>
          </a:p>
          <a:p>
            <a:endParaRPr lang="en-US" dirty="0"/>
          </a:p>
          <a:p>
            <a:r>
              <a:rPr lang="en-US" dirty="0"/>
              <a:t>The outcome of this work was that Uganda created an NAPHS operational plan for 2022-2023, with each activity targeting priority gaps, including those surfaced through the 7-1-7 review. Every step of the drafting process included and engaged the different ministries involved in global health security in Uganda. Together, these ministries determined a timeline for implementation within a year, identified points of contact responsible for activity implementation and determined funding sources. </a:t>
            </a:r>
          </a:p>
          <a:p>
            <a:r>
              <a:rPr lang="en-US" dirty="0">
                <a:latin typeface="Arial"/>
                <a:cs typeface="Arial"/>
              </a:rPr>
              <a:t> </a:t>
            </a:r>
          </a:p>
          <a:p>
            <a:r>
              <a:rPr lang="en-US" dirty="0">
                <a:latin typeface="Arial"/>
                <a:cs typeface="Arial"/>
              </a:rPr>
              <a:t>For 2024-2025, the NAPHS operational plan included priority activities based on 7-1-7 recommendations in </a:t>
            </a:r>
          </a:p>
          <a:p>
            <a:pPr marL="171450" indent="-171450">
              <a:buFont typeface="Calibri"/>
              <a:buChar char="-"/>
            </a:pPr>
            <a:r>
              <a:rPr lang="en-US" dirty="0">
                <a:latin typeface="Arial"/>
                <a:cs typeface="Arial"/>
              </a:rPr>
              <a:t>19 of the 152 (12%) major activities </a:t>
            </a:r>
          </a:p>
          <a:p>
            <a:pPr marL="171450" indent="-171450">
              <a:buFont typeface="Calibri"/>
              <a:buChar char="-"/>
            </a:pPr>
            <a:r>
              <a:rPr lang="en-US" dirty="0">
                <a:latin typeface="Arial"/>
                <a:cs typeface="Arial"/>
              </a:rPr>
              <a:t>37 of 365 (10%) sub activities </a:t>
            </a:r>
            <a:endParaRPr lang="en-US" dirty="0"/>
          </a:p>
          <a:p>
            <a:endParaRPr lang="en-US" dirty="0">
              <a:cs typeface="Arial" panose="020B0604020202020204" pitchFamily="34" charset="0"/>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3289906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specifically did they integrate 7-1-7 bottlenecks and actions into this planning process?</a:t>
            </a:r>
          </a:p>
          <a:p>
            <a:endParaRPr lang="en-US" dirty="0"/>
          </a:p>
          <a:p>
            <a:r>
              <a:rPr lang="en-US" dirty="0">
                <a:latin typeface="Arial"/>
                <a:cs typeface="Arial"/>
              </a:rPr>
              <a:t>Technical leads analyzed the current strategic NAPHS and operational plan against the bottlenecks and actions from the 7-1-7 review to identify: 1) activities within the NAPHS that would address the bottlenecks identified; 2) where actions from the 7-1-7 review aligned with existing activities and 3) which activities from 7-1-7 should be included in the strategic NAPHS or operational plan. Applying 7-1-7 to the current strategic NAPHS helped prioritize the most urgent activities for inclusion in the 2022-2023 operational plan. For example, based on their 7-1-7 analysis, lack of medical supplies was identified as a bottleneck to Uganda’s response efforts, so officials added “conducting a stockpile needs assessment regionally and nationally” as a priority activity for the upcoming year. </a:t>
            </a:r>
          </a:p>
          <a:p>
            <a:endParaRPr lang="en-US" dirty="0"/>
          </a:p>
          <a:p>
            <a:r>
              <a:rPr lang="en-US" dirty="0"/>
              <a:t>[CLICK]</a:t>
            </a:r>
          </a:p>
          <a:p>
            <a:endParaRPr lang="en-US" dirty="0"/>
          </a:p>
          <a:p>
            <a:r>
              <a:rPr lang="en-US" dirty="0">
                <a:latin typeface="Arial"/>
                <a:cs typeface="Arial"/>
              </a:rPr>
              <a:t>In short, they first compiled bottlenecks from the 7-1-7 analyses. They then assigned those bottlenecks to NAHPS technical areas. They then identified the recommendations and activities – what we call the corrective actions – for each bottleneck. Finally, they then cross-checked and linked the activities to the operational plan.  </a:t>
            </a:r>
          </a:p>
          <a:p>
            <a:endParaRPr lang="en-US" dirty="0"/>
          </a:p>
          <a:p>
            <a:r>
              <a:rPr lang="en-US" dirty="0"/>
              <a:t>[CLICK]</a:t>
            </a:r>
          </a:p>
          <a:p>
            <a:br>
              <a:rPr lang="en-US" dirty="0">
                <a:cs typeface="Arial"/>
              </a:rPr>
            </a:br>
            <a:r>
              <a:rPr lang="en-US" dirty="0">
                <a:latin typeface="Arial"/>
                <a:cs typeface="Arial"/>
              </a:rPr>
              <a:t>Let’s look at an example from their work. They identified a bottleneck through 7-1-7 analysis of the inability of staff to apply case definitions in public and private health facilities. This bottleneck fits into the “surveillance” NAPHS technical area. The 7-1-7 recommendation for this is to “enhance health worker knowledge in integrated disease surveillance and response, or IDSR". This was an activity that was included in the previous operational plan. They reprioritized the existing activity into the new 1-year operational plan as “training and mentorship on IDSR at the national, regional, district, and community levels”.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systematic approach Uganda used for their operational planning demonstrates an ability to use real-world learning, including from 7-1-7, for rapid quality improvement. The lessons learned from this exercise can be used by other countries seeking to make meaningful progress towards improving their global health security capacities.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764022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2D02D-F7FB-4E08-DE14-F99146A887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9A548B-6EAE-65B6-F382-39A6F178E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4F4494-66BF-C35D-0D70-DD6846CFE38E}"/>
              </a:ext>
            </a:extLst>
          </p:cNvPr>
          <p:cNvSpPr>
            <a:spLocks noGrp="1"/>
          </p:cNvSpPr>
          <p:nvPr>
            <p:ph type="body" idx="1"/>
          </p:nvPr>
        </p:nvSpPr>
        <p:spPr/>
        <p:txBody>
          <a:bodyPr/>
          <a:lstStyle/>
          <a:p>
            <a:pPr fontAlgn="base"/>
            <a:r>
              <a:rPr lang="en-US" i="1" dirty="0">
                <a:solidFill>
                  <a:srgbClr val="000000"/>
                </a:solidFill>
                <a:latin typeface="Arial"/>
                <a:cs typeface="Arial"/>
              </a:rPr>
              <a:t>[Note to moderator: adjust this slide as needed, including editing day 4 if planning or teach-back activities are not included in the workshop].  </a:t>
            </a:r>
            <a:endParaRPr lang="en-US" i="1" dirty="0">
              <a:solidFill>
                <a:srgbClr val="444444"/>
              </a:solidFill>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Welcome to day 3 of our training!  </a:t>
            </a:r>
            <a:endParaRPr lang="en-US" dirty="0">
              <a:solidFill>
                <a:srgbClr val="444444"/>
              </a:solidFill>
              <a:latin typeface="Arial"/>
              <a:cs typeface="Arial"/>
            </a:endParaRPr>
          </a:p>
          <a:p>
            <a:endParaRPr lang="en-US" dirty="0">
              <a:solidFill>
                <a:srgbClr val="000000"/>
              </a:solidFill>
              <a:latin typeface="Arial"/>
              <a:cs typeface="Arial"/>
            </a:endParaRPr>
          </a:p>
          <a:p>
            <a:r>
              <a:rPr lang="en-US" dirty="0">
                <a:solidFill>
                  <a:srgbClr val="000000"/>
                </a:solidFill>
                <a:latin typeface="Arial"/>
                <a:cs typeface="Arial"/>
              </a:rPr>
              <a:t>Today</a:t>
            </a:r>
            <a:r>
              <a:rPr lang="en-US" b="0" i="0" u="none" strike="noStrike" dirty="0">
                <a:solidFill>
                  <a:srgbClr val="000000"/>
                </a:solidFill>
                <a:effectLst/>
                <a:latin typeface="Arial"/>
                <a:cs typeface="Arial"/>
              </a:rPr>
              <a:t>, we are going to discuss the last two steps for using the 7-1-7 target. We’ll go through how to consolidate 7-1-7 data across outbreaks and monitor progress of the actions, and how to synthesize and use 7-1-7 findings for planning and financing. We’ll also go into the six key components involved in adopting 7-1-7 for </a:t>
            </a:r>
            <a:r>
              <a:rPr lang="en-US" dirty="0">
                <a:solidFill>
                  <a:srgbClr val="000000"/>
                </a:solidFill>
                <a:latin typeface="Arial"/>
                <a:cs typeface="Arial"/>
              </a:rPr>
              <a:t>routine use</a:t>
            </a:r>
            <a:r>
              <a:rPr lang="en-US" b="0" i="0" u="none" strike="noStrike" dirty="0">
                <a:solidFill>
                  <a:srgbClr val="000000"/>
                </a:solidFill>
                <a:effectLst/>
                <a:latin typeface="Arial"/>
                <a:cs typeface="Arial"/>
              </a:rPr>
              <a:t>.  </a:t>
            </a:r>
            <a:endParaRPr lang="en-US" b="0" i="0" dirty="0">
              <a:solidFill>
                <a:srgbClr val="444444"/>
              </a:solidFill>
              <a:effectLst/>
              <a:latin typeface="Arial"/>
              <a:cs typeface="Arial"/>
            </a:endParaRPr>
          </a:p>
          <a:p>
            <a:pPr algn="l" rtl="0" fontAlgn="base">
              <a:buNone/>
            </a:pPr>
            <a:endParaRPr lang="en-US" b="0" i="0" dirty="0">
              <a:solidFill>
                <a:srgbClr val="444444"/>
              </a:solidFill>
              <a:effectLst/>
              <a:latin typeface="Arial" panose="020B0604020202020204" pitchFamily="34" charset="0"/>
            </a:endParaRPr>
          </a:p>
          <a:p>
            <a:pPr algn="l" rtl="0" fontAlgn="base">
              <a:buNone/>
            </a:pPr>
            <a:r>
              <a:rPr lang="en-US" b="0" i="0" dirty="0">
                <a:solidFill>
                  <a:srgbClr val="444444"/>
                </a:solidFill>
                <a:effectLst/>
                <a:latin typeface="Arial"/>
                <a:cs typeface="Arial"/>
              </a:rPr>
              <a:t>Tomorrow, </a:t>
            </a:r>
            <a:r>
              <a:rPr lang="en-US" b="0" i="0" u="none" strike="noStrike" dirty="0">
                <a:solidFill>
                  <a:srgbClr val="000000"/>
                </a:solidFill>
                <a:effectLst/>
                <a:latin typeface="Arial"/>
                <a:cs typeface="Arial"/>
              </a:rPr>
              <a:t>we’ll focus on planning for 7-1-7 adoption and use, teach-back sessions, and next steps.  </a:t>
            </a:r>
            <a:endParaRPr lang="en-US" b="0" i="0" dirty="0">
              <a:solidFill>
                <a:srgbClr val="444444"/>
              </a:solidFill>
              <a:effectLst/>
              <a:latin typeface="Arial"/>
              <a:cs typeface="Arial"/>
            </a:endParaRPr>
          </a:p>
          <a:p>
            <a:pPr algn="l" rtl="0" fontAlgn="base">
              <a:buNone/>
            </a:pPr>
            <a:r>
              <a:rPr lang="en-US" b="0" i="0" dirty="0">
                <a:solidFill>
                  <a:srgbClr val="444444"/>
                </a:solidFill>
                <a:effectLst/>
                <a:latin typeface="Arial"/>
                <a:cs typeface="Arial"/>
              </a:rPr>
              <a:t>​​</a:t>
            </a:r>
            <a:endParaRPr lang="en-US" b="0" i="0" dirty="0">
              <a:solidFill>
                <a:srgbClr val="444444"/>
              </a:solidFill>
              <a:effectLst/>
              <a:latin typeface="Arial"/>
              <a:ea typeface="Calibri"/>
              <a:cs typeface="Arial"/>
            </a:endParaRPr>
          </a:p>
          <a:p>
            <a:pPr fontAlgn="base"/>
            <a:r>
              <a:rPr lang="en-US" b="0" i="0" u="none" strike="noStrike" dirty="0">
                <a:solidFill>
                  <a:srgbClr val="000000"/>
                </a:solidFill>
                <a:effectLst/>
                <a:latin typeface="Arial"/>
                <a:cs typeface="Arial"/>
              </a:rPr>
              <a:t>Throughout the sessions, we have woven in lessons from countries and jurisdictions</a:t>
            </a:r>
            <a:r>
              <a:rPr lang="en-US" dirty="0">
                <a:solidFill>
                  <a:srgbClr val="000000"/>
                </a:solidFill>
                <a:latin typeface="Arial"/>
                <a:cs typeface="Arial"/>
              </a:rPr>
              <a:t>,</a:t>
            </a:r>
            <a:r>
              <a:rPr lang="en-US" b="0" i="0" u="none" strike="noStrike" dirty="0">
                <a:solidFill>
                  <a:srgbClr val="000000"/>
                </a:solidFill>
                <a:effectLst/>
                <a:latin typeface="Arial"/>
                <a:cs typeface="Arial"/>
              </a:rPr>
              <a:t> who have adopted and used 7-1-7 in the last few years.</a:t>
            </a:r>
            <a:endParaRPr lang="en-US" dirty="0">
              <a:solidFill>
                <a:srgbClr val="000000"/>
              </a:solidFill>
              <a:latin typeface="Arial"/>
              <a:cs typeface="Arial"/>
            </a:endParaRPr>
          </a:p>
          <a:p>
            <a:endParaRPr lang="en-US" dirty="0">
              <a:solidFill>
                <a:srgbClr val="000000"/>
              </a:solidFill>
              <a:latin typeface="Arial"/>
              <a:cs typeface="Arial"/>
            </a:endParaRPr>
          </a:p>
          <a:p>
            <a:endParaRPr lang="en-US" dirty="0">
              <a:solidFill>
                <a:srgbClr val="000000"/>
              </a:solidFill>
              <a:latin typeface="Arial"/>
              <a:cs typeface="Arial"/>
            </a:endParaRPr>
          </a:p>
          <a:p>
            <a:r>
              <a:rPr lang="en-US" dirty="0">
                <a:solidFill>
                  <a:srgbClr val="000000"/>
                </a:solidFill>
                <a:latin typeface="Arial"/>
                <a:cs typeface="Arial"/>
              </a:rPr>
              <a:t> </a:t>
            </a:r>
            <a:r>
              <a:rPr lang="en-US" b="0" i="0" dirty="0">
                <a:solidFill>
                  <a:srgbClr val="444444"/>
                </a:solidFill>
                <a:effectLst/>
                <a:latin typeface="Arial"/>
                <a:cs typeface="Arial"/>
              </a:rPr>
              <a:t>​</a:t>
            </a:r>
            <a:endParaRPr lang="en-US" dirty="0"/>
          </a:p>
          <a:p>
            <a:pPr algn="l" rtl="0" fontAlgn="base"/>
            <a:r>
              <a:rPr lang="en-US" b="0" i="0" dirty="0">
                <a:solidFill>
                  <a:srgbClr val="444444"/>
                </a:solidFill>
                <a:effectLst/>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37E572A1-B946-F0F8-100B-E457CDFB6C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002787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adjust the time in the top bullet if different from 13:00]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I hope you’ve enjoyed morning session. We’ll have a lunch break now. Please return promptly no later than [1pm (or other time)].  </a:t>
            </a:r>
          </a:p>
          <a:p>
            <a:pPr>
              <a:defRPr/>
            </a:pPr>
            <a:br>
              <a:rPr lang="en-US" dirty="0">
                <a:cs typeface="Arial"/>
              </a:rPr>
            </a:br>
            <a:r>
              <a:rPr lang="en-US" dirty="0">
                <a:latin typeface="Arial"/>
                <a:cs typeface="Arial"/>
              </a:rPr>
              <a:t>Also, don’t forget out about the parking lot. Please add any questions you have about the 7-1-7 target to the parking lot. We will answer your questions right after lunch and later in the day.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n-US" i="1" dirty="0">
                <a:latin typeface="Arial"/>
                <a:cs typeface="Arial"/>
              </a:rPr>
              <a:t>[Note to moderator: we have included a movement break icebreaker where participants will add musicians/albums/songs to a flipchart. You can also consider typing up the list and sending it to participants as a workshop playlist].  </a:t>
            </a: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n-US" i="1" dirty="0">
                <a:latin typeface="Arial"/>
                <a:cs typeface="Arial"/>
              </a:rPr>
              <a:t>[Note to moderator: prioritize answering questions here that were asked by participants during the morning session. We recommend consolidating parking lot questions if there are several similar ones. You can stay on this slide while answering parking lot questions verbally. After this slide, there is one slide you can use with commonly asked questions in case there are no or few parking lot questions]. </a:t>
            </a:r>
          </a:p>
          <a:p>
            <a:endParaRPr lang="en-US" dirty="0"/>
          </a:p>
          <a:p>
            <a:r>
              <a:rPr lang="en-US" dirty="0">
                <a:latin typeface="Arial"/>
                <a:cs typeface="Arial"/>
              </a:rPr>
              <a:t>Now let’s go over some of the questions you have posted in the parking lot or that we have heard come out during discussions. </a:t>
            </a:r>
          </a:p>
          <a:p>
            <a:endParaRPr lang="en-US" dirty="0"/>
          </a:p>
          <a:p>
            <a:endParaRPr lang="en-US" dirty="0">
              <a:latin typeface="Arial"/>
              <a:cs typeface="Arial"/>
            </a:endParaRPr>
          </a:p>
          <a:p>
            <a:endParaRPr lang="en-US" dirty="0">
              <a:latin typeface="Arial"/>
              <a:cs typeface="Arial"/>
            </a:endParaRPr>
          </a:p>
          <a:p>
            <a:pPr marL="0" indent="0">
              <a:lnSpc>
                <a:spcPct val="90000"/>
              </a:lnSpc>
              <a:spcBef>
                <a:spcPts val="1000"/>
              </a:spcBef>
              <a:buFont typeface="Arial"/>
              <a:buNone/>
            </a:pPr>
            <a:endParaRPr lang="en-US" dirty="0">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62</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r>
              <a:rPr lang="en-US" i="1" u="none" strike="noStrike" dirty="0">
                <a:solidFill>
                  <a:srgbClr val="000000"/>
                </a:solidFill>
                <a:effectLst/>
                <a:latin typeface="Arial"/>
                <a:cs typeface="Arial"/>
              </a:rPr>
              <a:t>[</a:t>
            </a:r>
            <a:r>
              <a:rPr lang="en-US" i="1" dirty="0">
                <a:solidFill>
                  <a:srgbClr val="000000"/>
                </a:solidFill>
                <a:latin typeface="Arial"/>
                <a:cs typeface="Arial"/>
              </a:rPr>
              <a:t>Note to moderator: only show these questions if there is still time after Parking Lot questions have been answered. If any of these are repeats of the Parking Lot questions, skip them here.]</a:t>
            </a:r>
          </a:p>
          <a:p>
            <a:endParaRPr lang="en-US" dirty="0">
              <a:solidFill>
                <a:srgbClr val="000000"/>
              </a:solidFill>
            </a:endParaRPr>
          </a:p>
          <a:p>
            <a:r>
              <a:rPr lang="en-US" dirty="0">
                <a:solidFill>
                  <a:srgbClr val="000000"/>
                </a:solidFill>
                <a:latin typeface="Arial"/>
                <a:cs typeface="Arial"/>
              </a:rPr>
              <a:t>Let’s go through some common questions that have come up in previous 7-1-7 workshops. </a:t>
            </a:r>
          </a:p>
          <a:p>
            <a:endParaRPr lang="en-US" dirty="0">
              <a:solidFill>
                <a:srgbClr val="000000"/>
              </a:solidFill>
            </a:endParaRPr>
          </a:p>
          <a:p>
            <a:r>
              <a:rPr lang="en-US" dirty="0">
                <a:solidFill>
                  <a:srgbClr val="000000"/>
                </a:solidFill>
                <a:latin typeface="Arial"/>
                <a:cs typeface="Arial"/>
              </a:rPr>
              <a:t>[CLICK]</a:t>
            </a:r>
          </a:p>
          <a:p>
            <a:endParaRPr lang="en-US" dirty="0">
              <a:solidFill>
                <a:srgbClr val="000000"/>
              </a:solidFill>
            </a:endParaRPr>
          </a:p>
          <a:p>
            <a:r>
              <a:rPr lang="en-US" b="1" dirty="0">
                <a:solidFill>
                  <a:srgbClr val="000000"/>
                </a:solidFill>
                <a:latin typeface="Arial"/>
                <a:cs typeface="Arial"/>
              </a:rPr>
              <a:t>First, </a:t>
            </a:r>
            <a:r>
              <a:rPr lang="en-US" b="1" dirty="0">
                <a:solidFill>
                  <a:srgbClr val="000000"/>
                </a:solidFill>
                <a:effectLst/>
                <a:latin typeface="Helvetica Neue"/>
                <a:cs typeface="Arial"/>
              </a:rPr>
              <a:t>w</a:t>
            </a:r>
            <a:r>
              <a:rPr lang="en-US" b="1" dirty="0">
                <a:effectLst/>
                <a:latin typeface="Helvetica Neue"/>
              </a:rPr>
              <a:t>hat should be done if a country’s protocols indicate that an event detected at local level should be reported immediately to multiple levels of government (e.g., district, regional, and national levels)?</a:t>
            </a:r>
            <a:endParaRPr lang="en-US" dirty="0">
              <a:effectLst/>
              <a:latin typeface="Helvetica Neue"/>
            </a:endParaRPr>
          </a:p>
          <a:p>
            <a:endParaRPr lang="en-US" dirty="0">
              <a:solidFill>
                <a:srgbClr val="000000"/>
              </a:solidFill>
              <a:latin typeface="Arial"/>
              <a:cs typeface="Arial"/>
            </a:endParaRPr>
          </a:p>
          <a:p>
            <a:r>
              <a:rPr lang="en-US" dirty="0">
                <a:solidFill>
                  <a:srgbClr val="000000"/>
                </a:solidFill>
                <a:latin typeface="Arial"/>
                <a:cs typeface="Arial"/>
              </a:rPr>
              <a:t>[</a:t>
            </a:r>
            <a:r>
              <a:rPr lang="en-US" i="0" u="none" strike="noStrike" dirty="0">
                <a:solidFill>
                  <a:srgbClr val="000000"/>
                </a:solidFill>
                <a:effectLst/>
                <a:latin typeface="Arial"/>
                <a:cs typeface="Arial"/>
              </a:rPr>
              <a:t>Answer</a:t>
            </a:r>
            <a:r>
              <a:rPr lang="en-US" dirty="0">
                <a:solidFill>
                  <a:srgbClr val="000000"/>
                </a:solidFill>
                <a:latin typeface="Arial"/>
                <a:cs typeface="Arial"/>
              </a:rPr>
              <a:t>] </a:t>
            </a:r>
            <a:r>
              <a:rPr lang="en-US" dirty="0">
                <a:solidFill>
                  <a:srgbClr val="000000"/>
                </a:solidFill>
              </a:rPr>
              <a:t>The date of notification is when the event is first reported to a public health authority responsible for action. Each jurisdiction’s reporting guidelines should determine which governmental levels should be immediately notified of an event. If country protocols indicate that district, regional, and national levels should be immediately notified and take appropriate actions, the date of notification would be the date when the first of these levels is notified. </a:t>
            </a: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For jurisdictions whose guidelines require immediate simultaneous notification to multiple levels of government, reviewing if notification to all levels meets the 1-day target may be useful for identifying additional bottlenecks and corrective actions. However, when calculating 7-1-7 performance, the earliest date on which a level of government responsible for action was notified should be used.</a:t>
            </a:r>
            <a:endParaRPr lang="en-US" dirty="0">
              <a:solidFill>
                <a:srgbClr val="29373D"/>
              </a:solidFill>
              <a:latin typeface="InterVariable"/>
            </a:endParaRPr>
          </a:p>
          <a:p>
            <a:br>
              <a:rPr lang="en-US" dirty="0">
                <a:cs typeface="Arial"/>
              </a:rPr>
            </a:br>
            <a:r>
              <a:rPr lang="en-US" dirty="0">
                <a:solidFill>
                  <a:srgbClr val="000000"/>
                </a:solidFill>
                <a:latin typeface="Arial"/>
                <a:cs typeface="Arial"/>
              </a:rPr>
              <a:t>[CLICK]</a:t>
            </a:r>
          </a:p>
          <a:p>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0000"/>
                </a:solidFill>
                <a:latin typeface="Arial"/>
                <a:cs typeface="Arial"/>
              </a:rPr>
              <a:t>Next, </a:t>
            </a:r>
            <a:r>
              <a:rPr lang="en-US" b="1" dirty="0">
                <a:solidFill>
                  <a:srgbClr val="000000"/>
                </a:solidFill>
                <a:effectLst/>
                <a:latin typeface="Helvetica Neue"/>
                <a:cs typeface="Arial"/>
              </a:rPr>
              <a:t>f</a:t>
            </a:r>
            <a:r>
              <a:rPr lang="en-US" b="1" dirty="0">
                <a:effectLst/>
                <a:latin typeface="Helvetica Neue"/>
              </a:rPr>
              <a:t>or outbreaks that impact more than one location, should the first case in each location be treated as a unique event and assessed separately against the 7-1-7 target</a:t>
            </a:r>
            <a:r>
              <a:rPr lang="en-US" b="1" dirty="0">
                <a:latin typeface="Helvetica Neue"/>
              </a:rPr>
              <a:t>?</a:t>
            </a:r>
            <a:endParaRPr lang="en-US" b="1" dirty="0">
              <a:solidFill>
                <a:srgbClr val="000000"/>
              </a:solidFill>
              <a:latin typeface="Arial"/>
              <a:cs typeface="Arial"/>
            </a:endParaRPr>
          </a:p>
          <a:p>
            <a:endParaRPr lang="en-US" dirty="0">
              <a:solidFill>
                <a:srgbClr val="000000"/>
              </a:solidFill>
            </a:endParaRPr>
          </a:p>
          <a:p>
            <a:r>
              <a:rPr lang="en-US" dirty="0">
                <a:solidFill>
                  <a:srgbClr val="000000"/>
                </a:solidFill>
                <a:latin typeface="Arial"/>
                <a:cs typeface="Arial"/>
              </a:rPr>
              <a:t>[Answer] </a:t>
            </a:r>
            <a:r>
              <a:rPr lang="en-US" dirty="0">
                <a:solidFill>
                  <a:srgbClr val="000000"/>
                </a:solidFill>
              </a:rPr>
              <a:t>For outbreaks that impact multiple locations, at a minimum, countries should assess the 7-1-7 metrics in the location (e.g., district, state, county, city) where the event initially emerged. If there is an interest in understanding how effectively event detection, notification, and early response occurred when the event spread to additional locations, the 7-1-7 target may be applied to the first case in these additional locations (e.g., the first case in a new district). Each instance when 7-1-7 is used creates an opportunity to identify bottlenecks and corrective actions that can lead to performance improvement. </a:t>
            </a:r>
            <a:endParaRPr lang="en-US" dirty="0">
              <a:solidFill>
                <a:srgbClr val="29373D"/>
              </a:solidFill>
              <a:latin typeface="Arial"/>
              <a:cs typeface="Arial"/>
            </a:endParaRPr>
          </a:p>
          <a:p>
            <a:r>
              <a:rPr lang="en-US" dirty="0">
                <a:solidFill>
                  <a:srgbClr val="000000"/>
                </a:solidFill>
                <a:latin typeface="Arial"/>
                <a:cs typeface="Arial"/>
              </a:rPr>
              <a:t> </a:t>
            </a:r>
            <a:endParaRPr lang="en-US" dirty="0">
              <a:latin typeface="Arial"/>
              <a:cs typeface="Arial"/>
            </a:endParaRPr>
          </a:p>
          <a:p>
            <a:r>
              <a:rPr lang="en-US" dirty="0">
                <a:solidFill>
                  <a:srgbClr val="000000"/>
                </a:solidFill>
                <a:latin typeface="Arial"/>
                <a:cs typeface="Arial"/>
              </a:rPr>
              <a:t>This is especially relevant as countries that have adopted 7-1-7 at the national level roll out 7-1-7 </a:t>
            </a:r>
            <a:r>
              <a:rPr lang="en-US" dirty="0" err="1">
                <a:solidFill>
                  <a:srgbClr val="000000"/>
                </a:solidFill>
                <a:latin typeface="Arial"/>
                <a:cs typeface="Arial"/>
              </a:rPr>
              <a:t>subnationally</a:t>
            </a:r>
            <a:r>
              <a:rPr lang="en-US" dirty="0">
                <a:solidFill>
                  <a:srgbClr val="000000"/>
                </a:solidFill>
                <a:latin typeface="Arial"/>
                <a:cs typeface="Arial"/>
              </a:rPr>
              <a:t>. Countries that have applied 7-1-7 separately in different jurisdictions for the same outbreak as it has spread have found important differences in timeliness and bottlenecks across the jurisdictions, thus adding nuance to which corrective actions are needed and where they are needed. </a:t>
            </a:r>
            <a:endParaRPr lang="en-US" b="0" i="0" dirty="0">
              <a:solidFill>
                <a:srgbClr val="29373D"/>
              </a:solidFill>
              <a:effectLst/>
              <a:latin typeface="Arial"/>
              <a:cs typeface="Arial"/>
            </a:endParaRPr>
          </a:p>
          <a:p>
            <a:endParaRPr lang="en-US" dirty="0">
              <a:latin typeface="var( --e-global-typography-text-font-family )"/>
              <a:cs typeface="Arial"/>
            </a:endParaRPr>
          </a:p>
          <a:p>
            <a:pPr>
              <a:defRPr/>
            </a:pPr>
            <a:r>
              <a:rPr lang="en-US" dirty="0">
                <a:latin typeface="Arial"/>
                <a:cs typeface="Arial"/>
              </a:rPr>
              <a:t>[CLICK] </a:t>
            </a:r>
            <a:endParaRPr lang="en-US" dirty="0"/>
          </a:p>
          <a:p>
            <a:pPr>
              <a:defRPr/>
            </a:pPr>
            <a:endParaRPr lang="en-US" dirty="0">
              <a:latin typeface="Arial"/>
              <a:cs typeface="Arial"/>
            </a:endParaRPr>
          </a:p>
          <a:p>
            <a:pPr marL="0" indent="0">
              <a:lnSpc>
                <a:spcPct val="100000"/>
              </a:lnSpc>
              <a:spcBef>
                <a:spcPts val="0"/>
              </a:spcBef>
              <a:buClrTx/>
              <a:buNone/>
              <a:defRPr/>
            </a:pPr>
            <a:r>
              <a:rPr lang="en-US" b="1" dirty="0">
                <a:solidFill>
                  <a:srgbClr val="000000"/>
                </a:solidFill>
                <a:latin typeface="Arial"/>
                <a:cs typeface="Arial"/>
              </a:rPr>
              <a:t>Finally, what do we do if we discover that there is another linked case that had onset prior to the index case?</a:t>
            </a:r>
          </a:p>
          <a:p>
            <a:pPr>
              <a:defRPr/>
            </a:pPr>
            <a:endParaRPr lang="en-US" dirty="0"/>
          </a:p>
          <a:p>
            <a:pPr>
              <a:defRPr/>
            </a:pPr>
            <a:r>
              <a:rPr lang="en-US" dirty="0">
                <a:latin typeface="Arial"/>
                <a:cs typeface="Arial"/>
              </a:rPr>
              <a:t>Modifying your 7-1-7 milestone dates, bottlenecks, and enablers based on new information is not uncommon, especially for Early Action Reviews that are ideally conducted during the early phase of the outbreak.  There have been several examples of realizing that the date of emergence was actually earlier based on the outbreak investigation, for example. When this happens, you should update the relevant data and make sure the data consolidation tool is also updated. If a milestone date is changed, use this as an opportunity to identify additional bottlenecks and enablers – in some cases those additional bottlenecks have been some of the most important to tackle.  </a:t>
            </a: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a:p>
            <a:pPr>
              <a:defRPr/>
            </a:pPr>
            <a:endParaRPr lang="en-US" dirty="0">
              <a:cs typeface="Arial"/>
            </a:endParaRPr>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63</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Let’s now dig into how 7-1-7 can be adopted for routine use in a country or jurisdiction.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691771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545C-009B-5460-789D-3999EB6AAC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52425-FAB8-AC4C-CB9B-88E9F984D8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93F0B6-A072-A81F-11C4-3BEBC44A28B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There are a few things to consider prior to planning 7-1-7 adoption.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Outbreaks are local events; they occur at the local level, impact individuals and communities at the local level, and ideally are detected and responded to at the local level. The best way to prevent epidemics and pandemics is to stop outbreaks locally before they spread.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But the systems, guidance, and rules to support outbreak detection, notification, and response are often managed at higher levels, such as district, provincial, regional, or national. This means that performance improvement could be needed for outbreak-related systems across different levels of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these reasons, it is helpful to think about how 7-1-7 fits in at different levels – from local to national – in the specific context of the country. And also to keep in mind that the local level is very important for 7-1-7 because the local level is very important for outbreaks.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dirty="0"/>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89F86FFB-5CFE-C2CA-3ECA-EFC35E63FB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539272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2333D-89D0-3349-8ABE-3FABA835B6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0E01F-7ACA-DAA0-CAD4-2330BDEA32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DF0239-EA63-B504-2295-544FB7970E40}"/>
              </a:ext>
            </a:extLst>
          </p:cNvPr>
          <p:cNvSpPr>
            <a:spLocks noGrp="1"/>
          </p:cNvSpPr>
          <p:nvPr>
            <p:ph type="body" idx="1"/>
          </p:nvPr>
        </p:nvSpPr>
        <p:spPr/>
        <p:txBody>
          <a:bodyPr/>
          <a:lstStyle/>
          <a:p>
            <a:pPr>
              <a:defRPr/>
            </a:pPr>
            <a:r>
              <a:rPr lang="en-US" b="0" dirty="0">
                <a:latin typeface="Arial"/>
                <a:cs typeface="Arial"/>
              </a:rPr>
              <a:t>Whether 7-1-7 is first adopted at the national level or in a subnational jurisdiction depends on context, particularly who is motivated to adopt and use </a:t>
            </a:r>
            <a:r>
              <a:rPr lang="en-US" dirty="0">
                <a:latin typeface="Arial"/>
                <a:cs typeface="Arial"/>
              </a:rPr>
              <a:t>the target</a:t>
            </a:r>
            <a:r>
              <a:rPr lang="en-US" b="0" dirty="0">
                <a:latin typeface="Arial"/>
                <a:cs typeface="Arial"/>
              </a:rPr>
              <a:t> and has the authority to so.  </a:t>
            </a:r>
          </a:p>
          <a:p>
            <a:endParaRPr lang="en-US" b="0" dirty="0"/>
          </a:p>
          <a:p>
            <a:r>
              <a:rPr lang="en-US" b="0" dirty="0">
                <a:latin typeface="Arial"/>
                <a:cs typeface="Arial"/>
              </a:rPr>
              <a:t>[CLICK]</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rial"/>
                <a:cs typeface="Arial"/>
              </a:rPr>
              <a:t>Different countries have approached this differently, which is possible because 7-1-7 adoption is flexible. I’m going to share examples from two countries who adopted 7-1-7 in different ways: Uganda and Brazil.  </a:t>
            </a:r>
          </a:p>
          <a:p>
            <a:endParaRPr lang="en-US" b="0" dirty="0"/>
          </a:p>
          <a:p>
            <a:r>
              <a:rPr lang="en-US" b="0" dirty="0">
                <a:latin typeface="Arial"/>
                <a:cs typeface="Arial"/>
              </a:rPr>
              <a:t>[CLICK]</a:t>
            </a:r>
          </a:p>
          <a:p>
            <a:endParaRPr lang="en-US" b="0" dirty="0"/>
          </a:p>
          <a:p>
            <a:r>
              <a:rPr lang="en-US" b="0" dirty="0">
                <a:latin typeface="Arial"/>
                <a:cs typeface="Arial"/>
              </a:rPr>
              <a:t>In Uganda, 7-1-7 was first instituted at the national level. Once it was established at the national level, it was scaled sub-nationally, from the regional level to the district level. This allowed the 7-1-7 coordination team, which sat at the national level, to use 7-1-7 while helping to scale it within the existing structures used in Uganda at different levels for outbreak management. They fit 7-1-7 into the existing systems and workflows used at different levels of the health system.  </a:t>
            </a:r>
            <a:endParaRPr lang="en-US" dirty="0">
              <a:latin typeface="Arial"/>
              <a:cs typeface="Arial"/>
            </a:endParaRPr>
          </a:p>
          <a:p>
            <a:endParaRPr lang="en-US" dirty="0"/>
          </a:p>
          <a:p>
            <a:r>
              <a:rPr lang="en-US" b="0" dirty="0">
                <a:latin typeface="Arial"/>
                <a:cs typeface="Arial"/>
              </a:rPr>
              <a:t>[CLICK]</a:t>
            </a:r>
          </a:p>
          <a:p>
            <a:endParaRPr lang="en-US" dirty="0"/>
          </a:p>
          <a:p>
            <a:r>
              <a:rPr lang="en-US" dirty="0">
                <a:latin typeface="Arial"/>
                <a:cs typeface="Arial"/>
              </a:rPr>
              <a:t>On the other hand, in Brazil they s</a:t>
            </a:r>
            <a:r>
              <a:rPr lang="en-US" dirty="0">
                <a:effectLst/>
                <a:latin typeface="Helvetica Neue"/>
              </a:rPr>
              <a:t>tarting at the municipal level in Recife because that is where they were able to get political support and buy-in. This worked very well for them because, in Brazil, the municipal level is the level that is responsible for managing most outbreak events.  The experience of adopting 7-1-7 in Recife helped the 7-1-7 coordination team understand the relevance of gaining political trust from their partners. They had strong support from the municipal health department, which helped them in discussions with mid-level workers, local technical staff, and local stakeholders. </a:t>
            </a:r>
          </a:p>
          <a:p>
            <a:endParaRPr lang="en-US" dirty="0">
              <a:effectLst/>
              <a:latin typeface="Helvetica Neue" panose="02000503000000020004" pitchFamily="2" charset="0"/>
            </a:endParaRPr>
          </a:p>
          <a:p>
            <a:r>
              <a:rPr lang="en-US" dirty="0">
                <a:effectLst/>
                <a:latin typeface="Helvetica Neue"/>
              </a:rPr>
              <a:t>After this, they entered into discussions with the federal government on how to scale 7-1-7 nationally. One thing that helped them during these discussions was that starting at the municipality level </a:t>
            </a:r>
            <a:r>
              <a:rPr lang="en-US" dirty="0">
                <a:latin typeface="Helvetica Neue"/>
              </a:rPr>
              <a:t>had taught them about</a:t>
            </a:r>
            <a:r>
              <a:rPr lang="en-US" dirty="0">
                <a:effectLst/>
                <a:latin typeface="Helvetica Neue"/>
              </a:rPr>
              <a:t> the challenges faced by the local teams responsible for outbreak management. Their work </a:t>
            </a:r>
            <a:r>
              <a:rPr lang="en-US" dirty="0">
                <a:latin typeface="Helvetica Neue"/>
              </a:rPr>
              <a:t>in</a:t>
            </a:r>
            <a:r>
              <a:rPr lang="en-US" dirty="0">
                <a:effectLst/>
                <a:latin typeface="Helvetica Neue"/>
              </a:rPr>
              <a:t> Recife helped prepare them to think concretely about what it could look like to scale this at the national level.</a:t>
            </a:r>
          </a:p>
          <a:p>
            <a:endParaRPr lang="en-US" dirty="0"/>
          </a:p>
          <a:p>
            <a:r>
              <a:rPr lang="en-US" dirty="0">
                <a:latin typeface="Arial"/>
                <a:cs typeface="Arial"/>
              </a:rPr>
              <a:t>[CLICK]</a:t>
            </a:r>
          </a:p>
          <a:p>
            <a:endParaRPr lang="en-US" dirty="0"/>
          </a:p>
          <a:p>
            <a:r>
              <a:rPr lang="en-US" dirty="0">
                <a:latin typeface="Arial"/>
                <a:cs typeface="Arial"/>
              </a:rPr>
              <a:t>In both of these examples, 7-1-7 was scaled beyond the initial implementation – whether from national to subnational or subnational to national – over time. Countries have found that keeping in mind what roles the different levels of government play for outbreaks is useful because it can help inform even initial implementation, and make future scaling more efficient.  </a:t>
            </a:r>
            <a:br>
              <a:rPr lang="en-US" dirty="0">
                <a:cs typeface="Arial"/>
              </a:rPr>
            </a:br>
            <a:br>
              <a:rPr lang="en-US" dirty="0">
                <a:cs typeface="Arial"/>
              </a:rPr>
            </a:br>
            <a:endParaRPr lang="en-US" dirty="0"/>
          </a:p>
        </p:txBody>
      </p:sp>
      <p:sp>
        <p:nvSpPr>
          <p:cNvPr id="4" name="Slide Number Placeholder 3">
            <a:extLst>
              <a:ext uri="{FF2B5EF4-FFF2-40B4-BE49-F238E27FC236}">
                <a16:creationId xmlns:a16="http://schemas.microsoft.com/office/drawing/2014/main" id="{1F5CF3C9-CD4E-370E-8418-0EE53BA3F16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38766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p>
          <a:p>
            <a:r>
              <a:rPr lang="en-US" sz="1200" dirty="0">
                <a:latin typeface="Arial"/>
                <a:cs typeface="Arial"/>
              </a:rPr>
              <a:t>What factors would you consider when planning initial adoption of 7-1-7, with national/subnational scale-up in mind?</a:t>
            </a:r>
          </a:p>
          <a:p>
            <a:endParaRPr lang="en-US" sz="1200" dirty="0">
              <a:solidFill>
                <a:schemeClr val="tx2"/>
              </a:solidFill>
              <a:cs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67</a:t>
            </a:fld>
            <a:endParaRPr lang="en-US"/>
          </a:p>
        </p:txBody>
      </p:sp>
    </p:spTree>
    <p:extLst>
      <p:ext uri="{BB962C8B-B14F-4D97-AF65-F5344CB8AC3E}">
        <p14:creationId xmlns:p14="http://schemas.microsoft.com/office/powerpoint/2010/main" val="392396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Finally, consider the governance model being used in the country. Who has decision-making authority? Who is accountable for actions? Who  is responsible for oversight? Let’s go through some specific questions to consider when thinking through the governance model as it relates to 7-1-7.  </a:t>
            </a:r>
          </a:p>
          <a:p>
            <a:endParaRPr lang="en-US" dirty="0"/>
          </a:p>
          <a:p>
            <a:r>
              <a:rPr lang="en-US" dirty="0">
                <a:latin typeface="Arial"/>
                <a:cs typeface="Arial"/>
              </a:rPr>
              <a:t>[CLICK]</a:t>
            </a:r>
          </a:p>
          <a:p>
            <a:endParaRPr lang="en-US" dirty="0"/>
          </a:p>
          <a:p>
            <a:r>
              <a:rPr lang="en-US" dirty="0">
                <a:latin typeface="Arial"/>
                <a:cs typeface="Arial"/>
              </a:rPr>
              <a:t>How centralized or decentralized is governance in the country or jurisdiction?  </a:t>
            </a:r>
          </a:p>
          <a:p>
            <a:endParaRPr lang="en-US" dirty="0"/>
          </a:p>
          <a:p>
            <a:r>
              <a:rPr lang="en-US" dirty="0">
                <a:latin typeface="Arial"/>
                <a:cs typeface="Arial"/>
              </a:rPr>
              <a:t>[CLICK]</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What decision-making powers do the different levels of government have for public health?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At what government level are key outbreak detection, notification, and early response activities conducted and coordinated?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Understanding the governance model can make 7-1-7 much more efficient and effective, so it is helpful to take this into account when planning adoption and scale-up.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080990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latin typeface="Arial"/>
                <a:cs typeface="Arial"/>
              </a:rPr>
              <a:t>Now that we’ve gone through a few of those early considerations, let’s dig into the 6 key components of adopting 7-1-7 for routine use. We’ll get into each of these in more detail in the following sessions.  </a:t>
            </a:r>
          </a:p>
          <a:p>
            <a:endParaRPr lang="en-US" dirty="0">
              <a:cs typeface="Arial"/>
            </a:endParaRPr>
          </a:p>
          <a:p>
            <a:r>
              <a:rPr lang="en-US" dirty="0">
                <a:latin typeface="Arial"/>
                <a:cs typeface="Arial"/>
              </a:rPr>
              <a:t>The 7-1-7 adoption components include:</a:t>
            </a:r>
          </a:p>
          <a:p>
            <a:r>
              <a:rPr lang="en-US" dirty="0">
                <a:latin typeface="Arial"/>
                <a:cs typeface="Arial"/>
              </a:rPr>
              <a:t>- Situating 7-1-7 within the public health system, or identifying who will lead and coordinate the key 7-1-7 adoption and use activities, and where they are be based within the health system; </a:t>
            </a:r>
          </a:p>
          <a:p>
            <a:r>
              <a:rPr lang="en-US" dirty="0">
                <a:latin typeface="Arial"/>
                <a:cs typeface="Arial"/>
              </a:rPr>
              <a:t>- Mapping stakeholders and existing systems to understand the stakeholders and systems that are relevant for 7-1-7;</a:t>
            </a:r>
            <a:endParaRPr lang="en-US" dirty="0">
              <a:cs typeface="Arial"/>
            </a:endParaRPr>
          </a:p>
          <a:p>
            <a:r>
              <a:rPr lang="en-US" dirty="0">
                <a:latin typeface="Arial"/>
                <a:cs typeface="Arial"/>
              </a:rPr>
              <a:t>- Engaging relevant stakeholders on 7-1-7; </a:t>
            </a:r>
          </a:p>
          <a:p>
            <a:r>
              <a:rPr lang="en-US" dirty="0">
                <a:latin typeface="Arial"/>
                <a:cs typeface="Arial"/>
              </a:rPr>
              <a:t>- Integrating 7-1-7 into relevant existing workflows; </a:t>
            </a:r>
          </a:p>
          <a:p>
            <a:r>
              <a:rPr lang="en-US" dirty="0">
                <a:latin typeface="Arial"/>
                <a:cs typeface="Arial"/>
              </a:rPr>
              <a:t>- Training staff on using 7-1-7; and</a:t>
            </a:r>
          </a:p>
          <a:p>
            <a:r>
              <a:rPr lang="en-US" dirty="0">
                <a:latin typeface="Arial"/>
                <a:cs typeface="Arial"/>
              </a:rPr>
              <a:t>- Piloting the use of 7-1-7.  </a:t>
            </a:r>
          </a:p>
          <a:p>
            <a:endParaRPr lang="en-US" dirty="0">
              <a:cs typeface="Arial"/>
            </a:endParaRPr>
          </a:p>
          <a:p>
            <a:r>
              <a:rPr lang="en-US" dirty="0">
                <a:latin typeface="Arial"/>
                <a:cs typeface="Arial"/>
              </a:rPr>
              <a:t>While these six form the foundation of 7-1-7 adoption, we have found that how countries or jurisdictions specifically implement each of these adoption components varies based on context. Adopting 7-1-7 is a flexible process, which has helped increase its feasibility.  </a:t>
            </a:r>
          </a:p>
          <a:p>
            <a:pPr marL="0" indent="0">
              <a:buFont typeface="Arial"/>
              <a:buNone/>
            </a:pPr>
            <a:endParaRPr lang="en-US" dirty="0">
              <a:cs typeface="Arial"/>
            </a:endParaRPr>
          </a:p>
          <a:p>
            <a:pPr marL="0" indent="0">
              <a:buFont typeface="Arial"/>
              <a:buNone/>
            </a:pPr>
            <a:endParaRPr lang="en-US" dirty="0">
              <a:cs typeface="Arial"/>
            </a:endParaRPr>
          </a:p>
          <a:p>
            <a:pPr marL="0" indent="0">
              <a:buFont typeface="Arial"/>
              <a:buNone/>
            </a:pPr>
            <a:endParaRPr lang="en-US"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1603075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Arial"/>
                <a:cs typeface="Arial"/>
              </a:rPr>
              <a:t>Let’s go over our workshop learning objectives again. </a:t>
            </a:r>
            <a:r>
              <a:rPr lang="en-US">
                <a:latin typeface="Arial"/>
                <a:cs typeface="Arial"/>
              </a:rPr>
              <a:t>By the end of the training, you should be able to: </a:t>
            </a:r>
          </a:p>
          <a:p>
            <a:endParaRPr lang="en-US">
              <a:latin typeface="Arial"/>
              <a:cs typeface="Arial"/>
            </a:endParaRPr>
          </a:p>
          <a:p>
            <a:pPr marL="342900" indent="-342900">
              <a:lnSpc>
                <a:spcPct val="113999"/>
              </a:lnSpc>
              <a:buAutoNum type="arabicPeriod"/>
            </a:pPr>
            <a:r>
              <a:rPr lang="en-US" sz="1200" b="0">
                <a:latin typeface="Arial"/>
                <a:cs typeface="Arial"/>
              </a:rPr>
              <a:t>Understand the 7-1-7 </a:t>
            </a:r>
            <a:r>
              <a:rPr lang="en-US">
                <a:latin typeface="Arial"/>
                <a:cs typeface="Arial"/>
              </a:rPr>
              <a:t>target and performance</a:t>
            </a:r>
            <a:r>
              <a:rPr lang="en-US" sz="1200" b="0">
                <a:latin typeface="Arial"/>
                <a:cs typeface="Arial"/>
              </a:rPr>
              <a:t> improvement approach</a:t>
            </a:r>
            <a:r>
              <a:rPr lang="en-US">
                <a:latin typeface="Arial"/>
                <a:cs typeface="Arial"/>
              </a:rPr>
              <a:t>,</a:t>
            </a:r>
            <a:r>
              <a:rPr lang="en-US" sz="1200" b="0">
                <a:latin typeface="Arial"/>
                <a:cs typeface="Arial"/>
              </a:rPr>
              <a:t> and Early Action Reviews for outbreak detection, notification, and response  </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Explain how 7-1-7 drives performance improvement of outbreak systems</a:t>
            </a:r>
            <a:endParaRPr lang="en-US" sz="100" b="0">
              <a:latin typeface="Arial"/>
              <a:cs typeface="Arial"/>
            </a:endParaRPr>
          </a:p>
          <a:p>
            <a:pPr marL="342900" indent="-342900">
              <a:lnSpc>
                <a:spcPct val="113999"/>
              </a:lnSpc>
              <a:buFont typeface="+mj-lt"/>
              <a:buAutoNum type="arabicPeriod"/>
            </a:pPr>
            <a:r>
              <a:rPr lang="en-US" sz="1100" b="0">
                <a:latin typeface="Arial"/>
                <a:cs typeface="Arial"/>
              </a:rPr>
              <a:t>Identify opportunities and challenges for supporting awareness, adoption, and use of 7-1-7 in your work</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Apply key steps and model practices to support 7-1-7 adoption + use across programs and contexts</a:t>
            </a:r>
            <a:endParaRPr lang="en-US" sz="100" b="0">
              <a:latin typeface="Arial"/>
              <a:cs typeface="Arial"/>
            </a:endParaRPr>
          </a:p>
          <a:p>
            <a:pPr marL="342900" indent="-342900">
              <a:lnSpc>
                <a:spcPct val="113999"/>
              </a:lnSpc>
              <a:buFont typeface="+mj-lt"/>
              <a:buAutoNum type="arabicPeriod"/>
            </a:pPr>
            <a:r>
              <a:rPr lang="en-US" sz="1200" b="0">
                <a:latin typeface="Arial"/>
                <a:cs typeface="Arial"/>
              </a:rPr>
              <a:t>Plan for adoption and </a:t>
            </a:r>
            <a:r>
              <a:rPr lang="en-US">
                <a:latin typeface="Arial"/>
                <a:cs typeface="Arial"/>
              </a:rPr>
              <a:t>routine</a:t>
            </a:r>
            <a:r>
              <a:rPr lang="en-US" sz="1200" b="0">
                <a:latin typeface="Arial"/>
                <a:cs typeface="Arial"/>
              </a:rPr>
              <a:t> use of the 7-1-7 target in your country/jurisdiction</a:t>
            </a:r>
            <a:r>
              <a:rPr lang="en-US">
                <a:latin typeface="Arial"/>
                <a:cs typeface="Arial"/>
              </a:rPr>
              <a:t> </a:t>
            </a:r>
            <a:endParaRPr lang="en-US" sz="1200" b="0">
              <a:latin typeface="Arial"/>
              <a:cs typeface="Arial"/>
            </a:endParaRPr>
          </a:p>
          <a:p>
            <a:pPr marL="342900" indent="-342900">
              <a:lnSpc>
                <a:spcPct val="113999"/>
              </a:lnSpc>
              <a:buAutoNum type="arabicPeriod"/>
            </a:pPr>
            <a:endParaRPr lang="en-US" sz="1200" b="0" i="0">
              <a:solidFill>
                <a:srgbClr val="000000"/>
              </a:solidFill>
              <a:effectLst/>
              <a:latin typeface="Arial"/>
              <a:cs typeface="Arial"/>
            </a:endParaRPr>
          </a:p>
          <a:p>
            <a:pPr>
              <a:lnSpc>
                <a:spcPct val="113999"/>
              </a:lnSpc>
            </a:pPr>
            <a:r>
              <a:rPr lang="en-US">
                <a:latin typeface="Arial"/>
                <a:cs typeface="Arial"/>
              </a:rPr>
              <a:t>The first two objectives we covered in the introductory materials and will continue to reinforce for the rest of the workshop, and the third objective is woven in throughout the workshop. We started going into that fourth objective already, and today we’re going to go over the last two steps of use and discuss the components and model practices for adopting 7-1-7 for routine use in different contexts.  </a:t>
            </a:r>
          </a:p>
          <a:p>
            <a:pPr>
              <a:lnSpc>
                <a:spcPct val="113999"/>
              </a:lnSpc>
            </a:pPr>
            <a:endParaRPr lang="en-US" b="0" i="0">
              <a:solidFill>
                <a:srgbClr val="444444"/>
              </a:solidFill>
              <a:effectLst/>
              <a:latin typeface="Arial"/>
              <a:ea typeface="Calibri"/>
              <a:cs typeface="Arial"/>
            </a:endParaRPr>
          </a:p>
          <a:p>
            <a:pPr>
              <a:lnSpc>
                <a:spcPct val="113999"/>
              </a:lnSpc>
            </a:pPr>
            <a:endParaRPr lang="en-US" b="0" i="0">
              <a:solidFill>
                <a:srgbClr val="444444"/>
              </a:solidFill>
              <a:effectLst/>
              <a:latin typeface="Arial"/>
              <a:ea typeface="Calibri"/>
              <a:cs typeface="Arial"/>
            </a:endParaRPr>
          </a:p>
          <a:p>
            <a:pPr algn="just"/>
            <a:endParaRPr lang="en-US">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9404136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latin typeface="Arial"/>
                <a:cs typeface="Arial"/>
              </a:rPr>
              <a:t>[Note to moderator: this is a very quick small group activity. If possible, have a flipchart (or large paper) per group. Unlike the use steps, the adoption components are not strictly linear. The focus of this activity is for participants to quickly understand this – in past workshops, we have found that the different groups end up with different orderings. This is very helpful because it leads to a discussion of how the components are not meant to be implemented in an exact order, and that they are iterative. The groups will have 5 minutes to do their ordering. After that, you will have 2 minutes in plenary to point out how they don’t have the exact same ordering. You can point out some similarities and differences you see across the groups.] </a:t>
            </a:r>
          </a:p>
          <a:p>
            <a:endParaRPr lang="en-US" dirty="0"/>
          </a:p>
          <a:p>
            <a:r>
              <a:rPr lang="en-US" dirty="0">
                <a:latin typeface="Arial"/>
                <a:cs typeface="Arial"/>
              </a:rPr>
              <a:t>Let’s do a quick activity before we dive into each component. This activity is intended to help you start thinking about the process of 7-1-7 adoption.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break into small groups, ideally with 6-8 participants per group.]</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635917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rPr>
              <a:t>Great, now that you’re in your groups, let’s get started!</a:t>
            </a:r>
          </a:p>
          <a:p>
            <a:endParaRPr lang="en-US">
              <a:solidFill>
                <a:srgbClr val="000000"/>
              </a:solidFill>
            </a:endParaRPr>
          </a:p>
          <a:p>
            <a:r>
              <a:rPr lang="en-US">
                <a:solidFill>
                  <a:srgbClr val="000000"/>
                </a:solidFill>
              </a:rPr>
              <a:t>On the right side of this slide, you can see the 6 components for adopting 7-1-7. Your job is to decide what you think is the best order for conducting these components. </a:t>
            </a:r>
          </a:p>
          <a:p>
            <a:endParaRPr lang="en-US">
              <a:solidFill>
                <a:srgbClr val="000000"/>
              </a:solidFill>
            </a:endParaRPr>
          </a:p>
          <a:p>
            <a:r>
              <a:rPr lang="en-US">
                <a:solidFill>
                  <a:srgbClr val="000000"/>
                </a:solidFill>
                <a:latin typeface="Arial"/>
                <a:cs typeface="Arial"/>
              </a:rPr>
              <a:t>On your flipchart, rank the components in the order you think they should be done by writing their letters – see right side of this slide – from top to bottom on your sheet. For example, if you think staff should be trained first, you would write F at the top of your sheet, followed by the corresponding letters for the remaining 5 components in whichever order you think they should be done. </a:t>
            </a:r>
            <a:endParaRPr lang="en-US">
              <a:solidFill>
                <a:srgbClr val="000000"/>
              </a:solidFill>
              <a:cs typeface="Arial" panose="020B0604020202020204" pitchFamily="34" charset="0"/>
            </a:endParaRPr>
          </a:p>
          <a:p>
            <a:endParaRPr lang="en-US">
              <a:solidFill>
                <a:srgbClr val="000000"/>
              </a:solidFill>
            </a:endParaRPr>
          </a:p>
          <a:p>
            <a:r>
              <a:rPr lang="en-US">
                <a:solidFill>
                  <a:srgbClr val="000000"/>
                </a:solidFill>
                <a:latin typeface="Arial"/>
                <a:cs typeface="Arial"/>
              </a:rPr>
              <a:t>This is a short activity – you’ll have 5 minutes to order the steps in your group, and then we’ll do a plenary review for a couple of minutes. </a:t>
            </a:r>
            <a:endParaRPr lang="en-US">
              <a:latin typeface="Arial"/>
              <a:cs typeface="Arial"/>
            </a:endParaRPr>
          </a:p>
          <a:p>
            <a:endParaRPr lang="en-US">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119152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I hope you now see that the 7-1-7 adoption components are not meant to be implemented purely linear, or ordered strictly one after the other.  So a bit less like this...</a:t>
            </a:r>
            <a:endParaRPr lang="en-US" dirty="0">
              <a:cs typeface="Arial"/>
            </a:endParaRPr>
          </a:p>
          <a:p>
            <a:br>
              <a:rPr lang="en-US" dirty="0">
                <a:latin typeface="Arial"/>
                <a:cs typeface="Arial"/>
              </a:rPr>
            </a:br>
            <a:r>
              <a:rPr lang="en-US" dirty="0">
                <a:latin typeface="Arial"/>
                <a:cs typeface="Arial"/>
              </a:rPr>
              <a:t>[CLICK]</a:t>
            </a:r>
          </a:p>
          <a:p>
            <a:endParaRPr lang="en-US" dirty="0">
              <a:latin typeface="Arial"/>
              <a:cs typeface="Arial"/>
            </a:endParaRPr>
          </a:p>
          <a:p>
            <a:r>
              <a:rPr lang="en-US" dirty="0">
                <a:latin typeface="Arial"/>
                <a:cs typeface="Arial"/>
              </a:rPr>
              <a:t>And a bit more like this...</a:t>
            </a:r>
          </a:p>
          <a:p>
            <a:endParaRPr lang="en-US" dirty="0">
              <a:latin typeface="Arial"/>
              <a:cs typeface="Arial"/>
            </a:endParaRPr>
          </a:p>
          <a:p>
            <a:r>
              <a:rPr lang="en-US" dirty="0">
                <a:latin typeface="Arial"/>
                <a:cs typeface="Arial"/>
              </a:rPr>
              <a:t>[CLICK]</a:t>
            </a:r>
          </a:p>
          <a:p>
            <a:endParaRPr lang="en-US" dirty="0">
              <a:latin typeface="Arial"/>
              <a:cs typeface="Arial"/>
            </a:endParaRPr>
          </a:p>
          <a:p>
            <a:r>
              <a:rPr lang="en-US" dirty="0">
                <a:latin typeface="Arial"/>
                <a:cs typeface="Arial"/>
              </a:rPr>
              <a:t>You may find several places in the adoption process where one of the components will help inform or iterate on a previous component you’ve implemented or started to implement. Let me give you a few examples:</a:t>
            </a:r>
          </a:p>
          <a:p>
            <a:endParaRPr lang="en-US" dirty="0">
              <a:latin typeface="Arial"/>
              <a:cs typeface="Arial"/>
            </a:endParaRPr>
          </a:p>
          <a:p>
            <a:pPr>
              <a:defRPr/>
            </a:pPr>
            <a:r>
              <a:rPr lang="en-US" dirty="0">
                <a:latin typeface="Arial"/>
                <a:cs typeface="Arial"/>
              </a:rPr>
              <a:t>- You may discover through the process of integrating into workflows that there were additional stakeholders that you missed in the initial stakeholder mapping or engagement.  </a:t>
            </a:r>
          </a:p>
          <a:p>
            <a:r>
              <a:rPr lang="en-US" dirty="0">
                <a:latin typeface="Arial"/>
                <a:cs typeface="Arial"/>
              </a:rPr>
              <a:t>- Perhaps you’ll need to retrain staff depending on what you learn from piloting use of 7-1-7? Or perhaps you’ll need to iterate on workflows?</a:t>
            </a:r>
          </a:p>
          <a:p>
            <a:r>
              <a:rPr lang="en-US" dirty="0">
                <a:latin typeface="Arial"/>
                <a:cs typeface="Arial"/>
              </a:rPr>
              <a:t>- Maybe you will need to re-do parts of your stakeholder and existing systems mappings when systems are updated or changed over time? Or after key leadership changes?  </a:t>
            </a:r>
          </a:p>
          <a:p>
            <a:endParaRPr lang="en-US" dirty="0">
              <a:cs typeface="Arial"/>
            </a:endParaRPr>
          </a:p>
          <a:p>
            <a:r>
              <a:rPr lang="en-US" dirty="0">
                <a:latin typeface="Arial"/>
                <a:cs typeface="Arial"/>
              </a:rPr>
              <a:t>These are just a few examples to get you thinking about how some of the adoption steps will feed into each other, and iterating or revising as you go along will also make the adoption more robust.  </a:t>
            </a:r>
            <a:endParaRPr lang="en-US" dirty="0">
              <a:cs typeface="Arial"/>
            </a:endParaRP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Remember that 7-1-7 can be adopted both systematically and flexibly. Implementing the components here will help guide a country or jurisdiction systematically through the adoption process. But the specific details of adoption will look different in different places depending on the systems in use, the context of implementation, and so on.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35429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3512BD-414F-B5F7-5571-50548664D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23FF7A-D88E-3850-7874-D7B90A345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FDC1EF-4422-5348-2058-1C5706416CF5}"/>
              </a:ext>
            </a:extLst>
          </p:cNvPr>
          <p:cNvSpPr>
            <a:spLocks noGrp="1"/>
          </p:cNvSpPr>
          <p:nvPr>
            <p:ph type="body" idx="1"/>
          </p:nvPr>
        </p:nvSpPr>
        <p:spPr/>
        <p:txBody>
          <a:bodyPr/>
          <a:lstStyle/>
          <a:p>
            <a:r>
              <a:rPr lang="en-US" dirty="0">
                <a:latin typeface="Arial"/>
                <a:cs typeface="Arial"/>
              </a:rPr>
              <a:t>We’ll go through an overview of each adoption component during this training. Detailed guidance is included in the 7-1-7 digital toolkit, found on the 7-1-7 Alliance website. This toolkit is available in English, Spanish, Portuguese, French, and Arabic.  </a:t>
            </a:r>
          </a:p>
        </p:txBody>
      </p:sp>
      <p:sp>
        <p:nvSpPr>
          <p:cNvPr id="4" name="Slide Number Placeholder 3">
            <a:extLst>
              <a:ext uri="{FF2B5EF4-FFF2-40B4-BE49-F238E27FC236}">
                <a16:creationId xmlns:a16="http://schemas.microsoft.com/office/drawing/2014/main" id="{20528BAE-EC46-454E-4E4D-DD88171F00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664396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Arial"/>
                <a:cs typeface="Arial"/>
              </a:rPr>
              <a:t>Now, let’s get started with discussing the first component listed here: situate 7-1-7 within the public health system.  </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74</a:t>
            </a:fld>
            <a:endParaRPr lang="en-US"/>
          </a:p>
        </p:txBody>
      </p:sp>
    </p:spTree>
    <p:extLst>
      <p:ext uri="{BB962C8B-B14F-4D97-AF65-F5344CB8AC3E}">
        <p14:creationId xmlns:p14="http://schemas.microsoft.com/office/powerpoint/2010/main" val="19991822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What we mean here by “situate 717” is finding a place for 7-1-7 to be “housed” within the health system – this is largely about the leadership and core team involved in coordinating 7-1-7 adoption and use activities.  </a:t>
            </a:r>
          </a:p>
          <a:p>
            <a:endParaRPr lang="en-US" dirty="0">
              <a:latin typeface="Arial"/>
              <a:cs typeface="Arial"/>
            </a:endParaRPr>
          </a:p>
          <a:p>
            <a:r>
              <a:rPr lang="en-US" dirty="0">
                <a:latin typeface="Arial"/>
                <a:cs typeface="Arial"/>
              </a:rPr>
              <a:t>[CLICK]</a:t>
            </a:r>
          </a:p>
          <a:p>
            <a:endParaRPr lang="en-US" dirty="0">
              <a:latin typeface="Arial"/>
              <a:cs typeface="Arial"/>
            </a:endParaRPr>
          </a:p>
          <a:p>
            <a:r>
              <a:rPr lang="en-US" dirty="0">
                <a:latin typeface="Arial"/>
                <a:cs typeface="Arial"/>
              </a:rPr>
              <a:t>The first thing we advise when adopting 7-1-7 is to find a government champion. Without an effective champion, the later activities will not come easily. This champion needs to be high-level enough that they can </a:t>
            </a:r>
          </a:p>
          <a:p>
            <a:pPr marL="171450" indent="-171450">
              <a:buFont typeface="Arial"/>
              <a:buChar char="•"/>
            </a:pPr>
            <a:r>
              <a:rPr lang="en-US" dirty="0">
                <a:latin typeface="Arial"/>
                <a:cs typeface="Arial"/>
              </a:rPr>
              <a:t>advocate for 7-1-7 adoption and use;</a:t>
            </a:r>
          </a:p>
          <a:p>
            <a:pPr marL="171450" indent="-171450">
              <a:buFont typeface="Arial"/>
              <a:buChar char="•"/>
            </a:pPr>
            <a:r>
              <a:rPr lang="en-US" dirty="0">
                <a:latin typeface="Arial"/>
                <a:cs typeface="Arial"/>
              </a:rPr>
              <a:t>provide high-level oversight;</a:t>
            </a:r>
          </a:p>
          <a:p>
            <a:pPr marL="171450" indent="-171450">
              <a:buFont typeface="Arial"/>
              <a:buChar char="•"/>
            </a:pPr>
            <a:r>
              <a:rPr lang="en-US" dirty="0">
                <a:latin typeface="Arial"/>
                <a:cs typeface="Arial"/>
              </a:rPr>
              <a:t>initiate stakeholder mapping and engagement;</a:t>
            </a:r>
          </a:p>
          <a:p>
            <a:pPr marL="171450" indent="-171450">
              <a:buFont typeface="Arial"/>
              <a:buChar char="•"/>
            </a:pPr>
            <a:r>
              <a:rPr lang="en-US" dirty="0">
                <a:latin typeface="Arial"/>
                <a:cs typeface="Arial"/>
              </a:rPr>
              <a:t>convene stakeholders to review progress towards goals; and</a:t>
            </a:r>
          </a:p>
          <a:p>
            <a:pPr marL="171450" indent="-171450">
              <a:buFont typeface="Arial"/>
              <a:buChar char="•"/>
            </a:pPr>
            <a:r>
              <a:rPr lang="en-US" dirty="0">
                <a:latin typeface="Arial"/>
                <a:cs typeface="Arial"/>
              </a:rPr>
              <a:t>elevate high-level findings and priorities emerging from 7-1-7 use for the attention of leaders.</a:t>
            </a:r>
          </a:p>
          <a:p>
            <a:br>
              <a:rPr lang="en-US" dirty="0">
                <a:cs typeface="Arial"/>
              </a:rPr>
            </a:br>
            <a:r>
              <a:rPr lang="en-US" dirty="0">
                <a:latin typeface="Arial"/>
                <a:cs typeface="Arial"/>
              </a:rPr>
              <a:t>And this champion should be someone who has a very good understanding of the different systems that are important for outbreak detection, notification, and response. </a:t>
            </a:r>
          </a:p>
          <a:p>
            <a:endParaRPr lang="en-US" dirty="0"/>
          </a:p>
          <a:p>
            <a:r>
              <a:rPr lang="en-US" dirty="0">
                <a:latin typeface="Arial"/>
                <a:cs typeface="Arial"/>
              </a:rPr>
              <a:t>While the champion would provide some oversight and even help initiate some of the 7-1-7 activities, it is the team under them that would perform most of the tasks for adoption </a:t>
            </a:r>
            <a:r>
              <a:rPr lang="en-US" dirty="0"/>
              <a:t>and use of 7-1-7. So, this champion needs to be able to both reach levels of government even above their level and help coordinate those below them. </a:t>
            </a:r>
          </a:p>
          <a:p>
            <a:endParaRPr lang="en-US" dirty="0"/>
          </a:p>
          <a:p>
            <a:r>
              <a:rPr lang="en-US" dirty="0"/>
              <a:t>[CLICK]</a:t>
            </a:r>
          </a:p>
          <a:p>
            <a:endParaRPr lang="en-US" dirty="0"/>
          </a:p>
          <a:p>
            <a:r>
              <a:rPr lang="en-US" dirty="0"/>
              <a:t>There is no one right answer for who the champion should be or what kind of position they should hold. But here are some characteristics that we have found make a really good champion. They need to be interested in both health security and 7-1-7. This sometimes involves, of course, orienting the likely champion themselves to 7-1-7. </a:t>
            </a:r>
          </a:p>
          <a:p>
            <a:endParaRPr lang="en-US" dirty="0"/>
          </a:p>
          <a:p>
            <a:r>
              <a:rPr lang="en-US" dirty="0"/>
              <a:t>Ideally, this champion is someone quite well known in the country, and is a thought leader in public health. </a:t>
            </a:r>
          </a:p>
          <a:p>
            <a:endParaRPr lang="en-US" dirty="0"/>
          </a:p>
          <a:p>
            <a:r>
              <a:rPr lang="en-US" dirty="0"/>
              <a:t>They should be able to work and collaborate across a wide set of stakeholders in different sectors. This means that their experience, relationships, and even reputation will be important so that they can be a strong and persuasive communicator to be able to advocate and negotiate for the performance improvement that drives the effectiveness 7-1-7. </a:t>
            </a:r>
          </a:p>
          <a:p>
            <a:endParaRPr lang="en-US" dirty="0"/>
          </a:p>
          <a:p>
            <a:r>
              <a:rPr lang="en-US" dirty="0"/>
              <a:t>[CLICK]</a:t>
            </a:r>
          </a:p>
          <a:p>
            <a:endParaRPr lang="en-US" dirty="0"/>
          </a:p>
          <a:p>
            <a:r>
              <a:rPr lang="en-US" dirty="0"/>
              <a:t>To give you a sense of the types of positions and roles these government champions may hold, here are a few examples of some high-level 7-1-7 champions. </a:t>
            </a:r>
          </a:p>
          <a:p>
            <a:endParaRPr lang="en-US" dirty="0"/>
          </a:p>
          <a:p>
            <a:r>
              <a:rPr lang="en-US" dirty="0"/>
              <a:t>[CLICK]</a:t>
            </a:r>
          </a:p>
          <a:p>
            <a:endParaRPr lang="en-US" dirty="0"/>
          </a:p>
          <a:p>
            <a:r>
              <a:rPr lang="en-US" dirty="0">
                <a:solidFill>
                  <a:srgbClr val="29373D"/>
                </a:solidFill>
                <a:latin typeface="Arial"/>
                <a:cs typeface="Arial"/>
              </a:rPr>
              <a:t>In Uganda, the champion was someone who served as both the deputy director of the National Institute of Public Health and the director of the EOC at the national level. </a:t>
            </a:r>
          </a:p>
          <a:p>
            <a:endParaRPr lang="en-US" dirty="0">
              <a:solidFill>
                <a:srgbClr val="29373D"/>
              </a:solidFill>
            </a:endParaRPr>
          </a:p>
          <a:p>
            <a:r>
              <a:rPr lang="en-US" dirty="0">
                <a:solidFill>
                  <a:srgbClr val="29373D"/>
                </a:solidFill>
              </a:rPr>
              <a:t>[CLICK]</a:t>
            </a:r>
          </a:p>
          <a:p>
            <a:endParaRPr lang="en-US" dirty="0">
              <a:solidFill>
                <a:srgbClr val="29373D"/>
              </a:solidFill>
            </a:endParaRPr>
          </a:p>
          <a:p>
            <a:r>
              <a:rPr lang="en-US" dirty="0">
                <a:solidFill>
                  <a:srgbClr val="29373D"/>
                </a:solidFill>
              </a:rPr>
              <a:t>In Cambodia, the champion was the director of the main department in the Ministry of Health that focuses on infectious diseases, and he has also been a spokesperson for the country on infectious diseases through the Ministry of Health. </a:t>
            </a:r>
          </a:p>
          <a:p>
            <a:endParaRPr lang="en-US" dirty="0">
              <a:solidFill>
                <a:srgbClr val="29373D"/>
              </a:solidFill>
            </a:endParaRPr>
          </a:p>
          <a:p>
            <a:r>
              <a:rPr lang="en-US" dirty="0">
                <a:solidFill>
                  <a:srgbClr val="29373D"/>
                </a:solidFill>
              </a:rPr>
              <a:t>[CLICK]</a:t>
            </a:r>
          </a:p>
          <a:p>
            <a:endParaRPr lang="en-US" dirty="0">
              <a:solidFill>
                <a:srgbClr val="29373D"/>
              </a:solidFill>
            </a:endParaRPr>
          </a:p>
          <a:p>
            <a:r>
              <a:rPr lang="en-US" dirty="0">
                <a:solidFill>
                  <a:srgbClr val="29373D"/>
                </a:solidFill>
                <a:latin typeface="Arial"/>
                <a:cs typeface="Arial"/>
              </a:rPr>
              <a:t>Finally, in South Sudan, the 7-1-7 champion was the director general of international health and coordination for the country.  </a:t>
            </a:r>
            <a:endParaRPr lang="en-US" dirty="0">
              <a:cs typeface="Arial"/>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675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latin typeface="Helvetica Neue"/>
              </a:rPr>
              <a:t>Once the champion is identified, it is very important to select a strong technical lead and any additional team under this person that will coordinate 7-1-7 adoption and use.  In countries already using 7-1-7, the size and composition of this team has varied based on needs, staffing availability, and funding; it has ranged from 1 person to several.  </a:t>
            </a:r>
          </a:p>
          <a:p>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To be effective, this team needs to have </a:t>
            </a:r>
          </a:p>
          <a:p>
            <a:r>
              <a:rPr lang="en-US" dirty="0">
                <a:effectLst/>
                <a:latin typeface="Helvetica Neue"/>
              </a:rPr>
              <a:t>- Convening power across stakeholders</a:t>
            </a:r>
          </a:p>
          <a:p>
            <a:r>
              <a:rPr lang="en-US" dirty="0">
                <a:effectLst/>
                <a:latin typeface="Helvetica Neue"/>
              </a:rPr>
              <a:t>- Clearly assigned responsibility</a:t>
            </a:r>
          </a:p>
          <a:p>
            <a:r>
              <a:rPr lang="en-US" dirty="0">
                <a:effectLst/>
                <a:latin typeface="Helvetica Neue"/>
              </a:rPr>
              <a:t>- And </a:t>
            </a:r>
            <a:r>
              <a:rPr lang="en-US" dirty="0">
                <a:latin typeface="Helvetica Neue"/>
              </a:rPr>
              <a:t>adequate</a:t>
            </a:r>
            <a:r>
              <a:rPr lang="en-US" dirty="0">
                <a:effectLst/>
                <a:latin typeface="Helvetica Neue"/>
              </a:rPr>
              <a:t> staff</a:t>
            </a:r>
          </a:p>
          <a:p>
            <a:endParaRPr lang="en-US" dirty="0">
              <a:effectLst/>
              <a:latin typeface="Helvetica Neue" panose="02000503000000020004" pitchFamily="2" charset="0"/>
            </a:endParaRPr>
          </a:p>
          <a:p>
            <a:r>
              <a:rPr lang="en-US" dirty="0">
                <a:effectLst/>
                <a:latin typeface="Helvetica Neue"/>
              </a:rPr>
              <a:t>The fact that they are the ones designated coordinate 7-1-7 adoption and use needs to be known, as they will need this credibility to help convene a broad set of stakeholders.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For adoption of 7-1-7, this team will be the one to</a:t>
            </a:r>
          </a:p>
          <a:p>
            <a:endParaRPr lang="en-US" dirty="0">
              <a:effectLst/>
              <a:latin typeface="Helvetica Neue" panose="02000503000000020004" pitchFamily="2" charset="0"/>
            </a:endParaRPr>
          </a:p>
          <a:p>
            <a:r>
              <a:rPr lang="en-US" dirty="0">
                <a:effectLst/>
                <a:latin typeface="Helvetica Neue"/>
              </a:rPr>
              <a:t>• Conduct and/or coordinate key activities</a:t>
            </a:r>
          </a:p>
          <a:p>
            <a:r>
              <a:rPr lang="en-US" dirty="0">
                <a:effectLst/>
                <a:latin typeface="Helvetica Neue"/>
              </a:rPr>
              <a:t>• Help identify roles and responsibilities across stakeholders</a:t>
            </a:r>
          </a:p>
          <a:p>
            <a:r>
              <a:rPr lang="en-US" dirty="0">
                <a:effectLst/>
                <a:latin typeface="Helvetica Neue"/>
              </a:rPr>
              <a:t>• And monitor progress</a:t>
            </a:r>
          </a:p>
          <a:p>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When using 7-1-7, this team will be the one to conduct and or coordinate the key activities, from coordinating data collection and consolidating information into a single database, to convening stakeholders and keeping them engaged, to helping track implementation progress of the corrective actions.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solidFill>
                  <a:srgbClr val="000000"/>
                </a:solidFill>
                <a:effectLst/>
                <a:latin typeface="Helvetica Neue"/>
                <a:cs typeface="Arial" panose="020B0604020202020204" pitchFamily="34" charset="0"/>
              </a:rPr>
              <a:t>[CLICK]</a:t>
            </a:r>
            <a:endParaRPr lang="en-US" dirty="0">
              <a:solidFill>
                <a:srgbClr val="000000"/>
              </a:solidFill>
              <a:latin typeface="Helvetica Neue"/>
              <a:cs typeface="Arial" panose="020B0604020202020204" pitchFamily="34" charset="0"/>
            </a:endParaRPr>
          </a:p>
          <a:p>
            <a:pPr>
              <a:lnSpc>
                <a:spcPct val="107000"/>
              </a:lnSpc>
            </a:pPr>
            <a:endParaRPr lang="en-US" dirty="0">
              <a:solidFill>
                <a:srgbClr val="000000"/>
              </a:solidFill>
              <a:cs typeface="Arial" panose="020B0604020202020204" pitchFamily="34" charset="0"/>
            </a:endParaRPr>
          </a:p>
          <a:p>
            <a:pPr>
              <a:lnSpc>
                <a:spcPct val="107000"/>
              </a:lnSpc>
            </a:pPr>
            <a:r>
              <a:rPr lang="en-US" dirty="0">
                <a:solidFill>
                  <a:srgbClr val="000000"/>
                </a:solidFill>
                <a:latin typeface="Arial"/>
                <a:cs typeface="Arial"/>
              </a:rPr>
              <a:t>Where the government champion and this technical team sit within the health system is important. As we’ve noted, detection, notification, and early response are each crucial for effective outbreak control. But the systems for data collection, stakeholders needed for performance improvement, types of actions needed and more may all be different – and involve different actors – across these three intervals. So, the champion and technical team need to be able to work effectively across all of this.  </a:t>
            </a:r>
          </a:p>
          <a:p>
            <a:pPr>
              <a:lnSpc>
                <a:spcPct val="107000"/>
              </a:lnSpc>
            </a:pPr>
            <a:endParaRPr lang="en-US" dirty="0">
              <a:solidFill>
                <a:srgbClr val="000000"/>
              </a:solidFill>
              <a:cs typeface="Arial" panose="020B0604020202020204" pitchFamily="34" charset="0"/>
            </a:endParaRPr>
          </a:p>
          <a:p>
            <a:pPr>
              <a:lnSpc>
                <a:spcPct val="107000"/>
              </a:lnSpc>
            </a:pPr>
            <a:r>
              <a:rPr lang="en-US" dirty="0">
                <a:solidFill>
                  <a:srgbClr val="000000"/>
                </a:solidFill>
                <a:latin typeface="Arial"/>
                <a:cs typeface="Arial"/>
              </a:rPr>
              <a:t>But depending on who the champion ends up being and what organizational structures are in place, it may be that the technical team ends up sitting more on the surveillance side or the response side. If this is the case, for effective performance improvement, this team may need to work extra hard to build the necessary relationships and make sure the key people and processes used by those focused on the other intervals are included. </a:t>
            </a:r>
          </a:p>
          <a:p>
            <a:pPr>
              <a:lnSpc>
                <a:spcPct val="107000"/>
              </a:lnSpc>
            </a:pPr>
            <a:endParaRPr lang="en-US" dirty="0">
              <a:solidFill>
                <a:srgbClr val="000000"/>
              </a:solidFill>
              <a:cs typeface="Arial" panose="020B0604020202020204" pitchFamily="34" charset="0"/>
            </a:endParaRPr>
          </a:p>
          <a:p>
            <a:pPr>
              <a:lnSpc>
                <a:spcPct val="107000"/>
              </a:lnSpc>
            </a:pPr>
            <a:r>
              <a:rPr lang="en-US" dirty="0">
                <a:solidFill>
                  <a:srgbClr val="000000"/>
                </a:solidFill>
                <a:latin typeface="Arial"/>
                <a:cs typeface="Arial"/>
              </a:rPr>
              <a:t>This is partly why several countries have found that situating 7-1-7 coordination within the Emergency Operations Center, National Public Health Institutes, units deploying rapid response teams, or similar structures – where detection, notification, and early response often can come together, and where people are already focused on preparedness and response – has worked well. </a:t>
            </a:r>
          </a:p>
          <a:p>
            <a:pPr>
              <a:lnSpc>
                <a:spcPct val="107000"/>
              </a:lnSpc>
            </a:pPr>
            <a:endParaRPr lang="en-US" dirty="0">
              <a:solidFill>
                <a:srgbClr val="000000"/>
              </a:solidFill>
              <a:cs typeface="Arial" panose="020B0604020202020204" pitchFamily="34" charset="0"/>
            </a:endParaRPr>
          </a:p>
          <a:p>
            <a:endParaRPr lang="en-US" dirty="0">
              <a:cs typeface="Arial" panose="020B0604020202020204" pitchFamily="34" charset="0"/>
            </a:endParaRPr>
          </a:p>
          <a:p>
            <a:pPr>
              <a:lnSpc>
                <a:spcPct val="107000"/>
              </a:lnSpc>
            </a:pPr>
            <a:endParaRPr lang="en-US" dirty="0"/>
          </a:p>
          <a:p>
            <a:pPr>
              <a:lnSpc>
                <a:spcPct val="107000"/>
              </a:lnSpc>
            </a:pPr>
            <a:endParaRPr lang="en-US" dirty="0">
              <a:solidFill>
                <a:srgbClr val="000000"/>
              </a:solidFill>
              <a:cs typeface="Arial" panose="020B0604020202020204" pitchFamily="34" charset="0"/>
            </a:endParaRPr>
          </a:p>
          <a:p>
            <a:pPr>
              <a:lnSpc>
                <a:spcPct val="150000"/>
              </a:lnSpc>
            </a:pPr>
            <a:endParaRPr lang="en-US" dirty="0">
              <a:solidFill>
                <a:srgbClr val="29373D"/>
              </a:solidFill>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87305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another discussion.  </a:t>
            </a:r>
            <a:endParaRPr lang="en-US" dirty="0">
              <a:cs typeface="Arial"/>
            </a:endParaRPr>
          </a:p>
          <a:p>
            <a:endParaRPr lang="en-US" dirty="0"/>
          </a:p>
          <a:p>
            <a:r>
              <a:rPr lang="en-US" sz="1200" dirty="0">
                <a:latin typeface="Arial"/>
                <a:cs typeface="Arial"/>
              </a:rPr>
              <a:t>Suppose you are leading the 7-1-7 coordination team.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dirty="0">
                <a:latin typeface="Arial"/>
                <a:cs typeface="Arial"/>
              </a:rPr>
            </a:br>
            <a:r>
              <a:rPr lang="en-US" sz="1200" dirty="0">
                <a:latin typeface="Arial"/>
                <a:cs typeface="Arial"/>
              </a:rPr>
              <a:t>What strategies would you use to ensure that no 7-1-7 interval – detection, notification, or early response – is unintentionally neglected?</a:t>
            </a:r>
            <a:endParaRPr lang="en-US" sz="1200" dirty="0">
              <a:cs typeface="Arial"/>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77</a:t>
            </a:fld>
            <a:endParaRPr lang="en-US"/>
          </a:p>
        </p:txBody>
      </p:sp>
    </p:spTree>
    <p:extLst>
      <p:ext uri="{BB962C8B-B14F-4D97-AF65-F5344CB8AC3E}">
        <p14:creationId xmlns:p14="http://schemas.microsoft.com/office/powerpoint/2010/main" val="33228131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7FE59-AC9A-B1C8-3488-603B1D46E1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8C8668-373C-B9ED-4893-4387EF1BEA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96910-AE83-90A8-B46F-526A931566A1}"/>
              </a:ext>
            </a:extLst>
          </p:cNvPr>
          <p:cNvSpPr>
            <a:spLocks noGrp="1"/>
          </p:cNvSpPr>
          <p:nvPr>
            <p:ph type="body" idx="1"/>
          </p:nvPr>
        </p:nvSpPr>
        <p:spPr/>
        <p:txBody>
          <a:bodyPr/>
          <a:lstStyle/>
          <a:p>
            <a:r>
              <a:rPr lang="en-US"/>
              <a:t>Another key adoption activity is to map out the stakeholders and systems that already exist in the country or jurisdiction and are relevant for 7-1-7. </a:t>
            </a: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829EBA44-D8ED-93E3-739A-DE5505E57CB3}"/>
              </a:ext>
            </a:extLst>
          </p:cNvPr>
          <p:cNvSpPr>
            <a:spLocks noGrp="1"/>
          </p:cNvSpPr>
          <p:nvPr>
            <p:ph type="sldNum" sz="quarter" idx="5"/>
          </p:nvPr>
        </p:nvSpPr>
        <p:spPr/>
        <p:txBody>
          <a:bodyPr/>
          <a:lstStyle/>
          <a:p>
            <a:fld id="{A1E75C25-C22B-D14A-8C88-D3C1CFA09A77}" type="slidenum">
              <a:rPr lang="en-US" smtClean="0"/>
              <a:pPr/>
              <a:t>78</a:t>
            </a:fld>
            <a:endParaRPr lang="en-US"/>
          </a:p>
        </p:txBody>
      </p:sp>
    </p:spTree>
    <p:extLst>
      <p:ext uri="{BB962C8B-B14F-4D97-AF65-F5344CB8AC3E}">
        <p14:creationId xmlns:p14="http://schemas.microsoft.com/office/powerpoint/2010/main" val="360850726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3D734-B5BA-C7CC-3996-BCF7CDBB59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A82DE-1B5B-95A0-3D76-3A6451533B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603C78-1965-F4AC-5F26-24A1BCEABC06}"/>
              </a:ext>
            </a:extLst>
          </p:cNvPr>
          <p:cNvSpPr>
            <a:spLocks noGrp="1"/>
          </p:cNvSpPr>
          <p:nvPr>
            <p:ph type="body" idx="1"/>
          </p:nvPr>
        </p:nvSpPr>
        <p:spPr/>
        <p:txBody>
          <a:bodyPr/>
          <a:lstStyle/>
          <a:p>
            <a:pPr marL="0" indent="0">
              <a:buFont typeface="Arial" panose="020B0604020202020204" pitchFamily="34" charset="0"/>
              <a:buNone/>
            </a:pPr>
            <a:r>
              <a:rPr lang="en-US" sz="1200" b="0" dirty="0">
                <a:solidFill>
                  <a:schemeClr val="dk1"/>
                </a:solidFill>
                <a:latin typeface="Arial"/>
                <a:cs typeface="Arial"/>
              </a:rPr>
              <a:t>Let’s start with the stakeholder mapping. To best understand which stakeholders are needed to make 7-1-7 effective – both for adoption and continuous performance improvement – let’s first look at the key 7-1-7 work areas.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[CLICK]</a:t>
            </a: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dk1"/>
              </a:solidFill>
              <a:latin typeface="Arial"/>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dk1"/>
                </a:solidFill>
                <a:latin typeface="Arial"/>
                <a:cs typeface="Arial"/>
              </a:rPr>
              <a:t>I’m going to go through five key 7-1-7 work areas, and as I do, try to think through the types of stakeholders that would be relevant for those areas where you work.  </a:t>
            </a:r>
          </a:p>
          <a:p>
            <a:pPr marL="285750" indent="-285750">
              <a:buFont typeface="Arial" panose="020B0604020202020204" pitchFamily="34" charset="0"/>
              <a:buChar char="•"/>
            </a:pPr>
            <a:endParaRPr lang="en-US" sz="1200" dirty="0">
              <a:cs typeface="Arial"/>
            </a:endParaRPr>
          </a:p>
          <a:p>
            <a:pPr marL="0" indent="0">
              <a:buFont typeface="Arial" panose="020B0604020202020204" pitchFamily="34" charset="0"/>
              <a:buNone/>
            </a:pPr>
            <a:r>
              <a:rPr lang="en-US" sz="1200" b="0" dirty="0">
                <a:solidFill>
                  <a:schemeClr val="dk1"/>
                </a:solidFill>
                <a:latin typeface="Arial"/>
                <a:cs typeface="Arial"/>
              </a:rPr>
              <a:t>[CLICK]</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n-US" sz="1200" b="0" dirty="0">
                <a:solidFill>
                  <a:schemeClr val="dk1"/>
                </a:solidFill>
                <a:latin typeface="Arial"/>
                <a:cs typeface="Arial"/>
              </a:rPr>
              <a:t>The first work area is ‘Coordination’.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n-US" sz="1200" b="0" dirty="0">
                <a:solidFill>
                  <a:schemeClr val="dk1"/>
                </a:solidFill>
                <a:latin typeface="Arial"/>
                <a:cs typeface="Arial"/>
              </a:rPr>
              <a:t>This involves</a:t>
            </a:r>
            <a:r>
              <a:rPr lang="en-US" dirty="0">
                <a:solidFill>
                  <a:schemeClr val="dk1"/>
                </a:solidFill>
                <a:latin typeface="Arial"/>
                <a:cs typeface="Arial"/>
              </a:rPr>
              <a:t>:</a:t>
            </a:r>
            <a:endParaRPr lang="en-US" sz="1200" b="0" dirty="0">
              <a:solidFill>
                <a:schemeClr val="dk1"/>
              </a:solidFill>
              <a:latin typeface="Arial"/>
              <a:cs typeface="Arial"/>
            </a:endParaRPr>
          </a:p>
          <a:p>
            <a:pPr marL="171450" lvl="0" indent="-171450">
              <a:buFont typeface="Arial" panose="020B0604020202020204" pitchFamily="34" charset="0"/>
              <a:buChar char="•"/>
            </a:pPr>
            <a:r>
              <a:rPr lang="en-US" sz="1200" dirty="0">
                <a:latin typeface="Arial"/>
                <a:cs typeface="Arial"/>
              </a:rPr>
              <a:t>Overseeing 7-1-7 adoption and use</a:t>
            </a:r>
          </a:p>
          <a:p>
            <a:pPr marL="171450" lvl="0" indent="-171450">
              <a:buFont typeface="Arial" panose="020B0604020202020204" pitchFamily="34" charset="0"/>
              <a:buChar char="•"/>
            </a:pPr>
            <a:r>
              <a:rPr lang="en-US" sz="1200" dirty="0">
                <a:latin typeface="Arial"/>
                <a:cs typeface="Arial"/>
              </a:rPr>
              <a:t>Coordinating across multisectoral and multilevel stakeholders</a:t>
            </a:r>
          </a:p>
          <a:p>
            <a:pPr marL="171450" lvl="0" indent="-171450">
              <a:buFont typeface="Arial" panose="020B0604020202020204" pitchFamily="34" charset="0"/>
              <a:buChar char="•"/>
            </a:pPr>
            <a:r>
              <a:rPr lang="en-US" sz="1200" dirty="0">
                <a:latin typeface="Arial"/>
                <a:cs typeface="Arial"/>
              </a:rPr>
              <a:t>And holding different teams accountable</a:t>
            </a:r>
          </a:p>
          <a:p>
            <a:pPr marL="171450" lvl="0" indent="-171450">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n-US" sz="1200" dirty="0">
                <a:latin typeface="Arial"/>
                <a:cs typeface="Arial"/>
              </a:rPr>
              <a:t>This area is typically covered by the technical team designated to coordinate 7-1-7 activities.  </a:t>
            </a: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r>
              <a:rPr lang="en-US" dirty="0">
                <a:latin typeface="Arial"/>
                <a:cs typeface="Arial"/>
              </a:rPr>
              <a:t>[CLICK]</a:t>
            </a: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The next work area is ‘Data collection and analysis’. This involves </a:t>
            </a:r>
            <a:r>
              <a:rPr lang="en-US" sz="1200" dirty="0">
                <a:latin typeface="Arial"/>
                <a:cs typeface="Arial"/>
              </a:rPr>
              <a:t>recording, analyzing, synthesizing, and reporting 7-1-7 data and findings.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A very important work area is ‘Performance improvement’. This involves</a:t>
            </a:r>
            <a:r>
              <a:rPr lang="en-US" dirty="0">
                <a:latin typeface="Arial"/>
                <a:cs typeface="Arial"/>
              </a:rPr>
              <a:t>:</a:t>
            </a:r>
            <a:endParaRPr lang="en-US" sz="1200" dirty="0">
              <a:latin typeface="Arial"/>
              <a:cs typeface="Arial"/>
            </a:endParaRPr>
          </a:p>
          <a:p>
            <a:pPr marL="171450" lvl="0" indent="-171450">
              <a:buFont typeface="Arial" panose="020B0604020202020204" pitchFamily="34" charset="0"/>
              <a:buChar char="•"/>
            </a:pPr>
            <a:r>
              <a:rPr lang="en-US" sz="1200" dirty="0">
                <a:latin typeface="Arial"/>
                <a:cs typeface="Arial"/>
              </a:rPr>
              <a:t>Identifying bottlenecks and enablers</a:t>
            </a:r>
          </a:p>
          <a:p>
            <a:pPr marL="171450" lvl="0" indent="-171450">
              <a:buFont typeface="Arial" panose="020B0604020202020204" pitchFamily="34" charset="0"/>
              <a:buChar char="•"/>
            </a:pPr>
            <a:r>
              <a:rPr lang="en-US" sz="1200" dirty="0">
                <a:latin typeface="Arial"/>
                <a:cs typeface="Arial"/>
              </a:rPr>
              <a:t>Determining corrective actions </a:t>
            </a:r>
          </a:p>
          <a:p>
            <a:pPr marL="171450" lvl="0" indent="-171450">
              <a:buFont typeface="Arial" panose="020B0604020202020204" pitchFamily="34" charset="0"/>
              <a:buChar char="•"/>
            </a:pPr>
            <a:r>
              <a:rPr lang="en-US" sz="1200" dirty="0">
                <a:latin typeface="Arial"/>
                <a:cs typeface="Arial"/>
              </a:rPr>
              <a:t>Implementing actions that may span sectors and levels</a:t>
            </a:r>
          </a:p>
          <a:p>
            <a:pPr marL="171450" lvl="0" indent="-171450">
              <a:buFont typeface="Arial" panose="020B0604020202020204" pitchFamily="34" charset="0"/>
              <a:buChar char="•"/>
            </a:pPr>
            <a:r>
              <a:rPr lang="en-US" sz="1200" dirty="0">
                <a:latin typeface="Arial"/>
                <a:cs typeface="Arial"/>
              </a:rPr>
              <a:t>And tracking action progress</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n-US" sz="1200" dirty="0">
                <a:latin typeface="Arial"/>
                <a:cs typeface="Arial"/>
              </a:rPr>
              <a:t>[CLICK]</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n-US" sz="1200" dirty="0">
                <a:latin typeface="Arial"/>
                <a:cs typeface="Arial"/>
              </a:rPr>
              <a:t>Next is ‘planning and financing’. This involves using 7-1-7 findings to inform longer-term planning activities, financing priorities, and other relevant health security activities.  </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lvl="0" indent="0">
              <a:buFont typeface="Arial" panose="020B0604020202020204" pitchFamily="34" charset="0"/>
              <a:buNone/>
            </a:pPr>
            <a:r>
              <a:rPr lang="en-US" sz="1200" dirty="0">
                <a:latin typeface="Arial"/>
                <a:cs typeface="Arial"/>
              </a:rPr>
              <a:t>[CLICK]</a:t>
            </a:r>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rial"/>
                <a:cs typeface="Arial"/>
              </a:rPr>
              <a:t>Finally, the last key work area is ‘communication and advocacy’. This entails using 7-1-7 findings to prioritize activities for advocacy and resource mobilization.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lvl="0" indent="0">
              <a:buFont typeface="Arial" panose="020B0604020202020204" pitchFamily="34" charset="0"/>
              <a:buNone/>
            </a:pPr>
            <a:endParaRPr 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sz="1200" b="0" dirty="0">
              <a:solidFill>
                <a:schemeClr val="dk1"/>
              </a:solidFill>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E4B121B-D80E-8DD5-3206-C8E2573FAB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092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a max of 3 minutes. E</a:t>
            </a:r>
            <a:r>
              <a:rPr lang="en-US" sz="1200" b="0" i="1" dirty="0">
                <a:latin typeface="Arial"/>
                <a:cs typeface="Arial"/>
              </a:rPr>
              <a:t>ncourage a response and wait for replies. If no one raises their hand, gently call on 1-2 </a:t>
            </a:r>
            <a:r>
              <a:rPr lang="en-US" i="1" dirty="0">
                <a:latin typeface="Arial"/>
                <a:cs typeface="Arial"/>
              </a:rPr>
              <a:t>participant(s)</a:t>
            </a:r>
            <a:r>
              <a:rPr lang="en-US" sz="1200" b="0" i="1" dirty="0">
                <a:latin typeface="Arial"/>
                <a:cs typeface="Arial"/>
              </a:rPr>
              <a:t> to get the discussion started. This is important, especially for these earlier questions, to set the tone of the workshop for active participation</a:t>
            </a:r>
            <a:r>
              <a:rPr lang="en-US" i="1" dirty="0">
                <a:latin typeface="Arial"/>
                <a:cs typeface="Arial"/>
              </a:rPr>
              <a:t>.]</a:t>
            </a:r>
            <a:endParaRPr lang="en-US" sz="1200" b="0" i="1" dirty="0">
              <a:latin typeface="Arial"/>
              <a:cs typeface="Arial"/>
            </a:endParaRPr>
          </a:p>
          <a:p>
            <a:endParaRPr lang="en-US" dirty="0"/>
          </a:p>
          <a:p>
            <a:r>
              <a:rPr lang="en-US" dirty="0">
                <a:latin typeface="Arial"/>
                <a:cs typeface="Arial"/>
              </a:rPr>
              <a:t>Now, I want to hear from you about what your key takeaways were from yesterday.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5890968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2962E-2F05-397F-F693-4321D1169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BCFAC1-7D4E-736A-EE83-3346DFF8C8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935B5E-89F0-873D-ECFD-7E8C693A2B03}"/>
              </a:ext>
            </a:extLst>
          </p:cNvPr>
          <p:cNvSpPr>
            <a:spLocks noGrp="1"/>
          </p:cNvSpPr>
          <p:nvPr>
            <p:ph type="body" idx="1"/>
          </p:nvPr>
        </p:nvSpPr>
        <p:spPr/>
        <p:txBody>
          <a:bodyPr/>
          <a:lstStyle/>
          <a:p>
            <a:pPr marL="0" indent="0">
              <a:buFont typeface="Arial" panose="020B0604020202020204" pitchFamily="34" charset="0"/>
              <a:buNone/>
            </a:pPr>
            <a:r>
              <a:rPr lang="en-US" sz="1200" b="0" dirty="0">
                <a:solidFill>
                  <a:schemeClr val="dk1"/>
                </a:solidFill>
                <a:latin typeface="Arial"/>
                <a:cs typeface="Arial"/>
              </a:rPr>
              <a:t>Now that we’ve discussed the 7-1-7 work areas, let’s think about the stakeholders relevant to these work areas. The list of stakeholders for 7-1-7 is and should be broad because the systems related to detection, notification, and early response are broad.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n-US" sz="1200" b="0" dirty="0">
                <a:solidFill>
                  <a:schemeClr val="dk1"/>
                </a:solidFill>
                <a:latin typeface="Arial"/>
                <a:cs typeface="Arial"/>
              </a:rPr>
              <a:t>7-1-7 involves stakeholders across sectors and levels – those who can help find problems and those who can help fix them, those who can help coordinate 7-1-7 to those who can help inform national planning efforts using 7-1-7 findings.    </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n-US" sz="1200" b="0" dirty="0">
                <a:solidFill>
                  <a:schemeClr val="dk1"/>
                </a:solidFill>
                <a:latin typeface="Arial"/>
                <a:cs typeface="Arial"/>
              </a:rPr>
              <a:t>[CLICK]</a:t>
            </a: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r>
              <a:rPr lang="en-US" sz="1200" b="0" dirty="0">
                <a:solidFill>
                  <a:schemeClr val="dk1"/>
                </a:solidFill>
                <a:latin typeface="Arial"/>
                <a:cs typeface="Arial"/>
              </a:rPr>
              <a:t>Stakeholders may include:</a:t>
            </a:r>
            <a:endParaRPr lang="en-US" sz="1200" b="1" dirty="0">
              <a:solidFill>
                <a:schemeClr val="dk1"/>
              </a:solidFill>
              <a:latin typeface="Arial"/>
              <a:cs typeface="Arial"/>
            </a:endParaRPr>
          </a:p>
          <a:p>
            <a:pPr marL="742950" lvl="1" indent="-285750">
              <a:buFont typeface="Arial,Sans-Serif"/>
              <a:buChar char="•"/>
            </a:pPr>
            <a:r>
              <a:rPr lang="en-US" dirty="0">
                <a:solidFill>
                  <a:schemeClr val="dk1"/>
                </a:solidFill>
              </a:rPr>
              <a:t>Surveillance and response stakeholders across all key outbreak response pillars from the human health, animal and environmental sectors;</a:t>
            </a:r>
          </a:p>
          <a:p>
            <a:pPr marL="742950" lvl="1" indent="-285750">
              <a:spcBef>
                <a:spcPts val="527"/>
              </a:spcBef>
              <a:buFont typeface="Arial,Sans-Serif"/>
              <a:buChar char="•"/>
            </a:pPr>
            <a:r>
              <a:rPr lang="en-US" dirty="0">
                <a:solidFill>
                  <a:schemeClr val="dk1"/>
                </a:solidFill>
              </a:rPr>
              <a:t>Preparedness, planning or monitoring and evaluation teams that facilitate International Health Regulations (IHR) assessments and planning;</a:t>
            </a:r>
          </a:p>
          <a:p>
            <a:pPr marL="742950" lvl="1" indent="-285750">
              <a:spcBef>
                <a:spcPts val="527"/>
              </a:spcBef>
              <a:buFont typeface="Arial,Sans-Serif"/>
              <a:buChar char="•"/>
            </a:pPr>
            <a:r>
              <a:rPr lang="en-US" dirty="0">
                <a:solidFill>
                  <a:schemeClr val="dk1"/>
                </a:solidFill>
                <a:latin typeface="Arial"/>
                <a:cs typeface="Arial"/>
              </a:rPr>
              <a:t>Government stakeholders responsible for multi-sectoral coordination, policymakers, and parliamentarians;</a:t>
            </a:r>
          </a:p>
          <a:p>
            <a:pPr marL="742950" lvl="1" indent="-285750">
              <a:spcBef>
                <a:spcPts val="527"/>
              </a:spcBef>
              <a:buFont typeface="Arial,Sans-Serif"/>
              <a:buChar char="•"/>
            </a:pPr>
            <a:r>
              <a:rPr lang="en-US" dirty="0">
                <a:solidFill>
                  <a:schemeClr val="dk1"/>
                </a:solidFill>
                <a:latin typeface="Arial"/>
                <a:cs typeface="Arial"/>
              </a:rPr>
              <a:t>Financing stakeholders, including representatives from ministries of finance (for domestic financing), multilateral development banks and bilateral partners;</a:t>
            </a:r>
          </a:p>
          <a:p>
            <a:pPr marL="742950" lvl="1" indent="-285750">
              <a:spcBef>
                <a:spcPts val="527"/>
              </a:spcBef>
              <a:buFont typeface="Arial,Sans-Serif"/>
              <a:buChar char="•"/>
            </a:pPr>
            <a:r>
              <a:rPr lang="en-US" dirty="0">
                <a:solidFill>
                  <a:schemeClr val="dk1"/>
                </a:solidFill>
                <a:latin typeface="Arial"/>
                <a:cs typeface="Arial"/>
              </a:rPr>
              <a:t>Research and academic stakeholders such as universities and research institutes;</a:t>
            </a:r>
          </a:p>
          <a:p>
            <a:pPr marL="742950" lvl="1" indent="-285750">
              <a:spcBef>
                <a:spcPts val="527"/>
              </a:spcBef>
              <a:buFont typeface="Arial,Sans-Serif"/>
              <a:buChar char="•"/>
            </a:pPr>
            <a:r>
              <a:rPr lang="en-US" dirty="0">
                <a:solidFill>
                  <a:schemeClr val="dk1"/>
                </a:solidFill>
                <a:latin typeface="Arial"/>
                <a:cs typeface="Arial"/>
              </a:rPr>
              <a:t>Other relevant stakeholders, including advocacy groups, civil society and community representatives.</a:t>
            </a:r>
            <a:endParaRPr lang="en-US" dirty="0">
              <a:latin typeface="Arial"/>
              <a:cs typeface="Arial"/>
            </a:endParaRPr>
          </a:p>
          <a:p>
            <a:pPr lvl="1">
              <a:buFont typeface="Arial" panose="020B0604020202020204" pitchFamily="34" charset="0"/>
              <a:buChar char="•"/>
            </a:pPr>
            <a:endParaRPr lang="en-US" sz="1200" dirty="0">
              <a:solidFill>
                <a:srgbClr val="29373D"/>
              </a:solidFill>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a:cs typeface="Arial"/>
              </a:rPr>
              <a:t>And think broadly – we’re talking here about those involved in surveillance, those involved in logistics and supply chains, those involved in lab capacity, those involved in each early response action, those involved in how information flows across individuals and systems, and so on.  </a:t>
            </a:r>
            <a:br>
              <a:rPr lang="en-US" sz="1200" dirty="0">
                <a:cs typeface="Arial" panose="020B0604020202020204" pitchFamily="34" charset="0"/>
              </a:rPr>
            </a:b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indent="0">
              <a:buFont typeface="Arial" panose="020B0604020202020204" pitchFamily="34" charset="0"/>
              <a:buNone/>
            </a:pPr>
            <a:endParaRPr lang="en-US" sz="1200" b="0" dirty="0">
              <a:solidFill>
                <a:schemeClr val="dk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0DB29BED-0328-148F-25E9-ECB1BE07338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01446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To see the diversity in stakeholders that can be needed for an outbreak, let’s look at a 7-1-7 example for the Human African Trypanosomiasis, or HAT, outbreak in Ethiopia.  </a:t>
            </a:r>
          </a:p>
          <a:p>
            <a:endParaRPr lang="en-US" dirty="0">
              <a:cs typeface="Arial"/>
            </a:endParaRPr>
          </a:p>
          <a:p>
            <a:r>
              <a:rPr lang="en-US" dirty="0">
                <a:latin typeface="Arial"/>
                <a:cs typeface="Arial"/>
              </a:rPr>
              <a:t>[CLICK]</a:t>
            </a:r>
          </a:p>
          <a:p>
            <a:endParaRPr lang="en-US" dirty="0">
              <a:cs typeface="Arial"/>
            </a:endParaRPr>
          </a:p>
          <a:p>
            <a:r>
              <a:rPr lang="en-US" dirty="0">
                <a:latin typeface="Arial"/>
                <a:cs typeface="Arial"/>
              </a:rPr>
              <a:t>HAT is transmitted by tsetse flies, and results in non-specific symptoms in those infected.</a:t>
            </a:r>
          </a:p>
          <a:p>
            <a:endParaRPr lang="en-US" dirty="0">
              <a:cs typeface="Arial"/>
            </a:endParaRPr>
          </a:p>
          <a:p>
            <a:r>
              <a:rPr lang="en-US" dirty="0">
                <a:latin typeface="Arial"/>
                <a:cs typeface="Arial"/>
              </a:rPr>
              <a:t>[CLICK]</a:t>
            </a:r>
          </a:p>
          <a:p>
            <a:endParaRPr lang="en-US" dirty="0">
              <a:cs typeface="Arial"/>
            </a:endParaRPr>
          </a:p>
          <a:p>
            <a:r>
              <a:rPr lang="en-US" dirty="0">
                <a:latin typeface="Arial"/>
                <a:cs typeface="Arial"/>
              </a:rPr>
              <a:t>Ethiopia had sporadic cases between 1967 and 1991.  </a:t>
            </a:r>
          </a:p>
          <a:p>
            <a:endParaRPr lang="en-US" dirty="0">
              <a:cs typeface="Arial"/>
            </a:endParaRPr>
          </a:p>
          <a:p>
            <a:r>
              <a:rPr lang="en-US" dirty="0">
                <a:latin typeface="Arial"/>
                <a:cs typeface="Arial"/>
              </a:rPr>
              <a:t>[CLICK]</a:t>
            </a:r>
          </a:p>
          <a:p>
            <a:endParaRPr lang="en-US" dirty="0">
              <a:cs typeface="Arial"/>
            </a:endParaRPr>
          </a:p>
          <a:p>
            <a:r>
              <a:rPr lang="en-US" dirty="0">
                <a:latin typeface="Arial"/>
                <a:cs typeface="Arial"/>
              </a:rPr>
              <a:t>But then, they had no cases until HAT re-emerged after 31 years in 2022.</a:t>
            </a:r>
          </a:p>
          <a:p>
            <a:endParaRPr lang="en-US" dirty="0">
              <a:cs typeface="Arial"/>
            </a:endParaRPr>
          </a:p>
          <a:p>
            <a:r>
              <a:rPr lang="en-US" dirty="0">
                <a:latin typeface="Arial"/>
                <a:cs typeface="Arial"/>
              </a:rPr>
              <a:t>[CLICK]</a:t>
            </a:r>
          </a:p>
          <a:p>
            <a:endParaRPr lang="en-US" dirty="0">
              <a:cs typeface="Arial"/>
            </a:endParaRPr>
          </a:p>
          <a:p>
            <a:r>
              <a:rPr lang="en-US" dirty="0">
                <a:latin typeface="Arial"/>
                <a:cs typeface="Arial"/>
              </a:rPr>
              <a:t>Not only was there a gap of over 3 decades since the last known infection, but the outbreak occurred in a different region compared to previous infections.</a:t>
            </a:r>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5503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While none of the 7-1-7 intervals were met for this outbreak, they learned a lot when they applied 7-1-7 to it.  </a:t>
            </a:r>
            <a:br>
              <a:rPr lang="en-US">
                <a:cs typeface="Arial"/>
              </a:rPr>
            </a:b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Arial"/>
                <a:cs typeface="Arial"/>
              </a:rPr>
              <a:t>A key bottleneck theme across all three intervals was around this being a re-emerging disease, including low awareness among community and health workers, lack of lab capacity, lack of surveillance guidelines, and lack of drug availability.  </a:t>
            </a:r>
          </a:p>
          <a:p>
            <a:endParaRPr lang="en-US"/>
          </a:p>
          <a:p>
            <a:r>
              <a:rPr lang="en-US">
                <a:latin typeface="Arial"/>
                <a:cs typeface="Arial"/>
              </a:rPr>
              <a:t>The bottleneck review also helped identify communication gaps for notification and early response across all levels of the government.</a:t>
            </a:r>
            <a:endParaRPr lang="en-US">
              <a:cs typeface="Arial"/>
            </a:endParaRPr>
          </a:p>
          <a:p>
            <a:endParaRPr lang="en-US"/>
          </a:p>
          <a:p>
            <a:r>
              <a:rPr lang="en-US">
                <a:latin typeface="Arial"/>
                <a:cs typeface="Arial"/>
              </a:rPr>
              <a:t>They developed a wide range of actions to address these different bottlenecks, ranging from trainings to interim surveillance guidelines on the disease to improving lab capacity.  </a:t>
            </a:r>
          </a:p>
          <a:p>
            <a:endParaRPr lang="en-US"/>
          </a:p>
          <a:p>
            <a:r>
              <a:rPr lang="en-US">
                <a:latin typeface="Arial"/>
                <a:cs typeface="Arial"/>
              </a:rPr>
              <a:t>This outbreak led to a comprehensive joint outbreak investigation and response using a One Health approach, bringing together human health, animal health, and the environment.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504235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2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p>
          <a:p>
            <a:r>
              <a:rPr lang="en-US" sz="1200" dirty="0">
                <a:latin typeface="Arial"/>
                <a:cs typeface="Arial"/>
              </a:rPr>
              <a:t>If you were conducting 7-1-7 activities in Ethiopia, who would you want to be part of a stakeholder group for this outbreak?</a:t>
            </a:r>
            <a:endParaRPr lang="en-US" sz="1200" dirty="0">
              <a:cs typeface="Arial"/>
            </a:endParaRPr>
          </a:p>
          <a:p>
            <a:endParaRPr lang="en-US" dirty="0"/>
          </a:p>
          <a:p>
            <a:endParaRPr lang="en-US" sz="1200" dirty="0">
              <a:solidFill>
                <a:schemeClr val="tx2"/>
              </a:solidFill>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30104964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0D4AA3-11BF-1AC2-9307-6D91F4E84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0E6ED4-9A92-DBA0-11F3-4E5FE202E8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BACCA9-28E4-0737-64CA-64870AF083F3}"/>
              </a:ext>
            </a:extLst>
          </p:cNvPr>
          <p:cNvSpPr>
            <a:spLocks noGrp="1"/>
          </p:cNvSpPr>
          <p:nvPr>
            <p:ph type="body" idx="1"/>
          </p:nvPr>
        </p:nvSpPr>
        <p:spPr/>
        <p:txBody>
          <a:bodyPr/>
          <a:lstStyle/>
          <a:p>
            <a:r>
              <a:rPr lang="en-US" dirty="0">
                <a:effectLst/>
                <a:latin typeface="Helvetica Neue"/>
              </a:rPr>
              <a:t>I’m going to show you now a list of the stakeholders for this One Health HAT outbreak in Ethiopia.</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This outbreak response was multisectoral, and included </a:t>
            </a:r>
          </a:p>
          <a:p>
            <a:r>
              <a:rPr lang="en-US" dirty="0">
                <a:effectLst/>
                <a:latin typeface="Helvetica Neue"/>
              </a:rPr>
              <a:t>• Public Health agencies</a:t>
            </a:r>
          </a:p>
          <a:p>
            <a:r>
              <a:rPr lang="en-US" dirty="0">
                <a:effectLst/>
                <a:latin typeface="Helvetica Neue"/>
              </a:rPr>
              <a:t>• Agriculture agencies</a:t>
            </a:r>
          </a:p>
          <a:p>
            <a:r>
              <a:rPr lang="en-US" dirty="0">
                <a:effectLst/>
                <a:latin typeface="Helvetica Neue"/>
              </a:rPr>
              <a:t>• Environmental agencies</a:t>
            </a:r>
          </a:p>
          <a:p>
            <a:r>
              <a:rPr lang="en-US" dirty="0">
                <a:effectLst/>
                <a:latin typeface="Helvetica Neue"/>
              </a:rPr>
              <a:t>• One Health </a:t>
            </a:r>
          </a:p>
          <a:p>
            <a:r>
              <a:rPr lang="en-US" dirty="0">
                <a:effectLst/>
                <a:latin typeface="Helvetica Neue"/>
              </a:rPr>
              <a:t>• Laboratory</a:t>
            </a:r>
          </a:p>
          <a:p>
            <a:r>
              <a:rPr lang="en-US" dirty="0">
                <a:effectLst/>
                <a:latin typeface="Helvetica Neue"/>
              </a:rPr>
              <a:t>• </a:t>
            </a:r>
            <a:r>
              <a:rPr lang="en-US" dirty="0">
                <a:latin typeface="Helvetica Neue"/>
              </a:rPr>
              <a:t>Academic</a:t>
            </a:r>
            <a:r>
              <a:rPr lang="en-US" dirty="0">
                <a:effectLst/>
                <a:latin typeface="Helvetica Neue"/>
              </a:rPr>
              <a:t> institutions</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It also involved agencies and organizations across multiple levels, from the local zone level, to the district, national, and international level.  So, for example, public health agencies at both the national and subnational level were involved – and it is important to remember that these are different groups with different roles and responsibilities when thinking about the stakeholder mapping 7-1-7.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You can see here that there were individuals with a wide range of roles, coming from different agencies, to help with the response. For this One Heath outbreak, the list included</a:t>
            </a:r>
            <a:r>
              <a:rPr lang="en-US" dirty="0">
                <a:latin typeface="Helvetica Neue"/>
              </a:rPr>
              <a:t>:</a:t>
            </a:r>
            <a:endParaRPr lang="en-US" dirty="0">
              <a:effectLst/>
              <a:latin typeface="Helvetica Neue"/>
            </a:endParaRPr>
          </a:p>
          <a:p>
            <a:pPr marL="171450" indent="-171450">
              <a:buFont typeface="Arial" panose="020B0604020202020204" pitchFamily="34" charset="0"/>
              <a:buChar char="•"/>
            </a:pPr>
            <a:r>
              <a:rPr lang="en-US" sz="1200" dirty="0">
                <a:solidFill>
                  <a:schemeClr val="tx1"/>
                </a:solidFill>
                <a:latin typeface="Arial"/>
                <a:cs typeface="Arial"/>
              </a:rPr>
              <a:t>Public health experts</a:t>
            </a:r>
          </a:p>
          <a:p>
            <a:pPr marL="171450" indent="-171450">
              <a:buFont typeface="Arial" panose="020B0604020202020204" pitchFamily="34" charset="0"/>
              <a:buChar char="•"/>
            </a:pPr>
            <a:r>
              <a:rPr lang="en-US" sz="1200" dirty="0">
                <a:solidFill>
                  <a:schemeClr val="tx1"/>
                </a:solidFill>
                <a:latin typeface="Arial"/>
                <a:cs typeface="Arial"/>
              </a:rPr>
              <a:t>Epidemiologists / field epis</a:t>
            </a:r>
          </a:p>
          <a:p>
            <a:pPr marL="171450" indent="-171450">
              <a:buFont typeface="Arial" panose="020B0604020202020204" pitchFamily="34" charset="0"/>
              <a:buChar char="•"/>
            </a:pPr>
            <a:r>
              <a:rPr lang="en-US" sz="1200" dirty="0">
                <a:solidFill>
                  <a:schemeClr val="tx1"/>
                </a:solidFill>
                <a:latin typeface="Arial"/>
                <a:cs typeface="Arial"/>
              </a:rPr>
              <a:t>Veterinarians</a:t>
            </a:r>
          </a:p>
          <a:p>
            <a:pPr marL="171450" indent="-171450">
              <a:buFont typeface="Arial" panose="020B0604020202020204" pitchFamily="34" charset="0"/>
              <a:buChar char="•"/>
            </a:pPr>
            <a:r>
              <a:rPr lang="en-US" sz="1200" dirty="0">
                <a:solidFill>
                  <a:schemeClr val="tx1"/>
                </a:solidFill>
                <a:latin typeface="Arial"/>
                <a:cs typeface="Arial"/>
              </a:rPr>
              <a:t>Medical technologists</a:t>
            </a:r>
          </a:p>
          <a:p>
            <a:pPr marL="171450" indent="-171450">
              <a:buFont typeface="Arial" panose="020B0604020202020204" pitchFamily="34" charset="0"/>
              <a:buChar char="•"/>
            </a:pPr>
            <a:r>
              <a:rPr lang="en-US" sz="1200" dirty="0">
                <a:solidFill>
                  <a:schemeClr val="tx1"/>
                </a:solidFill>
                <a:latin typeface="Arial"/>
                <a:cs typeface="Arial"/>
              </a:rPr>
              <a:t>Vet lab </a:t>
            </a:r>
            <a:r>
              <a:rPr lang="en-US" dirty="0">
                <a:latin typeface="Arial"/>
                <a:cs typeface="Arial"/>
              </a:rPr>
              <a:t>technologists</a:t>
            </a:r>
          </a:p>
          <a:p>
            <a:pPr marL="171450" indent="-171450">
              <a:buFont typeface="Arial" panose="020B0604020202020204" pitchFamily="34" charset="0"/>
              <a:buChar char="•"/>
            </a:pPr>
            <a:r>
              <a:rPr lang="en-US" dirty="0">
                <a:latin typeface="Arial"/>
                <a:cs typeface="Arial"/>
              </a:rPr>
              <a:t>Vet entomologists</a:t>
            </a:r>
            <a:endParaRPr lang="en-US" dirty="0">
              <a:cs typeface="Arial" panose="020B0604020202020204" pitchFamily="34" charset="0"/>
            </a:endParaRPr>
          </a:p>
          <a:p>
            <a:pPr marL="171450" indent="-171450">
              <a:buFont typeface="Arial" panose="020B0604020202020204" pitchFamily="34" charset="0"/>
              <a:buChar char="•"/>
            </a:pPr>
            <a:r>
              <a:rPr lang="en-US" dirty="0">
                <a:latin typeface="Arial"/>
                <a:cs typeface="Arial"/>
              </a:rPr>
              <a:t>Medical entomologists</a:t>
            </a:r>
            <a:endParaRPr lang="en-US" dirty="0">
              <a:cs typeface="Arial" panose="020B0604020202020204" pitchFamily="34" charset="0"/>
            </a:endParaRPr>
          </a:p>
          <a:p>
            <a:pPr marL="171450" indent="-171450">
              <a:buFont typeface="Arial,Sans-Serif" panose="020B0604020202020204" pitchFamily="34" charset="0"/>
              <a:buChar char="•"/>
            </a:pPr>
            <a:r>
              <a:rPr lang="en-US" dirty="0">
                <a:latin typeface="Arial"/>
                <a:cs typeface="Arial"/>
              </a:rPr>
              <a:t>A medical anthropologist</a:t>
            </a:r>
          </a:p>
          <a:p>
            <a:pPr marL="171450" indent="-171450">
              <a:buFont typeface="Arial,Sans-Serif" panose="020B0604020202020204" pitchFamily="34" charset="0"/>
              <a:buChar char="•"/>
            </a:pPr>
            <a:r>
              <a:rPr lang="en-US" dirty="0">
                <a:latin typeface="Arial"/>
                <a:cs typeface="Arial"/>
              </a:rPr>
              <a:t>Environmentalists</a:t>
            </a:r>
          </a:p>
          <a:p>
            <a:pPr marL="171450" indent="-171450">
              <a:buFont typeface="Arial,Sans-Serif" panose="020B0604020202020204" pitchFamily="34" charset="0"/>
              <a:buChar char="•"/>
            </a:pPr>
            <a:r>
              <a:rPr lang="en-US" dirty="0">
                <a:latin typeface="Arial"/>
                <a:cs typeface="Arial"/>
              </a:rPr>
              <a:t>Wildlife experts</a:t>
            </a:r>
          </a:p>
          <a:p>
            <a:pPr marL="171450" indent="-171450">
              <a:buFont typeface="Arial,Sans-Serif" panose="020B0604020202020204" pitchFamily="34" charset="0"/>
              <a:buChar char="•"/>
            </a:pPr>
            <a:r>
              <a:rPr lang="en-US" dirty="0">
                <a:latin typeface="Arial"/>
                <a:cs typeface="Arial"/>
              </a:rPr>
              <a:t>Risk communication experts</a:t>
            </a:r>
          </a:p>
          <a:p>
            <a:pPr marL="171450" indent="-171450">
              <a:buFont typeface="Arial,Sans-Serif" panose="020B0604020202020204" pitchFamily="34" charset="0"/>
              <a:buChar char="•"/>
            </a:pPr>
            <a:r>
              <a:rPr lang="en-US" dirty="0">
                <a:latin typeface="Arial"/>
                <a:cs typeface="Arial"/>
              </a:rPr>
              <a:t>And more</a:t>
            </a:r>
            <a:endParaRPr lang="en-US" dirty="0"/>
          </a:p>
          <a:p>
            <a:pPr marL="171450" indent="-171450">
              <a:buFont typeface="Arial" panose="020B0604020202020204" pitchFamily="34" charset="0"/>
              <a:buChar char="•"/>
            </a:pPr>
            <a:endParaRPr lang="en-US" dirty="0">
              <a:latin typeface="Helvetica Neue"/>
            </a:endParaRPr>
          </a:p>
          <a:p>
            <a:pPr>
              <a:lnSpc>
                <a:spcPct val="90000"/>
              </a:lnSpc>
              <a:spcBef>
                <a:spcPts val="1000"/>
              </a:spcBef>
              <a:defRPr/>
            </a:pPr>
            <a:r>
              <a:rPr lang="en-US" dirty="0">
                <a:effectLst/>
                <a:latin typeface="Helvetica Neue"/>
              </a:rPr>
              <a:t>Hopefully this gives </a:t>
            </a:r>
            <a:r>
              <a:rPr lang="en-US" dirty="0">
                <a:latin typeface="Helvetica Neue"/>
              </a:rPr>
              <a:t>you </a:t>
            </a:r>
            <a:r>
              <a:rPr lang="en-US" dirty="0">
                <a:effectLst/>
                <a:latin typeface="Helvetica Neue"/>
              </a:rPr>
              <a:t>a sense of the wide variety of </a:t>
            </a:r>
            <a:r>
              <a:rPr lang="en-US" dirty="0">
                <a:latin typeface="Helvetica Neue"/>
              </a:rPr>
              <a:t>stakeholders</a:t>
            </a:r>
            <a:r>
              <a:rPr lang="en-US" dirty="0">
                <a:effectLst/>
                <a:latin typeface="Helvetica Neue"/>
              </a:rPr>
              <a:t> that can be helpful, even for just one outbreak.  </a:t>
            </a:r>
            <a:endParaRPr lang="en-US" dirty="0"/>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a:p>
            <a:pPr>
              <a:lnSpc>
                <a:spcPct val="90000"/>
              </a:lnSpc>
              <a:spcBef>
                <a:spcPts val="1000"/>
              </a:spcBef>
              <a:defRPr/>
            </a:pPr>
            <a:endParaRPr lang="en-US" dirty="0">
              <a:latin typeface="Helvetica Neue"/>
              <a:cs typeface="Arial" panose="020B0604020202020204" pitchFamily="34" charset="0"/>
            </a:endParaRPr>
          </a:p>
        </p:txBody>
      </p:sp>
      <p:sp>
        <p:nvSpPr>
          <p:cNvPr id="4" name="Slide Number Placeholder 3">
            <a:extLst>
              <a:ext uri="{FF2B5EF4-FFF2-40B4-BE49-F238E27FC236}">
                <a16:creationId xmlns:a16="http://schemas.microsoft.com/office/drawing/2014/main" id="{9CD37B8C-6547-5982-C5B0-8673D9A4504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1685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D5A8D-4542-2CA7-C0F5-7177BB8B0C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1C4C51-F3DB-D5D8-68DE-E1F909D060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AD7144-A77C-D56F-0CD7-48079B261989}"/>
              </a:ext>
            </a:extLst>
          </p:cNvPr>
          <p:cNvSpPr>
            <a:spLocks noGrp="1"/>
          </p:cNvSpPr>
          <p:nvPr>
            <p:ph type="body" idx="1"/>
          </p:nvPr>
        </p:nvSpPr>
        <p:spPr/>
        <p:txBody>
          <a:bodyPr/>
          <a:lstStyle/>
          <a:p>
            <a:r>
              <a:rPr lang="en-US" dirty="0">
                <a:effectLst/>
                <a:latin typeface="Helvetica Neue"/>
              </a:rPr>
              <a:t>Let’s go back to that list of work areas for the adoption and use of 7-1-7 as we discuss how to conduct a stakeholder mapping for 7-1-7. This type of mapping helps you prioritize your engagement and sensitization efforts early on.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It is important across these work areas to think about the stakeholders in your country or jurisdiction who may have high influence in that area.  And by that I mean, stakeholders who are decision-makers, or have relevant responsibilities in that work area.  For example, the head of surveillance may be heavily involved and influential in capture of 7-1-7 data. </a:t>
            </a:r>
          </a:p>
          <a:p>
            <a:endParaRPr lang="en-US" dirty="0">
              <a:effectLst/>
              <a:latin typeface="Helvetica Neue" panose="02000503000000020004" pitchFamily="2" charset="0"/>
            </a:endParaRPr>
          </a:p>
          <a:p>
            <a:r>
              <a:rPr lang="en-US" dirty="0">
                <a:effectLst/>
                <a:latin typeface="Helvetica Neue"/>
              </a:rPr>
              <a:t>For these stakeholders, you want to gauge their level of awareness and interest in 7-1-7. Those who are interested can become some of your strongest advocates and allies, and can help drive change.  Those who are not interested but have influence will be the ones where you really need to work to improve their understanding of 7-1-7 and build a relationship.  Bring them relevant examples, get their buy-in, because without their buy-in, performance improvement will be less effective.  </a:t>
            </a:r>
          </a:p>
          <a:p>
            <a:endParaRPr lang="en-US" dirty="0">
              <a:effectLst/>
              <a:latin typeface="Helvetica Neue" panose="02000503000000020004" pitchFamily="2" charset="0"/>
            </a:endParaRPr>
          </a:p>
          <a:p>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You may already have a stakeholder mapping tool that you use. If not, we have a stakeholder mapping tool available on the 7-1-7 Alliance website that helps you identify key stakeholders, their level of influence on 7-1-7 work areas, and their level of interest in 7-1-7.  </a:t>
            </a:r>
          </a:p>
          <a:p>
            <a:endParaRPr lang="en-US" dirty="0">
              <a:effectLst/>
              <a:latin typeface="Helvetica Neue" panose="02000503000000020004" pitchFamily="2" charset="0"/>
            </a:endParaRPr>
          </a:p>
          <a:p>
            <a:br>
              <a:rPr lang="en-US" dirty="0">
                <a:effectLst/>
                <a:latin typeface="Helvetica Neue" panose="02000503000000020004" pitchFamily="2" charset="0"/>
              </a:rPr>
            </a:br>
            <a:endParaRPr lang="en-US" dirty="0">
              <a:effectLst/>
              <a:latin typeface="Helvetica Neue" panose="02000503000000020004" pitchFamily="2"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8AA28C5-5EE1-0104-3DA2-A09C51636EA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35824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[Note to moderator: this is a flipchart-based stakeholder mapping activity. The activity is very quick – 10 minutes to brainstorm and write, followed by 5 minutes of groups doing a gallery walk and looking at each other’s lists. We have not included time for a debrief, but if a debrief is helpful based on your audience and goals for this session, consider adjusting the agenda to extend this session.]  </a:t>
            </a:r>
          </a:p>
          <a:p>
            <a:endParaRPr lang="en-US" dirty="0"/>
          </a:p>
          <a:p>
            <a:r>
              <a:rPr lang="en-US" dirty="0">
                <a:latin typeface="Arial"/>
                <a:cs typeface="Arial"/>
              </a:rPr>
              <a:t>We’re now going to do a stakeholder mapping activity in small groups.  </a:t>
            </a:r>
          </a:p>
          <a:p>
            <a:endParaRPr lang="en-US" dirty="0"/>
          </a:p>
          <a:p>
            <a:r>
              <a:rPr lang="en-US" i="1" dirty="0">
                <a:latin typeface="Arial"/>
                <a:cs typeface="Arial"/>
              </a:rPr>
              <a:t>[Note to moderator: break participants into groups of 6-8, each with a flipchart and markers.]</a:t>
            </a:r>
            <a:endParaRPr lang="en-US" i="1"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40962576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a:cs typeface="Arial"/>
              </a:rPr>
              <a:t>Now that you’re in your groups, let’s get started. What you’re going to do in your groups is to think about stakeholders where you work who may be relevant for 7-1-7. On your flipchart, list some stakeholders you can think of by 7-1-7 work area. The work areas – which we’ll keep up on this slide during the activity – are:</a:t>
            </a:r>
          </a:p>
          <a:p>
            <a:endParaRPr lang="en-US" dirty="0">
              <a:latin typeface="Calibri"/>
              <a:ea typeface="Calibri"/>
              <a:cs typeface="Calibri"/>
            </a:endParaRPr>
          </a:p>
          <a:p>
            <a:pPr marL="342900" indent="-342900">
              <a:buFont typeface="Arial" panose="020B0604020202020204" pitchFamily="34" charset="0"/>
              <a:buChar char="•"/>
            </a:pPr>
            <a:r>
              <a:rPr lang="en-US" b="0" dirty="0">
                <a:latin typeface="Arial"/>
                <a:cs typeface="Arial"/>
              </a:rPr>
              <a:t>Coordination of 7-1-7 activities</a:t>
            </a:r>
          </a:p>
          <a:p>
            <a:pPr marL="342900" lvl="0" indent="-342900">
              <a:buFont typeface="Arial" panose="020B0604020202020204" pitchFamily="34" charset="0"/>
              <a:buChar char="•"/>
            </a:pPr>
            <a:r>
              <a:rPr lang="en-US" b="0" dirty="0">
                <a:latin typeface="Arial"/>
                <a:cs typeface="Arial"/>
              </a:rPr>
              <a:t>Data collection and analysis</a:t>
            </a:r>
          </a:p>
          <a:p>
            <a:pPr marL="342900" lvl="0" indent="-342900">
              <a:buFont typeface="Arial" panose="020B0604020202020204" pitchFamily="34" charset="0"/>
              <a:buChar char="•"/>
            </a:pPr>
            <a:r>
              <a:rPr lang="en-US" b="0" dirty="0">
                <a:latin typeface="Arial"/>
                <a:cs typeface="Arial"/>
              </a:rPr>
              <a:t>Performance improvement</a:t>
            </a:r>
          </a:p>
          <a:p>
            <a:pPr marL="342900" lvl="0" indent="-342900">
              <a:buFont typeface="Arial" panose="020B0604020202020204" pitchFamily="34" charset="0"/>
              <a:buChar char="•"/>
            </a:pPr>
            <a:r>
              <a:rPr lang="en-US" b="0" dirty="0">
                <a:latin typeface="Arial"/>
                <a:cs typeface="Arial"/>
              </a:rPr>
              <a:t>Planning and financing</a:t>
            </a:r>
          </a:p>
          <a:p>
            <a:pPr marL="342900" lvl="0" indent="-342900">
              <a:buFont typeface="Arial" panose="020B0604020202020204" pitchFamily="34" charset="0"/>
              <a:buChar char="•"/>
            </a:pPr>
            <a:r>
              <a:rPr lang="en-US" b="0" dirty="0">
                <a:latin typeface="Arial"/>
                <a:cs typeface="Arial"/>
              </a:rPr>
              <a:t>Communication and advocacy</a:t>
            </a:r>
            <a:endParaRPr lang="en-US" b="0" dirty="0">
              <a:cs typeface="Arial"/>
            </a:endParaRPr>
          </a:p>
          <a:p>
            <a:endParaRPr lang="en-US" dirty="0">
              <a:latin typeface="Calibri"/>
              <a:cs typeface="Calibri"/>
            </a:endParaRPr>
          </a:p>
          <a:p>
            <a:r>
              <a:rPr lang="en-US" dirty="0"/>
              <a:t>As you consider stakeholders, be sure to consider those who should be involved at all levels. Consider your own experience and the 7-1-7 workshop activities as you create your list. There will be stakeholders who will complete actions for improved performance improvement, funders, consumers of the 7-1-7 findings and so on. </a:t>
            </a:r>
          </a:p>
          <a:p>
            <a:endParaRPr lang="en-US" dirty="0"/>
          </a:p>
          <a:p>
            <a:r>
              <a:rPr lang="en-US" dirty="0">
                <a:latin typeface="Arial"/>
                <a:cs typeface="Arial"/>
              </a:rPr>
              <a:t>We know that stakeholder mapping can become an exercise in diplomacy, so do your very best in the limited amount of time we are offering. We are not expecting perfection!</a:t>
            </a:r>
          </a:p>
          <a:p>
            <a:endParaRPr lang="en-US" dirty="0"/>
          </a:p>
          <a:p>
            <a:r>
              <a:rPr lang="en-US" dirty="0">
                <a:latin typeface="Arial"/>
                <a:cs typeface="Arial"/>
              </a:rPr>
              <a:t>You will have 10 minutes in your groups to brainstorm and write, so work quickly! Then you’ll have 5 minutes to walk around looking at each other’s flipcharts to see what stakeholders other groups came up with. </a:t>
            </a:r>
          </a:p>
          <a:p>
            <a:endParaRPr lang="en-US" dirty="0"/>
          </a:p>
          <a:p>
            <a:r>
              <a:rPr lang="en-US" dirty="0">
                <a:latin typeface="Arial"/>
                <a:cs typeface="Arial"/>
              </a:rPr>
              <a:t>[CLICK]</a:t>
            </a:r>
          </a:p>
          <a:p>
            <a:endParaRPr lang="en-US" dirty="0"/>
          </a:p>
          <a:p>
            <a:r>
              <a:rPr lang="en-US" dirty="0">
                <a:latin typeface="Arial"/>
                <a:cs typeface="Arial"/>
              </a:rPr>
              <a:t>On the right side of this slide, we have included a list of potential types of stakeholders to consider. But this list is not exhaustive! </a:t>
            </a:r>
          </a:p>
          <a:p>
            <a:endParaRPr lang="en-US" dirty="0"/>
          </a:p>
          <a:p>
            <a:r>
              <a:rPr lang="en-US" dirty="0">
                <a:latin typeface="Arial"/>
                <a:cs typeface="Arial"/>
              </a:rPr>
              <a:t>Let’s get started!</a:t>
            </a:r>
          </a:p>
          <a:p>
            <a:endParaRPr lang="en-US" dirty="0"/>
          </a:p>
          <a:p>
            <a:endParaRPr lang="en-US" dirty="0">
              <a:latin typeface="Calibri"/>
              <a:ea typeface="Calibri"/>
              <a:cs typeface="Calibri"/>
            </a:endParaRP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87</a:t>
            </a:fld>
            <a:endParaRPr lang="en-US"/>
          </a:p>
        </p:txBody>
      </p:sp>
    </p:spTree>
    <p:extLst>
      <p:ext uri="{BB962C8B-B14F-4D97-AF65-F5344CB8AC3E}">
        <p14:creationId xmlns:p14="http://schemas.microsoft.com/office/powerpoint/2010/main" val="7480057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cs typeface="Arial"/>
            </a:endParaRPr>
          </a:p>
          <a:p>
            <a:r>
              <a:rPr lang="en-US" dirty="0">
                <a:latin typeface="Arial"/>
                <a:cs typeface="Arial"/>
              </a:rPr>
              <a:t>What could happen if key stakeholders are missed out for inclusion during 7-1-7 adoption?</a:t>
            </a:r>
          </a:p>
          <a:p>
            <a:endParaRPr lang="en-US" dirty="0">
              <a:cs typeface="Arial"/>
            </a:endParaRPr>
          </a:p>
          <a:p>
            <a:endParaRPr lang="en-US" sz="1200" dirty="0">
              <a:solidFill>
                <a:srgbClr val="000000"/>
              </a:solidFill>
              <a:cs typeface="Arial" panose="020B0604020202020204" pitchFamily="34" charset="0"/>
            </a:endParaRPr>
          </a:p>
          <a:p>
            <a:endParaRPr lang="en-US" dirty="0">
              <a:solidFill>
                <a:srgbClr val="000000"/>
              </a:solidFill>
              <a:cs typeface="Arial" panose="020B0604020202020204" pitchFamily="34" charset="0"/>
            </a:endParaRPr>
          </a:p>
          <a:p>
            <a:endParaRPr lang="en-US" dirty="0">
              <a:solidFill>
                <a:srgbClr val="44546A"/>
              </a:solidFill>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88</a:t>
            </a:fld>
            <a:endParaRPr lang="en-US"/>
          </a:p>
        </p:txBody>
      </p:sp>
    </p:spTree>
    <p:extLst>
      <p:ext uri="{BB962C8B-B14F-4D97-AF65-F5344CB8AC3E}">
        <p14:creationId xmlns:p14="http://schemas.microsoft.com/office/powerpoint/2010/main" val="3230689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0CFB0-40E7-E36F-3C5F-F3DE9FF98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3FAEAB-6BC8-7716-B953-9D30F73BBF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BB0AA-CF6D-C543-703F-C4E170537C46}"/>
              </a:ext>
            </a:extLst>
          </p:cNvPr>
          <p:cNvSpPr>
            <a:spLocks noGrp="1"/>
          </p:cNvSpPr>
          <p:nvPr>
            <p:ph type="body" idx="1"/>
          </p:nvPr>
        </p:nvSpPr>
        <p:spPr/>
        <p:txBody>
          <a:bodyPr/>
          <a:lstStyle/>
          <a:p>
            <a:r>
              <a:rPr lang="en-US" dirty="0">
                <a:latin typeface="Arial"/>
                <a:cs typeface="Arial"/>
              </a:rPr>
              <a:t>Now, let’s talk about the mapping of existing systems  By this, I mean platforms, tools, meetings, and structures that already exist in the country or jurisdiction that are relevant for 7-1-7.  What we really want here – as we discussed in one of the core principles for effective implementation – is to get 7-1-7 integrated into existing systems and processes rather than creating new ones.  </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Let’s look again at the steps for using 7-1-7. What platforms and tools are being used to collect relevant data? What kind of meetings exist where relevant stakeholders are getting together? How is national planning done in the country and what meetings exist for this already? These are some of the types of questions we would ask for this kind of mapping. As you do the existing systems mapping, think through each of these five 7-1-7 use steps and what systems may be relevant for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p:txBody>
      </p:sp>
      <p:sp>
        <p:nvSpPr>
          <p:cNvPr id="4" name="Slide Number Placeholder 3">
            <a:extLst>
              <a:ext uri="{FF2B5EF4-FFF2-40B4-BE49-F238E27FC236}">
                <a16:creationId xmlns:a16="http://schemas.microsoft.com/office/drawing/2014/main" id="{28BE5FC0-EFE7-C824-19F9-79ECB4080E9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634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n-US">
                <a:latin typeface="Arial"/>
                <a:cs typeface="Arial"/>
              </a:rPr>
              <a:t>Just a quick reminder that we’ve designed this training to be highly interactive, and for that we need your active participation! </a:t>
            </a:r>
            <a:endParaRPr lang="en-US">
              <a:latin typeface="Arial"/>
              <a:ea typeface="Calibri"/>
              <a:cs typeface="Arial"/>
            </a:endParaRPr>
          </a:p>
          <a:p>
            <a:endParaRPr lang="en-US">
              <a:latin typeface="Arial"/>
              <a:cs typeface="Arial"/>
            </a:endParaRPr>
          </a:p>
          <a:p>
            <a:r>
              <a:rPr lang="en-US">
                <a:latin typeface="Arial"/>
                <a:cs typeface="Arial"/>
              </a:rPr>
              <a:t>So please join us by being an active learner and participant during our hands-on activities, discussions, and Q&amp;A sessions.</a:t>
            </a:r>
            <a:endParaRPr lang="en-US"/>
          </a:p>
          <a:p>
            <a:pPr algn="just"/>
            <a:endParaRPr lang="en-US">
              <a:cs typeface="Arial"/>
            </a:endParaRP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5F89D-9FA4-53D9-2DAA-CF057D136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55378-3258-B2DC-1DDD-A2F742E22A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9D429F-3A40-9E56-ABC7-345C5AE5666E}"/>
              </a:ext>
            </a:extLst>
          </p:cNvPr>
          <p:cNvSpPr>
            <a:spLocks noGrp="1"/>
          </p:cNvSpPr>
          <p:nvPr>
            <p:ph type="body" idx="1"/>
          </p:nvPr>
        </p:nvSpPr>
        <p:spPr/>
        <p:txBody>
          <a:bodyPr/>
          <a:lstStyle/>
          <a:p>
            <a:r>
              <a:rPr lang="en-US" dirty="0">
                <a:latin typeface="Arial"/>
                <a:cs typeface="Arial"/>
              </a:rPr>
              <a:t>For the existing systems analysis, it will help if you can map out existing platforms, tools, meetings, and structures used for: </a:t>
            </a:r>
          </a:p>
          <a:p>
            <a:endParaRPr lang="en-US" dirty="0">
              <a:latin typeface="Arial"/>
            </a:endParaRPr>
          </a:p>
          <a:p>
            <a:pPr marL="285750" indent="-285750">
              <a:buFont typeface="Arial" panose="020B0604020202020204" pitchFamily="34" charset="0"/>
              <a:buChar char="•"/>
            </a:pPr>
            <a:r>
              <a:rPr lang="en-US" sz="1200" dirty="0">
                <a:latin typeface="Arial"/>
              </a:rPr>
              <a:t>Detecting outbreaks: this would include surveillance systems used for detecting and/or collecting data on outbreaks</a:t>
            </a:r>
            <a:endParaRPr lang="en-US" sz="1200" dirty="0">
              <a:latin typeface="Arial"/>
              <a:cs typeface="Arial"/>
            </a:endParaRPr>
          </a:p>
          <a:p>
            <a:pPr marL="285750" indent="-285750">
              <a:buFont typeface="Arial" panose="020B0604020202020204" pitchFamily="34" charset="0"/>
              <a:buChar char="•"/>
            </a:pPr>
            <a:r>
              <a:rPr lang="en-US" sz="1200" dirty="0">
                <a:latin typeface="Arial"/>
              </a:rPr>
              <a:t>Notifying stakeholders when outbreak detected: this would include reporting systems, structures, tools etc</a:t>
            </a:r>
            <a:r>
              <a:rPr lang="en-US" dirty="0">
                <a:latin typeface="Arial"/>
              </a:rPr>
              <a:t>.,</a:t>
            </a:r>
            <a:r>
              <a:rPr lang="en-US" sz="1200" dirty="0">
                <a:latin typeface="Arial"/>
              </a:rPr>
              <a:t> that are used for notification</a:t>
            </a:r>
            <a:endParaRPr lang="en-US" sz="1200" dirty="0">
              <a:latin typeface="Arial"/>
              <a:cs typeface="Arial"/>
            </a:endParaRPr>
          </a:p>
          <a:p>
            <a:pPr marL="285750" indent="-285750">
              <a:buFont typeface="Arial" panose="020B0604020202020204" pitchFamily="34" charset="0"/>
              <a:buChar char="•"/>
            </a:pPr>
            <a:r>
              <a:rPr lang="en-US" sz="1200" dirty="0">
                <a:latin typeface="Arial"/>
              </a:rPr>
              <a:t>Collecting information on early response actions: this includes existing electronic or paper-based platforms – such as systems, databases, reports, tools – that are used to collect information on early response actions</a:t>
            </a:r>
            <a:endParaRPr lang="en-US" sz="1200" dirty="0">
              <a:latin typeface="Arial"/>
              <a:cs typeface="Arial"/>
            </a:endParaRPr>
          </a:p>
          <a:p>
            <a:pPr marL="285750" indent="-285750">
              <a:buFont typeface="Arial" panose="020B0604020202020204" pitchFamily="34" charset="0"/>
              <a:buChar char="•"/>
            </a:pPr>
            <a:r>
              <a:rPr lang="en-US" sz="1200" dirty="0">
                <a:latin typeface="Arial"/>
              </a:rPr>
              <a:t>Convening detection, notification, response stakeholders: such as meetings that are used to coordinate and convene stakeholders </a:t>
            </a:r>
            <a:endParaRPr lang="en-US" sz="1200" dirty="0">
              <a:latin typeface="Arial"/>
              <a:cs typeface="Arial"/>
            </a:endParaRPr>
          </a:p>
          <a:p>
            <a:pPr marL="285750" indent="-285750">
              <a:buFont typeface="Arial" panose="020B0604020202020204" pitchFamily="34" charset="0"/>
              <a:buChar char="•"/>
            </a:pPr>
            <a:r>
              <a:rPr lang="en-US" sz="1200" dirty="0">
                <a:latin typeface="Arial"/>
              </a:rPr>
              <a:t>And Planning, financing, advocacy: </a:t>
            </a:r>
            <a:r>
              <a:rPr lang="en-US" sz="1800" dirty="0">
                <a:effectLst/>
                <a:latin typeface="Arial"/>
                <a:cs typeface="Arial"/>
              </a:rPr>
              <a:t>this includes </a:t>
            </a:r>
            <a:r>
              <a:rPr lang="en-US" sz="1800" dirty="0">
                <a:effectLst/>
                <a:latin typeface="Arial"/>
                <a:ea typeface="PublicSans-Thin"/>
                <a:cs typeface="Arial"/>
              </a:rPr>
              <a:t>meetings or other platforms for planning and financing – such annual operational plans, monthly reviews, budgeting meetings, or </a:t>
            </a:r>
            <a:r>
              <a:rPr lang="en-US" sz="1800" dirty="0">
                <a:effectLst/>
                <a:latin typeface="Arial"/>
                <a:ea typeface="Calibri"/>
                <a:cs typeface="Arial"/>
              </a:rPr>
              <a:t>National Action Plan</a:t>
            </a:r>
            <a:r>
              <a:rPr lang="en-US" sz="1800" dirty="0">
                <a:effectLst/>
                <a:latin typeface="Arial"/>
                <a:ea typeface="PublicSans-Thin"/>
                <a:cs typeface="Arial"/>
              </a:rPr>
              <a:t>s</a:t>
            </a:r>
            <a:r>
              <a:rPr lang="en-US" sz="1800" dirty="0">
                <a:effectLst/>
                <a:latin typeface="Arial"/>
                <a:ea typeface="Calibri"/>
                <a:cs typeface="Arial"/>
              </a:rPr>
              <a:t> for Health Security</a:t>
            </a:r>
            <a:r>
              <a:rPr lang="en-US" sz="1800" dirty="0">
                <a:effectLst/>
                <a:latin typeface="Arial"/>
                <a:ea typeface="PublicSans-Thin"/>
                <a:cs typeface="Arial"/>
              </a:rPr>
              <a:t> or NAPHS.</a:t>
            </a:r>
          </a:p>
          <a:p>
            <a:pPr marL="285750" indent="-285750">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800" dirty="0">
                <a:effectLst/>
                <a:latin typeface="Arial"/>
                <a:ea typeface="Calibri"/>
                <a:cs typeface="Arial"/>
              </a:rPr>
              <a:t>There will likely be multiple, tools, platforms, meetings, and structures for each of these 5 categories.  </a:t>
            </a:r>
          </a:p>
          <a:p>
            <a:endParaRPr lang="en-US" dirty="0">
              <a:cs typeface="Arial"/>
            </a:endParaRPr>
          </a:p>
          <a:p>
            <a:r>
              <a:rPr lang="en-US" dirty="0">
                <a:latin typeface="Arial"/>
                <a:cs typeface="Arial"/>
              </a:rPr>
              <a:t>[CLICK]</a:t>
            </a:r>
          </a:p>
          <a:p>
            <a:endParaRPr lang="en-US" dirty="0">
              <a:cs typeface="Arial"/>
            </a:endParaRPr>
          </a:p>
          <a:p>
            <a:r>
              <a:rPr lang="en-US" dirty="0">
                <a:latin typeface="Arial"/>
                <a:cs typeface="Arial"/>
              </a:rPr>
              <a:t>You may already have a tool for this type of analysis.  If you do not, then we have an ’Existing Systems Mapping Tool’ available on the 7-1-7 Alliance website that can guide you through this mapping process.  </a:t>
            </a:r>
          </a:p>
        </p:txBody>
      </p:sp>
      <p:sp>
        <p:nvSpPr>
          <p:cNvPr id="4" name="Slide Number Placeholder 3">
            <a:extLst>
              <a:ext uri="{FF2B5EF4-FFF2-40B4-BE49-F238E27FC236}">
                <a16:creationId xmlns:a16="http://schemas.microsoft.com/office/drawing/2014/main" id="{B4D7BA02-8F62-23CE-01E0-7188F73222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00854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92C40-1011-CED6-6231-A78D18B2CD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5A6252-C85A-7E81-B69F-081A10B2A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D69463-83FF-C35B-CC22-75539157BEE8}"/>
              </a:ext>
            </a:extLst>
          </p:cNvPr>
          <p:cNvSpPr>
            <a:spLocks noGrp="1"/>
          </p:cNvSpPr>
          <p:nvPr>
            <p:ph type="body" idx="1"/>
          </p:nvPr>
        </p:nvSpPr>
        <p:spPr/>
        <p:txBody>
          <a:bodyPr/>
          <a:lstStyle/>
          <a:p>
            <a:r>
              <a:rPr lang="en-US" i="1" dirty="0">
                <a:latin typeface="Arial"/>
                <a:cs typeface="Arial"/>
              </a:rPr>
              <a:t>[Note to moderator: this is a flipchart-based existing systems mapping activity that is very similar to the stakeholder mapping activity. The activity is very quick – 10 minutes to brainstorm and write, followed by 5 minutes of groups doing a gallery walk and looking at each other’s lists. We have not included time for a debrief, but if a debrief is helpful based on your audience and goals for this session, consider adjusting the agenda to extend this session.]  </a:t>
            </a:r>
          </a:p>
          <a:p>
            <a:endParaRPr lang="en-US" dirty="0"/>
          </a:p>
          <a:p>
            <a:r>
              <a:rPr lang="en-US" dirty="0">
                <a:latin typeface="Arial"/>
                <a:cs typeface="Arial"/>
              </a:rPr>
              <a:t>We’re now going to do a similar activity to the one we just did for stakeholders, but this one is focused on mapping existing systems in small groups.  </a:t>
            </a:r>
          </a:p>
          <a:p>
            <a:endParaRPr lang="en-US" dirty="0"/>
          </a:p>
          <a:p>
            <a:r>
              <a:rPr lang="en-US" i="1" dirty="0">
                <a:latin typeface="Arial"/>
                <a:cs typeface="Arial"/>
              </a:rPr>
              <a:t>[Note to moderator: break participants into groups of 6-8, each with a flipchart and markers.]</a:t>
            </a:r>
            <a:endParaRPr lang="en-US" i="1" dirty="0">
              <a:cs typeface="Arial"/>
            </a:endParaRPr>
          </a:p>
        </p:txBody>
      </p:sp>
      <p:sp>
        <p:nvSpPr>
          <p:cNvPr id="4" name="Slide Number Placeholder 3">
            <a:extLst>
              <a:ext uri="{FF2B5EF4-FFF2-40B4-BE49-F238E27FC236}">
                <a16:creationId xmlns:a16="http://schemas.microsoft.com/office/drawing/2014/main" id="{802893BE-87D0-C2A1-A4DD-918B80E135AB}"/>
              </a:ext>
            </a:extLst>
          </p:cNvPr>
          <p:cNvSpPr>
            <a:spLocks noGrp="1"/>
          </p:cNvSpPr>
          <p:nvPr>
            <p:ph type="sldNum" sz="quarter" idx="5"/>
          </p:nvPr>
        </p:nvSpPr>
        <p:spPr/>
        <p:txBody>
          <a:bodyPr/>
          <a:lstStyle/>
          <a:p>
            <a:fld id="{A1E75C25-C22B-D14A-8C88-D3C1CFA09A77}" type="slidenum">
              <a:rPr lang="en-US" smtClean="0"/>
              <a:pPr/>
              <a:t>91</a:t>
            </a:fld>
            <a:endParaRPr lang="en-US"/>
          </a:p>
        </p:txBody>
      </p:sp>
    </p:spTree>
    <p:extLst>
      <p:ext uri="{BB962C8B-B14F-4D97-AF65-F5344CB8AC3E}">
        <p14:creationId xmlns:p14="http://schemas.microsoft.com/office/powerpoint/2010/main" val="246629358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3E23D-8749-E7A1-0FC8-6D785656BE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C89179-7192-445E-3607-293B204943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1A30CD-9F8D-FB9C-1ED9-939A308C2544}"/>
              </a:ext>
            </a:extLst>
          </p:cNvPr>
          <p:cNvSpPr>
            <a:spLocks noGrp="1"/>
          </p:cNvSpPr>
          <p:nvPr>
            <p:ph type="body" idx="1"/>
          </p:nvPr>
        </p:nvSpPr>
        <p:spPr/>
        <p:txBody>
          <a:bodyPr/>
          <a:lstStyle/>
          <a:p>
            <a:r>
              <a:rPr lang="en-US" dirty="0">
                <a:latin typeface="Arial"/>
                <a:cs typeface="Arial"/>
              </a:rPr>
              <a:t>Now that you’re in your groups, let’s get started. What you’re going to do in your groups is to think about the systems already in use related to outbreaks where you work that may be relevant for 7-1-7. On your flipchart, list some systems you can think of across the 5 categories listed here, which are:</a:t>
            </a:r>
          </a:p>
          <a:p>
            <a:endParaRPr lang="en-US" dirty="0">
              <a:latin typeface="Calibri"/>
              <a:ea typeface="Calibri"/>
              <a:cs typeface="Calibri"/>
            </a:endParaRPr>
          </a:p>
          <a:p>
            <a:pPr marL="285750" indent="-285750">
              <a:buFont typeface="Arial" panose="020B0604020202020204" pitchFamily="34" charset="0"/>
              <a:buChar char="•"/>
            </a:pPr>
            <a:r>
              <a:rPr lang="en-US" b="0" dirty="0">
                <a:latin typeface="Arial"/>
              </a:rPr>
              <a:t>Detecting outbreaks</a:t>
            </a:r>
            <a:endParaRPr lang="en-US" b="0" dirty="0">
              <a:latin typeface="Arial"/>
              <a:cs typeface="Arial"/>
            </a:endParaRPr>
          </a:p>
          <a:p>
            <a:pPr marL="285750" lvl="0" indent="-285750">
              <a:buFont typeface="Arial" panose="020B0604020202020204" pitchFamily="34" charset="0"/>
              <a:buChar char="•"/>
            </a:pPr>
            <a:r>
              <a:rPr lang="en-US" b="0" dirty="0">
                <a:latin typeface="Arial"/>
              </a:rPr>
              <a:t>Notifying stakeholders about outbreaks</a:t>
            </a:r>
            <a:endParaRPr lang="en-US" b="0" dirty="0">
              <a:latin typeface="Arial"/>
              <a:cs typeface="Arial"/>
            </a:endParaRPr>
          </a:p>
          <a:p>
            <a:pPr marL="285750" lvl="0" indent="-285750">
              <a:buFont typeface="Arial" panose="020B0604020202020204" pitchFamily="34" charset="0"/>
              <a:buChar char="•"/>
            </a:pPr>
            <a:r>
              <a:rPr lang="en-US" b="0" dirty="0">
                <a:latin typeface="Arial"/>
              </a:rPr>
              <a:t>Collecting information on early response actions</a:t>
            </a:r>
            <a:endParaRPr lang="en-US" b="0" dirty="0">
              <a:latin typeface="Arial"/>
              <a:cs typeface="Arial"/>
            </a:endParaRPr>
          </a:p>
          <a:p>
            <a:pPr marL="285750" lvl="0" indent="-285750">
              <a:buFont typeface="Arial" panose="020B0604020202020204" pitchFamily="34" charset="0"/>
              <a:buChar char="•"/>
            </a:pPr>
            <a:r>
              <a:rPr lang="en-US" b="0" dirty="0">
                <a:latin typeface="Arial"/>
              </a:rPr>
              <a:t>Convening detection, notification, response stakeholders</a:t>
            </a:r>
            <a:endParaRPr lang="en-US" b="0" dirty="0">
              <a:latin typeface="Arial"/>
              <a:cs typeface="Arial"/>
            </a:endParaRPr>
          </a:p>
          <a:p>
            <a:pPr marL="285750" lvl="0" indent="-285750">
              <a:buFont typeface="Arial" panose="020B0604020202020204" pitchFamily="34" charset="0"/>
              <a:buChar char="•"/>
            </a:pPr>
            <a:r>
              <a:rPr lang="en-US" b="0" dirty="0">
                <a:latin typeface="Arial"/>
              </a:rPr>
              <a:t>Planning, financing, and advocacy</a:t>
            </a:r>
            <a:endParaRPr lang="en-US" b="0" dirty="0">
              <a:latin typeface="Arial"/>
              <a:cs typeface="Arial"/>
            </a:endParaRPr>
          </a:p>
          <a:p>
            <a:endParaRPr lang="en-US" dirty="0">
              <a:latin typeface="Calibri"/>
              <a:cs typeface="Calibri"/>
            </a:endParaRPr>
          </a:p>
          <a:p>
            <a:r>
              <a:rPr lang="en-US" dirty="0">
                <a:latin typeface="Arial"/>
                <a:cs typeface="Arial"/>
              </a:rPr>
              <a:t>As you consider systems, be sure to consider systems across different levels. For example, what is used for data collection on the ground – is that done on paper? What type of system is used to bring together data across different jurisdictions? Consider your own experience and the 7-1-7 workshop activities as you create your list. </a:t>
            </a:r>
          </a:p>
          <a:p>
            <a:endParaRPr lang="en-US" dirty="0">
              <a:latin typeface="Calibri"/>
              <a:ea typeface="Calibri"/>
              <a:cs typeface="Calibri"/>
            </a:endParaRPr>
          </a:p>
          <a:p>
            <a:r>
              <a:rPr lang="en-US" dirty="0">
                <a:latin typeface="Arial"/>
                <a:cs typeface="Arial"/>
              </a:rPr>
              <a:t>You will have 10 minutes in your groups to brainstorm and write, so work quickly! Then you’ll have 5 minutes to walk around looking at each other’s flipcharts to see what systems other groups came up with. </a:t>
            </a:r>
          </a:p>
          <a:p>
            <a:endParaRPr lang="en-US" dirty="0"/>
          </a:p>
          <a:p>
            <a:r>
              <a:rPr lang="en-US" dirty="0"/>
              <a:t>On the right side of this slide, we have included a list of potential types of systems to consider. This list is not exhaustive! </a:t>
            </a:r>
          </a:p>
          <a:p>
            <a:endParaRPr lang="en-US" dirty="0"/>
          </a:p>
          <a:p>
            <a:r>
              <a:rPr lang="en-US" dirty="0">
                <a:latin typeface="Arial"/>
                <a:cs typeface="Arial"/>
              </a:rPr>
              <a:t>Let’s get started!</a:t>
            </a:r>
          </a:p>
          <a:p>
            <a:endParaRPr lang="en-US" dirty="0">
              <a:latin typeface="Calibri"/>
              <a:ea typeface="Calibri"/>
              <a:cs typeface="Calibri"/>
            </a:endParaRPr>
          </a:p>
          <a:p>
            <a:endParaRPr lang="en-US" dirty="0">
              <a:latin typeface="Calibri"/>
              <a:cs typeface="Calibri"/>
            </a:endParaRPr>
          </a:p>
        </p:txBody>
      </p:sp>
      <p:sp>
        <p:nvSpPr>
          <p:cNvPr id="4" name="Slide Number Placeholder 3">
            <a:extLst>
              <a:ext uri="{FF2B5EF4-FFF2-40B4-BE49-F238E27FC236}">
                <a16:creationId xmlns:a16="http://schemas.microsoft.com/office/drawing/2014/main" id="{CCCE8EE8-6A87-CD3F-F334-CB95380B2A37}"/>
              </a:ext>
            </a:extLst>
          </p:cNvPr>
          <p:cNvSpPr>
            <a:spLocks noGrp="1"/>
          </p:cNvSpPr>
          <p:nvPr>
            <p:ph type="sldNum" sz="quarter" idx="5"/>
          </p:nvPr>
        </p:nvSpPr>
        <p:spPr/>
        <p:txBody>
          <a:bodyPr/>
          <a:lstStyle/>
          <a:p>
            <a:fld id="{A1E75C25-C22B-D14A-8C88-D3C1CFA09A77}" type="slidenum">
              <a:rPr lang="en-US" smtClean="0"/>
              <a:pPr/>
              <a:t>92</a:t>
            </a:fld>
            <a:endParaRPr lang="en-US"/>
          </a:p>
        </p:txBody>
      </p:sp>
    </p:spTree>
    <p:extLst>
      <p:ext uri="{BB962C8B-B14F-4D97-AF65-F5344CB8AC3E}">
        <p14:creationId xmlns:p14="http://schemas.microsoft.com/office/powerpoint/2010/main" val="26077107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4CB4A-F692-EC20-A75A-26F9D24B7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1257E-9F8D-EFF4-9B44-036A5C259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742D00-9DB0-339C-1648-D236995A2EDA}"/>
              </a:ext>
            </a:extLst>
          </p:cNvPr>
          <p:cNvSpPr>
            <a:spLocks noGrp="1"/>
          </p:cNvSpPr>
          <p:nvPr>
            <p:ph type="body" idx="1"/>
          </p:nvPr>
        </p:nvSpPr>
        <p:spPr/>
        <p:txBody>
          <a:bodyPr/>
          <a:lstStyle/>
          <a:p>
            <a:r>
              <a:rPr lang="en-US"/>
              <a:t>Now let’s discuss engaging stakeholders when adopting 7-1-7. </a:t>
            </a: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5E894294-AF1E-7699-8D22-C1740567DE22}"/>
              </a:ext>
            </a:extLst>
          </p:cNvPr>
          <p:cNvSpPr>
            <a:spLocks noGrp="1"/>
          </p:cNvSpPr>
          <p:nvPr>
            <p:ph type="sldNum" sz="quarter" idx="5"/>
          </p:nvPr>
        </p:nvSpPr>
        <p:spPr/>
        <p:txBody>
          <a:bodyPr/>
          <a:lstStyle/>
          <a:p>
            <a:fld id="{A1E75C25-C22B-D14A-8C88-D3C1CFA09A77}" type="slidenum">
              <a:rPr lang="en-US" smtClean="0"/>
              <a:pPr/>
              <a:t>93</a:t>
            </a:fld>
            <a:endParaRPr lang="en-US"/>
          </a:p>
        </p:txBody>
      </p:sp>
    </p:spTree>
    <p:extLst>
      <p:ext uri="{BB962C8B-B14F-4D97-AF65-F5344CB8AC3E}">
        <p14:creationId xmlns:p14="http://schemas.microsoft.com/office/powerpoint/2010/main" val="15427122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CB7D3-99D6-6CD5-6449-F0B54BE6B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C69D09-A787-2447-7F11-C9BD9C7813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B72F7F-1E57-27B2-CD9B-8E6C6BB9FF76}"/>
              </a:ext>
            </a:extLst>
          </p:cNvPr>
          <p:cNvSpPr>
            <a:spLocks noGrp="1"/>
          </p:cNvSpPr>
          <p:nvPr>
            <p:ph type="body" idx="1"/>
          </p:nvPr>
        </p:nvSpPr>
        <p:spPr/>
        <p:txBody>
          <a:bodyPr/>
          <a:lstStyle/>
          <a:p>
            <a:r>
              <a:rPr lang="en-US" dirty="0">
                <a:effectLst/>
                <a:latin typeface="Helvetica Neue"/>
              </a:rPr>
              <a:t>Engaging stakeholders is one of the most important parts of 7-1-7 adoption, and can really impact its effectiveness. It is useful to sensitize a broad range of stakeholders, and to start this process pretty early in the adoption phase.  </a:t>
            </a:r>
          </a:p>
          <a:p>
            <a:endParaRPr lang="en-US" dirty="0">
              <a:effectLst/>
              <a:latin typeface="Helvetica Neue" panose="02000503000000020004" pitchFamily="2" charset="0"/>
            </a:endParaRPr>
          </a:p>
          <a:p>
            <a:r>
              <a:rPr lang="en-US" dirty="0">
                <a:effectLst/>
                <a:latin typeface="Helvetica Neue"/>
              </a:rPr>
              <a:t>Here are some tips we’ve learned along the way from countries that have adopted and are using 7-1-7.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Intentionally engage stakeholders based on the stakeholder mapping exercise. The more thorough your stakeholder mapping is, the more efficiently and effectively you can plan stakeholder engagement.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Next, orient 7-1-7 towards their interests and duties. If you’re going to speak with the hospital administration department, discuss how 7-1-7 can be applied to nosocomial infections. If you’re engaging someone focused on vaccine-preventable diseases, focus on the role 7-1-7 can play for control of vaccine-preventable outbreaks. If you’re speaking with the head of the FETP program, discuss how FETP students and alums can play an important role in data collection and bottleneck identification. And so on.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 </a:t>
            </a:r>
          </a:p>
          <a:p>
            <a:endParaRPr lang="en-US" dirty="0">
              <a:effectLst/>
              <a:latin typeface="Helvetica Neue" panose="02000503000000020004" pitchFamily="2" charset="0"/>
            </a:endParaRPr>
          </a:p>
          <a:p>
            <a:r>
              <a:rPr lang="en-US" dirty="0">
                <a:effectLst/>
                <a:latin typeface="Helvetica Neue"/>
              </a:rPr>
              <a:t>Then, identify roles and responsibilities. For some stakeholders, they may only become engaged when there is an outbreak relevant to them or an action is needed relevant to their area. For others, they may be involved in most outbreaks, and clearly identifying what their role in 7-1-7 will be is important.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Next, make a plan for how and how often the stakeholder will be engaged, and base this on their anticipated role in 7-1-7. Even for the more distant stakeholders, it is useful to keep them regularly updated on 7-1-7 findings so that they can quickly come on board when their engagement is needed. This is where a regular 7-1-7 synthesis report – as discussed in step 5 of using 7-1-7 - is useful. This report can be sent to a broad set of stakeholders to keep them updated, including the more distant stakeholders we discussed.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And finally, update the stakeholder mapping as needed. You may discover new stakeholders, or stakeholders may change over time.  </a:t>
            </a:r>
            <a:br>
              <a:rPr lang="en-US" dirty="0">
                <a:effectLst/>
                <a:latin typeface="Helvetica Neue" panose="02000503000000020004" pitchFamily="2" charset="0"/>
              </a:rPr>
            </a:br>
            <a:br>
              <a:rPr lang="en-US" dirty="0">
                <a:effectLst/>
                <a:latin typeface="Helvetica Neue" panose="02000503000000020004" pitchFamily="2" charset="0"/>
              </a:rPr>
            </a:br>
            <a:br>
              <a:rPr lang="en-US" dirty="0">
                <a:effectLst/>
                <a:latin typeface="Helvetica Neue" panose="02000503000000020004" pitchFamily="2" charset="0"/>
              </a:rPr>
            </a:br>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FF160717-F026-E025-2BB4-F4735F655C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9235998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EE7D1-7420-C8E8-F308-B7034A5208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35C2E5-3C1B-35B6-2528-A8681D8849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614B85-18DE-A381-B461-0CD5C723E872}"/>
              </a:ext>
            </a:extLst>
          </p:cNvPr>
          <p:cNvSpPr>
            <a:spLocks noGrp="1"/>
          </p:cNvSpPr>
          <p:nvPr>
            <p:ph type="body" idx="1"/>
          </p:nvPr>
        </p:nvSpPr>
        <p:spPr/>
        <p:txBody>
          <a:bodyPr/>
          <a:lstStyle/>
          <a:p>
            <a:r>
              <a:rPr lang="en-US" dirty="0">
                <a:effectLst/>
                <a:latin typeface="Helvetica Neue"/>
              </a:rPr>
              <a:t>We have found that using a variety of methods for sensitizing and engaging stakeholders on 7-1-7 is helpful.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Here, we have included a few examples of stakeholder engagement in Cambodia during their initial 7-1-7 adoption phase.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There were several one-off meetings, which allowed in-depth conversations with key stakeholders and made it easier to shape the conversation to what was most relevant and interesting about 7-1-7 for those stakeholders. We have found over time that these types of meetings are among the best ways to build up the relationships for 7-1-7. These also let you tailor the message to the person you’re meeting with. For example, in Cambodia when we were meeting with leadership from the hospital administration department, we brought an example of 7-1-7 in a hospital setting to demonstrate how it could be useful for the work he and his colleagues do. </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Convening small technical meetings to get into the details of adopting and using 7-1-7, especially with the crucial stakeholders who will play important roles in </a:t>
            </a:r>
            <a:r>
              <a:rPr lang="en-US" dirty="0">
                <a:latin typeface="Helvetica Neue"/>
              </a:rPr>
              <a:t>routine</a:t>
            </a:r>
            <a:r>
              <a:rPr lang="en-US" dirty="0">
                <a:effectLst/>
                <a:latin typeface="Helvetica Neue"/>
              </a:rPr>
              <a:t> use, is also helpful.  </a:t>
            </a:r>
          </a:p>
          <a:p>
            <a:br>
              <a:rPr lang="en-US" dirty="0">
                <a:effectLst/>
                <a:latin typeface="Helvetica Neue" panose="02000503000000020004" pitchFamily="2" charset="0"/>
              </a:rPr>
            </a:br>
            <a:r>
              <a:rPr lang="en-US" dirty="0">
                <a:effectLst/>
                <a:latin typeface="Helvetica Neue"/>
              </a:rPr>
              <a:t>[CLICK]</a:t>
            </a:r>
            <a:br>
              <a:rPr lang="en-US" dirty="0">
                <a:effectLst/>
                <a:latin typeface="Helvetica Neue" panose="02000503000000020004" pitchFamily="2" charset="0"/>
              </a:rPr>
            </a:br>
            <a:endParaRPr lang="en-US" dirty="0">
              <a:effectLst/>
              <a:latin typeface="Helvetica Neue" panose="02000503000000020004" pitchFamily="2" charset="0"/>
            </a:endParaRPr>
          </a:p>
          <a:p>
            <a:r>
              <a:rPr lang="en-US" dirty="0">
                <a:effectLst/>
                <a:latin typeface="Helvetica Neue"/>
              </a:rPr>
              <a:t>And finally, bringing together a diverse range of stakeholders, from different government departments to non-governmental partners, is a powerful way to get different entities to all be on the same page about what 7-1-7 is and how it can be rolled out and used in a country.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When deciding how to engage different stakeholders, consider the value versus time and resources for different engagements.  </a:t>
            </a:r>
          </a:p>
          <a:p>
            <a:endParaRPr lang="en-US" dirty="0">
              <a:effectLst/>
              <a:latin typeface="Helvetica Neue" panose="02000503000000020004" pitchFamily="2" charset="0"/>
            </a:endParaRPr>
          </a:p>
          <a:p>
            <a:r>
              <a:rPr lang="en-US" dirty="0">
                <a:effectLst/>
                <a:latin typeface="Helvetica Neue"/>
              </a:rPr>
              <a:t>[CLICK]</a:t>
            </a:r>
          </a:p>
          <a:p>
            <a:endParaRPr lang="en-US" dirty="0">
              <a:effectLst/>
              <a:latin typeface="Helvetica Neue" panose="02000503000000020004" pitchFamily="2" charset="0"/>
            </a:endParaRPr>
          </a:p>
          <a:p>
            <a:r>
              <a:rPr lang="en-US" dirty="0">
                <a:effectLst/>
                <a:latin typeface="Helvetica Neue"/>
              </a:rPr>
              <a:t>Countries and jurisdictions have found that the </a:t>
            </a:r>
            <a:r>
              <a:rPr lang="en-US" dirty="0">
                <a:latin typeface="Helvetica Neue"/>
              </a:rPr>
              <a:t>7-1-7</a:t>
            </a:r>
            <a:r>
              <a:rPr lang="en-US" dirty="0">
                <a:effectLst/>
                <a:latin typeface="Helvetica Neue"/>
              </a:rPr>
              <a:t> tabletop exercise is a great tool in stakeholder workshops to quickly and concretely get people oriented to what 7-1-7 is, even with high-level stakeholders.  </a:t>
            </a:r>
          </a:p>
          <a:p>
            <a:br>
              <a:rPr lang="en-US" dirty="0">
                <a:effectLst/>
                <a:latin typeface="Helvetica Neue" panose="02000503000000020004" pitchFamily="2" charset="0"/>
              </a:rPr>
            </a:br>
            <a:endParaRPr lang="en-US" dirty="0">
              <a:effectLst/>
              <a:latin typeface="Helvetica Neue" panose="02000503000000020004" pitchFamily="2" charset="0"/>
            </a:endParaRPr>
          </a:p>
          <a:p>
            <a:br>
              <a:rPr lang="en-US" dirty="0">
                <a:effectLst/>
                <a:latin typeface="Helvetica Neue" panose="02000503000000020004" pitchFamily="2" charset="0"/>
              </a:rPr>
            </a:br>
            <a:endParaRPr lang="en-US" dirty="0">
              <a:effectLst/>
              <a:latin typeface="Helvetica Neue" panose="02000503000000020004" pitchFamily="2" charset="0"/>
            </a:endParaRPr>
          </a:p>
        </p:txBody>
      </p:sp>
      <p:sp>
        <p:nvSpPr>
          <p:cNvPr id="4" name="Slide Number Placeholder 3">
            <a:extLst>
              <a:ext uri="{FF2B5EF4-FFF2-40B4-BE49-F238E27FC236}">
                <a16:creationId xmlns:a16="http://schemas.microsoft.com/office/drawing/2014/main" id="{68453165-1A07-367D-B697-E9DB191669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50438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rial"/>
                <a:cs typeface="Arial"/>
              </a:rPr>
              <a:t>[Note to moderator: keep discussion to max 3 minutes.]</a:t>
            </a:r>
            <a:endParaRPr lang="en-US" i="1" dirty="0"/>
          </a:p>
          <a:p>
            <a:endParaRPr lang="en-US" dirty="0"/>
          </a:p>
          <a:p>
            <a:r>
              <a:rPr lang="en-US" dirty="0">
                <a:latin typeface="Arial"/>
                <a:cs typeface="Arial"/>
              </a:rPr>
              <a:t>Let’s have a brief discussion.  </a:t>
            </a:r>
            <a:endParaRPr lang="en-US" dirty="0">
              <a:cs typeface="Arial"/>
            </a:endParaRPr>
          </a:p>
          <a:p>
            <a:endParaRPr lang="en-US" dirty="0"/>
          </a:p>
          <a:p>
            <a:r>
              <a:rPr lang="en-US" dirty="0"/>
              <a:t>What are some other ways in which you may engage stakeholders to get buy-in for 7-1-7?</a:t>
            </a:r>
          </a:p>
          <a:p>
            <a:pPr>
              <a:lnSpc>
                <a:spcPct val="100000"/>
              </a:lnSpc>
              <a:spcBef>
                <a:spcPts val="0"/>
              </a:spcBef>
            </a:pPr>
            <a:endParaRPr lang="en-US" dirty="0">
              <a:cs typeface="Arial"/>
            </a:endParaRPr>
          </a:p>
          <a:p>
            <a:endParaRPr lang="en-US" sz="1200" dirty="0">
              <a:solidFill>
                <a:schemeClr val="tx2"/>
              </a:solidFill>
              <a:cs typeface="Arial" panose="020B0604020202020204" pitchFamily="34"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351128834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5B7AD-82E5-CAB9-0EDE-A1E5060C76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43BF8B-33F8-F8D9-01B3-C3E57059A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FBB9C-2774-CDF6-07DF-ED853778FD28}"/>
              </a:ext>
            </a:extLst>
          </p:cNvPr>
          <p:cNvSpPr>
            <a:spLocks noGrp="1"/>
          </p:cNvSpPr>
          <p:nvPr>
            <p:ph type="body" idx="1"/>
          </p:nvPr>
        </p:nvSpPr>
        <p:spPr/>
        <p:txBody>
          <a:bodyPr/>
          <a:lstStyle/>
          <a:p>
            <a:r>
              <a:rPr lang="en-US"/>
              <a:t>One of the most important components of adopting 7-1-7 is integrating it into workflows. This is a process that can take time to complete, with some integration likely to occur even as 7-1-7 starts to become more routinely used in the country or jurisdiction. But getting started with integration into workflows is a critical piece when beginning 7-1-7 adoption. </a:t>
            </a:r>
          </a:p>
          <a:p>
            <a:endParaRPr lang="en-US"/>
          </a:p>
          <a:p>
            <a:r>
              <a:rPr lang="en-US">
                <a:latin typeface="Arial"/>
                <a:cs typeface="Arial"/>
              </a:rPr>
              <a:t>We’ll talk about this here, including needing to understand the processes and tools that already exist – and making sure that 7-1-7 is integrated into these – to increase the likelihood of 7-1-7 becoming a routine part of the health system. This in turn increases the likelihood of sustainability.  </a:t>
            </a:r>
          </a:p>
          <a:p>
            <a:endParaRPr lang="en-US">
              <a:cs typeface="Arial"/>
            </a:endParaRPr>
          </a:p>
          <a:p>
            <a:endParaRPr lang="en-US">
              <a:cs typeface="Arial"/>
            </a:endParaRPr>
          </a:p>
          <a:p>
            <a:endParaRPr lang="en-US">
              <a:latin typeface="Arial"/>
              <a:cs typeface="Arial"/>
            </a:endParaRPr>
          </a:p>
          <a:p>
            <a:endParaRPr lang="en-US">
              <a:cs typeface="Arial"/>
            </a:endParaRPr>
          </a:p>
        </p:txBody>
      </p:sp>
      <p:sp>
        <p:nvSpPr>
          <p:cNvPr id="4" name="Slide Number Placeholder 3">
            <a:extLst>
              <a:ext uri="{FF2B5EF4-FFF2-40B4-BE49-F238E27FC236}">
                <a16:creationId xmlns:a16="http://schemas.microsoft.com/office/drawing/2014/main" id="{160F92D5-8DFF-A916-4D89-B2EC4DD75BD3}"/>
              </a:ext>
            </a:extLst>
          </p:cNvPr>
          <p:cNvSpPr>
            <a:spLocks noGrp="1"/>
          </p:cNvSpPr>
          <p:nvPr>
            <p:ph type="sldNum" sz="quarter" idx="5"/>
          </p:nvPr>
        </p:nvSpPr>
        <p:spPr/>
        <p:txBody>
          <a:bodyPr/>
          <a:lstStyle/>
          <a:p>
            <a:fld id="{A1E75C25-C22B-D14A-8C88-D3C1CFA09A77}" type="slidenum">
              <a:rPr lang="en-US" smtClean="0"/>
              <a:pPr/>
              <a:t>97</a:t>
            </a:fld>
            <a:endParaRPr lang="en-US"/>
          </a:p>
        </p:txBody>
      </p:sp>
    </p:spTree>
    <p:extLst>
      <p:ext uri="{BB962C8B-B14F-4D97-AF65-F5344CB8AC3E}">
        <p14:creationId xmlns:p14="http://schemas.microsoft.com/office/powerpoint/2010/main" val="3640616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4A7191-4ED1-28C6-DF68-6E83C23BA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8131C-FCE7-A3E3-4514-BB977C1C69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9DE42-91F2-0A55-7911-136F3C5E8B06}"/>
              </a:ext>
            </a:extLst>
          </p:cNvPr>
          <p:cNvSpPr>
            <a:spLocks noGrp="1"/>
          </p:cNvSpPr>
          <p:nvPr>
            <p:ph type="body" idx="1"/>
          </p:nvPr>
        </p:nvSpPr>
        <p:spPr/>
        <p:txBody>
          <a:bodyPr/>
          <a:lstStyle/>
          <a:p>
            <a:r>
              <a:rPr lang="en-US" dirty="0">
                <a:latin typeface="Arial"/>
                <a:cs typeface="Arial"/>
              </a:rPr>
              <a:t>We’ve picked 7 areas to think about when planning integration of 7-1-7 into existing and routine workflows. In this session, we will discuss these at a high level, with a focus on what other countries and jurisdictions have found helpful to consider for these areas of workflow integration. More detailed guidance on these is available in the Digital Toolkit on the 7-1-7 Alliance website.  </a:t>
            </a:r>
          </a:p>
          <a:p>
            <a:endParaRPr lang="en-US" dirty="0">
              <a:cs typeface="Arial" panose="020B0604020202020204" pitchFamily="34" charset="0"/>
            </a:endParaRPr>
          </a:p>
          <a:p>
            <a:r>
              <a:rPr lang="en-US" dirty="0">
                <a:latin typeface="Arial"/>
                <a:cs typeface="Arial"/>
              </a:rPr>
              <a:t>[CLICK]</a:t>
            </a:r>
          </a:p>
          <a:p>
            <a:endParaRPr lang="en-US" dirty="0">
              <a:cs typeface="Arial" panose="020B0604020202020204" pitchFamily="34" charset="0"/>
            </a:endParaRPr>
          </a:p>
          <a:p>
            <a:r>
              <a:rPr lang="en-US" dirty="0">
                <a:latin typeface="Arial"/>
                <a:cs typeface="Arial"/>
              </a:rPr>
              <a:t>The 7 workflow integration areas I’m going to touch on are: </a:t>
            </a:r>
          </a:p>
          <a:p>
            <a:pPr marL="628650" lvl="1" indent="-171450">
              <a:buFont typeface="Arial,Sans-Serif" panose="020B0604020202020204" pitchFamily="34" charset="0"/>
              <a:buChar char="•"/>
            </a:pPr>
            <a:r>
              <a:rPr lang="en-US" dirty="0">
                <a:solidFill>
                  <a:srgbClr val="29373D"/>
                </a:solidFill>
              </a:rPr>
              <a:t>Data collection</a:t>
            </a:r>
          </a:p>
          <a:p>
            <a:pPr marL="628650" lvl="1" indent="-171450">
              <a:spcBef>
                <a:spcPts val="527"/>
              </a:spcBef>
              <a:buFont typeface="Arial,Sans-Serif" panose="020B0604020202020204" pitchFamily="34" charset="0"/>
              <a:buChar char="•"/>
            </a:pPr>
            <a:r>
              <a:rPr lang="en-US" dirty="0">
                <a:solidFill>
                  <a:srgbClr val="29373D"/>
                </a:solidFill>
              </a:rPr>
              <a:t>Data verification and consolidation </a:t>
            </a:r>
          </a:p>
          <a:p>
            <a:pPr marL="628650" lvl="1" indent="-171450">
              <a:spcBef>
                <a:spcPts val="527"/>
              </a:spcBef>
              <a:buFont typeface="Arial,Sans-Serif" panose="020B0604020202020204" pitchFamily="34" charset="0"/>
              <a:buChar char="•"/>
            </a:pPr>
            <a:r>
              <a:rPr lang="en-US" dirty="0">
                <a:solidFill>
                  <a:srgbClr val="29373D"/>
                </a:solidFill>
              </a:rPr>
              <a:t>Stakeholder meetings</a:t>
            </a:r>
          </a:p>
          <a:p>
            <a:pPr marL="628650" lvl="1" indent="-171450">
              <a:spcBef>
                <a:spcPts val="527"/>
              </a:spcBef>
              <a:buFont typeface="Arial,Sans-Serif" panose="020B0604020202020204" pitchFamily="34" charset="0"/>
              <a:buChar char="•"/>
            </a:pPr>
            <a:r>
              <a:rPr lang="en-US" dirty="0">
                <a:solidFill>
                  <a:srgbClr val="29373D"/>
                </a:solidFill>
              </a:rPr>
              <a:t>Progress tracking</a:t>
            </a:r>
          </a:p>
          <a:p>
            <a:pPr marL="628650" lvl="1" indent="-171450">
              <a:spcBef>
                <a:spcPts val="527"/>
              </a:spcBef>
              <a:buFont typeface="Arial,Sans-Serif" panose="020B0604020202020204" pitchFamily="34" charset="0"/>
              <a:buChar char="•"/>
            </a:pPr>
            <a:r>
              <a:rPr lang="en-US" dirty="0">
                <a:solidFill>
                  <a:srgbClr val="29373D"/>
                </a:solidFill>
              </a:rPr>
              <a:t>Synthesis of findings</a:t>
            </a:r>
          </a:p>
          <a:p>
            <a:pPr marL="628650" lvl="1" indent="-171450">
              <a:spcBef>
                <a:spcPts val="527"/>
              </a:spcBef>
              <a:buFont typeface="Arial,Sans-Serif" panose="020B0604020202020204" pitchFamily="34" charset="0"/>
              <a:buChar char="•"/>
            </a:pPr>
            <a:r>
              <a:rPr lang="en-US" dirty="0">
                <a:solidFill>
                  <a:srgbClr val="29373D"/>
                </a:solidFill>
              </a:rPr>
              <a:t>Informing other assessments and tools </a:t>
            </a:r>
          </a:p>
          <a:p>
            <a:pPr marL="628650" lvl="1" indent="-171450">
              <a:spcBef>
                <a:spcPts val="527"/>
              </a:spcBef>
              <a:buFont typeface="Arial,Sans-Serif" panose="020B0604020202020204" pitchFamily="34" charset="0"/>
              <a:buChar char="•"/>
            </a:pPr>
            <a:r>
              <a:rPr lang="en-US" dirty="0">
                <a:solidFill>
                  <a:srgbClr val="29373D"/>
                </a:solidFill>
                <a:latin typeface="Arial"/>
                <a:cs typeface="Arial"/>
              </a:rPr>
              <a:t>Planning, financing, and advocacy</a:t>
            </a:r>
            <a:endParaRPr lang="en-US" dirty="0">
              <a:latin typeface="Arial"/>
              <a:cs typeface="Arial"/>
            </a:endParaRPr>
          </a:p>
          <a:p>
            <a:endParaRPr lang="en-US" dirty="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Helvetica Neue"/>
              </a:rPr>
              <a:t>Remember that the existing systems mapping can serve as a useful guide for this since relevant platforms, tools, meetings, and structures should already be mapped out through that process. </a:t>
            </a:r>
            <a:br>
              <a:rPr lang="en-US" dirty="0">
                <a:effectLst/>
                <a:latin typeface="Helvetica Neue" panose="02000503000000020004" pitchFamily="2" charset="0"/>
              </a:rPr>
            </a:br>
            <a:endParaRPr lang="en-US" dirty="0">
              <a:effectLst/>
              <a:latin typeface="Helvetica Neue" panose="02000503000000020004" pitchFamily="2"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BADF644E-DD78-A61E-8D5A-C375DA921B8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789605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49340-2355-DD57-6EA4-D0EFE7AAFE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B4A2A8-6866-BD11-7B89-34E34A2647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0F63E9-8310-BC5E-0A0B-06BD2F409A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Workflow integration will be different across each of these seven areas, but it is useful to first think about some key process questions. </a:t>
            </a:r>
            <a:r>
              <a:rPr lang="en-US" b="0" dirty="0">
                <a:latin typeface="Arial"/>
                <a:cs typeface="Arial"/>
              </a:rPr>
              <a:t>Processes are relevant to all of these areas, from data collection to national planning, which is why you can see all of the circles are green here.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a:cs typeface="Aria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rial"/>
                <a:cs typeface="Arial"/>
              </a:rPr>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rial"/>
                <a:cs typeface="Arial"/>
              </a:rPr>
              <a:t>So what do I mean by processes? Here, I’m largely focused on these three questions: </a:t>
            </a:r>
          </a:p>
          <a:p>
            <a:pPr marL="171450" indent="-171450">
              <a:buFont typeface="Arial" panose="020B0604020202020204" pitchFamily="34" charset="0"/>
              <a:buChar char="•"/>
            </a:pPr>
            <a:r>
              <a:rPr lang="en-US" dirty="0">
                <a:latin typeface="Arial"/>
                <a:cs typeface="Arial"/>
              </a:rPr>
              <a:t>What needs to be done?</a:t>
            </a:r>
          </a:p>
          <a:p>
            <a:pPr marL="171450" indent="-171450">
              <a:buFont typeface="Arial" panose="020B0604020202020204" pitchFamily="34" charset="0"/>
              <a:buChar char="•"/>
            </a:pPr>
            <a:r>
              <a:rPr lang="en-US" dirty="0">
                <a:latin typeface="Arial"/>
                <a:cs typeface="Arial"/>
              </a:rPr>
              <a:t>Who is the responsible officer for it?</a:t>
            </a:r>
          </a:p>
          <a:p>
            <a:pPr marL="171450" indent="-171450">
              <a:buFont typeface="Arial" panose="020B0604020202020204" pitchFamily="34" charset="0"/>
              <a:buChar char="•"/>
            </a:pPr>
            <a:r>
              <a:rPr lang="en-US" dirty="0">
                <a:latin typeface="Arial"/>
                <a:cs typeface="Arial"/>
              </a:rPr>
              <a:t>What support do they need to accomplish this?</a:t>
            </a:r>
          </a:p>
          <a:p>
            <a:pPr marL="171450" indent="-171450">
              <a:buFont typeface="Arial" panose="020B0604020202020204" pitchFamily="34" charset="0"/>
              <a:buChar char="•"/>
            </a:pPr>
            <a:endParaRPr lang="en-US" b="1" dirty="0"/>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r>
              <a:rPr lang="en-US" b="0" dirty="0">
                <a:latin typeface="Arial"/>
                <a:cs typeface="Arial"/>
              </a:rPr>
              <a:t>I’m not going to be comprehensive here – as mentioned there is more detailed guidance in the </a:t>
            </a:r>
            <a:r>
              <a:rPr lang="en-US" dirty="0">
                <a:latin typeface="Arial"/>
                <a:cs typeface="Arial"/>
              </a:rPr>
              <a:t>Digital</a:t>
            </a:r>
            <a:r>
              <a:rPr lang="en-US" b="0" dirty="0">
                <a:latin typeface="Arial"/>
                <a:cs typeface="Arial"/>
              </a:rPr>
              <a:t> </a:t>
            </a:r>
            <a:r>
              <a:rPr lang="en-US" dirty="0">
                <a:latin typeface="Arial"/>
                <a:cs typeface="Arial"/>
              </a:rPr>
              <a:t>Toolkit</a:t>
            </a:r>
            <a:r>
              <a:rPr lang="en-US" b="0" dirty="0">
                <a:latin typeface="Arial"/>
                <a:cs typeface="Arial"/>
              </a:rPr>
              <a:t> on the 7-1-7 </a:t>
            </a:r>
            <a:r>
              <a:rPr lang="en-US" dirty="0">
                <a:latin typeface="Arial"/>
                <a:cs typeface="Arial"/>
              </a:rPr>
              <a:t>Alliance</a:t>
            </a:r>
            <a:r>
              <a:rPr lang="en-US" b="0" dirty="0">
                <a:latin typeface="Arial"/>
                <a:cs typeface="Arial"/>
              </a:rPr>
              <a:t> website. But here, let’s go through each of these with a few examples of the types of processes that may be useful to think about. </a:t>
            </a:r>
          </a:p>
          <a:p>
            <a:pPr marL="0" indent="0">
              <a:buFont typeface="Arial" panose="020B0604020202020204" pitchFamily="34" charset="0"/>
              <a:buNone/>
            </a:pPr>
            <a:endParaRPr lang="en-US" b="0" dirty="0">
              <a:cs typeface="Arial" panose="020B0604020202020204" pitchFamily="34" charset="0"/>
            </a:endParaRPr>
          </a:p>
          <a:p>
            <a:pPr marL="0" indent="0">
              <a:buFont typeface="Arial" panose="020B0604020202020204" pitchFamily="34" charset="0"/>
              <a:buNone/>
            </a:pPr>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0EF30B6-8F69-2FD3-B94C-C3E2FD78FEB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0143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screen">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5/22/25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74179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screen">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screen">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405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0.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1.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2.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4.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5.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6.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10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7.xml"/><Relationship Id="rId1" Type="http://schemas.openxmlformats.org/officeDocument/2006/relationships/slideLayout" Target="../slideLayouts/slideLayout16.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97.svg"/></Relationships>
</file>

<file path=ppt/slides/_rels/slide108.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74.svg"/><Relationship Id="rId2" Type="http://schemas.openxmlformats.org/officeDocument/2006/relationships/notesSlide" Target="../notesSlides/notesSlide108.xml"/><Relationship Id="rId1" Type="http://schemas.openxmlformats.org/officeDocument/2006/relationships/slideLayout" Target="../slideLayouts/slideLayout16.xml"/><Relationship Id="rId6" Type="http://schemas.openxmlformats.org/officeDocument/2006/relationships/image" Target="../media/image73.png"/><Relationship Id="rId5" Type="http://schemas.openxmlformats.org/officeDocument/2006/relationships/image" Target="../media/image81.png"/><Relationship Id="rId4" Type="http://schemas.openxmlformats.org/officeDocument/2006/relationships/image" Target="../media/image80.png"/></Relationships>
</file>

<file path=ppt/slides/_rels/slide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2.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14.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5.xml"/><Relationship Id="rId1" Type="http://schemas.openxmlformats.org/officeDocument/2006/relationships/slideLayout" Target="../slideLayouts/slideLayout16.xml"/><Relationship Id="rId4" Type="http://schemas.openxmlformats.org/officeDocument/2006/relationships/image" Target="../media/image76.svg"/></Relationships>
</file>

<file path=ppt/slides/_rels/slide116.xml.rels><?xml version="1.0" encoding="UTF-8" standalone="yes"?>
<Relationships xmlns="http://schemas.openxmlformats.org/package/2006/relationships"><Relationship Id="rId3" Type="http://schemas.openxmlformats.org/officeDocument/2006/relationships/image" Target="../media/image98.png"/><Relationship Id="rId7" Type="http://schemas.openxmlformats.org/officeDocument/2006/relationships/image" Target="../media/image76.svg"/><Relationship Id="rId2" Type="http://schemas.openxmlformats.org/officeDocument/2006/relationships/notesSlide" Target="../notesSlides/notesSlide116.xml"/><Relationship Id="rId1" Type="http://schemas.openxmlformats.org/officeDocument/2006/relationships/slideLayout" Target="../slideLayouts/slideLayout16.xml"/><Relationship Id="rId6" Type="http://schemas.openxmlformats.org/officeDocument/2006/relationships/image" Target="../media/image75.png"/><Relationship Id="rId5" Type="http://schemas.openxmlformats.org/officeDocument/2006/relationships/image" Target="../media/image100.png"/><Relationship Id="rId4" Type="http://schemas.openxmlformats.org/officeDocument/2006/relationships/image" Target="../media/image99.png"/></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16.xml"/><Relationship Id="rId4" Type="http://schemas.openxmlformats.org/officeDocument/2006/relationships/image" Target="../media/image76.svg"/></Relationships>
</file>

<file path=ppt/slides/_rels/slide11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03.png"/><Relationship Id="rId2" Type="http://schemas.openxmlformats.org/officeDocument/2006/relationships/notesSlide" Target="../notesSlides/notesSlide118.xml"/><Relationship Id="rId1" Type="http://schemas.openxmlformats.org/officeDocument/2006/relationships/slideLayout" Target="../slideLayouts/slideLayout16.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76.svg"/></Relationships>
</file>

<file path=ppt/slides/_rels/slide119.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19.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0.xml"/><Relationship Id="rId1" Type="http://schemas.openxmlformats.org/officeDocument/2006/relationships/slideLayout" Target="../slideLayouts/slideLayout16.xml"/><Relationship Id="rId4" Type="http://schemas.openxmlformats.org/officeDocument/2006/relationships/image" Target="../media/image78.svg"/></Relationships>
</file>

<file path=ppt/slides/_rels/slide12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21.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2.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4.xml"/><Relationship Id="rId1" Type="http://schemas.openxmlformats.org/officeDocument/2006/relationships/slideLayout" Target="../slideLayouts/slideLayout15.xml"/><Relationship Id="rId6" Type="http://schemas.openxmlformats.org/officeDocument/2006/relationships/image" Target="../media/image86.emf"/><Relationship Id="rId5" Type="http://schemas.openxmlformats.org/officeDocument/2006/relationships/image" Target="../media/image108.png"/><Relationship Id="rId4" Type="http://schemas.openxmlformats.org/officeDocument/2006/relationships/image" Target="../media/image107.tiff"/></Relationships>
</file>

<file path=ppt/slides/_rels/slide12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5.xml"/><Relationship Id="rId1" Type="http://schemas.openxmlformats.org/officeDocument/2006/relationships/slideLayout" Target="../slideLayouts/slideLayout16.xml"/><Relationship Id="rId5" Type="http://schemas.openxmlformats.org/officeDocument/2006/relationships/image" Target="../media/image78.svg"/><Relationship Id="rId4" Type="http://schemas.openxmlformats.org/officeDocument/2006/relationships/image" Target="../media/image77.png"/></Relationships>
</file>

<file path=ppt/slides/_rels/slide126.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126.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2.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36.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40.sv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image" Target="../media/image63.png"/><Relationship Id="rId5" Type="http://schemas.openxmlformats.org/officeDocument/2006/relationships/diagramQuickStyle" Target="../diagrams/quickStyle2.xml"/><Relationship Id="rId10" Type="http://schemas.openxmlformats.org/officeDocument/2006/relationships/image" Target="../media/image62.png"/><Relationship Id="rId4" Type="http://schemas.openxmlformats.org/officeDocument/2006/relationships/diagramLayout" Target="../diagrams/layout2.xml"/><Relationship Id="rId9" Type="http://schemas.openxmlformats.org/officeDocument/2006/relationships/image" Target="../media/image61.jpe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16.xml"/><Relationship Id="rId4" Type="http://schemas.openxmlformats.org/officeDocument/2006/relationships/image" Target="../media/image37.svg"/></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70.png"/><Relationship Id="rId4" Type="http://schemas.microsoft.com/office/2007/relationships/hdphoto" Target="../media/hdphoto1.wdp"/></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26.png"/><Relationship Id="rId12" Type="http://schemas.openxmlformats.org/officeDocument/2006/relationships/image" Target="../media/image76.svg"/><Relationship Id="rId2" Type="http://schemas.openxmlformats.org/officeDocument/2006/relationships/notesSlide" Target="../notesSlides/notesSlide72.xml"/><Relationship Id="rId1" Type="http://schemas.openxmlformats.org/officeDocument/2006/relationships/slideLayout" Target="../slideLayouts/slideLayout15.xml"/><Relationship Id="rId6" Type="http://schemas.openxmlformats.org/officeDocument/2006/relationships/image" Target="../media/image72.svg"/><Relationship Id="rId11" Type="http://schemas.openxmlformats.org/officeDocument/2006/relationships/image" Target="../media/image75.png"/><Relationship Id="rId5" Type="http://schemas.openxmlformats.org/officeDocument/2006/relationships/image" Target="../media/image71.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81.png"/><Relationship Id="rId4" Type="http://schemas.openxmlformats.org/officeDocument/2006/relationships/image" Target="../media/image80.png"/></Relationships>
</file>

<file path=ppt/slides/_rels/slide74.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74.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5.xml"/><Relationship Id="rId1" Type="http://schemas.openxmlformats.org/officeDocument/2006/relationships/slideLayout" Target="../slideLayouts/slideLayout16.xml"/><Relationship Id="rId4" Type="http://schemas.openxmlformats.org/officeDocument/2006/relationships/image" Target="../media/image68.svg"/></Relationships>
</file>

<file path=ppt/slides/_rels/slide7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68.svg"/></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7.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78.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78.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7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72.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0.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8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png"/><Relationship Id="rId7" Type="http://schemas.openxmlformats.org/officeDocument/2006/relationships/image" Target="../media/image87.emf"/><Relationship Id="rId2" Type="http://schemas.openxmlformats.org/officeDocument/2006/relationships/notesSlide" Target="../notesSlides/notesSlide82.xml"/><Relationship Id="rId1" Type="http://schemas.openxmlformats.org/officeDocument/2006/relationships/slideLayout" Target="../slideLayouts/slideLayout15.xml"/><Relationship Id="rId6" Type="http://schemas.openxmlformats.org/officeDocument/2006/relationships/image" Target="../media/image86.emf"/><Relationship Id="rId5" Type="http://schemas.openxmlformats.org/officeDocument/2006/relationships/image" Target="../media/image85.png"/><Relationship Id="rId4" Type="http://schemas.openxmlformats.org/officeDocument/2006/relationships/image" Target="../media/image84.tiff"/></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4.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8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5.xml"/><Relationship Id="rId1" Type="http://schemas.openxmlformats.org/officeDocument/2006/relationships/slideLayout" Target="../slideLayouts/slideLayout16.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90.png"/></Relationships>
</file>

<file path=ppt/slides/_rels/slide8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8.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8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image" Target="../media/image72.svg"/></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0.xml"/><Relationship Id="rId1" Type="http://schemas.openxmlformats.org/officeDocument/2006/relationships/slideLayout" Target="../slideLayouts/slideLayout16.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92.png"/></Relationships>
</file>

<file path=ppt/slides/_rels/slide9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4.xml"/><Relationship Id="rId1" Type="http://schemas.openxmlformats.org/officeDocument/2006/relationships/slideLayout" Target="../slideLayouts/slideLayout16.xml"/><Relationship Id="rId4" Type="http://schemas.openxmlformats.org/officeDocument/2006/relationships/image" Target="../media/image27.svg"/></Relationships>
</file>

<file path=ppt/slides/_rels/slide95.xml.rels><?xml version="1.0" encoding="UTF-8" standalone="yes"?>
<Relationships xmlns="http://schemas.openxmlformats.org/package/2006/relationships"><Relationship Id="rId3" Type="http://schemas.openxmlformats.org/officeDocument/2006/relationships/image" Target="../media/image93.jpeg"/><Relationship Id="rId7" Type="http://schemas.openxmlformats.org/officeDocument/2006/relationships/image" Target="../media/image27.svg"/><Relationship Id="rId2" Type="http://schemas.openxmlformats.org/officeDocument/2006/relationships/notesSlide" Target="../notesSlides/notesSlide95.xml"/><Relationship Id="rId1" Type="http://schemas.openxmlformats.org/officeDocument/2006/relationships/slideLayout" Target="../slideLayouts/slideLayout16.xml"/><Relationship Id="rId6" Type="http://schemas.openxmlformats.org/officeDocument/2006/relationships/image" Target="../media/image26.png"/><Relationship Id="rId5" Type="http://schemas.openxmlformats.org/officeDocument/2006/relationships/image" Target="../media/image95.jpeg"/><Relationship Id="rId4" Type="http://schemas.openxmlformats.org/officeDocument/2006/relationships/image" Target="../media/image94.jpeg"/></Relationships>
</file>

<file path=ppt/slides/_rels/slide9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6.svg"/></Relationships>
</file>

<file path=ppt/slides/_rels/slide97.xml.rels><?xml version="1.0" encoding="UTF-8" standalone="yes"?>
<Relationships xmlns="http://schemas.openxmlformats.org/package/2006/relationships"><Relationship Id="rId8" Type="http://schemas.openxmlformats.org/officeDocument/2006/relationships/image" Target="../media/image72.svg"/><Relationship Id="rId13" Type="http://schemas.openxmlformats.org/officeDocument/2006/relationships/image" Target="../media/image77.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svg"/><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27.svg"/><Relationship Id="rId11" Type="http://schemas.openxmlformats.org/officeDocument/2006/relationships/image" Target="../media/image75.png"/><Relationship Id="rId5" Type="http://schemas.openxmlformats.org/officeDocument/2006/relationships/image" Target="../media/image26.png"/><Relationship Id="rId10" Type="http://schemas.openxmlformats.org/officeDocument/2006/relationships/image" Target="../media/image74.svg"/><Relationship Id="rId4" Type="http://schemas.openxmlformats.org/officeDocument/2006/relationships/image" Target="../media/image68.svg"/><Relationship Id="rId9" Type="http://schemas.openxmlformats.org/officeDocument/2006/relationships/image" Target="../media/image73.png"/><Relationship Id="rId14" Type="http://schemas.openxmlformats.org/officeDocument/2006/relationships/image" Target="../media/image78.svg"/></Relationships>
</file>

<file path=ppt/slides/_rels/slide9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8.xml"/><Relationship Id="rId1" Type="http://schemas.openxmlformats.org/officeDocument/2006/relationships/slideLayout" Target="../slideLayouts/slideLayout16.xml"/><Relationship Id="rId4" Type="http://schemas.openxmlformats.org/officeDocument/2006/relationships/image" Target="../media/image74.svg"/></Relationships>
</file>

<file path=ppt/slides/_rels/slide9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9.xml"/><Relationship Id="rId1" Type="http://schemas.openxmlformats.org/officeDocument/2006/relationships/slideLayout" Target="../slideLayouts/slideLayout16.xml"/><Relationship Id="rId4" Type="http://schemas.openxmlformats.org/officeDocument/2006/relationships/image" Target="../media/image7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74725" y="2734590"/>
            <a:ext cx="8211906" cy="1749696"/>
          </a:xfrm>
        </p:spPr>
        <p:txBody>
          <a:bodyPr vert="horz" lIns="91440" tIns="45720" rIns="91440" bIns="45720" rtlCol="0" anchor="t">
            <a:noAutofit/>
          </a:bodyPr>
          <a:lstStyle/>
          <a:p>
            <a:pPr>
              <a:lnSpc>
                <a:spcPct val="110000"/>
              </a:lnSpc>
            </a:pPr>
            <a:r>
              <a:rPr lang="en-US" sz="5000" dirty="0">
                <a:latin typeface="Arial"/>
                <a:cs typeface="Arial"/>
              </a:rPr>
              <a:t>7-1-7 technical training workshop </a:t>
            </a:r>
            <a:endParaRPr lang="en-US" sz="5000" dirty="0">
              <a:cs typeface="Arial"/>
            </a:endParaRP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74725" y="4493924"/>
            <a:ext cx="9144000" cy="539750"/>
          </a:xfrm>
        </p:spPr>
        <p:txBody>
          <a:bodyPr>
            <a:normAutofit/>
          </a:bodyPr>
          <a:lstStyle/>
          <a:p>
            <a:r>
              <a:rPr lang="en-US">
                <a:latin typeface="Arial"/>
                <a:cs typeface="Arial"/>
              </a:rPr>
              <a:t>Adopting and using the 7-1-7 target</a:t>
            </a:r>
            <a:endParaRPr lang="en-US">
              <a:latin typeface="Arial"/>
            </a:endParaRPr>
          </a:p>
        </p:txBody>
      </p:sp>
      <p:sp>
        <p:nvSpPr>
          <p:cNvPr id="2" name="TextBox 1">
            <a:extLst>
              <a:ext uri="{FF2B5EF4-FFF2-40B4-BE49-F238E27FC236}">
                <a16:creationId xmlns:a16="http://schemas.microsoft.com/office/drawing/2014/main" id="{799E6524-07EE-19D4-30F0-185242CFF8B7}"/>
              </a:ext>
            </a:extLst>
          </p:cNvPr>
          <p:cNvSpPr txBox="1"/>
          <p:nvPr/>
        </p:nvSpPr>
        <p:spPr>
          <a:xfrm>
            <a:off x="13292667" y="508000"/>
            <a:ext cx="184731" cy="369332"/>
          </a:xfrm>
          <a:prstGeom prst="rect">
            <a:avLst/>
          </a:prstGeom>
          <a:noFill/>
        </p:spPr>
        <p:txBody>
          <a:bodyPr wrap="none" rtlCol="0">
            <a:spAutoFit/>
          </a:bodyPr>
          <a:lstStyle/>
          <a:p>
            <a:pPr algn="l"/>
            <a:endParaRPr lang="en-US" dirty="0"/>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white board with colorful squares&#10;&#10;Description automatically generated">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tretch>
            <a:fillRect/>
          </a:stretch>
        </p:blipFill>
        <p:spPr>
          <a:xfrm>
            <a:off x="391510" y="341066"/>
            <a:ext cx="5326117" cy="5993524"/>
          </a:xfrm>
          <a:ln>
            <a:noFill/>
          </a:ln>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latin typeface="Arial"/>
                <a:ea typeface="Calibri"/>
                <a:cs typeface="Arial"/>
              </a:rPr>
              <a:t>Post your questions and ideas into the </a:t>
            </a:r>
            <a:r>
              <a:rPr lang="en-US" sz="2800" b="1">
                <a:solidFill>
                  <a:schemeClr val="accent1"/>
                </a:solidFill>
                <a:latin typeface="Arial"/>
                <a:ea typeface="Calibri"/>
                <a:cs typeface="Arial"/>
              </a:rPr>
              <a:t>parking lot</a:t>
            </a:r>
            <a:r>
              <a:rPr lang="en-US" sz="2800">
                <a:latin typeface="Arial"/>
                <a:ea typeface="Calibri"/>
                <a:cs typeface="Arial"/>
              </a:rPr>
              <a:t>.</a:t>
            </a:r>
          </a:p>
          <a:p>
            <a:endParaRPr lang="en-US" sz="2800">
              <a:latin typeface="Arial"/>
              <a:ea typeface="Calibri"/>
              <a:cs typeface="Arial"/>
            </a:endParaRPr>
          </a:p>
          <a:p>
            <a:r>
              <a:rPr lang="en-US" sz="2800">
                <a:latin typeface="Arial"/>
                <a:ea typeface="Calibri"/>
                <a:cs typeface="Arial"/>
              </a:rPr>
              <a:t>They will be answered:</a:t>
            </a:r>
          </a:p>
          <a:p>
            <a:pPr marL="285750" indent="-285750">
              <a:buFont typeface="Arial"/>
              <a:buChar char="•"/>
            </a:pPr>
            <a:r>
              <a:rPr lang="en-US" sz="2800">
                <a:latin typeface="Arial"/>
                <a:ea typeface="Calibri"/>
                <a:cs typeface="Arial"/>
              </a:rPr>
              <a:t>At specific times during the training</a:t>
            </a:r>
          </a:p>
          <a:p>
            <a:pPr marL="285750" indent="-285750">
              <a:buFont typeface="Arial"/>
              <a:buChar char="•"/>
            </a:pPr>
            <a:r>
              <a:rPr lang="en-US" sz="2800">
                <a:latin typeface="Arial"/>
                <a:ea typeface="Calibri"/>
                <a:cs typeface="Arial"/>
              </a:rPr>
              <a:t>By experts during their presentations</a:t>
            </a:r>
          </a:p>
          <a:p>
            <a:pPr marL="285750" indent="-285750">
              <a:buFont typeface="Arial"/>
              <a:buChar char="•"/>
            </a:pPr>
            <a:r>
              <a:rPr lang="en-US" sz="2800">
                <a:latin typeface="Arial"/>
                <a:ea typeface="Calibri"/>
                <a:cs typeface="Arial"/>
              </a:rPr>
              <a:t>After the training (e.g., via email) as needed</a:t>
            </a:r>
          </a:p>
          <a:p>
            <a:endParaRPr lang="en-US" sz="2800">
              <a:latin typeface="Arial"/>
              <a:ea typeface="Calibri"/>
              <a:cs typeface="Arial"/>
            </a:endParaRPr>
          </a:p>
          <a:p>
            <a:endParaRPr lang="en-US" sz="2800">
              <a:latin typeface="Arial"/>
              <a:ea typeface="Calibri"/>
              <a:cs typeface="Arial"/>
            </a:endParaRPr>
          </a:p>
        </p:txBody>
      </p:sp>
    </p:spTree>
    <p:extLst>
      <p:ext uri="{BB962C8B-B14F-4D97-AF65-F5344CB8AC3E}">
        <p14:creationId xmlns:p14="http://schemas.microsoft.com/office/powerpoint/2010/main" val="25751166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A8860-9BDE-5639-17D1-90C79FDE4A6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49D78CD-2EB0-E6A7-431C-0699A290DEED}"/>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D140295F-4D4E-436E-3B90-FE26709F3C20}"/>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9E11F83A-584D-5023-E208-3AFC4A0EE5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DE181E52-0F9C-1BFA-565D-43E56C003F5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Integrate into workflows</a:t>
            </a:r>
          </a:p>
        </p:txBody>
      </p:sp>
      <p:grpSp>
        <p:nvGrpSpPr>
          <p:cNvPr id="39" name="Group 38">
            <a:extLst>
              <a:ext uri="{FF2B5EF4-FFF2-40B4-BE49-F238E27FC236}">
                <a16:creationId xmlns:a16="http://schemas.microsoft.com/office/drawing/2014/main" id="{8C02626A-9859-6777-D869-F78C8047E9E1}"/>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FB26B38C-A343-DAF9-CF7B-B995F528C2B7}"/>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F400D47-3BF4-330A-00DA-DDDCA2F3CD10}"/>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F3507912-1788-20C9-8768-4E775B93B433}"/>
                </a:ext>
              </a:extLst>
            </p:cNvPr>
            <p:cNvSpPr txBox="1"/>
            <p:nvPr/>
          </p:nvSpPr>
          <p:spPr>
            <a:xfrm>
              <a:off x="5934821" y="1775523"/>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26" name="Oval 25">
              <a:extLst>
                <a:ext uri="{FF2B5EF4-FFF2-40B4-BE49-F238E27FC236}">
                  <a16:creationId xmlns:a16="http://schemas.microsoft.com/office/drawing/2014/main" id="{7B60020D-F685-2FA5-DDA4-CDE93E7BB1FF}"/>
                </a:ext>
              </a:extLst>
            </p:cNvPr>
            <p:cNvSpPr/>
            <p:nvPr/>
          </p:nvSpPr>
          <p:spPr>
            <a:xfrm>
              <a:off x="7556570" y="67221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26761FB-159C-ED95-8EC0-24A38F7539EF}"/>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cs typeface="Arial"/>
                </a:rPr>
                <a:t>Data collection</a:t>
              </a:r>
              <a:endParaRPr lang="en-US" sz="1200" b="1">
                <a:solidFill>
                  <a:schemeClr val="bg1"/>
                </a:solidFill>
                <a:latin typeface="Arial"/>
                <a:ea typeface="Calibri"/>
                <a:cs typeface="Arial"/>
              </a:endParaRPr>
            </a:p>
          </p:txBody>
        </p:sp>
        <p:sp>
          <p:nvSpPr>
            <p:cNvPr id="28" name="Oval 27">
              <a:extLst>
                <a:ext uri="{FF2B5EF4-FFF2-40B4-BE49-F238E27FC236}">
                  <a16:creationId xmlns:a16="http://schemas.microsoft.com/office/drawing/2014/main" id="{811D799F-36B3-40ED-7C94-F954E48F9EC7}"/>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979CD7E0-B134-0358-16F9-8BDF4AB67841}"/>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30" name="Oval 29">
              <a:extLst>
                <a:ext uri="{FF2B5EF4-FFF2-40B4-BE49-F238E27FC236}">
                  <a16:creationId xmlns:a16="http://schemas.microsoft.com/office/drawing/2014/main" id="{83DB765A-F54B-FC35-D9E8-61EB2549917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8EAB1BDC-CE94-0B25-BCB2-8A2403250F24}"/>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32" name="Oval 31">
              <a:extLst>
                <a:ext uri="{FF2B5EF4-FFF2-40B4-BE49-F238E27FC236}">
                  <a16:creationId xmlns:a16="http://schemas.microsoft.com/office/drawing/2014/main" id="{4A4C0BE4-6F89-6AFB-993F-4CB87091BBFE}"/>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F763D537-F146-5535-1378-9057D0558DE2}"/>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34" name="Oval 33">
              <a:extLst>
                <a:ext uri="{FF2B5EF4-FFF2-40B4-BE49-F238E27FC236}">
                  <a16:creationId xmlns:a16="http://schemas.microsoft.com/office/drawing/2014/main" id="{CC28B72E-A70E-466E-EE2C-722EBA089DDE}"/>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D86EC481-56FC-0BB2-CA5A-BB545427B173}"/>
                </a:ext>
              </a:extLst>
            </p:cNvPr>
            <p:cNvSpPr txBox="1"/>
            <p:nvPr/>
          </p:nvSpPr>
          <p:spPr>
            <a:xfrm>
              <a:off x="9200349" y="1466570"/>
              <a:ext cx="1535418"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
          <p:nvSpPr>
            <p:cNvPr id="36" name="Oval 35">
              <a:extLst>
                <a:ext uri="{FF2B5EF4-FFF2-40B4-BE49-F238E27FC236}">
                  <a16:creationId xmlns:a16="http://schemas.microsoft.com/office/drawing/2014/main" id="{0BA0975F-7BAB-730A-2D5E-2F75A4351E00}"/>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7C78B758-BEE6-1431-C129-BD539C742C7E}"/>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Synthesis of findings </a:t>
              </a:r>
              <a:endParaRPr lang="en-US" sz="1200" b="1">
                <a:latin typeface="Arial"/>
                <a:cs typeface="Arial"/>
              </a:endParaRPr>
            </a:p>
          </p:txBody>
        </p:sp>
        <p:sp>
          <p:nvSpPr>
            <p:cNvPr id="38" name="TextBox 37">
              <a:extLst>
                <a:ext uri="{FF2B5EF4-FFF2-40B4-BE49-F238E27FC236}">
                  <a16:creationId xmlns:a16="http://schemas.microsoft.com/office/drawing/2014/main" id="{B93AB76B-C2DD-2B5D-A0E0-51788FC4A3AF}"/>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Tree>
    <p:extLst>
      <p:ext uri="{BB962C8B-B14F-4D97-AF65-F5344CB8AC3E}">
        <p14:creationId xmlns:p14="http://schemas.microsoft.com/office/powerpoint/2010/main" val="43075325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B1D7E4-21C0-5470-F433-B4D1445AFE9D}"/>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1175F24-392C-5145-F688-76B6A464170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D17595CB-E182-AE8D-7BE1-75D88349B919}"/>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1DB3DD1E-9E5C-C29E-E4F3-6DCF7BD138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EF91DC2B-C0E4-0ADB-9EA6-3FCCC9EDCBDA}"/>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Integrate into workflows</a:t>
            </a:r>
          </a:p>
        </p:txBody>
      </p:sp>
      <p:grpSp>
        <p:nvGrpSpPr>
          <p:cNvPr id="39" name="Group 38">
            <a:extLst>
              <a:ext uri="{FF2B5EF4-FFF2-40B4-BE49-F238E27FC236}">
                <a16:creationId xmlns:a16="http://schemas.microsoft.com/office/drawing/2014/main" id="{FA416AEB-48AD-F9CC-D440-C1080A90F990}"/>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8B7D2796-A118-9E2D-794D-D09DE394F188}"/>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DAE97C4A-D5AE-8502-F8E4-946771E2F054}"/>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55BB751D-BEAC-9721-E332-EFDBD535C7F8}"/>
                </a:ext>
              </a:extLst>
            </p:cNvPr>
            <p:cNvSpPr txBox="1"/>
            <p:nvPr/>
          </p:nvSpPr>
          <p:spPr>
            <a:xfrm>
              <a:off x="5934821" y="1775523"/>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26" name="Oval 25">
              <a:extLst>
                <a:ext uri="{FF2B5EF4-FFF2-40B4-BE49-F238E27FC236}">
                  <a16:creationId xmlns:a16="http://schemas.microsoft.com/office/drawing/2014/main" id="{0E5D3465-EDCA-E07C-B2FB-1737297549A6}"/>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DEDE8C60-E75E-F47F-3C4A-9C3DA79A1547}"/>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28" name="Oval 27">
              <a:extLst>
                <a:ext uri="{FF2B5EF4-FFF2-40B4-BE49-F238E27FC236}">
                  <a16:creationId xmlns:a16="http://schemas.microsoft.com/office/drawing/2014/main" id="{8FAEDFD1-D0EF-7E68-E310-AD5805CFF83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303DDB4-6CEA-927A-D8D1-1DA58A194B5A}"/>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30" name="Oval 29">
              <a:extLst>
                <a:ext uri="{FF2B5EF4-FFF2-40B4-BE49-F238E27FC236}">
                  <a16:creationId xmlns:a16="http://schemas.microsoft.com/office/drawing/2014/main" id="{45D6D720-AA6F-5B0B-6E66-93813F1A8FA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1E50BA24-2D07-F62A-A9C9-6C9A00238448}"/>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32" name="Oval 31">
              <a:extLst>
                <a:ext uri="{FF2B5EF4-FFF2-40B4-BE49-F238E27FC236}">
                  <a16:creationId xmlns:a16="http://schemas.microsoft.com/office/drawing/2014/main" id="{B571BC46-9993-2780-30C3-64DD9D8EFFF4}"/>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A077F1FB-A48B-027A-A54C-C4DA10EA225B}"/>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34" name="Oval 33">
              <a:extLst>
                <a:ext uri="{FF2B5EF4-FFF2-40B4-BE49-F238E27FC236}">
                  <a16:creationId xmlns:a16="http://schemas.microsoft.com/office/drawing/2014/main" id="{FC081637-0573-65AF-5B67-6344EB16C53F}"/>
                </a:ext>
              </a:extLst>
            </p:cNvPr>
            <p:cNvSpPr/>
            <p:nvPr/>
          </p:nvSpPr>
          <p:spPr>
            <a:xfrm>
              <a:off x="9314746" y="1321466"/>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4CE1D67D-C329-EE24-03DB-879E567B8F33}"/>
                </a:ext>
              </a:extLst>
            </p:cNvPr>
            <p:cNvSpPr txBox="1"/>
            <p:nvPr/>
          </p:nvSpPr>
          <p:spPr>
            <a:xfrm>
              <a:off x="9200349" y="1466570"/>
              <a:ext cx="1535418" cy="7872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100" b="1">
                  <a:solidFill>
                    <a:schemeClr val="bg1"/>
                  </a:solidFill>
                  <a:latin typeface="Arial"/>
                  <a:cs typeface="Arial"/>
                </a:rPr>
                <a:t>Data </a:t>
              </a:r>
              <a:r>
                <a:rPr lang="en-US" sz="1100" b="1">
                  <a:solidFill>
                    <a:schemeClr val="bg1"/>
                  </a:solidFill>
                  <a:latin typeface="Arial"/>
                  <a:ea typeface="+mn-lt"/>
                  <a:cs typeface="Arial"/>
                </a:rPr>
                <a:t>verification + consolidation </a:t>
              </a:r>
              <a:endParaRPr lang="en-US" sz="1100" b="1">
                <a:solidFill>
                  <a:schemeClr val="bg1"/>
                </a:solidFill>
                <a:latin typeface="Arial"/>
                <a:ea typeface="Calibri"/>
                <a:cs typeface="Arial"/>
              </a:endParaRPr>
            </a:p>
          </p:txBody>
        </p:sp>
        <p:sp>
          <p:nvSpPr>
            <p:cNvPr id="36" name="Oval 35">
              <a:extLst>
                <a:ext uri="{FF2B5EF4-FFF2-40B4-BE49-F238E27FC236}">
                  <a16:creationId xmlns:a16="http://schemas.microsoft.com/office/drawing/2014/main" id="{C01E8340-E29F-0734-2965-C2C1DFB7365F}"/>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8EF5F89E-B610-2D73-4854-F8D124B48FE1}"/>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Synthesis of findings </a:t>
              </a:r>
              <a:endParaRPr lang="en-US" sz="1200" b="1">
                <a:latin typeface="Arial"/>
                <a:cs typeface="Arial"/>
              </a:endParaRPr>
            </a:p>
          </p:txBody>
        </p:sp>
        <p:sp>
          <p:nvSpPr>
            <p:cNvPr id="38" name="TextBox 37">
              <a:extLst>
                <a:ext uri="{FF2B5EF4-FFF2-40B4-BE49-F238E27FC236}">
                  <a16:creationId xmlns:a16="http://schemas.microsoft.com/office/drawing/2014/main" id="{FE4557FF-FD91-8F1B-4DAF-C5E0D48F6809}"/>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Tree>
    <p:extLst>
      <p:ext uri="{BB962C8B-B14F-4D97-AF65-F5344CB8AC3E}">
        <p14:creationId xmlns:p14="http://schemas.microsoft.com/office/powerpoint/2010/main" val="36475014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4338D-82EF-1EF8-FAC6-5F95D7A18A8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896A9165-7D26-1878-AAD9-CD0B3DAE6867}"/>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DF69B026-2AD6-107E-AF9A-1FE1B24C5030}"/>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1CA762F6-9FA0-B45F-FCC8-45EF16F4E7C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212F6909-A96F-A1A2-BB67-A60FBC243EDD}"/>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Integrate into workflows</a:t>
            </a:r>
          </a:p>
        </p:txBody>
      </p:sp>
      <p:grpSp>
        <p:nvGrpSpPr>
          <p:cNvPr id="39" name="Group 38">
            <a:extLst>
              <a:ext uri="{FF2B5EF4-FFF2-40B4-BE49-F238E27FC236}">
                <a16:creationId xmlns:a16="http://schemas.microsoft.com/office/drawing/2014/main" id="{604C9D2C-500B-24CC-0D5D-EFDFE6A0081A}"/>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DCD7B84B-E79C-6D00-D4DD-3D89BAB1C9A2}"/>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6371387-7403-B735-40A6-73280F6B68B6}"/>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CEC2DE1C-E743-66A7-A6A8-09ED5770C13C}"/>
                </a:ext>
              </a:extLst>
            </p:cNvPr>
            <p:cNvSpPr txBox="1"/>
            <p:nvPr/>
          </p:nvSpPr>
          <p:spPr>
            <a:xfrm>
              <a:off x="5934821" y="1775523"/>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26" name="Oval 25">
              <a:extLst>
                <a:ext uri="{FF2B5EF4-FFF2-40B4-BE49-F238E27FC236}">
                  <a16:creationId xmlns:a16="http://schemas.microsoft.com/office/drawing/2014/main" id="{F84759A8-24D3-AA11-F136-E255608167DF}"/>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1CEDACA4-FC8C-7563-4B9F-CF318DEE7B47}"/>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28" name="Oval 27">
              <a:extLst>
                <a:ext uri="{FF2B5EF4-FFF2-40B4-BE49-F238E27FC236}">
                  <a16:creationId xmlns:a16="http://schemas.microsoft.com/office/drawing/2014/main" id="{FC3729BB-DAE0-98FD-92DC-080AB6BA0AEC}"/>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80E8912D-6ACA-0F23-8642-7D9CB3E7A860}"/>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30" name="Oval 29">
              <a:extLst>
                <a:ext uri="{FF2B5EF4-FFF2-40B4-BE49-F238E27FC236}">
                  <a16:creationId xmlns:a16="http://schemas.microsoft.com/office/drawing/2014/main" id="{2BD4071D-7407-05A1-2F47-97DD8ABD05A2}"/>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F500068D-1C83-008D-97E2-5EB5E095AC14}"/>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32" name="Oval 31">
              <a:extLst>
                <a:ext uri="{FF2B5EF4-FFF2-40B4-BE49-F238E27FC236}">
                  <a16:creationId xmlns:a16="http://schemas.microsoft.com/office/drawing/2014/main" id="{3FAFDE07-DB72-2B6C-543F-AFB2A7B1350A}"/>
                </a:ext>
              </a:extLst>
            </p:cNvPr>
            <p:cNvSpPr/>
            <p:nvPr/>
          </p:nvSpPr>
          <p:spPr>
            <a:xfrm>
              <a:off x="9856200" y="3089553"/>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175BA3C-429D-A6C5-DE26-07F2DC7FCE1D}"/>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ea typeface="+mn-lt"/>
                  <a:cs typeface="Arial"/>
                </a:rPr>
                <a:t>Stakeholder meetings </a:t>
              </a:r>
              <a:endParaRPr lang="en-US" sz="1200" b="1">
                <a:solidFill>
                  <a:schemeClr val="bg1"/>
                </a:solidFill>
                <a:latin typeface="Arial"/>
                <a:cs typeface="Arial"/>
              </a:endParaRPr>
            </a:p>
          </p:txBody>
        </p:sp>
        <p:sp>
          <p:nvSpPr>
            <p:cNvPr id="34" name="Oval 33">
              <a:extLst>
                <a:ext uri="{FF2B5EF4-FFF2-40B4-BE49-F238E27FC236}">
                  <a16:creationId xmlns:a16="http://schemas.microsoft.com/office/drawing/2014/main" id="{6DEE098D-C763-D84C-5713-B4F93EA6E331}"/>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10A2DD46-1A82-0B90-516B-F12CB181714C}"/>
                </a:ext>
              </a:extLst>
            </p:cNvPr>
            <p:cNvSpPr txBox="1"/>
            <p:nvPr/>
          </p:nvSpPr>
          <p:spPr>
            <a:xfrm>
              <a:off x="9200349" y="1466570"/>
              <a:ext cx="1535418"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
          <p:nvSpPr>
            <p:cNvPr id="36" name="Oval 35">
              <a:extLst>
                <a:ext uri="{FF2B5EF4-FFF2-40B4-BE49-F238E27FC236}">
                  <a16:creationId xmlns:a16="http://schemas.microsoft.com/office/drawing/2014/main" id="{9CE27B25-7B6F-0276-574B-3966ECFDAF65}"/>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E5FA1FCF-04B5-4ED8-DCE0-BD218B889B80}"/>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Synthesis of findings </a:t>
              </a:r>
              <a:endParaRPr lang="en-US" sz="1200" b="1">
                <a:latin typeface="Arial"/>
                <a:cs typeface="Arial"/>
              </a:endParaRPr>
            </a:p>
          </p:txBody>
        </p:sp>
        <p:sp>
          <p:nvSpPr>
            <p:cNvPr id="38" name="TextBox 37">
              <a:extLst>
                <a:ext uri="{FF2B5EF4-FFF2-40B4-BE49-F238E27FC236}">
                  <a16:creationId xmlns:a16="http://schemas.microsoft.com/office/drawing/2014/main" id="{D6BAE1ED-81D1-9924-6E98-4B5DD11103AD}"/>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Tree>
    <p:extLst>
      <p:ext uri="{BB962C8B-B14F-4D97-AF65-F5344CB8AC3E}">
        <p14:creationId xmlns:p14="http://schemas.microsoft.com/office/powerpoint/2010/main" val="26782590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0403-74F8-4BAB-3E67-6656696F6B51}"/>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AB02E9BD-CD4C-D2D1-DC63-30BF73AF2158}"/>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9C3B3294-632F-3F9E-034C-48CCB75EC1E7}"/>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16030FB6-C111-C625-FC86-651F5C1BCC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53A4C6D1-F745-908D-3958-56C692EEB6D3}"/>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Integrate into workflows</a:t>
            </a:r>
          </a:p>
        </p:txBody>
      </p:sp>
      <p:grpSp>
        <p:nvGrpSpPr>
          <p:cNvPr id="39" name="Group 38">
            <a:extLst>
              <a:ext uri="{FF2B5EF4-FFF2-40B4-BE49-F238E27FC236}">
                <a16:creationId xmlns:a16="http://schemas.microsoft.com/office/drawing/2014/main" id="{01A63811-3A4A-B5EC-B583-F2E62F3F422D}"/>
              </a:ext>
            </a:extLst>
          </p:cNvPr>
          <p:cNvGrpSpPr/>
          <p:nvPr/>
        </p:nvGrpSpPr>
        <p:grpSpPr>
          <a:xfrm>
            <a:off x="5715621" y="2338703"/>
            <a:ext cx="4818562" cy="4094096"/>
            <a:chOff x="5228577" y="672216"/>
            <a:chExt cx="6117435" cy="5370290"/>
          </a:xfrm>
        </p:grpSpPr>
        <p:sp>
          <p:nvSpPr>
            <p:cNvPr id="23" name="Oval 22">
              <a:extLst>
                <a:ext uri="{FF2B5EF4-FFF2-40B4-BE49-F238E27FC236}">
                  <a16:creationId xmlns:a16="http://schemas.microsoft.com/office/drawing/2014/main" id="{F20F2D5F-6404-546C-EDB7-B81079EF2FE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Oval 23">
              <a:extLst>
                <a:ext uri="{FF2B5EF4-FFF2-40B4-BE49-F238E27FC236}">
                  <a16:creationId xmlns:a16="http://schemas.microsoft.com/office/drawing/2014/main" id="{EEB84D82-61F6-A30B-35A2-5C0E7AF48F21}"/>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D584C176-8B00-AB41-3687-1C73CDC9A4DB}"/>
                </a:ext>
              </a:extLst>
            </p:cNvPr>
            <p:cNvSpPr txBox="1"/>
            <p:nvPr/>
          </p:nvSpPr>
          <p:spPr>
            <a:xfrm>
              <a:off x="5934821" y="1775523"/>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26" name="Oval 25">
              <a:extLst>
                <a:ext uri="{FF2B5EF4-FFF2-40B4-BE49-F238E27FC236}">
                  <a16:creationId xmlns:a16="http://schemas.microsoft.com/office/drawing/2014/main" id="{913C305B-FD88-4590-BACB-A65244089E2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60A7918-9C03-4C8F-5093-5DE5628FF59E}"/>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28" name="Oval 27">
              <a:extLst>
                <a:ext uri="{FF2B5EF4-FFF2-40B4-BE49-F238E27FC236}">
                  <a16:creationId xmlns:a16="http://schemas.microsoft.com/office/drawing/2014/main" id="{CFEFDCEC-C0CA-E1EF-16C6-4CE2567643F9}"/>
                </a:ext>
              </a:extLst>
            </p:cNvPr>
            <p:cNvSpPr/>
            <p:nvPr/>
          </p:nvSpPr>
          <p:spPr>
            <a:xfrm>
              <a:off x="8814179" y="4661875"/>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7194E72C-C39E-4C3F-6006-325596617A3C}"/>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ea typeface="+mn-lt"/>
                  <a:cs typeface="Arial"/>
                </a:rPr>
                <a:t>Progress tracking </a:t>
              </a:r>
              <a:endParaRPr lang="en-US" sz="1200" b="1">
                <a:solidFill>
                  <a:schemeClr val="bg1"/>
                </a:solidFill>
                <a:latin typeface="Arial"/>
                <a:cs typeface="Arial"/>
              </a:endParaRPr>
            </a:p>
          </p:txBody>
        </p:sp>
        <p:sp>
          <p:nvSpPr>
            <p:cNvPr id="30" name="Oval 29">
              <a:extLst>
                <a:ext uri="{FF2B5EF4-FFF2-40B4-BE49-F238E27FC236}">
                  <a16:creationId xmlns:a16="http://schemas.microsoft.com/office/drawing/2014/main" id="{0EBDC3D6-04A5-0DEC-468B-F7F95F716399}"/>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B4DE1731-0E30-6734-61CA-6F54BD189DB5}"/>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32" name="Oval 31">
              <a:extLst>
                <a:ext uri="{FF2B5EF4-FFF2-40B4-BE49-F238E27FC236}">
                  <a16:creationId xmlns:a16="http://schemas.microsoft.com/office/drawing/2014/main" id="{574A425A-0337-FFC8-6D70-9B1D3358447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01B4F28A-BA1E-ACCA-BC53-CB9B9FFF0338}"/>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34" name="Oval 33">
              <a:extLst>
                <a:ext uri="{FF2B5EF4-FFF2-40B4-BE49-F238E27FC236}">
                  <a16:creationId xmlns:a16="http://schemas.microsoft.com/office/drawing/2014/main" id="{379FFA49-AB31-A7D3-3034-84DA124BA02A}"/>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34EB652B-B81C-2420-3394-E5B2F7AEFE5C}"/>
                </a:ext>
              </a:extLst>
            </p:cNvPr>
            <p:cNvSpPr txBox="1"/>
            <p:nvPr/>
          </p:nvSpPr>
          <p:spPr>
            <a:xfrm>
              <a:off x="9200349" y="1466570"/>
              <a:ext cx="1535418"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
          <p:nvSpPr>
            <p:cNvPr id="36" name="Oval 35">
              <a:extLst>
                <a:ext uri="{FF2B5EF4-FFF2-40B4-BE49-F238E27FC236}">
                  <a16:creationId xmlns:a16="http://schemas.microsoft.com/office/drawing/2014/main" id="{378DE4EC-7593-654B-3497-765028630059}"/>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F30BCF78-5774-4E2D-5676-C8017E803E08}"/>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Synthesis of findings </a:t>
              </a:r>
              <a:endParaRPr lang="en-US" sz="1200" b="1">
                <a:latin typeface="Arial"/>
                <a:cs typeface="Arial"/>
              </a:endParaRPr>
            </a:p>
          </p:txBody>
        </p:sp>
        <p:sp>
          <p:nvSpPr>
            <p:cNvPr id="38" name="TextBox 37">
              <a:extLst>
                <a:ext uri="{FF2B5EF4-FFF2-40B4-BE49-F238E27FC236}">
                  <a16:creationId xmlns:a16="http://schemas.microsoft.com/office/drawing/2014/main" id="{2D2231CC-A748-4897-5ACA-1A7650B2D453}"/>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Tree>
    <p:extLst>
      <p:ext uri="{BB962C8B-B14F-4D97-AF65-F5344CB8AC3E}">
        <p14:creationId xmlns:p14="http://schemas.microsoft.com/office/powerpoint/2010/main" val="11965689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3C8C2-911B-F14F-155B-F70940EAC129}"/>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5F4BAF5-5AAF-CAC3-231F-6914362E97E5}"/>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3EAD0952-4640-E0B4-CF32-F5D6DB8B97BC}"/>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A591F5A3-4326-1BEB-CCE8-BBDD8DB00B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4E8ECB28-EA9F-28F2-FB6F-8B6E900103A1}"/>
              </a:ext>
            </a:extLst>
          </p:cNvPr>
          <p:cNvSpPr>
            <a:spLocks noGrp="1"/>
          </p:cNvSpPr>
          <p:nvPr>
            <p:ph type="title"/>
          </p:nvPr>
        </p:nvSpPr>
        <p:spPr>
          <a:xfrm>
            <a:off x="489557" y="2819227"/>
            <a:ext cx="3467083" cy="1259154"/>
          </a:xfrm>
        </p:spPr>
        <p:txBody>
          <a:bodyPr/>
          <a:lstStyle/>
          <a:p>
            <a:pPr algn="ctr"/>
            <a:r>
              <a:rPr lang="en-US"/>
              <a:t>Integrate into workflows</a:t>
            </a:r>
          </a:p>
        </p:txBody>
      </p:sp>
      <p:grpSp>
        <p:nvGrpSpPr>
          <p:cNvPr id="39" name="Group 38">
            <a:extLst>
              <a:ext uri="{FF2B5EF4-FFF2-40B4-BE49-F238E27FC236}">
                <a16:creationId xmlns:a16="http://schemas.microsoft.com/office/drawing/2014/main" id="{C29B8647-ACE0-964E-161C-FCD352D5DCA7}"/>
              </a:ext>
            </a:extLst>
          </p:cNvPr>
          <p:cNvGrpSpPr/>
          <p:nvPr/>
        </p:nvGrpSpPr>
        <p:grpSpPr>
          <a:xfrm>
            <a:off x="6284495" y="2338703"/>
            <a:ext cx="4249689" cy="4094096"/>
            <a:chOff x="5950794" y="672216"/>
            <a:chExt cx="5395218" cy="5370290"/>
          </a:xfrm>
        </p:grpSpPr>
        <p:sp>
          <p:nvSpPr>
            <p:cNvPr id="23" name="Oval 22">
              <a:extLst>
                <a:ext uri="{FF2B5EF4-FFF2-40B4-BE49-F238E27FC236}">
                  <a16:creationId xmlns:a16="http://schemas.microsoft.com/office/drawing/2014/main" id="{00B2FE18-E5EA-5DFA-27FB-64C939AA91E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C20B20ED-E09F-E9C1-3B7E-6DE0D9BCD733}"/>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4E7C4A6C-E776-93FB-0F75-71E0C1AD702A}"/>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28" name="Oval 27">
              <a:extLst>
                <a:ext uri="{FF2B5EF4-FFF2-40B4-BE49-F238E27FC236}">
                  <a16:creationId xmlns:a16="http://schemas.microsoft.com/office/drawing/2014/main" id="{54302F9E-CE88-A969-ACC7-C67EFA873F5A}"/>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435C4383-1696-A2EF-6606-8C442883CB2D}"/>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32" name="Oval 31">
              <a:extLst>
                <a:ext uri="{FF2B5EF4-FFF2-40B4-BE49-F238E27FC236}">
                  <a16:creationId xmlns:a16="http://schemas.microsoft.com/office/drawing/2014/main" id="{0DCF789F-6AD5-2A3E-8D8A-E5DD3C274C9C}"/>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7B72FC64-9684-3EB0-7C0E-4D237E6CAD9B}"/>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36" name="Oval 35">
              <a:extLst>
                <a:ext uri="{FF2B5EF4-FFF2-40B4-BE49-F238E27FC236}">
                  <a16:creationId xmlns:a16="http://schemas.microsoft.com/office/drawing/2014/main" id="{9B4E6667-956B-CD54-65D4-5BBD819B23FD}"/>
                </a:ext>
              </a:extLst>
            </p:cNvPr>
            <p:cNvSpPr/>
            <p:nvPr/>
          </p:nvSpPr>
          <p:spPr>
            <a:xfrm>
              <a:off x="6536853" y="4769670"/>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46F7274B-58CB-38F3-21A2-1683072FCE19}"/>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ea typeface="+mn-lt"/>
                  <a:cs typeface="Arial"/>
                </a:rPr>
                <a:t>Synthesis of findings </a:t>
              </a:r>
              <a:endParaRPr lang="en-US" sz="1200" b="1">
                <a:solidFill>
                  <a:schemeClr val="bg1"/>
                </a:solidFill>
                <a:latin typeface="Arial"/>
                <a:cs typeface="Arial"/>
              </a:endParaRPr>
            </a:p>
          </p:txBody>
        </p:sp>
        <p:sp>
          <p:nvSpPr>
            <p:cNvPr id="38" name="TextBox 37">
              <a:extLst>
                <a:ext uri="{FF2B5EF4-FFF2-40B4-BE49-F238E27FC236}">
                  <a16:creationId xmlns:a16="http://schemas.microsoft.com/office/drawing/2014/main" id="{D04B57F0-7564-D5CD-EEED-8BA0BBB76C5D}"/>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
        <p:nvSpPr>
          <p:cNvPr id="4" name="Oval 3">
            <a:extLst>
              <a:ext uri="{FF2B5EF4-FFF2-40B4-BE49-F238E27FC236}">
                <a16:creationId xmlns:a16="http://schemas.microsoft.com/office/drawing/2014/main" id="{620295AA-A94A-C47C-D777-26475CCC59DE}"/>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E77303D1-3842-F375-65C5-0BA1CB1D4F94}"/>
              </a:ext>
            </a:extLst>
          </p:cNvPr>
          <p:cNvSpPr txBox="1"/>
          <p:nvPr/>
        </p:nvSpPr>
        <p:spPr>
          <a:xfrm>
            <a:off x="6271913" y="3179820"/>
            <a:ext cx="103111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9" name="Oval 8">
            <a:extLst>
              <a:ext uri="{FF2B5EF4-FFF2-40B4-BE49-F238E27FC236}">
                <a16:creationId xmlns:a16="http://schemas.microsoft.com/office/drawing/2014/main" id="{2367CA51-087C-0EFB-A87D-EFC288D0EBCB}"/>
              </a:ext>
            </a:extLst>
          </p:cNvPr>
          <p:cNvSpPr/>
          <p:nvPr/>
        </p:nvSpPr>
        <p:spPr>
          <a:xfrm>
            <a:off x="5849222" y="428265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1C4C8C90-D599-23D4-7C83-71D90440AAEF}"/>
              </a:ext>
            </a:extLst>
          </p:cNvPr>
          <p:cNvSpPr txBox="1"/>
          <p:nvPr/>
        </p:nvSpPr>
        <p:spPr>
          <a:xfrm>
            <a:off x="5715621" y="4450898"/>
            <a:ext cx="13486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13" name="Oval 12">
            <a:extLst>
              <a:ext uri="{FF2B5EF4-FFF2-40B4-BE49-F238E27FC236}">
                <a16:creationId xmlns:a16="http://schemas.microsoft.com/office/drawing/2014/main" id="{B6719B79-BCC8-C681-9EBB-B07785BC8BF9}"/>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2D481578-1CCD-4CA8-2617-8721725012B4}"/>
              </a:ext>
            </a:extLst>
          </p:cNvPr>
          <p:cNvSpPr txBox="1"/>
          <p:nvPr/>
        </p:nvSpPr>
        <p:spPr>
          <a:xfrm>
            <a:off x="8844094" y="2944287"/>
            <a:ext cx="12094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Tree>
    <p:extLst>
      <p:ext uri="{BB962C8B-B14F-4D97-AF65-F5344CB8AC3E}">
        <p14:creationId xmlns:p14="http://schemas.microsoft.com/office/powerpoint/2010/main" val="277033537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FDBD-3E3E-3176-BD34-139BE1356462}"/>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FA1AAF8-29DE-A600-EC8A-4F0877A0780C}"/>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DFBE9F58-95AD-0AB3-4295-222A5446742F}"/>
              </a:ext>
            </a:extLst>
          </p:cNvPr>
          <p:cNvSpPr>
            <a:spLocks noGrp="1"/>
          </p:cNvSpPr>
          <p:nvPr>
            <p:ph idx="1"/>
          </p:nvPr>
        </p:nvSpPr>
        <p:spPr>
          <a:xfrm>
            <a:off x="4835951" y="826051"/>
            <a:ext cx="6693029" cy="5529709"/>
          </a:xfrm>
        </p:spPr>
        <p:txBody>
          <a:bodyPr vert="horz" lIns="91440" tIns="45720" rIns="91440" bIns="45720" rtlCol="0" anchor="t">
            <a:noAutofit/>
          </a:bodyPr>
          <a:lstStyle/>
          <a:p>
            <a:r>
              <a:rPr lang="en-US">
                <a:latin typeface="Arial"/>
                <a:cs typeface="Arial"/>
              </a:rPr>
              <a:t>What needs to be done?</a:t>
            </a:r>
          </a:p>
          <a:p>
            <a:r>
              <a:rPr lang="en-US">
                <a:latin typeface="Arial"/>
                <a:cs typeface="Arial"/>
              </a:rPr>
              <a:t>Who is the responsible officer for it?</a:t>
            </a:r>
          </a:p>
          <a:p>
            <a:r>
              <a:rPr lang="en-US">
                <a:latin typeface="Arial"/>
                <a:cs typeface="Arial"/>
              </a:rPr>
              <a:t>What support do they need to accomplish this?</a:t>
            </a:r>
          </a:p>
        </p:txBody>
      </p:sp>
      <p:pic>
        <p:nvPicPr>
          <p:cNvPr id="59" name="Graphic 58">
            <a:extLst>
              <a:ext uri="{FF2B5EF4-FFF2-40B4-BE49-F238E27FC236}">
                <a16:creationId xmlns:a16="http://schemas.microsoft.com/office/drawing/2014/main" id="{956F2201-F2A2-600F-4881-CE88E4CFEA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BD7284FD-7D20-0C55-95E5-28E81AF9B9B5}"/>
              </a:ext>
            </a:extLst>
          </p:cNvPr>
          <p:cNvSpPr txBox="1">
            <a:spLocks/>
          </p:cNvSpPr>
          <p:nvPr/>
        </p:nvSpPr>
        <p:spPr>
          <a:xfrm>
            <a:off x="489557" y="2819227"/>
            <a:ext cx="3467083" cy="1259154"/>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Integrate into workflows</a:t>
            </a:r>
          </a:p>
        </p:txBody>
      </p:sp>
      <p:grpSp>
        <p:nvGrpSpPr>
          <p:cNvPr id="643" name="Group 642">
            <a:extLst>
              <a:ext uri="{FF2B5EF4-FFF2-40B4-BE49-F238E27FC236}">
                <a16:creationId xmlns:a16="http://schemas.microsoft.com/office/drawing/2014/main" id="{C70A47C5-8E1D-B3CF-F1D1-F9A18E256A4E}"/>
              </a:ext>
            </a:extLst>
          </p:cNvPr>
          <p:cNvGrpSpPr/>
          <p:nvPr/>
        </p:nvGrpSpPr>
        <p:grpSpPr>
          <a:xfrm>
            <a:off x="5715620" y="2338703"/>
            <a:ext cx="4818562" cy="4094097"/>
            <a:chOff x="5228577" y="672216"/>
            <a:chExt cx="6117435" cy="5370290"/>
          </a:xfrm>
        </p:grpSpPr>
        <p:sp>
          <p:nvSpPr>
            <p:cNvPr id="627" name="Oval 626">
              <a:extLst>
                <a:ext uri="{FF2B5EF4-FFF2-40B4-BE49-F238E27FC236}">
                  <a16:creationId xmlns:a16="http://schemas.microsoft.com/office/drawing/2014/main" id="{A0E370EC-9B5B-F85A-FEE6-D24A520F7AA4}"/>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0" name="Oval 629">
              <a:extLst>
                <a:ext uri="{FF2B5EF4-FFF2-40B4-BE49-F238E27FC236}">
                  <a16:creationId xmlns:a16="http://schemas.microsoft.com/office/drawing/2014/main" id="{47C3A5F1-C1DF-D06B-551B-F6CDA244B48A}"/>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1" name="TextBox 630">
              <a:extLst>
                <a:ext uri="{FF2B5EF4-FFF2-40B4-BE49-F238E27FC236}">
                  <a16:creationId xmlns:a16="http://schemas.microsoft.com/office/drawing/2014/main" id="{4EDBA0B0-4B25-F7C7-1A24-3EC7C189C315}"/>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632" name="Oval 631">
              <a:extLst>
                <a:ext uri="{FF2B5EF4-FFF2-40B4-BE49-F238E27FC236}">
                  <a16:creationId xmlns:a16="http://schemas.microsoft.com/office/drawing/2014/main" id="{30BF4CC9-672D-3CB5-E4B9-B89B57B77F5E}"/>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3" name="TextBox 632">
              <a:extLst>
                <a:ext uri="{FF2B5EF4-FFF2-40B4-BE49-F238E27FC236}">
                  <a16:creationId xmlns:a16="http://schemas.microsoft.com/office/drawing/2014/main" id="{1E8F3A75-D1A1-692E-ABF2-6262A5D07BBE}"/>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634" name="Oval 633">
              <a:extLst>
                <a:ext uri="{FF2B5EF4-FFF2-40B4-BE49-F238E27FC236}">
                  <a16:creationId xmlns:a16="http://schemas.microsoft.com/office/drawing/2014/main" id="{78F76ADF-692A-2B47-EB65-4381520084C5}"/>
                </a:ext>
              </a:extLst>
            </p:cNvPr>
            <p:cNvSpPr/>
            <p:nvPr/>
          </p:nvSpPr>
          <p:spPr>
            <a:xfrm>
              <a:off x="5429652" y="3173371"/>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5" name="TextBox 634">
              <a:extLst>
                <a:ext uri="{FF2B5EF4-FFF2-40B4-BE49-F238E27FC236}">
                  <a16:creationId xmlns:a16="http://schemas.microsoft.com/office/drawing/2014/main" id="{F50C3D74-7945-F414-3970-FA24C991C1AC}"/>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ea typeface="+mn-lt"/>
                  <a:cs typeface="Arial"/>
                </a:rPr>
                <a:t>Inform other assessments and tools </a:t>
              </a:r>
              <a:endParaRPr lang="en-US" sz="1200" b="1">
                <a:solidFill>
                  <a:schemeClr val="bg1"/>
                </a:solidFill>
                <a:latin typeface="Arial"/>
                <a:cs typeface="Arial"/>
              </a:endParaRPr>
            </a:p>
          </p:txBody>
        </p:sp>
        <p:sp>
          <p:nvSpPr>
            <p:cNvPr id="636" name="Oval 635">
              <a:extLst>
                <a:ext uri="{FF2B5EF4-FFF2-40B4-BE49-F238E27FC236}">
                  <a16:creationId xmlns:a16="http://schemas.microsoft.com/office/drawing/2014/main" id="{B0EC9077-A614-234D-4BC3-828900A7AFCF}"/>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37" name="TextBox 636">
              <a:extLst>
                <a:ext uri="{FF2B5EF4-FFF2-40B4-BE49-F238E27FC236}">
                  <a16:creationId xmlns:a16="http://schemas.microsoft.com/office/drawing/2014/main" id="{DB6C657E-48AD-340B-E4E2-EF07CBEEF9F6}"/>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640" name="Oval 639">
              <a:extLst>
                <a:ext uri="{FF2B5EF4-FFF2-40B4-BE49-F238E27FC236}">
                  <a16:creationId xmlns:a16="http://schemas.microsoft.com/office/drawing/2014/main" id="{98487A5A-C5D3-8122-E596-01CC466CFCA6}"/>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1" name="TextBox 640">
              <a:extLst>
                <a:ext uri="{FF2B5EF4-FFF2-40B4-BE49-F238E27FC236}">
                  <a16:creationId xmlns:a16="http://schemas.microsoft.com/office/drawing/2014/main" id="{727E2EEB-CE37-DD45-01C8-885AF73FFE8D}"/>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latin typeface="Arial"/>
                  <a:ea typeface="+mn-lt"/>
                  <a:cs typeface="Arial"/>
                </a:rPr>
                <a:t>Synthesis of findings </a:t>
              </a:r>
              <a:endParaRPr lang="en-US" sz="1200" b="1">
                <a:latin typeface="Arial"/>
                <a:cs typeface="Arial"/>
              </a:endParaRPr>
            </a:p>
          </p:txBody>
        </p:sp>
        <p:sp>
          <p:nvSpPr>
            <p:cNvPr id="642" name="TextBox 641">
              <a:extLst>
                <a:ext uri="{FF2B5EF4-FFF2-40B4-BE49-F238E27FC236}">
                  <a16:creationId xmlns:a16="http://schemas.microsoft.com/office/drawing/2014/main" id="{1A73DDE5-1686-4078-018D-B5A3890C0631}"/>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
        <p:nvSpPr>
          <p:cNvPr id="645" name="Oval 644">
            <a:extLst>
              <a:ext uri="{FF2B5EF4-FFF2-40B4-BE49-F238E27FC236}">
                <a16:creationId xmlns:a16="http://schemas.microsoft.com/office/drawing/2014/main" id="{4865F781-5EB6-3F51-47B6-6113EC20FD4E}"/>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47" name="TextBox 646">
            <a:extLst>
              <a:ext uri="{FF2B5EF4-FFF2-40B4-BE49-F238E27FC236}">
                <a16:creationId xmlns:a16="http://schemas.microsoft.com/office/drawing/2014/main" id="{E7AB6485-2777-4F1E-E7CD-0FC1E14E2B30}"/>
              </a:ext>
            </a:extLst>
          </p:cNvPr>
          <p:cNvSpPr txBox="1"/>
          <p:nvPr/>
        </p:nvSpPr>
        <p:spPr>
          <a:xfrm>
            <a:off x="8844094" y="2944287"/>
            <a:ext cx="12094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
        <p:nvSpPr>
          <p:cNvPr id="649" name="Oval 648">
            <a:extLst>
              <a:ext uri="{FF2B5EF4-FFF2-40B4-BE49-F238E27FC236}">
                <a16:creationId xmlns:a16="http://schemas.microsoft.com/office/drawing/2014/main" id="{B5493C7D-7E68-2AD2-BA9F-A0C954FE0640}"/>
              </a:ext>
            </a:extLst>
          </p:cNvPr>
          <p:cNvSpPr/>
          <p:nvPr/>
        </p:nvSpPr>
        <p:spPr>
          <a:xfrm>
            <a:off x="6263024" y="3011247"/>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51" name="TextBox 650">
            <a:extLst>
              <a:ext uri="{FF2B5EF4-FFF2-40B4-BE49-F238E27FC236}">
                <a16:creationId xmlns:a16="http://schemas.microsoft.com/office/drawing/2014/main" id="{E58945C0-15F3-D0F3-DA7F-7F7549D5404C}"/>
              </a:ext>
            </a:extLst>
          </p:cNvPr>
          <p:cNvSpPr txBox="1"/>
          <p:nvPr/>
        </p:nvSpPr>
        <p:spPr>
          <a:xfrm>
            <a:off x="6271913" y="3179820"/>
            <a:ext cx="103111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Tree>
    <p:extLst>
      <p:ext uri="{BB962C8B-B14F-4D97-AF65-F5344CB8AC3E}">
        <p14:creationId xmlns:p14="http://schemas.microsoft.com/office/powerpoint/2010/main" val="10693421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C68FD-F2D1-7AA7-967C-4B5F833E6E47}"/>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E559CE65-3D5F-2FD5-89AE-966105A886A0}"/>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D620B557-75B4-19F0-3181-8C12C8DE474A}"/>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6" name="Graphic 55">
            <a:extLst>
              <a:ext uri="{FF2B5EF4-FFF2-40B4-BE49-F238E27FC236}">
                <a16:creationId xmlns:a16="http://schemas.microsoft.com/office/drawing/2014/main" id="{690C2216-BB3B-CAA8-1840-D4F11D736B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58" name="Title 1">
            <a:extLst>
              <a:ext uri="{FF2B5EF4-FFF2-40B4-BE49-F238E27FC236}">
                <a16:creationId xmlns:a16="http://schemas.microsoft.com/office/drawing/2014/main" id="{A9C54645-A117-7338-FC46-E01C5F0B2E87}"/>
              </a:ext>
            </a:extLst>
          </p:cNvPr>
          <p:cNvSpPr>
            <a:spLocks noGrp="1"/>
          </p:cNvSpPr>
          <p:nvPr>
            <p:ph type="title"/>
          </p:nvPr>
        </p:nvSpPr>
        <p:spPr>
          <a:xfrm>
            <a:off x="489557" y="2819227"/>
            <a:ext cx="3467083" cy="1259154"/>
          </a:xfrm>
        </p:spPr>
        <p:txBody>
          <a:bodyPr/>
          <a:lstStyle/>
          <a:p>
            <a:pPr algn="ctr"/>
            <a:r>
              <a:rPr lang="en-US"/>
              <a:t>Integrate into workflows</a:t>
            </a:r>
          </a:p>
        </p:txBody>
      </p:sp>
      <p:grpSp>
        <p:nvGrpSpPr>
          <p:cNvPr id="310" name="Group 309">
            <a:extLst>
              <a:ext uri="{FF2B5EF4-FFF2-40B4-BE49-F238E27FC236}">
                <a16:creationId xmlns:a16="http://schemas.microsoft.com/office/drawing/2014/main" id="{87185312-A7E4-252C-EB4A-C9379248E42B}"/>
              </a:ext>
            </a:extLst>
          </p:cNvPr>
          <p:cNvGrpSpPr/>
          <p:nvPr/>
        </p:nvGrpSpPr>
        <p:grpSpPr>
          <a:xfrm>
            <a:off x="5715620" y="2338703"/>
            <a:ext cx="4818562" cy="4094097"/>
            <a:chOff x="5228577" y="672216"/>
            <a:chExt cx="6117435" cy="5370290"/>
          </a:xfrm>
        </p:grpSpPr>
        <p:sp>
          <p:nvSpPr>
            <p:cNvPr id="294" name="Oval 293">
              <a:extLst>
                <a:ext uri="{FF2B5EF4-FFF2-40B4-BE49-F238E27FC236}">
                  <a16:creationId xmlns:a16="http://schemas.microsoft.com/office/drawing/2014/main" id="{83F7E539-3A59-F8EC-85C0-58D16C3F69FE}"/>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5" name="Oval 294">
              <a:extLst>
                <a:ext uri="{FF2B5EF4-FFF2-40B4-BE49-F238E27FC236}">
                  <a16:creationId xmlns:a16="http://schemas.microsoft.com/office/drawing/2014/main" id="{1D20B72F-6055-2C63-23FE-DEF4B2A96B0C}"/>
                </a:ext>
              </a:extLst>
            </p:cNvPr>
            <p:cNvSpPr/>
            <p:nvPr/>
          </p:nvSpPr>
          <p:spPr>
            <a:xfrm>
              <a:off x="5939266" y="1465014"/>
              <a:ext cx="1321246" cy="1272836"/>
            </a:xfrm>
            <a:prstGeom prst="ellipse">
              <a:avLst/>
            </a:prstGeom>
            <a:solidFill>
              <a:schemeClr val="tx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6" name="TextBox 295">
              <a:extLst>
                <a:ext uri="{FF2B5EF4-FFF2-40B4-BE49-F238E27FC236}">
                  <a16:creationId xmlns:a16="http://schemas.microsoft.com/office/drawing/2014/main" id="{25114BFB-CA53-7790-1661-3428850530D3}"/>
                </a:ext>
              </a:extLst>
            </p:cNvPr>
            <p:cNvSpPr txBox="1"/>
            <p:nvPr/>
          </p:nvSpPr>
          <p:spPr>
            <a:xfrm>
              <a:off x="5934821" y="1678008"/>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chemeClr val="bg1"/>
                  </a:solidFill>
                  <a:latin typeface="Arial"/>
                  <a:ea typeface="+mn-lt"/>
                  <a:cs typeface="Arial"/>
                </a:rPr>
                <a:t>Planning, funding, advocacy </a:t>
              </a:r>
              <a:endParaRPr lang="en-US" sz="1200" b="1">
                <a:solidFill>
                  <a:schemeClr val="bg1"/>
                </a:solidFill>
                <a:latin typeface="Arial"/>
                <a:cs typeface="Arial"/>
              </a:endParaRPr>
            </a:p>
          </p:txBody>
        </p:sp>
        <p:sp>
          <p:nvSpPr>
            <p:cNvPr id="297" name="Oval 296">
              <a:extLst>
                <a:ext uri="{FF2B5EF4-FFF2-40B4-BE49-F238E27FC236}">
                  <a16:creationId xmlns:a16="http://schemas.microsoft.com/office/drawing/2014/main" id="{A095F270-C7D9-BB6A-822C-30771B466854}"/>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8" name="TextBox 297">
              <a:extLst>
                <a:ext uri="{FF2B5EF4-FFF2-40B4-BE49-F238E27FC236}">
                  <a16:creationId xmlns:a16="http://schemas.microsoft.com/office/drawing/2014/main" id="{37B62423-F8EE-DBAA-1D53-9E570F01E4FC}"/>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299" name="Oval 298">
              <a:extLst>
                <a:ext uri="{FF2B5EF4-FFF2-40B4-BE49-F238E27FC236}">
                  <a16:creationId xmlns:a16="http://schemas.microsoft.com/office/drawing/2014/main" id="{CB696AE5-6F9B-9D61-4502-6E3F364A0B7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0" name="TextBox 299">
              <a:extLst>
                <a:ext uri="{FF2B5EF4-FFF2-40B4-BE49-F238E27FC236}">
                  <a16:creationId xmlns:a16="http://schemas.microsoft.com/office/drawing/2014/main" id="{78B45E6C-5EC4-21B7-4D79-BD7DB8464739}"/>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301" name="Oval 300">
              <a:extLst>
                <a:ext uri="{FF2B5EF4-FFF2-40B4-BE49-F238E27FC236}">
                  <a16:creationId xmlns:a16="http://schemas.microsoft.com/office/drawing/2014/main" id="{C639C004-FA60-A448-2365-47AD8CAE37B6}"/>
                </a:ext>
              </a:extLst>
            </p:cNvPr>
            <p:cNvSpPr/>
            <p:nvPr/>
          </p:nvSpPr>
          <p:spPr>
            <a:xfrm>
              <a:off x="5429652" y="3173371"/>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2" name="TextBox 301">
              <a:extLst>
                <a:ext uri="{FF2B5EF4-FFF2-40B4-BE49-F238E27FC236}">
                  <a16:creationId xmlns:a16="http://schemas.microsoft.com/office/drawing/2014/main" id="{7E242A65-9246-CBE2-5BC3-77C8B59E80FB}"/>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latin typeface="Arial"/>
                  <a:ea typeface="+mn-lt"/>
                  <a:cs typeface="Arial"/>
                </a:rPr>
                <a:t>Inform other assessments and tools </a:t>
              </a:r>
              <a:endParaRPr lang="en-US" sz="1200" b="1">
                <a:latin typeface="Arial"/>
                <a:cs typeface="Arial"/>
              </a:endParaRPr>
            </a:p>
          </p:txBody>
        </p:sp>
        <p:sp>
          <p:nvSpPr>
            <p:cNvPr id="303" name="Oval 302">
              <a:extLst>
                <a:ext uri="{FF2B5EF4-FFF2-40B4-BE49-F238E27FC236}">
                  <a16:creationId xmlns:a16="http://schemas.microsoft.com/office/drawing/2014/main" id="{050885D9-E225-C590-207F-2AF647B263E1}"/>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4" name="TextBox 303">
              <a:extLst>
                <a:ext uri="{FF2B5EF4-FFF2-40B4-BE49-F238E27FC236}">
                  <a16:creationId xmlns:a16="http://schemas.microsoft.com/office/drawing/2014/main" id="{2519220D-6707-7676-68D1-03E6E530C13E}"/>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307" name="Oval 306">
              <a:extLst>
                <a:ext uri="{FF2B5EF4-FFF2-40B4-BE49-F238E27FC236}">
                  <a16:creationId xmlns:a16="http://schemas.microsoft.com/office/drawing/2014/main" id="{C2438A21-F3D1-ADF0-5789-E10E7F68EBB7}"/>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8" name="TextBox 307">
              <a:extLst>
                <a:ext uri="{FF2B5EF4-FFF2-40B4-BE49-F238E27FC236}">
                  <a16:creationId xmlns:a16="http://schemas.microsoft.com/office/drawing/2014/main" id="{658CB857-0AB3-7A1A-1B59-B49D53358E3B}"/>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latin typeface="Arial"/>
                  <a:ea typeface="+mn-lt"/>
                  <a:cs typeface="Arial"/>
                </a:rPr>
                <a:t>Synthesis of findings </a:t>
              </a:r>
              <a:endParaRPr lang="en-US" sz="1200" b="1">
                <a:latin typeface="Arial"/>
                <a:cs typeface="Arial"/>
              </a:endParaRPr>
            </a:p>
          </p:txBody>
        </p:sp>
        <p:sp>
          <p:nvSpPr>
            <p:cNvPr id="309" name="TextBox 308">
              <a:extLst>
                <a:ext uri="{FF2B5EF4-FFF2-40B4-BE49-F238E27FC236}">
                  <a16:creationId xmlns:a16="http://schemas.microsoft.com/office/drawing/2014/main" id="{A4DE8F94-E76D-F80D-7A47-1BB17CD342A0}"/>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
        <p:nvSpPr>
          <p:cNvPr id="312" name="Oval 311">
            <a:extLst>
              <a:ext uri="{FF2B5EF4-FFF2-40B4-BE49-F238E27FC236}">
                <a16:creationId xmlns:a16="http://schemas.microsoft.com/office/drawing/2014/main" id="{F65D9B8F-096A-0728-168C-8FA77FB40CD2}"/>
              </a:ext>
            </a:extLst>
          </p:cNvPr>
          <p:cNvSpPr/>
          <p:nvPr/>
        </p:nvSpPr>
        <p:spPr>
          <a:xfrm>
            <a:off x="8934202" y="2833665"/>
            <a:ext cx="1040715" cy="970360"/>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4" name="TextBox 313">
            <a:extLst>
              <a:ext uri="{FF2B5EF4-FFF2-40B4-BE49-F238E27FC236}">
                <a16:creationId xmlns:a16="http://schemas.microsoft.com/office/drawing/2014/main" id="{7AB32F35-7993-A0DD-97CB-A08E340EC1CC}"/>
              </a:ext>
            </a:extLst>
          </p:cNvPr>
          <p:cNvSpPr txBox="1"/>
          <p:nvPr/>
        </p:nvSpPr>
        <p:spPr>
          <a:xfrm>
            <a:off x="8844094" y="2944287"/>
            <a:ext cx="120941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Tree>
    <p:extLst>
      <p:ext uri="{BB962C8B-B14F-4D97-AF65-F5344CB8AC3E}">
        <p14:creationId xmlns:p14="http://schemas.microsoft.com/office/powerpoint/2010/main" val="30530918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FCA24-B6D0-25FF-B0ED-2075AE600FCA}"/>
            </a:ext>
          </a:extLst>
        </p:cNvPr>
        <p:cNvGrpSpPr/>
        <p:nvPr/>
      </p:nvGrpSpPr>
      <p:grpSpPr>
        <a:xfrm>
          <a:off x="0" y="0"/>
          <a:ext cx="0" cy="0"/>
          <a:chOff x="0" y="0"/>
          <a:chExt cx="0" cy="0"/>
        </a:xfrm>
      </p:grpSpPr>
      <p:sp>
        <p:nvSpPr>
          <p:cNvPr id="6" name="Content Placeholder 11">
            <a:extLst>
              <a:ext uri="{FF2B5EF4-FFF2-40B4-BE49-F238E27FC236}">
                <a16:creationId xmlns:a16="http://schemas.microsoft.com/office/drawing/2014/main" id="{D0FDAB7A-E519-3DEB-F16B-12B79FCBEFB5}"/>
              </a:ext>
            </a:extLst>
          </p:cNvPr>
          <p:cNvSpPr>
            <a:spLocks noGrp="1"/>
          </p:cNvSpPr>
          <p:nvPr>
            <p:ph idx="1"/>
          </p:nvPr>
        </p:nvSpPr>
        <p:spPr>
          <a:xfrm>
            <a:off x="4835951" y="826051"/>
            <a:ext cx="6693029" cy="5529709"/>
          </a:xfrm>
          <a:ln w="28575">
            <a:noFill/>
          </a:ln>
        </p:spPr>
        <p:txBody>
          <a:bodyPr/>
          <a:lstStyle/>
          <a:p>
            <a:r>
              <a:rPr lang="en-US"/>
              <a:t>How and where do the processes </a:t>
            </a:r>
            <a:r>
              <a:rPr lang="en-US" b="1">
                <a:solidFill>
                  <a:schemeClr val="accent1"/>
                </a:solidFill>
              </a:rPr>
              <a:t>overlap</a:t>
            </a:r>
            <a:r>
              <a:rPr lang="en-US"/>
              <a:t>?</a:t>
            </a:r>
          </a:p>
          <a:p>
            <a:endParaRPr lang="en-US"/>
          </a:p>
          <a:p>
            <a:endParaRPr lang="en-US"/>
          </a:p>
          <a:p>
            <a:endParaRPr lang="en-US"/>
          </a:p>
          <a:p>
            <a:endParaRPr lang="en-US"/>
          </a:p>
          <a:p>
            <a:endParaRPr lang="en-US"/>
          </a:p>
          <a:p>
            <a:endParaRPr lang="en-US"/>
          </a:p>
          <a:p>
            <a:endParaRPr lang="en-US"/>
          </a:p>
          <a:p>
            <a:endParaRPr lang="en-US"/>
          </a:p>
          <a:p>
            <a:r>
              <a:rPr lang="en-US"/>
              <a:t>What </a:t>
            </a:r>
            <a:r>
              <a:rPr lang="en-US" b="1">
                <a:solidFill>
                  <a:schemeClr val="accent1"/>
                </a:solidFill>
              </a:rPr>
              <a:t>handoff</a:t>
            </a:r>
            <a:r>
              <a:rPr lang="en-US">
                <a:solidFill>
                  <a:schemeClr val="accent1"/>
                </a:solidFill>
              </a:rPr>
              <a:t> </a:t>
            </a:r>
            <a:r>
              <a:rPr lang="en-US"/>
              <a:t>is needed between steps?</a:t>
            </a:r>
          </a:p>
        </p:txBody>
      </p:sp>
      <p:sp>
        <p:nvSpPr>
          <p:cNvPr id="3" name="Text Placeholder 4">
            <a:extLst>
              <a:ext uri="{FF2B5EF4-FFF2-40B4-BE49-F238E27FC236}">
                <a16:creationId xmlns:a16="http://schemas.microsoft.com/office/drawing/2014/main" id="{ECE3CBD6-F30D-0857-2CB5-65B05D69084F}"/>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pic>
        <p:nvPicPr>
          <p:cNvPr id="12" name="Graphic 11" descr="Handshake outline">
            <a:extLst>
              <a:ext uri="{FF2B5EF4-FFF2-40B4-BE49-F238E27FC236}">
                <a16:creationId xmlns:a16="http://schemas.microsoft.com/office/drawing/2014/main" id="{682ED946-D8CB-457C-9F94-5CEC4298C4B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36762" y="5075776"/>
            <a:ext cx="1396018" cy="1420799"/>
          </a:xfrm>
          <a:prstGeom prst="rect">
            <a:avLst/>
          </a:prstGeom>
        </p:spPr>
      </p:pic>
      <p:sp>
        <p:nvSpPr>
          <p:cNvPr id="16" name="Oval 4">
            <a:extLst>
              <a:ext uri="{FF2B5EF4-FFF2-40B4-BE49-F238E27FC236}">
                <a16:creationId xmlns:a16="http://schemas.microsoft.com/office/drawing/2014/main" id="{E95D2CB4-34CB-09AC-0AA3-38628C3A9730}"/>
              </a:ext>
            </a:extLst>
          </p:cNvPr>
          <p:cNvSpPr txBox="1"/>
          <p:nvPr/>
        </p:nvSpPr>
        <p:spPr>
          <a:xfrm>
            <a:off x="6638139" y="3238135"/>
            <a:ext cx="894205" cy="8942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alibri" panose="020F0502020204030204"/>
                <a:ea typeface="+mn-ea"/>
                <a:cs typeface="+mn-cs"/>
              </a:rPr>
              <a:t>Data verification + consolidation</a:t>
            </a:r>
            <a:endParaRPr kumimoji="0" lang="en-US" sz="1200" b="1" i="0" u="none" strike="noStrike" kern="1200" cap="none" spc="0" normalizeH="0" baseline="0" noProof="0">
              <a:ln>
                <a:noFill/>
              </a:ln>
              <a:solidFill>
                <a:srgbClr val="FFFFFF"/>
              </a:solidFill>
              <a:effectLst/>
              <a:highlight>
                <a:srgbClr val="FFFF00"/>
              </a:highlight>
              <a:uLnTx/>
              <a:uFillTx/>
              <a:latin typeface="Calibri" panose="020F0502020204030204"/>
              <a:ea typeface="+mn-ea"/>
              <a:cs typeface="+mn-cs"/>
            </a:endParaRPr>
          </a:p>
        </p:txBody>
      </p:sp>
      <p:grpSp>
        <p:nvGrpSpPr>
          <p:cNvPr id="17" name="Group 16">
            <a:extLst>
              <a:ext uri="{FF2B5EF4-FFF2-40B4-BE49-F238E27FC236}">
                <a16:creationId xmlns:a16="http://schemas.microsoft.com/office/drawing/2014/main" id="{5D70860F-ACC1-A649-EBC2-EE97024FFA51}"/>
              </a:ext>
            </a:extLst>
          </p:cNvPr>
          <p:cNvGrpSpPr>
            <a:grpSpLocks noChangeAspect="1"/>
          </p:cNvGrpSpPr>
          <p:nvPr/>
        </p:nvGrpSpPr>
        <p:grpSpPr>
          <a:xfrm>
            <a:off x="7031445" y="1669049"/>
            <a:ext cx="1600200" cy="1600200"/>
            <a:chOff x="3607412" y="2473320"/>
            <a:chExt cx="1264597" cy="1264597"/>
          </a:xfrm>
          <a:noFill/>
        </p:grpSpPr>
        <p:sp>
          <p:nvSpPr>
            <p:cNvPr id="18" name="Oval 17">
              <a:extLst>
                <a:ext uri="{FF2B5EF4-FFF2-40B4-BE49-F238E27FC236}">
                  <a16:creationId xmlns:a16="http://schemas.microsoft.com/office/drawing/2014/main" id="{5D1FC68E-9191-3B0B-8DAC-40EFD7825AAC}"/>
                </a:ext>
              </a:extLst>
            </p:cNvPr>
            <p:cNvSpPr/>
            <p:nvPr/>
          </p:nvSpPr>
          <p:spPr>
            <a:xfrm>
              <a:off x="3607412" y="247332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9" name="Oval 4">
              <a:extLst>
                <a:ext uri="{FF2B5EF4-FFF2-40B4-BE49-F238E27FC236}">
                  <a16:creationId xmlns:a16="http://schemas.microsoft.com/office/drawing/2014/main" id="{8F82FB59-A9B3-86E6-7D1A-FEEBBC21743E}"/>
                </a:ext>
              </a:extLst>
            </p:cNvPr>
            <p:cNvSpPr txBox="1"/>
            <p:nvPr/>
          </p:nvSpPr>
          <p:spPr>
            <a:xfrm>
              <a:off x="3792608" y="265851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0" name="Group 19">
            <a:extLst>
              <a:ext uri="{FF2B5EF4-FFF2-40B4-BE49-F238E27FC236}">
                <a16:creationId xmlns:a16="http://schemas.microsoft.com/office/drawing/2014/main" id="{A168DEC6-E53F-7E8B-DCAE-D9ADE0E1B23B}"/>
              </a:ext>
            </a:extLst>
          </p:cNvPr>
          <p:cNvGrpSpPr>
            <a:grpSpLocks noChangeAspect="1"/>
          </p:cNvGrpSpPr>
          <p:nvPr/>
        </p:nvGrpSpPr>
        <p:grpSpPr>
          <a:xfrm>
            <a:off x="7991917" y="2438035"/>
            <a:ext cx="1600200" cy="1600200"/>
            <a:chOff x="2187790" y="3292940"/>
            <a:chExt cx="1264597" cy="1264597"/>
          </a:xfrm>
          <a:noFill/>
        </p:grpSpPr>
        <p:sp>
          <p:nvSpPr>
            <p:cNvPr id="21" name="Oval 20">
              <a:extLst>
                <a:ext uri="{FF2B5EF4-FFF2-40B4-BE49-F238E27FC236}">
                  <a16:creationId xmlns:a16="http://schemas.microsoft.com/office/drawing/2014/main" id="{9ACC3CCF-BF8D-544D-996B-CA26F72A9969}"/>
                </a:ext>
              </a:extLst>
            </p:cNvPr>
            <p:cNvSpPr/>
            <p:nvPr/>
          </p:nvSpPr>
          <p:spPr>
            <a:xfrm>
              <a:off x="2187790" y="3292940"/>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2" name="Oval 4">
              <a:extLst>
                <a:ext uri="{FF2B5EF4-FFF2-40B4-BE49-F238E27FC236}">
                  <a16:creationId xmlns:a16="http://schemas.microsoft.com/office/drawing/2014/main" id="{96F77E9F-C5D8-4228-1E9A-7E5D9BBA5527}"/>
                </a:ext>
              </a:extLst>
            </p:cNvPr>
            <p:cNvSpPr txBox="1"/>
            <p:nvPr/>
          </p:nvSpPr>
          <p:spPr>
            <a:xfrm>
              <a:off x="2372986" y="3478136"/>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3" name="Group 22">
            <a:extLst>
              <a:ext uri="{FF2B5EF4-FFF2-40B4-BE49-F238E27FC236}">
                <a16:creationId xmlns:a16="http://schemas.microsoft.com/office/drawing/2014/main" id="{896A8247-3B7A-95DE-80D2-92DC9D70C364}"/>
              </a:ext>
            </a:extLst>
          </p:cNvPr>
          <p:cNvGrpSpPr>
            <a:grpSpLocks noChangeAspect="1"/>
          </p:cNvGrpSpPr>
          <p:nvPr/>
        </p:nvGrpSpPr>
        <p:grpSpPr>
          <a:xfrm>
            <a:off x="5650397" y="2049415"/>
            <a:ext cx="1600200" cy="1600200"/>
            <a:chOff x="2187790" y="14462"/>
            <a:chExt cx="1264597" cy="1264597"/>
          </a:xfrm>
          <a:noFill/>
        </p:grpSpPr>
        <p:sp>
          <p:nvSpPr>
            <p:cNvPr id="24" name="Oval 23">
              <a:extLst>
                <a:ext uri="{FF2B5EF4-FFF2-40B4-BE49-F238E27FC236}">
                  <a16:creationId xmlns:a16="http://schemas.microsoft.com/office/drawing/2014/main" id="{90D097A3-B78A-77F8-9C1E-7347A3ECC74E}"/>
                </a:ext>
              </a:extLst>
            </p:cNvPr>
            <p:cNvSpPr/>
            <p:nvPr/>
          </p:nvSpPr>
          <p:spPr>
            <a:xfrm>
              <a:off x="2187790" y="14462"/>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25" name="Oval 4">
              <a:extLst>
                <a:ext uri="{FF2B5EF4-FFF2-40B4-BE49-F238E27FC236}">
                  <a16:creationId xmlns:a16="http://schemas.microsoft.com/office/drawing/2014/main" id="{9E29EA62-6594-102E-EF98-9209B8FF5F92}"/>
                </a:ext>
              </a:extLst>
            </p:cNvPr>
            <p:cNvSpPr txBox="1"/>
            <p:nvPr/>
          </p:nvSpPr>
          <p:spPr>
            <a:xfrm>
              <a:off x="2372986" y="199658"/>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27" name="Group 26">
            <a:extLst>
              <a:ext uri="{FF2B5EF4-FFF2-40B4-BE49-F238E27FC236}">
                <a16:creationId xmlns:a16="http://schemas.microsoft.com/office/drawing/2014/main" id="{60BC69AD-AB43-CAC3-9573-BAD86EEEE00A}"/>
              </a:ext>
            </a:extLst>
          </p:cNvPr>
          <p:cNvGrpSpPr>
            <a:grpSpLocks noChangeAspect="1"/>
          </p:cNvGrpSpPr>
          <p:nvPr/>
        </p:nvGrpSpPr>
        <p:grpSpPr>
          <a:xfrm>
            <a:off x="6632503" y="2809481"/>
            <a:ext cx="1600200" cy="1600200"/>
            <a:chOff x="3607412" y="834081"/>
            <a:chExt cx="1264597" cy="1264597"/>
          </a:xfrm>
          <a:noFill/>
        </p:grpSpPr>
        <p:sp>
          <p:nvSpPr>
            <p:cNvPr id="28" name="Oval 27">
              <a:extLst>
                <a:ext uri="{FF2B5EF4-FFF2-40B4-BE49-F238E27FC236}">
                  <a16:creationId xmlns:a16="http://schemas.microsoft.com/office/drawing/2014/main" id="{840A3E7E-E2AD-7D5E-E684-15AACEF7B20E}"/>
                </a:ext>
              </a:extLst>
            </p:cNvPr>
            <p:cNvSpPr/>
            <p:nvPr/>
          </p:nvSpPr>
          <p:spPr>
            <a:xfrm>
              <a:off x="3607412" y="834081"/>
              <a:ext cx="1264597" cy="1264597"/>
            </a:xfrm>
            <a:prstGeom prst="ellipse">
              <a:avLst/>
            </a:prstGeom>
            <a:grp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29" name="Oval 4">
              <a:extLst>
                <a:ext uri="{FF2B5EF4-FFF2-40B4-BE49-F238E27FC236}">
                  <a16:creationId xmlns:a16="http://schemas.microsoft.com/office/drawing/2014/main" id="{08ED36FD-610B-26D4-55CE-C616598A76DD}"/>
                </a:ext>
              </a:extLst>
            </p:cNvPr>
            <p:cNvSpPr txBox="1"/>
            <p:nvPr/>
          </p:nvSpPr>
          <p:spPr>
            <a:xfrm>
              <a:off x="3792608" y="1019277"/>
              <a:ext cx="894205" cy="894205"/>
            </a:xfrm>
            <a:prstGeom prst="rect">
              <a:avLst/>
            </a:prstGeom>
            <a:grpFill/>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highlight>
                  <a:srgbClr val="FFFF00"/>
                </a:highlight>
                <a:uLnTx/>
                <a:uFillTx/>
                <a:latin typeface="Arial" panose="020B0604020202020204" pitchFamily="34" charset="0"/>
                <a:ea typeface="+mn-ea"/>
                <a:cs typeface="Arial" panose="020B0604020202020204" pitchFamily="34" charset="0"/>
              </a:endParaRPr>
            </a:p>
          </p:txBody>
        </p:sp>
      </p:grpSp>
      <p:grpSp>
        <p:nvGrpSpPr>
          <p:cNvPr id="30" name="Group 29">
            <a:extLst>
              <a:ext uri="{FF2B5EF4-FFF2-40B4-BE49-F238E27FC236}">
                <a16:creationId xmlns:a16="http://schemas.microsoft.com/office/drawing/2014/main" id="{AD1052DF-5BDA-CB89-321C-28EE9E06A889}"/>
              </a:ext>
            </a:extLst>
          </p:cNvPr>
          <p:cNvGrpSpPr>
            <a:grpSpLocks noChangeAspect="1"/>
          </p:cNvGrpSpPr>
          <p:nvPr/>
        </p:nvGrpSpPr>
        <p:grpSpPr>
          <a:xfrm>
            <a:off x="8338521" y="1386831"/>
            <a:ext cx="1600200" cy="1600200"/>
            <a:chOff x="768167" y="2473320"/>
            <a:chExt cx="1264597" cy="1264597"/>
          </a:xfrm>
        </p:grpSpPr>
        <p:sp>
          <p:nvSpPr>
            <p:cNvPr id="31" name="Oval 30">
              <a:extLst>
                <a:ext uri="{FF2B5EF4-FFF2-40B4-BE49-F238E27FC236}">
                  <a16:creationId xmlns:a16="http://schemas.microsoft.com/office/drawing/2014/main" id="{3AF9DC29-D299-6D9F-D477-478BAF684D65}"/>
                </a:ext>
              </a:extLst>
            </p:cNvPr>
            <p:cNvSpPr/>
            <p:nvPr/>
          </p:nvSpPr>
          <p:spPr>
            <a:xfrm>
              <a:off x="768167" y="2473320"/>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2" name="Oval 4">
              <a:extLst>
                <a:ext uri="{FF2B5EF4-FFF2-40B4-BE49-F238E27FC236}">
                  <a16:creationId xmlns:a16="http://schemas.microsoft.com/office/drawing/2014/main" id="{DF9DCF93-5B7F-8991-AD32-0C3749EAD78B}"/>
                </a:ext>
              </a:extLst>
            </p:cNvPr>
            <p:cNvSpPr txBox="1"/>
            <p:nvPr/>
          </p:nvSpPr>
          <p:spPr>
            <a:xfrm>
              <a:off x="953363" y="2658516"/>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grpSp>
        <p:nvGrpSpPr>
          <p:cNvPr id="33" name="Group 32">
            <a:extLst>
              <a:ext uri="{FF2B5EF4-FFF2-40B4-BE49-F238E27FC236}">
                <a16:creationId xmlns:a16="http://schemas.microsoft.com/office/drawing/2014/main" id="{3F07549C-B1D7-AFEF-3A37-8AD8F505E19E}"/>
              </a:ext>
            </a:extLst>
          </p:cNvPr>
          <p:cNvGrpSpPr>
            <a:grpSpLocks noChangeAspect="1"/>
          </p:cNvGrpSpPr>
          <p:nvPr/>
        </p:nvGrpSpPr>
        <p:grpSpPr>
          <a:xfrm>
            <a:off x="9244439" y="2368182"/>
            <a:ext cx="1600200" cy="1600200"/>
            <a:chOff x="768167" y="834081"/>
            <a:chExt cx="1264597" cy="1264597"/>
          </a:xfrm>
        </p:grpSpPr>
        <p:sp>
          <p:nvSpPr>
            <p:cNvPr id="34" name="Oval 33">
              <a:extLst>
                <a:ext uri="{FF2B5EF4-FFF2-40B4-BE49-F238E27FC236}">
                  <a16:creationId xmlns:a16="http://schemas.microsoft.com/office/drawing/2014/main" id="{C8C836EF-14BC-F4AA-6E76-F9F29ED2E611}"/>
                </a:ext>
              </a:extLst>
            </p:cNvPr>
            <p:cNvSpPr/>
            <p:nvPr/>
          </p:nvSpPr>
          <p:spPr>
            <a:xfrm>
              <a:off x="768167" y="834081"/>
              <a:ext cx="1264597" cy="1264597"/>
            </a:xfrm>
            <a:prstGeom prst="ellipse">
              <a:avLst/>
            </a:prstGeom>
            <a:noFill/>
            <a:ln w="28575">
              <a:solidFill>
                <a:schemeClr val="accent1"/>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384D56">
                    <a:hueOff val="0"/>
                    <a:satOff val="0"/>
                    <a:lumOff val="0"/>
                    <a:alphaOff val="0"/>
                  </a:srgbClr>
                </a:solidFill>
                <a:effectLst/>
                <a:uLnTx/>
                <a:uFillTx/>
                <a:latin typeface="Arial" panose="020B0604020202020204" pitchFamily="34" charset="0"/>
                <a:ea typeface="+mn-ea"/>
                <a:cs typeface="Arial" panose="020B0604020202020204" pitchFamily="34" charset="0"/>
              </a:endParaRPr>
            </a:p>
          </p:txBody>
        </p:sp>
        <p:sp>
          <p:nvSpPr>
            <p:cNvPr id="35" name="Oval 4">
              <a:extLst>
                <a:ext uri="{FF2B5EF4-FFF2-40B4-BE49-F238E27FC236}">
                  <a16:creationId xmlns:a16="http://schemas.microsoft.com/office/drawing/2014/main" id="{E362388B-A659-308F-6A49-158622A5CF9C}"/>
                </a:ext>
              </a:extLst>
            </p:cNvPr>
            <p:cNvSpPr txBox="1"/>
            <p:nvPr/>
          </p:nvSpPr>
          <p:spPr>
            <a:xfrm>
              <a:off x="953363" y="1019277"/>
              <a:ext cx="894205" cy="894205"/>
            </a:xfrm>
            <a:prstGeom prst="rect">
              <a:avLst/>
            </a:prstGeom>
            <a:ln w="28575"/>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620" tIns="7620" rIns="7620" bIns="7620" numCol="1" spcCol="1270" anchor="ctr" anchorCtr="0">
              <a:noAutofit/>
            </a:bodyPr>
            <a:lstStyle/>
            <a:p>
              <a:pPr marL="0" marR="0" lvl="0" indent="0" algn="ctr" defTabSz="533400" rtl="0" eaLnBrk="1" fontAlgn="auto" latinLnBrk="0" hangingPunct="1">
                <a:lnSpc>
                  <a:spcPct val="90000"/>
                </a:lnSpc>
                <a:spcBef>
                  <a:spcPct val="0"/>
                </a:spcBef>
                <a:spcAft>
                  <a:spcPct val="35000"/>
                </a:spcAft>
                <a:buClrTx/>
                <a:buSzTx/>
                <a:buFontTx/>
                <a:buNone/>
                <a:tabLst/>
                <a:defRPr/>
              </a:pPr>
              <a:endParaRPr kumimoji="0" lang="en-US" sz="135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grpSp>
      <p:pic>
        <p:nvPicPr>
          <p:cNvPr id="10" name="Graphic 9">
            <a:extLst>
              <a:ext uri="{FF2B5EF4-FFF2-40B4-BE49-F238E27FC236}">
                <a16:creationId xmlns:a16="http://schemas.microsoft.com/office/drawing/2014/main" id="{F0E2BE9C-A364-CBD9-6373-29D8D36D5F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9829" y="1880680"/>
            <a:ext cx="915144" cy="917622"/>
          </a:xfrm>
          <a:prstGeom prst="rect">
            <a:avLst/>
          </a:prstGeom>
        </p:spPr>
      </p:pic>
      <p:sp>
        <p:nvSpPr>
          <p:cNvPr id="13" name="Title 1">
            <a:extLst>
              <a:ext uri="{FF2B5EF4-FFF2-40B4-BE49-F238E27FC236}">
                <a16:creationId xmlns:a16="http://schemas.microsoft.com/office/drawing/2014/main" id="{F464295D-A909-018C-195B-7A71546CF11F}"/>
              </a:ext>
            </a:extLst>
          </p:cNvPr>
          <p:cNvSpPr>
            <a:spLocks noGrp="1"/>
          </p:cNvSpPr>
          <p:nvPr>
            <p:ph type="title"/>
          </p:nvPr>
        </p:nvSpPr>
        <p:spPr>
          <a:xfrm>
            <a:off x="489557" y="2819227"/>
            <a:ext cx="3467083" cy="1259154"/>
          </a:xfrm>
        </p:spPr>
        <p:txBody>
          <a:bodyPr/>
          <a:lstStyle/>
          <a:p>
            <a:pPr algn="ctr"/>
            <a:r>
              <a:rPr lang="en-US"/>
              <a:t>Integrate into workflows</a:t>
            </a:r>
          </a:p>
        </p:txBody>
      </p:sp>
    </p:spTree>
    <p:extLst>
      <p:ext uri="{BB962C8B-B14F-4D97-AF65-F5344CB8AC3E}">
        <p14:creationId xmlns:p14="http://schemas.microsoft.com/office/powerpoint/2010/main" val="2612741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56041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A lot more detail in the 7-1-7 </a:t>
            </a:r>
            <a:r>
              <a:rPr lang="en-US" sz="2200">
                <a:latin typeface="Arial"/>
                <a:cs typeface="Arial"/>
              </a:rPr>
              <a:t>Digital</a:t>
            </a:r>
            <a:r>
              <a:rPr kumimoji="0" lang="en-US" sz="2200" b="1" i="0" u="none" strike="noStrike" kern="1200" cap="none" spc="0" normalizeH="0" baseline="0" noProof="0">
                <a:ln>
                  <a:noFill/>
                </a:ln>
                <a:solidFill>
                  <a:srgbClr val="628393"/>
                </a:solidFill>
                <a:effectLst/>
                <a:uLnTx/>
                <a:uFillTx/>
                <a:latin typeface="Arial"/>
                <a:ea typeface="+mn-ea"/>
                <a:cs typeface="Arial"/>
              </a:rPr>
              <a:t> </a:t>
            </a:r>
            <a:r>
              <a:rPr lang="en-US" sz="2200">
                <a:latin typeface="Arial"/>
                <a:cs typeface="Arial"/>
              </a:rPr>
              <a:t>Toolkit</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365434"/>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73920" y="5942539"/>
            <a:ext cx="4413998" cy="307777"/>
          </a:xfrm>
          <a:prstGeom prst="rect">
            <a:avLst/>
          </a:prstGeom>
          <a:noFill/>
        </p:spPr>
        <p:txBody>
          <a:bodyPr wrap="square" lIns="91440" tIns="45720" rIns="91440" bIns="45720" anchor="t">
            <a:spAutoFit/>
          </a:bodyPr>
          <a:lstStyle/>
          <a:p>
            <a:r>
              <a:rPr lang="en-US"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860844"/>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425630"/>
            <a:ext cx="3230827" cy="3427176"/>
          </a:xfrm>
          <a:prstGeom prst="rect">
            <a:avLst/>
          </a:prstGeom>
          <a:ln w="12700">
            <a:solidFill>
              <a:schemeClr val="tx2"/>
            </a:solidFill>
          </a:ln>
        </p:spPr>
      </p:pic>
      <p:pic>
        <p:nvPicPr>
          <p:cNvPr id="9" name="Graphic 8">
            <a:extLst>
              <a:ext uri="{FF2B5EF4-FFF2-40B4-BE49-F238E27FC236}">
                <a16:creationId xmlns:a16="http://schemas.microsoft.com/office/drawing/2014/main" id="{84368835-E0F3-CE2F-F198-F1B31F6672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9829" y="1880680"/>
            <a:ext cx="915144" cy="917622"/>
          </a:xfrm>
          <a:prstGeom prst="rect">
            <a:avLst/>
          </a:prstGeom>
        </p:spPr>
      </p:pic>
      <p:sp>
        <p:nvSpPr>
          <p:cNvPr id="12" name="Title 1">
            <a:extLst>
              <a:ext uri="{FF2B5EF4-FFF2-40B4-BE49-F238E27FC236}">
                <a16:creationId xmlns:a16="http://schemas.microsoft.com/office/drawing/2014/main" id="{A9D9B397-1A0D-CC9C-AD5B-6D08A226204F}"/>
              </a:ext>
            </a:extLst>
          </p:cNvPr>
          <p:cNvSpPr>
            <a:spLocks noGrp="1"/>
          </p:cNvSpPr>
          <p:nvPr>
            <p:ph type="title"/>
          </p:nvPr>
        </p:nvSpPr>
        <p:spPr>
          <a:xfrm>
            <a:off x="489557" y="2819227"/>
            <a:ext cx="3467083" cy="1259154"/>
          </a:xfrm>
        </p:spPr>
        <p:txBody>
          <a:bodyPr/>
          <a:lstStyle/>
          <a:p>
            <a:pPr algn="ctr"/>
            <a:r>
              <a:rPr lang="en-US"/>
              <a:t>Integrate into workflows</a:t>
            </a:r>
          </a:p>
        </p:txBody>
      </p:sp>
    </p:spTree>
    <p:extLst>
      <p:ext uri="{BB962C8B-B14F-4D97-AF65-F5344CB8AC3E}">
        <p14:creationId xmlns:p14="http://schemas.microsoft.com/office/powerpoint/2010/main" val="39766502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59676" y="1355887"/>
            <a:ext cx="6693029" cy="2911331"/>
          </a:xfrm>
        </p:spPr>
        <p:txBody>
          <a:bodyPr vert="horz" lIns="91440" tIns="45720" rIns="91440" bIns="45720" rtlCol="0" anchor="t">
            <a:noAutofit/>
          </a:bodyPr>
          <a:lstStyle/>
          <a:p>
            <a:r>
              <a:rPr lang="en-US" sz="3200">
                <a:latin typeface="Arial"/>
                <a:cs typeface="Arial"/>
              </a:rPr>
              <a:t>Based on your experience, where and how could 7-1-7 be integrated into existing workflows?</a:t>
            </a:r>
          </a:p>
          <a:p>
            <a:endParaRPr lang="en-US" sz="3200">
              <a:latin typeface="Arial"/>
              <a:cs typeface="Arial"/>
            </a:endParaRPr>
          </a:p>
          <a:p>
            <a:r>
              <a:rPr lang="en-US" sz="3200">
                <a:latin typeface="Arial"/>
                <a:cs typeface="Arial"/>
              </a:rPr>
              <a:t>What challenges might you expect?</a:t>
            </a:r>
            <a:endParaRPr lang="en-US" sz="3200">
              <a:cs typeface="Arial"/>
            </a:endParaRPr>
          </a:p>
        </p:txBody>
      </p:sp>
      <p:pic>
        <p:nvPicPr>
          <p:cNvPr id="4" name="Graphic 9">
            <a:extLst>
              <a:ext uri="{FF2B5EF4-FFF2-40B4-BE49-F238E27FC236}">
                <a16:creationId xmlns:a16="http://schemas.microsoft.com/office/drawing/2014/main" id="{FD90250E-104C-9C6B-1DC8-E52EF9E2D0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8CC4AC4B-0798-8BC9-E576-524CE16A611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531763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58744-0220-2E9F-9AF0-8F0617B187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5550D-F8B9-586E-3553-8A99B0BE6ADF}"/>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F67B0EDE-BAEA-7500-F929-9CF5B7E49A13}"/>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182184862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515957"/>
            <a:ext cx="9703980" cy="2148666"/>
          </a:xfrm>
        </p:spPr>
        <p:txBody>
          <a:bodyPr/>
          <a:lstStyle/>
          <a:p>
            <a:r>
              <a:rPr lang="en-US" sz="5000"/>
              <a:t>National/subnational workflow integration</a:t>
            </a:r>
          </a:p>
        </p:txBody>
      </p:sp>
      <p:sp>
        <p:nvSpPr>
          <p:cNvPr id="9" name="Text Placeholder 2">
            <a:extLst>
              <a:ext uri="{FF2B5EF4-FFF2-40B4-BE49-F238E27FC236}">
                <a16:creationId xmlns:a16="http://schemas.microsoft.com/office/drawing/2014/main" id="{CFAA94D3-E8A1-5E63-A4F6-8E12F760E988}"/>
              </a:ext>
            </a:extLst>
          </p:cNvPr>
          <p:cNvSpPr>
            <a:spLocks noGrp="1"/>
          </p:cNvSpPr>
          <p:nvPr>
            <p:ph type="body" idx="1"/>
          </p:nvPr>
        </p:nvSpPr>
        <p:spPr>
          <a:xfrm>
            <a:off x="831850" y="4668638"/>
            <a:ext cx="9703980" cy="931688"/>
          </a:xfrm>
        </p:spPr>
        <p:txBody>
          <a:bodyPr/>
          <a:lstStyle/>
          <a:p>
            <a:r>
              <a:rPr lang="en-US" sz="3000"/>
              <a:t>Activity</a:t>
            </a:r>
          </a:p>
        </p:txBody>
      </p:sp>
      <p:pic>
        <p:nvPicPr>
          <p:cNvPr id="11" name="Picture 10" descr="A light bulb in a circle&#10;&#10;AI-generated content may be incorrect.">
            <a:extLst>
              <a:ext uri="{FF2B5EF4-FFF2-40B4-BE49-F238E27FC236}">
                <a16:creationId xmlns:a16="http://schemas.microsoft.com/office/drawing/2014/main" id="{D6B1C364-1561-A134-26D3-62D50AED97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104712"/>
            <a:ext cx="866086" cy="824950"/>
          </a:xfrm>
          <a:prstGeom prst="rect">
            <a:avLst/>
          </a:prstGeom>
        </p:spPr>
      </p:pic>
    </p:spTree>
    <p:extLst>
      <p:ext uri="{BB962C8B-B14F-4D97-AF65-F5344CB8AC3E}">
        <p14:creationId xmlns:p14="http://schemas.microsoft.com/office/powerpoint/2010/main" val="420454424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B272049-7A9B-B3F3-9632-790D89D757E7}"/>
              </a:ext>
            </a:extLst>
          </p:cNvPr>
          <p:cNvSpPr/>
          <p:nvPr/>
        </p:nvSpPr>
        <p:spPr>
          <a:xfrm>
            <a:off x="6607223" y="964591"/>
            <a:ext cx="5357888" cy="540792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4074" y="183697"/>
            <a:ext cx="10515600" cy="1001762"/>
          </a:xfrm>
        </p:spPr>
        <p:txBody>
          <a:bodyPr/>
          <a:lstStyle/>
          <a:p>
            <a:r>
              <a:rPr lang="en-US">
                <a:latin typeface="Arial"/>
                <a:cs typeface="Arial"/>
              </a:rPr>
              <a:t>National/Subnational Workflow Integration</a:t>
            </a:r>
            <a:endParaRPr lang="en-US">
              <a:cs typeface="Arial"/>
            </a:endParaRPr>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67853" y="935093"/>
            <a:ext cx="5157787" cy="823912"/>
          </a:xfrm>
        </p:spPr>
        <p:txBody>
          <a:bodyPr/>
          <a:lstStyle/>
          <a:p>
            <a:r>
              <a:rPr lang="en-US">
                <a:latin typeface="Arial"/>
                <a:cs typeface="Arial"/>
              </a:rPr>
              <a:t>Your table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367853" y="1936855"/>
            <a:ext cx="6167771" cy="3475247"/>
          </a:xfrm>
        </p:spPr>
        <p:txBody>
          <a:bodyPr vert="horz" lIns="91440" tIns="45720" rIns="91440" bIns="45720" rtlCol="0" anchor="t">
            <a:noAutofit/>
          </a:bodyPr>
          <a:lstStyle/>
          <a:p>
            <a:r>
              <a:rPr lang="en-US">
                <a:latin typeface="Arial"/>
                <a:cs typeface="Arial"/>
              </a:rPr>
              <a:t>Consider how YOU will support the adoption and use of 7-1-7</a:t>
            </a:r>
            <a:endParaRPr lang="en-US">
              <a:cs typeface="Arial"/>
            </a:endParaRPr>
          </a:p>
          <a:p>
            <a:r>
              <a:rPr lang="en-US">
                <a:latin typeface="Arial"/>
                <a:cs typeface="Arial"/>
              </a:rPr>
              <a:t>Brainstorm these 2 queries</a:t>
            </a:r>
          </a:p>
          <a:p>
            <a:pPr lvl="1"/>
            <a:r>
              <a:rPr lang="en-US">
                <a:latin typeface="Arial"/>
                <a:cs typeface="Arial"/>
              </a:rPr>
              <a:t>Think about the different workflow integration areas – and how 7-1-7 may relate to them – in your country/jurisdiction</a:t>
            </a:r>
            <a:endParaRPr lang="en-US">
              <a:cs typeface="Arial"/>
            </a:endParaRPr>
          </a:p>
          <a:p>
            <a:pPr lvl="1"/>
            <a:r>
              <a:rPr lang="en-US">
                <a:latin typeface="Arial"/>
                <a:cs typeface="Arial"/>
              </a:rPr>
              <a:t>What advice would you give as your country/jurisdiction begins integration?</a:t>
            </a:r>
          </a:p>
          <a:p>
            <a:r>
              <a:rPr lang="en-US">
                <a:latin typeface="Arial"/>
                <a:cs typeface="Arial"/>
              </a:rPr>
              <a:t>Write your responses on the flipchart</a:t>
            </a:r>
            <a:endParaRPr lang="en-US">
              <a:cs typeface="Arial"/>
            </a:endParaRPr>
          </a:p>
          <a:p>
            <a:endParaRPr lang="en-US" sz="2400">
              <a:cs typeface="Arial"/>
            </a:endParaRPr>
          </a:p>
          <a:p>
            <a:endParaRPr lang="en-US" sz="2400">
              <a:cs typeface="Arial"/>
            </a:endParaRPr>
          </a:p>
          <a:p>
            <a:pPr marL="0" indent="0">
              <a:buNone/>
            </a:pPr>
            <a:endParaRPr lang="en-US" sz="2400">
              <a:cs typeface="Arial"/>
            </a:endParaRPr>
          </a:p>
          <a:p>
            <a:pPr lvl="1"/>
            <a:endParaRPr lang="en-US" sz="2400">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865617" y="1133615"/>
            <a:ext cx="5171093" cy="461056"/>
          </a:xfrm>
        </p:spPr>
        <p:txBody>
          <a:bodyPr/>
          <a:lstStyle/>
          <a:p>
            <a:r>
              <a:rPr lang="en-US" sz="2000">
                <a:latin typeface="Arial"/>
                <a:cs typeface="Arial"/>
              </a:rPr>
              <a:t>Tip: Consider the following</a:t>
            </a:r>
            <a:endParaRPr lang="en-US" sz="2000">
              <a:cs typeface="Arial"/>
            </a:endParaRP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7071236" y="1722499"/>
            <a:ext cx="4586097" cy="4638969"/>
          </a:xfrm>
        </p:spPr>
        <p:txBody>
          <a:bodyPr vert="horz" lIns="91440" tIns="45720" rIns="91440" bIns="45720" rtlCol="0" anchor="t">
            <a:noAutofit/>
          </a:bodyPr>
          <a:lstStyle/>
          <a:p>
            <a:pPr marL="285750" indent="-285750">
              <a:buFont typeface="Arial,Sans-Serif" panose="020B0604020202020204" pitchFamily="34" charset="0"/>
            </a:pPr>
            <a:r>
              <a:rPr lang="en-US" sz="1800">
                <a:solidFill>
                  <a:schemeClr val="tx1"/>
                </a:solidFill>
                <a:latin typeface="Arial"/>
                <a:cs typeface="Arial"/>
              </a:rPr>
              <a:t>Data collection</a:t>
            </a:r>
          </a:p>
          <a:p>
            <a:pPr marL="285750" indent="-285750">
              <a:buFont typeface="Arial,Sans-Serif" panose="020B0604020202020204" pitchFamily="34" charset="0"/>
            </a:pPr>
            <a:r>
              <a:rPr lang="en-US" sz="1800">
                <a:solidFill>
                  <a:schemeClr val="tx1"/>
                </a:solidFill>
                <a:latin typeface="Arial"/>
                <a:cs typeface="Arial"/>
              </a:rPr>
              <a:t>Data verification + consolidation</a:t>
            </a:r>
          </a:p>
          <a:p>
            <a:pPr marL="285750" indent="-285750">
              <a:buFont typeface="Arial,Sans-Serif" panose="020B0604020202020204" pitchFamily="34" charset="0"/>
            </a:pPr>
            <a:r>
              <a:rPr lang="en-US" sz="1800">
                <a:solidFill>
                  <a:schemeClr val="tx1"/>
                </a:solidFill>
                <a:latin typeface="Arial"/>
                <a:cs typeface="Arial"/>
              </a:rPr>
              <a:t>Stakeholder meeting(s)</a:t>
            </a:r>
          </a:p>
          <a:p>
            <a:pPr marL="742950" lvl="1" indent="-285750">
              <a:buFont typeface="Arial,Sans-Serif" panose="020B0604020202020204" pitchFamily="34" charset="0"/>
            </a:pPr>
            <a:r>
              <a:rPr lang="en-US" sz="1800">
                <a:solidFill>
                  <a:schemeClr val="tx1"/>
                </a:solidFill>
                <a:latin typeface="Arial"/>
                <a:cs typeface="Arial"/>
              </a:rPr>
              <a:t>Which meetings already exist?</a:t>
            </a:r>
          </a:p>
          <a:p>
            <a:pPr marL="285750" indent="-285750">
              <a:buFont typeface="Arial,Sans-Serif" panose="020B0604020202020204" pitchFamily="34" charset="0"/>
            </a:pPr>
            <a:r>
              <a:rPr lang="en-US" sz="1800">
                <a:solidFill>
                  <a:schemeClr val="tx1"/>
                </a:solidFill>
                <a:latin typeface="Arial"/>
                <a:cs typeface="Arial"/>
              </a:rPr>
              <a:t>Tracking progress</a:t>
            </a:r>
          </a:p>
          <a:p>
            <a:pPr marL="285750" indent="-285750">
              <a:buFont typeface="Arial,Sans-Serif" panose="020B0604020202020204" pitchFamily="34" charset="0"/>
            </a:pPr>
            <a:r>
              <a:rPr lang="en-US" sz="1800">
                <a:solidFill>
                  <a:schemeClr val="tx1"/>
                </a:solidFill>
                <a:latin typeface="Arial"/>
                <a:cs typeface="Arial"/>
              </a:rPr>
              <a:t>Synthesis of findings</a:t>
            </a:r>
          </a:p>
          <a:p>
            <a:pPr marL="285750" indent="-285750">
              <a:buFont typeface="Arial,Sans-Serif" panose="020B0604020202020204" pitchFamily="34" charset="0"/>
            </a:pPr>
            <a:r>
              <a:rPr lang="en-US" sz="1800">
                <a:solidFill>
                  <a:schemeClr val="tx1"/>
                </a:solidFill>
                <a:latin typeface="Arial"/>
                <a:cs typeface="Arial"/>
              </a:rPr>
              <a:t>Inform other assessments / tools</a:t>
            </a:r>
          </a:p>
          <a:p>
            <a:pPr marL="285750" indent="-285750">
              <a:buFont typeface="Arial,Sans-Serif" panose="020B0604020202020204" pitchFamily="34" charset="0"/>
            </a:pPr>
            <a:r>
              <a:rPr lang="en-US" sz="1800">
                <a:solidFill>
                  <a:schemeClr val="tx1"/>
                </a:solidFill>
                <a:latin typeface="Arial"/>
                <a:cs typeface="Arial"/>
              </a:rPr>
              <a:t>Planning, funding, advocacy</a:t>
            </a:r>
          </a:p>
          <a:p>
            <a:pPr marL="742950" lvl="1" indent="-285750">
              <a:buFont typeface="Arial,Sans-Serif" panose="020B0604020202020204" pitchFamily="34" charset="0"/>
            </a:pPr>
            <a:r>
              <a:rPr lang="en-US" sz="1800">
                <a:solidFill>
                  <a:schemeClr val="tx1"/>
                </a:solidFill>
                <a:latin typeface="Arial"/>
                <a:cs typeface="Arial"/>
              </a:rPr>
              <a:t>Incorporation into annual planning, funding and...?</a:t>
            </a:r>
          </a:p>
          <a:p>
            <a:pPr marL="742950" lvl="1" indent="-285750">
              <a:buFont typeface="Arial,Sans-Serif" panose="020B0604020202020204" pitchFamily="34" charset="0"/>
            </a:pPr>
            <a:endParaRPr lang="en-US" sz="1800">
              <a:solidFill>
                <a:schemeClr val="tx1"/>
              </a:solidFill>
              <a:latin typeface="Arial"/>
              <a:cs typeface="Arial"/>
            </a:endParaRPr>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7024159" y="5061837"/>
            <a:ext cx="5169882"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7070290" y="5522200"/>
            <a:ext cx="5157787" cy="170841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15 minutes: Brainstorming + writing</a:t>
            </a:r>
            <a:endParaRPr lang="en-US" sz="1800">
              <a:cs typeface="Arial" panose="020B0604020202020204" pitchFamily="34" charset="0"/>
            </a:endParaRPr>
          </a:p>
          <a:p>
            <a:r>
              <a:rPr lang="en-US" sz="1800">
                <a:latin typeface="Arial"/>
                <a:cs typeface="Arial"/>
              </a:rPr>
              <a:t>10 minutes: Gallery Walk</a:t>
            </a:r>
          </a:p>
          <a:p>
            <a:pPr marL="0" indent="0">
              <a:buNone/>
            </a:pPr>
            <a:endParaRPr lang="en-US" sz="1800">
              <a:cs typeface="Arial"/>
            </a:endParaRPr>
          </a:p>
          <a:p>
            <a:pPr lvl="1"/>
            <a:endParaRPr lang="en-US" sz="1800">
              <a:cs typeface="Arial"/>
            </a:endParaRPr>
          </a:p>
        </p:txBody>
      </p:sp>
    </p:spTree>
    <p:extLst>
      <p:ext uri="{BB962C8B-B14F-4D97-AF65-F5344CB8AC3E}">
        <p14:creationId xmlns:p14="http://schemas.microsoft.com/office/powerpoint/2010/main" val="14614878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F749B-FDF1-9901-8296-BCCD502AA6E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E03B17F-5FC9-3D7F-AA5E-F04F74613AE5}"/>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n-US" dirty="0">
                <a:latin typeface="Arial"/>
                <a:cs typeface="Arial"/>
              </a:rPr>
              <a:t>What insights did you gain from this activity?</a:t>
            </a:r>
          </a:p>
          <a:p>
            <a:r>
              <a:rPr lang="en-US" dirty="0">
                <a:latin typeface="Arial"/>
                <a:cs typeface="Arial"/>
              </a:rPr>
              <a:t>How might this activity help you as you support/implement 7-1-7?</a:t>
            </a:r>
            <a:endParaRPr lang="en-US" dirty="0">
              <a:cs typeface="Arial"/>
            </a:endParaRPr>
          </a:p>
        </p:txBody>
      </p:sp>
      <p:sp>
        <p:nvSpPr>
          <p:cNvPr id="5" name="Text Placeholder 4">
            <a:extLst>
              <a:ext uri="{FF2B5EF4-FFF2-40B4-BE49-F238E27FC236}">
                <a16:creationId xmlns:a16="http://schemas.microsoft.com/office/drawing/2014/main" id="{44F0E09E-B46C-D739-6A37-EEEFEC731421}"/>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a:latin typeface="Arial"/>
                <a:cs typeface="Arial"/>
              </a:rPr>
              <a:t>Questions to inspire conversation:</a:t>
            </a:r>
            <a:endParaRPr lang="en-US">
              <a:cs typeface="Arial"/>
            </a:endParaRPr>
          </a:p>
        </p:txBody>
      </p:sp>
      <p:sp>
        <p:nvSpPr>
          <p:cNvPr id="10" name="Title 1">
            <a:extLst>
              <a:ext uri="{FF2B5EF4-FFF2-40B4-BE49-F238E27FC236}">
                <a16:creationId xmlns:a16="http://schemas.microsoft.com/office/drawing/2014/main" id="{356937DB-DEF9-400D-9EFF-281B28C451EC}"/>
              </a:ext>
            </a:extLst>
          </p:cNvPr>
          <p:cNvSpPr>
            <a:spLocks noGrp="1"/>
          </p:cNvSpPr>
          <p:nvPr>
            <p:ph type="title"/>
          </p:nvPr>
        </p:nvSpPr>
        <p:spPr>
          <a:xfrm>
            <a:off x="482219" y="1952168"/>
            <a:ext cx="3467083" cy="2282808"/>
          </a:xfrm>
        </p:spPr>
        <p:txBody>
          <a:bodyPr/>
          <a:lstStyle/>
          <a:p>
            <a:pPr algn="ctr"/>
            <a:r>
              <a:rPr lang="en-US">
                <a:latin typeface="Arial"/>
                <a:cs typeface="Arial"/>
              </a:rPr>
              <a:t>Debrief</a:t>
            </a:r>
            <a:endParaRPr lang="en-US">
              <a:cs typeface="Arial" panose="020B0604020202020204" pitchFamily="34" charset="0"/>
            </a:endParaRPr>
          </a:p>
        </p:txBody>
      </p:sp>
      <p:pic>
        <p:nvPicPr>
          <p:cNvPr id="7" name="Graphic 6">
            <a:extLst>
              <a:ext uri="{FF2B5EF4-FFF2-40B4-BE49-F238E27FC236}">
                <a16:creationId xmlns:a16="http://schemas.microsoft.com/office/drawing/2014/main" id="{B042C3B6-273A-996F-2D99-BA2C82658D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24169481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4034-D00D-5FCB-2AAF-A6973257DE9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117C539-2DA3-890B-E427-499D42551EE1}"/>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679F274D-139D-E9F5-5022-7286F48AE81A}"/>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36113671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D9BB1-13C5-F02F-1922-B709E848607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C824AD1-89FB-DE48-F97D-6F627D691160}"/>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095A9197-CB5C-CC9B-D852-5F49B02B9F43}"/>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a:cs typeface="Arial"/>
              </a:rPr>
              <a:t>Situate within the public health system</a:t>
            </a:r>
            <a:endParaRPr lang="en-US" sz="2000" b="0" i="0" u="none" strike="noStrike" kern="1200" cap="none" spc="0" normalizeH="0" baseline="0" noProof="0">
              <a:ln>
                <a:noFill/>
              </a:ln>
              <a:solidFill>
                <a:srgbClr val="BFBFBF"/>
              </a:solidFill>
              <a:effectLst/>
              <a:uLnTx/>
              <a:uFillTx/>
              <a:latin typeface="Arial"/>
              <a:cs typeface="Arial"/>
            </a:endParaRPr>
          </a:p>
        </p:txBody>
      </p:sp>
      <p:sp>
        <p:nvSpPr>
          <p:cNvPr id="21" name="Title 1">
            <a:extLst>
              <a:ext uri="{FF2B5EF4-FFF2-40B4-BE49-F238E27FC236}">
                <a16:creationId xmlns:a16="http://schemas.microsoft.com/office/drawing/2014/main" id="{D3226198-4B09-E6D6-A95A-9E97A180582E}"/>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Map stakeholders + existing systems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3" name="Title 1">
            <a:extLst>
              <a:ext uri="{FF2B5EF4-FFF2-40B4-BE49-F238E27FC236}">
                <a16:creationId xmlns:a16="http://schemas.microsoft.com/office/drawing/2014/main" id="{56EBC612-04E6-D244-9112-405077E5A024}"/>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Engage stakeholders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5" name="Title 1">
            <a:extLst>
              <a:ext uri="{FF2B5EF4-FFF2-40B4-BE49-F238E27FC236}">
                <a16:creationId xmlns:a16="http://schemas.microsoft.com/office/drawing/2014/main" id="{5E1793DF-D4B1-7A73-C4CF-AE2575BD9696}"/>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chemeClr val="accent1"/>
                </a:solidFill>
                <a:effectLst/>
                <a:uLnTx/>
                <a:uFillTx/>
                <a:latin typeface="Arial"/>
                <a:cs typeface="Arial"/>
              </a:rPr>
              <a:t>Train staff</a:t>
            </a:r>
            <a:endParaRPr lang="en-US" sz="2000" i="0" u="none" strike="noStrike" kern="1200" cap="none" spc="0" normalizeH="0" baseline="0" noProof="0">
              <a:ln>
                <a:noFill/>
              </a:ln>
              <a:solidFill>
                <a:schemeClr val="accent1"/>
              </a:solidFill>
              <a:effectLst/>
              <a:uLnTx/>
              <a:uFillTx/>
              <a:latin typeface="Arial"/>
              <a:cs typeface="Arial"/>
            </a:endParaRPr>
          </a:p>
        </p:txBody>
      </p:sp>
      <p:sp>
        <p:nvSpPr>
          <p:cNvPr id="27" name="Title 1">
            <a:extLst>
              <a:ext uri="{FF2B5EF4-FFF2-40B4-BE49-F238E27FC236}">
                <a16:creationId xmlns:a16="http://schemas.microsoft.com/office/drawing/2014/main" id="{3DB6EFA7-79B5-E876-09B6-6BA291755F1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Integrate into workflows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9" name="Title 1">
            <a:extLst>
              <a:ext uri="{FF2B5EF4-FFF2-40B4-BE49-F238E27FC236}">
                <a16:creationId xmlns:a16="http://schemas.microsoft.com/office/drawing/2014/main" id="{98F2B14F-31CB-B304-4582-0B2AE1E7B6A9}"/>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rgbClr val="BFBFBF"/>
                </a:solidFill>
              </a:rPr>
              <a:t>Pilot use</a:t>
            </a:r>
            <a:endPar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endParaRPr>
          </a:p>
        </p:txBody>
      </p:sp>
      <p:pic>
        <p:nvPicPr>
          <p:cNvPr id="31" name="Graphic 30">
            <a:extLst>
              <a:ext uri="{FF2B5EF4-FFF2-40B4-BE49-F238E27FC236}">
                <a16:creationId xmlns:a16="http://schemas.microsoft.com/office/drawing/2014/main" id="{B3ECE87D-56DF-1E83-42C3-B2EE63C6749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AD785CDF-2E31-6B15-8F3F-A7E210AF92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5BB1D271-C854-C4A4-C69F-F418F5C3D9C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76C53B82-2CAB-D135-9A4A-08B47207E7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EB94BA-3E81-AA9D-617F-4D82C0D0D82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EA6C75B9-95F1-F8BE-05F6-8C78BF6DFF6B}"/>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3691590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pic>
        <p:nvPicPr>
          <p:cNvPr id="21" name="Graphic 20">
            <a:extLst>
              <a:ext uri="{FF2B5EF4-FFF2-40B4-BE49-F238E27FC236}">
                <a16:creationId xmlns:a16="http://schemas.microsoft.com/office/drawing/2014/main" id="{5D4430A6-2E5A-ED55-177A-36CC9A688D5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2" name="Title 1">
            <a:extLst>
              <a:ext uri="{FF2B5EF4-FFF2-40B4-BE49-F238E27FC236}">
                <a16:creationId xmlns:a16="http://schemas.microsoft.com/office/drawing/2014/main" id="{D71A6664-6ADF-7EC8-9314-16A710310D86}"/>
              </a:ext>
            </a:extLst>
          </p:cNvPr>
          <p:cNvSpPr>
            <a:spLocks noGrp="1"/>
          </p:cNvSpPr>
          <p:nvPr>
            <p:ph type="title"/>
          </p:nvPr>
        </p:nvSpPr>
        <p:spPr>
          <a:xfrm>
            <a:off x="477282" y="2765368"/>
            <a:ext cx="3467083" cy="882711"/>
          </a:xfrm>
        </p:spPr>
        <p:txBody>
          <a:bodyPr/>
          <a:lstStyle/>
          <a:p>
            <a:pPr algn="ctr"/>
            <a:r>
              <a:rPr lang="en-US"/>
              <a:t>Train staff</a:t>
            </a:r>
          </a:p>
        </p:txBody>
      </p:sp>
      <p:sp>
        <p:nvSpPr>
          <p:cNvPr id="14" name="Content Placeholder 2">
            <a:extLst>
              <a:ext uri="{FF2B5EF4-FFF2-40B4-BE49-F238E27FC236}">
                <a16:creationId xmlns:a16="http://schemas.microsoft.com/office/drawing/2014/main" id="{E544B506-B691-5E11-8786-033DB8306918}"/>
              </a:ext>
            </a:extLst>
          </p:cNvPr>
          <p:cNvSpPr txBox="1">
            <a:spLocks/>
          </p:cNvSpPr>
          <p:nvPr/>
        </p:nvSpPr>
        <p:spPr>
          <a:xfrm>
            <a:off x="4981659" y="1439861"/>
            <a:ext cx="6693029" cy="43517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1"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7-1-7 orientation</a:t>
            </a:r>
            <a:r>
              <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 relevant for wide range of audiences, including high-level and across sectors and levels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b="1" dirty="0"/>
              <a:t>7-1-7 technical training</a:t>
            </a:r>
            <a:r>
              <a:rPr lang="en-US" dirty="0"/>
              <a:t>: relevant for technical</a:t>
            </a:r>
            <a:r>
              <a:rPr kumimoji="0" lang="en-US" sz="2200" b="0" i="0" u="none" strike="noStrike" kern="1200" cap="none" spc="0" normalizeH="0" noProof="0" dirty="0">
                <a:ln>
                  <a:noFill/>
                </a:ln>
                <a:solidFill>
                  <a:srgbClr val="394D56"/>
                </a:solidFill>
                <a:effectLst/>
                <a:uLnTx/>
                <a:uFillTx/>
                <a:latin typeface="Arial" panose="020B0604020202020204" pitchFamily="34" charset="0"/>
                <a:ea typeface="+mn-ea"/>
                <a:cs typeface="+mn-cs"/>
              </a:rPr>
              <a:t> teams and frontline staff</a:t>
            </a:r>
            <a:endPar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Focused on 7-1-7 use + workflows + tools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Helpful for those training</a:t>
            </a:r>
            <a:r>
              <a:rPr kumimoji="0" lang="en-US" sz="2000" b="0" i="0" u="none" strike="noStrike" kern="1200" cap="none" spc="0" normalizeH="0" noProof="0" dirty="0">
                <a:ln>
                  <a:noFill/>
                </a:ln>
                <a:solidFill>
                  <a:srgbClr val="394D56"/>
                </a:solidFill>
                <a:effectLst/>
                <a:uLnTx/>
                <a:uFillTx/>
                <a:latin typeface="Arial" panose="020B0604020202020204" pitchFamily="34" charset="0"/>
                <a:ea typeface="+mn-ea"/>
                <a:cs typeface="+mn-cs"/>
              </a:rPr>
              <a:t> others on 7-1-7</a:t>
            </a: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Consider adding on</a:t>
            </a:r>
            <a:r>
              <a:rPr kumimoji="0" lang="en-US" sz="2200" b="0" i="0" u="none" strike="noStrike" kern="1200" cap="none" spc="0" normalizeH="0" noProof="0" dirty="0">
                <a:ln>
                  <a:noFill/>
                </a:ln>
                <a:solidFill>
                  <a:srgbClr val="394D56"/>
                </a:solidFill>
                <a:effectLst/>
                <a:uLnTx/>
                <a:uFillTx/>
                <a:latin typeface="Arial" panose="020B0604020202020204" pitchFamily="34" charset="0"/>
                <a:ea typeface="+mn-ea"/>
                <a:cs typeface="+mn-cs"/>
              </a:rPr>
              <a:t> </a:t>
            </a:r>
            <a:r>
              <a:rPr kumimoji="0" lang="en-US" sz="2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7-1-7 trainings to existing trainings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268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701356" y="767230"/>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Training needs  </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7062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8F0F7-23D6-F15E-4422-0F3920434518}"/>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A899A5D7-F6C5-B4C7-D296-58479914C2A0}"/>
              </a:ext>
            </a:extLst>
          </p:cNvPr>
          <p:cNvSpPr txBox="1">
            <a:spLocks/>
          </p:cNvSpPr>
          <p:nvPr/>
        </p:nvSpPr>
        <p:spPr>
          <a:xfrm>
            <a:off x="4835950" y="594619"/>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3" name="Text Placeholder 4">
            <a:extLst>
              <a:ext uri="{FF2B5EF4-FFF2-40B4-BE49-F238E27FC236}">
                <a16:creationId xmlns:a16="http://schemas.microsoft.com/office/drawing/2014/main" id="{7149E658-23FC-0C8B-0325-C70AD3CD9709}"/>
              </a:ext>
            </a:extLst>
          </p:cNvPr>
          <p:cNvSpPr txBox="1">
            <a:spLocks/>
          </p:cNvSpPr>
          <p:nvPr/>
        </p:nvSpPr>
        <p:spPr>
          <a:xfrm>
            <a:off x="4620819" y="383132"/>
            <a:ext cx="712793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Example: South Sudan’s 7-1-7 adoption trainings </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8359AD6A-062F-129B-F466-9E5AD88A2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005" y="2933449"/>
            <a:ext cx="2728844" cy="1650939"/>
          </a:xfrm>
          <a:prstGeom prst="rect">
            <a:avLst/>
          </a:prstGeom>
          <a:ln w="12700">
            <a:solidFill>
              <a:schemeClr val="tx2"/>
            </a:solidFill>
          </a:ln>
        </p:spPr>
      </p:pic>
      <p:pic>
        <p:nvPicPr>
          <p:cNvPr id="6" name="Picture 5">
            <a:extLst>
              <a:ext uri="{FF2B5EF4-FFF2-40B4-BE49-F238E27FC236}">
                <a16:creationId xmlns:a16="http://schemas.microsoft.com/office/drawing/2014/main" id="{82728A44-E620-12E5-76CF-04104C9704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10005" y="5015020"/>
            <a:ext cx="2737649" cy="1558883"/>
          </a:xfrm>
          <a:prstGeom prst="rect">
            <a:avLst/>
          </a:prstGeom>
          <a:ln w="12700">
            <a:solidFill>
              <a:schemeClr val="tx2"/>
            </a:solidFill>
          </a:ln>
        </p:spPr>
      </p:pic>
      <p:pic>
        <p:nvPicPr>
          <p:cNvPr id="10" name="Picture 9">
            <a:extLst>
              <a:ext uri="{FF2B5EF4-FFF2-40B4-BE49-F238E27FC236}">
                <a16:creationId xmlns:a16="http://schemas.microsoft.com/office/drawing/2014/main" id="{EF1BE200-3395-3026-EA5E-1D3F389C35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005" y="990157"/>
            <a:ext cx="2711468" cy="1545815"/>
          </a:xfrm>
          <a:prstGeom prst="rect">
            <a:avLst/>
          </a:prstGeom>
          <a:ln w="12700">
            <a:solidFill>
              <a:schemeClr val="tx2"/>
            </a:solidFill>
          </a:ln>
        </p:spPr>
      </p:pic>
      <p:sp>
        <p:nvSpPr>
          <p:cNvPr id="16" name="Content Placeholder 2">
            <a:extLst>
              <a:ext uri="{FF2B5EF4-FFF2-40B4-BE49-F238E27FC236}">
                <a16:creationId xmlns:a16="http://schemas.microsoft.com/office/drawing/2014/main" id="{A8AB445B-F75A-2D62-9607-C3BF08CA9640}"/>
              </a:ext>
            </a:extLst>
          </p:cNvPr>
          <p:cNvSpPr txBox="1">
            <a:spLocks/>
          </p:cNvSpPr>
          <p:nvPr/>
        </p:nvSpPr>
        <p:spPr>
          <a:xfrm>
            <a:off x="7739466" y="965501"/>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618393"/>
                </a:solidFill>
                <a:effectLst/>
                <a:uLnTx/>
                <a:uFillTx/>
                <a:latin typeface="Arial" panose="020B0604020202020204" pitchFamily="34" charset="0"/>
                <a:ea typeface="+mn-ea"/>
                <a:cs typeface="+mn-cs"/>
              </a:rPr>
              <a:t>3-day high leadership orientation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Sensitize leadership of different ministries and partners to 7-1-7</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7-1-7 alongside health security and planning topics</a:t>
            </a:r>
          </a:p>
        </p:txBody>
      </p:sp>
      <p:sp>
        <p:nvSpPr>
          <p:cNvPr id="7" name="Content Placeholder 2">
            <a:extLst>
              <a:ext uri="{FF2B5EF4-FFF2-40B4-BE49-F238E27FC236}">
                <a16:creationId xmlns:a16="http://schemas.microsoft.com/office/drawing/2014/main" id="{059778C3-36F7-F617-5725-061ACC16D0D5}"/>
              </a:ext>
            </a:extLst>
          </p:cNvPr>
          <p:cNvSpPr txBox="1">
            <a:spLocks/>
          </p:cNvSpPr>
          <p:nvPr/>
        </p:nvSpPr>
        <p:spPr>
          <a:xfrm>
            <a:off x="7739466" y="2938602"/>
            <a:ext cx="4009292"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618393"/>
                </a:solidFill>
                <a:effectLst/>
                <a:uLnTx/>
                <a:uFillTx/>
                <a:latin typeface="Arial" panose="020B0604020202020204" pitchFamily="34" charset="0"/>
                <a:ea typeface="+mn-ea"/>
                <a:cs typeface="+mn-cs"/>
              </a:rPr>
              <a:t>3-day technical leadership orientation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Sensitize multisectoral technical leads and Line Ministries One Health focal points to 7-1-7</a:t>
            </a:r>
          </a:p>
        </p:txBody>
      </p:sp>
      <p:sp>
        <p:nvSpPr>
          <p:cNvPr id="11" name="Content Placeholder 2">
            <a:extLst>
              <a:ext uri="{FF2B5EF4-FFF2-40B4-BE49-F238E27FC236}">
                <a16:creationId xmlns:a16="http://schemas.microsoft.com/office/drawing/2014/main" id="{36A1618C-9257-81A8-E09C-DFDCDA83815A}"/>
              </a:ext>
            </a:extLst>
          </p:cNvPr>
          <p:cNvSpPr txBox="1">
            <a:spLocks/>
          </p:cNvSpPr>
          <p:nvPr/>
        </p:nvSpPr>
        <p:spPr>
          <a:xfrm>
            <a:off x="7739466" y="4908489"/>
            <a:ext cx="4147734" cy="16509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dirty="0">
                <a:ln>
                  <a:noFill/>
                </a:ln>
                <a:solidFill>
                  <a:srgbClr val="618393"/>
                </a:solidFill>
                <a:effectLst/>
                <a:uLnTx/>
                <a:uFillTx/>
                <a:latin typeface="Arial" panose="020B0604020202020204" pitchFamily="34" charset="0"/>
                <a:ea typeface="+mn-ea"/>
                <a:cs typeface="+mn-cs"/>
              </a:rPr>
              <a:t>7-day technical officers implementation training </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For technical officers involved in outbreak detection and response</a:t>
            </a:r>
          </a:p>
          <a:p>
            <a:pPr marL="228600" marR="0" lvl="0" indent="-228600" algn="l" defTabSz="914400" rtl="0" eaLnBrk="1" fontAlgn="auto" latinLnBrk="0" hangingPunct="1">
              <a:lnSpc>
                <a:spcPct val="100000"/>
              </a:lnSpc>
              <a:spcBef>
                <a:spcPts val="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rPr>
              <a:t>Included field simulation and applying 7-1-7 to previous outbreaks</a:t>
            </a:r>
          </a:p>
        </p:txBody>
      </p:sp>
      <p:pic>
        <p:nvPicPr>
          <p:cNvPr id="14" name="Graphic 13">
            <a:extLst>
              <a:ext uri="{FF2B5EF4-FFF2-40B4-BE49-F238E27FC236}">
                <a16:creationId xmlns:a16="http://schemas.microsoft.com/office/drawing/2014/main" id="{6869244D-24AF-173E-5141-D8CBE0F184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55546" y="1880680"/>
            <a:ext cx="915144" cy="917622"/>
          </a:xfrm>
          <a:prstGeom prst="rect">
            <a:avLst/>
          </a:prstGeom>
        </p:spPr>
      </p:pic>
      <p:sp>
        <p:nvSpPr>
          <p:cNvPr id="18" name="Title 1">
            <a:extLst>
              <a:ext uri="{FF2B5EF4-FFF2-40B4-BE49-F238E27FC236}">
                <a16:creationId xmlns:a16="http://schemas.microsoft.com/office/drawing/2014/main" id="{E7CF9E54-D790-FB9B-1EB3-12FD6D1C75FA}"/>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Train staff</a:t>
            </a:r>
          </a:p>
        </p:txBody>
      </p:sp>
    </p:spTree>
    <p:extLst>
      <p:ext uri="{BB962C8B-B14F-4D97-AF65-F5344CB8AC3E}">
        <p14:creationId xmlns:p14="http://schemas.microsoft.com/office/powerpoint/2010/main" val="179773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11"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6FD9463B-77A3-5D8D-FEB7-6268856381CA}"/>
              </a:ext>
            </a:extLst>
          </p:cNvPr>
          <p:cNvSpPr txBox="1"/>
          <p:nvPr/>
        </p:nvSpPr>
        <p:spPr>
          <a:xfrm>
            <a:off x="4786366" y="569497"/>
            <a:ext cx="6097904"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7-1-7 Alliance-supported training materials</a:t>
            </a:r>
          </a:p>
        </p:txBody>
      </p:sp>
      <p:sp>
        <p:nvSpPr>
          <p:cNvPr id="12" name="Content Placeholder 2">
            <a:extLst>
              <a:ext uri="{FF2B5EF4-FFF2-40B4-BE49-F238E27FC236}">
                <a16:creationId xmlns:a16="http://schemas.microsoft.com/office/drawing/2014/main" id="{475C6F1E-4EC2-006C-5CF2-DD02EDE877DA}"/>
              </a:ext>
            </a:extLst>
          </p:cNvPr>
          <p:cNvSpPr>
            <a:spLocks noGrp="1"/>
          </p:cNvSpPr>
          <p:nvPr>
            <p:ph idx="1"/>
          </p:nvPr>
        </p:nvSpPr>
        <p:spPr>
          <a:xfrm>
            <a:off x="4786366" y="1267687"/>
            <a:ext cx="6138537" cy="564660"/>
          </a:xfrm>
        </p:spPr>
        <p:txBody>
          <a:bodyPr/>
          <a:lstStyle/>
          <a:p>
            <a:pPr marL="0" indent="0">
              <a:buNone/>
            </a:pPr>
            <a:r>
              <a:rPr lang="en-US" sz="1800" b="1">
                <a:solidFill>
                  <a:schemeClr val="tx2"/>
                </a:solidFill>
                <a:cs typeface="Arial" panose="020B0604020202020204" pitchFamily="34" charset="0"/>
              </a:rPr>
              <a:t>Training packages</a:t>
            </a: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a:p>
            <a:endParaRPr lang="en-US">
              <a:cs typeface="Arial" panose="020B0604020202020204" pitchFamily="34" charset="0"/>
            </a:endParaRPr>
          </a:p>
        </p:txBody>
      </p:sp>
      <p:sp>
        <p:nvSpPr>
          <p:cNvPr id="13" name="Rounded Rectangle 12">
            <a:extLst>
              <a:ext uri="{FF2B5EF4-FFF2-40B4-BE49-F238E27FC236}">
                <a16:creationId xmlns:a16="http://schemas.microsoft.com/office/drawing/2014/main" id="{A03A78CD-6299-2D0F-9993-B29C032CF6A3}"/>
              </a:ext>
            </a:extLst>
          </p:cNvPr>
          <p:cNvSpPr>
            <a:spLocks/>
          </p:cNvSpPr>
          <p:nvPr/>
        </p:nvSpPr>
        <p:spPr>
          <a:xfrm>
            <a:off x="4631685"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5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Orientation package</a:t>
            </a:r>
          </a:p>
        </p:txBody>
      </p:sp>
      <p:sp>
        <p:nvSpPr>
          <p:cNvPr id="14" name="Rounded Rectangle 13">
            <a:extLst>
              <a:ext uri="{FF2B5EF4-FFF2-40B4-BE49-F238E27FC236}">
                <a16:creationId xmlns:a16="http://schemas.microsoft.com/office/drawing/2014/main" id="{F9DFA364-E7AA-A908-25BD-ADD2BCE922FA}"/>
              </a:ext>
            </a:extLst>
          </p:cNvPr>
          <p:cNvSpPr>
            <a:spLocks/>
          </p:cNvSpPr>
          <p:nvPr/>
        </p:nvSpPr>
        <p:spPr>
          <a:xfrm>
            <a:off x="6464727"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5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Technical package</a:t>
            </a:r>
          </a:p>
        </p:txBody>
      </p:sp>
      <p:sp>
        <p:nvSpPr>
          <p:cNvPr id="15" name="Rounded Rectangle 14">
            <a:extLst>
              <a:ext uri="{FF2B5EF4-FFF2-40B4-BE49-F238E27FC236}">
                <a16:creationId xmlns:a16="http://schemas.microsoft.com/office/drawing/2014/main" id="{612BE121-880D-6FB8-F312-BB50E30713BA}"/>
              </a:ext>
            </a:extLst>
          </p:cNvPr>
          <p:cNvSpPr>
            <a:spLocks/>
          </p:cNvSpPr>
          <p:nvPr/>
        </p:nvSpPr>
        <p:spPr>
          <a:xfrm>
            <a:off x="8297770"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5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Training of trainer package</a:t>
            </a:r>
          </a:p>
        </p:txBody>
      </p:sp>
      <p:sp>
        <p:nvSpPr>
          <p:cNvPr id="17" name="Rounded Rectangle 16">
            <a:extLst>
              <a:ext uri="{FF2B5EF4-FFF2-40B4-BE49-F238E27FC236}">
                <a16:creationId xmlns:a16="http://schemas.microsoft.com/office/drawing/2014/main" id="{1418A47C-878E-E224-3992-61919C8F4CA1}"/>
              </a:ext>
            </a:extLst>
          </p:cNvPr>
          <p:cNvSpPr>
            <a:spLocks/>
          </p:cNvSpPr>
          <p:nvPr/>
        </p:nvSpPr>
        <p:spPr>
          <a:xfrm>
            <a:off x="10130813" y="1682552"/>
            <a:ext cx="1691640" cy="1600200"/>
          </a:xfrm>
          <a:prstGeom prst="roundRect">
            <a:avLst/>
          </a:prstGeom>
          <a:solidFill>
            <a:schemeClr val="accent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50" b="0"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24" name="TextBox 23">
            <a:extLst>
              <a:ext uri="{FF2B5EF4-FFF2-40B4-BE49-F238E27FC236}">
                <a16:creationId xmlns:a16="http://schemas.microsoft.com/office/drawing/2014/main" id="{138B55C0-3D66-A74F-5250-FC4DE5730AC1}"/>
              </a:ext>
            </a:extLst>
          </p:cNvPr>
          <p:cNvSpPr txBox="1"/>
          <p:nvPr/>
        </p:nvSpPr>
        <p:spPr>
          <a:xfrm>
            <a:off x="4631684" y="3483628"/>
            <a:ext cx="7177623" cy="646331"/>
          </a:xfrm>
          <a:prstGeom prst="rect">
            <a:avLst/>
          </a:prstGeom>
          <a:noFill/>
        </p:spPr>
        <p:txBody>
          <a:bodyPr wrap="square">
            <a:spAutoFit/>
          </a:bodyPr>
          <a:lstStyle/>
          <a:p>
            <a:pPr marL="187325" marR="0" lvl="1"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Training packages are built from adaptable modules of presentations,</a:t>
            </a:r>
            <a:r>
              <a:rPr kumimoji="0" lang="en-GB" sz="1800" b="1" i="0" u="none" strike="noStrike" kern="1200" cap="none" spc="0" normalizeH="0" noProof="0">
                <a:ln>
                  <a:noFill/>
                </a:ln>
                <a:solidFill>
                  <a:srgbClr val="618393"/>
                </a:solidFill>
                <a:effectLst/>
                <a:uLnTx/>
                <a:uFillTx/>
                <a:latin typeface="Arial" panose="020B0604020202020204" pitchFamily="34" charset="0"/>
                <a:ea typeface="+mn-ea"/>
                <a:cs typeface="Arial" panose="020B0604020202020204" pitchFamily="34" charset="0"/>
              </a:rPr>
              <a:t> </a:t>
            </a:r>
            <a:r>
              <a:rPr kumimoji="0" lang="en-GB" sz="18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activities, and discussions</a:t>
            </a:r>
          </a:p>
        </p:txBody>
      </p:sp>
      <p:grpSp>
        <p:nvGrpSpPr>
          <p:cNvPr id="33" name="Group 32">
            <a:extLst>
              <a:ext uri="{FF2B5EF4-FFF2-40B4-BE49-F238E27FC236}">
                <a16:creationId xmlns:a16="http://schemas.microsoft.com/office/drawing/2014/main" id="{4ADDC58E-E636-A996-7A76-8AD6FC12BB7E}"/>
              </a:ext>
            </a:extLst>
          </p:cNvPr>
          <p:cNvGrpSpPr/>
          <p:nvPr/>
        </p:nvGrpSpPr>
        <p:grpSpPr>
          <a:xfrm>
            <a:off x="4676593" y="4330835"/>
            <a:ext cx="6959548" cy="2148956"/>
            <a:chOff x="4676593" y="4255136"/>
            <a:chExt cx="6959548" cy="2148956"/>
          </a:xfrm>
        </p:grpSpPr>
        <p:sp>
          <p:nvSpPr>
            <p:cNvPr id="25" name="Rounded Rectangle 24">
              <a:extLst>
                <a:ext uri="{FF2B5EF4-FFF2-40B4-BE49-F238E27FC236}">
                  <a16:creationId xmlns:a16="http://schemas.microsoft.com/office/drawing/2014/main" id="{6D91B5EE-3C40-7131-7A4F-BAB439DC498E}"/>
                </a:ext>
              </a:extLst>
            </p:cNvPr>
            <p:cNvSpPr/>
            <p:nvPr/>
          </p:nvSpPr>
          <p:spPr>
            <a:xfrm>
              <a:off x="6107870"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Own outbreak analysis activity</a:t>
              </a:r>
            </a:p>
          </p:txBody>
        </p:sp>
        <p:sp>
          <p:nvSpPr>
            <p:cNvPr id="26" name="Rounded Rectangle 25">
              <a:extLst>
                <a:ext uri="{FF2B5EF4-FFF2-40B4-BE49-F238E27FC236}">
                  <a16:creationId xmlns:a16="http://schemas.microsoft.com/office/drawing/2014/main" id="{44FEA8BF-FA91-1C7F-F382-2BE0A385CD47}"/>
                </a:ext>
              </a:extLst>
            </p:cNvPr>
            <p:cNvSpPr/>
            <p:nvPr/>
          </p:nvSpPr>
          <p:spPr>
            <a:xfrm>
              <a:off x="8970424"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Discussion sessions</a:t>
              </a:r>
            </a:p>
          </p:txBody>
        </p:sp>
        <p:sp>
          <p:nvSpPr>
            <p:cNvPr id="27" name="Rounded Rectangle 26">
              <a:extLst>
                <a:ext uri="{FF2B5EF4-FFF2-40B4-BE49-F238E27FC236}">
                  <a16:creationId xmlns:a16="http://schemas.microsoft.com/office/drawing/2014/main" id="{C0D398AA-D579-C227-C46F-0FB77440A400}"/>
                </a:ext>
              </a:extLst>
            </p:cNvPr>
            <p:cNvSpPr/>
            <p:nvPr/>
          </p:nvSpPr>
          <p:spPr>
            <a:xfrm>
              <a:off x="4676593"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Training of trainers talks + activities</a:t>
              </a:r>
            </a:p>
          </p:txBody>
        </p:sp>
        <p:sp>
          <p:nvSpPr>
            <p:cNvPr id="29" name="Rounded Rectangle 28">
              <a:extLst>
                <a:ext uri="{FF2B5EF4-FFF2-40B4-BE49-F238E27FC236}">
                  <a16:creationId xmlns:a16="http://schemas.microsoft.com/office/drawing/2014/main" id="{A99FD6D9-0AC6-7701-2A65-FCDDA6D338C2}"/>
                </a:ext>
              </a:extLst>
            </p:cNvPr>
            <p:cNvSpPr/>
            <p:nvPr/>
          </p:nvSpPr>
          <p:spPr>
            <a:xfrm>
              <a:off x="7539147"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Case studies</a:t>
              </a:r>
            </a:p>
          </p:txBody>
        </p:sp>
        <p:sp>
          <p:nvSpPr>
            <p:cNvPr id="30" name="Rounded Rectangle 29">
              <a:extLst>
                <a:ext uri="{FF2B5EF4-FFF2-40B4-BE49-F238E27FC236}">
                  <a16:creationId xmlns:a16="http://schemas.microsoft.com/office/drawing/2014/main" id="{6D883377-AA35-DEDB-3335-E7E8680201BF}"/>
                </a:ext>
              </a:extLst>
            </p:cNvPr>
            <p:cNvSpPr/>
            <p:nvPr/>
          </p:nvSpPr>
          <p:spPr>
            <a:xfrm>
              <a:off x="10401701" y="5489692"/>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t>
              </a:r>
            </a:p>
          </p:txBody>
        </p:sp>
        <p:grpSp>
          <p:nvGrpSpPr>
            <p:cNvPr id="32" name="Group 31">
              <a:extLst>
                <a:ext uri="{FF2B5EF4-FFF2-40B4-BE49-F238E27FC236}">
                  <a16:creationId xmlns:a16="http://schemas.microsoft.com/office/drawing/2014/main" id="{71C6E97D-7497-AFA4-B9DA-54D0A589D78C}"/>
                </a:ext>
              </a:extLst>
            </p:cNvPr>
            <p:cNvGrpSpPr/>
            <p:nvPr/>
          </p:nvGrpSpPr>
          <p:grpSpPr>
            <a:xfrm>
              <a:off x="4676593" y="4255136"/>
              <a:ext cx="6959548" cy="920312"/>
              <a:chOff x="4644358" y="4261048"/>
              <a:chExt cx="6959548" cy="920312"/>
            </a:xfrm>
          </p:grpSpPr>
          <p:sp>
            <p:nvSpPr>
              <p:cNvPr id="20" name="Rounded Rectangle 19">
                <a:extLst>
                  <a:ext uri="{FF2B5EF4-FFF2-40B4-BE49-F238E27FC236}">
                    <a16:creationId xmlns:a16="http://schemas.microsoft.com/office/drawing/2014/main" id="{0708D193-68B9-6C39-A4F2-ECE8D5023D5E}"/>
                  </a:ext>
                </a:extLst>
              </p:cNvPr>
              <p:cNvSpPr/>
              <p:nvPr/>
            </p:nvSpPr>
            <p:spPr>
              <a:xfrm>
                <a:off x="4644358"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Introduction to 7-1-7 talk</a:t>
                </a:r>
              </a:p>
            </p:txBody>
          </p:sp>
          <p:sp>
            <p:nvSpPr>
              <p:cNvPr id="22" name="Rounded Rectangle 21">
                <a:extLst>
                  <a:ext uri="{FF2B5EF4-FFF2-40B4-BE49-F238E27FC236}">
                    <a16:creationId xmlns:a16="http://schemas.microsoft.com/office/drawing/2014/main" id="{2C0A3E9B-6E4D-0F67-A520-56FAE8425D30}"/>
                  </a:ext>
                </a:extLst>
              </p:cNvPr>
              <p:cNvSpPr/>
              <p:nvPr/>
            </p:nvSpPr>
            <p:spPr>
              <a:xfrm>
                <a:off x="6075635" y="4266960"/>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Tabletop activity</a:t>
                </a:r>
              </a:p>
            </p:txBody>
          </p:sp>
          <p:sp>
            <p:nvSpPr>
              <p:cNvPr id="23" name="Rounded Rectangle 22">
                <a:extLst>
                  <a:ext uri="{FF2B5EF4-FFF2-40B4-BE49-F238E27FC236}">
                    <a16:creationId xmlns:a16="http://schemas.microsoft.com/office/drawing/2014/main" id="{096F6644-50F6-3895-23D1-EBE266AFCAC0}"/>
                  </a:ext>
                </a:extLst>
              </p:cNvPr>
              <p:cNvSpPr/>
              <p:nvPr/>
            </p:nvSpPr>
            <p:spPr>
              <a:xfrm>
                <a:off x="8938189"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Using 7-1-7 talks + activities</a:t>
                </a:r>
              </a:p>
            </p:txBody>
          </p:sp>
          <p:sp>
            <p:nvSpPr>
              <p:cNvPr id="28" name="Rounded Rectangle 27">
                <a:extLst>
                  <a:ext uri="{FF2B5EF4-FFF2-40B4-BE49-F238E27FC236}">
                    <a16:creationId xmlns:a16="http://schemas.microsoft.com/office/drawing/2014/main" id="{93C39F8A-2FA2-5BFA-ABEA-E116CDC25157}"/>
                  </a:ext>
                </a:extLst>
              </p:cNvPr>
              <p:cNvSpPr/>
              <p:nvPr/>
            </p:nvSpPr>
            <p:spPr>
              <a:xfrm>
                <a:off x="7506912"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Core principles talk/activity</a:t>
                </a:r>
              </a:p>
            </p:txBody>
          </p:sp>
          <p:sp>
            <p:nvSpPr>
              <p:cNvPr id="31" name="Rounded Rectangle 30">
                <a:extLst>
                  <a:ext uri="{FF2B5EF4-FFF2-40B4-BE49-F238E27FC236}">
                    <a16:creationId xmlns:a16="http://schemas.microsoft.com/office/drawing/2014/main" id="{C6A8576E-A187-D575-5266-D7BBC79E1D39}"/>
                  </a:ext>
                </a:extLst>
              </p:cNvPr>
              <p:cNvSpPr/>
              <p:nvPr/>
            </p:nvSpPr>
            <p:spPr>
              <a:xfrm>
                <a:off x="10369466" y="4261048"/>
                <a:ext cx="1234440" cy="914400"/>
              </a:xfrm>
              <a:prstGeom prst="roundRect">
                <a:avLst/>
              </a:prstGeom>
              <a:solidFill>
                <a:schemeClr val="bg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Adopting 7-1-7 talks + activities</a:t>
                </a:r>
              </a:p>
            </p:txBody>
          </p:sp>
        </p:grpSp>
      </p:grpSp>
      <p:pic>
        <p:nvPicPr>
          <p:cNvPr id="9" name="Graphic 8">
            <a:extLst>
              <a:ext uri="{FF2B5EF4-FFF2-40B4-BE49-F238E27FC236}">
                <a16:creationId xmlns:a16="http://schemas.microsoft.com/office/drawing/2014/main" id="{F5CE8886-6C19-5FA7-D0EA-8AE3D639AD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191AA34D-940C-5BAC-02ED-ADB87C16E10F}"/>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Train staff</a:t>
            </a:r>
          </a:p>
        </p:txBody>
      </p:sp>
    </p:spTree>
    <p:extLst>
      <p:ext uri="{BB962C8B-B14F-4D97-AF65-F5344CB8AC3E}">
        <p14:creationId xmlns:p14="http://schemas.microsoft.com/office/powerpoint/2010/main" val="318416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3" grpId="0" animBg="1"/>
      <p:bldP spid="14" grpId="0" animBg="1"/>
      <p:bldP spid="15" grpId="0" animBg="1"/>
      <p:bldP spid="17" grpId="0" animBg="1"/>
      <p:bldP spid="2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98254-0D3E-5BA8-1E4A-53650A29CEE0}"/>
            </a:ext>
          </a:extLst>
        </p:cNvPr>
        <p:cNvGrpSpPr/>
        <p:nvPr/>
      </p:nvGrpSpPr>
      <p:grpSpPr>
        <a:xfrm>
          <a:off x="0" y="0"/>
          <a:ext cx="0" cy="0"/>
          <a:chOff x="0" y="0"/>
          <a:chExt cx="0" cy="0"/>
        </a:xfrm>
      </p:grpSpPr>
      <p:sp>
        <p:nvSpPr>
          <p:cNvPr id="21" name="TextBox 20">
            <a:extLst>
              <a:ext uri="{FF2B5EF4-FFF2-40B4-BE49-F238E27FC236}">
                <a16:creationId xmlns:a16="http://schemas.microsoft.com/office/drawing/2014/main" id="{3BCA76DE-2883-8DD5-35FA-AF74AB054078}"/>
              </a:ext>
            </a:extLst>
          </p:cNvPr>
          <p:cNvSpPr txBox="1"/>
          <p:nvPr/>
        </p:nvSpPr>
        <p:spPr>
          <a:xfrm>
            <a:off x="4786366" y="569497"/>
            <a:ext cx="6803654" cy="43088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7-1-7 Alliance-supported online training courses</a:t>
            </a:r>
          </a:p>
        </p:txBody>
      </p:sp>
      <p:pic>
        <p:nvPicPr>
          <p:cNvPr id="9" name="Graphic 8">
            <a:extLst>
              <a:ext uri="{FF2B5EF4-FFF2-40B4-BE49-F238E27FC236}">
                <a16:creationId xmlns:a16="http://schemas.microsoft.com/office/drawing/2014/main" id="{341AD443-B1F6-9C72-01BD-5C8DFE26CF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5546" y="1880680"/>
            <a:ext cx="915144" cy="917622"/>
          </a:xfrm>
          <a:prstGeom prst="rect">
            <a:avLst/>
          </a:prstGeom>
        </p:spPr>
      </p:pic>
      <p:sp>
        <p:nvSpPr>
          <p:cNvPr id="11" name="Title 1">
            <a:extLst>
              <a:ext uri="{FF2B5EF4-FFF2-40B4-BE49-F238E27FC236}">
                <a16:creationId xmlns:a16="http://schemas.microsoft.com/office/drawing/2014/main" id="{F5633090-2101-851D-E5F9-EDB4CFA52983}"/>
              </a:ext>
            </a:extLst>
          </p:cNvPr>
          <p:cNvSpPr txBox="1">
            <a:spLocks/>
          </p:cNvSpPr>
          <p:nvPr/>
        </p:nvSpPr>
        <p:spPr>
          <a:xfrm>
            <a:off x="477282" y="2765368"/>
            <a:ext cx="3467083" cy="882711"/>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t>Train staff</a:t>
            </a:r>
          </a:p>
        </p:txBody>
      </p:sp>
      <p:pic>
        <p:nvPicPr>
          <p:cNvPr id="5" name="Picture 4">
            <a:extLst>
              <a:ext uri="{FF2B5EF4-FFF2-40B4-BE49-F238E27FC236}">
                <a16:creationId xmlns:a16="http://schemas.microsoft.com/office/drawing/2014/main" id="{08FA2065-09A9-D886-F854-80725BA03A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978795" y="1680412"/>
            <a:ext cx="2286000" cy="2870244"/>
          </a:xfrm>
          <a:prstGeom prst="rect">
            <a:avLst/>
          </a:prstGeom>
          <a:ln w="12700">
            <a:solidFill>
              <a:schemeClr val="tx2"/>
            </a:solidFill>
          </a:ln>
        </p:spPr>
      </p:pic>
      <p:pic>
        <p:nvPicPr>
          <p:cNvPr id="6" name="Picture 5">
            <a:extLst>
              <a:ext uri="{FF2B5EF4-FFF2-40B4-BE49-F238E27FC236}">
                <a16:creationId xmlns:a16="http://schemas.microsoft.com/office/drawing/2014/main" id="{06404736-7F72-DAF2-F45C-4D54F16504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50278" y="1979392"/>
            <a:ext cx="2286000" cy="3062835"/>
          </a:xfrm>
          <a:prstGeom prst="rect">
            <a:avLst/>
          </a:prstGeom>
          <a:ln w="12700">
            <a:solidFill>
              <a:schemeClr val="tx2"/>
            </a:solidFill>
          </a:ln>
        </p:spPr>
      </p:pic>
      <p:pic>
        <p:nvPicPr>
          <p:cNvPr id="7" name="Picture 6">
            <a:extLst>
              <a:ext uri="{FF2B5EF4-FFF2-40B4-BE49-F238E27FC236}">
                <a16:creationId xmlns:a16="http://schemas.microsoft.com/office/drawing/2014/main" id="{D4119B20-9449-92C0-66BB-6C644F7C56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21761" y="2418599"/>
            <a:ext cx="2286000" cy="2942289"/>
          </a:xfrm>
          <a:prstGeom prst="rect">
            <a:avLst/>
          </a:prstGeom>
          <a:ln w="12700">
            <a:solidFill>
              <a:schemeClr val="tx2"/>
            </a:solidFill>
          </a:ln>
        </p:spPr>
      </p:pic>
      <p:sp>
        <p:nvSpPr>
          <p:cNvPr id="2" name="TextBox 1">
            <a:extLst>
              <a:ext uri="{FF2B5EF4-FFF2-40B4-BE49-F238E27FC236}">
                <a16:creationId xmlns:a16="http://schemas.microsoft.com/office/drawing/2014/main" id="{60872893-4093-12A1-8481-ADC7547140E0}"/>
              </a:ext>
            </a:extLst>
          </p:cNvPr>
          <p:cNvSpPr txBox="1"/>
          <p:nvPr/>
        </p:nvSpPr>
        <p:spPr>
          <a:xfrm>
            <a:off x="8185888" y="549821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latin typeface="Arial"/>
                <a:cs typeface="Arial"/>
              </a:rPr>
              <a:t>717alliance.org/learn</a:t>
            </a:r>
          </a:p>
        </p:txBody>
      </p:sp>
    </p:spTree>
    <p:extLst>
      <p:ext uri="{BB962C8B-B14F-4D97-AF65-F5344CB8AC3E}">
        <p14:creationId xmlns:p14="http://schemas.microsoft.com/office/powerpoint/2010/main" val="361972823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04EB-8BA8-411A-139D-A0C8864B64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EA0A236-1611-88F8-14E0-C4AFCF989752}"/>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EE7F0CBA-F2D3-C007-433E-C5CB68F4314F}"/>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a:cs typeface="Arial"/>
              </a:rPr>
              <a:t>Situate within the public health system</a:t>
            </a:r>
            <a:endParaRPr lang="en-US" sz="2000" b="0" i="0" u="none" strike="noStrike" kern="1200" cap="none" spc="0" normalizeH="0" baseline="0" noProof="0">
              <a:ln>
                <a:noFill/>
              </a:ln>
              <a:solidFill>
                <a:srgbClr val="BFBFBF"/>
              </a:solidFill>
              <a:effectLst/>
              <a:uLnTx/>
              <a:uFillTx/>
              <a:latin typeface="Arial"/>
              <a:cs typeface="Arial"/>
            </a:endParaRPr>
          </a:p>
        </p:txBody>
      </p:sp>
      <p:sp>
        <p:nvSpPr>
          <p:cNvPr id="21" name="Title 1">
            <a:extLst>
              <a:ext uri="{FF2B5EF4-FFF2-40B4-BE49-F238E27FC236}">
                <a16:creationId xmlns:a16="http://schemas.microsoft.com/office/drawing/2014/main" id="{FBC4D049-C575-D591-8023-CBB6443E560D}"/>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Map stakeholders + existing systems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3" name="Title 1">
            <a:extLst>
              <a:ext uri="{FF2B5EF4-FFF2-40B4-BE49-F238E27FC236}">
                <a16:creationId xmlns:a16="http://schemas.microsoft.com/office/drawing/2014/main" id="{7CDAB7C9-366F-FC6B-9944-FD9A29E38BF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Engage stakeholders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5" name="Title 1">
            <a:extLst>
              <a:ext uri="{FF2B5EF4-FFF2-40B4-BE49-F238E27FC236}">
                <a16:creationId xmlns:a16="http://schemas.microsoft.com/office/drawing/2014/main" id="{5F11EA3C-D8CD-6393-66B7-B7F183F68082}"/>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Train staff</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7" name="Title 1">
            <a:extLst>
              <a:ext uri="{FF2B5EF4-FFF2-40B4-BE49-F238E27FC236}">
                <a16:creationId xmlns:a16="http://schemas.microsoft.com/office/drawing/2014/main" id="{835F9FFE-D3D2-E135-DF54-78ED80D12151}"/>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Integrate into workflows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9" name="Title 1">
            <a:extLst>
              <a:ext uri="{FF2B5EF4-FFF2-40B4-BE49-F238E27FC236}">
                <a16:creationId xmlns:a16="http://schemas.microsoft.com/office/drawing/2014/main" id="{13A262D4-653E-B554-7FD7-ABB3A854E0CC}"/>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a:solidFill>
                  <a:schemeClr val="accent1"/>
                </a:solidFill>
                <a:latin typeface="Arial"/>
                <a:cs typeface="Arial"/>
              </a:rPr>
              <a:t>Pilot use</a:t>
            </a:r>
            <a:endParaRPr lang="en-US" sz="2000" i="0" u="none" strike="noStrike" kern="1200" cap="none" spc="0" normalizeH="0" baseline="0" noProof="0">
              <a:ln>
                <a:noFill/>
              </a:ln>
              <a:solidFill>
                <a:schemeClr val="accent1"/>
              </a:solidFill>
              <a:effectLst/>
              <a:uLnTx/>
              <a:uFillTx/>
              <a:latin typeface="Arial"/>
              <a:cs typeface="Arial"/>
            </a:endParaRPr>
          </a:p>
        </p:txBody>
      </p:sp>
      <p:pic>
        <p:nvPicPr>
          <p:cNvPr id="31" name="Graphic 30">
            <a:extLst>
              <a:ext uri="{FF2B5EF4-FFF2-40B4-BE49-F238E27FC236}">
                <a16:creationId xmlns:a16="http://schemas.microsoft.com/office/drawing/2014/main" id="{0AFA9D17-984A-69E2-3343-34211F2239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492B2A76-01D2-EDD6-5216-FDBF066C588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6C30595F-C3C6-CFE8-0C96-CA7647DAA7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8D35852F-0594-38B2-D669-69F929A4338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7CDA32F3-3E57-02D9-3E02-948B8B1912F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36299764-3664-0187-10DB-2785D561EE4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88249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3EDCC-1230-5CB0-E80C-760A15DB9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B543A3-A042-B67D-A268-E7931528C718}"/>
              </a:ext>
            </a:extLst>
          </p:cNvPr>
          <p:cNvSpPr>
            <a:spLocks noGrp="1"/>
          </p:cNvSpPr>
          <p:nvPr>
            <p:ph type="title"/>
          </p:nvPr>
        </p:nvSpPr>
        <p:spPr>
          <a:xfrm>
            <a:off x="60422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082A35A7-C8BE-8EE7-8DB8-C7DAF902067B}"/>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sz="2400" b="1" i="0" u="none" strike="noStrike">
                <a:solidFill>
                  <a:srgbClr val="000000"/>
                </a:solidFill>
                <a:effectLst/>
                <a:latin typeface="Arial"/>
                <a:cs typeface="Arial"/>
              </a:rPr>
              <a:t>Q</a:t>
            </a:r>
            <a:r>
              <a:rPr lang="en-US" sz="2400" i="0" u="none" strike="noStrike">
                <a:solidFill>
                  <a:srgbClr val="000000"/>
                </a:solidFill>
                <a:effectLst/>
                <a:latin typeface="Arial"/>
                <a:cs typeface="Arial"/>
              </a:rPr>
              <a:t>: </a:t>
            </a:r>
            <a:r>
              <a:rPr lang="en-US" sz="2400">
                <a:solidFill>
                  <a:srgbClr val="000000"/>
                </a:solidFill>
                <a:latin typeface="Arial"/>
                <a:cs typeface="Arial"/>
              </a:rPr>
              <a:t>How is the 7-1-7 target different from an After Action Review (AAR)?</a:t>
            </a:r>
          </a:p>
          <a:p>
            <a:pPr marL="0" indent="0">
              <a:buNone/>
            </a:pPr>
            <a:endParaRPr lang="en-US" sz="2400">
              <a:solidFill>
                <a:srgbClr val="000000"/>
              </a:solidFill>
              <a:latin typeface="Arial"/>
              <a:cs typeface="Arial"/>
            </a:endParaRPr>
          </a:p>
          <a:p>
            <a:pPr marL="0" indent="0">
              <a:buNone/>
            </a:pPr>
            <a:r>
              <a:rPr lang="en-US" sz="2400" b="1">
                <a:solidFill>
                  <a:srgbClr val="000000"/>
                </a:solidFill>
                <a:latin typeface="Arial"/>
                <a:cs typeface="Arial"/>
              </a:rPr>
              <a:t>Q: </a:t>
            </a:r>
            <a:r>
              <a:rPr lang="en-US" sz="2400">
                <a:solidFill>
                  <a:srgbClr val="000000"/>
                </a:solidFill>
                <a:latin typeface="Arial"/>
                <a:cs typeface="Arial"/>
              </a:rPr>
              <a:t>If a rapid response team collects timelines information at the start of an outbreak but the outbreak ends several months later, which date should be used as the actual date for early response completion?  </a:t>
            </a:r>
          </a:p>
          <a:p>
            <a:pPr marL="0" indent="0">
              <a:buNone/>
            </a:pPr>
            <a:endParaRPr lang="en-US" sz="2400">
              <a:solidFill>
                <a:srgbClr val="000000"/>
              </a:solidFill>
              <a:cs typeface="Arial"/>
            </a:endParaRPr>
          </a:p>
          <a:p>
            <a:pPr marL="0" indent="0">
              <a:buNone/>
            </a:pPr>
            <a:r>
              <a:rPr lang="en-US" sz="2400" b="1">
                <a:solidFill>
                  <a:srgbClr val="000000"/>
                </a:solidFill>
                <a:latin typeface="Arial"/>
                <a:cs typeface="Arial"/>
              </a:rPr>
              <a:t>Q</a:t>
            </a:r>
            <a:r>
              <a:rPr lang="en-US" sz="2400">
                <a:solidFill>
                  <a:srgbClr val="000000"/>
                </a:solidFill>
                <a:latin typeface="Arial"/>
                <a:cs typeface="Arial"/>
              </a:rPr>
              <a:t>: What should you do if the dates of some of the effective response actions are unknown?</a:t>
            </a:r>
          </a:p>
          <a:p>
            <a:pPr marL="0" indent="0">
              <a:buNone/>
            </a:pPr>
            <a:endParaRPr lang="en-US" sz="2400">
              <a:solidFill>
                <a:srgbClr val="000000"/>
              </a:solidFill>
              <a:cs typeface="Arial"/>
            </a:endParaRPr>
          </a:p>
          <a:p>
            <a:pPr marL="0" indent="0">
              <a:buNone/>
            </a:pPr>
            <a:endParaRPr lang="en-US">
              <a:solidFill>
                <a:srgbClr val="000000"/>
              </a:solidFill>
            </a:endParaRPr>
          </a:p>
          <a:p>
            <a:pPr marL="0" indent="0">
              <a:buNone/>
            </a:pPr>
            <a:endParaRPr lang="en-US">
              <a:solidFill>
                <a:srgbClr val="000000"/>
              </a:solidFill>
              <a:cs typeface="Arial"/>
            </a:endParaRPr>
          </a:p>
        </p:txBody>
      </p:sp>
      <p:sp>
        <p:nvSpPr>
          <p:cNvPr id="5" name="Text Placeholder 4">
            <a:extLst>
              <a:ext uri="{FF2B5EF4-FFF2-40B4-BE49-F238E27FC236}">
                <a16:creationId xmlns:a16="http://schemas.microsoft.com/office/drawing/2014/main" id="{780AEB4E-A30E-F173-37EB-F468E2CA441B}"/>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02045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71BF7A-24CA-72F6-D088-B995EEA7395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8D8F7242-A7E2-D802-7D5C-5A6B27D13C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52818" y="1880680"/>
            <a:ext cx="915144" cy="917622"/>
          </a:xfrm>
          <a:prstGeom prst="rect">
            <a:avLst/>
          </a:prstGeom>
        </p:spPr>
      </p:pic>
      <p:sp>
        <p:nvSpPr>
          <p:cNvPr id="2" name="Title 1">
            <a:extLst>
              <a:ext uri="{FF2B5EF4-FFF2-40B4-BE49-F238E27FC236}">
                <a16:creationId xmlns:a16="http://schemas.microsoft.com/office/drawing/2014/main" id="{71D0F7E7-E27C-C296-7DBF-83F2563FF8BB}"/>
              </a:ext>
            </a:extLst>
          </p:cNvPr>
          <p:cNvSpPr>
            <a:spLocks noGrp="1"/>
          </p:cNvSpPr>
          <p:nvPr>
            <p:ph type="title"/>
          </p:nvPr>
        </p:nvSpPr>
        <p:spPr>
          <a:xfrm>
            <a:off x="477166" y="1363373"/>
            <a:ext cx="3467083" cy="2282808"/>
          </a:xfrm>
        </p:spPr>
        <p:txBody>
          <a:bodyPr/>
          <a:lstStyle/>
          <a:p>
            <a:pPr algn="ctr"/>
            <a:r>
              <a:rPr lang="en-US">
                <a:cs typeface="Arial" panose="020B0604020202020204" pitchFamily="34" charset="0"/>
              </a:rPr>
              <a:t>Pilot use</a:t>
            </a:r>
          </a:p>
        </p:txBody>
      </p:sp>
      <p:sp>
        <p:nvSpPr>
          <p:cNvPr id="3" name="Content Placeholder 2">
            <a:extLst>
              <a:ext uri="{FF2B5EF4-FFF2-40B4-BE49-F238E27FC236}">
                <a16:creationId xmlns:a16="http://schemas.microsoft.com/office/drawing/2014/main" id="{4709B5DB-9AC0-D349-F7FA-962D79943640}"/>
              </a:ext>
            </a:extLst>
          </p:cNvPr>
          <p:cNvSpPr>
            <a:spLocks noGrp="1"/>
          </p:cNvSpPr>
          <p:nvPr>
            <p:ph idx="1"/>
          </p:nvPr>
        </p:nvSpPr>
        <p:spPr>
          <a:xfrm>
            <a:off x="5029474" y="1590087"/>
            <a:ext cx="7051249" cy="4824159"/>
          </a:xfrm>
        </p:spPr>
        <p:txBody>
          <a:bodyPr/>
          <a:lstStyle/>
          <a:p>
            <a:r>
              <a:rPr lang="en-US">
                <a:cs typeface="Arial" panose="020B0604020202020204" pitchFamily="34" charset="0"/>
              </a:rPr>
              <a:t>Helps “test” workflow integration </a:t>
            </a:r>
          </a:p>
          <a:p>
            <a:pPr marL="0" indent="0">
              <a:buNone/>
            </a:pPr>
            <a:r>
              <a:rPr lang="en-US">
                <a:cs typeface="Arial" panose="020B0604020202020204" pitchFamily="34" charset="0"/>
                <a:sym typeface="Wingdings" pitchFamily="2" charset="2"/>
              </a:rPr>
              <a:t>    iterate as needed</a:t>
            </a:r>
            <a:endParaRPr lang="en-US">
              <a:cs typeface="Arial" panose="020B0604020202020204" pitchFamily="34" charset="0"/>
            </a:endParaRPr>
          </a:p>
          <a:p>
            <a:endParaRPr lang="en-US">
              <a:cs typeface="Arial" panose="020B0604020202020204" pitchFamily="34" charset="0"/>
            </a:endParaRPr>
          </a:p>
          <a:p>
            <a:r>
              <a:rPr lang="en-US">
                <a:cs typeface="Arial" panose="020B0604020202020204" pitchFamily="34" charset="0"/>
              </a:rPr>
              <a:t>Excellent hands-on training method</a:t>
            </a:r>
          </a:p>
          <a:p>
            <a:endParaRPr lang="en-US">
              <a:cs typeface="Arial" panose="020B0604020202020204" pitchFamily="34" charset="0"/>
            </a:endParaRPr>
          </a:p>
          <a:p>
            <a:r>
              <a:rPr lang="en-US">
                <a:cs typeface="Arial" panose="020B0604020202020204" pitchFamily="34" charset="0"/>
              </a:rPr>
              <a:t>Powerful for stakeholder buy-in</a:t>
            </a:r>
          </a:p>
          <a:p>
            <a:endParaRPr lang="en-US">
              <a:cs typeface="Arial" panose="020B0604020202020204" pitchFamily="34" charset="0"/>
            </a:endParaRPr>
          </a:p>
          <a:p>
            <a:r>
              <a:rPr lang="en-US">
                <a:cs typeface="Arial" panose="020B0604020202020204" pitchFamily="34" charset="0"/>
              </a:rPr>
              <a:t>Builds momentum for action</a:t>
            </a:r>
          </a:p>
          <a:p>
            <a:endParaRPr lang="en-US">
              <a:cs typeface="Arial" panose="020B0604020202020204" pitchFamily="34" charset="0"/>
            </a:endParaRPr>
          </a:p>
          <a:p>
            <a:endParaRPr lang="en-US">
              <a:cs typeface="Arial" panose="020B0604020202020204" pitchFamily="34" charset="0"/>
            </a:endParaRPr>
          </a:p>
        </p:txBody>
      </p:sp>
      <p:sp>
        <p:nvSpPr>
          <p:cNvPr id="5" name="Text Placeholder 4">
            <a:extLst>
              <a:ext uri="{FF2B5EF4-FFF2-40B4-BE49-F238E27FC236}">
                <a16:creationId xmlns:a16="http://schemas.microsoft.com/office/drawing/2014/main" id="{3F499FB3-0383-4650-1CB8-E6019BA0F98E}"/>
              </a:ext>
            </a:extLst>
          </p:cNvPr>
          <p:cNvSpPr>
            <a:spLocks noGrp="1"/>
          </p:cNvSpPr>
          <p:nvPr>
            <p:ph type="body" sz="half" idx="10"/>
          </p:nvPr>
        </p:nvSpPr>
        <p:spPr>
          <a:xfrm>
            <a:off x="4835951" y="731017"/>
            <a:ext cx="6693029" cy="400639"/>
          </a:xfrm>
        </p:spPr>
        <p:txBody>
          <a:bodyPr/>
          <a:lstStyle/>
          <a:p>
            <a:r>
              <a:rPr lang="en-US" sz="2200">
                <a:cs typeface="Arial" panose="020B0604020202020204" pitchFamily="34" charset="0"/>
              </a:rPr>
              <a:t>Apply the 7-1-7 target to a few outbreaks</a:t>
            </a:r>
          </a:p>
        </p:txBody>
      </p:sp>
    </p:spTree>
    <p:extLst>
      <p:ext uri="{BB962C8B-B14F-4D97-AF65-F5344CB8AC3E}">
        <p14:creationId xmlns:p14="http://schemas.microsoft.com/office/powerpoint/2010/main" val="40813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D9C00-34B8-A919-AEA2-67CE67713F56}"/>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5135F27-4530-5571-C944-2A08113E61AF}"/>
              </a:ext>
            </a:extLst>
          </p:cNvPr>
          <p:cNvSpPr/>
          <p:nvPr/>
        </p:nvSpPr>
        <p:spPr>
          <a:xfrm>
            <a:off x="4846870" y="1148387"/>
            <a:ext cx="6477671"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DE428D1B-A3F6-318D-37CE-92613FB53C54}"/>
              </a:ext>
            </a:extLst>
          </p:cNvPr>
          <p:cNvSpPr>
            <a:spLocks noGrp="1"/>
          </p:cNvSpPr>
          <p:nvPr>
            <p:ph type="body" sz="half" idx="10"/>
          </p:nvPr>
        </p:nvSpPr>
        <p:spPr/>
        <p:txBody>
          <a:bodyPr/>
          <a:lstStyle/>
          <a:p>
            <a:r>
              <a:rPr lang="en-US" sz="2200">
                <a:cs typeface="Arial" panose="020B0604020202020204" pitchFamily="34" charset="0"/>
              </a:rPr>
              <a:t>Pilot 7-1-7 use retrospectively</a:t>
            </a:r>
          </a:p>
        </p:txBody>
      </p:sp>
      <p:sp>
        <p:nvSpPr>
          <p:cNvPr id="10" name="Content Placeholder 2">
            <a:extLst>
              <a:ext uri="{FF2B5EF4-FFF2-40B4-BE49-F238E27FC236}">
                <a16:creationId xmlns:a16="http://schemas.microsoft.com/office/drawing/2014/main" id="{D4A19F31-5778-F727-3E41-B67C074994F6}"/>
              </a:ext>
            </a:extLst>
          </p:cNvPr>
          <p:cNvSpPr txBox="1">
            <a:spLocks/>
          </p:cNvSpPr>
          <p:nvPr/>
        </p:nvSpPr>
        <p:spPr>
          <a:xfrm>
            <a:off x="5189072" y="2901889"/>
            <a:ext cx="5887665" cy="162833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cs typeface="Arial"/>
              </a:rPr>
              <a:t>Applied 7-1-7 to several recent outbreaks</a:t>
            </a:r>
            <a:endParaRPr lang="en-US" sz="1800" b="0" i="0" u="none" strike="noStrike" kern="1200" cap="none" spc="0" normalizeH="0" baseline="0" noProof="0">
              <a:ln>
                <a:noFill/>
              </a:ln>
              <a:solidFill>
                <a:srgbClr val="39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cs typeface="Arial"/>
              </a:rPr>
              <a:t>Presented results to </a:t>
            </a:r>
            <a:r>
              <a:rPr kumimoji="0" lang="en-US" sz="1800" b="0" i="0" u="none" strike="noStrike" kern="1200" cap="none" spc="0" normalizeH="0" baseline="0" noProof="0">
                <a:ln>
                  <a:noFill/>
                </a:ln>
                <a:solidFill>
                  <a:srgbClr val="394D56"/>
                </a:solidFill>
                <a:effectLst/>
                <a:uLnTx/>
                <a:uFillTx/>
                <a:latin typeface="Arial"/>
                <a:ea typeface="Calibri"/>
                <a:cs typeface="Arial"/>
              </a:rPr>
              <a:t>broad stakeholder group </a:t>
            </a:r>
            <a:endParaRPr lang="en-US" sz="1800" b="0" i="0" u="none" strike="noStrike" kern="1200" cap="none" spc="0" normalizeH="0" baseline="0" noProof="0">
              <a:ln>
                <a:noFill/>
              </a:ln>
              <a:solidFill>
                <a:srgbClr val="394D56"/>
              </a:solidFill>
              <a:effectLst/>
              <a:uLnTx/>
              <a:uFillTx/>
              <a:latin typeface="Arial"/>
              <a:ea typeface="Calibri"/>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cs typeface="Arial"/>
                <a:sym typeface="Wingdings" pitchFamily="2" charset="2"/>
              </a:rPr>
              <a:t>Stakeholders agreed on actions to address bottlenecks and to use 7-1-7 for future public health events</a:t>
            </a:r>
            <a:endParaRPr kumimoji="0" lang="en-US" sz="1800" b="0" i="0" u="none" strike="noStrike" kern="1200" cap="none" spc="0" normalizeH="0" baseline="0" noProof="0">
              <a:ln>
                <a:noFill/>
              </a:ln>
              <a:solidFill>
                <a:srgbClr val="394D56"/>
              </a:solidFill>
              <a:effectLst/>
              <a:uLnTx/>
              <a:uFillTx/>
              <a:latin typeface="Arial"/>
              <a:cs typeface="Arial"/>
            </a:endParaRPr>
          </a:p>
        </p:txBody>
      </p:sp>
      <p:sp>
        <p:nvSpPr>
          <p:cNvPr id="11" name="Text Placeholder 4">
            <a:extLst>
              <a:ext uri="{FF2B5EF4-FFF2-40B4-BE49-F238E27FC236}">
                <a16:creationId xmlns:a16="http://schemas.microsoft.com/office/drawing/2014/main" id="{84BAADD6-6559-E2EA-A223-952C1F32E28D}"/>
              </a:ext>
            </a:extLst>
          </p:cNvPr>
          <p:cNvSpPr txBox="1">
            <a:spLocks/>
          </p:cNvSpPr>
          <p:nvPr/>
        </p:nvSpPr>
        <p:spPr>
          <a:xfrm>
            <a:off x="5188027" y="1622953"/>
            <a:ext cx="2862328"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b="1" i="0" u="none" strike="noStrike" kern="1200" cap="none" spc="0" normalizeH="0" baseline="0" noProof="0">
                <a:ln>
                  <a:noFill/>
                </a:ln>
                <a:solidFill>
                  <a:schemeClr val="tx1"/>
                </a:solidFill>
                <a:effectLst/>
                <a:uLnTx/>
                <a:uFillTx/>
                <a:latin typeface="Arial"/>
                <a:cs typeface="Arial"/>
              </a:rPr>
              <a:t>7-1-7 retrospective review in Recife, Brazil</a:t>
            </a:r>
            <a:endParaRPr lang="en-US">
              <a:solidFill>
                <a:schemeClr val="tx1"/>
              </a:solidFill>
              <a:latin typeface="Arial"/>
              <a:cs typeface="Arial"/>
            </a:endParaRPr>
          </a:p>
        </p:txBody>
      </p:sp>
      <p:pic>
        <p:nvPicPr>
          <p:cNvPr id="1026" name="Picture 2">
            <a:extLst>
              <a:ext uri="{FF2B5EF4-FFF2-40B4-BE49-F238E27FC236}">
                <a16:creationId xmlns:a16="http://schemas.microsoft.com/office/drawing/2014/main" id="{EB4A0A01-0B5D-B327-FDA6-3CE2CFAB0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05067" y="1332028"/>
            <a:ext cx="3162936" cy="1402830"/>
          </a:xfrm>
          <a:prstGeom prst="rect">
            <a:avLst/>
          </a:prstGeom>
          <a:noFill/>
          <a:ln w="12700">
            <a:solidFill>
              <a:schemeClr val="tx2"/>
            </a:solidFill>
          </a:ln>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8674E148-29B3-975A-2DE5-C561D75CBC3A}"/>
              </a:ext>
            </a:extLst>
          </p:cNvPr>
          <p:cNvSpPr>
            <a:spLocks noGrp="1"/>
          </p:cNvSpPr>
          <p:nvPr>
            <p:ph idx="1"/>
          </p:nvPr>
        </p:nvSpPr>
        <p:spPr>
          <a:xfrm>
            <a:off x="4835950" y="4910932"/>
            <a:ext cx="6718856" cy="1546273"/>
          </a:xfrm>
        </p:spPr>
        <p:txBody>
          <a:bodyPr/>
          <a:lstStyle/>
          <a:p>
            <a:r>
              <a:rPr lang="en-US" sz="2100">
                <a:cs typeface="Arial" panose="020B0604020202020204" pitchFamily="34" charset="0"/>
              </a:rPr>
              <a:t>Use recent outbreaks with relatively complete data for retrospective reviews</a:t>
            </a:r>
          </a:p>
          <a:p>
            <a:r>
              <a:rPr lang="en-US" sz="2100">
                <a:cs typeface="Arial" panose="020B0604020202020204" pitchFamily="34" charset="0"/>
              </a:rPr>
              <a:t>Identify systematic issues / gaps in data collection</a:t>
            </a:r>
          </a:p>
          <a:p>
            <a:r>
              <a:rPr lang="en-US" sz="2100">
                <a:cs typeface="Arial" panose="020B0604020202020204" pitchFamily="34" charset="0"/>
              </a:rPr>
              <a:t>Use to build momentum for real-time use</a:t>
            </a:r>
          </a:p>
        </p:txBody>
      </p:sp>
      <p:pic>
        <p:nvPicPr>
          <p:cNvPr id="9" name="Graphic 8">
            <a:extLst>
              <a:ext uri="{FF2B5EF4-FFF2-40B4-BE49-F238E27FC236}">
                <a16:creationId xmlns:a16="http://schemas.microsoft.com/office/drawing/2014/main" id="{7AADCFD0-E4B2-0C76-1D92-EC46CDEC45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4" name="Title 1">
            <a:extLst>
              <a:ext uri="{FF2B5EF4-FFF2-40B4-BE49-F238E27FC236}">
                <a16:creationId xmlns:a16="http://schemas.microsoft.com/office/drawing/2014/main" id="{4467A5A2-A426-D1C7-F3FF-D3904032CD4B}"/>
              </a:ext>
            </a:extLst>
          </p:cNvPr>
          <p:cNvSpPr txBox="1">
            <a:spLocks/>
          </p:cNvSpPr>
          <p:nvPr/>
        </p:nvSpPr>
        <p:spPr>
          <a:xfrm>
            <a:off x="477166" y="1363373"/>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cs typeface="Arial" panose="020B0604020202020204" pitchFamily="34" charset="0"/>
              </a:rPr>
              <a:t>Pilot use</a:t>
            </a:r>
          </a:p>
        </p:txBody>
      </p:sp>
    </p:spTree>
    <p:extLst>
      <p:ext uri="{BB962C8B-B14F-4D97-AF65-F5344CB8AC3E}">
        <p14:creationId xmlns:p14="http://schemas.microsoft.com/office/powerpoint/2010/main" val="31177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1"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8616E-59C1-8D3A-BE77-54C395662D8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9D1C92-07BE-D95B-4FF5-C23AAC846000}"/>
              </a:ext>
            </a:extLst>
          </p:cNvPr>
          <p:cNvSpPr/>
          <p:nvPr/>
        </p:nvSpPr>
        <p:spPr>
          <a:xfrm>
            <a:off x="4729163" y="1148387"/>
            <a:ext cx="6799817" cy="1827042"/>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7E4AFF7B-D0D5-2745-B546-DDE8DD49D59E}"/>
              </a:ext>
            </a:extLst>
          </p:cNvPr>
          <p:cNvSpPr>
            <a:spLocks noGrp="1"/>
          </p:cNvSpPr>
          <p:nvPr>
            <p:ph type="body" sz="half" idx="10"/>
          </p:nvPr>
        </p:nvSpPr>
        <p:spPr/>
        <p:txBody>
          <a:bodyPr/>
          <a:lstStyle/>
          <a:p>
            <a:r>
              <a:rPr lang="en-US" sz="2200">
                <a:cs typeface="Arial" panose="020B0604020202020204" pitchFamily="34" charset="0"/>
              </a:rPr>
              <a:t>Pilot 7-1-7 use through Early Action Reviews</a:t>
            </a:r>
          </a:p>
        </p:txBody>
      </p:sp>
      <p:sp>
        <p:nvSpPr>
          <p:cNvPr id="11" name="Text Placeholder 4">
            <a:extLst>
              <a:ext uri="{FF2B5EF4-FFF2-40B4-BE49-F238E27FC236}">
                <a16:creationId xmlns:a16="http://schemas.microsoft.com/office/drawing/2014/main" id="{7F41D6F3-C1C4-E110-B1F2-14BFB7AECBBD}"/>
              </a:ext>
            </a:extLst>
          </p:cNvPr>
          <p:cNvSpPr txBox="1">
            <a:spLocks/>
          </p:cNvSpPr>
          <p:nvPr/>
        </p:nvSpPr>
        <p:spPr>
          <a:xfrm>
            <a:off x="5085835" y="150949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b="1" i="0" u="none" strike="noStrike" kern="1200" cap="none" spc="0" normalizeH="0" baseline="0" noProof="0">
                <a:ln>
                  <a:noFill/>
                </a:ln>
                <a:solidFill>
                  <a:schemeClr val="tx1"/>
                </a:solidFill>
                <a:effectLst/>
                <a:uLnTx/>
                <a:uFillTx/>
                <a:latin typeface="Arial"/>
                <a:cs typeface="Arial"/>
              </a:rPr>
              <a:t>Early Action Review of Yellow Fever outbreak in South Sudan</a:t>
            </a:r>
            <a:endParaRPr lang="en-US">
              <a:solidFill>
                <a:schemeClr val="tx1"/>
              </a:solidFill>
              <a:cs typeface="Arial"/>
            </a:endParaRPr>
          </a:p>
        </p:txBody>
      </p:sp>
      <p:pic>
        <p:nvPicPr>
          <p:cNvPr id="3" name="Picture 2">
            <a:extLst>
              <a:ext uri="{FF2B5EF4-FFF2-40B4-BE49-F238E27FC236}">
                <a16:creationId xmlns:a16="http://schemas.microsoft.com/office/drawing/2014/main" id="{6F7D5BD9-D018-8049-0837-AD4E98D18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32537" y="1303106"/>
            <a:ext cx="2587487" cy="1434513"/>
          </a:xfrm>
          <a:prstGeom prst="rect">
            <a:avLst/>
          </a:prstGeom>
          <a:ln w="12700">
            <a:solidFill>
              <a:schemeClr val="tx2"/>
            </a:solidFill>
          </a:ln>
        </p:spPr>
      </p:pic>
      <p:pic>
        <p:nvPicPr>
          <p:cNvPr id="10" name="Graphic 9">
            <a:extLst>
              <a:ext uri="{FF2B5EF4-FFF2-40B4-BE49-F238E27FC236}">
                <a16:creationId xmlns:a16="http://schemas.microsoft.com/office/drawing/2014/main" id="{FDA5F8F4-0820-B9AA-89ED-BF89D35B3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3" name="Title 1">
            <a:extLst>
              <a:ext uri="{FF2B5EF4-FFF2-40B4-BE49-F238E27FC236}">
                <a16:creationId xmlns:a16="http://schemas.microsoft.com/office/drawing/2014/main" id="{2DF6E106-9E04-C35C-B136-4ED6D4D299B3}"/>
              </a:ext>
            </a:extLst>
          </p:cNvPr>
          <p:cNvSpPr txBox="1">
            <a:spLocks/>
          </p:cNvSpPr>
          <p:nvPr/>
        </p:nvSpPr>
        <p:spPr>
          <a:xfrm>
            <a:off x="477166" y="1363373"/>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cs typeface="Arial" panose="020B0604020202020204" pitchFamily="34" charset="0"/>
              </a:rPr>
              <a:t>Pilot use</a:t>
            </a:r>
          </a:p>
        </p:txBody>
      </p:sp>
    </p:spTree>
    <p:extLst>
      <p:ext uri="{BB962C8B-B14F-4D97-AF65-F5344CB8AC3E}">
        <p14:creationId xmlns:p14="http://schemas.microsoft.com/office/powerpoint/2010/main" val="257358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1"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E02C-F770-E755-CE97-2810FA804700}"/>
              </a:ext>
            </a:extLst>
          </p:cNvPr>
          <p:cNvSpPr>
            <a:spLocks noGrp="1"/>
          </p:cNvSpPr>
          <p:nvPr>
            <p:ph type="title"/>
          </p:nvPr>
        </p:nvSpPr>
        <p:spPr/>
        <p:txBody>
          <a:bodyPr/>
          <a:lstStyle/>
          <a:p>
            <a:r>
              <a:rPr lang="en-US"/>
              <a:t>Event narrative</a:t>
            </a:r>
            <a:br>
              <a:rPr lang="en-US"/>
            </a:br>
            <a:r>
              <a:rPr lang="en-US" sz="2400" b="0">
                <a:solidFill>
                  <a:schemeClr val="tx1"/>
                </a:solidFill>
              </a:rPr>
              <a:t>Yellow fever, South Sudan, ongoing</a:t>
            </a:r>
            <a:endParaRPr lang="en-US" b="0">
              <a:solidFill>
                <a:schemeClr val="tx1"/>
              </a:solidFill>
            </a:endParaRPr>
          </a:p>
        </p:txBody>
      </p:sp>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835951" y="697616"/>
            <a:ext cx="6789450" cy="5840140"/>
          </a:xfrm>
        </p:spPr>
        <p:txBody>
          <a:bodyPr vert="horz" lIns="91440" tIns="45720" rIns="91440" bIns="45720" rtlCol="0" anchor="t">
            <a:noAutofit/>
          </a:bodyPr>
          <a:lstStyle/>
          <a:p>
            <a:r>
              <a:rPr lang="en-US" sz="1800">
                <a:latin typeface="Arial"/>
                <a:cs typeface="Arial"/>
              </a:rPr>
              <a:t>On December 14, 2023, 18-year-old male in Yambio County of Western Equatoria State developed body weakness, headache, epigastric discomfort, fever, and vomiting</a:t>
            </a:r>
          </a:p>
          <a:p>
            <a:pPr lvl="1"/>
            <a:r>
              <a:rPr lang="en-US" sz="1700">
                <a:latin typeface="Arial"/>
                <a:cs typeface="Arial"/>
              </a:rPr>
              <a:t>Diagnosed with typhoid and put on treatment the same day</a:t>
            </a:r>
          </a:p>
          <a:p>
            <a:pPr lvl="1"/>
            <a:r>
              <a:rPr lang="en-US" sz="1700">
                <a:latin typeface="Arial"/>
                <a:cs typeface="Arial"/>
              </a:rPr>
              <a:t>Mother reported no improvement upon treatment completion</a:t>
            </a:r>
          </a:p>
          <a:p>
            <a:pPr lvl="1"/>
            <a:endParaRPr lang="en-US" sz="700">
              <a:cs typeface="Arial" panose="020B0604020202020204" pitchFamily="34" charset="0"/>
            </a:endParaRPr>
          </a:p>
          <a:p>
            <a:r>
              <a:rPr lang="en-US" sz="1800">
                <a:latin typeface="Arial"/>
                <a:cs typeface="Arial"/>
              </a:rPr>
              <a:t>On December 21, patient was assessed at a health facility after vomiting of blood and jaundice</a:t>
            </a:r>
          </a:p>
          <a:p>
            <a:pPr lvl="1"/>
            <a:r>
              <a:rPr lang="en-US" sz="1700">
                <a:latin typeface="Arial"/>
                <a:cs typeface="Arial"/>
              </a:rPr>
              <a:t>Health facility suspected viral hemorrhagic fever</a:t>
            </a:r>
          </a:p>
          <a:p>
            <a:pPr lvl="1"/>
            <a:r>
              <a:rPr lang="en-US" sz="1700">
                <a:latin typeface="Arial"/>
                <a:cs typeface="Arial"/>
              </a:rPr>
              <a:t>They isolated the patient and took a sample for investigation</a:t>
            </a:r>
          </a:p>
          <a:p>
            <a:pPr lvl="1"/>
            <a:r>
              <a:rPr lang="en-US" sz="1700">
                <a:latin typeface="Arial"/>
                <a:cs typeface="Arial"/>
              </a:rPr>
              <a:t>Providers immediately contacted State Surveillance Officer, who notified the national level.  </a:t>
            </a:r>
          </a:p>
          <a:p>
            <a:pPr lvl="1"/>
            <a:endParaRPr lang="en-US" sz="700">
              <a:cs typeface="Arial" panose="020B0604020202020204" pitchFamily="34" charset="0"/>
            </a:endParaRPr>
          </a:p>
          <a:p>
            <a:r>
              <a:rPr lang="en-US" sz="1800">
                <a:latin typeface="Arial"/>
                <a:cs typeface="Arial"/>
              </a:rPr>
              <a:t>On December 24, the sample tested positive for Yellow Fever at the National Public Health laboratory. </a:t>
            </a:r>
          </a:p>
          <a:p>
            <a:endParaRPr lang="en-US" sz="700">
              <a:cs typeface="Arial" panose="020B0604020202020204" pitchFamily="34" charset="0"/>
            </a:endParaRPr>
          </a:p>
          <a:p>
            <a:r>
              <a:rPr lang="en-US" sz="1800">
                <a:latin typeface="Arial"/>
                <a:cs typeface="Arial"/>
              </a:rPr>
              <a:t>On December 27, national rapid response team was deployed</a:t>
            </a:r>
          </a:p>
          <a:p>
            <a:endParaRPr lang="en-US" sz="700">
              <a:cs typeface="Arial" panose="020B0604020202020204" pitchFamily="34" charset="0"/>
            </a:endParaRPr>
          </a:p>
          <a:p>
            <a:r>
              <a:rPr lang="en-US" sz="1800">
                <a:latin typeface="Arial"/>
                <a:cs typeface="Arial"/>
              </a:rPr>
              <a:t>As of early February 2024, there were 35 suspected cases and 2 confirmed cases across 5 counties in Western Equatoria State</a:t>
            </a:r>
          </a:p>
          <a:p>
            <a:endParaRPr lang="en-US" sz="1600">
              <a:cs typeface="Arial" panose="020B0604020202020204" pitchFamily="34" charset="0"/>
            </a:endParaRPr>
          </a:p>
          <a:p>
            <a:pPr marL="0" indent="0">
              <a:buNone/>
            </a:pPr>
            <a:endParaRPr lang="en-US" sz="1600">
              <a:highlight>
                <a:srgbClr val="FFFF00"/>
              </a:highlight>
              <a:cs typeface="Arial" panose="020B0604020202020204" pitchFamily="34" charset="0"/>
            </a:endParaRPr>
          </a:p>
        </p:txBody>
      </p:sp>
    </p:spTree>
    <p:extLst>
      <p:ext uri="{BB962C8B-B14F-4D97-AF65-F5344CB8AC3E}">
        <p14:creationId xmlns:p14="http://schemas.microsoft.com/office/powerpoint/2010/main" val="161843250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3"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9B51E0"/>
                </a:solidFill>
                <a:effectLst/>
                <a:uLnTx/>
                <a:uFillTx/>
                <a:latin typeface="Arial"/>
                <a:cs typeface="Arial"/>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9B51E0"/>
                </a:solidFill>
                <a:effectLst/>
                <a:uLnTx/>
                <a:uFillTx/>
                <a:latin typeface="Arial"/>
                <a:ea typeface="+mn-ea"/>
                <a:cs typeface="Arial"/>
              </a:rPr>
              <a:t>14 December 2023</a:t>
            </a:r>
            <a:endParaRPr kumimoji="0" sz="12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a:cs typeface="Arial"/>
              </a:rPr>
              <a:t>DETECT</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CF2E2E"/>
                </a:solidFill>
                <a:effectLst/>
                <a:uLnTx/>
                <a:uFillTx/>
                <a:latin typeface="Arial"/>
                <a:cs typeface="Arial"/>
              </a:rPr>
              <a:t>Target: 7 days</a:t>
            </a:r>
            <a:endParaRPr sz="1600" b="0" i="0" u="none" strike="noStrike" kern="1200" cap="none" spc="0" normalizeH="0" baseline="0" noProof="0">
              <a:ln>
                <a:noFill/>
              </a:ln>
              <a:solidFill>
                <a:srgbClr val="CF2E2E"/>
              </a:solidFill>
              <a:effectLst/>
              <a:uLnTx/>
              <a:uFillTx/>
              <a:latin typeface="Arial"/>
              <a:cs typeface="Arial"/>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a:cs typeface="Arial"/>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CB900"/>
                </a:solidFill>
                <a:effectLst/>
                <a:uLnTx/>
                <a:uFillTx/>
                <a:latin typeface="Arial"/>
                <a:cs typeface="Arial"/>
              </a:rPr>
              <a:t>Target: 1 day</a:t>
            </a:r>
            <a:endParaRPr sz="1600" b="0" i="0" u="none" strike="noStrike" kern="1200" cap="none" spc="0" normalizeH="0" baseline="0" noProof="0">
              <a:ln>
                <a:noFill/>
              </a:ln>
              <a:solidFill>
                <a:srgbClr val="FCB900"/>
              </a:solidFill>
              <a:effectLst/>
              <a:uLnTx/>
              <a:uFillTx/>
              <a:latin typeface="Arial"/>
              <a:cs typeface="Arial"/>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a:cs typeface="Arial"/>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BB041"/>
                </a:solidFill>
                <a:effectLst/>
                <a:uLnTx/>
                <a:uFillTx/>
                <a:latin typeface="Arial"/>
                <a:cs typeface="Arial"/>
              </a:rPr>
              <a:t>Target: 7 days</a:t>
            </a:r>
            <a:endParaRPr sz="1400" b="0" i="0" u="none" strike="noStrike" kern="1200" cap="none" spc="0" normalizeH="0" baseline="0" noProof="0">
              <a:ln>
                <a:noFill/>
              </a:ln>
              <a:solidFill>
                <a:srgbClr val="3BB041"/>
              </a:solidFill>
              <a:effectLst/>
              <a:uLnTx/>
              <a:uFillTx/>
              <a:latin typeface="Arial"/>
              <a:cs typeface="Arial"/>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CF2E2E"/>
                </a:solidFill>
                <a:effectLst/>
                <a:uLnTx/>
                <a:uFillTx/>
                <a:latin typeface="Arial"/>
                <a:ea typeface="+mn-ea"/>
                <a:cs typeface="Arial"/>
              </a:rPr>
              <a:t>21 December 2023</a:t>
            </a:r>
            <a:endParaRPr kumimoji="0" sz="12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FCB900"/>
                </a:solidFill>
                <a:effectLst/>
                <a:uLnTx/>
                <a:uFillTx/>
                <a:latin typeface="Arial"/>
                <a:ea typeface="+mn-ea"/>
                <a:cs typeface="Arial"/>
              </a:rPr>
              <a:t>21 December 2023</a:t>
            </a:r>
            <a:endParaRPr kumimoji="0" sz="12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841782" y="2191442"/>
            <a:ext cx="1638526"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3BB041"/>
                </a:solidFill>
                <a:effectLst/>
                <a:uLnTx/>
                <a:uFillTx/>
                <a:latin typeface="Arial"/>
                <a:ea typeface="+mn-ea"/>
                <a:cs typeface="Arial"/>
              </a:rPr>
              <a:t>28 December 2023</a:t>
            </a:r>
            <a:endParaRPr kumimoji="0" sz="12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927425" y="1552696"/>
            <a:ext cx="891011"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7 DAYS</a:t>
            </a:r>
            <a:endParaRPr kumimoji="0" sz="16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a:t>
            </a:r>
            <a:r>
              <a:rPr kumimoji="0" lang="en-US" sz="1600" b="1" i="0" u="none" strike="noStrike" kern="1200" cap="none" spc="0" normalizeH="0" baseline="0" noProof="0">
                <a:ln>
                  <a:noFill/>
                </a:ln>
                <a:solidFill>
                  <a:srgbClr val="FFFFFF"/>
                </a:solidFill>
                <a:effectLst/>
                <a:uLnTx/>
                <a:uFillTx/>
                <a:latin typeface="Arial"/>
                <a:ea typeface="+mn-ea"/>
                <a:cs typeface="Arial"/>
              </a:rPr>
              <a:t>&lt;1 </a:t>
            </a:r>
            <a:r>
              <a:rPr lang="en-US" sz="1600">
                <a:latin typeface="Arial"/>
                <a:cs typeface="Arial"/>
              </a:rPr>
              <a:t>DAY</a:t>
            </a:r>
            <a:endParaRPr kumimoji="0" lang="en-US" sz="1600" b="1" i="0" u="none" strike="noStrike" kern="1200" cap="none" spc="0" normalizeH="0" baseline="0" noProof="0">
              <a:ln>
                <a:noFill/>
              </a:ln>
              <a:solidFill>
                <a:srgbClr val="FFFFFF"/>
              </a:solidFill>
              <a:effectLst/>
              <a:uLnTx/>
              <a:uFillTx/>
              <a:latin typeface="Arial"/>
              <a:ea typeface="+mn-ea"/>
              <a:cs typeface="Arial"/>
            </a:endParaRPr>
          </a:p>
        </p:txBody>
      </p:sp>
      <p:sp>
        <p:nvSpPr>
          <p:cNvPr id="80" name="# DAYS">
            <a:extLst>
              <a:ext uri="{FF2B5EF4-FFF2-40B4-BE49-F238E27FC236}">
                <a16:creationId xmlns:a16="http://schemas.microsoft.com/office/drawing/2014/main" id="{7E8B51A0-829D-B7CF-3C91-02A9B904F165}"/>
              </a:ext>
            </a:extLst>
          </p:cNvPr>
          <p:cNvSpPr txBox="1"/>
          <p:nvPr/>
        </p:nvSpPr>
        <p:spPr>
          <a:xfrm>
            <a:off x="9224910" y="1612969"/>
            <a:ext cx="812463"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a:ea typeface="+mn-ea"/>
                <a:cs typeface="Arial"/>
              </a:rPr>
              <a:t>7</a:t>
            </a:r>
            <a:r>
              <a:rPr kumimoji="0" sz="1600" b="1" i="0" u="none" strike="noStrike" kern="1200" cap="none" spc="0" normalizeH="0" baseline="0" noProof="0">
                <a:ln>
                  <a:noFill/>
                </a:ln>
                <a:solidFill>
                  <a:srgbClr val="FFFFFF"/>
                </a:solidFill>
                <a:effectLst/>
                <a:uLnTx/>
                <a:uFillTx/>
                <a:latin typeface="Arial"/>
                <a:ea typeface="+mn-ea"/>
                <a:cs typeface="Arial"/>
              </a:rPr>
              <a:t> DAYS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a:cs typeface="Arial"/>
                <a:sym typeface="Calibri"/>
              </a:rPr>
              <a:t>BOTTLENECKS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Delay in sample shipment to NPH-Lab</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The case investigation form was not adequately filled</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a:cs typeface="Arial"/>
                <a:sym typeface="Calibri"/>
              </a:rPr>
              <a:t>ENABLERS</a:t>
            </a:r>
            <a:endParaRPr lang="en-US" sz="1200" b="1" i="0" u="none" strike="noStrike" kern="0" cap="none" spc="0" normalizeH="0" baseline="0" noProof="0">
              <a:ln>
                <a:noFill/>
              </a:ln>
              <a:solidFill>
                <a:prstClr val="black"/>
              </a:solidFill>
              <a:effectLst/>
              <a:uLnTx/>
              <a:uFillTx/>
              <a:latin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National Rapid Response Team were trained on 7-1-7 target</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Well knowledge on Integrated Disease Surveillance &amp; Response (IDSR)</a:t>
            </a:r>
            <a:endParaRPr lang="en-US" sz="1200" b="0" i="0" u="none" strike="noStrike" kern="1200" cap="none" spc="0" normalizeH="0" baseline="0" noProof="0">
              <a:ln>
                <a:noFill/>
              </a:ln>
              <a:solidFill>
                <a:srgbClr val="0F0F0F"/>
              </a:solidFill>
              <a:effectLst/>
              <a:uLnTx/>
              <a:uFillTx/>
              <a:latin typeface="Arial"/>
              <a:ea typeface="Calibri"/>
              <a:cs typeface="Arial"/>
            </a:endParaRP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367720" cy="461665"/>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&amp; ENABLERS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ACTIONS</a:t>
            </a:r>
            <a:endParaRPr kumimoji="0" lang="en-US" sz="1200" b="0"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0F0F0F"/>
                </a:solidFill>
                <a:effectLst/>
                <a:uLnTx/>
                <a:uFillTx/>
                <a:latin typeface="Arial"/>
                <a:cs typeface="Arial"/>
              </a:rPr>
              <a:t>IMMEDIATE</a:t>
            </a:r>
            <a:r>
              <a:rPr kumimoji="0" lang="en-US" sz="1200" b="0" i="0" u="none" strike="noStrike" kern="0" cap="none" spc="0" normalizeH="0" baseline="0" noProof="0">
                <a:ln>
                  <a:noFill/>
                </a:ln>
                <a:solidFill>
                  <a:srgbClr val="0F0F0F"/>
                </a:solidFill>
                <a:effectLst/>
                <a:uLnTx/>
                <a:uFillTx/>
                <a:latin typeface="Arial"/>
                <a:cs typeface="Arial"/>
              </a:rPr>
              <a:t>: </a:t>
            </a:r>
            <a:r>
              <a:rPr kumimoji="0" lang="en-US" sz="1200" b="0" i="0" u="none" strike="noStrike" kern="1200" cap="none" spc="0" normalizeH="0" baseline="0" noProof="0">
                <a:ln>
                  <a:noFill/>
                </a:ln>
                <a:solidFill>
                  <a:srgbClr val="0F0F0F"/>
                </a:solidFill>
                <a:effectLst/>
                <a:uLnTx/>
                <a:uFillTx/>
                <a:latin typeface="Arial"/>
                <a:cs typeface="Arial"/>
              </a:rPr>
              <a:t>Train state rapid response team and aviation personnel for sample transport on 7-1-7 + One Health Coordination, Collaboration and efficient communications approaches; On-job orientation of the health care workers on filling case investigation form; </a:t>
            </a:r>
            <a:r>
              <a:rPr kumimoji="0" lang="en-SS" sz="1200" b="0" i="0" u="none" strike="noStrike" kern="1200" cap="none" spc="0" normalizeH="0" baseline="0" noProof="0">
                <a:ln>
                  <a:noFill/>
                </a:ln>
                <a:solidFill>
                  <a:srgbClr val="0F0F0F"/>
                </a:solidFill>
                <a:effectLst/>
                <a:uLnTx/>
                <a:uFillTx/>
                <a:latin typeface="Arial"/>
                <a:cs typeface="Arial"/>
              </a:rPr>
              <a:t>Advocacy </a:t>
            </a:r>
            <a:r>
              <a:rPr kumimoji="0" lang="en-US" sz="1200" b="0" i="0" u="none" strike="noStrike" kern="1200" cap="none" spc="0" normalizeH="0" baseline="0" noProof="0">
                <a:ln>
                  <a:noFill/>
                </a:ln>
                <a:solidFill>
                  <a:srgbClr val="0F0F0F"/>
                </a:solidFill>
                <a:effectLst/>
                <a:uLnTx/>
                <a:uFillTx/>
                <a:latin typeface="Arial"/>
                <a:cs typeface="Arial"/>
              </a:rPr>
              <a:t>meeting </a:t>
            </a:r>
            <a:r>
              <a:rPr kumimoji="0" lang="en-SS" sz="1200" b="0" i="0" u="none" strike="noStrike" kern="1200" cap="none" spc="0" normalizeH="0" baseline="0" noProof="0">
                <a:ln>
                  <a:noFill/>
                </a:ln>
                <a:solidFill>
                  <a:srgbClr val="0F0F0F"/>
                </a:solidFill>
                <a:effectLst/>
                <a:uLnTx/>
                <a:uFillTx/>
                <a:latin typeface="Arial"/>
                <a:cs typeface="Arial"/>
              </a:rPr>
              <a:t>to address issue of results doubt and </a:t>
            </a:r>
            <a:r>
              <a:rPr lang="en-SS" sz="1200">
                <a:solidFill>
                  <a:srgbClr val="0F0F0F"/>
                </a:solidFill>
                <a:latin typeface="Arial"/>
                <a:cs typeface="Arial"/>
              </a:rPr>
              <a:t>delay</a:t>
            </a:r>
            <a:r>
              <a:rPr kumimoji="0" lang="en-SS" sz="1200" b="0" i="0" u="none" strike="noStrike" kern="1200" cap="none" spc="0" normalizeH="0" baseline="0" noProof="0">
                <a:ln>
                  <a:noFill/>
                </a:ln>
                <a:solidFill>
                  <a:srgbClr val="0F0F0F"/>
                </a:solidFill>
                <a:effectLst/>
                <a:uLnTx/>
                <a:uFillTx/>
                <a:latin typeface="Arial"/>
                <a:cs typeface="Arial"/>
              </a:rPr>
              <a:t> from Regional UVRI testing support</a:t>
            </a:r>
            <a:endParaRPr kumimoji="0" lang="en-US" sz="1200" b="0" i="0" u="none" strike="noStrike" kern="0" cap="none" spc="0" normalizeH="0" baseline="0" noProof="0">
              <a:ln>
                <a:noFill/>
              </a:ln>
              <a:solidFill>
                <a:srgbClr val="0F0F0F"/>
              </a:solidFill>
              <a:effectLst/>
              <a:uLnTx/>
              <a:uFillTx/>
              <a:latin typeface="Arial"/>
              <a:cs typeface="Arial"/>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0F0F0F"/>
                </a:solidFill>
                <a:effectLst/>
                <a:uLnTx/>
                <a:uFillTx/>
                <a:latin typeface="Arial"/>
                <a:cs typeface="Arial"/>
              </a:rPr>
              <a:t>LONGER-TERM</a:t>
            </a:r>
            <a:r>
              <a:rPr kumimoji="0" lang="en-US" sz="1200" b="0" i="0" u="none" strike="noStrike" kern="0" cap="none" spc="0" normalizeH="0" baseline="0" noProof="0">
                <a:ln>
                  <a:noFill/>
                </a:ln>
                <a:solidFill>
                  <a:srgbClr val="0F0F0F"/>
                </a:solidFill>
                <a:effectLst/>
                <a:uLnTx/>
                <a:uFillTx/>
                <a:latin typeface="Arial"/>
                <a:cs typeface="Arial"/>
              </a:rPr>
              <a:t>: </a:t>
            </a:r>
            <a:r>
              <a:rPr kumimoji="0" lang="en-US" sz="1200" b="0" i="0" u="none" strike="noStrike" kern="1200" cap="none" spc="0" normalizeH="0" baseline="0" noProof="0">
                <a:ln>
                  <a:noFill/>
                </a:ln>
                <a:solidFill>
                  <a:srgbClr val="0F0F0F"/>
                </a:solidFill>
                <a:effectLst/>
                <a:uLnTx/>
                <a:uFillTx/>
                <a:latin typeface="Arial"/>
                <a:cs typeface="Arial"/>
              </a:rPr>
              <a:t>Strengthen vaccination of population at risk; Strengthen risk and crisis communication, community engagement, health promotion and awareness at Health Facilities and community; Availing funds for logistics, Establishment of permanent EPI, Training of Health care workers on case management protocol.</a:t>
            </a:r>
            <a:endParaRPr lang="en-US" sz="1200" b="0" i="0" u="none" strike="noStrike" kern="1200" cap="none" spc="0" normalizeH="0" baseline="0" noProof="0">
              <a:ln>
                <a:noFill/>
              </a:ln>
              <a:solidFill>
                <a:srgbClr val="0F0F0F"/>
              </a:solidFill>
              <a:effectLst/>
              <a:uLnTx/>
              <a:uFillTx/>
              <a:latin typeface="Arial"/>
              <a:cs typeface="Arial"/>
            </a:endParaRP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75514" y="-1340"/>
            <a:ext cx="11640864"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3BB041"/>
                </a:solidFill>
                <a:effectLst/>
                <a:uLnTx/>
                <a:uFillTx/>
                <a:latin typeface="Arial" panose="020B0604020202020204" pitchFamily="34" charset="0"/>
                <a:ea typeface="+mj-ea"/>
                <a:cs typeface="Arial" panose="020B0604020202020204" pitchFamily="34" charset="0"/>
                <a:sym typeface="Calibri"/>
              </a:rPr>
              <a:t>Yellow Fever, Western Equatoria State, South Sudan</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877952" y="2751593"/>
            <a:ext cx="3061285"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a:cs typeface="Arial"/>
                <a:sym typeface="Calibri"/>
              </a:rPr>
              <a:t>BOTTLENECKS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lang="en-US" sz="1200" kern="0">
                <a:solidFill>
                  <a:prstClr val="black"/>
                </a:solidFill>
                <a:latin typeface="Arial"/>
                <a:cs typeface="Arial"/>
              </a:rPr>
              <a:t>N/A</a:t>
            </a:r>
            <a:endParaRPr lang="en-US" sz="1200" b="0" i="0" u="none" strike="noStrike" kern="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200" b="0" i="0" u="none" strike="noStrike" kern="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prstClr val="black"/>
                </a:solidFill>
                <a:effectLst/>
                <a:uLnTx/>
                <a:uFillTx/>
                <a:latin typeface="Arial"/>
                <a:cs typeface="Arial"/>
                <a:sym typeface="Calibri"/>
              </a:rPr>
              <a:t>ENABLERS</a:t>
            </a:r>
            <a:endParaRPr lang="en-US" sz="1200" b="1" i="0" u="none" strike="noStrike" kern="0" cap="none" spc="0" normalizeH="0" baseline="0" noProof="0">
              <a:ln>
                <a:noFill/>
              </a:ln>
              <a:solidFill>
                <a:prstClr val="black"/>
              </a:solidFill>
              <a:effectLst/>
              <a:uLnTx/>
              <a:uFillTx/>
              <a:latin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EWARS and IDSR systems promptly captured the alert</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National Surveillance zonal focal person was trained on 7-1-7 target</a:t>
            </a:r>
            <a:endParaRPr lang="en-US" sz="1200" b="0" i="0" u="none" strike="noStrike" kern="1200" cap="none" spc="0" normalizeH="0" baseline="0" noProof="0">
              <a:ln>
                <a:noFill/>
              </a:ln>
              <a:solidFill>
                <a:srgbClr val="0F0F0F"/>
              </a:solidFill>
              <a:effectLst/>
              <a:uLnTx/>
              <a:uFillTx/>
              <a:latin typeface="Arial"/>
              <a:ea typeface="Calibri"/>
              <a:cs typeface="Arial"/>
            </a:endParaRPr>
          </a:p>
        </p:txBody>
      </p:sp>
      <p:sp>
        <p:nvSpPr>
          <p:cNvPr id="16" name="Rounded Rectangle 54">
            <a:extLst>
              <a:ext uri="{FF2B5EF4-FFF2-40B4-BE49-F238E27FC236}">
                <a16:creationId xmlns:a16="http://schemas.microsoft.com/office/drawing/2014/main" id="{BECB6101-18E5-37E0-F88A-17C6307B1686}"/>
              </a:ext>
            </a:extLst>
          </p:cNvPr>
          <p:cNvSpPr/>
          <p:nvPr/>
        </p:nvSpPr>
        <p:spPr>
          <a:xfrm>
            <a:off x="8091484" y="2744982"/>
            <a:ext cx="3396423"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n-US" sz="1200" b="1" i="0" u="none" strike="noStrike" kern="0" cap="none" spc="0" normalizeH="0" baseline="0" noProof="0">
                <a:ln>
                  <a:noFill/>
                </a:ln>
                <a:solidFill>
                  <a:srgbClr val="0F0F0F"/>
                </a:solidFill>
                <a:effectLst/>
                <a:uLnTx/>
                <a:uFillTx/>
                <a:latin typeface="Arial"/>
                <a:cs typeface="Arial"/>
                <a:sym typeface="Calibri"/>
              </a:rPr>
              <a:t>BOTTLENECKS</a:t>
            </a: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Wildlife/entomologists not in national RRT</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No Yellow Fever Vaccine</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IEC materials/RCCE activities slightly delayed; Epi analysis not fully conducted</a:t>
            </a:r>
            <a:endParaRPr lang="en-US" sz="1200" b="0" i="0" u="none" strike="noStrike" kern="1200" cap="none" spc="0" normalizeH="0" baseline="0" noProof="0">
              <a:ln>
                <a:noFill/>
              </a:ln>
              <a:solidFill>
                <a:srgbClr val="0F0F0F"/>
              </a:solidFill>
              <a:effectLst/>
              <a:uLnTx/>
              <a:uFillTx/>
              <a:latin typeface="Arial"/>
              <a:ea typeface="Calibri"/>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cs typeface="Arial"/>
              </a:rPr>
              <a:t>Limited response partners on ground </a:t>
            </a:r>
            <a:endParaRPr lang="en-US" sz="1200" b="0" i="0" u="none" strike="noStrike" kern="1200" cap="none" spc="0" normalizeH="0" baseline="0" noProof="0">
              <a:ln>
                <a:noFill/>
              </a:ln>
              <a:solidFill>
                <a:srgbClr val="0F0F0F"/>
              </a:solidFill>
              <a:effectLst/>
              <a:uLnTx/>
              <a:uFillTx/>
              <a:latin typeface="Arial"/>
              <a:cs typeface="Arial"/>
            </a:endParaRPr>
          </a:p>
          <a:p>
            <a:pPr>
              <a:lnSpc>
                <a:spcPct val="115000"/>
              </a:lnSpc>
              <a:spcAft>
                <a:spcPts val="100"/>
              </a:spcAft>
              <a:defRPr/>
            </a:pPr>
            <a:endParaRPr lang="en-US" sz="1200" b="1" kern="0">
              <a:solidFill>
                <a:prstClr val="black"/>
              </a:solidFill>
              <a:latin typeface="Arial"/>
              <a:cs typeface="Arial"/>
              <a:sym typeface="Calibri"/>
            </a:endParaRPr>
          </a:p>
          <a:p>
            <a:pPr marL="0" marR="0" lvl="0" indent="0" algn="l" defTabSz="914400">
              <a:lnSpc>
                <a:spcPct val="114999"/>
              </a:lnSpc>
              <a:spcBef>
                <a:spcPts val="0"/>
              </a:spcBef>
              <a:spcAft>
                <a:spcPts val="100"/>
              </a:spcAft>
              <a:buClrTx/>
              <a:buSzTx/>
              <a:buFontTx/>
              <a:buNone/>
              <a:tabLst/>
              <a:defRPr/>
            </a:pPr>
            <a:r>
              <a:rPr kumimoji="0" lang="en-US" sz="1200" b="1" i="0" u="none" strike="noStrike" kern="0" cap="none" spc="0" normalizeH="0" baseline="0" noProof="0">
                <a:ln>
                  <a:noFill/>
                </a:ln>
                <a:solidFill>
                  <a:prstClr val="black"/>
                </a:solidFill>
                <a:effectLst/>
                <a:uLnTx/>
                <a:uFillTx/>
                <a:latin typeface="Arial"/>
                <a:cs typeface="Arial"/>
                <a:sym typeface="Calibri"/>
              </a:rPr>
              <a:t>ENABLERS</a:t>
            </a:r>
            <a:endParaRPr lang="en-US">
              <a:solidFill>
                <a:prstClr val="black"/>
              </a:solidFill>
              <a:latin typeface="Arial"/>
              <a:cs typeface="Arial"/>
            </a:endParaRPr>
          </a:p>
          <a:p>
            <a:pPr marL="171450" marR="0" lvl="0" indent="-171450" algn="l" defTabSz="914400" rtl="0" eaLnBrk="1" fontAlgn="auto" latinLnBrk="0" hangingPunct="1">
              <a:lnSpc>
                <a:spcPct val="115000"/>
              </a:lnSpc>
              <a:spcBef>
                <a:spcPts val="0"/>
              </a:spcBef>
              <a:spcAft>
                <a:spcPts val="100"/>
              </a:spcAft>
              <a:buClrTx/>
              <a:buSzTx/>
              <a:buFont typeface="Arial" panose="020B0604020202020204" pitchFamily="34" charset="0"/>
              <a:buChar char="•"/>
              <a:tabLst/>
              <a:defRPr/>
            </a:pPr>
            <a:r>
              <a:rPr kumimoji="0" lang="en-US" sz="1200" b="0" i="0" u="none" strike="noStrike" kern="1200" cap="none" spc="0" normalizeH="0" baseline="0" noProof="0">
                <a:ln>
                  <a:noFill/>
                </a:ln>
                <a:solidFill>
                  <a:srgbClr val="0F0F0F"/>
                </a:solidFill>
                <a:effectLst/>
                <a:uLnTx/>
                <a:uFillTx/>
                <a:latin typeface="Arial"/>
                <a:ea typeface="Calibri"/>
                <a:cs typeface="Arial"/>
              </a:rPr>
              <a:t>The national rapid response team was deployed </a:t>
            </a:r>
            <a:endParaRPr lang="en-US" sz="1200" b="0" i="0" u="none" strike="noStrike" kern="1200" cap="none" spc="0" normalizeH="0" baseline="0" noProof="0">
              <a:ln>
                <a:noFill/>
              </a:ln>
              <a:solidFill>
                <a:srgbClr val="0F0F0F"/>
              </a:solidFill>
              <a:effectLst/>
              <a:uLnTx/>
              <a:uFillTx/>
              <a:latin typeface="Arial"/>
              <a:ea typeface="Calibri"/>
              <a:cs typeface="Arial"/>
            </a:endParaRPr>
          </a:p>
        </p:txBody>
      </p:sp>
    </p:spTree>
    <p:extLst>
      <p:ext uri="{BB962C8B-B14F-4D97-AF65-F5344CB8AC3E}">
        <p14:creationId xmlns:p14="http://schemas.microsoft.com/office/powerpoint/2010/main" val="228106597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C6265-6CF4-DDC6-E5B2-9975471AACC3}"/>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10D28B7E-F0BA-A76C-0813-DCE21000C5E8}"/>
              </a:ext>
            </a:extLst>
          </p:cNvPr>
          <p:cNvSpPr/>
          <p:nvPr/>
        </p:nvSpPr>
        <p:spPr>
          <a:xfrm>
            <a:off x="4729163" y="1148387"/>
            <a:ext cx="6799817" cy="35057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B434D4E6-AB74-A756-1CB9-F1A5D6E49CFF}"/>
              </a:ext>
            </a:extLst>
          </p:cNvPr>
          <p:cNvSpPr>
            <a:spLocks noGrp="1"/>
          </p:cNvSpPr>
          <p:nvPr>
            <p:ph type="body" sz="half" idx="10"/>
          </p:nvPr>
        </p:nvSpPr>
        <p:spPr/>
        <p:txBody>
          <a:bodyPr/>
          <a:lstStyle/>
          <a:p>
            <a:r>
              <a:rPr lang="en-US" sz="2200">
                <a:cs typeface="Arial" panose="020B0604020202020204" pitchFamily="34" charset="0"/>
              </a:rPr>
              <a:t>Pilot use retrospectively and in real-time</a:t>
            </a:r>
          </a:p>
        </p:txBody>
      </p:sp>
      <p:sp>
        <p:nvSpPr>
          <p:cNvPr id="10" name="Content Placeholder 2">
            <a:extLst>
              <a:ext uri="{FF2B5EF4-FFF2-40B4-BE49-F238E27FC236}">
                <a16:creationId xmlns:a16="http://schemas.microsoft.com/office/drawing/2014/main" id="{FEB12F7D-6E8C-3563-1C66-84BD672256AD}"/>
              </a:ext>
            </a:extLst>
          </p:cNvPr>
          <p:cNvSpPr txBox="1">
            <a:spLocks/>
          </p:cNvSpPr>
          <p:nvPr/>
        </p:nvSpPr>
        <p:spPr>
          <a:xfrm>
            <a:off x="4835950" y="2951449"/>
            <a:ext cx="6693030" cy="1591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rPr>
              <a:t>Applied in real-time during ongoing outbreak</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rPr>
              <a:t>Presented results to </a:t>
            </a: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rPr>
              <a:t>broad stakeholder group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sym typeface="Wingdings" pitchFamily="2" charset="2"/>
              </a:rPr>
              <a:t>Stakeholders agreed on actions to address bottlenecks and to use 7-1-7 for future public health events</a:t>
            </a:r>
            <a:endPar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p:txBody>
      </p:sp>
      <p:sp>
        <p:nvSpPr>
          <p:cNvPr id="11" name="Text Placeholder 4">
            <a:extLst>
              <a:ext uri="{FF2B5EF4-FFF2-40B4-BE49-F238E27FC236}">
                <a16:creationId xmlns:a16="http://schemas.microsoft.com/office/drawing/2014/main" id="{E85E524C-2E1D-A22E-803F-6CF03F9ADC71}"/>
              </a:ext>
            </a:extLst>
          </p:cNvPr>
          <p:cNvSpPr txBox="1">
            <a:spLocks/>
          </p:cNvSpPr>
          <p:nvPr/>
        </p:nvSpPr>
        <p:spPr>
          <a:xfrm>
            <a:off x="5053733" y="1527702"/>
            <a:ext cx="3313459" cy="110847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b="1" i="0" u="none" strike="noStrike" kern="1200" cap="none" spc="0" normalizeH="0" baseline="0" noProof="0">
                <a:ln>
                  <a:noFill/>
                </a:ln>
                <a:solidFill>
                  <a:schemeClr val="tx1"/>
                </a:solidFill>
                <a:effectLst/>
                <a:uLnTx/>
                <a:uFillTx/>
                <a:latin typeface="Arial"/>
                <a:cs typeface="Arial"/>
              </a:rPr>
              <a:t>Early Action Review of Yellow Fever outbreak in South Sudan</a:t>
            </a:r>
            <a:endParaRPr lang="en-US">
              <a:solidFill>
                <a:schemeClr val="tx1"/>
              </a:solidFill>
              <a:latin typeface="Arial"/>
              <a:cs typeface="Arial"/>
            </a:endParaRPr>
          </a:p>
        </p:txBody>
      </p:sp>
      <p:pic>
        <p:nvPicPr>
          <p:cNvPr id="3" name="Picture 2">
            <a:extLst>
              <a:ext uri="{FF2B5EF4-FFF2-40B4-BE49-F238E27FC236}">
                <a16:creationId xmlns:a16="http://schemas.microsoft.com/office/drawing/2014/main" id="{2BF0DC6C-932E-1146-F7D3-AFE85E0095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32537" y="1303106"/>
            <a:ext cx="2587487" cy="1434513"/>
          </a:xfrm>
          <a:prstGeom prst="rect">
            <a:avLst/>
          </a:prstGeom>
          <a:ln w="12700">
            <a:solidFill>
              <a:schemeClr val="tx2"/>
            </a:solidFill>
          </a:ln>
        </p:spPr>
      </p:pic>
      <p:sp>
        <p:nvSpPr>
          <p:cNvPr id="4" name="Rectangle 3">
            <a:extLst>
              <a:ext uri="{FF2B5EF4-FFF2-40B4-BE49-F238E27FC236}">
                <a16:creationId xmlns:a16="http://schemas.microsoft.com/office/drawing/2014/main" id="{F719B236-5738-974B-D0AE-C9205C2EA394}"/>
              </a:ext>
            </a:extLst>
          </p:cNvPr>
          <p:cNvSpPr/>
          <p:nvPr/>
        </p:nvSpPr>
        <p:spPr>
          <a:xfrm>
            <a:off x="4835950" y="3326296"/>
            <a:ext cx="6574172" cy="1113182"/>
          </a:xfrm>
          <a:prstGeom prst="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3" name="Graphic 12">
            <a:extLst>
              <a:ext uri="{FF2B5EF4-FFF2-40B4-BE49-F238E27FC236}">
                <a16:creationId xmlns:a16="http://schemas.microsoft.com/office/drawing/2014/main" id="{E50736A8-6419-0B16-6416-7649C231DC1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52818" y="1880680"/>
            <a:ext cx="915144" cy="917622"/>
          </a:xfrm>
          <a:prstGeom prst="rect">
            <a:avLst/>
          </a:prstGeom>
        </p:spPr>
      </p:pic>
      <p:sp>
        <p:nvSpPr>
          <p:cNvPr id="15" name="Title 1">
            <a:extLst>
              <a:ext uri="{FF2B5EF4-FFF2-40B4-BE49-F238E27FC236}">
                <a16:creationId xmlns:a16="http://schemas.microsoft.com/office/drawing/2014/main" id="{0957EAAE-F89B-4020-82F1-489514191846}"/>
              </a:ext>
            </a:extLst>
          </p:cNvPr>
          <p:cNvSpPr>
            <a:spLocks noGrp="1"/>
          </p:cNvSpPr>
          <p:nvPr>
            <p:ph type="title"/>
          </p:nvPr>
        </p:nvSpPr>
        <p:spPr>
          <a:xfrm>
            <a:off x="477166" y="1363373"/>
            <a:ext cx="3467083" cy="2282808"/>
          </a:xfrm>
        </p:spPr>
        <p:txBody>
          <a:bodyPr/>
          <a:lstStyle/>
          <a:p>
            <a:pPr algn="ctr"/>
            <a:r>
              <a:rPr lang="en-US">
                <a:cs typeface="Arial" panose="020B0604020202020204" pitchFamily="34" charset="0"/>
              </a:rPr>
              <a:t>Pilot use</a:t>
            </a:r>
          </a:p>
        </p:txBody>
      </p:sp>
    </p:spTree>
    <p:extLst>
      <p:ext uri="{BB962C8B-B14F-4D97-AF65-F5344CB8AC3E}">
        <p14:creationId xmlns:p14="http://schemas.microsoft.com/office/powerpoint/2010/main" val="239874088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0C34E5-4649-AFB3-43D1-484ABC1E07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79585C-03D0-ABD0-AE7B-BF34F8672C38}"/>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3A5ADE24-486D-7356-57D2-90BC3CB45178}"/>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rgbClr val="000000"/>
                </a:solidFill>
                <a:effectLst/>
                <a:uLnTx/>
                <a:uFillTx/>
                <a:latin typeface="Arial"/>
                <a:cs typeface="Arial"/>
              </a:rPr>
              <a:t>Situate within the public health system</a:t>
            </a:r>
            <a:endParaRPr lang="en-US" sz="2000" i="0" u="none" strike="noStrike" kern="1200" cap="none" spc="0" normalizeH="0" baseline="0" noProof="0">
              <a:ln>
                <a:noFill/>
              </a:ln>
              <a:solidFill>
                <a:srgbClr val="000000"/>
              </a:solidFill>
              <a:effectLst/>
              <a:uLnTx/>
              <a:uFillTx/>
              <a:latin typeface="Arial"/>
              <a:cs typeface="Arial"/>
            </a:endParaRPr>
          </a:p>
        </p:txBody>
      </p:sp>
      <p:sp>
        <p:nvSpPr>
          <p:cNvPr id="21" name="Title 1">
            <a:extLst>
              <a:ext uri="{FF2B5EF4-FFF2-40B4-BE49-F238E27FC236}">
                <a16:creationId xmlns:a16="http://schemas.microsoft.com/office/drawing/2014/main" id="{266B941D-9058-AF81-1FAC-232F823B8CDA}"/>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rgbClr val="000000"/>
                </a:solidFill>
                <a:effectLst/>
                <a:uLnTx/>
                <a:uFillTx/>
                <a:latin typeface="Arial"/>
                <a:cs typeface="Arial"/>
              </a:rPr>
              <a:t>Map stakeholders + existing systems</a:t>
            </a:r>
            <a:endParaRPr lang="en-US" sz="2000" i="0" u="none" strike="noStrike" kern="1200" cap="none" spc="0" normalizeH="0" baseline="0" noProof="0">
              <a:ln>
                <a:noFill/>
              </a:ln>
              <a:solidFill>
                <a:srgbClr val="000000"/>
              </a:solidFill>
              <a:effectLst/>
              <a:uLnTx/>
              <a:uFillTx/>
              <a:latin typeface="Arial"/>
              <a:cs typeface="Arial"/>
            </a:endParaRPr>
          </a:p>
        </p:txBody>
      </p:sp>
      <p:sp>
        <p:nvSpPr>
          <p:cNvPr id="23" name="Title 1">
            <a:extLst>
              <a:ext uri="{FF2B5EF4-FFF2-40B4-BE49-F238E27FC236}">
                <a16:creationId xmlns:a16="http://schemas.microsoft.com/office/drawing/2014/main" id="{31A726B8-E43E-F0C2-8199-D59D33F19AD1}"/>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rgbClr val="000000"/>
                </a:solidFill>
                <a:effectLst/>
                <a:uLnTx/>
                <a:uFillTx/>
                <a:latin typeface="Arial"/>
                <a:cs typeface="Arial"/>
              </a:rPr>
              <a:t>Engage stakeholders</a:t>
            </a:r>
            <a:endParaRPr lang="en-US" sz="2000" i="0" u="none" strike="noStrike" kern="1200" cap="none" spc="0" normalizeH="0" baseline="0" noProof="0">
              <a:ln>
                <a:noFill/>
              </a:ln>
              <a:solidFill>
                <a:srgbClr val="000000"/>
              </a:solidFill>
              <a:effectLst/>
              <a:uLnTx/>
              <a:uFillTx/>
              <a:latin typeface="Arial"/>
              <a:cs typeface="Arial"/>
            </a:endParaRPr>
          </a:p>
        </p:txBody>
      </p:sp>
      <p:sp>
        <p:nvSpPr>
          <p:cNvPr id="25" name="Title 1">
            <a:extLst>
              <a:ext uri="{FF2B5EF4-FFF2-40B4-BE49-F238E27FC236}">
                <a16:creationId xmlns:a16="http://schemas.microsoft.com/office/drawing/2014/main" id="{7EC41275-EA99-2399-001F-4C89646FA8A9}"/>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rgbClr val="000000"/>
                </a:solidFill>
                <a:effectLst/>
                <a:uLnTx/>
                <a:uFillTx/>
                <a:latin typeface="Arial"/>
                <a:cs typeface="Arial"/>
              </a:rPr>
              <a:t>Train staff</a:t>
            </a:r>
            <a:endParaRPr lang="en-US" sz="2000" i="0" u="none" strike="noStrike" kern="1200" cap="none" spc="0" normalizeH="0" baseline="0" noProof="0">
              <a:ln>
                <a:noFill/>
              </a:ln>
              <a:solidFill>
                <a:srgbClr val="000000"/>
              </a:solidFill>
              <a:effectLst/>
              <a:uLnTx/>
              <a:uFillTx/>
              <a:latin typeface="Arial"/>
              <a:cs typeface="Arial"/>
            </a:endParaRPr>
          </a:p>
        </p:txBody>
      </p:sp>
      <p:sp>
        <p:nvSpPr>
          <p:cNvPr id="27" name="Title 1">
            <a:extLst>
              <a:ext uri="{FF2B5EF4-FFF2-40B4-BE49-F238E27FC236}">
                <a16:creationId xmlns:a16="http://schemas.microsoft.com/office/drawing/2014/main" id="{4B833133-F644-4B4B-2B2B-E775DF10DF4E}"/>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rgbClr val="000000"/>
                </a:solidFill>
                <a:effectLst/>
                <a:uLnTx/>
                <a:uFillTx/>
                <a:latin typeface="Arial"/>
                <a:cs typeface="Arial"/>
              </a:rPr>
              <a:t>Integrate into workflows</a:t>
            </a:r>
            <a:endParaRPr lang="en-US" sz="2000" i="0" u="none" strike="noStrike" kern="1200" cap="none" spc="0" normalizeH="0" baseline="0" noProof="0">
              <a:ln>
                <a:noFill/>
              </a:ln>
              <a:solidFill>
                <a:srgbClr val="000000"/>
              </a:solidFill>
              <a:effectLst/>
              <a:uLnTx/>
              <a:uFillTx/>
              <a:latin typeface="Arial"/>
              <a:cs typeface="Arial"/>
            </a:endParaRPr>
          </a:p>
        </p:txBody>
      </p:sp>
      <p:sp>
        <p:nvSpPr>
          <p:cNvPr id="29" name="Title 1">
            <a:extLst>
              <a:ext uri="{FF2B5EF4-FFF2-40B4-BE49-F238E27FC236}">
                <a16:creationId xmlns:a16="http://schemas.microsoft.com/office/drawing/2014/main" id="{CD2FBF4B-C3C2-C333-07EA-AE3010B7BCB7}"/>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a:solidFill>
                  <a:srgbClr val="000000"/>
                </a:solidFill>
                <a:latin typeface="Arial"/>
                <a:cs typeface="Arial"/>
              </a:rPr>
              <a:t>Pilot use</a:t>
            </a:r>
            <a:endParaRPr lang="en-US" sz="2000" i="0" u="none" strike="noStrike" kern="1200" cap="none" spc="0" normalizeH="0" baseline="0" noProof="0">
              <a:ln>
                <a:noFill/>
              </a:ln>
              <a:solidFill>
                <a:srgbClr val="000000"/>
              </a:solidFill>
              <a:effectLst/>
              <a:uLnTx/>
              <a:uFillTx/>
              <a:latin typeface="Arial"/>
              <a:cs typeface="Arial"/>
            </a:endParaRPr>
          </a:p>
        </p:txBody>
      </p:sp>
      <p:pic>
        <p:nvPicPr>
          <p:cNvPr id="31" name="Graphic 30">
            <a:extLst>
              <a:ext uri="{FF2B5EF4-FFF2-40B4-BE49-F238E27FC236}">
                <a16:creationId xmlns:a16="http://schemas.microsoft.com/office/drawing/2014/main" id="{EF2BAC10-D338-1479-A52C-EE607AC93A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12E1C79A-7BD4-A9F2-15A3-7770014A1FE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33EF3A03-1916-63E1-FC9D-94A2A3AF7D9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2317C38-0E8B-B4F3-BA85-6B1F5CF5BF0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948C5EDC-77FE-240F-FD97-09F8A2FBA23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0D4E8B-3BB5-F096-ED0F-15A7A94312F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197690953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19330-A850-002B-B4D1-A7822AA474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82F049-3FF1-8BBA-B85E-B4AB09A40EA7}"/>
              </a:ext>
            </a:extLst>
          </p:cNvPr>
          <p:cNvSpPr>
            <a:spLocks noGrp="1"/>
          </p:cNvSpPr>
          <p:nvPr>
            <p:ph idx="1"/>
          </p:nvPr>
        </p:nvSpPr>
        <p:spPr>
          <a:xfrm>
            <a:off x="716947" y="1363549"/>
            <a:ext cx="10289345" cy="4810075"/>
          </a:xfrm>
        </p:spPr>
        <p:txBody>
          <a:bodyPr vert="horz" lIns="91440" tIns="45720" rIns="91440" bIns="45720" rtlCol="0" anchor="t">
            <a:noAutofit/>
          </a:bodyPr>
          <a:lstStyle/>
          <a:p>
            <a:pPr marL="0" indent="0">
              <a:buNone/>
            </a:pPr>
            <a:r>
              <a:rPr lang="en-US" b="1" dirty="0">
                <a:solidFill>
                  <a:schemeClr val="tx2"/>
                </a:solidFill>
                <a:latin typeface="Arial"/>
                <a:cs typeface="Arial"/>
              </a:rPr>
              <a:t>Technical team leading adoption and use should:</a:t>
            </a:r>
          </a:p>
          <a:p>
            <a:pPr marL="0" indent="0">
              <a:buNone/>
            </a:pPr>
            <a:endParaRPr lang="en-US" sz="600" b="1" dirty="0">
              <a:solidFill>
                <a:schemeClr val="tx2"/>
              </a:solidFill>
              <a:cs typeface="Arial"/>
            </a:endParaRPr>
          </a:p>
          <a:p>
            <a:pPr marL="457200" indent="-457200">
              <a:buFont typeface="+mj-lt"/>
              <a:buAutoNum type="arabicPeriod"/>
            </a:pPr>
            <a:r>
              <a:rPr lang="en-US" dirty="0">
                <a:latin typeface="Arial"/>
                <a:cs typeface="Arial"/>
              </a:rPr>
              <a:t>Develop a workplan. Include:</a:t>
            </a:r>
          </a:p>
          <a:p>
            <a:pPr lvl="1">
              <a:lnSpc>
                <a:spcPct val="100000"/>
              </a:lnSpc>
            </a:pPr>
            <a:r>
              <a:rPr lang="en-US" dirty="0">
                <a:latin typeface="Arial"/>
                <a:cs typeface="Arial"/>
              </a:rPr>
              <a:t>Stakeholders’ roles and responsibilities</a:t>
            </a:r>
          </a:p>
          <a:p>
            <a:pPr lvl="1">
              <a:lnSpc>
                <a:spcPct val="100000"/>
              </a:lnSpc>
            </a:pPr>
            <a:r>
              <a:rPr lang="en-US" dirty="0">
                <a:latin typeface="Arial"/>
                <a:cs typeface="Arial"/>
              </a:rPr>
              <a:t>Major activities and processes required with timelines</a:t>
            </a:r>
          </a:p>
          <a:p>
            <a:pPr lvl="1">
              <a:lnSpc>
                <a:spcPct val="100000"/>
              </a:lnSpc>
            </a:pPr>
            <a:r>
              <a:rPr lang="en-US" dirty="0">
                <a:latin typeface="Arial"/>
                <a:cs typeface="Arial"/>
              </a:rPr>
              <a:t>Monitoring and evaluation mechanisms </a:t>
            </a:r>
            <a:endParaRPr lang="en-US" dirty="0">
              <a:cs typeface="Arial"/>
            </a:endParaRPr>
          </a:p>
          <a:p>
            <a:pPr lvl="1">
              <a:lnSpc>
                <a:spcPct val="100000"/>
              </a:lnSpc>
            </a:pPr>
            <a:r>
              <a:rPr lang="en-US" dirty="0">
                <a:latin typeface="Arial"/>
                <a:cs typeface="Arial"/>
              </a:rPr>
              <a:t>Proposed financing mechanisms to support performance improvement</a:t>
            </a:r>
            <a:endParaRPr lang="en-US" sz="1000" dirty="0"/>
          </a:p>
          <a:p>
            <a:pPr marL="457200" indent="-457200">
              <a:lnSpc>
                <a:spcPct val="150000"/>
              </a:lnSpc>
              <a:buFont typeface="+mj-lt"/>
              <a:buAutoNum type="arabicPeriod"/>
            </a:pPr>
            <a:r>
              <a:rPr lang="en-US" dirty="0">
                <a:latin typeface="Arial"/>
                <a:cs typeface="Arial"/>
              </a:rPr>
              <a:t>Disseminate workplan widely for feedback </a:t>
            </a:r>
            <a:endParaRPr lang="en-US" dirty="0">
              <a:cs typeface="Arial"/>
            </a:endParaRPr>
          </a:p>
          <a:p>
            <a:pPr marL="457200" indent="-457200">
              <a:lnSpc>
                <a:spcPct val="150000"/>
              </a:lnSpc>
              <a:buFont typeface="+mj-lt"/>
              <a:buAutoNum type="arabicPeriod"/>
            </a:pPr>
            <a:r>
              <a:rPr lang="en-US" dirty="0">
                <a:latin typeface="Arial"/>
                <a:cs typeface="Arial"/>
              </a:rPr>
              <a:t>Finalize the workplan based on feedback</a:t>
            </a:r>
          </a:p>
          <a:p>
            <a:pPr marL="457200" indent="-457200">
              <a:lnSpc>
                <a:spcPct val="150000"/>
              </a:lnSpc>
              <a:buFont typeface="+mj-lt"/>
              <a:buAutoNum type="arabicPeriod"/>
            </a:pPr>
            <a:r>
              <a:rPr lang="en-US" dirty="0">
                <a:latin typeface="Arial"/>
                <a:cs typeface="Arial"/>
              </a:rPr>
              <a:t>Organize an official launch event or high-level communication</a:t>
            </a:r>
          </a:p>
          <a:p>
            <a:endParaRPr lang="en-US" dirty="0"/>
          </a:p>
        </p:txBody>
      </p:sp>
      <p:sp>
        <p:nvSpPr>
          <p:cNvPr id="5" name="Title 1">
            <a:extLst>
              <a:ext uri="{FF2B5EF4-FFF2-40B4-BE49-F238E27FC236}">
                <a16:creationId xmlns:a16="http://schemas.microsoft.com/office/drawing/2014/main" id="{51FF024B-91AF-2E6E-E39F-C1A51223FC39}"/>
              </a:ext>
            </a:extLst>
          </p:cNvPr>
          <p:cNvSpPr>
            <a:spLocks noGrp="1"/>
          </p:cNvSpPr>
          <p:nvPr>
            <p:ph type="title"/>
          </p:nvPr>
        </p:nvSpPr>
        <p:spPr>
          <a:xfrm>
            <a:off x="367853" y="365126"/>
            <a:ext cx="10987535" cy="1001762"/>
          </a:xfrm>
        </p:spPr>
        <p:txBody>
          <a:bodyPr>
            <a:normAutofit/>
          </a:bodyPr>
          <a:lstStyle/>
          <a:p>
            <a:r>
              <a:rPr lang="en-US">
                <a:latin typeface="Arial"/>
                <a:cs typeface="Arial"/>
              </a:rPr>
              <a:t>7-1-7 target adoption workplan</a:t>
            </a:r>
            <a:endParaRPr lang="en-US">
              <a:cs typeface="Arial"/>
            </a:endParaRPr>
          </a:p>
        </p:txBody>
      </p:sp>
    </p:spTree>
    <p:extLst>
      <p:ext uri="{BB962C8B-B14F-4D97-AF65-F5344CB8AC3E}">
        <p14:creationId xmlns:p14="http://schemas.microsoft.com/office/powerpoint/2010/main" val="18077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EB8BD-4E73-79E1-7377-48372D4E0A46}"/>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8CB410-9BBC-AFAA-C787-C7D9E5090890}"/>
              </a:ext>
            </a:extLst>
          </p:cNvPr>
          <p:cNvSpPr>
            <a:spLocks noGrp="1"/>
          </p:cNvSpPr>
          <p:nvPr>
            <p:ph type="body" sz="half" idx="10"/>
          </p:nvPr>
        </p:nvSpPr>
        <p:spPr>
          <a:xfrm>
            <a:off x="5156010" y="2270287"/>
            <a:ext cx="6128622" cy="2310323"/>
          </a:xfrm>
        </p:spPr>
        <p:txBody>
          <a:bodyPr vert="horz" lIns="91440" tIns="45720" rIns="91440" bIns="45720" rtlCol="0" anchor="t">
            <a:noAutofit/>
          </a:bodyPr>
          <a:lstStyle/>
          <a:p>
            <a:r>
              <a:rPr lang="en-US" sz="4000">
                <a:latin typeface="Arial"/>
                <a:cs typeface="Arial"/>
              </a:rPr>
              <a:t>How strategies might be useful to effectively launch 7-1-7 where you work?</a:t>
            </a:r>
          </a:p>
        </p:txBody>
      </p:sp>
      <p:pic>
        <p:nvPicPr>
          <p:cNvPr id="4" name="Graphic 9">
            <a:extLst>
              <a:ext uri="{FF2B5EF4-FFF2-40B4-BE49-F238E27FC236}">
                <a16:creationId xmlns:a16="http://schemas.microsoft.com/office/drawing/2014/main" id="{4A42AE40-2B36-A057-C338-3DF55737E3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321C0760-5DAC-E21A-540E-28D0EE95F6F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79487710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D47EB-3A0A-DA0B-F871-447BF0E31C6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9E5AAE-7FAC-9838-FB63-BBE9C5041277}"/>
              </a:ext>
            </a:extLst>
          </p:cNvPr>
          <p:cNvSpPr>
            <a:spLocks noGrp="1"/>
          </p:cNvSpPr>
          <p:nvPr>
            <p:ph sz="half" idx="1"/>
          </p:nvPr>
        </p:nvSpPr>
        <p:spPr>
          <a:xfrm>
            <a:off x="821267" y="2262174"/>
            <a:ext cx="5181600" cy="4351338"/>
          </a:xfrm>
        </p:spPr>
        <p:txBody>
          <a:bodyPr vert="horz" lIns="91440" tIns="45720" rIns="91440" bIns="45720" rtlCol="0" anchor="t">
            <a:noAutofit/>
          </a:bodyPr>
          <a:lstStyle/>
          <a:p>
            <a:pPr marL="0" indent="0">
              <a:buNone/>
            </a:pPr>
            <a:r>
              <a:rPr lang="en-US">
                <a:solidFill>
                  <a:schemeClr val="accent1"/>
                </a:solidFill>
                <a:latin typeface="Arial"/>
                <a:cs typeface="Arial"/>
              </a:rPr>
              <a:t>First year core staffing</a:t>
            </a:r>
          </a:p>
          <a:p>
            <a:r>
              <a:rPr lang="en-US" sz="2000">
                <a:latin typeface="Arial"/>
                <a:cs typeface="Arial"/>
              </a:rPr>
              <a:t>0.5 to 1.0 FTE staff for adoption activities.  Key activities include:</a:t>
            </a:r>
          </a:p>
          <a:p>
            <a:pPr lvl="1"/>
            <a:r>
              <a:rPr lang="en-US" sz="1800">
                <a:latin typeface="Arial"/>
                <a:cs typeface="Arial"/>
              </a:rPr>
              <a:t>Coordination</a:t>
            </a:r>
            <a:endParaRPr lang="en-US" sz="1800" b="1">
              <a:latin typeface="Arial"/>
              <a:cs typeface="Arial"/>
            </a:endParaRPr>
          </a:p>
          <a:p>
            <a:pPr lvl="1"/>
            <a:r>
              <a:rPr lang="en-US" sz="1800" b="1">
                <a:latin typeface="Arial"/>
                <a:cs typeface="Arial"/>
              </a:rPr>
              <a:t>Engagement of diverse stakeholders</a:t>
            </a:r>
          </a:p>
          <a:p>
            <a:pPr lvl="1"/>
            <a:r>
              <a:rPr lang="en-US" sz="1800">
                <a:latin typeface="Arial"/>
                <a:cs typeface="Arial"/>
              </a:rPr>
              <a:t>‘Technical expert’ for questions/support</a:t>
            </a:r>
          </a:p>
          <a:p>
            <a:pPr lvl="1"/>
            <a:r>
              <a:rPr lang="en-US" sz="1800">
                <a:latin typeface="Arial"/>
                <a:cs typeface="Arial"/>
              </a:rPr>
              <a:t>Launch event or high-level communication</a:t>
            </a:r>
          </a:p>
          <a:p>
            <a:pPr lvl="1"/>
            <a:r>
              <a:rPr lang="en-US" sz="1800">
                <a:latin typeface="Arial"/>
                <a:cs typeface="Arial"/>
              </a:rPr>
              <a:t>Workflow integration</a:t>
            </a:r>
          </a:p>
          <a:p>
            <a:pPr lvl="1"/>
            <a:r>
              <a:rPr lang="en-US" sz="1800">
                <a:latin typeface="Arial"/>
                <a:cs typeface="Arial"/>
              </a:rPr>
              <a:t>Initial 7-1-7 use activities</a:t>
            </a:r>
          </a:p>
          <a:p>
            <a:pPr lvl="1"/>
            <a:endParaRPr lang="en-US" sz="1800"/>
          </a:p>
          <a:p>
            <a:r>
              <a:rPr lang="en-US" sz="2000">
                <a:latin typeface="Arial"/>
                <a:cs typeface="Arial"/>
              </a:rPr>
              <a:t>Project administrator can also help</a:t>
            </a:r>
          </a:p>
          <a:p>
            <a:pPr lvl="1"/>
            <a:endParaRPr lang="en-US" sz="1800"/>
          </a:p>
        </p:txBody>
      </p:sp>
      <p:sp>
        <p:nvSpPr>
          <p:cNvPr id="5" name="Title 1">
            <a:extLst>
              <a:ext uri="{FF2B5EF4-FFF2-40B4-BE49-F238E27FC236}">
                <a16:creationId xmlns:a16="http://schemas.microsoft.com/office/drawing/2014/main" id="{15083FA2-A5B7-33E9-4210-54DE69441577}"/>
              </a:ext>
            </a:extLst>
          </p:cNvPr>
          <p:cNvSpPr>
            <a:spLocks noGrp="1"/>
          </p:cNvSpPr>
          <p:nvPr>
            <p:ph type="title"/>
          </p:nvPr>
        </p:nvSpPr>
        <p:spPr>
          <a:xfrm>
            <a:off x="358697" y="342824"/>
            <a:ext cx="10515600" cy="1087808"/>
          </a:xfrm>
        </p:spPr>
        <p:txBody>
          <a:bodyPr/>
          <a:lstStyle/>
          <a:p>
            <a:r>
              <a:rPr lang="en-US"/>
              <a:t>7-1-7 resourcing and staffing needs</a:t>
            </a:r>
          </a:p>
        </p:txBody>
      </p:sp>
      <p:sp>
        <p:nvSpPr>
          <p:cNvPr id="6" name="Text Placeholder 2">
            <a:extLst>
              <a:ext uri="{FF2B5EF4-FFF2-40B4-BE49-F238E27FC236}">
                <a16:creationId xmlns:a16="http://schemas.microsoft.com/office/drawing/2014/main" id="{2544F60D-74CD-5BAA-42C6-D7FA0F904709}"/>
              </a:ext>
            </a:extLst>
          </p:cNvPr>
          <p:cNvSpPr txBox="1">
            <a:spLocks/>
          </p:cNvSpPr>
          <p:nvPr/>
        </p:nvSpPr>
        <p:spPr>
          <a:xfrm>
            <a:off x="819585" y="1272241"/>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a:ea typeface="+mn-ea"/>
                <a:cs typeface="Arial"/>
              </a:rPr>
              <a:t>Goal: engage stakeholders + integrate 7-1-7 into existing systems </a:t>
            </a:r>
            <a:r>
              <a:rPr lang="en-US" b="1">
                <a:solidFill>
                  <a:srgbClr val="618393"/>
                </a:solidFill>
                <a:latin typeface="Arial"/>
                <a:cs typeface="Arial"/>
              </a:rPr>
              <a:t>+ start using 7-1-7</a:t>
            </a: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066E19EC-3EA7-CBD2-7179-2B4342F8097B}"/>
              </a:ext>
            </a:extLst>
          </p:cNvPr>
          <p:cNvSpPr txBox="1">
            <a:spLocks/>
          </p:cNvSpPr>
          <p:nvPr/>
        </p:nvSpPr>
        <p:spPr>
          <a:xfrm>
            <a:off x="6484985" y="2262174"/>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none" strike="noStrike" kern="1200" cap="none" spc="0" normalizeH="0" baseline="0" noProof="0">
                <a:ln>
                  <a:noFill/>
                </a:ln>
                <a:solidFill>
                  <a:srgbClr val="3BB041"/>
                </a:solidFill>
                <a:effectLst/>
                <a:uLnTx/>
                <a:uFillTx/>
                <a:latin typeface="Arial" panose="020B0604020202020204" pitchFamily="34" charset="0"/>
                <a:ea typeface="+mn-ea"/>
                <a:cs typeface="+mn-cs"/>
              </a:rPr>
              <a:t>First year core non-staffing resources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Focused around stakeholder engagement</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Communication materials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Transport costs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Translation costs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Training costs</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rPr>
              <a:t>Minimize by ‘adding on’ to existing</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panose="020B0604020202020204" pitchFamily="34" charset="0"/>
                <a:ea typeface="+mn-ea"/>
                <a:cs typeface="+mn-cs"/>
              </a:rPr>
              <a:t>Funds to address some bottlenecks if possible</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0983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6" end="6"/>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EE4D7-7972-98C5-39F0-57B4E5273AAF}"/>
              </a:ext>
            </a:extLst>
          </p:cNvPr>
          <p:cNvSpPr>
            <a:spLocks noGrp="1"/>
          </p:cNvSpPr>
          <p:nvPr>
            <p:ph type="body" sz="quarter" idx="13"/>
          </p:nvPr>
        </p:nvSpPr>
        <p:spPr/>
        <p:txBody>
          <a:bodyPr anchor="b"/>
          <a:lstStyle/>
          <a:p>
            <a:r>
              <a:rPr lang="en-US">
                <a:latin typeface="Arial"/>
                <a:cs typeface="Arial"/>
              </a:rPr>
              <a:t>Key steps for using 7-1-7</a:t>
            </a:r>
          </a:p>
        </p:txBody>
      </p:sp>
    </p:spTree>
    <p:extLst>
      <p:ext uri="{BB962C8B-B14F-4D97-AF65-F5344CB8AC3E}">
        <p14:creationId xmlns:p14="http://schemas.microsoft.com/office/powerpoint/2010/main" val="257805813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E93F-6FF7-1643-7670-E36BE7F18C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D1732C1-52C1-CE5B-4090-9E63EE80F84D}"/>
              </a:ext>
            </a:extLst>
          </p:cNvPr>
          <p:cNvSpPr>
            <a:spLocks noGrp="1"/>
          </p:cNvSpPr>
          <p:nvPr>
            <p:ph sz="half" idx="1"/>
          </p:nvPr>
        </p:nvSpPr>
        <p:spPr>
          <a:xfrm>
            <a:off x="826386" y="2248391"/>
            <a:ext cx="5181600" cy="4351338"/>
          </a:xfrm>
        </p:spPr>
        <p:txBody>
          <a:bodyPr/>
          <a:lstStyle/>
          <a:p>
            <a:pPr marL="0" indent="0">
              <a:buNone/>
            </a:pPr>
            <a:r>
              <a:rPr lang="en-US" dirty="0">
                <a:solidFill>
                  <a:schemeClr val="accent1"/>
                </a:solidFill>
              </a:rPr>
              <a:t>Ongoing staffing</a:t>
            </a:r>
          </a:p>
          <a:p>
            <a:r>
              <a:rPr lang="en-US" sz="2000" dirty="0"/>
              <a:t>Technical team lead (not full-time)</a:t>
            </a:r>
          </a:p>
          <a:p>
            <a:r>
              <a:rPr lang="en-US" sz="2000" dirty="0"/>
              <a:t>Small percentages of other staff time</a:t>
            </a:r>
          </a:p>
          <a:p>
            <a:pPr lvl="1"/>
            <a:r>
              <a:rPr lang="en-US" sz="1800" dirty="0"/>
              <a:t>Data verification/consolidation, analysis, stakeholder engagement, dissemination of findings</a:t>
            </a:r>
          </a:p>
          <a:p>
            <a:pPr lvl="1"/>
            <a:endParaRPr lang="en-US" sz="1800" dirty="0"/>
          </a:p>
        </p:txBody>
      </p:sp>
      <p:sp>
        <p:nvSpPr>
          <p:cNvPr id="5" name="Title 1">
            <a:extLst>
              <a:ext uri="{FF2B5EF4-FFF2-40B4-BE49-F238E27FC236}">
                <a16:creationId xmlns:a16="http://schemas.microsoft.com/office/drawing/2014/main" id="{DA733F7B-B05C-926E-E244-76C38A353567}"/>
              </a:ext>
            </a:extLst>
          </p:cNvPr>
          <p:cNvSpPr>
            <a:spLocks noGrp="1"/>
          </p:cNvSpPr>
          <p:nvPr>
            <p:ph type="title"/>
          </p:nvPr>
        </p:nvSpPr>
        <p:spPr>
          <a:xfrm>
            <a:off x="358697" y="342824"/>
            <a:ext cx="10515600" cy="1087808"/>
          </a:xfrm>
        </p:spPr>
        <p:txBody>
          <a:bodyPr/>
          <a:lstStyle/>
          <a:p>
            <a:r>
              <a:rPr lang="en-US"/>
              <a:t>7-1-7 resourcing and staffing needs</a:t>
            </a:r>
          </a:p>
        </p:txBody>
      </p:sp>
      <p:sp>
        <p:nvSpPr>
          <p:cNvPr id="2" name="Content Placeholder 2">
            <a:extLst>
              <a:ext uri="{FF2B5EF4-FFF2-40B4-BE49-F238E27FC236}">
                <a16:creationId xmlns:a16="http://schemas.microsoft.com/office/drawing/2014/main" id="{19FEAF42-A306-501D-A6D2-3212EB174B6C}"/>
              </a:ext>
            </a:extLst>
          </p:cNvPr>
          <p:cNvSpPr txBox="1">
            <a:spLocks/>
          </p:cNvSpPr>
          <p:nvPr/>
        </p:nvSpPr>
        <p:spPr>
          <a:xfrm>
            <a:off x="6439304" y="2248391"/>
            <a:ext cx="5181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none" strike="noStrike" kern="1200" cap="none" spc="0" normalizeH="0" baseline="0" noProof="0" dirty="0">
                <a:ln>
                  <a:noFill/>
                </a:ln>
                <a:solidFill>
                  <a:srgbClr val="3BB041"/>
                </a:solidFill>
                <a:effectLst/>
                <a:uLnTx/>
                <a:uFillTx/>
                <a:latin typeface="Arial" panose="020B0604020202020204" pitchFamily="34" charset="0"/>
                <a:ea typeface="+mn-ea"/>
                <a:cs typeface="+mn-cs"/>
              </a:rPr>
              <a:t>Ongoing resources</a:t>
            </a:r>
          </a:p>
          <a:p>
            <a:pPr lvl="0">
              <a:defRPr/>
            </a:pPr>
            <a:r>
              <a:rPr lang="en-US" sz="2000" dirty="0"/>
              <a:t>Trainings</a:t>
            </a:r>
          </a:p>
          <a:p>
            <a:pPr lvl="0">
              <a:defRPr/>
            </a:pPr>
            <a:r>
              <a:rPr lang="en-US" sz="2000" dirty="0"/>
              <a:t>Stakeholder engagement</a:t>
            </a:r>
          </a:p>
          <a:p>
            <a:pPr lvl="0">
              <a:defRPr/>
            </a:pPr>
            <a:r>
              <a:rPr lang="en-US" sz="2000" dirty="0"/>
              <a:t>Funds to address some bottlenecks if possible</a:t>
            </a:r>
          </a:p>
          <a:p>
            <a:pPr lvl="0">
              <a:defRPr/>
            </a:pPr>
            <a:r>
              <a:rPr lang="en-US" sz="2000" dirty="0"/>
              <a:t>Potential advanced workflow integration funds </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p:txBody>
      </p:sp>
      <p:sp>
        <p:nvSpPr>
          <p:cNvPr id="17" name="Text Placeholder 2">
            <a:extLst>
              <a:ext uri="{FF2B5EF4-FFF2-40B4-BE49-F238E27FC236}">
                <a16:creationId xmlns:a16="http://schemas.microsoft.com/office/drawing/2014/main" id="{C17D0AD2-4664-1EBB-E93D-83FA17738731}"/>
              </a:ext>
            </a:extLst>
          </p:cNvPr>
          <p:cNvSpPr txBox="1">
            <a:spLocks/>
          </p:cNvSpPr>
          <p:nvPr/>
        </p:nvSpPr>
        <p:spPr>
          <a:xfrm>
            <a:off x="825188" y="1283446"/>
            <a:ext cx="9083319" cy="59618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a:ea typeface="+mn-ea"/>
                <a:cs typeface="Arial"/>
              </a:rPr>
              <a:t>Goal: engage stakeholders + integrate 7-1-7 into existing systems </a:t>
            </a:r>
            <a:r>
              <a:rPr lang="en-US" b="1">
                <a:solidFill>
                  <a:srgbClr val="618393"/>
                </a:solidFill>
                <a:latin typeface="Arial"/>
                <a:cs typeface="Arial"/>
              </a:rPr>
              <a:t>+ start using 7-1-7</a:t>
            </a: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6070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CA609-D19C-04DD-621F-A545A21219F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55852C4-AE4F-0550-7D26-5F419F2DC263}"/>
              </a:ext>
            </a:extLst>
          </p:cNvPr>
          <p:cNvSpPr>
            <a:spLocks noGrp="1"/>
          </p:cNvSpPr>
          <p:nvPr>
            <p:ph type="title"/>
          </p:nvPr>
        </p:nvSpPr>
        <p:spPr>
          <a:xfrm>
            <a:off x="358697" y="342824"/>
            <a:ext cx="10515600" cy="1087808"/>
          </a:xfrm>
        </p:spPr>
        <p:txBody>
          <a:bodyPr/>
          <a:lstStyle/>
          <a:p>
            <a:r>
              <a:rPr lang="en-US"/>
              <a:t>7-1-7 in global and regional funding mechanisms</a:t>
            </a:r>
          </a:p>
        </p:txBody>
      </p:sp>
      <p:sp>
        <p:nvSpPr>
          <p:cNvPr id="6" name="Text Placeholder 2">
            <a:extLst>
              <a:ext uri="{FF2B5EF4-FFF2-40B4-BE49-F238E27FC236}">
                <a16:creationId xmlns:a16="http://schemas.microsoft.com/office/drawing/2014/main" id="{529FD5B5-4D6E-EFFD-790F-E515468D9F35}"/>
              </a:ext>
            </a:extLst>
          </p:cNvPr>
          <p:cNvSpPr txBox="1">
            <a:spLocks/>
          </p:cNvSpPr>
          <p:nvPr/>
        </p:nvSpPr>
        <p:spPr>
          <a:xfrm>
            <a:off x="358697" y="1119841"/>
            <a:ext cx="11474606" cy="6215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C009AD10-35E3-C1B8-7E2F-D570CF35F2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1477" y="1428276"/>
            <a:ext cx="3509009" cy="4426749"/>
          </a:xfrm>
          <a:prstGeom prst="rect">
            <a:avLst/>
          </a:prstGeom>
          <a:ln w="12700">
            <a:solidFill>
              <a:schemeClr val="tx2"/>
            </a:solidFill>
          </a:ln>
        </p:spPr>
      </p:pic>
      <p:sp>
        <p:nvSpPr>
          <p:cNvPr id="16" name="Content Placeholder 2">
            <a:extLst>
              <a:ext uri="{FF2B5EF4-FFF2-40B4-BE49-F238E27FC236}">
                <a16:creationId xmlns:a16="http://schemas.microsoft.com/office/drawing/2014/main" id="{245F288E-77FB-5BFE-0EBF-541F466C5E31}"/>
              </a:ext>
            </a:extLst>
          </p:cNvPr>
          <p:cNvSpPr>
            <a:spLocks noGrp="1"/>
          </p:cNvSpPr>
          <p:nvPr>
            <p:ph idx="1"/>
          </p:nvPr>
        </p:nvSpPr>
        <p:spPr>
          <a:xfrm>
            <a:off x="489272" y="1430632"/>
            <a:ext cx="7051249" cy="4775858"/>
          </a:xfrm>
        </p:spPr>
        <p:txBody>
          <a:bodyPr/>
          <a:lstStyle/>
          <a:p>
            <a:r>
              <a:rPr lang="en-US">
                <a:cs typeface="Arial" panose="020B0604020202020204" pitchFamily="34" charset="0"/>
              </a:rPr>
              <a:t>Various large donors and funding mechanisms have incorporated the 7-1-7 target, including:</a:t>
            </a:r>
          </a:p>
          <a:p>
            <a:pPr lvl="1"/>
            <a:r>
              <a:rPr lang="en-US">
                <a:cs typeface="Arial" panose="020B0604020202020204" pitchFamily="34" charset="0"/>
              </a:rPr>
              <a:t>Pandemic Fund, Global Fund, World Bank Multiphase Programmatic Approach</a:t>
            </a:r>
            <a:endParaRPr lang="en-US" i="1">
              <a:cs typeface="Arial" panose="020B0604020202020204" pitchFamily="34" charset="0"/>
            </a:endParaRPr>
          </a:p>
          <a:p>
            <a:endParaRPr lang="en-US" i="1">
              <a:cs typeface="Arial" panose="020B0604020202020204" pitchFamily="34" charset="0"/>
            </a:endParaRPr>
          </a:p>
          <a:p>
            <a:r>
              <a:rPr lang="en-US">
                <a:cs typeface="Arial" panose="020B0604020202020204" pitchFamily="34" charset="0"/>
              </a:rPr>
              <a:t>The 7-1-7 Alliance’s </a:t>
            </a:r>
            <a:r>
              <a:rPr lang="en-US" i="1">
                <a:cs typeface="Arial" panose="020B0604020202020204" pitchFamily="34" charset="0"/>
              </a:rPr>
              <a:t>“Using the 7-1-7 Target as Part of Global Health Security Funding Mechanisms”</a:t>
            </a:r>
            <a:r>
              <a:rPr lang="en-US">
                <a:cs typeface="Arial" panose="020B0604020202020204" pitchFamily="34" charset="0"/>
              </a:rPr>
              <a:t> brief provides:</a:t>
            </a:r>
          </a:p>
          <a:p>
            <a:pPr lvl="1"/>
            <a:r>
              <a:rPr lang="en-US">
                <a:cs typeface="Arial" panose="020B0604020202020204" pitchFamily="34" charset="0"/>
              </a:rPr>
              <a:t>Actionable guidance on incorporating 7-1-7 into proposals</a:t>
            </a:r>
          </a:p>
          <a:p>
            <a:pPr lvl="1"/>
            <a:r>
              <a:rPr lang="en-US">
                <a:cs typeface="Arial" panose="020B0604020202020204" pitchFamily="34" charset="0"/>
              </a:rPr>
              <a:t>Cost estimates</a:t>
            </a:r>
          </a:p>
          <a:p>
            <a:pPr lvl="1"/>
            <a:r>
              <a:rPr lang="en-US">
                <a:cs typeface="Arial" panose="020B0604020202020204" pitchFamily="34" charset="0"/>
              </a:rPr>
              <a:t>Recommendations on using funds to adopt and use the 7-1-7 target</a:t>
            </a:r>
          </a:p>
          <a:p>
            <a:pPr marL="0" indent="0">
              <a:buNone/>
            </a:pPr>
            <a:endParaRPr lang="en-US">
              <a:cs typeface="Arial" panose="020B0604020202020204" pitchFamily="34" charset="0"/>
            </a:endParaRPr>
          </a:p>
          <a:p>
            <a:endParaRPr lang="en-US">
              <a:cs typeface="Arial" panose="020B0604020202020204" pitchFamily="34" charset="0"/>
            </a:endParaRPr>
          </a:p>
        </p:txBody>
      </p:sp>
    </p:spTree>
    <p:extLst>
      <p:ext uri="{BB962C8B-B14F-4D97-AF65-F5344CB8AC3E}">
        <p14:creationId xmlns:p14="http://schemas.microsoft.com/office/powerpoint/2010/main" val="33747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778617" y="2836897"/>
            <a:ext cx="10526171" cy="2148666"/>
          </a:xfrm>
        </p:spPr>
        <p:txBody>
          <a:bodyPr/>
          <a:lstStyle/>
          <a:p>
            <a:r>
              <a:rPr lang="en-US" sz="4700">
                <a:latin typeface="Arial"/>
                <a:cs typeface="Arial"/>
              </a:rPr>
              <a:t>Small group discussion</a:t>
            </a:r>
            <a:endParaRPr lang="en-US" sz="4700"/>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0533" y="3138428"/>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n-US">
                <a:latin typeface="Arial"/>
                <a:cs typeface="Arial"/>
              </a:rPr>
              <a:t>Discussion: 7-1-7 in your work</a:t>
            </a:r>
            <a:endParaRPr lang="en-US">
              <a:cs typeface="Arial"/>
            </a:endParaRP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0784313" cy="3115772"/>
          </a:xfrm>
        </p:spPr>
        <p:txBody>
          <a:bodyPr vert="horz" lIns="91440" tIns="45720" rIns="91440" bIns="45720" rtlCol="0" anchor="t">
            <a:noAutofit/>
          </a:bodyPr>
          <a:lstStyle/>
          <a:p>
            <a:r>
              <a:rPr lang="en-US">
                <a:solidFill>
                  <a:schemeClr val="tx1"/>
                </a:solidFill>
                <a:latin typeface="Arial"/>
                <a:cs typeface="Arial"/>
              </a:rPr>
              <a:t>This is your time for </a:t>
            </a:r>
            <a:r>
              <a:rPr lang="en-US" b="1">
                <a:solidFill>
                  <a:schemeClr val="tx1"/>
                </a:solidFill>
                <a:latin typeface="Arial"/>
                <a:cs typeface="Arial"/>
              </a:rPr>
              <a:t>open discussion </a:t>
            </a:r>
            <a:r>
              <a:rPr lang="en-US">
                <a:solidFill>
                  <a:schemeClr val="tx1"/>
                </a:solidFill>
                <a:latin typeface="Arial"/>
                <a:cs typeface="Arial"/>
              </a:rPr>
              <a:t>about 7-1-7 and how it relates to your work.</a:t>
            </a:r>
          </a:p>
          <a:p>
            <a:r>
              <a:rPr lang="en-US">
                <a:solidFill>
                  <a:schemeClr val="tx1"/>
                </a:solidFill>
                <a:latin typeface="Arial"/>
                <a:cs typeface="Arial"/>
              </a:rPr>
              <a:t>Introduce yourselves, and </a:t>
            </a:r>
            <a:r>
              <a:rPr lang="en-US" b="1">
                <a:solidFill>
                  <a:schemeClr val="tx1"/>
                </a:solidFill>
                <a:latin typeface="Arial"/>
                <a:cs typeface="Arial"/>
              </a:rPr>
              <a:t>discuss</a:t>
            </a:r>
            <a:r>
              <a:rPr lang="en-US">
                <a:solidFill>
                  <a:schemeClr val="tx1"/>
                </a:solidFill>
                <a:latin typeface="Arial"/>
                <a:cs typeface="Arial"/>
              </a:rPr>
              <a:t> in your groups:</a:t>
            </a:r>
          </a:p>
          <a:p>
            <a:pPr>
              <a:defRPr/>
            </a:pPr>
            <a:endParaRPr lang="en-US" sz="700">
              <a:solidFill>
                <a:schemeClr val="tx1"/>
              </a:solidFill>
              <a:latin typeface="Arial"/>
              <a:ea typeface="Calibri"/>
              <a:cs typeface="Arial"/>
            </a:endParaRPr>
          </a:p>
          <a:p>
            <a:pPr marL="0" indent="0">
              <a:buNone/>
            </a:pPr>
            <a:r>
              <a:rPr lang="en-US" sz="2400" b="1">
                <a:solidFill>
                  <a:schemeClr val="tx2"/>
                </a:solidFill>
                <a:effectLst/>
                <a:cs typeface="Arial" panose="020B0604020202020204" pitchFamily="34" charset="0"/>
              </a:rPr>
              <a:t>What are some opportunities and challenges you anticipate in </a:t>
            </a:r>
            <a:r>
              <a:rPr lang="en-US" sz="2400" b="1" u="sng">
                <a:solidFill>
                  <a:schemeClr val="tx2"/>
                </a:solidFill>
                <a:effectLst/>
                <a:cs typeface="Arial" panose="020B0604020202020204" pitchFamily="34" charset="0"/>
              </a:rPr>
              <a:t>adopting</a:t>
            </a:r>
            <a:r>
              <a:rPr lang="en-US" sz="2400" b="1">
                <a:solidFill>
                  <a:schemeClr val="tx2"/>
                </a:solidFill>
                <a:effectLst/>
                <a:cs typeface="Arial" panose="020B0604020202020204" pitchFamily="34" charset="0"/>
              </a:rPr>
              <a:t> 7-1-7 where you work?   </a:t>
            </a:r>
          </a:p>
          <a:p>
            <a:pPr marL="0" indent="0">
              <a:buNone/>
            </a:pPr>
            <a:endParaRPr lang="en-US" sz="700">
              <a:solidFill>
                <a:schemeClr val="tx2"/>
              </a:solidFill>
              <a:effectLst/>
              <a:cs typeface="Arial" panose="020B0604020202020204" pitchFamily="34" charset="0"/>
            </a:endParaRPr>
          </a:p>
          <a:p>
            <a:pPr marL="0" indent="0">
              <a:buNone/>
            </a:pPr>
            <a:r>
              <a:rPr lang="en-US" sz="2400" b="1">
                <a:solidFill>
                  <a:schemeClr val="tx2"/>
                </a:solidFill>
                <a:effectLst/>
                <a:cs typeface="Arial" panose="020B0604020202020204" pitchFamily="34" charset="0"/>
              </a:rPr>
              <a:t>What resources do you think are needed to adopt and use 7-1-7 where you work?</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28393"/>
                  </a:solidFill>
                  <a:effectLst/>
                  <a:uLnTx/>
                  <a:uFillTx/>
                  <a:latin typeface="Arial"/>
                  <a:ea typeface="+mn-ea"/>
                  <a:cs typeface="Arial"/>
                </a:rPr>
                <a:t>Timing (30 min total)</a:t>
              </a: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Arial"/>
              </a:endParaRP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n-US" sz="1800">
                  <a:latin typeface="Arial"/>
                  <a:cs typeface="Arial"/>
                </a:rPr>
                <a:t>15-20</a:t>
              </a:r>
              <a:r>
                <a:rPr kumimoji="0" lang="en-US" sz="1800" b="0" i="0" u="none" strike="noStrike" kern="1200" cap="none" spc="0" normalizeH="0" baseline="0" noProof="0">
                  <a:ln>
                    <a:noFill/>
                  </a:ln>
                  <a:solidFill>
                    <a:srgbClr val="394D56"/>
                  </a:solidFill>
                  <a:effectLst/>
                  <a:uLnTx/>
                  <a:uFillTx/>
                  <a:latin typeface="Arial"/>
                  <a:ea typeface="+mn-ea"/>
                  <a:cs typeface="Arial"/>
                </a:rPr>
                <a:t> minutes: discussion in small groups</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94D56"/>
                  </a:solidFill>
                  <a:effectLst/>
                  <a:uLnTx/>
                  <a:uFillTx/>
                  <a:latin typeface="Arial"/>
                  <a:ea typeface="+mn-ea"/>
                  <a:cs typeface="Arial"/>
                </a:rPr>
                <a:t>10-15 min: report back in plenary (~2 minutes per group)</a:t>
              </a: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n-US"/>
              <a:t>Today’s wrap-up</a:t>
            </a:r>
          </a:p>
        </p:txBody>
      </p:sp>
    </p:spTree>
    <p:extLst>
      <p:ext uri="{BB962C8B-B14F-4D97-AF65-F5344CB8AC3E}">
        <p14:creationId xmlns:p14="http://schemas.microsoft.com/office/powerpoint/2010/main" val="316261321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4F02D-3F7C-973D-D4F5-A3B9E61CDA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F1BFAE-9888-7808-4223-A0F3D3523168}"/>
              </a:ext>
            </a:extLst>
          </p:cNvPr>
          <p:cNvSpPr>
            <a:spLocks noGrp="1"/>
          </p:cNvSpPr>
          <p:nvPr>
            <p:ph type="title"/>
          </p:nvPr>
        </p:nvSpPr>
        <p:spPr/>
        <p:txBody>
          <a:bodyPr/>
          <a:lstStyle/>
          <a:p>
            <a:br>
              <a:rPr lang="en-US">
                <a:latin typeface="Arial"/>
                <a:cs typeface="Arial"/>
              </a:rPr>
            </a:br>
            <a:r>
              <a:rPr lang="en-US">
                <a:latin typeface="Arial"/>
                <a:cs typeface="Arial"/>
              </a:rPr>
              <a:t>Workshop learning objectives</a:t>
            </a:r>
            <a:endParaRPr lang="en-US"/>
          </a:p>
        </p:txBody>
      </p:sp>
      <p:sp>
        <p:nvSpPr>
          <p:cNvPr id="4" name="Content Placeholder 3">
            <a:extLst>
              <a:ext uri="{FF2B5EF4-FFF2-40B4-BE49-F238E27FC236}">
                <a16:creationId xmlns:a16="http://schemas.microsoft.com/office/drawing/2014/main" id="{CDD3417A-0507-EC35-BD5A-9F521547761E}"/>
              </a:ext>
            </a:extLst>
          </p:cNvPr>
          <p:cNvSpPr>
            <a:spLocks noGrp="1"/>
          </p:cNvSpPr>
          <p:nvPr>
            <p:ph idx="1"/>
          </p:nvPr>
        </p:nvSpPr>
        <p:spPr>
          <a:xfrm>
            <a:off x="4835951" y="1383584"/>
            <a:ext cx="6748816" cy="5469710"/>
          </a:xfrm>
        </p:spPr>
        <p:txBody>
          <a:bodyPr vert="horz" lIns="91440" tIns="45720" rIns="91440" bIns="45720" rtlCol="0" anchor="t">
            <a:noAutofit/>
          </a:bodyPr>
          <a:lstStyle/>
          <a:p>
            <a:pPr marL="342900" indent="-342900">
              <a:lnSpc>
                <a:spcPct val="113999"/>
              </a:lnSpc>
            </a:pPr>
            <a:r>
              <a:rPr lang="en-US" sz="1800" b="1">
                <a:latin typeface="Arial"/>
                <a:cs typeface="Arial"/>
              </a:rPr>
              <a:t>Understand the 7-1-7 performance improvement approach and Early Action Reviews </a:t>
            </a:r>
            <a:r>
              <a:rPr lang="en-US" sz="1800">
                <a:latin typeface="Arial"/>
                <a:cs typeface="Arial"/>
              </a:rPr>
              <a:t>for outbreak detection, notification, and response</a:t>
            </a:r>
          </a:p>
          <a:p>
            <a:pPr marL="342900" indent="-342900">
              <a:lnSpc>
                <a:spcPct val="113999"/>
              </a:lnSpc>
            </a:pPr>
            <a:r>
              <a:rPr lang="en-US" sz="1800">
                <a:latin typeface="Arial"/>
                <a:cs typeface="Arial"/>
              </a:rPr>
              <a:t>Explain how the 7-1-7 approach drives </a:t>
            </a:r>
            <a:r>
              <a:rPr lang="en-US" sz="1800" b="1">
                <a:latin typeface="Arial"/>
                <a:cs typeface="Arial"/>
              </a:rPr>
              <a:t>performance improvement </a:t>
            </a:r>
            <a:r>
              <a:rPr lang="en-US" sz="1800">
                <a:latin typeface="Arial"/>
                <a:cs typeface="Arial"/>
              </a:rPr>
              <a:t>of outbreak systems</a:t>
            </a:r>
          </a:p>
          <a:p>
            <a:pPr marL="342900" indent="-342900">
              <a:lnSpc>
                <a:spcPct val="113999"/>
              </a:lnSpc>
            </a:pPr>
            <a:r>
              <a:rPr lang="en-US" sz="1800" b="1">
                <a:latin typeface="Arial"/>
                <a:cs typeface="Arial"/>
              </a:rPr>
              <a:t>Identify opportunities and challenges </a:t>
            </a:r>
            <a:r>
              <a:rPr lang="en-US" sz="1800">
                <a:latin typeface="Arial"/>
                <a:cs typeface="Arial"/>
              </a:rPr>
              <a:t>for supporting awareness, adoption, and use of 7-1-7 in your work</a:t>
            </a:r>
          </a:p>
          <a:p>
            <a:pPr marL="342900" indent="-342900">
              <a:lnSpc>
                <a:spcPct val="113999"/>
              </a:lnSpc>
            </a:pPr>
            <a:r>
              <a:rPr lang="en-US" sz="1800" b="1">
                <a:latin typeface="Arial"/>
                <a:cs typeface="Arial"/>
              </a:rPr>
              <a:t>Apply key steps and model practices </a:t>
            </a:r>
            <a:r>
              <a:rPr lang="en-US" sz="1800">
                <a:latin typeface="Arial"/>
                <a:cs typeface="Arial"/>
              </a:rPr>
              <a:t>to support 7-1-7 adoption + use across programs and contexts</a:t>
            </a:r>
          </a:p>
          <a:p>
            <a:pPr marL="342900" indent="-342900">
              <a:lnSpc>
                <a:spcPct val="113999"/>
              </a:lnSpc>
            </a:pPr>
            <a:r>
              <a:rPr lang="en-US" sz="1800" b="1">
                <a:latin typeface="Arial"/>
                <a:cs typeface="Arial"/>
              </a:rPr>
              <a:t>Develop a plan </a:t>
            </a:r>
            <a:r>
              <a:rPr lang="en-US" sz="1800">
                <a:latin typeface="Arial"/>
                <a:cs typeface="Arial"/>
              </a:rPr>
              <a:t>for adoption and routine use of the 7-1-7 target in your country/jurisdiction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D29FB2DD-7A65-30F3-2EEE-51B067CE383B}"/>
              </a:ext>
            </a:extLst>
          </p:cNvPr>
          <p:cNvSpPr>
            <a:spLocks noGrp="1"/>
          </p:cNvSpPr>
          <p:nvPr>
            <p:ph type="body" sz="half" idx="10"/>
          </p:nvPr>
        </p:nvSpPr>
        <p:spPr>
          <a:xfrm>
            <a:off x="4835951" y="792232"/>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212768063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467083" cy="630286"/>
          </a:xfrm>
        </p:spPr>
        <p:txBody>
          <a:bodyPr/>
          <a:lstStyle/>
          <a:p>
            <a:r>
              <a:rPr lang="en-US">
                <a:latin typeface="Arial"/>
                <a:cs typeface="Arial"/>
              </a:rPr>
              <a:t>Our resources</a:t>
            </a:r>
            <a:endParaRPr lang="en-US"/>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4029260" cy="4882303"/>
          </a:xfrm>
        </p:spPr>
        <p:txBody>
          <a:bodyPr vert="horz" lIns="91440" tIns="45720" rIns="91440" bIns="45720" rtlCol="0" anchor="t">
            <a:normAutofit/>
          </a:bodyPr>
          <a:lstStyle/>
          <a:p>
            <a:pPr>
              <a:lnSpc>
                <a:spcPct val="110000"/>
              </a:lnSpc>
            </a:pPr>
            <a:r>
              <a:rPr lang="en-US" b="1" dirty="0"/>
              <a:t>Resources to support implementation are </a:t>
            </a:r>
            <a:br>
              <a:rPr lang="en-US" b="1" dirty="0"/>
            </a:br>
            <a:r>
              <a:rPr lang="en-US" b="1" dirty="0"/>
              <a:t>available at </a:t>
            </a:r>
            <a:br>
              <a:rPr lang="en-US" b="1" dirty="0"/>
            </a:br>
            <a:r>
              <a:rPr lang="en-US" b="0" dirty="0">
                <a:solidFill>
                  <a:srgbClr val="39B142"/>
                </a:solidFill>
                <a:hlinkClick r:id="rId3">
                  <a:extLst>
                    <a:ext uri="{A12FA001-AC4F-418D-AE19-62706E023703}">
                      <ahyp:hlinkClr xmlns:ahyp="http://schemas.microsoft.com/office/drawing/2018/hyperlinkcolor" val="tx"/>
                    </a:ext>
                  </a:extLst>
                </a:hlinkClick>
              </a:rPr>
              <a:t>717alliance.org</a:t>
            </a:r>
            <a:endParaRPr lang="en-US" b="0" dirty="0">
              <a:solidFill>
                <a:srgbClr val="39B142"/>
              </a:solidFill>
            </a:endParaRPr>
          </a:p>
          <a:p>
            <a:pPr>
              <a:lnSpc>
                <a:spcPct val="110000"/>
              </a:lnSpc>
            </a:pPr>
            <a:endParaRPr lang="en-US" dirty="0">
              <a:solidFill>
                <a:srgbClr val="39B142"/>
              </a:solidFill>
            </a:endParaRPr>
          </a:p>
          <a:p>
            <a:pPr>
              <a:lnSpc>
                <a:spcPct val="110000"/>
              </a:lnSpc>
            </a:pPr>
            <a:r>
              <a:rPr lang="en-US" b="1" dirty="0"/>
              <a:t>Quick links:</a:t>
            </a:r>
            <a:endParaRPr lang="en-US" dirty="0">
              <a:solidFill>
                <a:srgbClr val="39B142"/>
              </a:solidFill>
            </a:endParaRPr>
          </a:p>
          <a:p>
            <a:pPr>
              <a:lnSpc>
                <a:spcPct val="110000"/>
              </a:lnSpc>
            </a:pPr>
            <a:r>
              <a:rPr lang="en-US" sz="1800" b="0" dirty="0">
                <a:solidFill>
                  <a:srgbClr val="39B142"/>
                </a:solidFill>
                <a:latin typeface="Arial"/>
                <a:cs typeface="Arial"/>
                <a:hlinkClick r:id="rId4">
                  <a:extLst>
                    <a:ext uri="{A12FA001-AC4F-418D-AE19-62706E023703}">
                      <ahyp:hlinkClr xmlns:ahyp="http://schemas.microsoft.com/office/drawing/2018/hyperlinkcolor" val="tx"/>
                    </a:ext>
                  </a:extLst>
                </a:hlinkClick>
              </a:rPr>
              <a:t>Get started here</a:t>
            </a:r>
            <a:endParaRPr lang="en-US" sz="1800" b="0" dirty="0">
              <a:solidFill>
                <a:srgbClr val="39B142"/>
              </a:solidFill>
              <a:latin typeface="Arial"/>
              <a:cs typeface="Arial"/>
              <a:hlinkClick r:id="rId5">
                <a:extLst>
                  <a:ext uri="{A12FA001-AC4F-418D-AE19-62706E023703}">
                    <ahyp:hlinkClr xmlns:ahyp="http://schemas.microsoft.com/office/drawing/2018/hyperlinkcolor" val="tx"/>
                  </a:ext>
                </a:extLst>
              </a:hlinkClick>
            </a:endParaRPr>
          </a:p>
          <a:p>
            <a:pPr>
              <a:lnSpc>
                <a:spcPct val="110000"/>
              </a:lnSpc>
            </a:pPr>
            <a:r>
              <a:rPr lang="en-US" sz="1800" b="0" dirty="0">
                <a:solidFill>
                  <a:srgbClr val="39B142"/>
                </a:solidFill>
                <a:latin typeface="Arial"/>
                <a:cs typeface="Arial"/>
                <a:hlinkClick r:id="rId5">
                  <a:extLst>
                    <a:ext uri="{A12FA001-AC4F-418D-AE19-62706E023703}">
                      <ahyp:hlinkClr xmlns:ahyp="http://schemas.microsoft.com/office/drawing/2018/hyperlinkcolor" val="tx"/>
                    </a:ext>
                  </a:extLst>
                </a:hlinkClick>
              </a:rPr>
              <a:t>7-1-7 online toolkit</a:t>
            </a:r>
            <a:r>
              <a:rPr lang="en-US" sz="1800" b="0" dirty="0">
                <a:solidFill>
                  <a:srgbClr val="39B142"/>
                </a:solidFill>
                <a:latin typeface="Arial"/>
                <a:cs typeface="Arial"/>
              </a:rPr>
              <a:t> </a:t>
            </a:r>
          </a:p>
          <a:p>
            <a:pPr>
              <a:lnSpc>
                <a:spcPct val="110000"/>
              </a:lnSpc>
            </a:pPr>
            <a:r>
              <a:rPr lang="en-US" sz="1800" b="0" dirty="0">
                <a:solidFill>
                  <a:srgbClr val="3CB142"/>
                </a:solidFill>
                <a:latin typeface="Arial"/>
                <a:cs typeface="Arial"/>
                <a:hlinkClick r:id="rId6">
                  <a:extLst>
                    <a:ext uri="{A12FA001-AC4F-418D-AE19-62706E023703}">
                      <ahyp:hlinkClr xmlns:ahyp="http://schemas.microsoft.com/office/drawing/2018/hyperlinkcolor" val="tx"/>
                    </a:ext>
                  </a:extLst>
                </a:hlinkClick>
              </a:rPr>
              <a:t>Advocacy briefs for decision-makers</a:t>
            </a:r>
            <a:endParaRPr lang="en-US" sz="1800" b="0" dirty="0">
              <a:solidFill>
                <a:srgbClr val="3CB142"/>
              </a:solidFill>
            </a:endParaRPr>
          </a:p>
          <a:p>
            <a:pPr>
              <a:lnSpc>
                <a:spcPct val="110000"/>
              </a:lnSpc>
            </a:pPr>
            <a:r>
              <a:rPr lang="en-US" sz="1800" b="0" dirty="0">
                <a:solidFill>
                  <a:srgbClr val="39B142"/>
                </a:solidFill>
                <a:latin typeface="Arial"/>
                <a:cs typeface="Arial"/>
                <a:hlinkClick r:id="rId7">
                  <a:extLst>
                    <a:ext uri="{A12FA001-AC4F-418D-AE19-62706E023703}">
                      <ahyp:hlinkClr xmlns:ahyp="http://schemas.microsoft.com/office/drawing/2018/hyperlinkcolor" val="tx"/>
                    </a:ext>
                  </a:extLst>
                </a:hlinkClick>
              </a:rPr>
              <a:t>FAQ</a:t>
            </a:r>
            <a:endParaRPr lang="en-US" sz="1800" b="0" dirty="0">
              <a:solidFill>
                <a:srgbClr val="39B142"/>
              </a:solidFill>
            </a:endParaRPr>
          </a:p>
          <a:p>
            <a:pPr marL="457200" indent="-457200">
              <a:lnSpc>
                <a:spcPct val="110000"/>
              </a:lnSpc>
              <a:buFont typeface="Arial" panose="020B0604020202020204" pitchFamily="34" charset="0"/>
              <a:buChar char="•"/>
            </a:pPr>
            <a:endParaRPr lang="en-US" dirty="0"/>
          </a:p>
          <a:p>
            <a:pPr marL="457200" indent="-457200">
              <a:lnSpc>
                <a:spcPct val="110000"/>
              </a:lnSpc>
              <a:buFont typeface="Arial" panose="020B0604020202020204" pitchFamily="34" charset="0"/>
              <a:buChar char="•"/>
            </a:pPr>
            <a:endParaRPr lang="en-US"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224420676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BEBEB-6A67-FB07-DAE3-8A145B073DD2}"/>
            </a:ext>
          </a:extLst>
        </p:cNvPr>
        <p:cNvGrpSpPr/>
        <p:nvPr/>
      </p:nvGrpSpPr>
      <p:grpSpPr>
        <a:xfrm>
          <a:off x="0" y="0"/>
          <a:ext cx="0" cy="0"/>
          <a:chOff x="0" y="0"/>
          <a:chExt cx="0" cy="0"/>
        </a:xfrm>
      </p:grpSpPr>
      <p:sp>
        <p:nvSpPr>
          <p:cNvPr id="3" name="Content Placeholder 3">
            <a:extLst>
              <a:ext uri="{FF2B5EF4-FFF2-40B4-BE49-F238E27FC236}">
                <a16:creationId xmlns:a16="http://schemas.microsoft.com/office/drawing/2014/main" id="{819900F6-81CB-A8D1-BE0E-3D5D8F238256}"/>
              </a:ext>
            </a:extLst>
          </p:cNvPr>
          <p:cNvSpPr txBox="1">
            <a:spLocks/>
          </p:cNvSpPr>
          <p:nvPr/>
        </p:nvSpPr>
        <p:spPr>
          <a:xfrm>
            <a:off x="838200" y="1377111"/>
            <a:ext cx="6627812" cy="169446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0" i="0" u="sng" strike="noStrike" kern="1200" cap="none" spc="0" normalizeH="0" baseline="0" noProof="0">
                <a:ln>
                  <a:noFill/>
                </a:ln>
                <a:solidFill>
                  <a:srgbClr val="384D56"/>
                </a:solidFill>
                <a:effectLst/>
                <a:uLnTx/>
                <a:uFillTx/>
                <a:latin typeface="Arial" panose="020B0604020202020204" pitchFamily="34" charset="0"/>
                <a:ea typeface="+mn-ea"/>
                <a:cs typeface="+mn-cs"/>
              </a:rPr>
              <a:t>Day 4</a:t>
            </a:r>
          </a:p>
          <a:p>
            <a:pPr marL="0" indent="0">
              <a:buNone/>
            </a:pPr>
            <a:r>
              <a:rPr lang="en-US">
                <a:solidFill>
                  <a:schemeClr val="tx1"/>
                </a:solidFill>
                <a:latin typeface="Arial"/>
                <a:cs typeface="Arial"/>
              </a:rPr>
              <a:t>Planning for 7-1-7 adoption and use, teach-back activities, and next steps</a:t>
            </a:r>
          </a:p>
          <a:p>
            <a:pPr marL="0" marR="0" lvl="0" indent="0" algn="l" defTabSz="914400" rtl="0" eaLnBrk="1" fontAlgn="auto" latinLnBrk="0" hangingPunct="1">
              <a:lnSpc>
                <a:spcPct val="90000"/>
              </a:lnSpc>
              <a:spcBef>
                <a:spcPts val="1000"/>
              </a:spcBef>
              <a:spcAft>
                <a:spcPts val="0"/>
              </a:spcAft>
              <a:buClr>
                <a:srgbClr val="3BB042"/>
              </a:buClr>
              <a:buSzTx/>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mn-cs"/>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p:txBody>
      </p:sp>
      <p:sp>
        <p:nvSpPr>
          <p:cNvPr id="9" name="Title 8">
            <a:extLst>
              <a:ext uri="{FF2B5EF4-FFF2-40B4-BE49-F238E27FC236}">
                <a16:creationId xmlns:a16="http://schemas.microsoft.com/office/drawing/2014/main" id="{D4A3D96B-8B7D-612F-8D08-F45830850143}"/>
              </a:ext>
            </a:extLst>
          </p:cNvPr>
          <p:cNvSpPr>
            <a:spLocks noGrp="1"/>
          </p:cNvSpPr>
          <p:nvPr>
            <p:ph type="title"/>
          </p:nvPr>
        </p:nvSpPr>
        <p:spPr/>
        <p:txBody>
          <a:bodyPr/>
          <a:lstStyle/>
          <a:p>
            <a:r>
              <a:rPr lang="en-US">
                <a:latin typeface="Arial"/>
                <a:cs typeface="Arial"/>
              </a:rPr>
              <a:t>Coming up tomorrow</a:t>
            </a:r>
            <a:endParaRPr lang="en-US" b="0">
              <a:latin typeface="Arial"/>
              <a:cs typeface="Arial"/>
            </a:endParaRPr>
          </a:p>
          <a:p>
            <a:endParaRPr lang="en-US">
              <a:cs typeface="Arial"/>
            </a:endParaRPr>
          </a:p>
        </p:txBody>
      </p:sp>
      <p:pic>
        <p:nvPicPr>
          <p:cNvPr id="4" name="Picture 3">
            <a:extLst>
              <a:ext uri="{FF2B5EF4-FFF2-40B4-BE49-F238E27FC236}">
                <a16:creationId xmlns:a16="http://schemas.microsoft.com/office/drawing/2014/main" id="{7F587F2D-90E2-DE59-C781-A7D0B823A8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66012" y="1071629"/>
            <a:ext cx="4123944" cy="2305424"/>
          </a:xfrm>
          <a:prstGeom prst="rect">
            <a:avLst/>
          </a:prstGeom>
          <a:ln w="12700">
            <a:solidFill>
              <a:schemeClr val="tx2"/>
            </a:solidFill>
          </a:ln>
        </p:spPr>
      </p:pic>
    </p:spTree>
    <p:extLst>
      <p:ext uri="{BB962C8B-B14F-4D97-AF65-F5344CB8AC3E}">
        <p14:creationId xmlns:p14="http://schemas.microsoft.com/office/powerpoint/2010/main" val="161438098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n-US"/>
              <a:t>Closing remarks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a:xfrm>
            <a:off x="3415481" y="2188724"/>
            <a:ext cx="5361037" cy="2148666"/>
          </a:xfrm>
        </p:spPr>
        <p:txBody>
          <a:bodyPr/>
          <a:lstStyle/>
          <a:p>
            <a:r>
              <a:rPr lang="en-US">
                <a:latin typeface="Arial"/>
                <a:cs typeface="Arial"/>
              </a:rPr>
              <a:t>Thank you</a:t>
            </a:r>
            <a:endParaRPr lang="en-US"/>
          </a:p>
        </p:txBody>
      </p:sp>
    </p:spTree>
    <p:extLst>
      <p:ext uri="{BB962C8B-B14F-4D97-AF65-F5344CB8AC3E}">
        <p14:creationId xmlns:p14="http://schemas.microsoft.com/office/powerpoint/2010/main" val="2726359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descr="A diagram of steps and steps&#10;&#10;Description automatically generated">
            <a:extLst>
              <a:ext uri="{FF2B5EF4-FFF2-40B4-BE49-F238E27FC236}">
                <a16:creationId xmlns:a16="http://schemas.microsoft.com/office/drawing/2014/main" id="{E0BA4C68-119C-EA89-FBF4-25EEA8DCD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342900"/>
            <a:ext cx="10972800"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pPr>
              <a:spcBef>
                <a:spcPts val="0"/>
              </a:spcBef>
            </a:pPr>
            <a:r>
              <a:rPr lang="en-US">
                <a:cs typeface="Arial"/>
              </a:rPr>
              <a:t>The 7-1-7 lifecycle</a:t>
            </a:r>
            <a:endParaRPr lang="en-US"/>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582826520"/>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417A351D-A9E8-AB70-E593-D8AF5C299F07}"/>
              </a:ext>
            </a:extLst>
          </p:cNvPr>
          <p:cNvSpPr/>
          <p:nvPr/>
        </p:nvSpPr>
        <p:spPr>
          <a:xfrm>
            <a:off x="1356785" y="1456081"/>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758C4407-30A0-240E-77F9-078B2ACF0965}"/>
              </a:ext>
            </a:extLst>
          </p:cNvPr>
          <p:cNvSpPr/>
          <p:nvPr/>
        </p:nvSpPr>
        <p:spPr>
          <a:xfrm>
            <a:off x="1060915" y="1469682"/>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97863" y="2303355"/>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96944A12-34E1-A031-177D-AAF43C7CD2AB}"/>
              </a:ext>
            </a:extLst>
          </p:cNvPr>
          <p:cNvSpPr/>
          <p:nvPr/>
        </p:nvSpPr>
        <p:spPr>
          <a:xfrm>
            <a:off x="1426537" y="2305895"/>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123334" y="3148181"/>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E3972C59-D00B-0F14-389F-D884823756F2}"/>
              </a:ext>
            </a:extLst>
          </p:cNvPr>
          <p:cNvSpPr/>
          <p:nvPr/>
        </p:nvSpPr>
        <p:spPr>
          <a:xfrm>
            <a:off x="1754284" y="3152687"/>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438074" y="3994886"/>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09F9CA24-BCED-5B85-7301-2CB9F4BDF445}"/>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52812" y="4839712"/>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B8228E8-F209-42FC-C016-80C82E8D2B77}"/>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6336362-D20A-7A08-41C4-AACD7F61C1D1}"/>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n-US">
                <a:latin typeface="Arial"/>
                <a:cs typeface="Arial"/>
              </a:rPr>
              <a:t>Using 7-1-7 is simple and iterative</a:t>
            </a:r>
            <a:endParaRPr lang="en-US"/>
          </a:p>
        </p:txBody>
      </p:sp>
    </p:spTree>
    <p:extLst>
      <p:ext uri="{BB962C8B-B14F-4D97-AF65-F5344CB8AC3E}">
        <p14:creationId xmlns:p14="http://schemas.microsoft.com/office/powerpoint/2010/main" val="1845589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0D91E-9350-9D6D-7160-D56519E86DFF}"/>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71B5E9A8-4A24-AF0B-1EF1-62F2ACDFD52E}"/>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E0594653-D56C-DD62-6E1E-084A34999330}"/>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5F6C8CC2-7D58-6428-409D-FF3204E18BAC}"/>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50B0B86D-BBDD-32DD-E2FB-C1A9084DD3D5}"/>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9602D78-1DF0-2893-21F6-DDB4CE555361}"/>
              </a:ext>
            </a:extLst>
          </p:cNvPr>
          <p:cNvSpPr/>
          <p:nvPr/>
        </p:nvSpPr>
        <p:spPr>
          <a:xfrm>
            <a:off x="2123334" y="3148181"/>
            <a:ext cx="7862227"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D290218B-BEE0-88C3-A525-9592C9BE1C7D}"/>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9DE5224-4F6C-3921-07DD-E90111519812}"/>
              </a:ext>
            </a:extLst>
          </p:cNvPr>
          <p:cNvSpPr/>
          <p:nvPr/>
        </p:nvSpPr>
        <p:spPr>
          <a:xfrm>
            <a:off x="2443847" y="3994886"/>
            <a:ext cx="7867999"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b="1">
                <a:solidFill>
                  <a:schemeClr val="bg1"/>
                </a:solidFill>
                <a:latin typeface="Arial"/>
                <a:ea typeface="+mn-lt"/>
                <a:cs typeface="+mn-lt"/>
              </a:rPr>
              <a:t>     Routinely consolidate data and monitor progress of actions </a:t>
            </a:r>
            <a:endParaRPr lang="en-US" sz="2000" b="1">
              <a:solidFill>
                <a:schemeClr val="bg1"/>
              </a:solidFill>
              <a:latin typeface="Arial"/>
              <a:cs typeface="Arial"/>
            </a:endParaRPr>
          </a:p>
        </p:txBody>
      </p:sp>
      <p:sp>
        <p:nvSpPr>
          <p:cNvPr id="311" name="Oval 310">
            <a:extLst>
              <a:ext uri="{FF2B5EF4-FFF2-40B4-BE49-F238E27FC236}">
                <a16:creationId xmlns:a16="http://schemas.microsoft.com/office/drawing/2014/main" id="{43DA2AF6-D2A3-31FE-2DE0-87A800BEA170}"/>
              </a:ext>
            </a:extLst>
          </p:cNvPr>
          <p:cNvSpPr/>
          <p:nvPr/>
        </p:nvSpPr>
        <p:spPr>
          <a:xfrm>
            <a:off x="2078431" y="3998639"/>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73DC1DCD-326B-156C-7A85-1901CE6DF421}"/>
              </a:ext>
            </a:extLst>
          </p:cNvPr>
          <p:cNvSpPr/>
          <p:nvPr/>
        </p:nvSpPr>
        <p:spPr>
          <a:xfrm>
            <a:off x="2752812" y="4839712"/>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a:solidFill>
                  <a:schemeClr val="bg1"/>
                </a:solidFill>
                <a:latin typeface="Arial"/>
                <a:ea typeface="+mn-lt"/>
                <a:cs typeface="+mn-lt"/>
              </a:rPr>
              <a:t>       Synthesize and use results for planning, financing, and advocacy </a:t>
            </a:r>
            <a:endParaRPr lang="en-US" sz="1900">
              <a:solidFill>
                <a:schemeClr val="bg1"/>
              </a:solidFill>
              <a:latin typeface="Arial"/>
              <a:cs typeface="Arial"/>
            </a:endParaRPr>
          </a:p>
        </p:txBody>
      </p:sp>
      <p:sp>
        <p:nvSpPr>
          <p:cNvPr id="314" name="Oval 313">
            <a:extLst>
              <a:ext uri="{FF2B5EF4-FFF2-40B4-BE49-F238E27FC236}">
                <a16:creationId xmlns:a16="http://schemas.microsoft.com/office/drawing/2014/main" id="{539D8098-914A-0CC3-2B54-88BE02404682}"/>
              </a:ext>
            </a:extLst>
          </p:cNvPr>
          <p:cNvSpPr/>
          <p:nvPr/>
        </p:nvSpPr>
        <p:spPr>
          <a:xfrm>
            <a:off x="2393171" y="4843465"/>
            <a:ext cx="722431" cy="716657"/>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7CFCD4BC-27B4-8EE1-D2EB-A29AA2D77BCB}"/>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n-US">
                <a:latin typeface="Arial"/>
                <a:cs typeface="Arial"/>
              </a:rPr>
              <a:t>Using 7-1-7 is simple and iterative</a:t>
            </a:r>
            <a:endParaRPr lang="en-US"/>
          </a:p>
        </p:txBody>
      </p:sp>
    </p:spTree>
    <p:extLst>
      <p:ext uri="{BB962C8B-B14F-4D97-AF65-F5344CB8AC3E}">
        <p14:creationId xmlns:p14="http://schemas.microsoft.com/office/powerpoint/2010/main" val="23392071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E467-6D1B-0255-B506-9179D4372B6E}"/>
            </a:ext>
          </a:extLst>
        </p:cNvPr>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CB7D5A-1043-FA74-083A-299DDD39B74B}"/>
              </a:ext>
            </a:extLst>
          </p:cNvPr>
          <p:cNvGraphicFramePr>
            <a:graphicFrameLocks noGrp="1"/>
          </p:cNvGraphicFramePr>
          <p:nvPr>
            <p:ph idx="1"/>
            <p:extLst>
              <p:ext uri="{D42A27DB-BD31-4B8C-83A1-F6EECF244321}">
                <p14:modId xmlns:p14="http://schemas.microsoft.com/office/powerpoint/2010/main" val="1666495809"/>
              </p:ext>
            </p:extLst>
          </p:nvPr>
        </p:nvGraphicFramePr>
        <p:xfrm>
          <a:off x="838200" y="1825625"/>
          <a:ext cx="11050406"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Rounded Corners 15">
            <a:extLst>
              <a:ext uri="{FF2B5EF4-FFF2-40B4-BE49-F238E27FC236}">
                <a16:creationId xmlns:a16="http://schemas.microsoft.com/office/drawing/2014/main" id="{88F00224-014D-C271-F536-C58A846C704E}"/>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Routinely consolidate data and monitor progress of actions </a:t>
            </a:r>
            <a:endParaRPr lang="en-US" sz="2200" b="1">
              <a:solidFill>
                <a:schemeClr val="bg1"/>
              </a:solidFill>
              <a:latin typeface="Arial"/>
              <a:cs typeface="Arial"/>
            </a:endParaRPr>
          </a:p>
        </p:txBody>
      </p:sp>
      <p:sp>
        <p:nvSpPr>
          <p:cNvPr id="18" name="Oval 17">
            <a:extLst>
              <a:ext uri="{FF2B5EF4-FFF2-40B4-BE49-F238E27FC236}">
                <a16:creationId xmlns:a16="http://schemas.microsoft.com/office/drawing/2014/main" id="{DB09C234-1C12-14CB-E6F5-364D896DEB6C}"/>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2177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2EEB8-C00E-9E0E-0BB7-2D8D6B689346}"/>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5F534225-5FB8-B18D-3D79-7BB24ADBCF74}"/>
              </a:ext>
            </a:extLst>
          </p:cNvPr>
          <p:cNvGrpSpPr/>
          <p:nvPr/>
        </p:nvGrpSpPr>
        <p:grpSpPr>
          <a:xfrm>
            <a:off x="6358415" y="2671763"/>
            <a:ext cx="5530191" cy="3338372"/>
            <a:chOff x="6512977" y="2422381"/>
            <a:chExt cx="5530191" cy="3338372"/>
          </a:xfrm>
        </p:grpSpPr>
        <p:sp>
          <p:nvSpPr>
            <p:cNvPr id="7" name="TextBox 6">
              <a:extLst>
                <a:ext uri="{FF2B5EF4-FFF2-40B4-BE49-F238E27FC236}">
                  <a16:creationId xmlns:a16="http://schemas.microsoft.com/office/drawing/2014/main" id="{3907DE53-1AC9-8F78-5F70-8F224BD86C5C}"/>
                </a:ext>
              </a:extLst>
            </p:cNvPr>
            <p:cNvSpPr txBox="1"/>
            <p:nvPr/>
          </p:nvSpPr>
          <p:spPr>
            <a:xfrm>
              <a:off x="7350955" y="5452976"/>
              <a:ext cx="377859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rPr>
                <a:t> 7-1-7 data consolidation spreadsheet tool</a:t>
              </a:r>
            </a:p>
          </p:txBody>
        </p:sp>
        <p:pic>
          <p:nvPicPr>
            <p:cNvPr id="5" name="Picture 4">
              <a:extLst>
                <a:ext uri="{FF2B5EF4-FFF2-40B4-BE49-F238E27FC236}">
                  <a16:creationId xmlns:a16="http://schemas.microsoft.com/office/drawing/2014/main" id="{735D1D8A-3662-6BA8-FB18-86DCEBFA8C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977" y="2422381"/>
              <a:ext cx="5164182" cy="1985887"/>
            </a:xfrm>
            <a:prstGeom prst="rect">
              <a:avLst/>
            </a:prstGeom>
            <a:ln w="6350">
              <a:solidFill>
                <a:schemeClr val="tx2"/>
              </a:solidFill>
            </a:ln>
          </p:spPr>
        </p:pic>
        <p:pic>
          <p:nvPicPr>
            <p:cNvPr id="12" name="Picture 11">
              <a:extLst>
                <a:ext uri="{FF2B5EF4-FFF2-40B4-BE49-F238E27FC236}">
                  <a16:creationId xmlns:a16="http://schemas.microsoft.com/office/drawing/2014/main" id="{213DC45B-A2EA-9FCB-1CF0-66574DF1786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6917" y="3186693"/>
              <a:ext cx="4586251" cy="2214495"/>
            </a:xfrm>
            <a:prstGeom prst="rect">
              <a:avLst/>
            </a:prstGeom>
            <a:ln w="6350">
              <a:solidFill>
                <a:schemeClr val="tx2"/>
              </a:solidFill>
            </a:ln>
          </p:spPr>
        </p:pic>
      </p:grpSp>
      <p:sp>
        <p:nvSpPr>
          <p:cNvPr id="18" name="Text Placeholder 4">
            <a:extLst>
              <a:ext uri="{FF2B5EF4-FFF2-40B4-BE49-F238E27FC236}">
                <a16:creationId xmlns:a16="http://schemas.microsoft.com/office/drawing/2014/main" id="{645E308A-7834-808A-2BDC-E65AF7B77CE8}"/>
              </a:ext>
            </a:extLst>
          </p:cNvPr>
          <p:cNvSpPr txBox="1">
            <a:spLocks/>
          </p:cNvSpPr>
          <p:nvPr/>
        </p:nvSpPr>
        <p:spPr>
          <a:xfrm>
            <a:off x="463578" y="2471730"/>
            <a:ext cx="5608583" cy="3726307"/>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Use existing event or project management system for consolidation and tracking if possible</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84D56"/>
                </a:solidFill>
                <a:effectLst/>
                <a:uLnTx/>
                <a:uFillTx/>
                <a:latin typeface="Arial"/>
                <a:ea typeface="+mn-ea"/>
                <a:cs typeface="Arial"/>
              </a:rPr>
              <a:t>Excel-based 7-1-7</a:t>
            </a:r>
            <a:r>
              <a:rPr kumimoji="0" lang="en-US" sz="2000" b="0" i="0" u="none" strike="noStrike" kern="1200" cap="none" spc="0" normalizeH="0" noProof="0">
                <a:ln>
                  <a:noFill/>
                </a:ln>
                <a:solidFill>
                  <a:srgbClr val="384D56"/>
                </a:solidFill>
                <a:effectLst/>
                <a:uLnTx/>
                <a:uFillTx/>
                <a:latin typeface="Arial"/>
                <a:ea typeface="+mn-ea"/>
                <a:cs typeface="Arial"/>
              </a:rPr>
              <a:t> </a:t>
            </a:r>
            <a:r>
              <a:rPr kumimoji="0" lang="en-US" sz="2000" b="0" i="0" u="none" strike="noStrike" kern="1200" cap="none" spc="0" normalizeH="0" baseline="0" noProof="0">
                <a:ln>
                  <a:noFill/>
                </a:ln>
                <a:solidFill>
                  <a:srgbClr val="384D56"/>
                </a:solidFill>
                <a:effectLst/>
                <a:uLnTx/>
                <a:uFillTx/>
                <a:latin typeface="Arial"/>
                <a:ea typeface="+mn-ea"/>
                <a:cs typeface="Arial"/>
              </a:rPr>
              <a:t>Data </a:t>
            </a:r>
            <a:r>
              <a:rPr lang="en-US">
                <a:solidFill>
                  <a:srgbClr val="384D56"/>
                </a:solidFill>
                <a:latin typeface="Arial"/>
                <a:cs typeface="Arial"/>
              </a:rPr>
              <a:t>C</a:t>
            </a:r>
            <a:r>
              <a:rPr kumimoji="0" lang="en-US" sz="2000" b="0" i="0" u="none" strike="noStrike" kern="1200" cap="none" spc="0" normalizeH="0" baseline="0" noProof="0" err="1">
                <a:ln>
                  <a:noFill/>
                </a:ln>
                <a:solidFill>
                  <a:srgbClr val="384D56"/>
                </a:solidFill>
                <a:effectLst/>
                <a:uLnTx/>
                <a:uFillTx/>
                <a:latin typeface="Arial"/>
                <a:ea typeface="+mn-ea"/>
                <a:cs typeface="Arial"/>
              </a:rPr>
              <a:t>onsolidation</a:t>
            </a:r>
            <a:r>
              <a:rPr lang="en-US">
                <a:solidFill>
                  <a:srgbClr val="384D56"/>
                </a:solidFill>
                <a:latin typeface="Arial"/>
                <a:cs typeface="Arial"/>
              </a:rPr>
              <a:t> S</a:t>
            </a:r>
            <a:r>
              <a:rPr kumimoji="0" lang="en-US" sz="2000" b="0" i="0" u="none" strike="noStrike" kern="1200" cap="none" spc="0" normalizeH="0" baseline="0" noProof="0" err="1">
                <a:ln>
                  <a:noFill/>
                </a:ln>
                <a:solidFill>
                  <a:srgbClr val="384D56"/>
                </a:solidFill>
                <a:effectLst/>
                <a:uLnTx/>
                <a:uFillTx/>
                <a:latin typeface="Arial"/>
                <a:ea typeface="+mn-ea"/>
                <a:cs typeface="Arial"/>
              </a:rPr>
              <a:t>preadsheet</a:t>
            </a:r>
            <a:r>
              <a:rPr kumimoji="0" lang="en-US" sz="2000" b="0" i="0" u="none" strike="noStrike" kern="1200" cap="none" spc="0" normalizeH="0" baseline="0" noProof="0">
                <a:ln>
                  <a:noFill/>
                </a:ln>
                <a:solidFill>
                  <a:srgbClr val="384D56"/>
                </a:solidFill>
                <a:effectLst/>
                <a:uLnTx/>
                <a:uFillTx/>
                <a:latin typeface="Arial"/>
                <a:ea typeface="+mn-ea"/>
                <a:cs typeface="Arial"/>
              </a:rPr>
              <a:t> available if needed</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Ensure that milestone dates, narratives, bottlenecks/enablers, and actions are captured</a:t>
            </a: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Include variables to monitoring progress of actions</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ext Placeholder 4">
            <a:extLst>
              <a:ext uri="{FF2B5EF4-FFF2-40B4-BE49-F238E27FC236}">
                <a16:creationId xmlns:a16="http://schemas.microsoft.com/office/drawing/2014/main" id="{25747553-C226-4497-8B5A-F486D205AE2F}"/>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Consolidate 7-1-7 data across outbreaks in a single database</a:t>
            </a:r>
          </a:p>
        </p:txBody>
      </p:sp>
      <p:sp>
        <p:nvSpPr>
          <p:cNvPr id="9" name="Rectangle: Rounded Corners 8">
            <a:extLst>
              <a:ext uri="{FF2B5EF4-FFF2-40B4-BE49-F238E27FC236}">
                <a16:creationId xmlns:a16="http://schemas.microsoft.com/office/drawing/2014/main" id="{AD830BF5-BA06-140C-5FED-7E7B1B5D1010}"/>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Routinely consolidate data and monitor progress of actions </a:t>
            </a:r>
            <a:endParaRPr lang="en-US" sz="2200" b="1">
              <a:solidFill>
                <a:schemeClr val="bg1"/>
              </a:solidFill>
              <a:latin typeface="Arial"/>
              <a:cs typeface="Arial"/>
            </a:endParaRPr>
          </a:p>
        </p:txBody>
      </p:sp>
      <p:sp>
        <p:nvSpPr>
          <p:cNvPr id="13" name="Oval 12">
            <a:extLst>
              <a:ext uri="{FF2B5EF4-FFF2-40B4-BE49-F238E27FC236}">
                <a16:creationId xmlns:a16="http://schemas.microsoft.com/office/drawing/2014/main" id="{42A02F38-C1E5-A7D7-7F14-4E210FBC0B0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62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7DE04-6874-84C9-3DAD-213DC3E76A22}"/>
            </a:ext>
          </a:extLst>
        </p:cNvPr>
        <p:cNvGrpSpPr/>
        <p:nvPr/>
      </p:nvGrpSpPr>
      <p:grpSpPr>
        <a:xfrm>
          <a:off x="0" y="0"/>
          <a:ext cx="0" cy="0"/>
          <a:chOff x="0" y="0"/>
          <a:chExt cx="0" cy="0"/>
        </a:xfrm>
      </p:grpSpPr>
      <p:sp>
        <p:nvSpPr>
          <p:cNvPr id="9" name="Text Placeholder 4">
            <a:extLst>
              <a:ext uri="{FF2B5EF4-FFF2-40B4-BE49-F238E27FC236}">
                <a16:creationId xmlns:a16="http://schemas.microsoft.com/office/drawing/2014/main" id="{8FD75BA5-A678-F211-678B-2622A3F9A8F9}"/>
              </a:ext>
            </a:extLst>
          </p:cNvPr>
          <p:cNvSpPr txBox="1">
            <a:spLocks/>
          </p:cNvSpPr>
          <p:nvPr/>
        </p:nvSpPr>
        <p:spPr>
          <a:xfrm>
            <a:off x="621726" y="1682951"/>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Verify the data</a:t>
            </a:r>
          </a:p>
        </p:txBody>
      </p:sp>
      <p:sp>
        <p:nvSpPr>
          <p:cNvPr id="11" name="Rounded Rectangle 10">
            <a:extLst>
              <a:ext uri="{FF2B5EF4-FFF2-40B4-BE49-F238E27FC236}">
                <a16:creationId xmlns:a16="http://schemas.microsoft.com/office/drawing/2014/main" id="{70DF3F39-4503-5776-160A-B3D7C99B2FE5}"/>
              </a:ext>
            </a:extLst>
          </p:cNvPr>
          <p:cNvSpPr/>
          <p:nvPr/>
        </p:nvSpPr>
        <p:spPr>
          <a:xfrm>
            <a:off x="412250" y="4988443"/>
            <a:ext cx="11373765" cy="936732"/>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84D56"/>
                </a:solidFill>
                <a:effectLst/>
                <a:uLnTx/>
                <a:uFillTx/>
                <a:latin typeface="Arial"/>
                <a:ea typeface="+mn-ea"/>
                <a:cs typeface="Arial"/>
              </a:rPr>
              <a:t>The sooner verification is done, the easier it is to get corrected information</a:t>
            </a:r>
          </a:p>
        </p:txBody>
      </p:sp>
      <p:sp>
        <p:nvSpPr>
          <p:cNvPr id="4" name="Rounded Rectangle 3">
            <a:extLst>
              <a:ext uri="{FF2B5EF4-FFF2-40B4-BE49-F238E27FC236}">
                <a16:creationId xmlns:a16="http://schemas.microsoft.com/office/drawing/2014/main" id="{E4F7046D-DB1C-8631-0D6B-D70F3315C3D1}"/>
              </a:ext>
            </a:extLst>
          </p:cNvPr>
          <p:cNvSpPr/>
          <p:nvPr/>
        </p:nvSpPr>
        <p:spPr>
          <a:xfrm>
            <a:off x="818606" y="2620473"/>
            <a:ext cx="4337072" cy="1585896"/>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BEBE8AD1-03CA-E61A-C40F-0030DAE10316}"/>
              </a:ext>
            </a:extLst>
          </p:cNvPr>
          <p:cNvSpPr txBox="1"/>
          <p:nvPr/>
        </p:nvSpPr>
        <p:spPr>
          <a:xfrm>
            <a:off x="2491636" y="2905588"/>
            <a:ext cx="241404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Check data for missing/incomplete info and errors</a:t>
            </a:r>
          </a:p>
        </p:txBody>
      </p:sp>
      <p:sp>
        <p:nvSpPr>
          <p:cNvPr id="13" name="Rounded Rectangle 12">
            <a:extLst>
              <a:ext uri="{FF2B5EF4-FFF2-40B4-BE49-F238E27FC236}">
                <a16:creationId xmlns:a16="http://schemas.microsoft.com/office/drawing/2014/main" id="{36F0F45D-4F66-9505-95EA-4D2829A70FF5}"/>
              </a:ext>
            </a:extLst>
          </p:cNvPr>
          <p:cNvSpPr/>
          <p:nvPr/>
        </p:nvSpPr>
        <p:spPr>
          <a:xfrm>
            <a:off x="7036322" y="2620473"/>
            <a:ext cx="4337072" cy="1585895"/>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90000"/>
              </a:lnSpc>
              <a:spcBef>
                <a:spcPts val="1000"/>
              </a:spcBef>
              <a:spcAft>
                <a:spcPts val="0"/>
              </a:spcAft>
              <a:buClr>
                <a:srgbClr val="3BB042"/>
              </a:buClr>
              <a:buSzTx/>
              <a:buFontTx/>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7" name="TextBox 16">
            <a:extLst>
              <a:ext uri="{FF2B5EF4-FFF2-40B4-BE49-F238E27FC236}">
                <a16:creationId xmlns:a16="http://schemas.microsoft.com/office/drawing/2014/main" id="{8188E5DE-5F34-4EF5-2AAD-8CFAD50AE172}"/>
              </a:ext>
            </a:extLst>
          </p:cNvPr>
          <p:cNvSpPr txBox="1"/>
          <p:nvPr/>
        </p:nvSpPr>
        <p:spPr>
          <a:xfrm>
            <a:off x="8726517" y="2951755"/>
            <a:ext cx="2399757" cy="923330"/>
          </a:xfrm>
          <a:prstGeom prst="rect">
            <a:avLst/>
          </a:prstGeom>
          <a:noFill/>
        </p:spPr>
        <p:txBody>
          <a:bodyPr wrap="square" rtlCol="0">
            <a:spAutoFit/>
          </a:bodyPr>
          <a:lstStyle/>
          <a:p>
            <a:pPr marL="0" marR="0" lvl="0" indent="0" algn="ctr" defTabSz="914400" rtl="0" eaLnBrk="1" fontAlgn="auto" latinLnBrk="0" hangingPunct="1">
              <a:lnSpc>
                <a:spcPct val="90000"/>
              </a:lnSpc>
              <a:spcBef>
                <a:spcPts val="1000"/>
              </a:spcBef>
              <a:spcAft>
                <a:spcPts val="0"/>
              </a:spcAft>
              <a:buClr>
                <a:srgbClr val="3BB042"/>
              </a:buClr>
              <a:buSzTx/>
              <a:buFontTx/>
              <a:buNone/>
              <a:tabLst/>
              <a:defRPr/>
            </a:pP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Obtain additional/ corrected info from ground-level staff</a:t>
            </a:r>
          </a:p>
        </p:txBody>
      </p:sp>
      <p:sp>
        <p:nvSpPr>
          <p:cNvPr id="19" name="Right Arrow 18">
            <a:extLst>
              <a:ext uri="{FF2B5EF4-FFF2-40B4-BE49-F238E27FC236}">
                <a16:creationId xmlns:a16="http://schemas.microsoft.com/office/drawing/2014/main" id="{E5FD8B9C-85AE-7303-8A14-10E23236E755}"/>
              </a:ext>
            </a:extLst>
          </p:cNvPr>
          <p:cNvSpPr/>
          <p:nvPr/>
        </p:nvSpPr>
        <p:spPr>
          <a:xfrm>
            <a:off x="5472114" y="3058193"/>
            <a:ext cx="1166010" cy="733718"/>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Rectangle: Rounded Corners 4">
            <a:extLst>
              <a:ext uri="{FF2B5EF4-FFF2-40B4-BE49-F238E27FC236}">
                <a16:creationId xmlns:a16="http://schemas.microsoft.com/office/drawing/2014/main" id="{767A5BC2-A0B5-9931-626B-86FB21390CBF}"/>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Routinely consolidate data and monitor progress of actions </a:t>
            </a:r>
            <a:endParaRPr lang="en-US" sz="2200" b="1">
              <a:solidFill>
                <a:schemeClr val="bg1"/>
              </a:solidFill>
              <a:latin typeface="Arial"/>
              <a:cs typeface="Arial"/>
            </a:endParaRPr>
          </a:p>
        </p:txBody>
      </p:sp>
      <p:sp>
        <p:nvSpPr>
          <p:cNvPr id="14" name="Oval 13">
            <a:extLst>
              <a:ext uri="{FF2B5EF4-FFF2-40B4-BE49-F238E27FC236}">
                <a16:creationId xmlns:a16="http://schemas.microsoft.com/office/drawing/2014/main" id="{F092EFE1-87D1-53FD-362D-EEE63DED789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a:extLst>
              <a:ext uri="{FF2B5EF4-FFF2-40B4-BE49-F238E27FC236}">
                <a16:creationId xmlns:a16="http://schemas.microsoft.com/office/drawing/2014/main" id="{17947ACA-881C-D032-71CC-8BDC9C1F8A1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0215" y="2890157"/>
            <a:ext cx="1010191" cy="1001482"/>
          </a:xfrm>
          <a:prstGeom prst="rect">
            <a:avLst/>
          </a:prstGeom>
        </p:spPr>
      </p:pic>
      <p:pic>
        <p:nvPicPr>
          <p:cNvPr id="3" name="Graphic 2">
            <a:extLst>
              <a:ext uri="{FF2B5EF4-FFF2-40B4-BE49-F238E27FC236}">
                <a16:creationId xmlns:a16="http://schemas.microsoft.com/office/drawing/2014/main" id="{2E73244C-0FC4-5C97-AB40-F87AEBA70F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73043" y="2890157"/>
            <a:ext cx="1005839" cy="1001485"/>
          </a:xfrm>
          <a:prstGeom prst="rect">
            <a:avLst/>
          </a:prstGeom>
        </p:spPr>
      </p:pic>
    </p:spTree>
    <p:extLst>
      <p:ext uri="{BB962C8B-B14F-4D97-AF65-F5344CB8AC3E}">
        <p14:creationId xmlns:p14="http://schemas.microsoft.com/office/powerpoint/2010/main" val="1818338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8" grpId="0"/>
      <p:bldP spid="13" grpId="0" animBg="1"/>
      <p:bldP spid="17"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n-US">
                <a:latin typeface="Arial"/>
                <a:cs typeface="Arial"/>
              </a:rPr>
              <a:t>Housekeeping notes</a:t>
            </a:r>
            <a:endParaRPr lang="en-US">
              <a:cs typeface="Arial"/>
            </a:endParaRP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0B8FD-CC18-16DE-3C95-1C1AB0DCF9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DBEB6FA9-EC64-CE8B-BE62-493679E2EE12}"/>
              </a:ext>
            </a:extLst>
          </p:cNvPr>
          <p:cNvSpPr>
            <a:spLocks noGrp="1"/>
          </p:cNvSpPr>
          <p:nvPr>
            <p:ph type="body" sz="half" idx="10"/>
          </p:nvPr>
        </p:nvSpPr>
        <p:spPr>
          <a:xfrm>
            <a:off x="4935104" y="1032388"/>
            <a:ext cx="6693029" cy="4793224"/>
          </a:xfrm>
        </p:spPr>
        <p:txBody>
          <a:bodyPr vert="horz" lIns="91440" tIns="45720" rIns="91440" bIns="45720" rtlCol="0" anchor="t">
            <a:noAutofit/>
          </a:bodyPr>
          <a:lstStyle/>
          <a:p>
            <a:r>
              <a:rPr lang="en-US" sz="3400">
                <a:solidFill>
                  <a:schemeClr val="tx2"/>
                </a:solidFill>
                <a:cs typeface="Arial" panose="020B0604020202020204" pitchFamily="34" charset="0"/>
              </a:rPr>
              <a:t>Think about the whole process from 7-1-7 data collection to a consolidated database, including flow of information.</a:t>
            </a:r>
          </a:p>
          <a:p>
            <a:endParaRPr lang="en-US" sz="3400">
              <a:solidFill>
                <a:schemeClr val="tx2"/>
              </a:solidFill>
              <a:cs typeface="Arial" panose="020B0604020202020204" pitchFamily="34" charset="0"/>
            </a:endParaRPr>
          </a:p>
          <a:p>
            <a:r>
              <a:rPr lang="en-US" sz="3400">
                <a:solidFill>
                  <a:schemeClr val="tx2"/>
                </a:solidFill>
                <a:cs typeface="Arial" panose="020B0604020202020204" pitchFamily="34" charset="0"/>
              </a:rPr>
              <a:t>What strategies might work best where you are for minimizing errors in that consolidated database?</a:t>
            </a:r>
            <a:br>
              <a:rPr lang="en-US" sz="3400">
                <a:solidFill>
                  <a:schemeClr val="tx2"/>
                </a:solidFill>
                <a:cs typeface="Arial" panose="020B0604020202020204" pitchFamily="34" charset="0"/>
              </a:rPr>
            </a:br>
            <a:br>
              <a:rPr lang="en-US" sz="3400">
                <a:solidFill>
                  <a:schemeClr val="tx2"/>
                </a:solidFill>
                <a:cs typeface="Arial" panose="020B0604020202020204" pitchFamily="34" charset="0"/>
              </a:rPr>
            </a:br>
            <a:r>
              <a:rPr lang="en-US" sz="3400">
                <a:solidFill>
                  <a:schemeClr val="tx2"/>
                </a:solidFill>
                <a:cs typeface="Arial" panose="020B0604020202020204" pitchFamily="34" charset="0"/>
              </a:rPr>
              <a:t> </a:t>
            </a:r>
          </a:p>
        </p:txBody>
      </p:sp>
      <p:pic>
        <p:nvPicPr>
          <p:cNvPr id="8" name="Graphic 7">
            <a:extLst>
              <a:ext uri="{FF2B5EF4-FFF2-40B4-BE49-F238E27FC236}">
                <a16:creationId xmlns:a16="http://schemas.microsoft.com/office/drawing/2014/main" id="{74108812-9D6B-F095-24FD-F06A6FDF0B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3CC9CDD6-E8D0-69DF-62E3-A7CCB5611BA5}"/>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72248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791441" y="2141124"/>
            <a:ext cx="10063458" cy="2148666"/>
          </a:xfrm>
        </p:spPr>
        <p:txBody>
          <a:bodyPr/>
          <a:lstStyle/>
          <a:p>
            <a:r>
              <a:rPr lang="en-US" sz="5000">
                <a:latin typeface="Arial"/>
                <a:cs typeface="Arial"/>
              </a:rPr>
              <a:t>Data consolidation + verification</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287586"/>
            <a:ext cx="9703980" cy="931688"/>
          </a:xfrm>
        </p:spPr>
        <p:txBody>
          <a:bodyPr/>
          <a:lstStyle/>
          <a:p>
            <a:r>
              <a:rPr lang="en-US" sz="3000"/>
              <a:t>Activity</a:t>
            </a:r>
          </a:p>
        </p:txBody>
      </p:sp>
      <p:pic>
        <p:nvPicPr>
          <p:cNvPr id="11" name="Picture 10" descr="A light bulb in a circle&#10;&#10;AI-generated content may be incorrect.">
            <a:extLst>
              <a:ext uri="{FF2B5EF4-FFF2-40B4-BE49-F238E27FC236}">
                <a16:creationId xmlns:a16="http://schemas.microsoft.com/office/drawing/2014/main" id="{A8BDB2A8-9865-622F-105D-1B37412AC4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390395"/>
            <a:ext cx="866086" cy="824950"/>
          </a:xfrm>
          <a:prstGeom prst="rect">
            <a:avLst/>
          </a:prstGeom>
        </p:spPr>
      </p:pic>
    </p:spTree>
    <p:extLst>
      <p:ext uri="{BB962C8B-B14F-4D97-AF65-F5344CB8AC3E}">
        <p14:creationId xmlns:p14="http://schemas.microsoft.com/office/powerpoint/2010/main" val="1133826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190817"/>
            <a:ext cx="5157787" cy="486893"/>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48224" y="2014508"/>
            <a:ext cx="6691661" cy="4184814"/>
          </a:xfrm>
        </p:spPr>
        <p:txBody>
          <a:bodyPr vert="horz" lIns="91440" tIns="45720" rIns="91440" bIns="45720" rtlCol="0" anchor="t">
            <a:noAutofit/>
          </a:bodyPr>
          <a:lstStyle/>
          <a:p>
            <a:pPr marL="342900" indent="-342900"/>
            <a:r>
              <a:rPr lang="en-US" sz="2600">
                <a:latin typeface="Arial"/>
                <a:cs typeface="Arial"/>
              </a:rPr>
              <a:t>The goal of this activity is to familiarize you with the 7-1-7 Data Consolidation tool</a:t>
            </a:r>
          </a:p>
          <a:p>
            <a:pPr marL="342900" indent="-342900"/>
            <a:endParaRPr lang="en-US" sz="2600"/>
          </a:p>
          <a:p>
            <a:pPr marL="342900" indent="-342900"/>
            <a:r>
              <a:rPr lang="en-US" sz="2600">
                <a:latin typeface="Arial"/>
                <a:cs typeface="Arial"/>
              </a:rPr>
              <a:t>Review each tab of the Data Consolidation tool assigned to your group</a:t>
            </a:r>
          </a:p>
          <a:p>
            <a:pPr marL="342900" indent="-342900"/>
            <a:endParaRPr lang="en-US" sz="2600">
              <a:cs typeface="Arial"/>
            </a:endParaRPr>
          </a:p>
          <a:p>
            <a:pPr marL="342900" indent="-342900"/>
            <a:r>
              <a:rPr lang="en-US" sz="2600">
                <a:latin typeface="Arial"/>
                <a:cs typeface="Arial"/>
              </a:rPr>
              <a:t>Highlight the cells with errors in yellow</a:t>
            </a:r>
          </a:p>
          <a:p>
            <a:pPr marL="342900" indent="-342900"/>
            <a:endParaRPr lang="en-US" sz="2600">
              <a:cs typeface="Arial"/>
            </a:endParaRPr>
          </a:p>
          <a:p>
            <a:pPr marL="342900" indent="-342900"/>
            <a:r>
              <a:rPr lang="en-US" sz="2600">
                <a:latin typeface="Arial"/>
                <a:cs typeface="Arial"/>
              </a:rPr>
              <a:t>See how many you can find in 15 minutes!</a:t>
            </a:r>
            <a:endParaRPr lang="en-US" sz="2600">
              <a:cs typeface="Arial"/>
            </a:endParaRPr>
          </a:p>
          <a:p>
            <a:pPr marL="342900" indent="-342900"/>
            <a:endParaRPr lang="en-US" sz="2600">
              <a:cs typeface="Arial"/>
            </a:endParaRPr>
          </a:p>
          <a:p>
            <a:pPr marL="342900" indent="-342900"/>
            <a:endParaRPr lang="en-US" sz="2600">
              <a:cs typeface="Arial"/>
            </a:endParaRPr>
          </a:p>
        </p:txBody>
      </p:sp>
      <p:sp>
        <p:nvSpPr>
          <p:cNvPr id="26" name="Rectangle 25">
            <a:extLst>
              <a:ext uri="{FF2B5EF4-FFF2-40B4-BE49-F238E27FC236}">
                <a16:creationId xmlns:a16="http://schemas.microsoft.com/office/drawing/2014/main" id="{34A934FD-ED0A-75F7-D0BC-B313D9AF355B}"/>
              </a:ext>
            </a:extLst>
          </p:cNvPr>
          <p:cNvSpPr/>
          <p:nvPr/>
        </p:nvSpPr>
        <p:spPr>
          <a:xfrm>
            <a:off x="7526311" y="1238983"/>
            <a:ext cx="4385021" cy="3835975"/>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
            <a:extLst>
              <a:ext uri="{FF2B5EF4-FFF2-40B4-BE49-F238E27FC236}">
                <a16:creationId xmlns:a16="http://schemas.microsoft.com/office/drawing/2014/main" id="{F3C47BEF-575D-DAC7-7098-8F8316D0831D}"/>
              </a:ext>
            </a:extLst>
          </p:cNvPr>
          <p:cNvSpPr txBox="1">
            <a:spLocks/>
          </p:cNvSpPr>
          <p:nvPr/>
        </p:nvSpPr>
        <p:spPr>
          <a:xfrm>
            <a:off x="7604473" y="2960541"/>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200">
                <a:latin typeface="Arial"/>
                <a:cs typeface="Arial"/>
              </a:rPr>
              <a:t>Tips:</a:t>
            </a:r>
            <a:r>
              <a:rPr lang="en-US" sz="2200" b="0">
                <a:solidFill>
                  <a:srgbClr val="394D56"/>
                </a:solidFill>
                <a:latin typeface="Arial"/>
                <a:cs typeface="Arial"/>
              </a:rPr>
              <a:t> </a:t>
            </a:r>
            <a:endParaRPr lang="en-US" sz="2200" b="0">
              <a:solidFill>
                <a:srgbClr val="384D56"/>
              </a:solidFill>
              <a:latin typeface="Arial"/>
              <a:cs typeface="Arial"/>
            </a:endParaRPr>
          </a:p>
          <a:p>
            <a:pPr marL="342900" indent="-342900">
              <a:buFont typeface="Arial" panose="020B0604020202020204" pitchFamily="34" charset="0"/>
              <a:buChar char="•"/>
            </a:pPr>
            <a:r>
              <a:rPr lang="en-US" sz="2000" b="0">
                <a:solidFill>
                  <a:srgbClr val="394D56"/>
                </a:solidFill>
                <a:latin typeface="Arial"/>
                <a:cs typeface="Arial"/>
              </a:rPr>
              <a:t>There are about 20 errors in the tool. </a:t>
            </a:r>
          </a:p>
          <a:p>
            <a:pPr marL="342900" indent="-342900">
              <a:buFont typeface="Arial" panose="020B0604020202020204" pitchFamily="34" charset="0"/>
              <a:buChar char="•"/>
            </a:pPr>
            <a:r>
              <a:rPr lang="en-US" sz="2000" b="0">
                <a:solidFill>
                  <a:srgbClr val="394D56"/>
                </a:solidFill>
                <a:latin typeface="Arial"/>
                <a:cs typeface="Arial"/>
              </a:rPr>
              <a:t>There are errors in each tab. </a:t>
            </a:r>
          </a:p>
          <a:p>
            <a:r>
              <a:rPr lang="en-US" sz="2200">
                <a:latin typeface="Arial"/>
                <a:cs typeface="Arial"/>
              </a:rPr>
              <a:t>Timing</a:t>
            </a:r>
            <a:endParaRPr lang="en-US" sz="2200">
              <a:cs typeface="Arial"/>
            </a:endParaRPr>
          </a:p>
        </p:txBody>
      </p:sp>
      <p:sp>
        <p:nvSpPr>
          <p:cNvPr id="36" name="Content Placeholder 3">
            <a:extLst>
              <a:ext uri="{FF2B5EF4-FFF2-40B4-BE49-F238E27FC236}">
                <a16:creationId xmlns:a16="http://schemas.microsoft.com/office/drawing/2014/main" id="{AF421EC0-80C9-F417-37D7-EFA18C47B2B1}"/>
              </a:ext>
            </a:extLst>
          </p:cNvPr>
          <p:cNvSpPr txBox="1">
            <a:spLocks/>
          </p:cNvSpPr>
          <p:nvPr/>
        </p:nvSpPr>
        <p:spPr>
          <a:xfrm>
            <a:off x="7667984" y="3390935"/>
            <a:ext cx="4254892" cy="166758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latin typeface="Arial"/>
                <a:cs typeface="Arial"/>
              </a:rPr>
              <a:t>15 minutes to find as many errors as possible</a:t>
            </a:r>
            <a:endParaRPr lang="en-US" sz="2000"/>
          </a:p>
          <a:p>
            <a:r>
              <a:rPr lang="en-US" sz="2000">
                <a:latin typeface="Arial"/>
                <a:cs typeface="Arial"/>
              </a:rPr>
              <a:t>10 minutes - We will share where the errors are found</a:t>
            </a:r>
          </a:p>
          <a:p>
            <a:endParaRPr lang="en-US" sz="2000">
              <a:cs typeface="Arial"/>
            </a:endParaRPr>
          </a:p>
          <a:p>
            <a:pPr lvl="1"/>
            <a:endParaRPr lang="en-US">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9415104"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and verification </a:t>
            </a:r>
            <a:endParaRPr lang="en-US"/>
          </a:p>
        </p:txBody>
      </p:sp>
    </p:spTree>
    <p:extLst>
      <p:ext uri="{BB962C8B-B14F-4D97-AF65-F5344CB8AC3E}">
        <p14:creationId xmlns:p14="http://schemas.microsoft.com/office/powerpoint/2010/main" val="4246838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A6DA-E012-A213-F08D-24457B80BBF2}"/>
            </a:ext>
          </a:extLst>
        </p:cNvPr>
        <p:cNvGrpSpPr/>
        <p:nvPr/>
      </p:nvGrpSpPr>
      <p:grpSpPr>
        <a:xfrm>
          <a:off x="0" y="0"/>
          <a:ext cx="0" cy="0"/>
          <a:chOff x="0" y="0"/>
          <a:chExt cx="0" cy="0"/>
        </a:xfrm>
      </p:grpSpPr>
      <p:sp>
        <p:nvSpPr>
          <p:cNvPr id="43" name="Title 1">
            <a:extLst>
              <a:ext uri="{FF2B5EF4-FFF2-40B4-BE49-F238E27FC236}">
                <a16:creationId xmlns:a16="http://schemas.microsoft.com/office/drawing/2014/main" id="{DA3A5BD3-D395-BFE0-ECB5-7AD0A6297854}"/>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Let’s review the answers!</a:t>
            </a:r>
            <a:endParaRPr lang="en-US"/>
          </a:p>
        </p:txBody>
      </p:sp>
      <p:pic>
        <p:nvPicPr>
          <p:cNvPr id="6" name="Picture 5">
            <a:extLst>
              <a:ext uri="{FF2B5EF4-FFF2-40B4-BE49-F238E27FC236}">
                <a16:creationId xmlns:a16="http://schemas.microsoft.com/office/drawing/2014/main" id="{73449595-530E-0AD2-E8D6-95E3F7B06D1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79825" y="1863336"/>
            <a:ext cx="11488713" cy="3591115"/>
          </a:xfrm>
          <a:prstGeom prst="rect">
            <a:avLst/>
          </a:prstGeom>
        </p:spPr>
      </p:pic>
    </p:spTree>
    <p:extLst>
      <p:ext uri="{BB962C8B-B14F-4D97-AF65-F5344CB8AC3E}">
        <p14:creationId xmlns:p14="http://schemas.microsoft.com/office/powerpoint/2010/main" val="106456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0B0B5B0-E92A-DD5B-A8C9-111F8D47ECB8}"/>
              </a:ext>
            </a:extLst>
          </p:cNvPr>
          <p:cNvPicPr>
            <a:picLocks noChangeAspect="1"/>
          </p:cNvPicPr>
          <p:nvPr/>
        </p:nvPicPr>
        <p:blipFill>
          <a:blip r:embed="rId3" cstate="screen">
            <a:extLst>
              <a:ext uri="{28A0092B-C50C-407E-A947-70E740481C1C}">
                <a14:useLocalDpi xmlns:a14="http://schemas.microsoft.com/office/drawing/2010/main"/>
              </a:ext>
            </a:extLst>
          </a:blip>
          <a:srcRect l="-177" r="-50" b="1206"/>
          <a:stretch/>
        </p:blipFill>
        <p:spPr>
          <a:xfrm>
            <a:off x="408168" y="886750"/>
            <a:ext cx="11609150" cy="561884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1. Input timeliness data</a:t>
            </a:r>
            <a:endParaRPr lang="en-US"/>
          </a:p>
        </p:txBody>
      </p:sp>
      <p:sp>
        <p:nvSpPr>
          <p:cNvPr id="3" name="Rectangle 2">
            <a:extLst>
              <a:ext uri="{FF2B5EF4-FFF2-40B4-BE49-F238E27FC236}">
                <a16:creationId xmlns:a16="http://schemas.microsoft.com/office/drawing/2014/main" id="{C7EA36CD-0C6D-692D-8091-C184A96EA1DE}"/>
              </a:ext>
            </a:extLst>
          </p:cNvPr>
          <p:cNvSpPr/>
          <p:nvPr/>
        </p:nvSpPr>
        <p:spPr>
          <a:xfrm>
            <a:off x="2702874" y="2708728"/>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Should have been July</a:t>
            </a:r>
          </a:p>
        </p:txBody>
      </p:sp>
      <p:sp>
        <p:nvSpPr>
          <p:cNvPr id="4" name="Rectangle 3">
            <a:extLst>
              <a:ext uri="{FF2B5EF4-FFF2-40B4-BE49-F238E27FC236}">
                <a16:creationId xmlns:a16="http://schemas.microsoft.com/office/drawing/2014/main" id="{6222EC3E-2F4A-54A0-5B0E-97A39F4A15FD}"/>
              </a:ext>
            </a:extLst>
          </p:cNvPr>
          <p:cNvSpPr/>
          <p:nvPr/>
        </p:nvSpPr>
        <p:spPr>
          <a:xfrm>
            <a:off x="5065481" y="3971239"/>
            <a:ext cx="1733798"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This is an enabler</a:t>
            </a:r>
          </a:p>
        </p:txBody>
      </p:sp>
      <p:sp>
        <p:nvSpPr>
          <p:cNvPr id="5" name="Rectangle 4">
            <a:extLst>
              <a:ext uri="{FF2B5EF4-FFF2-40B4-BE49-F238E27FC236}">
                <a16:creationId xmlns:a16="http://schemas.microsoft.com/office/drawing/2014/main" id="{8AF9061E-2024-82AC-BFAE-331C98834782}"/>
              </a:ext>
            </a:extLst>
          </p:cNvPr>
          <p:cNvSpPr/>
          <p:nvPr/>
        </p:nvSpPr>
        <p:spPr>
          <a:xfrm>
            <a:off x="10090909" y="3427709"/>
            <a:ext cx="1733798" cy="196558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This is not 7-1-7 notification as this is notification to the health facility</a:t>
            </a:r>
          </a:p>
        </p:txBody>
      </p:sp>
    </p:spTree>
    <p:extLst>
      <p:ext uri="{BB962C8B-B14F-4D97-AF65-F5344CB8AC3E}">
        <p14:creationId xmlns:p14="http://schemas.microsoft.com/office/powerpoint/2010/main" val="53068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55552-0EEE-5523-D4B0-76F8245E0E3D}"/>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4085CC4-9658-C67A-50D0-33B49DA8864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89912" y="1266588"/>
            <a:ext cx="11806411" cy="4870938"/>
          </a:xfrm>
          <a:prstGeom prst="rect">
            <a:avLst/>
          </a:prstGeom>
        </p:spPr>
      </p:pic>
      <p:sp>
        <p:nvSpPr>
          <p:cNvPr id="43" name="Title 1">
            <a:extLst>
              <a:ext uri="{FF2B5EF4-FFF2-40B4-BE49-F238E27FC236}">
                <a16:creationId xmlns:a16="http://schemas.microsoft.com/office/drawing/2014/main" id="{A6F93EC8-9EE3-4566-4612-6DBF2DC3D3B6}"/>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1. Input timeliness data</a:t>
            </a:r>
            <a:endParaRPr lang="en-US"/>
          </a:p>
        </p:txBody>
      </p:sp>
      <p:sp>
        <p:nvSpPr>
          <p:cNvPr id="3" name="Rectangle 2">
            <a:extLst>
              <a:ext uri="{FF2B5EF4-FFF2-40B4-BE49-F238E27FC236}">
                <a16:creationId xmlns:a16="http://schemas.microsoft.com/office/drawing/2014/main" id="{DE8608B2-63FD-7361-3F12-B5E4936BD9D4}"/>
              </a:ext>
            </a:extLst>
          </p:cNvPr>
          <p:cNvSpPr/>
          <p:nvPr/>
        </p:nvSpPr>
        <p:spPr>
          <a:xfrm>
            <a:off x="5262821" y="2957180"/>
            <a:ext cx="3277590"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Narrative, bottlenecks, and enablers for early response actions are missing</a:t>
            </a:r>
          </a:p>
        </p:txBody>
      </p:sp>
      <p:sp>
        <p:nvSpPr>
          <p:cNvPr id="5" name="Right Brace 4">
            <a:extLst>
              <a:ext uri="{FF2B5EF4-FFF2-40B4-BE49-F238E27FC236}">
                <a16:creationId xmlns:a16="http://schemas.microsoft.com/office/drawing/2014/main" id="{A0058D6B-34CE-F52A-3F55-828126858C73}"/>
              </a:ext>
            </a:extLst>
          </p:cNvPr>
          <p:cNvSpPr/>
          <p:nvPr/>
        </p:nvSpPr>
        <p:spPr>
          <a:xfrm rot="5400000">
            <a:off x="6575045" y="3125620"/>
            <a:ext cx="653142" cy="2970976"/>
          </a:xfrm>
          <a:prstGeom prst="rightBrace">
            <a:avLst/>
          </a:prstGeom>
          <a:ln w="38100">
            <a:solidFill>
              <a:srgbClr val="D43B2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9178627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EBB4EF2-F476-0C18-B93C-DAAA5E03AE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830" y="988918"/>
            <a:ext cx="11868818" cy="4915936"/>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2. Assess 7-1-7 results</a:t>
            </a:r>
            <a:endParaRPr lang="en-US"/>
          </a:p>
        </p:txBody>
      </p:sp>
      <p:sp>
        <p:nvSpPr>
          <p:cNvPr id="3" name="Rectangle 2">
            <a:extLst>
              <a:ext uri="{FF2B5EF4-FFF2-40B4-BE49-F238E27FC236}">
                <a16:creationId xmlns:a16="http://schemas.microsoft.com/office/drawing/2014/main" id="{656D8D38-1A05-6361-0F39-5BFC55E39700}"/>
              </a:ext>
            </a:extLst>
          </p:cNvPr>
          <p:cNvSpPr/>
          <p:nvPr/>
        </p:nvSpPr>
        <p:spPr>
          <a:xfrm>
            <a:off x="10591550" y="2187201"/>
            <a:ext cx="1393097" cy="215036"/>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76FFCC5-D7B0-BC6F-9F93-009B537EDB36}"/>
              </a:ext>
            </a:extLst>
          </p:cNvPr>
          <p:cNvSpPr/>
          <p:nvPr/>
        </p:nvSpPr>
        <p:spPr>
          <a:xfrm>
            <a:off x="2604759" y="4577192"/>
            <a:ext cx="1223610" cy="279400"/>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98D87866-5997-8D63-69E8-539421D33874}"/>
              </a:ext>
            </a:extLst>
          </p:cNvPr>
          <p:cNvSpPr/>
          <p:nvPr/>
        </p:nvSpPr>
        <p:spPr>
          <a:xfrm>
            <a:off x="3940628" y="4218128"/>
            <a:ext cx="4310743"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Should be 3, not 15</a:t>
            </a:r>
          </a:p>
        </p:txBody>
      </p:sp>
      <p:sp>
        <p:nvSpPr>
          <p:cNvPr id="7" name="Left Arrow 6">
            <a:extLst>
              <a:ext uri="{FF2B5EF4-FFF2-40B4-BE49-F238E27FC236}">
                <a16:creationId xmlns:a16="http://schemas.microsoft.com/office/drawing/2014/main" id="{1DA8FA27-2764-1DEC-99BF-BE37E27D8541}"/>
              </a:ext>
            </a:extLst>
          </p:cNvPr>
          <p:cNvSpPr/>
          <p:nvPr/>
        </p:nvSpPr>
        <p:spPr>
          <a:xfrm rot="5400000">
            <a:off x="10030196" y="3592781"/>
            <a:ext cx="280653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8" name="Rectangle 7">
            <a:extLst>
              <a:ext uri="{FF2B5EF4-FFF2-40B4-BE49-F238E27FC236}">
                <a16:creationId xmlns:a16="http://schemas.microsoft.com/office/drawing/2014/main" id="{26B98830-B4D3-56C8-7510-93BBD8C51210}"/>
              </a:ext>
            </a:extLst>
          </p:cNvPr>
          <p:cNvSpPr/>
          <p:nvPr/>
        </p:nvSpPr>
        <p:spPr>
          <a:xfrm>
            <a:off x="10248404" y="5596290"/>
            <a:ext cx="1909905" cy="80964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Should be on previous tab</a:t>
            </a:r>
          </a:p>
        </p:txBody>
      </p:sp>
    </p:spTree>
    <p:extLst>
      <p:ext uri="{BB962C8B-B14F-4D97-AF65-F5344CB8AC3E}">
        <p14:creationId xmlns:p14="http://schemas.microsoft.com/office/powerpoint/2010/main" val="1164836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0B182-71EE-40CE-D807-9B70D02D2109}"/>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B7FE15F-AED8-DEED-455F-2EEB62E703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9825" y="1005146"/>
            <a:ext cx="11559326" cy="5010643"/>
          </a:xfrm>
          <a:prstGeom prst="rect">
            <a:avLst/>
          </a:prstGeom>
        </p:spPr>
      </p:pic>
      <p:sp>
        <p:nvSpPr>
          <p:cNvPr id="43" name="Title 1">
            <a:extLst>
              <a:ext uri="{FF2B5EF4-FFF2-40B4-BE49-F238E27FC236}">
                <a16:creationId xmlns:a16="http://schemas.microsoft.com/office/drawing/2014/main" id="{5AEC80F0-404E-AC12-C09D-6F3EB632CA77}"/>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2. Assess 7-1-7 results</a:t>
            </a:r>
            <a:endParaRPr lang="en-US"/>
          </a:p>
        </p:txBody>
      </p:sp>
      <p:sp>
        <p:nvSpPr>
          <p:cNvPr id="4" name="Left Arrow 3">
            <a:extLst>
              <a:ext uri="{FF2B5EF4-FFF2-40B4-BE49-F238E27FC236}">
                <a16:creationId xmlns:a16="http://schemas.microsoft.com/office/drawing/2014/main" id="{150AFCE0-26E7-647B-C11F-9472C22B80B6}"/>
              </a:ext>
            </a:extLst>
          </p:cNvPr>
          <p:cNvSpPr/>
          <p:nvPr/>
        </p:nvSpPr>
        <p:spPr>
          <a:xfrm rot="2781586">
            <a:off x="2954995" y="4260531"/>
            <a:ext cx="2640626" cy="634620"/>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9" name="Rectangle 8">
            <a:extLst>
              <a:ext uri="{FF2B5EF4-FFF2-40B4-BE49-F238E27FC236}">
                <a16:creationId xmlns:a16="http://schemas.microsoft.com/office/drawing/2014/main" id="{05FEA82E-C396-F0FF-AA83-47F7F045FD24}"/>
              </a:ext>
            </a:extLst>
          </p:cNvPr>
          <p:cNvSpPr/>
          <p:nvPr/>
        </p:nvSpPr>
        <p:spPr>
          <a:xfrm>
            <a:off x="5416127" y="5074493"/>
            <a:ext cx="3076521" cy="80956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atin typeface="Arial"/>
                <a:cs typeface="Arial"/>
              </a:rPr>
              <a:t>Incorrect automatic calculations due to data entry error on previous tab</a:t>
            </a:r>
          </a:p>
        </p:txBody>
      </p:sp>
      <p:sp>
        <p:nvSpPr>
          <p:cNvPr id="12" name="Rectangle 11">
            <a:extLst>
              <a:ext uri="{FF2B5EF4-FFF2-40B4-BE49-F238E27FC236}">
                <a16:creationId xmlns:a16="http://schemas.microsoft.com/office/drawing/2014/main" id="{1A207E45-C3F0-EEE5-3040-FDB2DBFC5D24}"/>
              </a:ext>
            </a:extLst>
          </p:cNvPr>
          <p:cNvSpPr/>
          <p:nvPr/>
        </p:nvSpPr>
        <p:spPr>
          <a:xfrm>
            <a:off x="1837591" y="3140692"/>
            <a:ext cx="3083325" cy="288308"/>
          </a:xfrm>
          <a:prstGeom prst="rect">
            <a:avLst/>
          </a:prstGeom>
          <a:noFill/>
          <a:ln w="57150">
            <a:solidFill>
              <a:srgbClr val="D43B2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45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3F0F83-D388-742A-BE4A-74ED0865982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6620" y="988918"/>
            <a:ext cx="11782071" cy="4256850"/>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3. Track actions</a:t>
            </a:r>
            <a:endParaRPr lang="en-US"/>
          </a:p>
        </p:txBody>
      </p:sp>
      <p:sp>
        <p:nvSpPr>
          <p:cNvPr id="3" name="Rectangle 2">
            <a:extLst>
              <a:ext uri="{FF2B5EF4-FFF2-40B4-BE49-F238E27FC236}">
                <a16:creationId xmlns:a16="http://schemas.microsoft.com/office/drawing/2014/main" id="{04866C6D-BB96-58AC-228F-CA8A3213881A}"/>
              </a:ext>
            </a:extLst>
          </p:cNvPr>
          <p:cNvSpPr/>
          <p:nvPr/>
        </p:nvSpPr>
        <p:spPr>
          <a:xfrm>
            <a:off x="5504116" y="4493712"/>
            <a:ext cx="1546777" cy="11519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No responsible authority assigned</a:t>
            </a:r>
          </a:p>
        </p:txBody>
      </p:sp>
      <p:sp>
        <p:nvSpPr>
          <p:cNvPr id="4" name="Rectangle 3">
            <a:extLst>
              <a:ext uri="{FF2B5EF4-FFF2-40B4-BE49-F238E27FC236}">
                <a16:creationId xmlns:a16="http://schemas.microsoft.com/office/drawing/2014/main" id="{1ED078FB-09B7-7166-99E5-24E191C81852}"/>
              </a:ext>
            </a:extLst>
          </p:cNvPr>
          <p:cNvSpPr/>
          <p:nvPr/>
        </p:nvSpPr>
        <p:spPr>
          <a:xfrm>
            <a:off x="7350194" y="5773880"/>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Missing start/end dates</a:t>
            </a:r>
          </a:p>
        </p:txBody>
      </p:sp>
      <p:sp>
        <p:nvSpPr>
          <p:cNvPr id="5" name="Left Arrow 4">
            <a:extLst>
              <a:ext uri="{FF2B5EF4-FFF2-40B4-BE49-F238E27FC236}">
                <a16:creationId xmlns:a16="http://schemas.microsoft.com/office/drawing/2014/main" id="{B7B4A1D4-C70D-730B-1E2A-D4D2F104E4AF}"/>
              </a:ext>
            </a:extLst>
          </p:cNvPr>
          <p:cNvSpPr/>
          <p:nvPr/>
        </p:nvSpPr>
        <p:spPr>
          <a:xfrm rot="4121384">
            <a:off x="7436178" y="4240116"/>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a:extLst>
              <a:ext uri="{FF2B5EF4-FFF2-40B4-BE49-F238E27FC236}">
                <a16:creationId xmlns:a16="http://schemas.microsoft.com/office/drawing/2014/main" id="{825AE8CC-FAA0-55CA-9DF1-2D1C2C8A5A31}"/>
              </a:ext>
            </a:extLst>
          </p:cNvPr>
          <p:cNvSpPr/>
          <p:nvPr/>
        </p:nvSpPr>
        <p:spPr>
          <a:xfrm rot="5400000">
            <a:off x="10356759" y="3654504"/>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CC7515F-D682-7CE0-82F2-18A6AB6AB0D4}"/>
              </a:ext>
            </a:extLst>
          </p:cNvPr>
          <p:cNvSpPr/>
          <p:nvPr/>
        </p:nvSpPr>
        <p:spPr>
          <a:xfrm>
            <a:off x="10279123" y="5301550"/>
            <a:ext cx="1739568" cy="94466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Helpful to have next steps for “stuck” actions</a:t>
            </a:r>
          </a:p>
        </p:txBody>
      </p:sp>
      <p:sp>
        <p:nvSpPr>
          <p:cNvPr id="11" name="Rectangle 10">
            <a:extLst>
              <a:ext uri="{FF2B5EF4-FFF2-40B4-BE49-F238E27FC236}">
                <a16:creationId xmlns:a16="http://schemas.microsoft.com/office/drawing/2014/main" id="{428A67B8-75FC-CD37-9AAA-FE71E2053E97}"/>
              </a:ext>
            </a:extLst>
          </p:cNvPr>
          <p:cNvSpPr/>
          <p:nvPr/>
        </p:nvSpPr>
        <p:spPr>
          <a:xfrm>
            <a:off x="2635698" y="407981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Prioritization is missing</a:t>
            </a:r>
          </a:p>
        </p:txBody>
      </p:sp>
      <p:sp>
        <p:nvSpPr>
          <p:cNvPr id="12" name="Left Arrow 11">
            <a:extLst>
              <a:ext uri="{FF2B5EF4-FFF2-40B4-BE49-F238E27FC236}">
                <a16:creationId xmlns:a16="http://schemas.microsoft.com/office/drawing/2014/main" id="{44D1BD1B-183F-2850-2C08-0E2AD262AB9D}"/>
              </a:ext>
            </a:extLst>
          </p:cNvPr>
          <p:cNvSpPr/>
          <p:nvPr/>
        </p:nvSpPr>
        <p:spPr>
          <a:xfrm rot="5927992">
            <a:off x="3480957" y="2483389"/>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75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87A01F4-D6C5-63B1-199B-A1BBBAC06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588" y="1387236"/>
            <a:ext cx="11782561" cy="3772178"/>
          </a:xfrm>
          <a:prstGeom prst="rect">
            <a:avLst/>
          </a:prstGeom>
        </p:spPr>
      </p:pic>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1007260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n-US">
                <a:latin typeface="Arial"/>
                <a:cs typeface="Arial"/>
              </a:rPr>
              <a:t>Data consolidation – 4. Categorize bottlenecks</a:t>
            </a:r>
            <a:endParaRPr lang="en-US"/>
          </a:p>
        </p:txBody>
      </p:sp>
      <p:sp>
        <p:nvSpPr>
          <p:cNvPr id="3" name="Rectangle 2">
            <a:extLst>
              <a:ext uri="{FF2B5EF4-FFF2-40B4-BE49-F238E27FC236}">
                <a16:creationId xmlns:a16="http://schemas.microsoft.com/office/drawing/2014/main" id="{45C38E4F-356C-B4DE-B521-610E849BDB35}"/>
              </a:ext>
            </a:extLst>
          </p:cNvPr>
          <p:cNvSpPr/>
          <p:nvPr/>
        </p:nvSpPr>
        <p:spPr>
          <a:xfrm>
            <a:off x="4160799" y="5154292"/>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Should be ‘Response’</a:t>
            </a:r>
          </a:p>
        </p:txBody>
      </p:sp>
      <p:sp>
        <p:nvSpPr>
          <p:cNvPr id="4" name="Left Arrow 3">
            <a:extLst>
              <a:ext uri="{FF2B5EF4-FFF2-40B4-BE49-F238E27FC236}">
                <a16:creationId xmlns:a16="http://schemas.microsoft.com/office/drawing/2014/main" id="{06CA2CF8-3ABB-68BE-F541-E5975049510F}"/>
              </a:ext>
            </a:extLst>
          </p:cNvPr>
          <p:cNvSpPr/>
          <p:nvPr/>
        </p:nvSpPr>
        <p:spPr>
          <a:xfrm rot="5400000">
            <a:off x="4700707" y="3665171"/>
            <a:ext cx="1832795" cy="997527"/>
          </a:xfrm>
          <a:prstGeom prst="leftArrow">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a:cs typeface="Arial"/>
            </a:endParaRPr>
          </a:p>
        </p:txBody>
      </p:sp>
      <p:sp>
        <p:nvSpPr>
          <p:cNvPr id="5" name="Rectangle 4">
            <a:extLst>
              <a:ext uri="{FF2B5EF4-FFF2-40B4-BE49-F238E27FC236}">
                <a16:creationId xmlns:a16="http://schemas.microsoft.com/office/drawing/2014/main" id="{54E4536E-00FB-E194-A8D4-EB7C245AEA5A}"/>
              </a:ext>
            </a:extLst>
          </p:cNvPr>
          <p:cNvSpPr/>
          <p:nvPr/>
        </p:nvSpPr>
        <p:spPr>
          <a:xfrm>
            <a:off x="8165141" y="2411934"/>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Wrong category</a:t>
            </a:r>
          </a:p>
        </p:txBody>
      </p:sp>
      <p:sp>
        <p:nvSpPr>
          <p:cNvPr id="6" name="Rectangle 5">
            <a:extLst>
              <a:ext uri="{FF2B5EF4-FFF2-40B4-BE49-F238E27FC236}">
                <a16:creationId xmlns:a16="http://schemas.microsoft.com/office/drawing/2014/main" id="{5E74EA5A-1EA5-424F-0476-D45334BCA790}"/>
              </a:ext>
            </a:extLst>
          </p:cNvPr>
          <p:cNvSpPr/>
          <p:nvPr/>
        </p:nvSpPr>
        <p:spPr>
          <a:xfrm>
            <a:off x="8356917" y="3827318"/>
            <a:ext cx="2510658" cy="47098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atin typeface="Arial"/>
                <a:cs typeface="Arial"/>
              </a:rPr>
              <a:t>Missing category</a:t>
            </a:r>
          </a:p>
        </p:txBody>
      </p:sp>
    </p:spTree>
    <p:extLst>
      <p:ext uri="{BB962C8B-B14F-4D97-AF65-F5344CB8AC3E}">
        <p14:creationId xmlns:p14="http://schemas.microsoft.com/office/powerpoint/2010/main" val="131473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B79D3-E56C-DFC4-F9D7-EAB9EA5579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26255F-2831-26FA-59A4-424ADB2891E7}"/>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12A37943-E20B-1E50-1B26-ACCAB89F6B1F}"/>
              </a:ext>
            </a:extLst>
          </p:cNvPr>
          <p:cNvSpPr>
            <a:spLocks noGrp="1"/>
          </p:cNvSpPr>
          <p:nvPr>
            <p:ph type="body" idx="1"/>
          </p:nvPr>
        </p:nvSpPr>
        <p:spPr>
          <a:xfrm>
            <a:off x="831850" y="4069163"/>
            <a:ext cx="8115129" cy="947900"/>
          </a:xfrm>
        </p:spPr>
        <p:txBody>
          <a:bodyPr vert="horz" lIns="91440" tIns="45720" rIns="91440" bIns="45720" rtlCol="0" anchor="t">
            <a:noAutofit/>
          </a:bodyPr>
          <a:lstStyle/>
          <a:p>
            <a:endParaRPr lang="en-US">
              <a:cs typeface="Arial"/>
            </a:endParaRPr>
          </a:p>
        </p:txBody>
      </p:sp>
    </p:spTree>
    <p:extLst>
      <p:ext uri="{BB962C8B-B14F-4D97-AF65-F5344CB8AC3E}">
        <p14:creationId xmlns:p14="http://schemas.microsoft.com/office/powerpoint/2010/main" val="21489894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n-US" dirty="0">
                <a:latin typeface="Arial"/>
                <a:cs typeface="Arial"/>
              </a:rPr>
              <a:t>What insights did you gain from this activity?</a:t>
            </a:r>
          </a:p>
          <a:p>
            <a:r>
              <a:rPr lang="en-US" dirty="0">
                <a:latin typeface="Arial"/>
                <a:cs typeface="Arial"/>
              </a:rPr>
              <a:t>How might this activity help you as you support/implement 7-1-7?</a:t>
            </a:r>
            <a:endParaRPr lang="en-US" dirty="0">
              <a:cs typeface="Arial"/>
            </a:endParaRP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a:latin typeface="Arial"/>
                <a:cs typeface="Arial"/>
              </a:rPr>
              <a:t>Questions to inspire conversation:</a:t>
            </a:r>
            <a:endParaRPr lang="en-US">
              <a:cs typeface="Arial"/>
            </a:endParaRPr>
          </a:p>
        </p:txBody>
      </p:sp>
      <p:sp>
        <p:nvSpPr>
          <p:cNvPr id="10" name="Title 1">
            <a:extLst>
              <a:ext uri="{FF2B5EF4-FFF2-40B4-BE49-F238E27FC236}">
                <a16:creationId xmlns:a16="http://schemas.microsoft.com/office/drawing/2014/main" id="{37E63E3C-6C59-8EE0-C049-15CB7B45A24B}"/>
              </a:ext>
            </a:extLst>
          </p:cNvPr>
          <p:cNvSpPr>
            <a:spLocks noGrp="1"/>
          </p:cNvSpPr>
          <p:nvPr>
            <p:ph type="title"/>
          </p:nvPr>
        </p:nvSpPr>
        <p:spPr>
          <a:xfrm>
            <a:off x="482219" y="1952168"/>
            <a:ext cx="3467083" cy="2282808"/>
          </a:xfrm>
        </p:spPr>
        <p:txBody>
          <a:bodyPr/>
          <a:lstStyle/>
          <a:p>
            <a:pPr algn="ctr"/>
            <a:r>
              <a:rPr lang="en-US">
                <a:latin typeface="Arial"/>
                <a:cs typeface="Arial"/>
              </a:rPr>
              <a:t>Debrief</a:t>
            </a:r>
            <a:endParaRPr lang="en-US">
              <a:cs typeface="Arial" panose="020B0604020202020204" pitchFamily="34" charset="0"/>
            </a:endParaRPr>
          </a:p>
        </p:txBody>
      </p:sp>
      <p:pic>
        <p:nvPicPr>
          <p:cNvPr id="3" name="Graphic 2">
            <a:extLst>
              <a:ext uri="{FF2B5EF4-FFF2-40B4-BE49-F238E27FC236}">
                <a16:creationId xmlns:a16="http://schemas.microsoft.com/office/drawing/2014/main" id="{69408DB6-AEA1-1A5F-FCA2-55DB930742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1770448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A4B00D-A6F0-C0B1-D9CE-298BFC113BDA}"/>
            </a:ext>
          </a:extLst>
        </p:cNvPr>
        <p:cNvGrpSpPr/>
        <p:nvPr/>
      </p:nvGrpSpPr>
      <p:grpSpPr>
        <a:xfrm>
          <a:off x="0" y="0"/>
          <a:ext cx="0" cy="0"/>
          <a:chOff x="0" y="0"/>
          <a:chExt cx="0" cy="0"/>
        </a:xfrm>
      </p:grpSpPr>
      <p:sp>
        <p:nvSpPr>
          <p:cNvPr id="17" name="Text Placeholder 4">
            <a:extLst>
              <a:ext uri="{FF2B5EF4-FFF2-40B4-BE49-F238E27FC236}">
                <a16:creationId xmlns:a16="http://schemas.microsoft.com/office/drawing/2014/main" id="{1336C85C-14E7-D691-B91B-32F9EB820458}"/>
              </a:ext>
            </a:extLst>
          </p:cNvPr>
          <p:cNvSpPr txBox="1">
            <a:spLocks/>
          </p:cNvSpPr>
          <p:nvPr/>
        </p:nvSpPr>
        <p:spPr>
          <a:xfrm>
            <a:off x="514841" y="1729733"/>
            <a:ext cx="10900871" cy="400639"/>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n-US" b="1">
                <a:solidFill>
                  <a:srgbClr val="618393"/>
                </a:solidFill>
                <a:latin typeface="Arial"/>
                <a:cs typeface="Arial"/>
              </a:rPr>
              <a:t>Monitor</a:t>
            </a:r>
            <a:r>
              <a:rPr kumimoji="0" lang="en-US" sz="2200" b="1" i="0" u="none" strike="noStrike" kern="1200" cap="none" spc="0" normalizeH="0" baseline="0" noProof="0">
                <a:ln>
                  <a:noFill/>
                </a:ln>
                <a:solidFill>
                  <a:srgbClr val="618393"/>
                </a:solidFill>
                <a:effectLst/>
                <a:uLnTx/>
                <a:uFillTx/>
                <a:latin typeface="Arial"/>
                <a:cs typeface="Arial"/>
              </a:rPr>
              <a:t> progress of actions</a:t>
            </a:r>
          </a:p>
        </p:txBody>
      </p:sp>
      <p:sp>
        <p:nvSpPr>
          <p:cNvPr id="13" name="Text Placeholder 4">
            <a:extLst>
              <a:ext uri="{FF2B5EF4-FFF2-40B4-BE49-F238E27FC236}">
                <a16:creationId xmlns:a16="http://schemas.microsoft.com/office/drawing/2014/main" id="{0D1F3353-5662-6CDD-79B7-CA4E632D1C1D}"/>
              </a:ext>
            </a:extLst>
          </p:cNvPr>
          <p:cNvSpPr txBox="1">
            <a:spLocks/>
          </p:cNvSpPr>
          <p:nvPr/>
        </p:nvSpPr>
        <p:spPr>
          <a:xfrm>
            <a:off x="482181" y="2130372"/>
            <a:ext cx="11406424" cy="1715595"/>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rPr>
              <a:t>Consolidated database</a:t>
            </a:r>
            <a:r>
              <a:rPr kumimoji="0" lang="en-US" sz="2200" b="0" i="0" u="none" strike="noStrike" kern="1200" cap="none" spc="0" normalizeH="0" noProof="0" dirty="0">
                <a:ln>
                  <a:noFill/>
                </a:ln>
                <a:solidFill>
                  <a:srgbClr val="384D56"/>
                </a:solidFill>
                <a:effectLst/>
                <a:uLnTx/>
                <a:uFillTx/>
                <a:latin typeface="Arial" panose="020B0604020202020204" pitchFamily="34" charset="0"/>
                <a:ea typeface="+mn-ea"/>
                <a:cs typeface="Arial" panose="020B0604020202020204" pitchFamily="34" charset="0"/>
              </a:rPr>
              <a:t> streamlines tracking of actions across outbreaks</a:t>
            </a:r>
          </a:p>
          <a:p>
            <a:pPr lvl="1">
              <a:spcBef>
                <a:spcPts val="1000"/>
              </a:spcBef>
              <a:defRPr/>
            </a:pPr>
            <a:r>
              <a:rPr lang="en-US" dirty="0">
                <a:solidFill>
                  <a:srgbClr val="384D56"/>
                </a:solidFill>
                <a:cs typeface="Arial" panose="020B0604020202020204" pitchFamily="34" charset="0"/>
              </a:rPr>
              <a:t>Includes start/end dates, responsible authority, implementation status of the action</a:t>
            </a:r>
            <a:endParaRPr kumimoji="0" lang="en-US" b="0" i="0" u="none" strike="noStrike" kern="1200" cap="none" spc="0" normalizeH="0" noProof="0" dirty="0">
              <a:ln>
                <a:noFill/>
              </a:ln>
              <a:solidFill>
                <a:srgbClr val="384D56"/>
              </a:solidFill>
              <a:effectLst/>
              <a:uLnTx/>
              <a:uFillTx/>
              <a:latin typeface="Arial" panose="020B0604020202020204" pitchFamily="34" charset="0"/>
              <a:ea typeface="+mn-ea"/>
              <a:cs typeface="Arial" panose="020B0604020202020204" pitchFamily="34" charset="0"/>
            </a:endParaRPr>
          </a:p>
          <a:p>
            <a:pPr lvl="0">
              <a:defRPr/>
            </a:pPr>
            <a:r>
              <a:rPr lang="en-US" noProof="0" dirty="0">
                <a:solidFill>
                  <a:srgbClr val="384D56"/>
                </a:solidFill>
                <a:cs typeface="Arial" panose="020B0604020202020204" pitchFamily="34" charset="0"/>
              </a:rPr>
              <a:t>Team coordinating 7-1-7 can monitor status of actions</a:t>
            </a:r>
          </a:p>
          <a:p>
            <a:pPr lvl="1">
              <a:defRPr/>
            </a:pPr>
            <a:r>
              <a:rPr lang="en-US" dirty="0">
                <a:solidFill>
                  <a:srgbClr val="384D56"/>
                </a:solidFill>
                <a:latin typeface="Arial"/>
                <a:cs typeface="Arial"/>
              </a:rPr>
              <a:t>Designate an individual to oversee the monitoring of actions</a:t>
            </a:r>
            <a:endParaRPr lang="en-US" b="0" i="0" u="none" strike="noStrike" kern="1200" cap="none" spc="0" normalizeH="0" baseline="0" noProof="0" dirty="0">
              <a:ln>
                <a:noFill/>
              </a:ln>
              <a:solidFill>
                <a:srgbClr val="384D56"/>
              </a:solidFill>
              <a:effectLst/>
              <a:uLnTx/>
              <a:uFillTx/>
              <a:latin typeface="Arial"/>
              <a:cs typeface="Arial"/>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dirty="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4" name="Picture 13" descr="A group of people sitting at a table&#10;&#10;Description automatically generated">
            <a:extLst>
              <a:ext uri="{FF2B5EF4-FFF2-40B4-BE49-F238E27FC236}">
                <a16:creationId xmlns:a16="http://schemas.microsoft.com/office/drawing/2014/main" id="{99BCEB5B-20BE-A1EE-ED79-E49FEC3D7DD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19322" y="3845063"/>
            <a:ext cx="4796389" cy="2508990"/>
          </a:xfrm>
          <a:prstGeom prst="rect">
            <a:avLst/>
          </a:prstGeom>
          <a:noFill/>
          <a:ln w="38100">
            <a:noFill/>
          </a:ln>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32278BFD-D5AC-42EF-5573-B569A6564DA8}"/>
              </a:ext>
            </a:extLst>
          </p:cNvPr>
          <p:cNvSpPr txBox="1">
            <a:spLocks/>
          </p:cNvSpPr>
          <p:nvPr/>
        </p:nvSpPr>
        <p:spPr>
          <a:xfrm>
            <a:off x="514840" y="3961023"/>
            <a:ext cx="10900871" cy="400639"/>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Discuss progress with stakeholders</a:t>
            </a:r>
          </a:p>
        </p:txBody>
      </p:sp>
      <p:sp>
        <p:nvSpPr>
          <p:cNvPr id="6" name="Text Placeholder 4">
            <a:extLst>
              <a:ext uri="{FF2B5EF4-FFF2-40B4-BE49-F238E27FC236}">
                <a16:creationId xmlns:a16="http://schemas.microsoft.com/office/drawing/2014/main" id="{01569BB4-F6C5-CF6A-06D8-123533CECD49}"/>
              </a:ext>
            </a:extLst>
          </p:cNvPr>
          <p:cNvSpPr txBox="1">
            <a:spLocks/>
          </p:cNvSpPr>
          <p:nvPr/>
        </p:nvSpPr>
        <p:spPr>
          <a:xfrm>
            <a:off x="303393" y="3625875"/>
            <a:ext cx="9336528" cy="1869830"/>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7" name="Text Placeholder 4">
            <a:extLst>
              <a:ext uri="{FF2B5EF4-FFF2-40B4-BE49-F238E27FC236}">
                <a16:creationId xmlns:a16="http://schemas.microsoft.com/office/drawing/2014/main" id="{2A06732A-2EBF-38AF-877C-0432BC67E984}"/>
              </a:ext>
            </a:extLst>
          </p:cNvPr>
          <p:cNvSpPr txBox="1">
            <a:spLocks/>
          </p:cNvSpPr>
          <p:nvPr/>
        </p:nvSpPr>
        <p:spPr>
          <a:xfrm>
            <a:off x="514838" y="4008244"/>
            <a:ext cx="5954973" cy="1487461"/>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Can discuss individually and/or in regular stakeholder</a:t>
            </a:r>
            <a:r>
              <a:rPr kumimoji="0" lang="en-US" sz="2200" b="0" i="0" u="none" strike="noStrike" kern="1200" cap="none" spc="0" normalizeH="0" noProof="0">
                <a:ln>
                  <a:noFill/>
                </a:ln>
                <a:solidFill>
                  <a:srgbClr val="384D56"/>
                </a:solidFill>
                <a:effectLst/>
                <a:uLnTx/>
                <a:uFillTx/>
                <a:latin typeface="Arial" panose="020B0604020202020204" pitchFamily="34" charset="0"/>
                <a:ea typeface="+mn-ea"/>
                <a:cs typeface="Arial" panose="020B0604020202020204" pitchFamily="34" charset="0"/>
              </a:rPr>
              <a:t> meetings where 7-1-7 is presented</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Continued insistence/engagement helps get actions unstuck!</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457200" marR="0" lvl="1"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9" name="Rectangle: Rounded Corners 8">
            <a:extLst>
              <a:ext uri="{FF2B5EF4-FFF2-40B4-BE49-F238E27FC236}">
                <a16:creationId xmlns:a16="http://schemas.microsoft.com/office/drawing/2014/main" id="{630435D6-F020-889E-9219-7509973A0E54}"/>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Routinely consolidate data and monitor progress of actions </a:t>
            </a:r>
            <a:endParaRPr lang="en-US" sz="2200" b="1">
              <a:solidFill>
                <a:schemeClr val="bg1"/>
              </a:solidFill>
              <a:latin typeface="Arial"/>
              <a:cs typeface="Arial"/>
            </a:endParaRPr>
          </a:p>
        </p:txBody>
      </p:sp>
      <p:sp>
        <p:nvSpPr>
          <p:cNvPr id="11" name="Oval 10">
            <a:extLst>
              <a:ext uri="{FF2B5EF4-FFF2-40B4-BE49-F238E27FC236}">
                <a16:creationId xmlns:a16="http://schemas.microsoft.com/office/drawing/2014/main" id="{50FCE559-34B3-C4DF-C15C-B9DF6E3254DA}"/>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3239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nodePh="1">
                                  <p:stCondLst>
                                    <p:cond delay="0"/>
                                  </p:stCondLst>
                                  <p:endCondLst>
                                    <p:cond evt="begin" delay="0">
                                      <p:tn val="21"/>
                                    </p:cond>
                                  </p:end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A667B-6347-ADF7-4AE0-66071F7324AB}"/>
            </a:ext>
          </a:extLst>
        </p:cNvPr>
        <p:cNvGrpSpPr/>
        <p:nvPr/>
      </p:nvGrpSpPr>
      <p:grpSpPr>
        <a:xfrm>
          <a:off x="0" y="0"/>
          <a:ext cx="0" cy="0"/>
          <a:chOff x="0" y="0"/>
          <a:chExt cx="0" cy="0"/>
        </a:xfrm>
      </p:grpSpPr>
      <p:pic>
        <p:nvPicPr>
          <p:cNvPr id="13" name="Graphic 12" descr="Warning with solid fill">
            <a:extLst>
              <a:ext uri="{FF2B5EF4-FFF2-40B4-BE49-F238E27FC236}">
                <a16:creationId xmlns:a16="http://schemas.microsoft.com/office/drawing/2014/main" id="{2C5C31C5-F04C-B177-57D3-02BEB9294CB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3613" y="2041717"/>
            <a:ext cx="2849545" cy="2784230"/>
          </a:xfrm>
          <a:prstGeom prst="rect">
            <a:avLst/>
          </a:prstGeom>
        </p:spPr>
      </p:pic>
      <p:sp>
        <p:nvSpPr>
          <p:cNvPr id="14" name="Rounded Rectangle 13">
            <a:extLst>
              <a:ext uri="{FF2B5EF4-FFF2-40B4-BE49-F238E27FC236}">
                <a16:creationId xmlns:a16="http://schemas.microsoft.com/office/drawing/2014/main" id="{349A7BC4-9499-FA32-0631-351B1E5C9869}"/>
              </a:ext>
            </a:extLst>
          </p:cNvPr>
          <p:cNvSpPr/>
          <p:nvPr/>
        </p:nvSpPr>
        <p:spPr>
          <a:xfrm>
            <a:off x="3070623" y="2325189"/>
            <a:ext cx="8449185" cy="272891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Tracking action progress is essential for performance improvement</a:t>
            </a:r>
          </a:p>
        </p:txBody>
      </p:sp>
      <p:sp>
        <p:nvSpPr>
          <p:cNvPr id="3" name="Rectangle: Rounded Corners 2">
            <a:extLst>
              <a:ext uri="{FF2B5EF4-FFF2-40B4-BE49-F238E27FC236}">
                <a16:creationId xmlns:a16="http://schemas.microsoft.com/office/drawing/2014/main" id="{1270DAE5-DC65-FA64-A285-6274442C7979}"/>
              </a:ext>
            </a:extLst>
          </p:cNvPr>
          <p:cNvSpPr/>
          <p:nvPr/>
        </p:nvSpPr>
        <p:spPr>
          <a:xfrm>
            <a:off x="850575" y="363841"/>
            <a:ext cx="10667770" cy="70889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Routinely consolidate data and monitor progress of actions </a:t>
            </a:r>
            <a:endParaRPr lang="en-US" sz="2200" b="1">
              <a:solidFill>
                <a:schemeClr val="bg1"/>
              </a:solidFill>
              <a:latin typeface="Arial"/>
              <a:cs typeface="Arial"/>
            </a:endParaRPr>
          </a:p>
        </p:txBody>
      </p:sp>
      <p:sp>
        <p:nvSpPr>
          <p:cNvPr id="6" name="Oval 5">
            <a:extLst>
              <a:ext uri="{FF2B5EF4-FFF2-40B4-BE49-F238E27FC236}">
                <a16:creationId xmlns:a16="http://schemas.microsoft.com/office/drawing/2014/main" id="{C6E4F2F6-2436-CF08-1BF6-34256D7E59C7}"/>
              </a:ext>
            </a:extLst>
          </p:cNvPr>
          <p:cNvSpPr/>
          <p:nvPr/>
        </p:nvSpPr>
        <p:spPr>
          <a:xfrm>
            <a:off x="438977" y="36182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35918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BE250-A91C-E2A4-72A8-BEED468ACF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8467EEF-E140-1034-5FF6-DF1FC755E002}"/>
              </a:ext>
            </a:extLst>
          </p:cNvPr>
          <p:cNvSpPr>
            <a:spLocks noGrp="1"/>
          </p:cNvSpPr>
          <p:nvPr>
            <p:ph type="body" sz="half" idx="10"/>
          </p:nvPr>
        </p:nvSpPr>
        <p:spPr>
          <a:xfrm>
            <a:off x="4935104" y="1032388"/>
            <a:ext cx="6693029" cy="4793224"/>
          </a:xfrm>
        </p:spPr>
        <p:txBody>
          <a:bodyPr vert="horz" lIns="91440" tIns="45720" rIns="91440" bIns="45720" rtlCol="0" anchor="t">
            <a:noAutofit/>
          </a:bodyPr>
          <a:lstStyle/>
          <a:p>
            <a:endParaRPr lang="en-US" sz="3400" dirty="0">
              <a:solidFill>
                <a:schemeClr val="tx2"/>
              </a:solidFill>
              <a:cs typeface="Arial" panose="020B0604020202020204" pitchFamily="34" charset="0"/>
            </a:endParaRPr>
          </a:p>
          <a:p>
            <a:r>
              <a:rPr lang="en-US" sz="3400" dirty="0">
                <a:solidFill>
                  <a:schemeClr val="tx2"/>
                </a:solidFill>
                <a:cs typeface="Arial" panose="020B0604020202020204" pitchFamily="34" charset="0"/>
              </a:rPr>
              <a:t>What factors have you seen contribute the most to planned actions or implementation getting halted / stuck? </a:t>
            </a:r>
          </a:p>
          <a:p>
            <a:endParaRPr lang="en-US" sz="3400" dirty="0">
              <a:solidFill>
                <a:schemeClr val="tx2"/>
              </a:solidFill>
              <a:cs typeface="Arial" panose="020B0604020202020204" pitchFamily="34" charset="0"/>
            </a:endParaRPr>
          </a:p>
          <a:p>
            <a:r>
              <a:rPr lang="en-US" sz="3400" dirty="0">
                <a:solidFill>
                  <a:schemeClr val="tx2"/>
                </a:solidFill>
                <a:cs typeface="Arial" panose="020B0604020202020204" pitchFamily="34" charset="0"/>
              </a:rPr>
              <a:t>What has worked to get these actions or implementation “unstuck”?</a:t>
            </a:r>
          </a:p>
        </p:txBody>
      </p:sp>
      <p:pic>
        <p:nvPicPr>
          <p:cNvPr id="7" name="Graphic 9">
            <a:extLst>
              <a:ext uri="{FF2B5EF4-FFF2-40B4-BE49-F238E27FC236}">
                <a16:creationId xmlns:a16="http://schemas.microsoft.com/office/drawing/2014/main" id="{0876806D-7ED3-9B36-4B08-83DF0153F14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E054EEBD-135A-4F24-032F-268DBC3B2D2D}"/>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1811273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3159494"/>
            <a:ext cx="3467083" cy="539446"/>
          </a:xfrm>
        </p:spPr>
        <p:txBody>
          <a:bodyPr anchor="b">
            <a:normAutofit fontScale="90000"/>
          </a:bodyPr>
          <a:lstStyle/>
          <a:p>
            <a:r>
              <a:rPr lang="en-US">
                <a:latin typeface="Arial"/>
                <a:cs typeface="Arial"/>
              </a:rPr>
              <a:t>15-minute break</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None/>
            </a:pPr>
            <a:endParaRPr lang="en-US" sz="2800">
              <a:latin typeface="Arial"/>
              <a:cs typeface="Arial"/>
            </a:endParaRPr>
          </a:p>
          <a:p>
            <a:pPr marL="0" inden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BAC87-DEA0-2A71-3568-148318182ABE}"/>
            </a:ext>
          </a:extLst>
        </p:cNvPr>
        <p:cNvGrpSpPr/>
        <p:nvPr/>
      </p:nvGrpSpPr>
      <p:grpSpPr>
        <a:xfrm>
          <a:off x="0" y="0"/>
          <a:ext cx="0" cy="0"/>
          <a:chOff x="0" y="0"/>
          <a:chExt cx="0" cy="0"/>
        </a:xfrm>
      </p:grpSpPr>
      <p:sp>
        <p:nvSpPr>
          <p:cNvPr id="297" name="Rectangle: Rounded Corners 296">
            <a:extLst>
              <a:ext uri="{FF2B5EF4-FFF2-40B4-BE49-F238E27FC236}">
                <a16:creationId xmlns:a16="http://schemas.microsoft.com/office/drawing/2014/main" id="{AF92677C-0606-236D-E5F1-9105A7030CE5}"/>
              </a:ext>
            </a:extLst>
          </p:cNvPr>
          <p:cNvSpPr/>
          <p:nvPr/>
        </p:nvSpPr>
        <p:spPr>
          <a:xfrm>
            <a:off x="1356785" y="1456081"/>
            <a:ext cx="7969550" cy="733805"/>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2000">
                <a:solidFill>
                  <a:schemeClr val="bg1"/>
                </a:solidFill>
                <a:latin typeface="Arial"/>
                <a:ea typeface="Calibri"/>
                <a:cs typeface="Calibri"/>
              </a:rPr>
              <a:t>     Collect timeliness data and calculate 7-1-7 performance </a:t>
            </a:r>
            <a:endParaRPr lang="en-US" sz="2000">
              <a:solidFill>
                <a:schemeClr val="bg1"/>
              </a:solidFill>
              <a:latin typeface="Arial"/>
              <a:cs typeface="Arial"/>
            </a:endParaRPr>
          </a:p>
        </p:txBody>
      </p:sp>
      <p:sp>
        <p:nvSpPr>
          <p:cNvPr id="299" name="Oval 298">
            <a:extLst>
              <a:ext uri="{FF2B5EF4-FFF2-40B4-BE49-F238E27FC236}">
                <a16:creationId xmlns:a16="http://schemas.microsoft.com/office/drawing/2014/main" id="{9999B996-A310-D8AB-676B-BAB0D726802A}"/>
              </a:ext>
            </a:extLst>
          </p:cNvPr>
          <p:cNvSpPr/>
          <p:nvPr/>
        </p:nvSpPr>
        <p:spPr>
          <a:xfrm>
            <a:off x="1060915" y="1469682"/>
            <a:ext cx="722431" cy="705511"/>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648DD49C-3462-B6CE-5ADC-E7854426A497}"/>
              </a:ext>
            </a:extLst>
          </p:cNvPr>
          <p:cNvSpPr/>
          <p:nvPr/>
        </p:nvSpPr>
        <p:spPr>
          <a:xfrm>
            <a:off x="1797863" y="2303355"/>
            <a:ext cx="7862227"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Identify bottlenecks and enablers</a:t>
            </a:r>
          </a:p>
        </p:txBody>
      </p:sp>
      <p:sp>
        <p:nvSpPr>
          <p:cNvPr id="305" name="Oval 304">
            <a:extLst>
              <a:ext uri="{FF2B5EF4-FFF2-40B4-BE49-F238E27FC236}">
                <a16:creationId xmlns:a16="http://schemas.microsoft.com/office/drawing/2014/main" id="{B588D261-9206-4D08-7B3B-BC5728C29573}"/>
              </a:ext>
            </a:extLst>
          </p:cNvPr>
          <p:cNvSpPr/>
          <p:nvPr/>
        </p:nvSpPr>
        <p:spPr>
          <a:xfrm>
            <a:off x="1426537" y="2305895"/>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DEE0EE04-A0BB-00B0-5327-374B26E21B6C}"/>
              </a:ext>
            </a:extLst>
          </p:cNvPr>
          <p:cNvSpPr/>
          <p:nvPr/>
        </p:nvSpPr>
        <p:spPr>
          <a:xfrm>
            <a:off x="2123334" y="3148181"/>
            <a:ext cx="7908408" cy="712341"/>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Determine immediate and longer-term actions </a:t>
            </a:r>
          </a:p>
        </p:txBody>
      </p:sp>
      <p:sp>
        <p:nvSpPr>
          <p:cNvPr id="308" name="Oval 307">
            <a:extLst>
              <a:ext uri="{FF2B5EF4-FFF2-40B4-BE49-F238E27FC236}">
                <a16:creationId xmlns:a16="http://schemas.microsoft.com/office/drawing/2014/main" id="{C3C95DB3-5B78-F675-0683-C3919E0D6F7A}"/>
              </a:ext>
            </a:extLst>
          </p:cNvPr>
          <p:cNvSpPr/>
          <p:nvPr/>
        </p:nvSpPr>
        <p:spPr>
          <a:xfrm>
            <a:off x="1754284" y="3152687"/>
            <a:ext cx="722431" cy="708560"/>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D3C8D35B-EC99-2E21-EBD3-6EDF5F89D233}"/>
              </a:ext>
            </a:extLst>
          </p:cNvPr>
          <p:cNvSpPr/>
          <p:nvPr/>
        </p:nvSpPr>
        <p:spPr>
          <a:xfrm>
            <a:off x="2449619" y="3994886"/>
            <a:ext cx="8029636" cy="720438"/>
          </a:xfrm>
          <a:prstGeom prst="roundRect">
            <a:avLst/>
          </a:prstGeom>
          <a:solidFill>
            <a:schemeClr val="bg1">
              <a:lumMod val="75000"/>
            </a:schemeClr>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000">
                <a:solidFill>
                  <a:schemeClr val="bg1"/>
                </a:solidFill>
                <a:latin typeface="Arial"/>
                <a:ea typeface="+mn-lt"/>
                <a:cs typeface="+mn-lt"/>
              </a:rPr>
              <a:t>        Routinely consolidate data and monitor progress of actions </a:t>
            </a:r>
            <a:endParaRPr lang="en-US" sz="2000">
              <a:solidFill>
                <a:schemeClr val="bg1"/>
              </a:solidFill>
              <a:latin typeface="Arial"/>
              <a:cs typeface="Arial"/>
            </a:endParaRPr>
          </a:p>
        </p:txBody>
      </p:sp>
      <p:sp>
        <p:nvSpPr>
          <p:cNvPr id="311" name="Oval 310">
            <a:extLst>
              <a:ext uri="{FF2B5EF4-FFF2-40B4-BE49-F238E27FC236}">
                <a16:creationId xmlns:a16="http://schemas.microsoft.com/office/drawing/2014/main" id="{5777426A-D655-AA7C-4508-5146AB18D596}"/>
              </a:ext>
            </a:extLst>
          </p:cNvPr>
          <p:cNvSpPr/>
          <p:nvPr/>
        </p:nvSpPr>
        <p:spPr>
          <a:xfrm>
            <a:off x="2078431" y="3998639"/>
            <a:ext cx="722431" cy="719933"/>
          </a:xfrm>
          <a:prstGeom prst="ellipse">
            <a:avLst/>
          </a:prstGeom>
          <a:solidFill>
            <a:schemeClr val="bg1">
              <a:lumMod val="75000"/>
            </a:schemeClr>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119B4B0C-4F3B-56CC-C456-55C59BBFD707}"/>
              </a:ext>
            </a:extLst>
          </p:cNvPr>
          <p:cNvSpPr/>
          <p:nvPr/>
        </p:nvSpPr>
        <p:spPr>
          <a:xfrm>
            <a:off x="2770130" y="4839712"/>
            <a:ext cx="8098909"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900" b="1">
                <a:solidFill>
                  <a:schemeClr val="bg1"/>
                </a:solidFill>
                <a:latin typeface="Arial"/>
                <a:ea typeface="+mn-lt"/>
                <a:cs typeface="+mn-lt"/>
              </a:rPr>
              <a:t>     Synthesize and use results for planning, financing, and advocacy </a:t>
            </a:r>
            <a:endParaRPr lang="en-US" sz="1900" b="1">
              <a:solidFill>
                <a:schemeClr val="bg1"/>
              </a:solidFill>
              <a:latin typeface="Arial"/>
              <a:cs typeface="Arial"/>
            </a:endParaRPr>
          </a:p>
        </p:txBody>
      </p:sp>
      <p:sp>
        <p:nvSpPr>
          <p:cNvPr id="314" name="Oval 313">
            <a:extLst>
              <a:ext uri="{FF2B5EF4-FFF2-40B4-BE49-F238E27FC236}">
                <a16:creationId xmlns:a16="http://schemas.microsoft.com/office/drawing/2014/main" id="{E36498B3-58C8-853D-2F29-9210F9956FEE}"/>
              </a:ext>
            </a:extLst>
          </p:cNvPr>
          <p:cNvSpPr/>
          <p:nvPr/>
        </p:nvSpPr>
        <p:spPr>
          <a:xfrm>
            <a:off x="2393171" y="4843465"/>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2E87A5BF-E62C-6D1D-3797-359F53366222}"/>
              </a:ext>
            </a:extLst>
          </p:cNvPr>
          <p:cNvSpPr txBox="1">
            <a:spLocks/>
          </p:cNvSpPr>
          <p:nvPr/>
        </p:nvSpPr>
        <p:spPr>
          <a:xfrm>
            <a:off x="139700" y="136526"/>
            <a:ext cx="10515600" cy="10878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spcBef>
                <a:spcPts val="0"/>
              </a:spcBef>
            </a:pPr>
            <a:r>
              <a:rPr lang="en-US">
                <a:latin typeface="Arial"/>
                <a:cs typeface="Arial"/>
              </a:rPr>
              <a:t>Using 7-1-7 is simple and iterative</a:t>
            </a:r>
            <a:endParaRPr lang="en-US"/>
          </a:p>
        </p:txBody>
      </p:sp>
    </p:spTree>
    <p:extLst>
      <p:ext uri="{BB962C8B-B14F-4D97-AF65-F5344CB8AC3E}">
        <p14:creationId xmlns:p14="http://schemas.microsoft.com/office/powerpoint/2010/main" val="4264181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299166" y="332095"/>
            <a:ext cx="11775795" cy="857500"/>
          </a:xfrm>
        </p:spPr>
        <p:txBody>
          <a:bodyPr>
            <a:normAutofit fontScale="90000"/>
          </a:bodyPr>
          <a:lstStyle/>
          <a:p>
            <a:r>
              <a:rPr lang="en-US" b="1">
                <a:cs typeface="Arial" panose="020B0604020202020204" pitchFamily="34" charset="0"/>
              </a:rPr>
              <a:t>Using 7-1-7 </a:t>
            </a:r>
            <a:r>
              <a:rPr lang="en-US">
                <a:cs typeface="Arial" panose="020B0604020202020204" pitchFamily="34" charset="0"/>
              </a:rPr>
              <a:t>across multiple outbreaks yields valuable information</a:t>
            </a:r>
            <a:endParaRPr lang="en-US" b="1">
              <a:cs typeface="Arial" panose="020B0604020202020204" pitchFamily="34" charset="0"/>
            </a:endParaRP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131149"/>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361539" y="3529614"/>
            <a:ext cx="4826962" cy="461665"/>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384D56"/>
                </a:solidFill>
                <a:latin typeface="Arial"/>
                <a:cs typeface="Arial"/>
              </a:rPr>
              <a:t>7-1-7 data</a:t>
            </a:r>
            <a:r>
              <a:rPr kumimoji="0" lang="en-US" sz="2400" i="0" u="none" strike="noStrike" kern="1200" cap="none" spc="0" normalizeH="0" baseline="0" noProof="0">
                <a:ln>
                  <a:noFill/>
                </a:ln>
                <a:solidFill>
                  <a:srgbClr val="384D56"/>
                </a:solidFill>
                <a:effectLst/>
                <a:uLnTx/>
                <a:uFillTx/>
                <a:latin typeface="Arial"/>
                <a:cs typeface="Arial"/>
              </a:rPr>
              <a:t> consolidation database</a:t>
            </a:r>
            <a:endParaRPr lang="en-US" sz="2400" i="0" u="none" strike="noStrike" kern="1200" cap="none" spc="0" normalizeH="0" baseline="0" noProof="0">
              <a:ln>
                <a:noFill/>
              </a:ln>
              <a:solidFill>
                <a:srgbClr val="384D56"/>
              </a:solidFill>
              <a:effectLst/>
              <a:uLnTx/>
              <a:uFillTx/>
              <a:latin typeface="Arial"/>
              <a:cs typeface="Arial"/>
            </a:endParaRP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Grows evidence base for the what, where, and why of bottlenecks and enablers for timely detection, notification, and early response</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323090" y="4074520"/>
            <a:ext cx="9202021" cy="110174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669C7-AE5D-78F0-25E9-ADCCBB5923B2}"/>
            </a:ext>
          </a:extLst>
        </p:cNvPr>
        <p:cNvGrpSpPr/>
        <p:nvPr/>
      </p:nvGrpSpPr>
      <p:grpSpPr>
        <a:xfrm>
          <a:off x="0" y="0"/>
          <a:ext cx="0" cy="0"/>
          <a:chOff x="0" y="0"/>
          <a:chExt cx="0" cy="0"/>
        </a:xfrm>
      </p:grpSpPr>
      <p:sp>
        <p:nvSpPr>
          <p:cNvPr id="5" name="Triangle 4">
            <a:extLst>
              <a:ext uri="{FF2B5EF4-FFF2-40B4-BE49-F238E27FC236}">
                <a16:creationId xmlns:a16="http://schemas.microsoft.com/office/drawing/2014/main" id="{D75A3E91-2341-C554-2B0D-A93EC04361AE}"/>
              </a:ext>
            </a:extLst>
          </p:cNvPr>
          <p:cNvSpPr/>
          <p:nvPr/>
        </p:nvSpPr>
        <p:spPr>
          <a:xfrm>
            <a:off x="1166393" y="1102596"/>
            <a:ext cx="5389820" cy="5389820"/>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 name="Freeform 5">
            <a:extLst>
              <a:ext uri="{FF2B5EF4-FFF2-40B4-BE49-F238E27FC236}">
                <a16:creationId xmlns:a16="http://schemas.microsoft.com/office/drawing/2014/main" id="{21B9F7F4-2111-D18B-DB87-77E1BE5B050F}"/>
              </a:ext>
            </a:extLst>
          </p:cNvPr>
          <p:cNvSpPr/>
          <p:nvPr/>
        </p:nvSpPr>
        <p:spPr>
          <a:xfrm>
            <a:off x="3563453" y="1710307"/>
            <a:ext cx="4419013" cy="1483273"/>
          </a:xfrm>
          <a:custGeom>
            <a:avLst/>
            <a:gdLst>
              <a:gd name="connsiteX0" fmla="*/ 0 w 3503383"/>
              <a:gd name="connsiteY0" fmla="*/ 220018 h 1320084"/>
              <a:gd name="connsiteX1" fmla="*/ 220018 w 3503383"/>
              <a:gd name="connsiteY1" fmla="*/ 0 h 1320084"/>
              <a:gd name="connsiteX2" fmla="*/ 3283365 w 3503383"/>
              <a:gd name="connsiteY2" fmla="*/ 0 h 1320084"/>
              <a:gd name="connsiteX3" fmla="*/ 3503383 w 3503383"/>
              <a:gd name="connsiteY3" fmla="*/ 220018 h 1320084"/>
              <a:gd name="connsiteX4" fmla="*/ 3503383 w 3503383"/>
              <a:gd name="connsiteY4" fmla="*/ 1100066 h 1320084"/>
              <a:gd name="connsiteX5" fmla="*/ 3283365 w 3503383"/>
              <a:gd name="connsiteY5" fmla="*/ 1320084 h 1320084"/>
              <a:gd name="connsiteX6" fmla="*/ 220018 w 3503383"/>
              <a:gd name="connsiteY6" fmla="*/ 1320084 h 1320084"/>
              <a:gd name="connsiteX7" fmla="*/ 0 w 3503383"/>
              <a:gd name="connsiteY7" fmla="*/ 1100066 h 1320084"/>
              <a:gd name="connsiteX8" fmla="*/ 0 w 3503383"/>
              <a:gd name="connsiteY8" fmla="*/ 220018 h 1320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320084">
                <a:moveTo>
                  <a:pt x="0" y="220018"/>
                </a:moveTo>
                <a:cubicBezTo>
                  <a:pt x="0" y="98505"/>
                  <a:pt x="98505" y="0"/>
                  <a:pt x="220018" y="0"/>
                </a:cubicBezTo>
                <a:lnTo>
                  <a:pt x="3283365" y="0"/>
                </a:lnTo>
                <a:cubicBezTo>
                  <a:pt x="3404878" y="0"/>
                  <a:pt x="3503383" y="98505"/>
                  <a:pt x="3503383" y="220018"/>
                </a:cubicBezTo>
                <a:lnTo>
                  <a:pt x="3503383" y="1100066"/>
                </a:lnTo>
                <a:cubicBezTo>
                  <a:pt x="3503383" y="1221579"/>
                  <a:pt x="3404878" y="1320084"/>
                  <a:pt x="3283365" y="1320084"/>
                </a:cubicBezTo>
                <a:lnTo>
                  <a:pt x="220018" y="1320084"/>
                </a:lnTo>
                <a:cubicBezTo>
                  <a:pt x="98505" y="1320084"/>
                  <a:pt x="0" y="1221579"/>
                  <a:pt x="0" y="1100066"/>
                </a:cubicBezTo>
                <a:lnTo>
                  <a:pt x="0" y="220018"/>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5401" tIns="125401" rIns="125401" bIns="125401" numCol="1" spcCol="1270" anchor="t" anchorCtr="0">
            <a:noAutofit/>
          </a:bodyPr>
          <a:lstStyle/>
          <a:p>
            <a:pPr marL="0" lvl="0" indent="0" algn="l" defTabSz="711200">
              <a:lnSpc>
                <a:spcPct val="90000"/>
              </a:lnSpc>
              <a:spcBef>
                <a:spcPct val="0"/>
              </a:spcBef>
              <a:spcAft>
                <a:spcPct val="35000"/>
              </a:spcAft>
              <a:buNone/>
            </a:pPr>
            <a:r>
              <a:rPr lang="en-US" sz="1600" b="1" kern="1200" noProof="0">
                <a:latin typeface="Arial" panose="020B0604020202020204" pitchFamily="34" charset="0"/>
                <a:cs typeface="Arial" panose="020B0604020202020204" pitchFamily="34" charset="0"/>
              </a:rPr>
              <a:t>Tier 3: Actions</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Proportion of immediate actions completed</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Proportion of longer-term actions included in planning, financing, or advocacy (including NAPHS)</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Proportion of longer-term actions completed</a:t>
            </a:r>
            <a:endParaRPr lang="en-US" sz="1400" kern="1200" noProof="0">
              <a:latin typeface="Arial" panose="020B0604020202020204" pitchFamily="34" charset="0"/>
              <a:cs typeface="Arial" panose="020B0604020202020204" pitchFamily="34" charset="0"/>
            </a:endParaRPr>
          </a:p>
        </p:txBody>
      </p:sp>
      <p:sp>
        <p:nvSpPr>
          <p:cNvPr id="10" name="Freeform 9">
            <a:extLst>
              <a:ext uri="{FF2B5EF4-FFF2-40B4-BE49-F238E27FC236}">
                <a16:creationId xmlns:a16="http://schemas.microsoft.com/office/drawing/2014/main" id="{9D87480E-BD6E-E73F-AFDC-478CC543343E}"/>
              </a:ext>
            </a:extLst>
          </p:cNvPr>
          <p:cNvSpPr/>
          <p:nvPr/>
        </p:nvSpPr>
        <p:spPr>
          <a:xfrm>
            <a:off x="3563453" y="3384958"/>
            <a:ext cx="4419013" cy="918145"/>
          </a:xfrm>
          <a:custGeom>
            <a:avLst/>
            <a:gdLst>
              <a:gd name="connsiteX0" fmla="*/ 0 w 3503383"/>
              <a:gd name="connsiteY0" fmla="*/ 153027 h 918145"/>
              <a:gd name="connsiteX1" fmla="*/ 153027 w 3503383"/>
              <a:gd name="connsiteY1" fmla="*/ 0 h 918145"/>
              <a:gd name="connsiteX2" fmla="*/ 3350356 w 3503383"/>
              <a:gd name="connsiteY2" fmla="*/ 0 h 918145"/>
              <a:gd name="connsiteX3" fmla="*/ 3503383 w 3503383"/>
              <a:gd name="connsiteY3" fmla="*/ 153027 h 918145"/>
              <a:gd name="connsiteX4" fmla="*/ 3503383 w 3503383"/>
              <a:gd name="connsiteY4" fmla="*/ 765118 h 918145"/>
              <a:gd name="connsiteX5" fmla="*/ 3350356 w 3503383"/>
              <a:gd name="connsiteY5" fmla="*/ 918145 h 918145"/>
              <a:gd name="connsiteX6" fmla="*/ 153027 w 3503383"/>
              <a:gd name="connsiteY6" fmla="*/ 918145 h 918145"/>
              <a:gd name="connsiteX7" fmla="*/ 0 w 3503383"/>
              <a:gd name="connsiteY7" fmla="*/ 765118 h 918145"/>
              <a:gd name="connsiteX8" fmla="*/ 0 w 3503383"/>
              <a:gd name="connsiteY8" fmla="*/ 153027 h 91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918145">
                <a:moveTo>
                  <a:pt x="0" y="153027"/>
                </a:moveTo>
                <a:cubicBezTo>
                  <a:pt x="0" y="68513"/>
                  <a:pt x="68513" y="0"/>
                  <a:pt x="153027" y="0"/>
                </a:cubicBezTo>
                <a:lnTo>
                  <a:pt x="3350356" y="0"/>
                </a:lnTo>
                <a:cubicBezTo>
                  <a:pt x="3434870" y="0"/>
                  <a:pt x="3503383" y="68513"/>
                  <a:pt x="3503383" y="153027"/>
                </a:cubicBezTo>
                <a:lnTo>
                  <a:pt x="3503383" y="765118"/>
                </a:lnTo>
                <a:cubicBezTo>
                  <a:pt x="3503383" y="849632"/>
                  <a:pt x="3434870" y="918145"/>
                  <a:pt x="3350356" y="918145"/>
                </a:cubicBezTo>
                <a:lnTo>
                  <a:pt x="153027" y="918145"/>
                </a:lnTo>
                <a:cubicBezTo>
                  <a:pt x="68513" y="918145"/>
                  <a:pt x="0" y="849632"/>
                  <a:pt x="0" y="765118"/>
                </a:cubicBezTo>
                <a:lnTo>
                  <a:pt x="0" y="153027"/>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5780" tIns="105780" rIns="105780" bIns="105780" numCol="1" spcCol="1270" anchor="t" anchorCtr="0">
            <a:noAutofit/>
          </a:bodyPr>
          <a:lstStyle/>
          <a:p>
            <a:pPr defTabSz="711200">
              <a:lnSpc>
                <a:spcPct val="90000"/>
              </a:lnSpc>
              <a:spcBef>
                <a:spcPct val="0"/>
              </a:spcBef>
              <a:spcAft>
                <a:spcPct val="35000"/>
              </a:spcAft>
            </a:pPr>
            <a:r>
              <a:rPr lang="en-US" sz="1600" b="1" kern="1200" noProof="0">
                <a:latin typeface="Arial"/>
                <a:cs typeface="Arial"/>
              </a:rPr>
              <a:t>Tier 2: Bottlenecks </a:t>
            </a:r>
            <a:r>
              <a:rPr lang="en-US" sz="1600" b="1">
                <a:latin typeface="Arial"/>
                <a:cs typeface="Arial"/>
              </a:rPr>
              <a:t>and enablers</a:t>
            </a:r>
            <a:endParaRPr lang="en-US" sz="1600" b="1" kern="1200" noProof="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Font typeface="Symbol" panose="05050102010706020507" pitchFamily="18" charset="2"/>
              <a:buNone/>
            </a:pPr>
            <a:r>
              <a:rPr lang="en-US" sz="1400" kern="1200">
                <a:latin typeface="Arial" panose="020B0604020202020204" pitchFamily="34" charset="0"/>
                <a:cs typeface="Arial" panose="020B0604020202020204" pitchFamily="34" charset="0"/>
              </a:rPr>
              <a:t>Most common/frequent bottlenecks</a:t>
            </a:r>
            <a:endParaRPr lang="es-419" sz="1400" kern="1200">
              <a:latin typeface="Arial" panose="020B0604020202020204" pitchFamily="34" charset="0"/>
              <a:cs typeface="Arial" panose="020B0604020202020204" pitchFamily="34" charset="0"/>
            </a:endParaRPr>
          </a:p>
          <a:p>
            <a:pPr marL="114300" lvl="1" indent="-114300" algn="l" defTabSz="533400">
              <a:lnSpc>
                <a:spcPct val="90000"/>
              </a:lnSpc>
              <a:spcBef>
                <a:spcPct val="0"/>
              </a:spcBef>
              <a:spcAft>
                <a:spcPct val="15000"/>
              </a:spcAft>
              <a:buFont typeface="Symbol" panose="05050102010706020507" pitchFamily="18" charset="2"/>
              <a:buNone/>
            </a:pPr>
            <a:r>
              <a:rPr lang="en-US" sz="1400" kern="1200">
                <a:latin typeface="Arial" panose="020B0604020202020204" pitchFamily="34" charset="0"/>
                <a:cs typeface="Arial" panose="020B0604020202020204" pitchFamily="34" charset="0"/>
              </a:rPr>
              <a:t>Most common/frequent enablers</a:t>
            </a:r>
            <a:endParaRPr lang="es-419" sz="1400" kern="1200">
              <a:latin typeface="Arial" panose="020B0604020202020204" pitchFamily="34" charset="0"/>
              <a:cs typeface="Arial" panose="020B0604020202020204" pitchFamily="34" charset="0"/>
            </a:endParaRPr>
          </a:p>
        </p:txBody>
      </p:sp>
      <p:sp>
        <p:nvSpPr>
          <p:cNvPr id="11" name="Freeform 10">
            <a:extLst>
              <a:ext uri="{FF2B5EF4-FFF2-40B4-BE49-F238E27FC236}">
                <a16:creationId xmlns:a16="http://schemas.microsoft.com/office/drawing/2014/main" id="{FCD5681D-8645-9151-AC1E-1A5F807741F6}"/>
              </a:ext>
            </a:extLst>
          </p:cNvPr>
          <p:cNvSpPr/>
          <p:nvPr/>
        </p:nvSpPr>
        <p:spPr>
          <a:xfrm>
            <a:off x="3563453" y="4473400"/>
            <a:ext cx="4516581" cy="1841099"/>
          </a:xfrm>
          <a:custGeom>
            <a:avLst/>
            <a:gdLst>
              <a:gd name="connsiteX0" fmla="*/ 0 w 3503383"/>
              <a:gd name="connsiteY0" fmla="*/ 263076 h 1578425"/>
              <a:gd name="connsiteX1" fmla="*/ 263076 w 3503383"/>
              <a:gd name="connsiteY1" fmla="*/ 0 h 1578425"/>
              <a:gd name="connsiteX2" fmla="*/ 3240307 w 3503383"/>
              <a:gd name="connsiteY2" fmla="*/ 0 h 1578425"/>
              <a:gd name="connsiteX3" fmla="*/ 3503383 w 3503383"/>
              <a:gd name="connsiteY3" fmla="*/ 263076 h 1578425"/>
              <a:gd name="connsiteX4" fmla="*/ 3503383 w 3503383"/>
              <a:gd name="connsiteY4" fmla="*/ 1315349 h 1578425"/>
              <a:gd name="connsiteX5" fmla="*/ 3240307 w 3503383"/>
              <a:gd name="connsiteY5" fmla="*/ 1578425 h 1578425"/>
              <a:gd name="connsiteX6" fmla="*/ 263076 w 3503383"/>
              <a:gd name="connsiteY6" fmla="*/ 1578425 h 1578425"/>
              <a:gd name="connsiteX7" fmla="*/ 0 w 3503383"/>
              <a:gd name="connsiteY7" fmla="*/ 1315349 h 1578425"/>
              <a:gd name="connsiteX8" fmla="*/ 0 w 3503383"/>
              <a:gd name="connsiteY8" fmla="*/ 263076 h 157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383" h="1578425">
                <a:moveTo>
                  <a:pt x="0" y="263076"/>
                </a:moveTo>
                <a:cubicBezTo>
                  <a:pt x="0" y="117783"/>
                  <a:pt x="117783" y="0"/>
                  <a:pt x="263076" y="0"/>
                </a:cubicBezTo>
                <a:lnTo>
                  <a:pt x="3240307" y="0"/>
                </a:lnTo>
                <a:cubicBezTo>
                  <a:pt x="3385600" y="0"/>
                  <a:pt x="3503383" y="117783"/>
                  <a:pt x="3503383" y="263076"/>
                </a:cubicBezTo>
                <a:lnTo>
                  <a:pt x="3503383" y="1315349"/>
                </a:lnTo>
                <a:cubicBezTo>
                  <a:pt x="3503383" y="1460642"/>
                  <a:pt x="3385600" y="1578425"/>
                  <a:pt x="3240307" y="1578425"/>
                </a:cubicBezTo>
                <a:lnTo>
                  <a:pt x="263076" y="1578425"/>
                </a:lnTo>
                <a:cubicBezTo>
                  <a:pt x="117783" y="1578425"/>
                  <a:pt x="0" y="1460642"/>
                  <a:pt x="0" y="1315349"/>
                </a:cubicBezTo>
                <a:lnTo>
                  <a:pt x="0" y="26307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38012" tIns="138012" rIns="138012" bIns="138012" numCol="1" spcCol="1270" anchor="ctr" anchorCtr="0">
            <a:noAutofit/>
          </a:bodyPr>
          <a:lstStyle/>
          <a:p>
            <a:pPr marL="0" lvl="0" indent="0" algn="l" defTabSz="711200">
              <a:lnSpc>
                <a:spcPct val="90000"/>
              </a:lnSpc>
              <a:spcBef>
                <a:spcPct val="0"/>
              </a:spcBef>
              <a:spcAft>
                <a:spcPct val="35000"/>
              </a:spcAft>
              <a:buNone/>
            </a:pPr>
            <a:r>
              <a:rPr lang="en-US" sz="1600" b="1" kern="1200">
                <a:latin typeface="Arial" panose="020B0604020202020204" pitchFamily="34" charset="0"/>
                <a:cs typeface="Arial" panose="020B0604020202020204" pitchFamily="34" charset="0"/>
              </a:rPr>
              <a:t>Tier 1: Metrics</a:t>
            </a:r>
          </a:p>
          <a:p>
            <a:pPr marL="0" lvl="0" indent="0" algn="l" defTabSz="711200">
              <a:lnSpc>
                <a:spcPct val="90000"/>
              </a:lnSpc>
              <a:spcBef>
                <a:spcPct val="0"/>
              </a:spcBef>
              <a:spcAft>
                <a:spcPct val="35000"/>
              </a:spcAft>
              <a:buNone/>
            </a:pPr>
            <a:r>
              <a:rPr lang="en-US" sz="1400" kern="1200">
                <a:latin typeface="Arial"/>
                <a:cs typeface="Arial"/>
              </a:rPr>
              <a:t># </a:t>
            </a:r>
            <a:r>
              <a:rPr lang="en-US" sz="1400">
                <a:latin typeface="Arial"/>
                <a:cs typeface="Arial"/>
              </a:rPr>
              <a:t>outbreak</a:t>
            </a:r>
            <a:r>
              <a:rPr lang="en-US" sz="1400" kern="1200">
                <a:latin typeface="Arial"/>
                <a:cs typeface="Arial"/>
              </a:rPr>
              <a:t> events </a:t>
            </a:r>
            <a:r>
              <a:rPr lang="en-US" sz="1400" kern="1200" noProof="0">
                <a:latin typeface="Arial"/>
                <a:cs typeface="Arial"/>
              </a:rPr>
              <a:t>reviewed</a:t>
            </a:r>
            <a:r>
              <a:rPr lang="en-US" sz="1400" kern="1200">
                <a:latin typeface="Arial"/>
                <a:cs typeface="Arial"/>
              </a:rPr>
              <a:t> </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 outbreak events that meet detection target</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  outbreak events that meet notification target</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  outbreak events that meet response target</a:t>
            </a:r>
          </a:p>
          <a:p>
            <a:pPr marL="0" lvl="0" indent="0" algn="l" defTabSz="711200">
              <a:lnSpc>
                <a:spcPct val="90000"/>
              </a:lnSpc>
              <a:spcBef>
                <a:spcPct val="0"/>
              </a:spcBef>
              <a:spcAft>
                <a:spcPct val="35000"/>
              </a:spcAft>
              <a:buNone/>
            </a:pPr>
            <a:r>
              <a:rPr lang="en-US" sz="1400" kern="1200">
                <a:latin typeface="Arial" panose="020B0604020202020204" pitchFamily="34" charset="0"/>
                <a:cs typeface="Arial" panose="020B0604020202020204" pitchFamily="34" charset="0"/>
              </a:rPr>
              <a:t>%  outbreak events that meet overall 7-1-7 target</a:t>
            </a:r>
            <a:endParaRPr lang="en-US" sz="1400" b="1" kern="120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F24669C0-D2FF-000E-1CD1-AB4B2476DF9F}"/>
              </a:ext>
            </a:extLst>
          </p:cNvPr>
          <p:cNvSpPr txBox="1">
            <a:spLocks/>
          </p:cNvSpPr>
          <p:nvPr/>
        </p:nvSpPr>
        <p:spPr>
          <a:xfrm>
            <a:off x="215857" y="1375202"/>
            <a:ext cx="2838158" cy="1713144"/>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618393"/>
                </a:solidFill>
                <a:effectLst/>
                <a:uLnTx/>
                <a:uFillTx/>
                <a:latin typeface="Arial" panose="020B0604020202020204" pitchFamily="34" charset="0"/>
                <a:ea typeface="+mj-ea"/>
                <a:cs typeface="+mj-cs"/>
              </a:rPr>
              <a:t>Core data to synthesize for 7-1-7 analyses</a:t>
            </a:r>
          </a:p>
        </p:txBody>
      </p:sp>
      <p:sp>
        <p:nvSpPr>
          <p:cNvPr id="16" name="Rectangle: Rounded Corners 14">
            <a:extLst>
              <a:ext uri="{FF2B5EF4-FFF2-40B4-BE49-F238E27FC236}">
                <a16:creationId xmlns:a16="http://schemas.microsoft.com/office/drawing/2014/main" id="{8EF98838-8C17-FDFF-8F92-C7266ACDDC39}"/>
              </a:ext>
            </a:extLst>
          </p:cNvPr>
          <p:cNvSpPr/>
          <p:nvPr/>
        </p:nvSpPr>
        <p:spPr>
          <a:xfrm>
            <a:off x="8617527" y="2231772"/>
            <a:ext cx="3042751" cy="2908263"/>
          </a:xfrm>
          <a:prstGeom prst="round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1" u="sng" strike="noStrike" kern="1200" cap="none" spc="0" normalizeH="0" baseline="0" noProof="0">
                <a:ln>
                  <a:noFill/>
                </a:ln>
                <a:solidFill>
                  <a:srgbClr val="384D56"/>
                </a:solidFill>
                <a:effectLst/>
                <a:uLnTx/>
                <a:uFillTx/>
                <a:latin typeface="Arial"/>
                <a:cs typeface="Arial"/>
              </a:rPr>
              <a:t>Key </a:t>
            </a:r>
            <a:r>
              <a:rPr lang="en-US" sz="2000" i="1" u="sng" err="1">
                <a:solidFill>
                  <a:srgbClr val="384D56"/>
                </a:solidFill>
                <a:latin typeface="Arial"/>
                <a:cs typeface="Arial"/>
              </a:rPr>
              <a:t>disaggregations</a:t>
            </a:r>
            <a:endParaRPr kumimoji="0" lang="en-US" sz="2000" b="0" i="1" u="sng" strike="noStrike" kern="1200" cap="none" spc="0" normalizeH="0" baseline="0" noProof="0" err="1">
              <a:ln>
                <a:noFill/>
              </a:ln>
              <a:solidFill>
                <a:srgbClr val="384D56"/>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84D56"/>
                </a:solidFill>
                <a:effectLst/>
                <a:uLnTx/>
                <a:uFillTx/>
                <a:latin typeface="Arial"/>
                <a:cs typeface="Arial"/>
              </a:rPr>
              <a:t>- </a:t>
            </a:r>
            <a:r>
              <a:rPr lang="en-US" sz="2000">
                <a:solidFill>
                  <a:srgbClr val="384D56"/>
                </a:solidFill>
                <a:latin typeface="Arial"/>
                <a:cs typeface="Arial"/>
              </a:rPr>
              <a:t>health</a:t>
            </a:r>
            <a:r>
              <a:rPr kumimoji="0" lang="en-US" sz="2000" b="0" i="0" u="none" strike="noStrike" kern="1200" cap="none" spc="0" normalizeH="0" baseline="0" noProof="0">
                <a:ln>
                  <a:noFill/>
                </a:ln>
                <a:solidFill>
                  <a:srgbClr val="384D56"/>
                </a:solidFill>
                <a:effectLst/>
                <a:uLnTx/>
                <a:uFillTx/>
                <a:latin typeface="Arial"/>
                <a:cs typeface="Arial"/>
              </a:rPr>
              <a:t> </a:t>
            </a:r>
            <a:r>
              <a:rPr lang="en-US" sz="2000">
                <a:solidFill>
                  <a:srgbClr val="384D56"/>
                </a:solidFill>
                <a:latin typeface="Arial"/>
                <a:cs typeface="Arial"/>
              </a:rPr>
              <a:t>system</a:t>
            </a:r>
            <a:r>
              <a:rPr kumimoji="0" lang="en-US" sz="2000" b="0" i="0" u="none" strike="noStrike" kern="1200" cap="none" spc="0" normalizeH="0" baseline="0" noProof="0">
                <a:ln>
                  <a:noFill/>
                </a:ln>
                <a:solidFill>
                  <a:srgbClr val="384D56"/>
                </a:solidFill>
                <a:effectLst/>
                <a:uLnTx/>
                <a:uFillTx/>
                <a:latin typeface="Arial"/>
                <a:cs typeface="Arial"/>
              </a:rPr>
              <a:t> </a:t>
            </a:r>
            <a:r>
              <a:rPr lang="en-US" sz="2000">
                <a:solidFill>
                  <a:srgbClr val="384D56"/>
                </a:solidFill>
                <a:latin typeface="Arial"/>
                <a:cs typeface="Arial"/>
              </a:rPr>
              <a:t>level</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000">
                <a:solidFill>
                  <a:srgbClr val="384D56"/>
                </a:solidFill>
                <a:latin typeface="Arial"/>
                <a:cs typeface="Arial"/>
              </a:rPr>
              <a:t>disease</a:t>
            </a:r>
            <a:r>
              <a:rPr kumimoji="0" lang="en-US" sz="2000" b="0" i="0" u="none" strike="noStrike" kern="1200" cap="none" spc="0" normalizeH="0" baseline="0" noProof="0">
                <a:ln>
                  <a:noFill/>
                </a:ln>
                <a:solidFill>
                  <a:srgbClr val="384D56"/>
                </a:solidFill>
                <a:effectLst/>
                <a:uLnTx/>
                <a:uFillTx/>
                <a:latin typeface="Arial"/>
                <a:cs typeface="Arial"/>
              </a:rPr>
              <a:t> category</a:t>
            </a:r>
            <a:endParaRPr lang="en-US" sz="2000" b="0" i="0" u="none" strike="noStrike" kern="1200" cap="none" spc="0" normalizeH="0" baseline="0" noProof="0">
              <a:ln>
                <a:noFill/>
              </a:ln>
              <a:solidFill>
                <a:srgbClr val="384D56"/>
              </a:solidFill>
              <a:effectLst/>
              <a:uLnTx/>
              <a:uFillTx/>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000">
                <a:solidFill>
                  <a:srgbClr val="384D56"/>
                </a:solidFill>
                <a:latin typeface="Arial" panose="020B0604020202020204" pitchFamily="34" charset="0"/>
                <a:cs typeface="Arial" panose="020B0604020202020204" pitchFamily="34" charset="0"/>
              </a:rPr>
              <a:t>7-1-7 interval</a:t>
            </a:r>
            <a:endParaRPr kumimoji="0"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000">
                <a:solidFill>
                  <a:srgbClr val="384D56"/>
                </a:solidFill>
                <a:latin typeface="Arial"/>
                <a:cs typeface="Arial"/>
              </a:rPr>
              <a:t>geography</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000">
                <a:solidFill>
                  <a:srgbClr val="384D56"/>
                </a:solidFill>
                <a:latin typeface="Arial"/>
                <a:cs typeface="Arial"/>
              </a:rPr>
              <a:t>bottleneck</a:t>
            </a:r>
            <a:r>
              <a:rPr kumimoji="0" lang="en-US" sz="2000" b="0" i="0" u="none" strike="noStrike" kern="1200" cap="none" spc="0" normalizeH="0" baseline="0" noProof="0">
                <a:ln>
                  <a:noFill/>
                </a:ln>
                <a:solidFill>
                  <a:srgbClr val="384D56"/>
                </a:solidFill>
                <a:effectLst/>
                <a:uLnTx/>
                <a:uFillTx/>
                <a:latin typeface="Arial"/>
                <a:cs typeface="Arial"/>
              </a:rPr>
              <a:t> </a:t>
            </a:r>
            <a:r>
              <a:rPr lang="en-US" sz="2000">
                <a:solidFill>
                  <a:srgbClr val="384D56"/>
                </a:solidFill>
                <a:latin typeface="Arial"/>
                <a:cs typeface="Arial"/>
              </a:rPr>
              <a:t>category</a:t>
            </a:r>
            <a:endParaRPr lang="en-US" sz="2000" b="0" i="0" u="none" strike="noStrike" kern="1200" cap="none" spc="0" normalizeH="0" baseline="0" noProof="0">
              <a:ln>
                <a:noFill/>
              </a:ln>
              <a:solidFill>
                <a:srgbClr val="384D56"/>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000">
                <a:solidFill>
                  <a:srgbClr val="384D56"/>
                </a:solidFill>
                <a:latin typeface="Arial"/>
                <a:cs typeface="Arial"/>
              </a:rPr>
              <a:t>time (e.g., year)</a:t>
            </a:r>
            <a:endParaRPr lang="en-US" sz="2000" b="0" i="0" u="none" strike="noStrike" kern="1200" cap="none" spc="0" normalizeH="0" baseline="0" noProof="0">
              <a:ln>
                <a:noFill/>
              </a:ln>
              <a:solidFill>
                <a:srgbClr val="384D56"/>
              </a:solidFill>
              <a:effectLst/>
              <a:uLnTx/>
              <a:uFillTx/>
              <a:latin typeface="Arial"/>
              <a:cs typeface="Arial"/>
            </a:endParaRPr>
          </a:p>
        </p:txBody>
      </p:sp>
      <p:sp>
        <p:nvSpPr>
          <p:cNvPr id="4" name="Rectangle: Rounded Corners 3">
            <a:extLst>
              <a:ext uri="{FF2B5EF4-FFF2-40B4-BE49-F238E27FC236}">
                <a16:creationId xmlns:a16="http://schemas.microsoft.com/office/drawing/2014/main" id="{B74469AD-A779-81F7-62BA-A6920A739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12" name="Oval 11">
            <a:extLst>
              <a:ext uri="{FF2B5EF4-FFF2-40B4-BE49-F238E27FC236}">
                <a16:creationId xmlns:a16="http://schemas.microsoft.com/office/drawing/2014/main" id="{689F310F-7866-B28E-5ED4-E9470447F13A}"/>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97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1835064" cy="1051378"/>
          </a:xfrm>
          <a:prstGeom prst="rect">
            <a:avLst/>
          </a:prstGeom>
        </p:spPr>
        <p:txBody>
          <a:bodyPr vert="horz" wrap="square" lIns="0" tIns="74295" rIns="0" bIns="0" rtlCol="0">
            <a:spAutoFit/>
          </a:bodyPr>
          <a:lstStyle/>
          <a:p>
            <a:r>
              <a:rPr lang="en-US" sz="2800" spc="-5">
                <a:latin typeface="Arial"/>
                <a:cs typeface="Arial"/>
              </a:rPr>
              <a:t>Analysis by disease type helps identify disease-specific challenges </a:t>
            </a:r>
            <a:endParaRPr lang="en-US" sz="2800" b="0" spc="-5">
              <a:solidFill>
                <a:srgbClr val="000000"/>
              </a:solidFill>
              <a:latin typeface="Arial"/>
              <a:cs typeface="Arial"/>
            </a:endParaRPr>
          </a:p>
          <a:p>
            <a:pPr marL="12700" marR="5080">
              <a:lnSpc>
                <a:spcPts val="3890"/>
              </a:lnSpc>
              <a:spcBef>
                <a:spcPts val="585"/>
              </a:spcBef>
            </a:pPr>
            <a:endParaRPr lang="en-US" spc="-5">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nvGraphicFramePr>
        <p:xfrm>
          <a:off x="546595" y="1161388"/>
          <a:ext cx="11258866" cy="526061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n-US" sz="2000" b="1">
                          <a:solidFill>
                            <a:schemeClr val="bg1"/>
                          </a:solidFill>
                          <a:effectLst/>
                        </a:rPr>
                        <a:t>Disease type</a:t>
                      </a:r>
                      <a:endParaRPr lang="en-US" sz="2000">
                        <a:solidFill>
                          <a:srgbClr val="000000"/>
                        </a:solidFill>
                        <a:effectLst/>
                      </a:endParaRPr>
                    </a:p>
                  </a:txBody>
                  <a:tcPr marL="137160" marR="137160" marT="137160" marB="137160" anchor="ctr">
                    <a:solidFill>
                      <a:schemeClr val="accent1"/>
                    </a:solidFill>
                  </a:tcPr>
                </a:tc>
                <a:tc rowSpan="2">
                  <a:txBody>
                    <a:bodyPr/>
                    <a:lstStyle/>
                    <a:p>
                      <a:pPr algn="ctr" fontAlgn="ctr"/>
                      <a:r>
                        <a:rPr lang="en-US" sz="1900" b="1">
                          <a:solidFill>
                            <a:schemeClr val="bg1"/>
                          </a:solidFill>
                          <a:effectLst/>
                        </a:rPr>
                        <a:t># of disease outbreaks</a:t>
                      </a:r>
                    </a:p>
                    <a:p>
                      <a:pPr algn="ctr" fontAlgn="ctr"/>
                      <a:r>
                        <a:rPr lang="en-US" sz="19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n-US" sz="1900">
                          <a:solidFill>
                            <a:schemeClr val="bg1"/>
                          </a:solidFill>
                          <a:effectLst/>
                        </a:rPr>
                        <a:t>% of outbreaks meeting…</a:t>
                      </a:r>
                    </a:p>
                  </a:txBody>
                  <a:tcPr marL="137160" marR="137160" marT="137160" marB="137160" anchor="ctr">
                    <a:solidFill>
                      <a:schemeClr val="accent1"/>
                    </a:solidFill>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ctr"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Detection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Notification target</a:t>
                      </a:r>
                    </a:p>
                  </a:txBody>
                  <a:tcPr marL="137160" marR="137160" marT="137160" marB="137160" anchor="ctr">
                    <a:solidFill>
                      <a:schemeClr val="accent1"/>
                    </a:solidFill>
                  </a:tcPr>
                </a:tc>
                <a:tc>
                  <a:txBody>
                    <a:bodyPr/>
                    <a:lstStyle/>
                    <a:p>
                      <a:pPr algn="ctr" fontAlgn="ctr"/>
                      <a:r>
                        <a:rPr lang="en-US" sz="1900" b="1">
                          <a:solidFill>
                            <a:schemeClr val="bg1"/>
                          </a:solidFill>
                          <a:effectLst/>
                        </a:rPr>
                        <a:t>Early response target</a:t>
                      </a:r>
                      <a:endParaRPr lang="en-US" sz="1900">
                        <a:solidFill>
                          <a:srgbClr val="B8E0BA"/>
                        </a:solidFill>
                        <a:effectLst/>
                      </a:endParaRPr>
                    </a:p>
                  </a:txBody>
                  <a:tcPr marL="137160" marR="137160" marT="137160" marB="137160" anchor="ctr">
                    <a:solidFill>
                      <a:schemeClr val="accent1"/>
                    </a:solidFill>
                  </a:tcPr>
                </a:tc>
                <a:tc>
                  <a:txBody>
                    <a:bodyPr/>
                    <a:lstStyle/>
                    <a:p>
                      <a:pPr algn="ctr" fontAlgn="ctr"/>
                      <a:r>
                        <a:rPr lang="en-US" sz="1900" b="1">
                          <a:solidFill>
                            <a:schemeClr val="bg1"/>
                          </a:solidFill>
                          <a:effectLst/>
                        </a:rPr>
                        <a:t>Overall 7-1-7 target</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n-US" sz="1800" b="1" i="1">
                          <a:solidFill>
                            <a:schemeClr val="tx1"/>
                          </a:solidFill>
                          <a:effectLst/>
                        </a:rPr>
                        <a:t>All</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54%</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71%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49%</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n-US" sz="1800" b="1" i="1">
                          <a:solidFill>
                            <a:schemeClr val="tx1">
                              <a:lumMod val="75000"/>
                              <a:lumOff val="25000"/>
                            </a:schemeClr>
                          </a:solidFill>
                          <a:effectLst/>
                        </a:rPr>
                        <a:t>27%</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n-US" sz="1800" b="1">
                          <a:solidFill>
                            <a:schemeClr val="tx1"/>
                          </a:solidFill>
                          <a:effectLst/>
                        </a:rPr>
                        <a:t>Viral hemorrhagic fever</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82%</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n-US" sz="1800" b="1">
                          <a:solidFill>
                            <a:schemeClr val="tx1"/>
                          </a:solidFill>
                          <a:effectLst/>
                        </a:rPr>
                        <a:t>Vaccine-preventable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30%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n-US" sz="1800" b="1">
                          <a:solidFill>
                            <a:schemeClr val="tx1"/>
                          </a:solidFill>
                          <a:effectLst/>
                        </a:rPr>
                        <a:t>Respiratory</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100%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67%</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n-US" sz="1800" b="1">
                          <a:solidFill>
                            <a:schemeClr val="tx1"/>
                          </a:solidFill>
                          <a:effectLst/>
                        </a:rPr>
                        <a:t>Foodborne or waterborne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n-US" sz="1800" b="1">
                          <a:solidFill>
                            <a:schemeClr val="tx1"/>
                          </a:solidFill>
                          <a:effectLst/>
                        </a:rPr>
                        <a:t>Vector-borne</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60%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80%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n-US" sz="1800" b="1">
                          <a:solidFill>
                            <a:schemeClr val="tx1"/>
                          </a:solidFill>
                          <a:effectLst/>
                        </a:rPr>
                        <a:t>Other events*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75%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50%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n-US" sz="1800" b="0">
                          <a:solidFill>
                            <a:schemeClr val="tx1">
                              <a:lumMod val="75000"/>
                              <a:lumOff val="25000"/>
                            </a:schemeClr>
                          </a:solidFill>
                          <a:effectLst/>
                        </a:rPr>
                        <a:t>25%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36322" y="4806356"/>
            <a:ext cx="4864993" cy="54368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144773"/>
            <a:ext cx="819398" cy="1068780"/>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en-US" sz="4000">
                <a:latin typeface="Arial"/>
                <a:cs typeface="Arial"/>
              </a:rPr>
              <a:t>What are some of the bottleneck categories you’ve seen in your work that slow down outbreak detection, notification, or early response?</a:t>
            </a:r>
            <a:endParaRPr lang="en-US" sz="4000">
              <a:cs typeface="Arial"/>
            </a:endParaRPr>
          </a:p>
        </p:txBody>
      </p:sp>
      <p:pic>
        <p:nvPicPr>
          <p:cNvPr id="7" name="Graphic 9">
            <a:extLst>
              <a:ext uri="{FF2B5EF4-FFF2-40B4-BE49-F238E27FC236}">
                <a16:creationId xmlns:a16="http://schemas.microsoft.com/office/drawing/2014/main" id="{65DFE7EE-E8A9-E507-6F4C-8D196940F3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1AA404-DE17-2E26-BC70-BB6283F111B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16575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n-US"/>
              <a:t>Icebreaker</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4179240"/>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 have ever…</a:t>
            </a:r>
            <a:endParaRPr lang="en-US" sz="3200" b="1">
              <a:solidFill>
                <a:schemeClr val="tx2"/>
              </a:solidFill>
              <a:cs typeface="Arial"/>
            </a:endParaRPr>
          </a:p>
          <a:p>
            <a:pPr>
              <a:lnSpc>
                <a:spcPct val="114000"/>
              </a:lnSpc>
            </a:pPr>
            <a:r>
              <a:rPr lang="en-US" sz="3200">
                <a:latin typeface="Arial"/>
                <a:cs typeface="Arial"/>
              </a:rPr>
              <a:t>Taken dance lessons</a:t>
            </a:r>
            <a:endParaRPr lang="en-US" sz="3200">
              <a:cs typeface="Arial"/>
            </a:endParaRPr>
          </a:p>
          <a:p>
            <a:pPr lvl="1">
              <a:lnSpc>
                <a:spcPct val="113999"/>
              </a:lnSpc>
            </a:pPr>
            <a:r>
              <a:rPr lang="en-US" sz="3200">
                <a:latin typeface="Arial"/>
                <a:cs typeface="Arial"/>
              </a:rPr>
              <a:t>Participated in a talent contest</a:t>
            </a:r>
            <a:endParaRPr lang="en-US" sz="3200">
              <a:cs typeface="Arial"/>
            </a:endParaRPr>
          </a:p>
          <a:p>
            <a:pPr lvl="2">
              <a:lnSpc>
                <a:spcPct val="113999"/>
              </a:lnSpc>
            </a:pPr>
            <a:r>
              <a:rPr lang="en-US" sz="3200">
                <a:latin typeface="Arial"/>
                <a:cs typeface="Arial"/>
              </a:rPr>
              <a:t>Gone to a concert of your favorite band/musician</a:t>
            </a:r>
            <a:endParaRPr lang="en-US" sz="3200">
              <a:cs typeface="Arial" panose="020B0604020202020204" pitchFamily="34" charset="0"/>
            </a:endParaRPr>
          </a:p>
          <a:p>
            <a:pPr lvl="3">
              <a:lnSpc>
                <a:spcPct val="113999"/>
              </a:lnSpc>
            </a:pPr>
            <a:r>
              <a:rPr lang="en-US" sz="3200">
                <a:latin typeface="Arial"/>
                <a:cs typeface="Arial"/>
              </a:rPr>
              <a:t>Read an entire book in a day</a:t>
            </a:r>
          </a:p>
          <a:p>
            <a:pPr lvl="4">
              <a:lnSpc>
                <a:spcPct val="113999"/>
              </a:lnSpc>
            </a:pPr>
            <a:r>
              <a:rPr lang="en-US" sz="3200">
                <a:latin typeface="Arial"/>
                <a:cs typeface="Arial"/>
              </a:rPr>
              <a:t>Met someone with the same name as you</a:t>
            </a: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CDF1A-545E-DC93-D024-AEF4280721E2}"/>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F11EBDDD-4DDD-BF0F-1547-9E8F9A46A945}"/>
              </a:ext>
            </a:extLst>
          </p:cNvPr>
          <p:cNvSpPr/>
          <p:nvPr/>
        </p:nvSpPr>
        <p:spPr>
          <a:xfrm>
            <a:off x="0" y="1299742"/>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nvGrpSpPr>
          <p:cNvPr id="29" name="Group 28">
            <a:extLst>
              <a:ext uri="{FF2B5EF4-FFF2-40B4-BE49-F238E27FC236}">
                <a16:creationId xmlns:a16="http://schemas.microsoft.com/office/drawing/2014/main" id="{4294E5B9-30FA-B8BE-892B-AEBB4ACE67DF}"/>
              </a:ext>
            </a:extLst>
          </p:cNvPr>
          <p:cNvGrpSpPr/>
          <p:nvPr/>
        </p:nvGrpSpPr>
        <p:grpSpPr>
          <a:xfrm>
            <a:off x="2795760" y="1410059"/>
            <a:ext cx="9003063" cy="1551874"/>
            <a:chOff x="559874" y="1302386"/>
            <a:chExt cx="9003063" cy="1551874"/>
          </a:xfrm>
        </p:grpSpPr>
        <p:sp>
          <p:nvSpPr>
            <p:cNvPr id="11" name="Rounded Rectangle 10">
              <a:extLst>
                <a:ext uri="{FF2B5EF4-FFF2-40B4-BE49-F238E27FC236}">
                  <a16:creationId xmlns:a16="http://schemas.microsoft.com/office/drawing/2014/main" id="{70D14B6E-B16B-3337-80D2-3D3A9E6F522C}"/>
                </a:ext>
              </a:extLst>
            </p:cNvPr>
            <p:cNvSpPr/>
            <p:nvPr/>
          </p:nvSpPr>
          <p:spPr>
            <a:xfrm>
              <a:off x="559874" y="1310380"/>
              <a:ext cx="2045670"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Clinical or Health Care Worker</a:t>
              </a:r>
            </a:p>
          </p:txBody>
        </p:sp>
        <p:sp>
          <p:nvSpPr>
            <p:cNvPr id="12" name="Rounded Rectangle 11">
              <a:extLst>
                <a:ext uri="{FF2B5EF4-FFF2-40B4-BE49-F238E27FC236}">
                  <a16:creationId xmlns:a16="http://schemas.microsoft.com/office/drawing/2014/main" id="{27F372AB-808C-7F66-F536-434FE21A231F}"/>
                </a:ext>
              </a:extLst>
            </p:cNvPr>
            <p:cNvSpPr/>
            <p:nvPr/>
          </p:nvSpPr>
          <p:spPr>
            <a:xfrm>
              <a:off x="2879006" y="1319722"/>
              <a:ext cx="2045669" cy="666519"/>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Coordination</a:t>
              </a:r>
            </a:p>
          </p:txBody>
        </p:sp>
        <p:sp>
          <p:nvSpPr>
            <p:cNvPr id="14" name="Rounded Rectangle 13">
              <a:extLst>
                <a:ext uri="{FF2B5EF4-FFF2-40B4-BE49-F238E27FC236}">
                  <a16:creationId xmlns:a16="http://schemas.microsoft.com/office/drawing/2014/main" id="{03E2D32D-6A06-F3AE-C73A-739B57DD94AD}"/>
                </a:ext>
              </a:extLst>
            </p:cNvPr>
            <p:cNvSpPr/>
            <p:nvPr/>
          </p:nvSpPr>
          <p:spPr>
            <a:xfrm>
              <a:off x="5198137" y="1302386"/>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Data Systems</a:t>
              </a:r>
            </a:p>
          </p:txBody>
        </p:sp>
        <p:sp>
          <p:nvSpPr>
            <p:cNvPr id="16" name="Rounded Rectangle 15">
              <a:extLst>
                <a:ext uri="{FF2B5EF4-FFF2-40B4-BE49-F238E27FC236}">
                  <a16:creationId xmlns:a16="http://schemas.microsoft.com/office/drawing/2014/main" id="{29693577-B46B-D4A5-8F44-47D87F61CEF2}"/>
                </a:ext>
              </a:extLst>
            </p:cNvPr>
            <p:cNvSpPr/>
            <p:nvPr/>
          </p:nvSpPr>
          <p:spPr>
            <a:xfrm>
              <a:off x="7517268" y="1310380"/>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Event characteristics</a:t>
              </a:r>
            </a:p>
          </p:txBody>
        </p:sp>
        <p:sp>
          <p:nvSpPr>
            <p:cNvPr id="17" name="Rounded Rectangle 16">
              <a:extLst>
                <a:ext uri="{FF2B5EF4-FFF2-40B4-BE49-F238E27FC236}">
                  <a16:creationId xmlns:a16="http://schemas.microsoft.com/office/drawing/2014/main" id="{2D43B0D8-7383-6712-CCD6-F519448064DB}"/>
                </a:ext>
              </a:extLst>
            </p:cNvPr>
            <p:cNvSpPr/>
            <p:nvPr/>
          </p:nvSpPr>
          <p:spPr>
            <a:xfrm>
              <a:off x="559874" y="2165451"/>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Laboratory</a:t>
              </a:r>
            </a:p>
          </p:txBody>
        </p:sp>
        <p:sp>
          <p:nvSpPr>
            <p:cNvPr id="26" name="Rounded Rectangle 25">
              <a:extLst>
                <a:ext uri="{FF2B5EF4-FFF2-40B4-BE49-F238E27FC236}">
                  <a16:creationId xmlns:a16="http://schemas.microsoft.com/office/drawing/2014/main" id="{7DEFD7C8-2B15-CD49-CF2C-60B88734B3B9}"/>
                </a:ext>
              </a:extLst>
            </p:cNvPr>
            <p:cNvSpPr/>
            <p:nvPr/>
          </p:nvSpPr>
          <p:spPr>
            <a:xfrm>
              <a:off x="2879006" y="2178399"/>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Patient or community</a:t>
              </a:r>
            </a:p>
          </p:txBody>
        </p:sp>
        <p:sp>
          <p:nvSpPr>
            <p:cNvPr id="27" name="Rounded Rectangle 26">
              <a:extLst>
                <a:ext uri="{FF2B5EF4-FFF2-40B4-BE49-F238E27FC236}">
                  <a16:creationId xmlns:a16="http://schemas.microsoft.com/office/drawing/2014/main" id="{9C5912DA-B428-F2F3-2B4B-A8BA079538D6}"/>
                </a:ext>
              </a:extLst>
            </p:cNvPr>
            <p:cNvSpPr/>
            <p:nvPr/>
          </p:nvSpPr>
          <p:spPr>
            <a:xfrm>
              <a:off x="519813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Planning &amp; procedures</a:t>
              </a:r>
            </a:p>
          </p:txBody>
        </p:sp>
        <p:sp>
          <p:nvSpPr>
            <p:cNvPr id="28" name="Rounded Rectangle 27">
              <a:extLst>
                <a:ext uri="{FF2B5EF4-FFF2-40B4-BE49-F238E27FC236}">
                  <a16:creationId xmlns:a16="http://schemas.microsoft.com/office/drawing/2014/main" id="{E3A16554-EA2E-F2D0-3E10-1ECB22E707D4}"/>
                </a:ext>
              </a:extLst>
            </p:cNvPr>
            <p:cNvSpPr/>
            <p:nvPr/>
          </p:nvSpPr>
          <p:spPr>
            <a:xfrm>
              <a:off x="7517268" y="2178398"/>
              <a:ext cx="2045669" cy="675861"/>
            </a:xfrm>
            <a:prstGeom prst="round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a:ea typeface="+mn-ea"/>
                  <a:cs typeface="Arial"/>
                </a:rPr>
                <a:t>Resources &amp; procurement</a:t>
              </a:r>
            </a:p>
          </p:txBody>
        </p:sp>
      </p:grpSp>
      <p:sp>
        <p:nvSpPr>
          <p:cNvPr id="31" name="Rounded Rectangle 30">
            <a:extLst>
              <a:ext uri="{FF2B5EF4-FFF2-40B4-BE49-F238E27FC236}">
                <a16:creationId xmlns:a16="http://schemas.microsoft.com/office/drawing/2014/main" id="{8CEF1E99-7646-A9B8-E965-527E8A4F5B7E}"/>
              </a:ext>
            </a:extLst>
          </p:cNvPr>
          <p:cNvSpPr/>
          <p:nvPr/>
        </p:nvSpPr>
        <p:spPr>
          <a:xfrm>
            <a:off x="375046" y="1455728"/>
            <a:ext cx="2045669" cy="150620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384D56"/>
                </a:solidFill>
                <a:effectLst/>
                <a:uLnTx/>
                <a:uFillTx/>
                <a:latin typeface="Arial"/>
                <a:ea typeface="+mn-ea"/>
                <a:cs typeface="Arial"/>
              </a:rPr>
              <a:t>7-1-7 bottleneck themes</a:t>
            </a:r>
          </a:p>
        </p:txBody>
      </p:sp>
      <p:sp>
        <p:nvSpPr>
          <p:cNvPr id="5" name="Rounded Rectangle 4">
            <a:extLst>
              <a:ext uri="{FF2B5EF4-FFF2-40B4-BE49-F238E27FC236}">
                <a16:creationId xmlns:a16="http://schemas.microsoft.com/office/drawing/2014/main" id="{9E8D2788-FC37-D370-A467-53030F7706BD}"/>
              </a:ext>
            </a:extLst>
          </p:cNvPr>
          <p:cNvSpPr/>
          <p:nvPr/>
        </p:nvSpPr>
        <p:spPr>
          <a:xfrm>
            <a:off x="375046" y="3424878"/>
            <a:ext cx="7410433" cy="29241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
                <a:srgbClr val="3BB041"/>
              </a:buClr>
              <a:buSzTx/>
              <a:buFontTx/>
              <a:buNone/>
              <a:tabLst/>
              <a:defRPr/>
            </a:pPr>
            <a:r>
              <a:rPr kumimoji="0" lang="en-US" sz="2100" b="1" i="0" u="none" strike="noStrike" kern="1200" cap="none" spc="0" normalizeH="0" baseline="0" noProof="0">
                <a:ln>
                  <a:noFill/>
                </a:ln>
                <a:solidFill>
                  <a:srgbClr val="3BB041"/>
                </a:solidFill>
                <a:effectLst/>
                <a:uLnTx/>
                <a:uFillTx/>
                <a:latin typeface="Arial"/>
                <a:ea typeface="+mn-ea"/>
                <a:cs typeface="Arial"/>
              </a:rPr>
              <a:t> Example: bottleneck categories for ‘laboratory’ theme</a:t>
            </a:r>
            <a:endParaRPr kumimoji="0" lang="en-US" sz="1800" b="0" i="0" u="none" strike="noStrike" kern="1200" cap="none" spc="0" normalizeH="0" baseline="0" noProof="0">
              <a:ln>
                <a:noFill/>
              </a:ln>
              <a:solidFill>
                <a:srgbClr val="FFFFFF"/>
              </a:solidFill>
              <a:effectLst/>
              <a:uLnTx/>
              <a:uFillTx/>
              <a:latin typeface="Calibri" panose="020F0502020204030204"/>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
                <a:srgbClr val="3BB041"/>
              </a:buClr>
              <a:buSzTx/>
              <a:buFontTx/>
              <a:buNone/>
              <a:tabLst/>
              <a:defRPr/>
            </a:pPr>
            <a:endParaRPr kumimoji="0" lang="en-US" sz="600" b="0" i="0" u="none" strike="noStrike" kern="1200" cap="none" spc="0" normalizeH="0" baseline="0" noProof="0">
              <a:ln>
                <a:noFill/>
              </a:ln>
              <a:solidFill>
                <a:srgbClr val="384D56"/>
              </a:solidFill>
              <a:effectLst/>
              <a:uLnTx/>
              <a:uFillTx/>
              <a:latin typeface="Arial"/>
              <a:ea typeface="+mn-ea"/>
              <a:cs typeface="Arial"/>
            </a:endParaRP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Inadequate</a:t>
            </a:r>
            <a:r>
              <a:rPr kumimoji="0" lang="en-US" sz="1800" b="0" i="0" u="none" strike="noStrike" kern="1200" cap="none" spc="0" normalizeH="0" noProof="0">
                <a:ln>
                  <a:noFill/>
                </a:ln>
                <a:solidFill>
                  <a:srgbClr val="384D56"/>
                </a:solidFill>
                <a:effectLst/>
                <a:uLnTx/>
                <a:uFillTx/>
                <a:latin typeface="Arial"/>
                <a:ea typeface="+mn-ea"/>
                <a:cs typeface="Arial"/>
              </a:rPr>
              <a:t> laboratory diagnostic capacity</a:t>
            </a:r>
            <a:endParaRPr kumimoji="0" lang="en-US" sz="1800" b="0" i="0" u="none" strike="noStrike" kern="1200" cap="none" spc="0" normalizeH="0" baseline="0" noProof="0">
              <a:ln>
                <a:noFill/>
              </a:ln>
              <a:solidFill>
                <a:srgbClr val="384D56"/>
              </a:solidFill>
              <a:effectLst/>
              <a:uLnTx/>
              <a:uFillTx/>
              <a:latin typeface="Arial"/>
              <a:ea typeface="+mn-ea"/>
              <a:cs typeface="Arial"/>
            </a:endParaRP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Delayed specimen collection</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Delayed specimen transportation</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Inadequate diagnostic commodities (lab reagents, RDTs, specimen collection kits)</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Laboratory reporting failure or delay</a:t>
            </a:r>
          </a:p>
          <a:p>
            <a:pPr marL="457200" marR="0" lvl="0" indent="-28575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lang="en-US">
                <a:solidFill>
                  <a:srgbClr val="384D56"/>
                </a:solidFill>
                <a:latin typeface="Arial"/>
                <a:cs typeface="Arial"/>
              </a:rPr>
              <a:t>Slow internal laboratory turnaround time</a:t>
            </a:r>
            <a:endParaRPr kumimoji="0" lang="en-US" sz="1800" b="0" i="0" u="none" strike="noStrike" kern="1200" cap="none" spc="0" normalizeH="0" baseline="0" noProof="0">
              <a:ln>
                <a:noFill/>
              </a:ln>
              <a:solidFill>
                <a:srgbClr val="384D56"/>
              </a:solidFill>
              <a:effectLst/>
              <a:uLnTx/>
              <a:uFillTx/>
              <a:latin typeface="Arial"/>
              <a:ea typeface="+mn-ea"/>
              <a:cs typeface="Arial"/>
            </a:endParaRPr>
          </a:p>
        </p:txBody>
      </p:sp>
      <p:sp>
        <p:nvSpPr>
          <p:cNvPr id="13" name="TextBox 12">
            <a:extLst>
              <a:ext uri="{FF2B5EF4-FFF2-40B4-BE49-F238E27FC236}">
                <a16:creationId xmlns:a16="http://schemas.microsoft.com/office/drawing/2014/main" id="{84E1BC87-4B62-9CCC-7419-D0BAC640D24D}"/>
              </a:ext>
            </a:extLst>
          </p:cNvPr>
          <p:cNvSpPr txBox="1"/>
          <p:nvPr/>
        </p:nvSpPr>
        <p:spPr>
          <a:xfrm>
            <a:off x="8355252" y="6210685"/>
            <a:ext cx="3443571" cy="307777"/>
          </a:xfrm>
          <a:prstGeom prst="rect">
            <a:avLst/>
          </a:prstGeom>
          <a:noFill/>
        </p:spPr>
        <p:txBody>
          <a:bodyPr wrap="none" lIns="91440" tIns="45720" rIns="91440" bIns="45720" rtlCol="0" anchor="t">
            <a:spAutoFit/>
          </a:bodyPr>
          <a:lstStyle/>
          <a:p>
            <a:pPr>
              <a:defRPr/>
            </a:pPr>
            <a:r>
              <a:rPr kumimoji="0" lang="en-US" sz="1400" b="1" i="0" u="none" strike="noStrike" kern="1200" cap="none" spc="0" normalizeH="0" baseline="0" noProof="0">
                <a:ln>
                  <a:noFill/>
                </a:ln>
                <a:solidFill>
                  <a:srgbClr val="628393"/>
                </a:solidFill>
                <a:effectLst/>
                <a:uLnTx/>
                <a:uFillTx/>
                <a:latin typeface="Arial"/>
                <a:cs typeface="Arial"/>
              </a:rPr>
              <a:t>7-1-7 Bottleneck Categories </a:t>
            </a:r>
            <a:r>
              <a:rPr lang="en-US" sz="1400" b="1">
                <a:solidFill>
                  <a:srgbClr val="628393"/>
                </a:solidFill>
                <a:latin typeface="Arial"/>
                <a:cs typeface="Arial"/>
              </a:rPr>
              <a:t>guidance</a:t>
            </a:r>
            <a:endParaRPr lang="en-US" sz="1400" b="1" i="0" u="none" strike="noStrike" kern="1200" cap="none" spc="0" normalizeH="0" baseline="0" noProof="0">
              <a:ln>
                <a:noFill/>
              </a:ln>
              <a:solidFill>
                <a:srgbClr val="628393"/>
              </a:solidFill>
              <a:effectLst/>
              <a:uLnTx/>
              <a:uFillTx/>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CA096CA-E7FF-B2BE-8BE0-6F3BB36AD3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11884" y="3424878"/>
            <a:ext cx="1735615" cy="2448222"/>
          </a:xfrm>
          <a:prstGeom prst="rect">
            <a:avLst/>
          </a:prstGeom>
          <a:ln w="12700">
            <a:solidFill>
              <a:schemeClr val="tx2"/>
            </a:solidFill>
          </a:ln>
        </p:spPr>
      </p:pic>
      <p:pic>
        <p:nvPicPr>
          <p:cNvPr id="9" name="Picture 8">
            <a:extLst>
              <a:ext uri="{FF2B5EF4-FFF2-40B4-BE49-F238E27FC236}">
                <a16:creationId xmlns:a16="http://schemas.microsoft.com/office/drawing/2014/main" id="{6051959A-3418-9776-B620-7FF5E20278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9078" y="3887625"/>
            <a:ext cx="1593236" cy="2249990"/>
          </a:xfrm>
          <a:prstGeom prst="rect">
            <a:avLst/>
          </a:prstGeom>
          <a:ln w="12700">
            <a:solidFill>
              <a:schemeClr val="tx2"/>
            </a:solidFill>
          </a:ln>
        </p:spPr>
      </p:pic>
      <p:sp>
        <p:nvSpPr>
          <p:cNvPr id="6" name="Rectangle: Rounded Corners 5">
            <a:extLst>
              <a:ext uri="{FF2B5EF4-FFF2-40B4-BE49-F238E27FC236}">
                <a16:creationId xmlns:a16="http://schemas.microsoft.com/office/drawing/2014/main" id="{F9206F2E-E8EA-F4F4-CC33-EDA74EA86F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15" name="Oval 14">
            <a:extLst>
              <a:ext uri="{FF2B5EF4-FFF2-40B4-BE49-F238E27FC236}">
                <a16:creationId xmlns:a16="http://schemas.microsoft.com/office/drawing/2014/main" id="{8CCA4F6B-4660-6876-F04D-E908F7B3A7B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0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5" grpId="0" animBg="1"/>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5B316-B6F1-735C-2B2D-F07EF61C245C}"/>
            </a:ext>
          </a:extLst>
        </p:cNvPr>
        <p:cNvGrpSpPr/>
        <p:nvPr/>
      </p:nvGrpSpPr>
      <p:grpSpPr>
        <a:xfrm>
          <a:off x="0" y="0"/>
          <a:ext cx="0" cy="0"/>
          <a:chOff x="0" y="0"/>
          <a:chExt cx="0" cy="0"/>
        </a:xfrm>
      </p:grpSpPr>
      <p:sp>
        <p:nvSpPr>
          <p:cNvPr id="11" name="object 4">
            <a:extLst>
              <a:ext uri="{FF2B5EF4-FFF2-40B4-BE49-F238E27FC236}">
                <a16:creationId xmlns:a16="http://schemas.microsoft.com/office/drawing/2014/main" id="{884453B1-9CDA-7401-99F1-A563948F6B1B}"/>
              </a:ext>
            </a:extLst>
          </p:cNvPr>
          <p:cNvSpPr txBox="1">
            <a:spLocks noGrp="1"/>
          </p:cNvSpPr>
          <p:nvPr>
            <p:ph type="title"/>
          </p:nvPr>
        </p:nvSpPr>
        <p:spPr>
          <a:xfrm>
            <a:off x="190319" y="267150"/>
            <a:ext cx="11621473" cy="1082156"/>
          </a:xfrm>
          <a:prstGeom prst="rect">
            <a:avLst/>
          </a:prstGeom>
        </p:spPr>
        <p:txBody>
          <a:bodyPr vert="horz" wrap="square" lIns="0" tIns="74295" rIns="0" bIns="0" rtlCol="0">
            <a:spAutoFit/>
          </a:bodyPr>
          <a:lstStyle/>
          <a:p>
            <a:pPr algn="ctr"/>
            <a:r>
              <a:rPr lang="en-US" sz="3000" spc="-5">
                <a:latin typeface="Arial"/>
                <a:cs typeface="Arial"/>
              </a:rPr>
              <a:t>Analyses by bottleneck categories helps inform prioritization </a:t>
            </a:r>
            <a:endParaRPr lang="en-US" sz="3000" b="0" spc="-5">
              <a:solidFill>
                <a:srgbClr val="000000"/>
              </a:solidFill>
              <a:latin typeface="Arial"/>
              <a:cs typeface="Arial"/>
            </a:endParaRPr>
          </a:p>
          <a:p>
            <a:pPr marL="12700" marR="5080">
              <a:lnSpc>
                <a:spcPts val="3890"/>
              </a:lnSpc>
              <a:spcBef>
                <a:spcPts val="585"/>
              </a:spcBef>
            </a:pPr>
            <a:endParaRPr lang="en-US" spc="-5">
              <a:latin typeface="Arial"/>
              <a:cs typeface="Arial"/>
            </a:endParaRPr>
          </a:p>
        </p:txBody>
      </p:sp>
      <p:pic>
        <p:nvPicPr>
          <p:cNvPr id="2" name="Picture 1">
            <a:extLst>
              <a:ext uri="{FF2B5EF4-FFF2-40B4-BE49-F238E27FC236}">
                <a16:creationId xmlns:a16="http://schemas.microsoft.com/office/drawing/2014/main" id="{CE1EB3BB-221A-B133-2823-6161EC933D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415" y="1349306"/>
            <a:ext cx="11870266" cy="4204827"/>
          </a:xfrm>
          <a:prstGeom prst="rect">
            <a:avLst/>
          </a:prstGeom>
        </p:spPr>
      </p:pic>
    </p:spTree>
    <p:extLst>
      <p:ext uri="{BB962C8B-B14F-4D97-AF65-F5344CB8AC3E}">
        <p14:creationId xmlns:p14="http://schemas.microsoft.com/office/powerpoint/2010/main" val="11722234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8704A-CB9A-FD38-87EA-28311D1685E3}"/>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53B61CB9-77EA-28B8-197B-6FBBF487904D}"/>
              </a:ext>
            </a:extLst>
          </p:cNvPr>
          <p:cNvSpPr/>
          <p:nvPr/>
        </p:nvSpPr>
        <p:spPr>
          <a:xfrm>
            <a:off x="495645" y="1824966"/>
            <a:ext cx="11217889" cy="2240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graphicFrame>
        <p:nvGraphicFramePr>
          <p:cNvPr id="8" name="Chart 7">
            <a:extLst>
              <a:ext uri="{FF2B5EF4-FFF2-40B4-BE49-F238E27FC236}">
                <a16:creationId xmlns:a16="http://schemas.microsoft.com/office/drawing/2014/main" id="{2F5D8944-3887-5C00-EE16-68DCB1017340}"/>
              </a:ext>
            </a:extLst>
          </p:cNvPr>
          <p:cNvGraphicFramePr>
            <a:graphicFrameLocks/>
          </p:cNvGraphicFramePr>
          <p:nvPr>
            <p:extLst>
              <p:ext uri="{D42A27DB-BD31-4B8C-83A1-F6EECF244321}">
                <p14:modId xmlns:p14="http://schemas.microsoft.com/office/powerpoint/2010/main" val="2486299107"/>
              </p:ext>
            </p:extLst>
          </p:nvPr>
        </p:nvGraphicFramePr>
        <p:xfrm>
          <a:off x="636633" y="2351821"/>
          <a:ext cx="10918734" cy="170818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69A6E91-24EE-4094-24F6-C92A68382B40}"/>
              </a:ext>
            </a:extLst>
          </p:cNvPr>
          <p:cNvSpPr txBox="1"/>
          <p:nvPr/>
        </p:nvSpPr>
        <p:spPr>
          <a:xfrm>
            <a:off x="636633" y="2021773"/>
            <a:ext cx="11207137" cy="307777"/>
          </a:xfrm>
          <a:prstGeom prst="rect">
            <a:avLst/>
          </a:prstGeom>
          <a:noFill/>
        </p:spPr>
        <p:txBody>
          <a:bodyPr wrap="square" lIns="91440" tIns="45720" rIns="91440" bIns="45720" anchor="t">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Public Sans"/>
              </a:rPr>
              <a:t>Common bottleneck categories </a:t>
            </a:r>
            <a:r>
              <a:rPr kumimoji="0" lang="en-US" sz="1400" b="0" i="0" u="none" strike="noStrike" kern="1200" cap="none" spc="0" normalizeH="0" baseline="0" noProof="0">
                <a:ln>
                  <a:noFill/>
                </a:ln>
                <a:solidFill>
                  <a:prstClr val="black"/>
                </a:solidFill>
                <a:effectLst/>
                <a:uLnTx/>
                <a:uFillTx/>
                <a:latin typeface="Public Sans"/>
              </a:rPr>
              <a:t>|</a:t>
            </a:r>
            <a:r>
              <a:rPr kumimoji="0" lang="en-US" sz="1400" b="1" i="0" u="none" strike="noStrike" kern="1200" cap="none" spc="0" normalizeH="0" baseline="0" noProof="0">
                <a:ln>
                  <a:noFill/>
                </a:ln>
                <a:solidFill>
                  <a:prstClr val="black"/>
                </a:solidFill>
                <a:effectLst/>
                <a:uLnTx/>
                <a:uFillTx/>
                <a:latin typeface="Public Sans"/>
              </a:rPr>
              <a:t> 41 events (2018-2022) from Brazil, Ethiopia, Liberia, Nigeria, Uganda</a:t>
            </a:r>
          </a:p>
        </p:txBody>
      </p:sp>
      <p:sp>
        <p:nvSpPr>
          <p:cNvPr id="12" name="Rounded Rectangle 11">
            <a:extLst>
              <a:ext uri="{FF2B5EF4-FFF2-40B4-BE49-F238E27FC236}">
                <a16:creationId xmlns:a16="http://schemas.microsoft.com/office/drawing/2014/main" id="{CF19F50D-9CB1-E456-97D0-54AC1D5A740D}"/>
              </a:ext>
            </a:extLst>
          </p:cNvPr>
          <p:cNvSpPr/>
          <p:nvPr/>
        </p:nvSpPr>
        <p:spPr>
          <a:xfrm>
            <a:off x="635167" y="4612905"/>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9373D"/>
                </a:solidFill>
                <a:effectLst/>
                <a:uLnTx/>
                <a:uFillTx/>
                <a:latin typeface="Arial"/>
                <a:ea typeface="+mn-ea"/>
                <a:cs typeface="Arial"/>
              </a:rPr>
              <a:t>Most </a:t>
            </a:r>
            <a:r>
              <a:rPr lang="en-US" sz="1600" b="1">
                <a:solidFill>
                  <a:srgbClr val="E9373D"/>
                </a:solidFill>
                <a:latin typeface="Arial"/>
                <a:cs typeface="Arial"/>
              </a:rPr>
              <a:t>detection</a:t>
            </a:r>
            <a:r>
              <a:rPr kumimoji="0" lang="en-US" sz="1600" b="1" i="0" u="none" strike="noStrike" kern="1200" cap="none" spc="0" normalizeH="0" baseline="0" noProof="0">
                <a:ln>
                  <a:noFill/>
                </a:ln>
                <a:solidFill>
                  <a:srgbClr val="E9373D"/>
                </a:solidFill>
                <a:effectLst/>
                <a:uLnTx/>
                <a:uFillTx/>
                <a:latin typeface="Arial"/>
                <a:ea typeface="+mn-ea"/>
                <a:cs typeface="Arial"/>
              </a:rPr>
              <a:t> bottlenecks are at the health facility level</a:t>
            </a:r>
            <a:br>
              <a:rPr lang="en-US" sz="1600" b="0" i="0" u="none" strike="noStrike" kern="1200" cap="none" spc="0" normalizeH="0" baseline="0" noProof="0">
                <a:ln>
                  <a:noFill/>
                </a:ln>
                <a:effectLst/>
                <a:uLnTx/>
                <a:uFillTx/>
                <a:latin typeface="Arial"/>
              </a:rPr>
            </a:br>
            <a:r>
              <a:rPr kumimoji="0" lang="en-US" sz="1600" b="0" i="0" u="none" strike="noStrike" kern="1200" cap="none" spc="0" normalizeH="0" baseline="0" noProof="0">
                <a:ln>
                  <a:noFill/>
                </a:ln>
                <a:solidFill>
                  <a:prstClr val="black"/>
                </a:solidFill>
                <a:effectLst/>
                <a:uLnTx/>
                <a:uFillTx/>
                <a:latin typeface="Arial"/>
                <a:ea typeface="+mn-ea"/>
                <a:cs typeface="Arial"/>
              </a:rPr>
              <a:t>Predominantly health workers’ failure to recognize diseases and collect appropriate specimens</a:t>
            </a:r>
          </a:p>
        </p:txBody>
      </p:sp>
      <p:sp>
        <p:nvSpPr>
          <p:cNvPr id="13" name="Rounded Rectangle 12">
            <a:extLst>
              <a:ext uri="{FF2B5EF4-FFF2-40B4-BE49-F238E27FC236}">
                <a16:creationId xmlns:a16="http://schemas.microsoft.com/office/drawing/2014/main" id="{0E7C5E21-DD1A-E0BD-A4CF-D4DE0F2E8236}"/>
              </a:ext>
            </a:extLst>
          </p:cNvPr>
          <p:cNvSpPr/>
          <p:nvPr/>
        </p:nvSpPr>
        <p:spPr>
          <a:xfrm>
            <a:off x="635167" y="5236831"/>
            <a:ext cx="11283336" cy="627650"/>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9201"/>
                </a:solidFill>
                <a:effectLst/>
                <a:uLnTx/>
                <a:uFillTx/>
                <a:latin typeface="Arial"/>
                <a:ea typeface="+mn-ea"/>
                <a:cs typeface="Arial"/>
              </a:rPr>
              <a:t>Most </a:t>
            </a:r>
            <a:r>
              <a:rPr lang="en-US" sz="1600" b="1">
                <a:solidFill>
                  <a:srgbClr val="FF9201"/>
                </a:solidFill>
                <a:latin typeface="Arial"/>
                <a:cs typeface="Arial"/>
              </a:rPr>
              <a:t>notification</a:t>
            </a:r>
            <a:r>
              <a:rPr kumimoji="0" lang="en-US" sz="1600" b="1" i="0" u="none" strike="noStrike" kern="1200" cap="none" spc="0" normalizeH="0" baseline="0" noProof="0">
                <a:ln>
                  <a:noFill/>
                </a:ln>
                <a:solidFill>
                  <a:srgbClr val="FF9201"/>
                </a:solidFill>
                <a:effectLst/>
                <a:uLnTx/>
                <a:uFillTx/>
                <a:latin typeface="Arial"/>
                <a:ea typeface="+mn-ea"/>
                <a:cs typeface="Arial"/>
              </a:rPr>
              <a:t> bottlenecks are at the subnational level</a:t>
            </a:r>
            <a:br>
              <a:rPr lang="en-US" sz="1600" b="0" i="0" u="none" strike="noStrike" kern="1200" cap="none" spc="0" normalizeH="0" baseline="0" noProof="0">
                <a:ln>
                  <a:noFill/>
                </a:ln>
                <a:effectLst/>
                <a:uLnTx/>
                <a:uFillTx/>
                <a:latin typeface="Arial"/>
              </a:rPr>
            </a:br>
            <a:r>
              <a:rPr kumimoji="0" lang="en-US" sz="1600" b="0" i="0" u="none" strike="noStrike" kern="1200" cap="none" spc="0" normalizeH="0" baseline="0" noProof="0">
                <a:ln>
                  <a:noFill/>
                </a:ln>
                <a:solidFill>
                  <a:prstClr val="black"/>
                </a:solidFill>
                <a:effectLst/>
                <a:uLnTx/>
                <a:uFillTx/>
                <a:latin typeface="Arial"/>
                <a:ea typeface="+mn-ea"/>
                <a:cs typeface="Arial"/>
              </a:rPr>
              <a:t>Predominantly failures in chains of communication using manual or digital methods</a:t>
            </a:r>
          </a:p>
        </p:txBody>
      </p:sp>
      <p:sp>
        <p:nvSpPr>
          <p:cNvPr id="14" name="Rounded Rectangle 13">
            <a:extLst>
              <a:ext uri="{FF2B5EF4-FFF2-40B4-BE49-F238E27FC236}">
                <a16:creationId xmlns:a16="http://schemas.microsoft.com/office/drawing/2014/main" id="{FC5A526A-D432-2EE7-BD45-409819631756}"/>
              </a:ext>
            </a:extLst>
          </p:cNvPr>
          <p:cNvSpPr/>
          <p:nvPr/>
        </p:nvSpPr>
        <p:spPr>
          <a:xfrm>
            <a:off x="635167" y="5864855"/>
            <a:ext cx="11283336" cy="627651"/>
          </a:xfrm>
          <a:prstGeom prst="roundRect">
            <a:avLst>
              <a:gd name="adj" fmla="val 13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40BE52"/>
                </a:solidFill>
                <a:effectLst/>
                <a:uLnTx/>
                <a:uFillTx/>
                <a:latin typeface="Arial"/>
                <a:ea typeface="+mn-ea"/>
                <a:cs typeface="Arial"/>
              </a:rPr>
              <a:t>Response bottlenecks are distributed between subnational and national levels</a:t>
            </a:r>
            <a:br>
              <a:rPr kumimoji="0" lang="en-US" sz="1600" b="0" i="0" u="none" strike="noStrike" kern="1200" cap="none" spc="0" normalizeH="0" baseline="0" noProof="0">
                <a:ln>
                  <a:noFill/>
                </a:ln>
                <a:solidFill>
                  <a:srgbClr val="FFFFFF"/>
                </a:solidFill>
                <a:effectLst/>
                <a:uLnTx/>
                <a:uFillTx/>
                <a:latin typeface="Arial"/>
                <a:ea typeface="+mn-ea"/>
                <a:cs typeface="+mn-cs"/>
              </a:rPr>
            </a:br>
            <a:r>
              <a:rPr kumimoji="0" lang="en-US" sz="1600" b="0" i="0" u="none" strike="noStrike" kern="1200" cap="none" spc="0" normalizeH="0" baseline="0" noProof="0">
                <a:ln>
                  <a:noFill/>
                </a:ln>
                <a:solidFill>
                  <a:prstClr val="black"/>
                </a:solidFill>
                <a:effectLst/>
                <a:uLnTx/>
                <a:uFillTx/>
                <a:latin typeface="Arial"/>
                <a:ea typeface="+mn-ea"/>
                <a:cs typeface="Arial"/>
              </a:rPr>
              <a:t>Predominantly lack of early or adequate response funds at subnational and national levels and laboratory confirmation</a:t>
            </a:r>
          </a:p>
        </p:txBody>
      </p:sp>
      <p:sp>
        <p:nvSpPr>
          <p:cNvPr id="15" name="TextBox 14">
            <a:extLst>
              <a:ext uri="{FF2B5EF4-FFF2-40B4-BE49-F238E27FC236}">
                <a16:creationId xmlns:a16="http://schemas.microsoft.com/office/drawing/2014/main" id="{3DD96AE2-8351-A27B-F02B-AC0ECA341E2F}"/>
              </a:ext>
            </a:extLst>
          </p:cNvPr>
          <p:cNvSpPr txBox="1"/>
          <p:nvPr/>
        </p:nvSpPr>
        <p:spPr>
          <a:xfrm>
            <a:off x="440237" y="4242672"/>
            <a:ext cx="3859449" cy="369332"/>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Common categories per interval</a:t>
            </a:r>
          </a:p>
        </p:txBody>
      </p:sp>
      <p:sp>
        <p:nvSpPr>
          <p:cNvPr id="3" name="TextBox 2">
            <a:extLst>
              <a:ext uri="{FF2B5EF4-FFF2-40B4-BE49-F238E27FC236}">
                <a16:creationId xmlns:a16="http://schemas.microsoft.com/office/drawing/2014/main" id="{D170B50C-302D-411D-D3CA-515120FD0088}"/>
              </a:ext>
            </a:extLst>
          </p:cNvPr>
          <p:cNvSpPr txBox="1"/>
          <p:nvPr/>
        </p:nvSpPr>
        <p:spPr>
          <a:xfrm>
            <a:off x="256104" y="1265557"/>
            <a:ext cx="11250601" cy="430887"/>
          </a:xfrm>
          <a:prstGeom prst="rect">
            <a:avLst/>
          </a:prstGeom>
          <a:noFill/>
        </p:spPr>
        <p:txBody>
          <a:bodyPr wrap="square" lIns="91440" tIns="45720" rIns="91440" bIns="45720" anchor="t">
            <a:spAutoFit/>
          </a:bodyPr>
          <a:lstStyle/>
          <a:p>
            <a:pPr>
              <a:defRPr/>
            </a:pPr>
            <a:r>
              <a:rPr lang="en-US" sz="2200" b="1">
                <a:solidFill>
                  <a:srgbClr val="618393"/>
                </a:solidFill>
                <a:latin typeface="Arial"/>
                <a:cs typeface="Arial"/>
              </a:rPr>
              <a:t>Identifying the</a:t>
            </a:r>
            <a:r>
              <a:rPr kumimoji="0" lang="en-US" sz="2200" b="1" i="0" u="none" strike="noStrike" kern="1200" cap="none" spc="0" normalizeH="0" baseline="0" noProof="0">
                <a:ln>
                  <a:noFill/>
                </a:ln>
                <a:solidFill>
                  <a:srgbClr val="618393"/>
                </a:solidFill>
                <a:effectLst/>
                <a:uLnTx/>
                <a:uFillTx/>
                <a:latin typeface="Arial"/>
                <a:cs typeface="Arial"/>
              </a:rPr>
              <a:t> common bottlenecks helps to prioritize actions and investments</a:t>
            </a:r>
          </a:p>
        </p:txBody>
      </p:sp>
      <p:sp>
        <p:nvSpPr>
          <p:cNvPr id="7" name="Rectangle: Rounded Corners 6">
            <a:extLst>
              <a:ext uri="{FF2B5EF4-FFF2-40B4-BE49-F238E27FC236}">
                <a16:creationId xmlns:a16="http://schemas.microsoft.com/office/drawing/2014/main" id="{75AB9BBF-8E8D-E1C5-1A64-5D4117FBCB11}"/>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16" name="Oval 15">
            <a:extLst>
              <a:ext uri="{FF2B5EF4-FFF2-40B4-BE49-F238E27FC236}">
                <a16:creationId xmlns:a16="http://schemas.microsoft.com/office/drawing/2014/main" id="{B4D57549-84BA-6452-9AB0-1E41B3A3DE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9872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8" grpId="0">
        <p:bldAsOne/>
      </p:bldGraphic>
      <p:bldP spid="10" grpId="0"/>
      <p:bldP spid="12" grpId="0" animBg="1"/>
      <p:bldP spid="13" grpId="0" animBg="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BFB0C67-3533-9D42-21EE-18DF2F9759C7}"/>
              </a:ext>
            </a:extLst>
          </p:cNvPr>
          <p:cNvSpPr/>
          <p:nvPr/>
        </p:nvSpPr>
        <p:spPr>
          <a:xfrm>
            <a:off x="6314564" y="4639970"/>
            <a:ext cx="1766947" cy="1642222"/>
          </a:xfrm>
          <a:prstGeom prst="roundRect">
            <a:avLst>
              <a:gd name="adj" fmla="val 10000"/>
            </a:avLst>
          </a:prstGeom>
          <a:blipFill>
            <a:blip r:embed="rId3"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7" name="Rounded Rectangle 6">
            <a:extLst>
              <a:ext uri="{FF2B5EF4-FFF2-40B4-BE49-F238E27FC236}">
                <a16:creationId xmlns:a16="http://schemas.microsoft.com/office/drawing/2014/main" id="{BB467829-F1C3-BCD0-342A-CB09BAB750E8}"/>
              </a:ext>
            </a:extLst>
          </p:cNvPr>
          <p:cNvSpPr/>
          <p:nvPr/>
        </p:nvSpPr>
        <p:spPr>
          <a:xfrm>
            <a:off x="545452" y="4602586"/>
            <a:ext cx="1720157" cy="1703239"/>
          </a:xfrm>
          <a:prstGeom prst="roundRect">
            <a:avLst>
              <a:gd name="adj" fmla="val 10000"/>
            </a:avLst>
          </a:prstGeom>
          <a:blipFill>
            <a:blip r:embed="rId4"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13" name="Title 1">
            <a:extLst>
              <a:ext uri="{FF2B5EF4-FFF2-40B4-BE49-F238E27FC236}">
                <a16:creationId xmlns:a16="http://schemas.microsoft.com/office/drawing/2014/main" id="{2EB6F167-63E5-98A0-EEBE-9AF24672A4F6}"/>
              </a:ext>
            </a:extLst>
          </p:cNvPr>
          <p:cNvSpPr>
            <a:spLocks noGrp="1"/>
          </p:cNvSpPr>
          <p:nvPr>
            <p:ph type="title"/>
          </p:nvPr>
        </p:nvSpPr>
        <p:spPr>
          <a:xfrm>
            <a:off x="293140" y="1207134"/>
            <a:ext cx="10515600" cy="434644"/>
          </a:xfrm>
        </p:spPr>
        <p:txBody>
          <a:bodyPr/>
          <a:lstStyle/>
          <a:p>
            <a:r>
              <a:rPr lang="en-US" sz="2400">
                <a:solidFill>
                  <a:schemeClr val="tx2"/>
                </a:solidFill>
              </a:rPr>
              <a:t>Common bottlenecks informing actions</a:t>
            </a:r>
          </a:p>
        </p:txBody>
      </p:sp>
      <p:grpSp>
        <p:nvGrpSpPr>
          <p:cNvPr id="27" name="Group 26">
            <a:extLst>
              <a:ext uri="{FF2B5EF4-FFF2-40B4-BE49-F238E27FC236}">
                <a16:creationId xmlns:a16="http://schemas.microsoft.com/office/drawing/2014/main" id="{09F3EB51-4509-DD6D-92D0-BD0F8DE5886E}"/>
              </a:ext>
            </a:extLst>
          </p:cNvPr>
          <p:cNvGrpSpPr/>
          <p:nvPr/>
        </p:nvGrpSpPr>
        <p:grpSpPr>
          <a:xfrm>
            <a:off x="296229" y="1742877"/>
            <a:ext cx="5638903" cy="2270615"/>
            <a:chOff x="457096" y="1839876"/>
            <a:chExt cx="5638903" cy="2270615"/>
          </a:xfrm>
        </p:grpSpPr>
        <p:grpSp>
          <p:nvGrpSpPr>
            <p:cNvPr id="21" name="Group 20">
              <a:extLst>
                <a:ext uri="{FF2B5EF4-FFF2-40B4-BE49-F238E27FC236}">
                  <a16:creationId xmlns:a16="http://schemas.microsoft.com/office/drawing/2014/main" id="{9B620F80-5766-650E-1927-598AB28346AA}"/>
                </a:ext>
              </a:extLst>
            </p:cNvPr>
            <p:cNvGrpSpPr/>
            <p:nvPr/>
          </p:nvGrpSpPr>
          <p:grpSpPr>
            <a:xfrm>
              <a:off x="548246" y="1839876"/>
              <a:ext cx="2440727" cy="2159103"/>
              <a:chOff x="548246" y="1839876"/>
              <a:chExt cx="2440727" cy="2159103"/>
            </a:xfrm>
          </p:grpSpPr>
          <p:sp>
            <p:nvSpPr>
              <p:cNvPr id="5" name="Rounded Rectangle 4">
                <a:extLst>
                  <a:ext uri="{FF2B5EF4-FFF2-40B4-BE49-F238E27FC236}">
                    <a16:creationId xmlns:a16="http://schemas.microsoft.com/office/drawing/2014/main" id="{5279B956-9AEA-CA15-4EDE-C9681C8235B6}"/>
                  </a:ext>
                </a:extLst>
              </p:cNvPr>
              <p:cNvSpPr/>
              <p:nvPr/>
            </p:nvSpPr>
            <p:spPr>
              <a:xfrm>
                <a:off x="612178" y="2346855"/>
                <a:ext cx="1808102" cy="1652124"/>
              </a:xfrm>
              <a:prstGeom prst="roundRect">
                <a:avLst>
                  <a:gd name="adj" fmla="val 10000"/>
                </a:avLst>
              </a:prstGeom>
              <a:blipFill>
                <a:blip r:embed="rId5"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92F6EC92-5B38-6F78-1E02-B9F41DF9DDAD}"/>
                  </a:ext>
                </a:extLst>
              </p:cNvPr>
              <p:cNvSpPr txBox="1"/>
              <p:nvPr/>
            </p:nvSpPr>
            <p:spPr>
              <a:xfrm>
                <a:off x="54824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Sierra Leone</a:t>
                </a:r>
                <a:endParaRPr lang="en-US">
                  <a:ea typeface="+mn-ea"/>
                </a:endParaRPr>
              </a:p>
            </p:txBody>
          </p:sp>
        </p:grpSp>
        <p:sp>
          <p:nvSpPr>
            <p:cNvPr id="14" name="Rounded Rectangle 13">
              <a:extLst>
                <a:ext uri="{FF2B5EF4-FFF2-40B4-BE49-F238E27FC236}">
                  <a16:creationId xmlns:a16="http://schemas.microsoft.com/office/drawing/2014/main" id="{20E667E5-259B-727C-EEF4-1C579A071931}"/>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17" name="Rounded Rectangle 16">
            <a:extLst>
              <a:ext uri="{FF2B5EF4-FFF2-40B4-BE49-F238E27FC236}">
                <a16:creationId xmlns:a16="http://schemas.microsoft.com/office/drawing/2014/main" id="{CB07F624-897C-04A6-CA91-28C234F26D90}"/>
              </a:ext>
            </a:extLst>
          </p:cNvPr>
          <p:cNvSpPr/>
          <p:nvPr/>
        </p:nvSpPr>
        <p:spPr>
          <a:xfrm>
            <a:off x="6315501" y="2248374"/>
            <a:ext cx="1832883" cy="1652124"/>
          </a:xfrm>
          <a:prstGeom prst="roundRect">
            <a:avLst>
              <a:gd name="adj" fmla="val 10000"/>
            </a:avLst>
          </a:prstGeom>
          <a:blipFill>
            <a:blip r:embed="rId6" cstate="screen">
              <a:extLst>
                <a:ext uri="{28A0092B-C50C-407E-A947-70E740481C1C}">
                  <a14:useLocalDpi xmlns:a14="http://schemas.microsoft.com/office/drawing/2010/main"/>
                </a:ext>
              </a:extLst>
            </a:blip>
            <a:srcRect/>
            <a:stretch>
              <a:fillRect/>
            </a:stretch>
          </a:blipFill>
          <a:ln w="38100">
            <a:noFill/>
          </a:ln>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hueOff val="0"/>
                  <a:satOff val="0"/>
                  <a:lumOff val="0"/>
                  <a:alphaOff val="0"/>
                </a:srgbClr>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4705B5C-4BDE-252E-B255-4824AF4E954A}"/>
              </a:ext>
            </a:extLst>
          </p:cNvPr>
          <p:cNvSpPr txBox="1"/>
          <p:nvPr/>
        </p:nvSpPr>
        <p:spPr>
          <a:xfrm>
            <a:off x="452694" y="4115292"/>
            <a:ext cx="2488233"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Nigeria</a:t>
            </a:r>
            <a:endParaRPr lang="en-US">
              <a:ea typeface="+mn-ea"/>
            </a:endParaRPr>
          </a:p>
        </p:txBody>
      </p:sp>
      <p:sp>
        <p:nvSpPr>
          <p:cNvPr id="26" name="Rounded Rectangle 25">
            <a:extLst>
              <a:ext uri="{FF2B5EF4-FFF2-40B4-BE49-F238E27FC236}">
                <a16:creationId xmlns:a16="http://schemas.microsoft.com/office/drawing/2014/main" id="{F181A257-B18A-F6A2-97D8-321E6D8484B9}"/>
              </a:ext>
            </a:extLst>
          </p:cNvPr>
          <p:cNvSpPr/>
          <p:nvPr/>
        </p:nvSpPr>
        <p:spPr>
          <a:xfrm>
            <a:off x="387381" y="4501448"/>
            <a:ext cx="5547752" cy="1913490"/>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D905FF87-7FAA-E051-8EFF-A50257DDE705}"/>
              </a:ext>
            </a:extLst>
          </p:cNvPr>
          <p:cNvGrpSpPr/>
          <p:nvPr/>
        </p:nvGrpSpPr>
        <p:grpSpPr>
          <a:xfrm>
            <a:off x="6165777" y="1742877"/>
            <a:ext cx="5638903" cy="2270615"/>
            <a:chOff x="457096" y="1839876"/>
            <a:chExt cx="5638903" cy="2270615"/>
          </a:xfrm>
        </p:grpSpPr>
        <p:sp>
          <p:nvSpPr>
            <p:cNvPr id="32" name="TextBox 31">
              <a:extLst>
                <a:ext uri="{FF2B5EF4-FFF2-40B4-BE49-F238E27FC236}">
                  <a16:creationId xmlns:a16="http://schemas.microsoft.com/office/drawing/2014/main" id="{D35FFBF8-A3C4-3E15-2F84-CCCE61A16A58}"/>
                </a:ext>
              </a:extLst>
            </p:cNvPr>
            <p:cNvSpPr txBox="1"/>
            <p:nvPr/>
          </p:nvSpPr>
          <p:spPr>
            <a:xfrm>
              <a:off x="489336"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Cambodia</a:t>
              </a:r>
              <a:endParaRPr lang="en-US">
                <a:ea typeface="+mn-ea"/>
              </a:endParaRPr>
            </a:p>
          </p:txBody>
        </p:sp>
        <p:sp>
          <p:nvSpPr>
            <p:cNvPr id="30" name="Rounded Rectangle 29">
              <a:extLst>
                <a:ext uri="{FF2B5EF4-FFF2-40B4-BE49-F238E27FC236}">
                  <a16:creationId xmlns:a16="http://schemas.microsoft.com/office/drawing/2014/main" id="{9A2E01AA-D2C9-5F2A-FD3B-76A3C5FCAE1B}"/>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34" name="Group 33">
            <a:extLst>
              <a:ext uri="{FF2B5EF4-FFF2-40B4-BE49-F238E27FC236}">
                <a16:creationId xmlns:a16="http://schemas.microsoft.com/office/drawing/2014/main" id="{C9629827-CE6E-B368-EB2B-9F831511F924}"/>
              </a:ext>
            </a:extLst>
          </p:cNvPr>
          <p:cNvGrpSpPr/>
          <p:nvPr/>
        </p:nvGrpSpPr>
        <p:grpSpPr>
          <a:xfrm>
            <a:off x="6165777" y="4144321"/>
            <a:ext cx="5638903" cy="2270615"/>
            <a:chOff x="457096" y="1839876"/>
            <a:chExt cx="5638903" cy="2270615"/>
          </a:xfrm>
        </p:grpSpPr>
        <p:sp>
          <p:nvSpPr>
            <p:cNvPr id="35" name="TextBox 34">
              <a:extLst>
                <a:ext uri="{FF2B5EF4-FFF2-40B4-BE49-F238E27FC236}">
                  <a16:creationId xmlns:a16="http://schemas.microsoft.com/office/drawing/2014/main" id="{EBA7C3FD-6CD3-F428-03A2-F543A6B4F383}"/>
                </a:ext>
              </a:extLst>
            </p:cNvPr>
            <p:cNvSpPr txBox="1"/>
            <p:nvPr/>
          </p:nvSpPr>
          <p:spPr>
            <a:xfrm>
              <a:off x="482079" y="1839876"/>
              <a:ext cx="2440727" cy="400110"/>
            </a:xfrm>
            <a:prstGeom prst="rect">
              <a:avLst/>
            </a:prstGeom>
            <a:noFill/>
          </p:spPr>
          <p:txBody>
            <a:bodyPr wrap="square" lIns="91440" tIns="45720" rIns="91440" bIns="45720" rtlCol="0" anchor="t">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Zambia</a:t>
              </a:r>
              <a:endParaRPr lang="en-US">
                <a:ea typeface="+mn-ea"/>
              </a:endParaRPr>
            </a:p>
          </p:txBody>
        </p:sp>
        <p:sp>
          <p:nvSpPr>
            <p:cNvPr id="36" name="Rounded Rectangle 35">
              <a:extLst>
                <a:ext uri="{FF2B5EF4-FFF2-40B4-BE49-F238E27FC236}">
                  <a16:creationId xmlns:a16="http://schemas.microsoft.com/office/drawing/2014/main" id="{327B666F-76C4-6138-105C-2AB3153331E6}"/>
                </a:ext>
              </a:extLst>
            </p:cNvPr>
            <p:cNvSpPr/>
            <p:nvPr/>
          </p:nvSpPr>
          <p:spPr>
            <a:xfrm>
              <a:off x="457096" y="2197002"/>
              <a:ext cx="5638903" cy="1913489"/>
            </a:xfrm>
            <a:prstGeom prst="roundRect">
              <a:avLst/>
            </a:prstGeom>
            <a:noFill/>
            <a:ln w="1905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8" name="Rounded Rectangle 4">
            <a:extLst>
              <a:ext uri="{FF2B5EF4-FFF2-40B4-BE49-F238E27FC236}">
                <a16:creationId xmlns:a16="http://schemas.microsoft.com/office/drawing/2014/main" id="{BB115B58-2AED-0AD3-3AEF-8B253A723584}"/>
              </a:ext>
            </a:extLst>
          </p:cNvPr>
          <p:cNvSpPr/>
          <p:nvPr/>
        </p:nvSpPr>
        <p:spPr>
          <a:xfrm>
            <a:off x="2362750" y="2138344"/>
            <a:ext cx="3572382"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a:ln>
                  <a:noFill/>
                </a:ln>
                <a:solidFill>
                  <a:srgbClr val="384D56"/>
                </a:solidFill>
                <a:effectLst/>
                <a:uLnTx/>
                <a:uFillTx/>
                <a:latin typeface="Arial"/>
                <a:ea typeface="+mn-ea"/>
                <a:cs typeface="Arial"/>
              </a:rPr>
              <a:t> Retrospective analysis of 16 events identified common</a:t>
            </a:r>
            <a:r>
              <a:rPr kumimoji="0" lang="en-US" sz="1600" b="1" i="0" u="none" strike="noStrike" kern="1200" cap="none" spc="0" normalizeH="0" baseline="0" noProof="0">
                <a:ln>
                  <a:noFill/>
                </a:ln>
                <a:solidFill>
                  <a:srgbClr val="384D56"/>
                </a:solidFill>
                <a:effectLst/>
                <a:uLnTx/>
                <a:uFillTx/>
                <a:latin typeface="Arial"/>
                <a:ea typeface="+mn-ea"/>
                <a:cs typeface="Arial"/>
              </a:rPr>
              <a:t> communication bottleneck between community and central level</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a:ln>
                  <a:noFill/>
                </a:ln>
                <a:solidFill>
                  <a:srgbClr val="384D56"/>
                </a:solidFill>
                <a:effectLst/>
                <a:uLnTx/>
                <a:uFillTx/>
                <a:latin typeface="Arial"/>
                <a:ea typeface="+mn-ea"/>
                <a:cs typeface="Arial"/>
              </a:rPr>
              <a:t> MoH and partners to strengthen call center and operational protocols for improved surveillance</a:t>
            </a:r>
            <a:endParaRPr lang="en-US" sz="1600" b="0" i="0" u="none" strike="noStrike" kern="1200" cap="none" spc="0" normalizeH="0" baseline="0" noProof="0">
              <a:ln>
                <a:noFill/>
              </a:ln>
              <a:solidFill>
                <a:srgbClr val="384D56"/>
              </a:solidFill>
              <a:effectLst/>
              <a:uLnTx/>
              <a:uFillTx/>
              <a:latin typeface="Arial"/>
              <a:cs typeface="Arial"/>
            </a:endParaRPr>
          </a:p>
        </p:txBody>
      </p:sp>
      <p:sp>
        <p:nvSpPr>
          <p:cNvPr id="39" name="Rounded Rectangle 4">
            <a:extLst>
              <a:ext uri="{FF2B5EF4-FFF2-40B4-BE49-F238E27FC236}">
                <a16:creationId xmlns:a16="http://schemas.microsoft.com/office/drawing/2014/main" id="{66FED45E-1255-B3B2-7079-6E4C9A3A6B6E}"/>
              </a:ext>
            </a:extLst>
          </p:cNvPr>
          <p:cNvSpPr/>
          <p:nvPr/>
        </p:nvSpPr>
        <p:spPr>
          <a:xfrm>
            <a:off x="2362752" y="4482653"/>
            <a:ext cx="3495478" cy="187514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a:ln>
                  <a:noFill/>
                </a:ln>
                <a:solidFill>
                  <a:srgbClr val="384D56"/>
                </a:solidFill>
                <a:effectLst/>
                <a:uLnTx/>
                <a:uFillTx/>
                <a:latin typeface="Arial"/>
                <a:ea typeface="+mn-ea"/>
                <a:cs typeface="Arial"/>
              </a:rPr>
              <a:t> Found common bottleneck around </a:t>
            </a:r>
            <a:r>
              <a:rPr kumimoji="0" lang="en-US" sz="1600" b="1" i="0" u="none" strike="noStrike" kern="1200" cap="none" spc="0" normalizeH="0" baseline="0" noProof="0">
                <a:ln>
                  <a:noFill/>
                </a:ln>
                <a:solidFill>
                  <a:srgbClr val="384D56"/>
                </a:solidFill>
                <a:effectLst/>
                <a:uLnTx/>
                <a:uFillTx/>
                <a:latin typeface="Arial"/>
                <a:ea typeface="+mn-ea"/>
                <a:cs typeface="Arial"/>
              </a:rPr>
              <a:t>bureaucratic procedures delaying funds </a:t>
            </a:r>
            <a:r>
              <a:rPr kumimoji="0" lang="en-US" sz="1600" b="0" i="0" u="none" strike="noStrike" kern="1200" cap="none" spc="0" normalizeH="0" baseline="0" noProof="0">
                <a:ln>
                  <a:noFill/>
                </a:ln>
                <a:solidFill>
                  <a:srgbClr val="384D56"/>
                </a:solidFill>
                <a:effectLst/>
                <a:uLnTx/>
                <a:uFillTx/>
                <a:latin typeface="Arial"/>
                <a:ea typeface="+mn-ea"/>
                <a:cs typeface="Arial"/>
              </a:rPr>
              <a:t>to support response across several outbreaks </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a:ln>
                  <a:noFill/>
                </a:ln>
                <a:solidFill>
                  <a:srgbClr val="384D56"/>
                </a:solidFill>
                <a:effectLst/>
                <a:uLnTx/>
                <a:uFillTx/>
                <a:latin typeface="Arial"/>
                <a:ea typeface="+mn-ea"/>
                <a:cs typeface="Arial"/>
              </a:rPr>
              <a:t> Established dedicated fund to rapidly disperse funds to support outbreak response</a:t>
            </a:r>
          </a:p>
        </p:txBody>
      </p:sp>
      <p:sp>
        <p:nvSpPr>
          <p:cNvPr id="42" name="Rounded Rectangle 4">
            <a:extLst>
              <a:ext uri="{FF2B5EF4-FFF2-40B4-BE49-F238E27FC236}">
                <a16:creationId xmlns:a16="http://schemas.microsoft.com/office/drawing/2014/main" id="{22E95167-832D-1264-C3A3-B0EA6B383B57}"/>
              </a:ext>
            </a:extLst>
          </p:cNvPr>
          <p:cNvSpPr/>
          <p:nvPr/>
        </p:nvSpPr>
        <p:spPr>
          <a:xfrm>
            <a:off x="8242687" y="4501447"/>
            <a:ext cx="3561994" cy="220484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84D56"/>
                </a:solidFill>
                <a:effectLst/>
                <a:uLnTx/>
                <a:uFillTx/>
                <a:latin typeface="Arial"/>
                <a:ea typeface="+mn-ea"/>
                <a:cs typeface="Arial"/>
              </a:rPr>
              <a:t> Found common bottlenecks around </a:t>
            </a:r>
            <a:r>
              <a:rPr kumimoji="0" lang="en-US" sz="1600" b="1" i="0" u="none" strike="noStrike" kern="1200" cap="none" spc="0" normalizeH="0" baseline="0" noProof="0" dirty="0">
                <a:ln>
                  <a:noFill/>
                </a:ln>
                <a:solidFill>
                  <a:srgbClr val="384D56"/>
                </a:solidFill>
                <a:effectLst/>
                <a:uLnTx/>
                <a:uFillTx/>
                <a:latin typeface="Arial"/>
                <a:ea typeface="+mn-ea"/>
                <a:cs typeface="Arial"/>
              </a:rPr>
              <a:t>staffing, low clinical suspicion, and lack of response resources </a:t>
            </a:r>
            <a:r>
              <a:rPr kumimoji="0" lang="en-US" sz="1600" b="0" i="0" u="none" strike="noStrike" kern="1200" cap="none" spc="0" normalizeH="0" baseline="0" noProof="0" dirty="0">
                <a:ln>
                  <a:noFill/>
                </a:ln>
                <a:solidFill>
                  <a:srgbClr val="384D56"/>
                </a:solidFill>
                <a:effectLst/>
                <a:uLnTx/>
                <a:uFillTx/>
                <a:latin typeface="Arial"/>
                <a:ea typeface="+mn-ea"/>
                <a:cs typeface="Arial"/>
              </a:rPr>
              <a:t>across 3 recent </a:t>
            </a:r>
            <a:r>
              <a:rPr lang="en-US" sz="1600" dirty="0">
                <a:solidFill>
                  <a:srgbClr val="384D56"/>
                </a:solidFill>
                <a:latin typeface="Arial"/>
                <a:cs typeface="Arial"/>
              </a:rPr>
              <a:t>outbreaks</a:t>
            </a: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84D56"/>
                </a:solidFill>
                <a:effectLst/>
                <a:uLnTx/>
                <a:uFillTx/>
                <a:latin typeface="Arial"/>
                <a:ea typeface="+mn-ea"/>
                <a:cs typeface="Arial"/>
              </a:rPr>
              <a:t> Identified and implemented corrective actions, including trainings and educational materials</a:t>
            </a:r>
            <a:endParaRPr lang="en-US" sz="1600" b="0" i="0" u="none" strike="noStrike" kern="1200" cap="none" spc="0" normalizeH="0" baseline="0" noProof="0" dirty="0">
              <a:ln>
                <a:noFill/>
              </a:ln>
              <a:solidFill>
                <a:srgbClr val="384D56"/>
              </a:solidFill>
              <a:effectLst/>
              <a:uLnTx/>
              <a:uFillTx/>
              <a:latin typeface="Arial"/>
              <a:cs typeface="Arial"/>
            </a:endParaRP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43" name="Rounded Rectangle 4">
            <a:extLst>
              <a:ext uri="{FF2B5EF4-FFF2-40B4-BE49-F238E27FC236}">
                <a16:creationId xmlns:a16="http://schemas.microsoft.com/office/drawing/2014/main" id="{D21D189D-6EC0-2767-F42E-118D805937A2}"/>
              </a:ext>
            </a:extLst>
          </p:cNvPr>
          <p:cNvSpPr/>
          <p:nvPr/>
        </p:nvSpPr>
        <p:spPr>
          <a:xfrm>
            <a:off x="8148383" y="2359585"/>
            <a:ext cx="3561994" cy="16122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84D56"/>
                </a:solidFill>
                <a:effectLst/>
                <a:uLnTx/>
                <a:uFillTx/>
                <a:latin typeface="Arial"/>
                <a:ea typeface="+mn-ea"/>
                <a:cs typeface="Arial"/>
              </a:rPr>
              <a:t> 6 H5N1 over 12 months showed common bottlenecks around </a:t>
            </a:r>
            <a:r>
              <a:rPr kumimoji="0" lang="en-US" sz="1600" b="1" i="0" u="none" strike="noStrike" kern="1200" cap="none" spc="0" normalizeH="0" baseline="0" noProof="0" dirty="0">
                <a:ln>
                  <a:noFill/>
                </a:ln>
                <a:solidFill>
                  <a:srgbClr val="384D56"/>
                </a:solidFill>
                <a:effectLst/>
                <a:uLnTx/>
                <a:uFillTx/>
                <a:latin typeface="Arial"/>
                <a:ea typeface="+mn-ea"/>
                <a:cs typeface="Arial"/>
              </a:rPr>
              <a:t>community + clinical awareness and multisectoral collaboration</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r>
              <a:rPr kumimoji="0" lang="en-US" sz="1600" b="0" i="0" u="none" strike="noStrike" kern="1200" cap="none" spc="0" normalizeH="0" baseline="0" noProof="0" dirty="0">
                <a:ln>
                  <a:noFill/>
                </a:ln>
                <a:solidFill>
                  <a:srgbClr val="384D56"/>
                </a:solidFill>
                <a:effectLst/>
                <a:uLnTx/>
                <a:uFillTx/>
                <a:latin typeface="Arial"/>
                <a:ea typeface="+mn-ea"/>
                <a:cs typeface="Arial"/>
              </a:rPr>
              <a:t> Corresponding immediate actions have been addressed</a:t>
            </a:r>
            <a:r>
              <a:rPr lang="en-US" sz="1600" dirty="0">
                <a:solidFill>
                  <a:srgbClr val="384D56"/>
                </a:solidFill>
                <a:latin typeface="Arial"/>
                <a:cs typeface="Arial"/>
              </a:rPr>
              <a:t>,</a:t>
            </a:r>
            <a:r>
              <a:rPr kumimoji="0" lang="en-US" sz="1600" b="0" i="0" u="none" strike="noStrike" kern="1200" cap="none" spc="0" normalizeH="0" baseline="0" noProof="0" dirty="0">
                <a:ln>
                  <a:noFill/>
                </a:ln>
                <a:solidFill>
                  <a:srgbClr val="384D56"/>
                </a:solidFill>
                <a:effectLst/>
                <a:uLnTx/>
                <a:uFillTx/>
                <a:latin typeface="Arial"/>
                <a:ea typeface="+mn-ea"/>
                <a:cs typeface="Arial"/>
              </a:rPr>
              <a:t> and longer-term actions are being implemented</a:t>
            </a:r>
          </a:p>
          <a:p>
            <a:pPr marL="45720" marR="0" lvl="0" indent="-45720" algn="l" defTabSz="914400" rtl="0" eaLnBrk="1" fontAlgn="auto" latinLnBrk="0" hangingPunct="1">
              <a:lnSpc>
                <a:spcPct val="100000"/>
              </a:lnSpc>
              <a:spcBef>
                <a:spcPts val="0"/>
              </a:spcBef>
              <a:spcAft>
                <a:spcPts val="0"/>
              </a:spcAft>
              <a:buClr>
                <a:srgbClr val="3BB041"/>
              </a:buClr>
              <a:buSzTx/>
              <a:buFont typeface="Arial" panose="020B0604020202020204" pitchFamily="34" charset="0"/>
              <a:buChar char="•"/>
              <a:tabLst/>
              <a:defRPr/>
            </a:pPr>
            <a:endParaRPr kumimoji="0" lang="en-US" sz="1600" b="0" i="0" u="none" strike="noStrike" kern="1200" cap="none" spc="0" normalizeH="0" baseline="0" noProof="0" dirty="0">
              <a:ln>
                <a:noFill/>
              </a:ln>
              <a:solidFill>
                <a:srgbClr val="384D56"/>
              </a:solidFill>
              <a:effectLst/>
              <a:uLnTx/>
              <a:uFillTx/>
              <a:latin typeface="Arial"/>
              <a:ea typeface="+mn-ea"/>
              <a:cs typeface="Arial"/>
            </a:endParaRPr>
          </a:p>
        </p:txBody>
      </p:sp>
      <p:sp>
        <p:nvSpPr>
          <p:cNvPr id="8" name="Rectangle: Rounded Corners 7">
            <a:extLst>
              <a:ext uri="{FF2B5EF4-FFF2-40B4-BE49-F238E27FC236}">
                <a16:creationId xmlns:a16="http://schemas.microsoft.com/office/drawing/2014/main" id="{5610593F-85B8-73F6-15B2-32F12E86EAE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12" name="Oval 11">
            <a:extLst>
              <a:ext uri="{FF2B5EF4-FFF2-40B4-BE49-F238E27FC236}">
                <a16:creationId xmlns:a16="http://schemas.microsoft.com/office/drawing/2014/main" id="{91633233-C127-9865-23ED-C1A8CC584417}"/>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225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7" grpId="0" animBg="1"/>
      <p:bldP spid="25" grpId="0"/>
      <p:bldP spid="26" grpId="0" animBg="1"/>
      <p:bldP spid="38" grpId="0"/>
      <p:bldP spid="39" grpId="0"/>
      <p:bldP spid="42" grpId="0"/>
      <p:bldP spid="4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CE1AE-09F2-4154-F68D-CABAE5E545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138" y="1453918"/>
            <a:ext cx="10692971" cy="4715134"/>
          </a:xfrm>
          <a:prstGeom prst="rect">
            <a:avLst/>
          </a:prstGeom>
        </p:spPr>
      </p:pic>
      <p:sp>
        <p:nvSpPr>
          <p:cNvPr id="7" name="TextBox 6">
            <a:extLst>
              <a:ext uri="{FF2B5EF4-FFF2-40B4-BE49-F238E27FC236}">
                <a16:creationId xmlns:a16="http://schemas.microsoft.com/office/drawing/2014/main" id="{0100323E-AB8F-5717-BF1A-422524EFD4A8}"/>
              </a:ext>
            </a:extLst>
          </p:cNvPr>
          <p:cNvSpPr txBox="1"/>
          <p:nvPr/>
        </p:nvSpPr>
        <p:spPr>
          <a:xfrm>
            <a:off x="8976900" y="6165303"/>
            <a:ext cx="2588466"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a:ln>
                  <a:noFill/>
                </a:ln>
                <a:effectLst/>
                <a:uLnTx/>
                <a:uFillTx/>
                <a:latin typeface="Arial"/>
                <a:cs typeface="Arial"/>
              </a:rPr>
              <a:t> 7-1-7 </a:t>
            </a:r>
            <a:r>
              <a:rPr lang="en-US" sz="1400">
                <a:latin typeface="Arial"/>
                <a:cs typeface="Arial"/>
              </a:rPr>
              <a:t>Data</a:t>
            </a:r>
            <a:r>
              <a:rPr kumimoji="0" lang="en-US" sz="1400" i="0" u="none" strike="noStrike" kern="1200" cap="none" spc="0" normalizeH="0" baseline="0" noProof="0">
                <a:ln>
                  <a:noFill/>
                </a:ln>
                <a:effectLst/>
                <a:uLnTx/>
                <a:uFillTx/>
                <a:latin typeface="Arial"/>
                <a:cs typeface="Arial"/>
              </a:rPr>
              <a:t> </a:t>
            </a:r>
            <a:r>
              <a:rPr lang="en-US" sz="1400">
                <a:latin typeface="Arial"/>
                <a:cs typeface="Arial"/>
              </a:rPr>
              <a:t>Consolidation</a:t>
            </a:r>
            <a:r>
              <a:rPr kumimoji="0" lang="en-US" sz="1400" i="0" u="none" strike="noStrike" kern="1200" cap="none" spc="0" normalizeH="0" baseline="0" noProof="0">
                <a:ln>
                  <a:noFill/>
                </a:ln>
                <a:effectLst/>
                <a:uLnTx/>
                <a:uFillTx/>
                <a:latin typeface="Arial"/>
                <a:cs typeface="Arial"/>
              </a:rPr>
              <a:t> </a:t>
            </a:r>
            <a:r>
              <a:rPr lang="en-US" sz="1400">
                <a:latin typeface="Arial"/>
                <a:cs typeface="Arial"/>
              </a:rPr>
              <a:t>Tool</a:t>
            </a:r>
            <a:endParaRPr lang="en-US" sz="1400" i="0" u="none" strike="noStrike" kern="1200" cap="none" spc="0" normalizeH="0" baseline="0" noProof="0">
              <a:ln>
                <a:noFill/>
              </a:ln>
              <a:effectLst/>
              <a:uLnTx/>
              <a:uFillTx/>
              <a:latin typeface="Arial"/>
              <a:cs typeface="Arial"/>
            </a:endParaRPr>
          </a:p>
        </p:txBody>
      </p:sp>
      <p:sp>
        <p:nvSpPr>
          <p:cNvPr id="4" name="Rectangle: Rounded Corners 3">
            <a:extLst>
              <a:ext uri="{FF2B5EF4-FFF2-40B4-BE49-F238E27FC236}">
                <a16:creationId xmlns:a16="http://schemas.microsoft.com/office/drawing/2014/main" id="{060CF757-EAD9-8F41-3EC1-81EE377820C5}"/>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9" name="Oval 8">
            <a:extLst>
              <a:ext uri="{FF2B5EF4-FFF2-40B4-BE49-F238E27FC236}">
                <a16:creationId xmlns:a16="http://schemas.microsoft.com/office/drawing/2014/main" id="{C09F56B9-585E-2883-9EA9-E414DD0FE94F}"/>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1478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82618-E814-0F8A-3FD8-2487289245D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9D44117-BC84-6F1B-23C8-F5CEA16E94EE}"/>
              </a:ext>
            </a:extLst>
          </p:cNvPr>
          <p:cNvSpPr txBox="1"/>
          <p:nvPr/>
        </p:nvSpPr>
        <p:spPr>
          <a:xfrm>
            <a:off x="8083320" y="5834908"/>
            <a:ext cx="2157385" cy="307777"/>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i="0" u="none" strike="noStrike" kern="1200" cap="none" spc="0" normalizeH="0" baseline="0" noProof="0">
                <a:ln>
                  <a:noFill/>
                </a:ln>
                <a:effectLst/>
                <a:uLnTx/>
                <a:uFillTx/>
                <a:latin typeface="Calibri" panose="020F0502020204030204"/>
                <a:ea typeface="+mn-ea"/>
                <a:cs typeface="+mn-cs"/>
              </a:rPr>
              <a:t>Synthesis Report Template</a:t>
            </a:r>
            <a:endParaRPr lang="en-US" sz="1400" i="0" u="none" strike="noStrike" kern="1200" cap="none" spc="0" normalizeH="0" baseline="0" noProof="0">
              <a:ln>
                <a:noFill/>
              </a:ln>
              <a:effectLst/>
              <a:uLnTx/>
              <a:uFillTx/>
              <a:latin typeface="Calibri" panose="020F0502020204030204"/>
              <a:ea typeface="Calibri"/>
              <a:cs typeface="Calibri"/>
            </a:endParaRPr>
          </a:p>
        </p:txBody>
      </p:sp>
      <p:sp>
        <p:nvSpPr>
          <p:cNvPr id="10" name="TextBox 9">
            <a:extLst>
              <a:ext uri="{FF2B5EF4-FFF2-40B4-BE49-F238E27FC236}">
                <a16:creationId xmlns:a16="http://schemas.microsoft.com/office/drawing/2014/main" id="{8CED7D78-42CF-E9D7-CB03-F95F0E470318}"/>
              </a:ext>
            </a:extLst>
          </p:cNvPr>
          <p:cNvSpPr txBox="1"/>
          <p:nvPr/>
        </p:nvSpPr>
        <p:spPr>
          <a:xfrm>
            <a:off x="610122" y="1423603"/>
            <a:ext cx="9921745" cy="428259"/>
          </a:xfrm>
          <a:prstGeom prst="rect">
            <a:avLst/>
          </a:prstGeom>
          <a:noFill/>
        </p:spPr>
        <p:txBody>
          <a:bodyPr wrap="square" lIns="91440" tIns="45720" rIns="91440" bIns="45720" anchor="t">
            <a:spAutoFit/>
          </a:bodyPr>
          <a:lstStyle/>
          <a:p>
            <a:pPr>
              <a:lnSpc>
                <a:spcPct val="107000"/>
              </a:lnSpc>
              <a:spcBef>
                <a:spcPts val="200"/>
              </a:spcBef>
              <a:defRPr/>
            </a:pPr>
            <a:r>
              <a:rPr kumimoji="0" lang="en-US" sz="2200" b="1" i="0" u="none" strike="noStrike" kern="1200" cap="none" spc="0" normalizeH="0" baseline="0" noProof="0">
                <a:ln>
                  <a:noFill/>
                </a:ln>
                <a:solidFill>
                  <a:srgbClr val="618393"/>
                </a:solidFill>
                <a:effectLst/>
                <a:uLnTx/>
                <a:uFillTx/>
                <a:latin typeface="Arial"/>
                <a:ea typeface="Yu Gothic Light"/>
                <a:cs typeface="Times New Roman"/>
              </a:rPr>
              <a:t>Regularly disseminate synthesized </a:t>
            </a:r>
            <a:r>
              <a:rPr lang="en-US" sz="2200" b="1">
                <a:solidFill>
                  <a:srgbClr val="618393"/>
                </a:solidFill>
                <a:latin typeface="Arial"/>
                <a:ea typeface="Yu Gothic Light"/>
                <a:cs typeface="Times New Roman"/>
              </a:rPr>
              <a:t>7-1-7 / EAR </a:t>
            </a:r>
            <a:r>
              <a:rPr kumimoji="0" lang="en-US" sz="2200" b="1" i="0" u="none" strike="noStrike" kern="1200" cap="none" spc="0" normalizeH="0" baseline="0" noProof="0">
                <a:ln>
                  <a:noFill/>
                </a:ln>
                <a:solidFill>
                  <a:srgbClr val="618393"/>
                </a:solidFill>
                <a:effectLst/>
                <a:uLnTx/>
                <a:uFillTx/>
                <a:latin typeface="Arial"/>
                <a:ea typeface="Yu Gothic Light"/>
                <a:cs typeface="Times New Roman"/>
              </a:rPr>
              <a:t>findings to stakeholders</a:t>
            </a:r>
          </a:p>
        </p:txBody>
      </p:sp>
      <p:sp>
        <p:nvSpPr>
          <p:cNvPr id="4" name="Text Placeholder 4">
            <a:extLst>
              <a:ext uri="{FF2B5EF4-FFF2-40B4-BE49-F238E27FC236}">
                <a16:creationId xmlns:a16="http://schemas.microsoft.com/office/drawing/2014/main" id="{73950AE7-A096-DA1C-C322-206AC6F60BA5}"/>
              </a:ext>
            </a:extLst>
          </p:cNvPr>
          <p:cNvSpPr txBox="1">
            <a:spLocks/>
          </p:cNvSpPr>
          <p:nvPr/>
        </p:nvSpPr>
        <p:spPr>
          <a:xfrm>
            <a:off x="555073" y="2182120"/>
            <a:ext cx="7793280" cy="3914828"/>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Provide high-level summary of most important learnings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Calibri" panose="020F0502020204030204" pitchFamily="34" charset="0"/>
                <a:cs typeface="Arial" panose="020B0604020202020204" pitchFamily="34" charset="0"/>
              </a:rPr>
              <a:t>Inform stakeholders of performance against 7-1-7 target</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a:ln>
                <a:noFill/>
              </a:ln>
              <a:solidFill>
                <a:srgbClr val="394D56"/>
              </a:solidFill>
              <a:effectLst/>
              <a:uLnTx/>
              <a:uFillTx/>
              <a:latin typeface="Arial" panose="020B0604020202020204" pitchFamily="34" charset="0"/>
              <a:ea typeface="Calibri" panose="020F0502020204030204" pitchFamily="34" charset="0"/>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Review progress in completing immediate actions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Consolidate and highlight long-term actions to inform planning, financing, and advocacy</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pic>
        <p:nvPicPr>
          <p:cNvPr id="12" name="Picture 11" descr="A screenshot of a computer&#10;&#10;Description automatically generated">
            <a:extLst>
              <a:ext uri="{FF2B5EF4-FFF2-40B4-BE49-F238E27FC236}">
                <a16:creationId xmlns:a16="http://schemas.microsoft.com/office/drawing/2014/main" id="{F145649B-5237-3F4C-73E7-73F1ED5BA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8920" y="2057400"/>
            <a:ext cx="3544446" cy="2322286"/>
          </a:xfrm>
          <a:prstGeom prst="rect">
            <a:avLst/>
          </a:prstGeom>
          <a:ln w="12700">
            <a:solidFill>
              <a:schemeClr val="tx2"/>
            </a:solidFill>
          </a:ln>
        </p:spPr>
      </p:pic>
      <p:pic>
        <p:nvPicPr>
          <p:cNvPr id="9" name="Picture 8" descr="A screenshot of a graph&#10;&#10;Description automatically generated">
            <a:extLst>
              <a:ext uri="{FF2B5EF4-FFF2-40B4-BE49-F238E27FC236}">
                <a16:creationId xmlns:a16="http://schemas.microsoft.com/office/drawing/2014/main" id="{6DDA14CD-557D-BF3B-E6E8-8C019373EC3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81021" y="3617686"/>
            <a:ext cx="3555621" cy="2184402"/>
          </a:xfrm>
          <a:prstGeom prst="rect">
            <a:avLst/>
          </a:prstGeom>
          <a:ln w="12700">
            <a:solidFill>
              <a:schemeClr val="tx2"/>
            </a:solidFill>
          </a:ln>
        </p:spPr>
      </p:pic>
      <p:sp>
        <p:nvSpPr>
          <p:cNvPr id="5" name="Rounded Rectangle 10">
            <a:extLst>
              <a:ext uri="{FF2B5EF4-FFF2-40B4-BE49-F238E27FC236}">
                <a16:creationId xmlns:a16="http://schemas.microsoft.com/office/drawing/2014/main" id="{A5A79E24-A716-9C11-0DE0-DDE3E8B2C2B7}"/>
              </a:ext>
            </a:extLst>
          </p:cNvPr>
          <p:cNvSpPr/>
          <p:nvPr/>
        </p:nvSpPr>
        <p:spPr>
          <a:xfrm>
            <a:off x="744967" y="4967494"/>
            <a:ext cx="7005830" cy="137619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384D56"/>
                </a:solidFill>
                <a:effectLst/>
                <a:uLnTx/>
                <a:uFillTx/>
                <a:latin typeface="Arial"/>
                <a:ea typeface="+mn-ea"/>
                <a:cs typeface="Arial"/>
              </a:rPr>
              <a:t>Examples of dissemination approach (at least annually) </a:t>
            </a:r>
            <a:endParaRPr kumimoji="0" lang="en-US" sz="2000" b="1"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srgbClr val="384D56"/>
              </a:solidFill>
              <a:effectLst/>
              <a:uLnTx/>
              <a:uFillTx/>
              <a:latin typeface="Arial"/>
              <a:ea typeface="+mn-ea"/>
              <a:cs typeface="Arial"/>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7-1-7 synthesis report sent to broad stakeholder list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Stakeholder meetings/workshops </a:t>
            </a:r>
            <a:endParaRPr kumimoji="0" lang="en-US" sz="18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11" name="Rectangle: Rounded Corners 10">
            <a:extLst>
              <a:ext uri="{FF2B5EF4-FFF2-40B4-BE49-F238E27FC236}">
                <a16:creationId xmlns:a16="http://schemas.microsoft.com/office/drawing/2014/main" id="{B6534A8E-225C-80F1-D6F0-2CB926F7F000}"/>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14" name="Oval 13">
            <a:extLst>
              <a:ext uri="{FF2B5EF4-FFF2-40B4-BE49-F238E27FC236}">
                <a16:creationId xmlns:a16="http://schemas.microsoft.com/office/drawing/2014/main" id="{E023B5EA-8AC8-AF5B-EE4D-6CDC292AD93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30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782BD-ED12-77BA-3202-C9F950C48F19}"/>
            </a:ext>
          </a:extLst>
        </p:cNvPr>
        <p:cNvGrpSpPr/>
        <p:nvPr/>
      </p:nvGrpSpPr>
      <p:grpSpPr>
        <a:xfrm>
          <a:off x="0" y="0"/>
          <a:ext cx="0" cy="0"/>
          <a:chOff x="0" y="0"/>
          <a:chExt cx="0" cy="0"/>
        </a:xfrm>
      </p:grpSpPr>
      <p:sp>
        <p:nvSpPr>
          <p:cNvPr id="30" name="Rounded Rectangle 29">
            <a:extLst>
              <a:ext uri="{FF2B5EF4-FFF2-40B4-BE49-F238E27FC236}">
                <a16:creationId xmlns:a16="http://schemas.microsoft.com/office/drawing/2014/main" id="{4DF5E87D-2C9F-2857-656B-1EF74BBCC22B}"/>
              </a:ext>
            </a:extLst>
          </p:cNvPr>
          <p:cNvSpPr/>
          <p:nvPr/>
        </p:nvSpPr>
        <p:spPr>
          <a:xfrm>
            <a:off x="0" y="3053377"/>
            <a:ext cx="12191999" cy="1847236"/>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graphicFrame>
        <p:nvGraphicFramePr>
          <p:cNvPr id="25" name="Diagram 24">
            <a:extLst>
              <a:ext uri="{FF2B5EF4-FFF2-40B4-BE49-F238E27FC236}">
                <a16:creationId xmlns:a16="http://schemas.microsoft.com/office/drawing/2014/main" id="{A0B646DD-2C80-222D-18E7-272A897FA1AB}"/>
              </a:ext>
            </a:extLst>
          </p:cNvPr>
          <p:cNvGraphicFramePr/>
          <p:nvPr>
            <p:extLst>
              <p:ext uri="{D42A27DB-BD31-4B8C-83A1-F6EECF244321}">
                <p14:modId xmlns:p14="http://schemas.microsoft.com/office/powerpoint/2010/main" val="767407710"/>
              </p:ext>
            </p:extLst>
          </p:nvPr>
        </p:nvGraphicFramePr>
        <p:xfrm>
          <a:off x="311909" y="1465429"/>
          <a:ext cx="1828614" cy="49757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 name="TextBox 25">
            <a:extLst>
              <a:ext uri="{FF2B5EF4-FFF2-40B4-BE49-F238E27FC236}">
                <a16:creationId xmlns:a16="http://schemas.microsoft.com/office/drawing/2014/main" id="{5C547753-8085-54F7-4F1B-88EA8D98AF69}"/>
              </a:ext>
            </a:extLst>
          </p:cNvPr>
          <p:cNvSpPr txBox="1"/>
          <p:nvPr/>
        </p:nvSpPr>
        <p:spPr>
          <a:xfrm>
            <a:off x="2371915" y="1564405"/>
            <a:ext cx="3074423" cy="1169551"/>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cs typeface="Arial"/>
              </a:rPr>
              <a:t>Synthesizing performance across events supports advocacy and reporting, and the identification of bottlenecks in most need of actions and investment </a:t>
            </a:r>
            <a:endParaRPr lang="en-US" sz="1400" b="1" i="0" u="none" strike="noStrike" kern="1200" cap="none" spc="0" normalizeH="0" baseline="0" noProof="0">
              <a:ln>
                <a:noFill/>
              </a:ln>
              <a:solidFill>
                <a:prstClr val="black"/>
              </a:solidFill>
              <a:effectLst/>
              <a:uLnTx/>
              <a:uFillTx/>
              <a:latin typeface="Arial"/>
              <a:cs typeface="Arial"/>
            </a:endParaRPr>
          </a:p>
        </p:txBody>
      </p:sp>
      <p:pic>
        <p:nvPicPr>
          <p:cNvPr id="28" name="Picture 27">
            <a:extLst>
              <a:ext uri="{FF2B5EF4-FFF2-40B4-BE49-F238E27FC236}">
                <a16:creationId xmlns:a16="http://schemas.microsoft.com/office/drawing/2014/main" id="{5B32F850-1AE3-86DC-E336-1958117299E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50502" y="1674296"/>
            <a:ext cx="6069447" cy="1063963"/>
          </a:xfrm>
          <a:prstGeom prst="rect">
            <a:avLst/>
          </a:prstGeom>
          <a:ln>
            <a:noFill/>
          </a:ln>
        </p:spPr>
      </p:pic>
      <p:grpSp>
        <p:nvGrpSpPr>
          <p:cNvPr id="16" name="Group 15">
            <a:extLst>
              <a:ext uri="{FF2B5EF4-FFF2-40B4-BE49-F238E27FC236}">
                <a16:creationId xmlns:a16="http://schemas.microsoft.com/office/drawing/2014/main" id="{6C857122-3413-F2C7-64B7-04466E03DBE0}"/>
              </a:ext>
            </a:extLst>
          </p:cNvPr>
          <p:cNvGrpSpPr/>
          <p:nvPr/>
        </p:nvGrpSpPr>
        <p:grpSpPr>
          <a:xfrm>
            <a:off x="3646154" y="5025584"/>
            <a:ext cx="6899542" cy="1415576"/>
            <a:chOff x="2927697" y="5025584"/>
            <a:chExt cx="6899542" cy="1415576"/>
          </a:xfrm>
        </p:grpSpPr>
        <p:pic>
          <p:nvPicPr>
            <p:cNvPr id="31" name="Picture 12" descr="National Action Plan for Health Security">
              <a:extLst>
                <a:ext uri="{FF2B5EF4-FFF2-40B4-BE49-F238E27FC236}">
                  <a16:creationId xmlns:a16="http://schemas.microsoft.com/office/drawing/2014/main" id="{B1A610B7-5814-1D66-CCDF-B6FDB6E1D62A}"/>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927697" y="5025584"/>
              <a:ext cx="1002700" cy="1415576"/>
            </a:xfrm>
            <a:prstGeom prst="roundRect">
              <a:avLst>
                <a:gd name="adj" fmla="val 8594"/>
              </a:avLst>
            </a:prstGeom>
            <a:solidFill>
              <a:srgbClr val="FFFFFF">
                <a:shade val="85000"/>
              </a:srgbClr>
            </a:solidFill>
            <a:ln w="19050">
              <a:solidFill>
                <a:schemeClr val="bg1">
                  <a:lumMod val="65000"/>
                </a:schemeClr>
              </a:solidFill>
            </a:ln>
            <a:effectLst/>
          </p:spPr>
        </p:pic>
        <p:sp>
          <p:nvSpPr>
            <p:cNvPr id="32" name="Rounded Rectangle 31">
              <a:extLst>
                <a:ext uri="{FF2B5EF4-FFF2-40B4-BE49-F238E27FC236}">
                  <a16:creationId xmlns:a16="http://schemas.microsoft.com/office/drawing/2014/main" id="{3469986B-698C-E316-BA41-B3EA1F92DC85}"/>
                </a:ext>
              </a:extLst>
            </p:cNvPr>
            <p:cNvSpPr/>
            <p:nvPr/>
          </p:nvSpPr>
          <p:spPr>
            <a:xfrm>
              <a:off x="5174211" y="5347640"/>
              <a:ext cx="4653028" cy="771461"/>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Arial"/>
                  <a:cs typeface="Arial"/>
                </a:rPr>
                <a:t>National investment cases or </a:t>
              </a:r>
              <a:br>
                <a:rPr lang="en-US" sz="1600" b="0"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600" b="0" i="0" u="none" strike="noStrike" kern="1200" cap="none" spc="0" normalizeH="0" baseline="0" noProof="0">
                  <a:ln>
                    <a:noFill/>
                  </a:ln>
                  <a:solidFill>
                    <a:prstClr val="black"/>
                  </a:solidFill>
                  <a:effectLst/>
                  <a:uLnTx/>
                  <a:uFillTx/>
                  <a:latin typeface="Arial"/>
                  <a:cs typeface="Arial"/>
                </a:rPr>
                <a:t>other proposals for financing and advocacy</a:t>
              </a:r>
              <a:endParaRPr lang="en-US" sz="1600" b="0" i="0" u="none" strike="noStrike" kern="1200" cap="none" spc="0" normalizeH="0" baseline="0" noProof="0">
                <a:ln>
                  <a:noFill/>
                </a:ln>
                <a:solidFill>
                  <a:prstClr val="black"/>
                </a:solidFill>
                <a:effectLst/>
                <a:uLnTx/>
                <a:uFillTx/>
                <a:latin typeface="Arial"/>
                <a:cs typeface="Arial"/>
              </a:endParaRPr>
            </a:p>
          </p:txBody>
        </p:sp>
        <p:pic>
          <p:nvPicPr>
            <p:cNvPr id="33" name="Picture 6">
              <a:extLst>
                <a:ext uri="{FF2B5EF4-FFF2-40B4-BE49-F238E27FC236}">
                  <a16:creationId xmlns:a16="http://schemas.microsoft.com/office/drawing/2014/main" id="{A6EFFC5F-CF09-7310-D8A6-99C8725CB7F5}"/>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393502" y="5571337"/>
              <a:ext cx="324069" cy="3240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7D7F6CE2-1D75-D43C-5631-7F97ACFA60B2}"/>
              </a:ext>
            </a:extLst>
          </p:cNvPr>
          <p:cNvGrpSpPr/>
          <p:nvPr/>
        </p:nvGrpSpPr>
        <p:grpSpPr>
          <a:xfrm>
            <a:off x="2858895" y="3185658"/>
            <a:ext cx="7410585" cy="1478959"/>
            <a:chOff x="2532324" y="3265487"/>
            <a:chExt cx="7410585" cy="1478959"/>
          </a:xfrm>
        </p:grpSpPr>
        <p:sp>
          <p:nvSpPr>
            <p:cNvPr id="2" name="Rounded Rectangle 1">
              <a:extLst>
                <a:ext uri="{FF2B5EF4-FFF2-40B4-BE49-F238E27FC236}">
                  <a16:creationId xmlns:a16="http://schemas.microsoft.com/office/drawing/2014/main" id="{8BA7A790-1C44-1D73-69EC-CC21067C76D0}"/>
                </a:ext>
              </a:extLst>
            </p:cNvPr>
            <p:cNvSpPr/>
            <p:nvPr/>
          </p:nvSpPr>
          <p:spPr>
            <a:xfrm>
              <a:off x="2532324" y="3306736"/>
              <a:ext cx="2641887" cy="1415813"/>
            </a:xfrm>
            <a:prstGeom prst="roundRect">
              <a:avLst>
                <a:gd name="adj" fmla="val 16747"/>
              </a:avLst>
            </a:prstGeom>
            <a:solidFill>
              <a:schemeClr val="bg1"/>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a:ea typeface="+mn-ea"/>
                  <a:cs typeface="Arial"/>
                </a:rPr>
                <a:t>7-1-7 recommendations </a:t>
              </a:r>
              <a:br>
                <a:rPr lang="en-US" sz="14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200" i="0" u="none" strike="noStrike" kern="1200" cap="none" spc="0" normalizeH="0" baseline="0" noProof="0">
                  <a:ln>
                    <a:noFill/>
                  </a:ln>
                  <a:solidFill>
                    <a:prstClr val="black"/>
                  </a:solidFill>
                  <a:effectLst/>
                  <a:uLnTx/>
                  <a:uFillTx/>
                  <a:latin typeface="Arial"/>
                  <a:ea typeface="+mn-ea"/>
                  <a:cs typeface="Arial"/>
                </a:rPr>
                <a:t>Bottlenecks, remedial actions </a:t>
              </a:r>
              <a:endParaRPr lang="en-US" sz="1200" i="0" u="none" strike="noStrike" kern="1200" cap="none" spc="0" normalizeH="0" baseline="0" noProof="0">
                <a:ln>
                  <a:noFill/>
                </a:ln>
                <a:solidFill>
                  <a:prstClr val="black"/>
                </a:solidFill>
                <a:effectLst/>
                <a:uLnTx/>
                <a:uFillTx/>
                <a:latin typeface="Arial"/>
                <a:cs typeface="Arial"/>
              </a:endParaRPr>
            </a:p>
          </p:txBody>
        </p:sp>
        <p:sp>
          <p:nvSpPr>
            <p:cNvPr id="4" name="Rounded Rectangle 3">
              <a:extLst>
                <a:ext uri="{FF2B5EF4-FFF2-40B4-BE49-F238E27FC236}">
                  <a16:creationId xmlns:a16="http://schemas.microsoft.com/office/drawing/2014/main" id="{9CABFA6D-A39B-F73D-A74D-F313E5ED9111}"/>
                </a:ext>
              </a:extLst>
            </p:cNvPr>
            <p:cNvSpPr/>
            <p:nvPr/>
          </p:nvSpPr>
          <p:spPr>
            <a:xfrm>
              <a:off x="6010139" y="361762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JEE</a:t>
              </a:r>
            </a:p>
          </p:txBody>
        </p:sp>
        <p:sp>
          <p:nvSpPr>
            <p:cNvPr id="5" name="Rounded Rectangle 4">
              <a:extLst>
                <a:ext uri="{FF2B5EF4-FFF2-40B4-BE49-F238E27FC236}">
                  <a16:creationId xmlns:a16="http://schemas.microsoft.com/office/drawing/2014/main" id="{0958DA57-9138-181B-3C43-D14BD909251E}"/>
                </a:ext>
              </a:extLst>
            </p:cNvPr>
            <p:cNvSpPr/>
            <p:nvPr/>
          </p:nvSpPr>
          <p:spPr>
            <a:xfrm>
              <a:off x="6010139" y="4012036"/>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SPAR</a:t>
              </a:r>
            </a:p>
          </p:txBody>
        </p:sp>
        <p:sp>
          <p:nvSpPr>
            <p:cNvPr id="6" name="Rounded Rectangle 5">
              <a:extLst>
                <a:ext uri="{FF2B5EF4-FFF2-40B4-BE49-F238E27FC236}">
                  <a16:creationId xmlns:a16="http://schemas.microsoft.com/office/drawing/2014/main" id="{2EFB1060-8CF5-00D4-36D9-9AF9FFF8D992}"/>
                </a:ext>
              </a:extLst>
            </p:cNvPr>
            <p:cNvSpPr/>
            <p:nvPr/>
          </p:nvSpPr>
          <p:spPr>
            <a:xfrm>
              <a:off x="6010139" y="4403771"/>
              <a:ext cx="1045426" cy="32718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IAR/AAR</a:t>
              </a:r>
            </a:p>
          </p:txBody>
        </p:sp>
        <p:sp>
          <p:nvSpPr>
            <p:cNvPr id="7" name="Rounded Rectangle 6">
              <a:extLst>
                <a:ext uri="{FF2B5EF4-FFF2-40B4-BE49-F238E27FC236}">
                  <a16:creationId xmlns:a16="http://schemas.microsoft.com/office/drawing/2014/main" id="{26988794-E182-5F3C-3E08-760B0B595219}"/>
                </a:ext>
              </a:extLst>
            </p:cNvPr>
            <p:cNvSpPr/>
            <p:nvPr/>
          </p:nvSpPr>
          <p:spPr>
            <a:xfrm>
              <a:off x="7119840" y="3617626"/>
              <a:ext cx="1340681"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Benchmarks</a:t>
              </a:r>
            </a:p>
          </p:txBody>
        </p:sp>
        <p:sp>
          <p:nvSpPr>
            <p:cNvPr id="8" name="Rounded Rectangle 7">
              <a:extLst>
                <a:ext uri="{FF2B5EF4-FFF2-40B4-BE49-F238E27FC236}">
                  <a16:creationId xmlns:a16="http://schemas.microsoft.com/office/drawing/2014/main" id="{31C4F86C-EA15-3559-29DC-F13F7F299F98}"/>
                </a:ext>
              </a:extLst>
            </p:cNvPr>
            <p:cNvSpPr/>
            <p:nvPr/>
          </p:nvSpPr>
          <p:spPr>
            <a:xfrm>
              <a:off x="7119841" y="4012036"/>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prstClr val="black"/>
                  </a:solidFill>
                  <a:effectLst/>
                  <a:uLnTx/>
                  <a:uFillTx/>
                  <a:latin typeface="Arial" panose="020B0604020202020204" pitchFamily="34" charset="0"/>
                  <a:ea typeface="+mn-ea"/>
                  <a:cs typeface="Arial" panose="020B0604020202020204" pitchFamily="34" charset="0"/>
                </a:rPr>
                <a:t>SimEx</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 name="Rounded Rectangle 8">
              <a:extLst>
                <a:ext uri="{FF2B5EF4-FFF2-40B4-BE49-F238E27FC236}">
                  <a16:creationId xmlns:a16="http://schemas.microsoft.com/office/drawing/2014/main" id="{F1D294BB-811E-3723-6DA4-92D664860D24}"/>
                </a:ext>
              </a:extLst>
            </p:cNvPr>
            <p:cNvSpPr/>
            <p:nvPr/>
          </p:nvSpPr>
          <p:spPr>
            <a:xfrm>
              <a:off x="7119841" y="4403771"/>
              <a:ext cx="1340680" cy="340675"/>
            </a:xfrm>
            <a:prstGeom prst="roundRect">
              <a:avLst>
                <a:gd name="adj" fmla="val 27767"/>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STAR/VRAM</a:t>
              </a:r>
            </a:p>
          </p:txBody>
        </p:sp>
        <p:sp>
          <p:nvSpPr>
            <p:cNvPr id="10" name="Rounded Rectangle 9">
              <a:extLst>
                <a:ext uri="{FF2B5EF4-FFF2-40B4-BE49-F238E27FC236}">
                  <a16:creationId xmlns:a16="http://schemas.microsoft.com/office/drawing/2014/main" id="{42607F74-0E08-6F85-A129-D0863796F8EC}"/>
                </a:ext>
              </a:extLst>
            </p:cNvPr>
            <p:cNvSpPr/>
            <p:nvPr/>
          </p:nvSpPr>
          <p:spPr>
            <a:xfrm>
              <a:off x="8524796" y="3603943"/>
              <a:ext cx="1418113" cy="1118606"/>
            </a:xfrm>
            <a:prstGeom prst="roundRect">
              <a:avLst>
                <a:gd name="adj" fmla="val 14420"/>
              </a:avLst>
            </a:prstGeom>
            <a:solidFill>
              <a:schemeClr val="accent1">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a:solidFill>
                    <a:prstClr val="black"/>
                  </a:solidFill>
                  <a:latin typeface="Arial"/>
                  <a:cs typeface="Arial"/>
                </a:rPr>
                <a:t>Other</a:t>
              </a:r>
              <a:r>
                <a:rPr kumimoji="0" lang="en-US" sz="1400" b="0" i="0" u="none" strike="noStrike" kern="1200" cap="none" spc="0" normalizeH="0" baseline="0" noProof="0">
                  <a:ln>
                    <a:noFill/>
                  </a:ln>
                  <a:solidFill>
                    <a:prstClr val="black"/>
                  </a:solidFill>
                  <a:effectLst/>
                  <a:uLnTx/>
                  <a:uFillTx/>
                  <a:latin typeface="Arial"/>
                  <a:cs typeface="Arial"/>
                </a:rPr>
                <a:t> assessments and tools</a:t>
              </a:r>
            </a:p>
          </p:txBody>
        </p:sp>
        <p:sp>
          <p:nvSpPr>
            <p:cNvPr id="11" name="TextBox 10">
              <a:extLst>
                <a:ext uri="{FF2B5EF4-FFF2-40B4-BE49-F238E27FC236}">
                  <a16:creationId xmlns:a16="http://schemas.microsoft.com/office/drawing/2014/main" id="{BBA93010-2286-2E76-97BC-7A99C344CE68}"/>
                </a:ext>
              </a:extLst>
            </p:cNvPr>
            <p:cNvSpPr txBox="1"/>
            <p:nvPr/>
          </p:nvSpPr>
          <p:spPr>
            <a:xfrm>
              <a:off x="5921938" y="3265487"/>
              <a:ext cx="189427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Recommendations </a:t>
              </a:r>
            </a:p>
          </p:txBody>
        </p:sp>
        <p:pic>
          <p:nvPicPr>
            <p:cNvPr id="12" name="Picture 6">
              <a:extLst>
                <a:ext uri="{FF2B5EF4-FFF2-40B4-BE49-F238E27FC236}">
                  <a16:creationId xmlns:a16="http://schemas.microsoft.com/office/drawing/2014/main" id="{346C5952-7B35-FB23-E216-5C82C3059FCF}"/>
                </a:ext>
              </a:extLst>
            </p:cNvPr>
            <p:cNvPicPr>
              <a:picLocks noChangeAspect="1" noChangeArrowheads="1"/>
            </p:cNvPicPr>
            <p:nvPr/>
          </p:nvPicPr>
          <p:blipFill>
            <a:blip r:embed="rId10"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398161" y="3782776"/>
              <a:ext cx="324069" cy="32406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Chart, bar chart&#10;&#10;Description automatically generated">
              <a:extLst>
                <a:ext uri="{FF2B5EF4-FFF2-40B4-BE49-F238E27FC236}">
                  <a16:creationId xmlns:a16="http://schemas.microsoft.com/office/drawing/2014/main" id="{F03657E2-6551-6705-1206-A6AD84A3A72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808618" y="3924743"/>
              <a:ext cx="1768606" cy="627570"/>
            </a:xfrm>
            <a:prstGeom prst="rect">
              <a:avLst/>
            </a:prstGeom>
          </p:spPr>
        </p:pic>
      </p:grpSp>
      <p:sp>
        <p:nvSpPr>
          <p:cNvPr id="29" name="Rectangle: Rounded Corners 28">
            <a:extLst>
              <a:ext uri="{FF2B5EF4-FFF2-40B4-BE49-F238E27FC236}">
                <a16:creationId xmlns:a16="http://schemas.microsoft.com/office/drawing/2014/main" id="{54443C05-380F-C87F-941F-14AB13385E6D}"/>
              </a:ext>
            </a:extLst>
          </p:cNvPr>
          <p:cNvSpPr/>
          <p:nvPr/>
        </p:nvSpPr>
        <p:spPr>
          <a:xfrm>
            <a:off x="824722" y="354303"/>
            <a:ext cx="10690862" cy="674257"/>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2200" b="1">
                <a:solidFill>
                  <a:schemeClr val="bg1"/>
                </a:solidFill>
                <a:latin typeface="Arial"/>
                <a:ea typeface="+mn-lt"/>
                <a:cs typeface="+mn-lt"/>
              </a:rPr>
              <a:t>     Synthesize and use results for planning, financing, and advocacy </a:t>
            </a:r>
            <a:endParaRPr lang="en-US" sz="2200" b="1">
              <a:solidFill>
                <a:schemeClr val="bg1"/>
              </a:solidFill>
              <a:latin typeface="Arial"/>
              <a:cs typeface="Arial"/>
            </a:endParaRPr>
          </a:p>
        </p:txBody>
      </p:sp>
      <p:sp>
        <p:nvSpPr>
          <p:cNvPr id="35" name="Oval 34">
            <a:extLst>
              <a:ext uri="{FF2B5EF4-FFF2-40B4-BE49-F238E27FC236}">
                <a16:creationId xmlns:a16="http://schemas.microsoft.com/office/drawing/2014/main" id="{13981C1C-CCC9-A431-235F-380CB736930B}"/>
              </a:ext>
            </a:extLst>
          </p:cNvPr>
          <p:cNvSpPr/>
          <p:nvPr/>
        </p:nvSpPr>
        <p:spPr>
          <a:xfrm>
            <a:off x="453535" y="35228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14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graphicEl>
                                              <a:dgm id="{EA0E6312-D1DF-4D4D-86A6-963524CF6B21}"/>
                                            </p:graphic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graphicEl>
                                              <a:dgm id="{1336D54E-0990-4548-80F7-8E957AE39774}"/>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graphicEl>
                                              <a:dgm id="{78F16142-32F1-DC4B-BC94-8015CDCE326D}"/>
                                            </p:graphic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graphicEl>
                                              <a:dgm id="{C812B9BB-49BE-AD43-9D9C-F479D9DDCC66}"/>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graphicEl>
                                              <a:dgm id="{C9BD687E-BA67-4643-8957-9EA5AD4C0D6E}"/>
                                            </p:graphic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Graphic spid="25" grpId="0" uiExpand="1">
        <p:bldSub>
          <a:bldDgm bld="one"/>
        </p:bldSub>
      </p:bldGraphic>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46B6D-B643-20EE-C30C-A536FFF6E99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3C27042-4064-525D-D773-38BD604BC0BF}"/>
              </a:ext>
            </a:extLst>
          </p:cNvPr>
          <p:cNvSpPr>
            <a:spLocks noGrp="1"/>
          </p:cNvSpPr>
          <p:nvPr>
            <p:ph type="body" sz="half" idx="10"/>
          </p:nvPr>
        </p:nvSpPr>
        <p:spPr>
          <a:xfrm>
            <a:off x="4874190" y="1972744"/>
            <a:ext cx="6693029" cy="2911331"/>
          </a:xfrm>
        </p:spPr>
        <p:txBody>
          <a:bodyPr vert="horz" lIns="91440" tIns="45720" rIns="91440" bIns="45720" rtlCol="0" anchor="t">
            <a:noAutofit/>
          </a:bodyPr>
          <a:lstStyle/>
          <a:p>
            <a:r>
              <a:rPr lang="en-US" sz="3400">
                <a:solidFill>
                  <a:schemeClr val="tx2"/>
                </a:solidFill>
                <a:cs typeface="Arial" panose="020B0604020202020204" pitchFamily="34" charset="0"/>
              </a:rPr>
              <a:t>What planning and financing activities can be influenced by 7-1-7 in countries you support or the work you do?  </a:t>
            </a:r>
          </a:p>
        </p:txBody>
      </p:sp>
      <p:pic>
        <p:nvPicPr>
          <p:cNvPr id="7" name="Graphic 9">
            <a:extLst>
              <a:ext uri="{FF2B5EF4-FFF2-40B4-BE49-F238E27FC236}">
                <a16:creationId xmlns:a16="http://schemas.microsoft.com/office/drawing/2014/main" id="{46154FD4-4224-C0BB-4725-A830931305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1F89E32F-4FD4-C605-07A5-E86E3B4B1D49}"/>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4649661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304313"/>
            <a:ext cx="9703980" cy="1422952"/>
          </a:xfrm>
        </p:spPr>
        <p:txBody>
          <a:bodyPr/>
          <a:lstStyle/>
          <a:p>
            <a:r>
              <a:rPr lang="en-US" sz="4800"/>
              <a:t>Bottleneck categorization and longer-term planning</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699614"/>
            <a:ext cx="9703980" cy="931688"/>
          </a:xfrm>
        </p:spPr>
        <p:txBody>
          <a:bodyPr/>
          <a:lstStyle/>
          <a:p>
            <a:r>
              <a:rPr lang="en-US" sz="3000"/>
              <a:t>Activity</a:t>
            </a:r>
          </a:p>
        </p:txBody>
      </p:sp>
      <p:pic>
        <p:nvPicPr>
          <p:cNvPr id="7" name="Picture 6" descr="A light bulb in a circle&#10;&#10;AI-generated content may be incorrect.">
            <a:extLst>
              <a:ext uri="{FF2B5EF4-FFF2-40B4-BE49-F238E27FC236}">
                <a16:creationId xmlns:a16="http://schemas.microsoft.com/office/drawing/2014/main" id="{3B54820F-9E2E-E943-BC06-583EB53E1C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216224"/>
            <a:ext cx="866086" cy="824950"/>
          </a:xfrm>
          <a:prstGeom prst="rect">
            <a:avLst/>
          </a:prstGeom>
        </p:spPr>
      </p:pic>
    </p:spTree>
    <p:extLst>
      <p:ext uri="{BB962C8B-B14F-4D97-AF65-F5344CB8AC3E}">
        <p14:creationId xmlns:p14="http://schemas.microsoft.com/office/powerpoint/2010/main" val="861435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08689" y="963898"/>
            <a:ext cx="5157787" cy="486893"/>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28" name="Rectangle 27">
            <a:extLst>
              <a:ext uri="{FF2B5EF4-FFF2-40B4-BE49-F238E27FC236}">
                <a16:creationId xmlns:a16="http://schemas.microsoft.com/office/drawing/2014/main" id="{C604C87C-2BEE-AC17-F381-B7113F2C345A}"/>
              </a:ext>
            </a:extLst>
          </p:cNvPr>
          <p:cNvSpPr/>
          <p:nvPr/>
        </p:nvSpPr>
        <p:spPr>
          <a:xfrm>
            <a:off x="7676065" y="1204421"/>
            <a:ext cx="4281548" cy="4450542"/>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4">
            <a:extLst>
              <a:ext uri="{FF2B5EF4-FFF2-40B4-BE49-F238E27FC236}">
                <a16:creationId xmlns:a16="http://schemas.microsoft.com/office/drawing/2014/main" id="{55891026-1B08-99D3-9865-CF57140EC2BF}"/>
              </a:ext>
            </a:extLst>
          </p:cNvPr>
          <p:cNvSpPr txBox="1">
            <a:spLocks/>
          </p:cNvSpPr>
          <p:nvPr/>
        </p:nvSpPr>
        <p:spPr>
          <a:xfrm>
            <a:off x="7766010" y="1038678"/>
            <a:ext cx="4281548"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5" name="TextBox 4">
            <a:extLst>
              <a:ext uri="{FF2B5EF4-FFF2-40B4-BE49-F238E27FC236}">
                <a16:creationId xmlns:a16="http://schemas.microsoft.com/office/drawing/2014/main" id="{337E7407-EF8F-91C9-B5F5-9A3A80F7A05D}"/>
              </a:ext>
            </a:extLst>
          </p:cNvPr>
          <p:cNvSpPr txBox="1"/>
          <p:nvPr/>
        </p:nvSpPr>
        <p:spPr>
          <a:xfrm>
            <a:off x="7913794" y="1963711"/>
            <a:ext cx="3806124"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ea typeface="Calibri"/>
                <a:cs typeface="Calibri"/>
              </a:rPr>
              <a:t>3 minutes: Review the ‘7-1-7 Bottleneck Category’ document</a:t>
            </a:r>
          </a:p>
          <a:p>
            <a:endParaRPr lang="en-US">
              <a:latin typeface="Arial"/>
              <a:ea typeface="Calibri"/>
              <a:cs typeface="Calibri"/>
            </a:endParaRPr>
          </a:p>
          <a:p>
            <a:r>
              <a:rPr lang="en-US">
                <a:latin typeface="Arial"/>
                <a:ea typeface="Calibri"/>
                <a:cs typeface="Calibri"/>
              </a:rPr>
              <a:t>2 minutes: Determine the bottleneck category from your scenario</a:t>
            </a:r>
          </a:p>
          <a:p>
            <a:endParaRPr lang="en-US">
              <a:latin typeface="Arial"/>
              <a:ea typeface="Calibri"/>
              <a:cs typeface="Calibri"/>
            </a:endParaRPr>
          </a:p>
          <a:p>
            <a:r>
              <a:rPr lang="en-US">
                <a:latin typeface="Arial"/>
                <a:ea typeface="Calibri"/>
                <a:cs typeface="Calibri"/>
              </a:rPr>
              <a:t>15 minutes: Elaborate your longer-term action plan</a:t>
            </a:r>
          </a:p>
          <a:p>
            <a:endParaRPr lang="en-US">
              <a:latin typeface="Arial"/>
              <a:ea typeface="Calibri"/>
              <a:cs typeface="Calibri"/>
            </a:endParaRPr>
          </a:p>
          <a:p>
            <a:r>
              <a:rPr lang="en-US">
                <a:latin typeface="Arial"/>
                <a:ea typeface="Calibri"/>
                <a:cs typeface="Calibri"/>
              </a:rPr>
              <a:t>~ 2 min per group: Report back on your plan in plenary</a:t>
            </a: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538312" y="1646270"/>
            <a:ext cx="7065128" cy="427402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r>
              <a:rPr lang="en-US">
                <a:latin typeface="Arial"/>
                <a:cs typeface="Arial"/>
              </a:rPr>
              <a:t>Read through the instructions and scenario for your group</a:t>
            </a:r>
          </a:p>
          <a:p>
            <a:pPr marL="342900" indent="-342900"/>
            <a:r>
              <a:rPr lang="en-US">
                <a:latin typeface="Arial"/>
                <a:cs typeface="Arial"/>
              </a:rPr>
              <a:t>Review the 7-1-7 Bottleneck Categories guidance </a:t>
            </a:r>
          </a:p>
          <a:p>
            <a:pPr marL="342900" indent="-342900"/>
            <a:r>
              <a:rPr lang="en-US">
                <a:latin typeface="Arial"/>
                <a:cs typeface="Arial"/>
              </a:rPr>
              <a:t>First, determine which bottleneck theme and category best describes the scenario</a:t>
            </a:r>
          </a:p>
          <a:p>
            <a:pPr marL="342900" indent="-342900"/>
            <a:r>
              <a:rPr lang="en-US">
                <a:latin typeface="Arial"/>
                <a:cs typeface="Arial"/>
              </a:rPr>
              <a:t>Then, on your flipchart:</a:t>
            </a:r>
          </a:p>
          <a:p>
            <a:pPr marL="742950" marR="283210" lvl="1" indent="-285750">
              <a:lnSpc>
                <a:spcPct val="120000"/>
              </a:lnSpc>
              <a:spcBef>
                <a:spcPts val="0"/>
              </a:spcBef>
              <a:buFont typeface="Courier New" panose="02070309020205020404" pitchFamily="49" charset="0"/>
              <a:buChar char="o"/>
            </a:pPr>
            <a:r>
              <a:rPr lang="en-US">
                <a:effectLst/>
                <a:latin typeface="Arial" panose="020B0604020202020204" pitchFamily="34" charset="0"/>
                <a:ea typeface="PublicSans-Thin"/>
              </a:rPr>
              <a:t>Identify longer-term action(s) to address the bottleneck</a:t>
            </a:r>
          </a:p>
          <a:p>
            <a:pPr marL="742950" marR="283210" lvl="1" indent="-285750">
              <a:lnSpc>
                <a:spcPct val="120000"/>
              </a:lnSpc>
              <a:spcBef>
                <a:spcPts val="0"/>
              </a:spcBef>
              <a:buFont typeface="Courier New" panose="02070309020205020404" pitchFamily="49" charset="0"/>
              <a:buChar char="o"/>
            </a:pPr>
            <a:r>
              <a:rPr lang="en-US">
                <a:effectLst/>
                <a:latin typeface="Arial" panose="020B0604020202020204" pitchFamily="34" charset="0"/>
                <a:ea typeface="PublicSans-Thin"/>
              </a:rPr>
              <a:t>Brainstorm a plan for inclusion in national planning and/or funding opportunities</a:t>
            </a:r>
          </a:p>
          <a:p>
            <a:pPr marL="742950" marR="283210" lvl="1" indent="-285750">
              <a:lnSpc>
                <a:spcPct val="120000"/>
              </a:lnSpc>
              <a:spcBef>
                <a:spcPts val="0"/>
              </a:spcBef>
              <a:buFont typeface="Courier New" panose="02070309020205020404" pitchFamily="49" charset="0"/>
              <a:buChar char="o"/>
            </a:pPr>
            <a:r>
              <a:rPr lang="en-US">
                <a:effectLst/>
                <a:latin typeface="Arial" panose="020B0604020202020204" pitchFamily="34" charset="0"/>
                <a:ea typeface="PublicSans-Thin"/>
              </a:rPr>
              <a:t>Brainstorm a plan for advocacy, as needed</a:t>
            </a:r>
          </a:p>
          <a:p>
            <a:pPr marL="342900" indent="-342900"/>
            <a:endParaRPr lang="en-US" sz="2400">
              <a:cs typeface="Arial"/>
            </a:endParaRPr>
          </a:p>
        </p:txBody>
      </p:sp>
    </p:spTree>
    <p:extLst>
      <p:ext uri="{BB962C8B-B14F-4D97-AF65-F5344CB8AC3E}">
        <p14:creationId xmlns:p14="http://schemas.microsoft.com/office/powerpoint/2010/main" val="3805556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08E01-FECE-1712-E860-35BF3A1807DB}"/>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44E64919-06D3-7075-5856-E86E29D9D5F2}"/>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2C2806BB-7127-0628-FEF1-2274F85C7DB2}"/>
              </a:ext>
            </a:extLst>
          </p:cNvPr>
          <p:cNvSpPr>
            <a:spLocks noGrp="1"/>
          </p:cNvSpPr>
          <p:nvPr>
            <p:ph type="title"/>
          </p:nvPr>
        </p:nvSpPr>
        <p:spPr>
          <a:xfrm>
            <a:off x="255103" y="241442"/>
            <a:ext cx="10515600" cy="1087808"/>
          </a:xfrm>
        </p:spPr>
        <p:txBody>
          <a:bodyPr/>
          <a:lstStyle/>
          <a:p>
            <a:r>
              <a:rPr lang="en-US"/>
              <a:t>Icebreaker</a:t>
            </a:r>
          </a:p>
        </p:txBody>
      </p:sp>
      <p:sp>
        <p:nvSpPr>
          <p:cNvPr id="5" name="Content Placeholder 2">
            <a:extLst>
              <a:ext uri="{FF2B5EF4-FFF2-40B4-BE49-F238E27FC236}">
                <a16:creationId xmlns:a16="http://schemas.microsoft.com/office/drawing/2014/main" id="{A64B332B-C979-2664-CC2D-283B835207B4}"/>
              </a:ext>
            </a:extLst>
          </p:cNvPr>
          <p:cNvSpPr>
            <a:spLocks noGrp="1"/>
          </p:cNvSpPr>
          <p:nvPr>
            <p:ph idx="1"/>
          </p:nvPr>
        </p:nvSpPr>
        <p:spPr>
          <a:xfrm>
            <a:off x="838200" y="1452934"/>
            <a:ext cx="10515600" cy="4947866"/>
          </a:xfrm>
        </p:spPr>
        <p:txBody>
          <a:bodyPr vert="horz" lIns="91440" tIns="45720" rIns="91440" bIns="45720" rtlCol="0" anchor="t">
            <a:noAutofit/>
          </a:bodyPr>
          <a:lstStyle/>
          <a:p>
            <a:pPr marL="0" indent="0">
              <a:lnSpc>
                <a:spcPct val="114000"/>
              </a:lnSpc>
              <a:buNone/>
            </a:pPr>
            <a:r>
              <a:rPr lang="en-US" sz="3200" b="1">
                <a:solidFill>
                  <a:schemeClr val="tx2"/>
                </a:solidFill>
                <a:latin typeface="Arial"/>
                <a:cs typeface="Arial"/>
              </a:rPr>
              <a:t>Stand up if you have ever…</a:t>
            </a:r>
            <a:endParaRPr lang="en-US" sz="3200" b="1">
              <a:solidFill>
                <a:schemeClr val="tx2"/>
              </a:solidFill>
              <a:cs typeface="Arial"/>
            </a:endParaRPr>
          </a:p>
          <a:p>
            <a:pPr>
              <a:lnSpc>
                <a:spcPct val="114000"/>
              </a:lnSpc>
            </a:pPr>
            <a:r>
              <a:rPr lang="en-US" sz="3200">
                <a:latin typeface="Arial"/>
                <a:cs typeface="Arial"/>
              </a:rPr>
              <a:t>Drawn a mustache onto a newspaper photo or poster</a:t>
            </a:r>
            <a:endParaRPr lang="en-US" sz="3200">
              <a:cs typeface="Arial" panose="020B0604020202020204" pitchFamily="34" charset="0"/>
            </a:endParaRPr>
          </a:p>
          <a:p>
            <a:pPr lvl="1">
              <a:lnSpc>
                <a:spcPct val="114000"/>
              </a:lnSpc>
            </a:pPr>
            <a:r>
              <a:rPr lang="en-US" sz="3200">
                <a:latin typeface="Arial"/>
                <a:cs typeface="Arial"/>
              </a:rPr>
              <a:t>Gotten a really bad haircut</a:t>
            </a:r>
            <a:endParaRPr lang="en-US" sz="3200">
              <a:cs typeface="Arial"/>
            </a:endParaRPr>
          </a:p>
          <a:p>
            <a:pPr lvl="2">
              <a:lnSpc>
                <a:spcPct val="113999"/>
              </a:lnSpc>
            </a:pPr>
            <a:r>
              <a:rPr lang="en-US" sz="3200">
                <a:latin typeface="Arial"/>
                <a:cs typeface="Arial"/>
              </a:rPr>
              <a:t>Given a really bad haircut</a:t>
            </a:r>
            <a:endParaRPr lang="en-US" sz="3200">
              <a:cs typeface="Arial"/>
            </a:endParaRPr>
          </a:p>
          <a:p>
            <a:pPr lvl="4">
              <a:lnSpc>
                <a:spcPct val="113999"/>
              </a:lnSpc>
            </a:pPr>
            <a:r>
              <a:rPr lang="en-US" sz="3200">
                <a:latin typeface="Arial"/>
                <a:cs typeface="Arial"/>
              </a:rPr>
              <a:t>Lied about your age</a:t>
            </a:r>
          </a:p>
          <a:p>
            <a:pPr lvl="5">
              <a:lnSpc>
                <a:spcPct val="113999"/>
              </a:lnSpc>
              <a:buClr>
                <a:schemeClr val="accent1"/>
              </a:buClr>
            </a:pPr>
            <a:r>
              <a:rPr lang="en-US" sz="3200">
                <a:latin typeface="Arial"/>
                <a:cs typeface="Arial"/>
              </a:rPr>
              <a:t>Gotten on the wrong bus or train</a:t>
            </a:r>
          </a:p>
          <a:p>
            <a:pPr lvl="6">
              <a:lnSpc>
                <a:spcPct val="113999"/>
              </a:lnSpc>
              <a:buClr>
                <a:schemeClr val="accent1"/>
              </a:buClr>
            </a:pPr>
            <a:r>
              <a:rPr lang="en-US" sz="3200">
                <a:latin typeface="Arial"/>
                <a:cs typeface="Arial"/>
              </a:rPr>
              <a:t>Met a celebrity</a:t>
            </a:r>
          </a:p>
        </p:txBody>
      </p:sp>
    </p:spTree>
    <p:extLst>
      <p:ext uri="{BB962C8B-B14F-4D97-AF65-F5344CB8AC3E}">
        <p14:creationId xmlns:p14="http://schemas.microsoft.com/office/powerpoint/2010/main" val="90162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#1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1342"/>
            <a:ext cx="10522120" cy="2580894"/>
          </a:xfrm>
        </p:spPr>
        <p:txBody>
          <a:bodyPr vert="horz" lIns="91440" tIns="45720" rIns="91440" bIns="45720" rtlCol="0" anchor="t">
            <a:noAutofit/>
          </a:bodyPr>
          <a:lstStyle/>
          <a:p>
            <a:pPr marL="0" indent="0">
              <a:buNone/>
            </a:pPr>
            <a:r>
              <a:rPr lang="en-US" sz="3000" err="1">
                <a:latin typeface="Arial"/>
                <a:cs typeface="Arial"/>
              </a:rPr>
              <a:t>Arcturia</a:t>
            </a:r>
            <a:r>
              <a:rPr lang="en-US" sz="3000">
                <a:latin typeface="Arial"/>
                <a:cs typeface="Arial"/>
              </a:rPr>
              <a:t> completed a retrospective review of 13 outbreaks. Across outbreaks, they discovered that the doctors in the most rural parts of the country rarely tested for </a:t>
            </a:r>
            <a:r>
              <a:rPr lang="en-US" sz="3000" err="1">
                <a:latin typeface="Arial"/>
                <a:cs typeface="Arial"/>
              </a:rPr>
              <a:t>Hepititis</a:t>
            </a:r>
            <a:r>
              <a:rPr lang="en-US" sz="3000">
                <a:latin typeface="Arial"/>
                <a:cs typeface="Arial"/>
              </a:rPr>
              <a:t> A. In most cases, the providers prescribed a course of treatment consistent with rotavirus, which is very common in the rural areas of </a:t>
            </a:r>
            <a:r>
              <a:rPr lang="en-US" sz="3000" err="1">
                <a:latin typeface="Arial"/>
                <a:cs typeface="Arial"/>
              </a:rPr>
              <a:t>Arcturia</a:t>
            </a:r>
            <a:r>
              <a:rPr lang="en-US" sz="3000">
                <a:latin typeface="Arial"/>
                <a:cs typeface="Arial"/>
              </a:rPr>
              <a:t>.</a:t>
            </a:r>
            <a:endParaRPr lang="en-US" sz="3000">
              <a:cs typeface="Arial" panose="020B0604020202020204" pitchFamily="34" charset="0"/>
            </a:endParaRPr>
          </a:p>
          <a:p>
            <a:pPr marL="0" indent="0">
              <a:buNone/>
            </a:pPr>
            <a:endParaRPr lang="en-US">
              <a:latin typeface="Arial"/>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3545079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#2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54568"/>
            <a:ext cx="10510575" cy="3354441"/>
          </a:xfrm>
        </p:spPr>
        <p:txBody>
          <a:bodyPr vert="horz" lIns="91440" tIns="45720" rIns="91440" bIns="45720" rtlCol="0" anchor="t">
            <a:noAutofit/>
          </a:bodyPr>
          <a:lstStyle/>
          <a:p>
            <a:pPr marL="0" indent="0">
              <a:buNone/>
            </a:pPr>
            <a:r>
              <a:rPr lang="en-US" sz="3000" err="1">
                <a:latin typeface="Arial"/>
                <a:cs typeface="Arial"/>
              </a:rPr>
              <a:t>Alpharia</a:t>
            </a:r>
            <a:r>
              <a:rPr lang="en-US" sz="3000">
                <a:latin typeface="Arial"/>
                <a:cs typeface="Arial"/>
              </a:rPr>
              <a:t> just experienced a massive outbreak of measles across eight states. The outbreak prompted them to analyze their data. Prolonged power outages crippled the data collection and reporting systems, disrupting the flow of crucial health information. Without electricity, the transmission of disease surveillance data was conducted via informal couriers, who used public transportation systems which, in rural areas, only ran a few times per week. </a:t>
            </a:r>
            <a:endParaRPr lang="en-US" sz="3000">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2402410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#3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737250"/>
            <a:ext cx="10516347" cy="3383304"/>
          </a:xfrm>
        </p:spPr>
        <p:txBody>
          <a:bodyPr vert="horz" lIns="91440" tIns="45720" rIns="91440" bIns="45720" rtlCol="0" anchor="t">
            <a:noAutofit/>
          </a:bodyPr>
          <a:lstStyle/>
          <a:p>
            <a:pPr marL="0" indent="0">
              <a:buNone/>
            </a:pPr>
            <a:r>
              <a:rPr lang="en-US" sz="3000" dirty="0" err="1">
                <a:latin typeface="Arial"/>
                <a:cs typeface="Arial"/>
              </a:rPr>
              <a:t>Sylvaria</a:t>
            </a:r>
            <a:r>
              <a:rPr lang="en-US" sz="3000" dirty="0">
                <a:latin typeface="Arial"/>
                <a:cs typeface="Arial"/>
              </a:rPr>
              <a:t> has implemented 7-1-7 for about two years and captured real-time data during sixteen outbreaks. </a:t>
            </a:r>
            <a:r>
              <a:rPr lang="en-US" sz="3000" dirty="0" err="1">
                <a:latin typeface="Arial"/>
                <a:cs typeface="Arial"/>
              </a:rPr>
              <a:t>Sylvaria</a:t>
            </a:r>
            <a:r>
              <a:rPr lang="en-US" sz="3000" dirty="0">
                <a:latin typeface="Arial"/>
                <a:cs typeface="Arial"/>
              </a:rPr>
              <a:t> experiences conflict along their border with Valdoria. Ongoing conflict has rendered many areas inaccessible to public health workers. Without secure access to conflict zones, vital health information remains unreported, leaving authorities unaware of emerging outbreaks and unable to deploy resources effectively.</a:t>
            </a:r>
          </a:p>
          <a:p>
            <a:pPr marL="0" indent="0">
              <a:buNone/>
            </a:pPr>
            <a:endParaRPr lang="en-US" dirty="0">
              <a:latin typeface="Arial"/>
              <a:cs typeface="Arial"/>
            </a:endParaRPr>
          </a:p>
          <a:p>
            <a:pPr marL="0" indent="0">
              <a:buNone/>
            </a:pPr>
            <a:endParaRPr lang="en-US" dirty="0">
              <a:latin typeface="Arial"/>
              <a:cs typeface="Arial"/>
            </a:endParaRPr>
          </a:p>
        </p:txBody>
      </p:sp>
    </p:spTree>
    <p:extLst>
      <p:ext uri="{BB962C8B-B14F-4D97-AF65-F5344CB8AC3E}">
        <p14:creationId xmlns:p14="http://schemas.microsoft.com/office/powerpoint/2010/main" val="8989778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#4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302977"/>
            <a:ext cx="10516347" cy="2251850"/>
          </a:xfrm>
        </p:spPr>
        <p:txBody>
          <a:bodyPr vert="horz" lIns="91440" tIns="45720" rIns="91440" bIns="45720" rtlCol="0" anchor="t">
            <a:noAutofit/>
          </a:bodyPr>
          <a:lstStyle/>
          <a:p>
            <a:pPr marL="0" indent="0">
              <a:buNone/>
            </a:pPr>
            <a:r>
              <a:rPr lang="en-US" sz="3000" err="1">
                <a:latin typeface="Arial"/>
                <a:cs typeface="Arial"/>
              </a:rPr>
              <a:t>Maritonia</a:t>
            </a:r>
            <a:r>
              <a:rPr lang="en-US" sz="3000">
                <a:latin typeface="Arial"/>
                <a:cs typeface="Arial"/>
              </a:rPr>
              <a:t> analyzed 7-1-7 data from 21 outbreaks. </a:t>
            </a:r>
            <a:r>
              <a:rPr lang="en-US" sz="3000" err="1">
                <a:latin typeface="Arial"/>
                <a:cs typeface="Arial"/>
              </a:rPr>
              <a:t>Maritonia</a:t>
            </a:r>
            <a:r>
              <a:rPr lang="en-US" sz="3000">
                <a:latin typeface="Arial"/>
                <a:cs typeface="Arial"/>
              </a:rPr>
              <a:t> is a country with massive wealth disparity. The wealthy tend to receive care in the private sector that utilizes a private laboratory system. The labs do not report into the national systems.</a:t>
            </a:r>
          </a:p>
          <a:p>
            <a:pPr marL="0" indent="0">
              <a:buNone/>
            </a:pPr>
            <a:endParaRPr lang="en-US">
              <a:latin typeface="Arial"/>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2768721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#5</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1904659"/>
            <a:ext cx="10516347" cy="3048486"/>
          </a:xfrm>
        </p:spPr>
        <p:txBody>
          <a:bodyPr vert="horz" lIns="91440" tIns="45720" rIns="91440" bIns="45720" rtlCol="0" anchor="t">
            <a:noAutofit/>
          </a:bodyPr>
          <a:lstStyle/>
          <a:p>
            <a:pPr marL="0" indent="0">
              <a:buNone/>
            </a:pPr>
            <a:r>
              <a:rPr lang="en-US" sz="3000" err="1">
                <a:latin typeface="Arial"/>
                <a:cs typeface="Arial"/>
              </a:rPr>
              <a:t>Zamunda</a:t>
            </a:r>
            <a:r>
              <a:rPr lang="en-US" sz="3000">
                <a:latin typeface="Arial"/>
                <a:cs typeface="Arial"/>
              </a:rPr>
              <a:t> is a large country with 15 provinces. </a:t>
            </a:r>
            <a:r>
              <a:rPr lang="en-US" sz="3000">
                <a:effectLst/>
                <a:latin typeface="Arial" panose="020B0604020202020204" pitchFamily="34" charset="0"/>
                <a:ea typeface="PublicSans-Thin"/>
              </a:rPr>
              <a:t>Each province has a provincial public health department</a:t>
            </a:r>
            <a:r>
              <a:rPr lang="en-US" sz="3000">
                <a:latin typeface="Arial"/>
                <a:cs typeface="Arial"/>
              </a:rPr>
              <a:t>, though the ones closer to the capital are better equipped and staffed. The country did a retrospective review of 13 outbreaks, with nearly 100 bottlenecks. In each outbreak, they found consistent delays due to a lack of necessary supplies to transport specimens.  </a:t>
            </a:r>
            <a:endParaRPr lang="en-US" sz="3000">
              <a:solidFill>
                <a:srgbClr val="384D56"/>
              </a:solidFill>
              <a:latin typeface="Arial"/>
              <a:cs typeface="Arial"/>
            </a:endParaRPr>
          </a:p>
          <a:p>
            <a:pPr marL="0" indent="0">
              <a:buNone/>
            </a:pPr>
            <a:endParaRPr lang="en-US">
              <a:latin typeface="Arial"/>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21519019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#6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47115"/>
            <a:ext cx="10516347" cy="2563576"/>
          </a:xfrm>
        </p:spPr>
        <p:txBody>
          <a:bodyPr vert="horz" lIns="91440" tIns="45720" rIns="91440" bIns="45720" rtlCol="0" anchor="t">
            <a:noAutofit/>
          </a:bodyPr>
          <a:lstStyle/>
          <a:p>
            <a:pPr marL="0" indent="0">
              <a:buNone/>
            </a:pPr>
            <a:r>
              <a:rPr lang="en-US" sz="3000" err="1">
                <a:latin typeface="Arial"/>
                <a:cs typeface="Arial"/>
              </a:rPr>
              <a:t>Novustan</a:t>
            </a:r>
            <a:r>
              <a:rPr lang="en-US" sz="3000">
                <a:latin typeface="Arial"/>
                <a:cs typeface="Arial"/>
              </a:rPr>
              <a:t> just started using 7-1-7. They have data from seven outbreaks. In five of the most recent outbreaks, it was only through community pressure that measures were put in place to effectively respond to the outbreaks. Crucial information was not shared across agencies, and containment efforts faltered. </a:t>
            </a:r>
            <a:endParaRPr lang="en-US" sz="3000"/>
          </a:p>
          <a:p>
            <a:pPr marL="0" indent="0">
              <a:buNone/>
            </a:pPr>
            <a:endParaRPr lang="en-US">
              <a:latin typeface="Arial"/>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11203456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CF791-4A3B-69BA-B6B4-C7D0D8A943BC}"/>
              </a:ext>
            </a:extLst>
          </p:cNvPr>
          <p:cNvSpPr>
            <a:spLocks noGrp="1"/>
          </p:cNvSpPr>
          <p:nvPr>
            <p:ph type="title"/>
          </p:nvPr>
        </p:nvSpPr>
        <p:spPr/>
        <p:txBody>
          <a:bodyPr/>
          <a:lstStyle/>
          <a:p>
            <a:r>
              <a:rPr lang="en-US">
                <a:latin typeface="Arial"/>
                <a:cs typeface="Arial"/>
              </a:rPr>
              <a:t>Scenario #7 </a:t>
            </a:r>
          </a:p>
        </p:txBody>
      </p:sp>
      <p:sp>
        <p:nvSpPr>
          <p:cNvPr id="3" name="Content Placeholder 2">
            <a:extLst>
              <a:ext uri="{FF2B5EF4-FFF2-40B4-BE49-F238E27FC236}">
                <a16:creationId xmlns:a16="http://schemas.microsoft.com/office/drawing/2014/main" id="{BBEE22E1-0B35-7C88-723D-00BDAA33A43D}"/>
              </a:ext>
            </a:extLst>
          </p:cNvPr>
          <p:cNvSpPr>
            <a:spLocks noGrp="1"/>
          </p:cNvSpPr>
          <p:nvPr>
            <p:ph idx="1"/>
          </p:nvPr>
        </p:nvSpPr>
        <p:spPr>
          <a:xfrm>
            <a:off x="838199" y="2135568"/>
            <a:ext cx="10510575" cy="2586668"/>
          </a:xfrm>
        </p:spPr>
        <p:txBody>
          <a:bodyPr vert="horz" lIns="91440" tIns="45720" rIns="91440" bIns="45720" rtlCol="0" anchor="t">
            <a:noAutofit/>
          </a:bodyPr>
          <a:lstStyle/>
          <a:p>
            <a:pPr marL="0" indent="0">
              <a:buNone/>
            </a:pPr>
            <a:r>
              <a:rPr lang="en-US" sz="3000">
                <a:latin typeface="Arial"/>
                <a:cs typeface="Arial"/>
              </a:rPr>
              <a:t>Andina has been using 7-1-7 throughout three outbreaks. In each outbreak, they discovered that the </a:t>
            </a:r>
            <a:r>
              <a:rPr lang="en-US" sz="3000" err="1">
                <a:latin typeface="Arial"/>
                <a:cs typeface="Arial"/>
              </a:rPr>
              <a:t>Cordillian</a:t>
            </a:r>
            <a:r>
              <a:rPr lang="en-US" sz="3000">
                <a:latin typeface="Arial"/>
                <a:cs typeface="Arial"/>
              </a:rPr>
              <a:t> ethnic group faired far worse than the population at large. The </a:t>
            </a:r>
            <a:r>
              <a:rPr lang="en-US" sz="3000" err="1">
                <a:latin typeface="Arial"/>
                <a:cs typeface="Arial"/>
              </a:rPr>
              <a:t>Cordillians</a:t>
            </a:r>
            <a:r>
              <a:rPr lang="en-US" sz="3000">
                <a:latin typeface="Arial"/>
                <a:cs typeface="Arial"/>
              </a:rPr>
              <a:t> have been victims of numerous injustices at the hands of the government. </a:t>
            </a:r>
            <a:r>
              <a:rPr lang="en-US" sz="3000" err="1">
                <a:latin typeface="Arial"/>
                <a:cs typeface="Arial"/>
              </a:rPr>
              <a:t>Cordillians</a:t>
            </a:r>
            <a:r>
              <a:rPr lang="en-US" sz="3000">
                <a:latin typeface="Arial"/>
                <a:cs typeface="Arial"/>
              </a:rPr>
              <a:t> typically receive care from a local healer instead of going to government facilities.  </a:t>
            </a:r>
            <a:endParaRPr lang="en-US" sz="3000">
              <a:cs typeface="Arial" panose="020B0604020202020204" pitchFamily="34" charset="0"/>
            </a:endParaRPr>
          </a:p>
          <a:p>
            <a:pPr marL="0" indent="0">
              <a:buNone/>
            </a:pPr>
            <a:endParaRPr lang="en-US">
              <a:latin typeface="Arial"/>
              <a:cs typeface="Arial"/>
            </a:endParaRPr>
          </a:p>
          <a:p>
            <a:pPr marL="0" indent="0">
              <a:buNone/>
            </a:pPr>
            <a:endParaRPr lang="en-US">
              <a:latin typeface="Arial"/>
              <a:cs typeface="Arial"/>
            </a:endParaRPr>
          </a:p>
        </p:txBody>
      </p:sp>
    </p:spTree>
    <p:extLst>
      <p:ext uri="{BB962C8B-B14F-4D97-AF65-F5344CB8AC3E}">
        <p14:creationId xmlns:p14="http://schemas.microsoft.com/office/powerpoint/2010/main" val="1484105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D8371-D963-23DA-FDEF-8A43E8CAAEDA}"/>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28BC49-E3CA-54AC-90C7-C8440B043DAF}"/>
              </a:ext>
            </a:extLst>
          </p:cNvPr>
          <p:cNvSpPr>
            <a:spLocks noGrp="1"/>
          </p:cNvSpPr>
          <p:nvPr>
            <p:ph idx="1"/>
          </p:nvPr>
        </p:nvSpPr>
        <p:spPr>
          <a:xfrm>
            <a:off x="4835951" y="2028409"/>
            <a:ext cx="6693029" cy="5326145"/>
          </a:xfrm>
        </p:spPr>
        <p:txBody>
          <a:bodyPr vert="horz" lIns="91440" tIns="45720" rIns="91440" bIns="45720" rtlCol="0" anchor="t">
            <a:noAutofit/>
          </a:bodyPr>
          <a:lstStyle/>
          <a:p>
            <a:r>
              <a:rPr lang="en-US" dirty="0">
                <a:latin typeface="Arial"/>
                <a:cs typeface="Arial"/>
              </a:rPr>
              <a:t>What insights did you gain from this activity?</a:t>
            </a:r>
          </a:p>
          <a:p>
            <a:r>
              <a:rPr lang="en-US" dirty="0">
                <a:latin typeface="Arial"/>
                <a:cs typeface="Arial"/>
              </a:rPr>
              <a:t>How might this activity help you as you support/implement 7-1-7?</a:t>
            </a:r>
            <a:endParaRPr lang="en-US" dirty="0">
              <a:cs typeface="Arial"/>
            </a:endParaRPr>
          </a:p>
        </p:txBody>
      </p:sp>
      <p:sp>
        <p:nvSpPr>
          <p:cNvPr id="5" name="Text Placeholder 4">
            <a:extLst>
              <a:ext uri="{FF2B5EF4-FFF2-40B4-BE49-F238E27FC236}">
                <a16:creationId xmlns:a16="http://schemas.microsoft.com/office/drawing/2014/main" id="{C5EB1F74-DC50-47D1-4AEF-360CD7FF1A56}"/>
              </a:ext>
            </a:extLst>
          </p:cNvPr>
          <p:cNvSpPr>
            <a:spLocks noGrp="1"/>
          </p:cNvSpPr>
          <p:nvPr>
            <p:ph type="body" sz="half" idx="10"/>
          </p:nvPr>
        </p:nvSpPr>
        <p:spPr>
          <a:xfrm>
            <a:off x="4835951" y="1491918"/>
            <a:ext cx="6693029" cy="400639"/>
          </a:xfrm>
        </p:spPr>
        <p:txBody>
          <a:bodyPr vert="horz" lIns="91440" tIns="45720" rIns="91440" bIns="45720" rtlCol="0" anchor="t">
            <a:noAutofit/>
          </a:bodyPr>
          <a:lstStyle/>
          <a:p>
            <a:r>
              <a:rPr lang="en-US">
                <a:latin typeface="Arial"/>
                <a:cs typeface="Arial"/>
              </a:rPr>
              <a:t>Questions to inspire conversation:</a:t>
            </a:r>
            <a:endParaRPr lang="en-US">
              <a:cs typeface="Arial"/>
            </a:endParaRPr>
          </a:p>
        </p:txBody>
      </p:sp>
      <p:sp>
        <p:nvSpPr>
          <p:cNvPr id="10" name="Title 1">
            <a:extLst>
              <a:ext uri="{FF2B5EF4-FFF2-40B4-BE49-F238E27FC236}">
                <a16:creationId xmlns:a16="http://schemas.microsoft.com/office/drawing/2014/main" id="{3B7D95F9-19F1-C335-A994-814DB400835F}"/>
              </a:ext>
            </a:extLst>
          </p:cNvPr>
          <p:cNvSpPr>
            <a:spLocks noGrp="1"/>
          </p:cNvSpPr>
          <p:nvPr>
            <p:ph type="title"/>
          </p:nvPr>
        </p:nvSpPr>
        <p:spPr>
          <a:xfrm>
            <a:off x="482219" y="1952168"/>
            <a:ext cx="3467083" cy="2282808"/>
          </a:xfrm>
        </p:spPr>
        <p:txBody>
          <a:bodyPr/>
          <a:lstStyle/>
          <a:p>
            <a:pPr algn="ctr"/>
            <a:r>
              <a:rPr lang="en-US">
                <a:latin typeface="Arial"/>
                <a:cs typeface="Arial"/>
              </a:rPr>
              <a:t>Debrief</a:t>
            </a:r>
            <a:endParaRPr lang="en-US">
              <a:cs typeface="Arial" panose="020B0604020202020204" pitchFamily="34" charset="0"/>
            </a:endParaRPr>
          </a:p>
        </p:txBody>
      </p:sp>
      <p:pic>
        <p:nvPicPr>
          <p:cNvPr id="3" name="Graphic 2">
            <a:extLst>
              <a:ext uri="{FF2B5EF4-FFF2-40B4-BE49-F238E27FC236}">
                <a16:creationId xmlns:a16="http://schemas.microsoft.com/office/drawing/2014/main" id="{8AC81A13-8957-B7A1-3286-8DB854EC29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30739" y="2523969"/>
            <a:ext cx="960619" cy="910652"/>
          </a:xfrm>
          <a:prstGeom prst="rect">
            <a:avLst/>
          </a:prstGeom>
        </p:spPr>
      </p:pic>
    </p:spTree>
    <p:extLst>
      <p:ext uri="{BB962C8B-B14F-4D97-AF65-F5344CB8AC3E}">
        <p14:creationId xmlns:p14="http://schemas.microsoft.com/office/powerpoint/2010/main" val="36583530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24E-A43C-DA42-95C1-A50FFF4A6462}"/>
              </a:ext>
            </a:extLst>
          </p:cNvPr>
          <p:cNvSpPr>
            <a:spLocks noGrp="1"/>
          </p:cNvSpPr>
          <p:nvPr>
            <p:ph type="title"/>
          </p:nvPr>
        </p:nvSpPr>
        <p:spPr>
          <a:xfrm>
            <a:off x="415636" y="365126"/>
            <a:ext cx="11688734" cy="1087808"/>
          </a:xfrm>
        </p:spPr>
        <p:txBody>
          <a:bodyPr>
            <a:normAutofit/>
          </a:bodyPr>
          <a:lstStyle/>
          <a:p>
            <a:r>
              <a:rPr lang="en-US" sz="2900"/>
              <a:t>Example: Uganda used 7-1-7 to inform planning + prioritization </a:t>
            </a:r>
            <a:endParaRPr lang="en-US" sz="2900">
              <a:solidFill>
                <a:schemeClr val="tx2"/>
              </a:solidFill>
            </a:endParaRPr>
          </a:p>
        </p:txBody>
      </p:sp>
      <p:sp>
        <p:nvSpPr>
          <p:cNvPr id="3" name="Content Placeholder 2">
            <a:extLst>
              <a:ext uri="{FF2B5EF4-FFF2-40B4-BE49-F238E27FC236}">
                <a16:creationId xmlns:a16="http://schemas.microsoft.com/office/drawing/2014/main" id="{A2DAB124-2A6A-3E99-4F66-AE06CF8E5AB1}"/>
              </a:ext>
            </a:extLst>
          </p:cNvPr>
          <p:cNvSpPr>
            <a:spLocks noGrp="1"/>
          </p:cNvSpPr>
          <p:nvPr>
            <p:ph idx="1"/>
          </p:nvPr>
        </p:nvSpPr>
        <p:spPr>
          <a:xfrm>
            <a:off x="4544292" y="1453574"/>
            <a:ext cx="6796808" cy="4844431"/>
          </a:xfrm>
        </p:spPr>
        <p:txBody>
          <a:bodyPr vert="horz" lIns="91440" tIns="45720" rIns="91440" bIns="45720" rtlCol="0" anchor="t">
            <a:noAutofit/>
          </a:bodyPr>
          <a:lstStyle/>
          <a:p>
            <a:r>
              <a:rPr lang="en-US" sz="2000" b="1" dirty="0">
                <a:solidFill>
                  <a:schemeClr val="tx2"/>
                </a:solidFill>
                <a:latin typeface="Arial"/>
                <a:cs typeface="Arial"/>
              </a:rPr>
              <a:t>Challenge</a:t>
            </a:r>
            <a:r>
              <a:rPr lang="en-US" sz="2000" dirty="0">
                <a:latin typeface="Arial"/>
                <a:cs typeface="Arial"/>
              </a:rPr>
              <a:t>: the five-year 2019 National Action Plan for Health Security (NAHPS) proved difficult to operationalize. After three years, very few of the many planned actions were funded and implemented.  </a:t>
            </a:r>
          </a:p>
          <a:p>
            <a:endParaRPr lang="en-US" sz="800" b="1" dirty="0">
              <a:solidFill>
                <a:schemeClr val="tx2"/>
              </a:solidFill>
              <a:cs typeface="Arial"/>
            </a:endParaRPr>
          </a:p>
          <a:p>
            <a:r>
              <a:rPr lang="en-US" sz="2000" b="1" dirty="0">
                <a:solidFill>
                  <a:schemeClr val="tx2"/>
                </a:solidFill>
                <a:latin typeface="Arial"/>
                <a:cs typeface="Arial"/>
              </a:rPr>
              <a:t>Key innovation</a:t>
            </a:r>
            <a:r>
              <a:rPr lang="en-US" sz="2000" dirty="0">
                <a:latin typeface="Arial"/>
                <a:cs typeface="Arial"/>
              </a:rPr>
              <a:t>: the NAHPS was broken up into 1-year action-oriented operational plans. </a:t>
            </a:r>
            <a:r>
              <a:rPr lang="en-US" sz="2000" b="1" dirty="0">
                <a:solidFill>
                  <a:schemeClr val="accent1"/>
                </a:solidFill>
                <a:latin typeface="Arial"/>
                <a:cs typeface="Arial"/>
              </a:rPr>
              <a:t>7-1-7 findings</a:t>
            </a:r>
            <a:r>
              <a:rPr lang="en-US" sz="2000" dirty="0">
                <a:latin typeface="Arial"/>
                <a:cs typeface="Arial"/>
              </a:rPr>
              <a:t> from 45 outbreak events helped inform operational planning.  </a:t>
            </a:r>
          </a:p>
          <a:p>
            <a:endParaRPr lang="en-US" sz="800" dirty="0">
              <a:cs typeface="Arial"/>
            </a:endParaRPr>
          </a:p>
          <a:p>
            <a:r>
              <a:rPr lang="en-US" sz="2000" b="1" dirty="0">
                <a:solidFill>
                  <a:schemeClr val="tx2"/>
                </a:solidFill>
                <a:latin typeface="Arial"/>
                <a:cs typeface="Arial"/>
              </a:rPr>
              <a:t>Outcome</a:t>
            </a:r>
            <a:r>
              <a:rPr lang="en-US" sz="2000" dirty="0">
                <a:latin typeface="Arial"/>
                <a:cs typeface="Arial"/>
              </a:rPr>
              <a:t>: Uganda created an NAPHS operational plan for 2022-2023, with each activity targeting priority gaps, including those surfaced through the 7-1-7 review. The following plan (2024/2025) included 7-1-7-based priority activities in 19 of the 152 (12%) major activities and 37 of 365 (10%) sub activities.</a:t>
            </a:r>
            <a:endParaRPr lang="en-US" sz="2000" dirty="0">
              <a:cs typeface="Arial" panose="020B0604020202020204" pitchFamily="34" charset="0"/>
            </a:endParaRPr>
          </a:p>
          <a:p>
            <a:endParaRPr lang="en-US" dirty="0">
              <a:cs typeface="Arial" panose="020B0604020202020204" pitchFamily="34" charset="0"/>
            </a:endParaRPr>
          </a:p>
          <a:p>
            <a:pPr marL="0" indent="0">
              <a:buNone/>
            </a:pPr>
            <a:endParaRPr lang="en-US" dirty="0">
              <a:cs typeface="Arial" panose="020B0604020202020204" pitchFamily="34" charset="0"/>
            </a:endParaRPr>
          </a:p>
        </p:txBody>
      </p:sp>
      <p:sp>
        <p:nvSpPr>
          <p:cNvPr id="5" name="TextBox 4">
            <a:extLst>
              <a:ext uri="{FF2B5EF4-FFF2-40B4-BE49-F238E27FC236}">
                <a16:creationId xmlns:a16="http://schemas.microsoft.com/office/drawing/2014/main" id="{1862D63D-4982-11F0-1C99-EBC7152B30E7}"/>
              </a:ext>
            </a:extLst>
          </p:cNvPr>
          <p:cNvSpPr txBox="1"/>
          <p:nvPr/>
        </p:nvSpPr>
        <p:spPr>
          <a:xfrm>
            <a:off x="753917" y="6018148"/>
            <a:ext cx="3104572" cy="276999"/>
          </a:xfrm>
          <a:prstGeom prst="rect">
            <a:avLst/>
          </a:prstGeom>
          <a:noFill/>
        </p:spPr>
        <p:txBody>
          <a:bodyPr wrap="square" lIns="91440" tIns="45720" rIns="91440" bIns="45720" anchor="t">
            <a:spAutoFit/>
          </a:bodyPr>
          <a:lstStyle/>
          <a:p>
            <a:r>
              <a:rPr lang="en-US" sz="1200" b="1">
                <a:solidFill>
                  <a:schemeClr val="tx2"/>
                </a:solidFill>
                <a:latin typeface="Arial"/>
                <a:cs typeface="Arial"/>
              </a:rPr>
              <a:t>Case study available on 717alliance.org</a:t>
            </a:r>
            <a:endParaRPr lang="en-US">
              <a:solidFill>
                <a:schemeClr val="tx2"/>
              </a:solidFill>
            </a:endParaRPr>
          </a:p>
        </p:txBody>
      </p:sp>
      <p:pic>
        <p:nvPicPr>
          <p:cNvPr id="8" name="Picture 7">
            <a:extLst>
              <a:ext uri="{FF2B5EF4-FFF2-40B4-BE49-F238E27FC236}">
                <a16:creationId xmlns:a16="http://schemas.microsoft.com/office/drawing/2014/main" id="{14A3376D-C265-3315-93A4-FE175AE9EC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599" y="1202207"/>
            <a:ext cx="3399130" cy="4798372"/>
          </a:xfrm>
          <a:prstGeom prst="rect">
            <a:avLst/>
          </a:prstGeom>
          <a:ln w="12700">
            <a:solidFill>
              <a:schemeClr val="tx2"/>
            </a:solidFill>
          </a:ln>
        </p:spPr>
      </p:pic>
    </p:spTree>
    <p:extLst>
      <p:ext uri="{BB962C8B-B14F-4D97-AF65-F5344CB8AC3E}">
        <p14:creationId xmlns:p14="http://schemas.microsoft.com/office/powerpoint/2010/main" val="2633720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236F3-496F-7426-27AE-73A8A9EC05D2}"/>
            </a:ext>
          </a:extLst>
        </p:cNvPr>
        <p:cNvGrpSpPr/>
        <p:nvPr/>
      </p:nvGrpSpPr>
      <p:grpSpPr>
        <a:xfrm>
          <a:off x="0" y="0"/>
          <a:ext cx="0" cy="0"/>
          <a:chOff x="0" y="0"/>
          <a:chExt cx="0" cy="0"/>
        </a:xfrm>
      </p:grpSpPr>
      <p:graphicFrame>
        <p:nvGraphicFramePr>
          <p:cNvPr id="10" name="Diagram 9">
            <a:extLst>
              <a:ext uri="{FF2B5EF4-FFF2-40B4-BE49-F238E27FC236}">
                <a16:creationId xmlns:a16="http://schemas.microsoft.com/office/drawing/2014/main" id="{AF2D9F91-A174-A1EC-9257-50CA519810CD}"/>
              </a:ext>
            </a:extLst>
          </p:cNvPr>
          <p:cNvGraphicFramePr/>
          <p:nvPr>
            <p:extLst>
              <p:ext uri="{D42A27DB-BD31-4B8C-83A1-F6EECF244321}">
                <p14:modId xmlns:p14="http://schemas.microsoft.com/office/powerpoint/2010/main" val="1438328421"/>
              </p:ext>
            </p:extLst>
          </p:nvPr>
        </p:nvGraphicFramePr>
        <p:xfrm>
          <a:off x="415636" y="1395421"/>
          <a:ext cx="11360728" cy="19226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C32ED788-27EE-1ECE-FF24-F00AC1C8ECCA}"/>
              </a:ext>
            </a:extLst>
          </p:cNvPr>
          <p:cNvSpPr txBox="1"/>
          <p:nvPr/>
        </p:nvSpPr>
        <p:spPr>
          <a:xfrm>
            <a:off x="415636" y="1273012"/>
            <a:ext cx="9873216" cy="400110"/>
          </a:xfrm>
          <a:prstGeom prst="rect">
            <a:avLst/>
          </a:prstGeom>
          <a:noFill/>
        </p:spPr>
        <p:txBody>
          <a:bodyPr wrap="none" lIns="91440" tIns="45720" rIns="91440" bIns="45720" rtlCol="0" anchor="t">
            <a:spAutoFit/>
          </a:bodyPr>
          <a:lstStyle/>
          <a:p>
            <a:r>
              <a:rPr lang="en-US" sz="2000" b="1">
                <a:solidFill>
                  <a:schemeClr val="tx2"/>
                </a:solidFill>
                <a:latin typeface="Arial"/>
                <a:cs typeface="Arial"/>
              </a:rPr>
              <a:t>How Uganda 7-1-7 bottlenecks were integrated into annual planning and NAPHS</a:t>
            </a:r>
          </a:p>
        </p:txBody>
      </p:sp>
      <p:sp>
        <p:nvSpPr>
          <p:cNvPr id="12" name="TextBox 11">
            <a:extLst>
              <a:ext uri="{FF2B5EF4-FFF2-40B4-BE49-F238E27FC236}">
                <a16:creationId xmlns:a16="http://schemas.microsoft.com/office/drawing/2014/main" id="{7A5F2224-CA68-4294-599C-EB2FFDE332CE}"/>
              </a:ext>
            </a:extLst>
          </p:cNvPr>
          <p:cNvSpPr txBox="1"/>
          <p:nvPr/>
        </p:nvSpPr>
        <p:spPr>
          <a:xfrm>
            <a:off x="415636" y="3118023"/>
            <a:ext cx="1624163" cy="400110"/>
          </a:xfrm>
          <a:prstGeom prst="rect">
            <a:avLst/>
          </a:prstGeom>
          <a:noFill/>
        </p:spPr>
        <p:txBody>
          <a:bodyPr wrap="none" rtlCol="0">
            <a:spAutoFit/>
          </a:bodyPr>
          <a:lstStyle/>
          <a:p>
            <a:pPr algn="l"/>
            <a:r>
              <a:rPr lang="en-US" sz="2000" b="1">
                <a:solidFill>
                  <a:schemeClr val="tx2"/>
                </a:solidFill>
                <a:latin typeface="Arial" panose="020B0604020202020204" pitchFamily="34" charset="0"/>
                <a:cs typeface="Arial" panose="020B0604020202020204" pitchFamily="34" charset="0"/>
              </a:rPr>
              <a:t>An example</a:t>
            </a:r>
          </a:p>
        </p:txBody>
      </p:sp>
      <p:grpSp>
        <p:nvGrpSpPr>
          <p:cNvPr id="21" name="Group 20">
            <a:extLst>
              <a:ext uri="{FF2B5EF4-FFF2-40B4-BE49-F238E27FC236}">
                <a16:creationId xmlns:a16="http://schemas.microsoft.com/office/drawing/2014/main" id="{F04F864A-A546-D0F7-DF75-35F79D964091}"/>
              </a:ext>
            </a:extLst>
          </p:cNvPr>
          <p:cNvGrpSpPr/>
          <p:nvPr/>
        </p:nvGrpSpPr>
        <p:grpSpPr>
          <a:xfrm>
            <a:off x="449553" y="2703417"/>
            <a:ext cx="11367452" cy="3488359"/>
            <a:chOff x="415636" y="2855479"/>
            <a:chExt cx="11367452" cy="3488359"/>
          </a:xfrm>
        </p:grpSpPr>
        <p:graphicFrame>
          <p:nvGraphicFramePr>
            <p:cNvPr id="13" name="Diagram 12">
              <a:extLst>
                <a:ext uri="{FF2B5EF4-FFF2-40B4-BE49-F238E27FC236}">
                  <a16:creationId xmlns:a16="http://schemas.microsoft.com/office/drawing/2014/main" id="{8E80AA2C-833C-AEAF-A46A-55938EE0CB6D}"/>
                </a:ext>
              </a:extLst>
            </p:cNvPr>
            <p:cNvGraphicFramePr/>
            <p:nvPr>
              <p:extLst>
                <p:ext uri="{D42A27DB-BD31-4B8C-83A1-F6EECF244321}">
                  <p14:modId xmlns:p14="http://schemas.microsoft.com/office/powerpoint/2010/main" val="3883339208"/>
                </p:ext>
              </p:extLst>
            </p:nvPr>
          </p:nvGraphicFramePr>
          <p:xfrm>
            <a:off x="415636" y="2855479"/>
            <a:ext cx="11360728" cy="27295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Rectangle 13">
              <a:extLst>
                <a:ext uri="{FF2B5EF4-FFF2-40B4-BE49-F238E27FC236}">
                  <a16:creationId xmlns:a16="http://schemas.microsoft.com/office/drawing/2014/main" id="{AB7E3B16-5F60-E2E9-B6B0-C1907EE9140F}"/>
                </a:ext>
              </a:extLst>
            </p:cNvPr>
            <p:cNvSpPr/>
            <p:nvPr/>
          </p:nvSpPr>
          <p:spPr>
            <a:xfrm>
              <a:off x="415636" y="4758388"/>
              <a:ext cx="2176272"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a:solidFill>
                    <a:schemeClr val="tx1"/>
                  </a:solidFill>
                  <a:latin typeface="Arial" panose="020B0604020202020204" pitchFamily="34" charset="0"/>
                  <a:cs typeface="Arial" panose="020B0604020202020204" pitchFamily="34" charset="0"/>
                </a:rPr>
                <a:t>Inability to apply case definitions in public and private health facilities</a:t>
              </a:r>
            </a:p>
          </p:txBody>
        </p:sp>
        <p:sp>
          <p:nvSpPr>
            <p:cNvPr id="16" name="Rectangle 15">
              <a:extLst>
                <a:ext uri="{FF2B5EF4-FFF2-40B4-BE49-F238E27FC236}">
                  <a16:creationId xmlns:a16="http://schemas.microsoft.com/office/drawing/2014/main" id="{417F4C09-CDDE-CE79-A0BD-FA07991E66E4}"/>
                </a:ext>
              </a:extLst>
            </p:cNvPr>
            <p:cNvSpPr/>
            <p:nvPr/>
          </p:nvSpPr>
          <p:spPr>
            <a:xfrm>
              <a:off x="2602006" y="4760398"/>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a:solidFill>
                    <a:schemeClr val="tx1"/>
                  </a:solidFill>
                  <a:latin typeface="Arial" panose="020B0604020202020204" pitchFamily="34" charset="0"/>
                  <a:cs typeface="Arial" panose="020B0604020202020204" pitchFamily="34" charset="0"/>
                </a:rPr>
                <a:t>Surveillance</a:t>
              </a:r>
            </a:p>
          </p:txBody>
        </p:sp>
        <p:sp>
          <p:nvSpPr>
            <p:cNvPr id="17" name="Rectangle 16">
              <a:extLst>
                <a:ext uri="{FF2B5EF4-FFF2-40B4-BE49-F238E27FC236}">
                  <a16:creationId xmlns:a16="http://schemas.microsoft.com/office/drawing/2014/main" id="{B107D932-4B38-0687-844B-E8E264207F33}"/>
                </a:ext>
              </a:extLst>
            </p:cNvPr>
            <p:cNvSpPr/>
            <p:nvPr/>
          </p:nvSpPr>
          <p:spPr>
            <a:xfrm>
              <a:off x="4746812" y="4758387"/>
              <a:ext cx="2144806"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a:solidFill>
                    <a:schemeClr val="tx1"/>
                  </a:solidFill>
                  <a:latin typeface="Arial" panose="020B0604020202020204" pitchFamily="34" charset="0"/>
                  <a:cs typeface="Arial" panose="020B0604020202020204" pitchFamily="34" charset="0"/>
                </a:rPr>
                <a:t>Enhance health worker knowledge in Integrated Disease Surveillance and Response (IDSR)</a:t>
              </a:r>
            </a:p>
          </p:txBody>
        </p:sp>
        <p:sp>
          <p:nvSpPr>
            <p:cNvPr id="18" name="Rectangle 17">
              <a:extLst>
                <a:ext uri="{FF2B5EF4-FFF2-40B4-BE49-F238E27FC236}">
                  <a16:creationId xmlns:a16="http://schemas.microsoft.com/office/drawing/2014/main" id="{0E1F36A7-1745-6F25-590B-FF385810F867}"/>
                </a:ext>
              </a:extLst>
            </p:cNvPr>
            <p:cNvSpPr/>
            <p:nvPr/>
          </p:nvSpPr>
          <p:spPr>
            <a:xfrm>
              <a:off x="6898342" y="4758387"/>
              <a:ext cx="2157984"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500">
                  <a:solidFill>
                    <a:schemeClr val="tx1"/>
                  </a:solidFill>
                  <a:latin typeface="Arial" panose="020B0604020202020204" pitchFamily="34" charset="0"/>
                  <a:cs typeface="Arial" panose="020B0604020202020204" pitchFamily="34" charset="0"/>
                </a:rPr>
                <a:t>Yes</a:t>
              </a:r>
            </a:p>
          </p:txBody>
        </p:sp>
        <p:sp>
          <p:nvSpPr>
            <p:cNvPr id="19" name="Rectangle 18">
              <a:extLst>
                <a:ext uri="{FF2B5EF4-FFF2-40B4-BE49-F238E27FC236}">
                  <a16:creationId xmlns:a16="http://schemas.microsoft.com/office/drawing/2014/main" id="{B1B1978D-A0AC-A67B-59A9-D6FC0356E4D7}"/>
                </a:ext>
              </a:extLst>
            </p:cNvPr>
            <p:cNvSpPr/>
            <p:nvPr/>
          </p:nvSpPr>
          <p:spPr>
            <a:xfrm>
              <a:off x="9064540" y="4762845"/>
              <a:ext cx="2718548" cy="1580993"/>
            </a:xfrm>
            <a:prstGeom prst="rect">
              <a:avLst/>
            </a:prstGeom>
            <a:solidFill>
              <a:schemeClr val="accent1">
                <a:lumMod val="20000"/>
                <a:lumOff val="8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latin typeface="Arial" panose="020B0604020202020204" pitchFamily="34" charset="0"/>
                  <a:cs typeface="Arial" panose="020B0604020202020204" pitchFamily="34" charset="0"/>
                </a:rPr>
                <a:t>Existing activity reprioritized into new 1-year operational plan: </a:t>
              </a:r>
            </a:p>
            <a:p>
              <a:pPr algn="ctr"/>
              <a:endParaRPr lang="en-US" sz="1400">
                <a:solidFill>
                  <a:schemeClr val="tx1"/>
                </a:solidFill>
                <a:latin typeface="Arial" panose="020B0604020202020204" pitchFamily="34" charset="0"/>
                <a:cs typeface="Arial" panose="020B0604020202020204" pitchFamily="34" charset="0"/>
              </a:endParaRPr>
            </a:p>
            <a:p>
              <a:pPr algn="ctr"/>
              <a:r>
                <a:rPr lang="en-US" sz="1500">
                  <a:solidFill>
                    <a:schemeClr val="tx1"/>
                  </a:solidFill>
                  <a:latin typeface="Arial" panose="020B0604020202020204" pitchFamily="34" charset="0"/>
                  <a:cs typeface="Arial" panose="020B0604020202020204" pitchFamily="34" charset="0"/>
                </a:rPr>
                <a:t>Training and mentorship at national, regional, district, and community levels </a:t>
              </a:r>
            </a:p>
          </p:txBody>
        </p:sp>
        <p:sp>
          <p:nvSpPr>
            <p:cNvPr id="20" name="Rectangle 19">
              <a:extLst>
                <a:ext uri="{FF2B5EF4-FFF2-40B4-BE49-F238E27FC236}">
                  <a16:creationId xmlns:a16="http://schemas.microsoft.com/office/drawing/2014/main" id="{F8CBE89F-9D7B-1D49-5E54-4C02293A2489}"/>
                </a:ext>
              </a:extLst>
            </p:cNvPr>
            <p:cNvSpPr/>
            <p:nvPr/>
          </p:nvSpPr>
          <p:spPr>
            <a:xfrm>
              <a:off x="9631559" y="3683000"/>
              <a:ext cx="2144806" cy="1075387"/>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a:latin typeface="Arial" panose="020B0604020202020204" pitchFamily="34" charset="0"/>
                  <a:cs typeface="Arial" panose="020B0604020202020204" pitchFamily="34" charset="0"/>
                </a:rPr>
                <a:t>Result – updated activities</a:t>
              </a:r>
            </a:p>
          </p:txBody>
        </p:sp>
      </p:grpSp>
      <p:sp>
        <p:nvSpPr>
          <p:cNvPr id="5" name="Title 1">
            <a:extLst>
              <a:ext uri="{FF2B5EF4-FFF2-40B4-BE49-F238E27FC236}">
                <a16:creationId xmlns:a16="http://schemas.microsoft.com/office/drawing/2014/main" id="{367CF2C6-4A58-91BE-C80C-A3450E064DB8}"/>
              </a:ext>
            </a:extLst>
          </p:cNvPr>
          <p:cNvSpPr>
            <a:spLocks noGrp="1"/>
          </p:cNvSpPr>
          <p:nvPr>
            <p:ph type="title"/>
          </p:nvPr>
        </p:nvSpPr>
        <p:spPr>
          <a:xfrm>
            <a:off x="415636" y="365126"/>
            <a:ext cx="11688734" cy="1087808"/>
          </a:xfrm>
        </p:spPr>
        <p:txBody>
          <a:bodyPr>
            <a:normAutofit/>
          </a:bodyPr>
          <a:lstStyle/>
          <a:p>
            <a:r>
              <a:rPr lang="en-US" sz="2900"/>
              <a:t>Example: Uganda used 7-1-7 to inform planning + prioritization </a:t>
            </a:r>
            <a:endParaRPr lang="en-US" sz="2900">
              <a:solidFill>
                <a:schemeClr val="tx2"/>
              </a:solidFill>
            </a:endParaRPr>
          </a:p>
        </p:txBody>
      </p:sp>
    </p:spTree>
    <p:extLst>
      <p:ext uri="{BB962C8B-B14F-4D97-AF65-F5344CB8AC3E}">
        <p14:creationId xmlns:p14="http://schemas.microsoft.com/office/powerpoint/2010/main" val="27852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B813E6-649E-28AB-601B-631B0709D5D0}"/>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798A55E7-800F-1EDC-3427-C43FC9BED382}"/>
              </a:ext>
            </a:extLst>
          </p:cNvPr>
          <p:cNvSpPr>
            <a:spLocks noGrp="1"/>
          </p:cNvSpPr>
          <p:nvPr>
            <p:ph type="title"/>
          </p:nvPr>
        </p:nvSpPr>
        <p:spPr>
          <a:xfrm>
            <a:off x="562843" y="1508767"/>
            <a:ext cx="3481648" cy="2282808"/>
          </a:xfrm>
        </p:spPr>
        <p:txBody>
          <a:bodyPr anchor="b">
            <a:normAutofit/>
          </a:bodyPr>
          <a:lstStyle/>
          <a:p>
            <a:r>
              <a:rPr lang="en-US" dirty="0"/>
              <a:t>Overview of the </a:t>
            </a:r>
            <a:br>
              <a:rPr lang="en-US" dirty="0"/>
            </a:br>
            <a:r>
              <a:rPr lang="en-US" dirty="0"/>
              <a:t>7-1-7 technical training series</a:t>
            </a:r>
          </a:p>
        </p:txBody>
      </p:sp>
      <p:sp>
        <p:nvSpPr>
          <p:cNvPr id="5" name="Content Placeholder 2">
            <a:extLst>
              <a:ext uri="{FF2B5EF4-FFF2-40B4-BE49-F238E27FC236}">
                <a16:creationId xmlns:a16="http://schemas.microsoft.com/office/drawing/2014/main" id="{E29C8A2B-7B83-13D7-3B40-10301B2C9E51}"/>
              </a:ext>
            </a:extLst>
          </p:cNvPr>
          <p:cNvSpPr>
            <a:spLocks noGrp="1"/>
          </p:cNvSpPr>
          <p:nvPr>
            <p:ph idx="1"/>
          </p:nvPr>
        </p:nvSpPr>
        <p:spPr>
          <a:xfrm>
            <a:off x="5138223" y="602764"/>
            <a:ext cx="5207683" cy="6001236"/>
          </a:xfrm>
        </p:spPr>
        <p:txBody>
          <a:bodyPr vert="horz" lIns="91440" tIns="45720" rIns="91440" bIns="45720" rtlCol="0" anchor="t">
            <a:normAutofit/>
          </a:bodyPr>
          <a:lstStyle/>
          <a:p>
            <a:pPr marL="0" indent="0">
              <a:buNone/>
            </a:pPr>
            <a:r>
              <a:rPr lang="en-US" b="1">
                <a:solidFill>
                  <a:schemeClr val="tx2"/>
                </a:solidFill>
                <a:latin typeface="Arial"/>
                <a:cs typeface="Arial"/>
              </a:rPr>
              <a:t>Day 1</a:t>
            </a:r>
            <a:endParaRPr lang="en-US" b="1">
              <a:solidFill>
                <a:schemeClr val="tx2"/>
              </a:solidFill>
            </a:endParaRPr>
          </a:p>
          <a:p>
            <a:pPr marL="0" indent="0">
              <a:buNone/>
            </a:pPr>
            <a:r>
              <a:rPr lang="en-US">
                <a:solidFill>
                  <a:schemeClr val="tx1"/>
                </a:solidFill>
                <a:latin typeface="Arial"/>
                <a:cs typeface="Arial"/>
              </a:rPr>
              <a:t>An introduction to the 7-1-7 target and Early Action Reviews</a:t>
            </a:r>
          </a:p>
          <a:p>
            <a:pPr marL="0" indent="0">
              <a:buNone/>
            </a:pPr>
            <a:endParaRPr lang="en-US"/>
          </a:p>
          <a:p>
            <a:pPr marL="0" indent="0">
              <a:buNone/>
            </a:pPr>
            <a:r>
              <a:rPr lang="en-US" b="1">
                <a:solidFill>
                  <a:schemeClr val="tx2"/>
                </a:solidFill>
                <a:latin typeface="Arial"/>
                <a:cs typeface="Arial"/>
              </a:rPr>
              <a:t>Day 2</a:t>
            </a:r>
          </a:p>
          <a:p>
            <a:pPr marL="0" indent="0">
              <a:buNone/>
            </a:pPr>
            <a:r>
              <a:rPr lang="en-US">
                <a:solidFill>
                  <a:schemeClr val="tx1"/>
                </a:solidFill>
                <a:latin typeface="Arial"/>
                <a:cs typeface="Arial"/>
              </a:rPr>
              <a:t>Using the 7-1-7 target for performance improvement</a:t>
            </a:r>
            <a:endParaRPr lang="en-US" b="1">
              <a:solidFill>
                <a:schemeClr val="tx1"/>
              </a:solidFill>
              <a:latin typeface="Arial"/>
              <a:cs typeface="Arial"/>
            </a:endParaRPr>
          </a:p>
          <a:p>
            <a:pPr marL="0" indent="0">
              <a:buNone/>
            </a:pPr>
            <a:endParaRPr lang="en-US" sz="2000" b="1"/>
          </a:p>
          <a:p>
            <a:pPr marL="0" indent="0">
              <a:buNone/>
            </a:pPr>
            <a:r>
              <a:rPr lang="en-US" b="1">
                <a:solidFill>
                  <a:schemeClr val="tx2"/>
                </a:solidFill>
                <a:latin typeface="Arial"/>
                <a:cs typeface="Arial"/>
              </a:rPr>
              <a:t>Day 3</a:t>
            </a:r>
          </a:p>
          <a:p>
            <a:pPr marL="0" indent="0">
              <a:buNone/>
            </a:pPr>
            <a:r>
              <a:rPr lang="en-US">
                <a:solidFill>
                  <a:schemeClr val="tx1"/>
                </a:solidFill>
                <a:latin typeface="Arial"/>
                <a:cs typeface="Arial"/>
              </a:rPr>
              <a:t>Using the 7-1-7 target (continued) + Adopting 7-1-7 for routine use</a:t>
            </a:r>
            <a:endParaRPr lang="en-US">
              <a:solidFill>
                <a:schemeClr val="tx1"/>
              </a:solidFill>
              <a:cs typeface="Arial"/>
            </a:endParaRPr>
          </a:p>
          <a:p>
            <a:pPr marL="0" indent="0">
              <a:buNone/>
            </a:pPr>
            <a:endParaRPr lang="en-US">
              <a:solidFill>
                <a:schemeClr val="tx1"/>
              </a:solidFill>
              <a:latin typeface="Arial"/>
              <a:cs typeface="Arial"/>
            </a:endParaRPr>
          </a:p>
          <a:p>
            <a:pPr marL="0" indent="0">
              <a:buNone/>
            </a:pPr>
            <a:r>
              <a:rPr lang="en-US" b="1">
                <a:solidFill>
                  <a:schemeClr val="tx2"/>
                </a:solidFill>
                <a:latin typeface="Arial"/>
                <a:cs typeface="Arial"/>
              </a:rPr>
              <a:t>Day 4</a:t>
            </a:r>
          </a:p>
          <a:p>
            <a:pPr marL="0" indent="0">
              <a:buNone/>
            </a:pPr>
            <a:r>
              <a:rPr lang="en-US">
                <a:solidFill>
                  <a:schemeClr val="tx1"/>
                </a:solidFill>
                <a:latin typeface="Arial"/>
                <a:cs typeface="Arial"/>
              </a:rPr>
              <a:t>Planning for 7-1-7 adoption and use + teach-back activities + next steps</a:t>
            </a:r>
          </a:p>
        </p:txBody>
      </p:sp>
      <p:sp>
        <p:nvSpPr>
          <p:cNvPr id="16" name="TextBox 15">
            <a:extLst>
              <a:ext uri="{FF2B5EF4-FFF2-40B4-BE49-F238E27FC236}">
                <a16:creationId xmlns:a16="http://schemas.microsoft.com/office/drawing/2014/main" id="{D897B5A5-6E02-5740-6E01-F6E0534295AD}"/>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2" name="Rectangle 1">
            <a:extLst>
              <a:ext uri="{FF2B5EF4-FFF2-40B4-BE49-F238E27FC236}">
                <a16:creationId xmlns:a16="http://schemas.microsoft.com/office/drawing/2014/main" id="{9B69764E-F905-0F5D-09C5-12C58F225DE4}"/>
              </a:ext>
            </a:extLst>
          </p:cNvPr>
          <p:cNvSpPr/>
          <p:nvPr/>
        </p:nvSpPr>
        <p:spPr>
          <a:xfrm>
            <a:off x="4679545" y="3685148"/>
            <a:ext cx="6935931" cy="1329790"/>
          </a:xfrm>
          <a:prstGeom prst="round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01591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n-US" sz="3600">
                <a:latin typeface="Arial"/>
                <a:cs typeface="Arial"/>
              </a:rPr>
              <a:t>Lunch </a:t>
            </a:r>
            <a:br>
              <a:rPr lang="en-US" sz="3600"/>
            </a:br>
            <a:endParaRPr lang="en-US" sz="3600">
              <a:latin typeface="Arial"/>
              <a:cs typeface="Arial"/>
            </a:endParaRP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502120" cy="35879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3200" b="1">
                <a:solidFill>
                  <a:schemeClr val="tx2"/>
                </a:solidFill>
                <a:latin typeface="Arial"/>
                <a:cs typeface="Arial"/>
              </a:rPr>
              <a:t>Got questions? Add them to our parking lot</a:t>
            </a:r>
            <a:endParaRPr lang="en-US">
              <a:solidFill>
                <a:schemeClr val="tx2"/>
              </a:solidFill>
              <a:cs typeface="Arial"/>
            </a:endParaRPr>
          </a:p>
          <a:p>
            <a:pPr marL="0" indent="0">
              <a:buFont typeface="Arial" panose="020B0604020202020204" pitchFamily="34" charset="0"/>
              <a:buNone/>
            </a:pPr>
            <a:endParaRPr lang="en-US" sz="2800">
              <a:latin typeface="Arial"/>
              <a:cs typeface="Arial"/>
            </a:endParaRPr>
          </a:p>
          <a:p>
            <a:pPr marL="0" indent="0">
              <a:buFont typeface="Arial" panose="020B0604020202020204" pitchFamily="34" charset="0"/>
              <a:buNone/>
            </a:pPr>
            <a:r>
              <a:rPr lang="en-US" sz="3000">
                <a:solidFill>
                  <a:schemeClr val="tx1"/>
                </a:solidFill>
                <a:latin typeface="Arial"/>
                <a:cs typeface="Arial"/>
              </a:rPr>
              <a:t>We will answer questions from the parking lot throughout the training</a:t>
            </a:r>
          </a:p>
          <a:p>
            <a:endParaRPr lang="en-US" sz="2400">
              <a:solidFill>
                <a:schemeClr val="tx1"/>
              </a:solidFill>
              <a:cs typeface="Arial"/>
            </a:endParaRPr>
          </a:p>
          <a:p>
            <a:endParaRPr lang="en-US" sz="240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818474"/>
            <a:ext cx="6054607"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a:solidFill>
                  <a:srgbClr val="394D56"/>
                </a:solidFill>
                <a:latin typeface="Arial"/>
              </a:rPr>
              <a:t>We will restart promptly at 13:00</a:t>
            </a:r>
            <a:r>
              <a:rPr lang="en-US" sz="3000">
                <a:latin typeface="Arial"/>
                <a:cs typeface="Arial"/>
              </a:rPr>
              <a:t>​</a:t>
            </a:r>
            <a:endParaRPr lang="en-US" sz="3000">
              <a:ea typeface="Calibri"/>
              <a:cs typeface="Calibri"/>
            </a:endParaRPr>
          </a:p>
        </p:txBody>
      </p:sp>
    </p:spTree>
    <p:extLst>
      <p:ext uri="{BB962C8B-B14F-4D97-AF65-F5344CB8AC3E}">
        <p14:creationId xmlns:p14="http://schemas.microsoft.com/office/powerpoint/2010/main" val="29488688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p:txBody>
          <a:bodyPr>
            <a:normAutofit/>
          </a:bodyPr>
          <a:lstStyle/>
          <a:p>
            <a:r>
              <a:rPr lang="en-US">
                <a:latin typeface="Arial"/>
                <a:cs typeface="Arial"/>
              </a:rPr>
              <a:t>Icebreaker</a:t>
            </a:r>
            <a:endParaRPr lang="en-US"/>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p:txBody>
          <a:bodyPr vert="horz" lIns="91440" tIns="45720" rIns="91440" bIns="45720" rtlCol="0" anchor="t">
            <a:noAutofit/>
          </a:bodyPr>
          <a:lstStyle/>
          <a:p>
            <a:pPr algn="l" rtl="0" fontAlgn="base">
              <a:lnSpc>
                <a:spcPct val="100000"/>
              </a:lnSpc>
              <a:spcBef>
                <a:spcPts val="0"/>
              </a:spcBef>
              <a:buNone/>
            </a:pPr>
            <a:r>
              <a:rPr lang="en-US" sz="2200" b="1" i="0" u="none" strike="noStrike">
                <a:solidFill>
                  <a:srgbClr val="618393"/>
                </a:solidFill>
                <a:effectLst/>
                <a:cs typeface="Arial" panose="020B0604020202020204" pitchFamily="34" charset="0"/>
              </a:rPr>
              <a:t>Write the name of a musician, album, or song that you love to listen to and what country they are from either directly on a nearby flip-chart or on a sticky note that you can add to the flipchart. </a:t>
            </a:r>
            <a:r>
              <a:rPr lang="en-US" sz="2200" b="0" i="0">
                <a:solidFill>
                  <a:srgbClr val="384D56"/>
                </a:solidFill>
                <a:effectLst/>
                <a:cs typeface="Arial" panose="020B0604020202020204" pitchFamily="34" charset="0"/>
              </a:rPr>
              <a:t>​ </a:t>
            </a:r>
          </a:p>
          <a:p>
            <a:pPr algn="l" rtl="0" fontAlgn="base">
              <a:lnSpc>
                <a:spcPts val="1350"/>
              </a:lnSpc>
              <a:buNone/>
            </a:pPr>
            <a:r>
              <a:rPr lang="en-US" sz="1800" b="0" i="0">
                <a:solidFill>
                  <a:srgbClr val="384D56"/>
                </a:solidFill>
                <a:effectLst/>
                <a:latin typeface="Arial" panose="020B0604020202020204" pitchFamily="34" charset="0"/>
              </a:rPr>
              <a:t>​</a:t>
            </a:r>
            <a:endParaRPr lang="en-US" b="0" i="0">
              <a:solidFill>
                <a:srgbClr val="384D56"/>
              </a:solidFill>
              <a:effectLst/>
              <a:latin typeface="Segoe UI" panose="020B0502040204020203" pitchFamily="34" charset="0"/>
            </a:endParaRPr>
          </a:p>
          <a:p>
            <a:endParaRPr lang="en-US">
              <a:cs typeface="Arial"/>
            </a:endParaRPr>
          </a:p>
        </p:txBody>
      </p:sp>
    </p:spTree>
    <p:extLst>
      <p:ext uri="{BB962C8B-B14F-4D97-AF65-F5344CB8AC3E}">
        <p14:creationId xmlns:p14="http://schemas.microsoft.com/office/powerpoint/2010/main" val="27980987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p:txBody>
          <a:bodyPr>
            <a:normAutofit/>
          </a:bodyPr>
          <a:lstStyle/>
          <a:p>
            <a:r>
              <a:rPr lang="en-US" sz="5400">
                <a:latin typeface="Arial"/>
                <a:cs typeface="Arial"/>
              </a:rPr>
              <a:t>Parking lot </a:t>
            </a:r>
            <a:endParaRPr lang="en-US" sz="5400" b="0">
              <a:solidFill>
                <a:srgbClr val="000000"/>
              </a:solidFill>
              <a:latin typeface="Arial"/>
              <a:cs typeface="Arial"/>
            </a:endParaRP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n-US">
                <a:latin typeface="Arial"/>
                <a:cs typeface="Arial"/>
              </a:rPr>
              <a:t>Let's answer some questions</a:t>
            </a:r>
            <a:endParaRPr lang="en-US"/>
          </a:p>
        </p:txBody>
      </p:sp>
    </p:spTree>
    <p:extLst>
      <p:ext uri="{BB962C8B-B14F-4D97-AF65-F5344CB8AC3E}">
        <p14:creationId xmlns:p14="http://schemas.microsoft.com/office/powerpoint/2010/main" val="37684078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n-US">
                <a:latin typeface="Arial"/>
                <a:cs typeface="Arial"/>
              </a:rPr>
              <a:t>Review the parking lot</a:t>
            </a:r>
            <a:endParaRPr lang="en-US"/>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n-US" b="1" i="0" u="none" strike="noStrike">
                <a:solidFill>
                  <a:srgbClr val="000000"/>
                </a:solidFill>
                <a:effectLst/>
                <a:latin typeface="Arial"/>
                <a:cs typeface="Arial"/>
              </a:rPr>
              <a:t>Q</a:t>
            </a:r>
            <a:r>
              <a:rPr lang="en-US" i="0" u="none" strike="noStrike">
                <a:solidFill>
                  <a:srgbClr val="000000"/>
                </a:solidFill>
                <a:effectLst/>
                <a:latin typeface="Arial"/>
                <a:cs typeface="Arial"/>
              </a:rPr>
              <a:t>: </a:t>
            </a:r>
            <a:r>
              <a:rPr lang="en-US">
                <a:solidFill>
                  <a:srgbClr val="000000"/>
                </a:solidFill>
              </a:rPr>
              <a:t>What should be done if a country’s protocols indicate that an event detected at local level should be reported immediately to multiple levels of government (e.g., district, regional, and national levels)?</a:t>
            </a:r>
          </a:p>
          <a:p>
            <a:pPr marL="0" indent="0">
              <a:buNone/>
            </a:pPr>
            <a:endParaRPr lang="en-US">
              <a:solidFill>
                <a:srgbClr val="000000"/>
              </a:solidFill>
              <a:latin typeface="Arial"/>
              <a:cs typeface="Arial"/>
            </a:endParaRPr>
          </a:p>
          <a:p>
            <a:pPr marL="0" indent="0">
              <a:buNone/>
            </a:pPr>
            <a:r>
              <a:rPr lang="en-US" b="1">
                <a:solidFill>
                  <a:srgbClr val="000000"/>
                </a:solidFill>
                <a:latin typeface="Arial"/>
                <a:cs typeface="Arial"/>
              </a:rPr>
              <a:t>Q</a:t>
            </a:r>
            <a:r>
              <a:rPr lang="en-US">
                <a:solidFill>
                  <a:srgbClr val="000000"/>
                </a:solidFill>
                <a:latin typeface="Arial"/>
                <a:cs typeface="Arial"/>
              </a:rPr>
              <a:t>: </a:t>
            </a:r>
            <a:r>
              <a:rPr lang="en-US">
                <a:solidFill>
                  <a:srgbClr val="000000"/>
                </a:solidFill>
              </a:rPr>
              <a:t>For outbreaks that impact more than one location, should the first case in each location be treated as a unique event and assessed separately against the 7-1-7 target?</a:t>
            </a:r>
          </a:p>
          <a:p>
            <a:pPr marL="0" indent="0">
              <a:buNone/>
            </a:pPr>
            <a:endParaRPr lang="en-US">
              <a:solidFill>
                <a:srgbClr val="000000"/>
              </a:solidFill>
              <a:cs typeface="Arial"/>
            </a:endParaRPr>
          </a:p>
          <a:p>
            <a:pPr marL="0" indent="0">
              <a:lnSpc>
                <a:spcPct val="100000"/>
              </a:lnSpc>
              <a:spcBef>
                <a:spcPts val="0"/>
              </a:spcBef>
              <a:buClrTx/>
              <a:buNone/>
              <a:defRPr/>
            </a:pPr>
            <a:r>
              <a:rPr lang="en-US" b="1">
                <a:solidFill>
                  <a:srgbClr val="000000"/>
                </a:solidFill>
                <a:latin typeface="Arial"/>
                <a:cs typeface="Arial"/>
              </a:rPr>
              <a:t>Q:</a:t>
            </a:r>
            <a:r>
              <a:rPr lang="en-US">
                <a:solidFill>
                  <a:srgbClr val="000000"/>
                </a:solidFill>
                <a:latin typeface="Arial"/>
                <a:cs typeface="Arial"/>
              </a:rPr>
              <a:t> What do we do if we discover that there is another linked case </a:t>
            </a:r>
            <a:r>
              <a:rPr lang="en-US">
                <a:solidFill>
                  <a:srgbClr val="000000"/>
                </a:solidFill>
              </a:rPr>
              <a:t>that had onset prior to the index case?</a:t>
            </a:r>
          </a:p>
          <a:p>
            <a:pPr marL="0" lvl="0" indent="0">
              <a:lnSpc>
                <a:spcPct val="100000"/>
              </a:lnSpc>
              <a:spcBef>
                <a:spcPts val="0"/>
              </a:spcBef>
              <a:buClrTx/>
              <a:buNone/>
              <a:defRPr/>
            </a:pPr>
            <a:endParaRPr lang="en-US">
              <a:solidFill>
                <a:srgbClr val="000000"/>
              </a:solidFill>
              <a:cs typeface="Arial" panose="020B0604020202020204" pitchFamily="34" charset="0"/>
            </a:endParaRPr>
          </a:p>
          <a:p>
            <a:pPr marL="0" indent="0">
              <a:buNone/>
            </a:pPr>
            <a:endParaRPr lang="en-US" sz="200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n-US" sz="2600">
                <a:latin typeface="Arial"/>
                <a:cs typeface="Arial"/>
              </a:rPr>
              <a:t>A few questions/comments:</a:t>
            </a:r>
            <a:endParaRPr lang="en-US" sz="2600">
              <a:cs typeface="Arial"/>
            </a:endParaRP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28310" y="3865672"/>
            <a:ext cx="9166225" cy="1149334"/>
          </a:xfrm>
        </p:spPr>
        <p:txBody>
          <a:bodyPr vert="horz" lIns="91440" tIns="45720" rIns="91440" bIns="45720" rtlCol="0" anchor="t">
            <a:normAutofit fontScale="92500"/>
          </a:bodyPr>
          <a:lstStyle/>
          <a:p>
            <a:pPr>
              <a:lnSpc>
                <a:spcPct val="110000"/>
              </a:lnSpc>
            </a:pPr>
            <a:r>
              <a:rPr lang="en-US" sz="4400">
                <a:latin typeface="Arial"/>
                <a:cs typeface="Arial"/>
              </a:rPr>
              <a:t>Key components for adopting 7-1-7</a:t>
            </a:r>
          </a:p>
        </p:txBody>
      </p:sp>
    </p:spTree>
    <p:extLst>
      <p:ext uri="{BB962C8B-B14F-4D97-AF65-F5344CB8AC3E}">
        <p14:creationId xmlns:p14="http://schemas.microsoft.com/office/powerpoint/2010/main" val="344772506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5CB8B-347B-D924-A14D-47D2760766D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F8ADEA2F-4367-8373-02CF-746240BD0DC0}"/>
              </a:ext>
            </a:extLst>
          </p:cNvPr>
          <p:cNvSpPr>
            <a:spLocks noGrp="1"/>
          </p:cNvSpPr>
          <p:nvPr>
            <p:ph type="title"/>
          </p:nvPr>
        </p:nvSpPr>
        <p:spPr>
          <a:xfrm>
            <a:off x="319902" y="245753"/>
            <a:ext cx="10515600" cy="1087808"/>
          </a:xfrm>
        </p:spPr>
        <p:txBody>
          <a:bodyPr/>
          <a:lstStyle/>
          <a:p>
            <a:r>
              <a:rPr lang="en-US">
                <a:latin typeface="Arial"/>
                <a:cs typeface="Arial"/>
              </a:rPr>
              <a:t>Considerations before planning adoption</a:t>
            </a:r>
          </a:p>
        </p:txBody>
      </p:sp>
      <p:sp>
        <p:nvSpPr>
          <p:cNvPr id="14" name="Right Arrow 13">
            <a:extLst>
              <a:ext uri="{FF2B5EF4-FFF2-40B4-BE49-F238E27FC236}">
                <a16:creationId xmlns:a16="http://schemas.microsoft.com/office/drawing/2014/main" id="{BFD691AC-2871-644D-2809-0841B3E3CE38}"/>
              </a:ext>
            </a:extLst>
          </p:cNvPr>
          <p:cNvSpPr/>
          <p:nvPr/>
        </p:nvSpPr>
        <p:spPr>
          <a:xfrm>
            <a:off x="4961671" y="1647759"/>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a:extLst>
              <a:ext uri="{FF2B5EF4-FFF2-40B4-BE49-F238E27FC236}">
                <a16:creationId xmlns:a16="http://schemas.microsoft.com/office/drawing/2014/main" id="{401DB467-EE50-8293-B748-8E686ECDAADB}"/>
              </a:ext>
            </a:extLst>
          </p:cNvPr>
          <p:cNvSpPr/>
          <p:nvPr/>
        </p:nvSpPr>
        <p:spPr>
          <a:xfrm rot="10800000">
            <a:off x="4921082" y="2326000"/>
            <a:ext cx="2254005" cy="609599"/>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DC6FA305-E78A-93E7-E7BD-650178CCC4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27427" y="1349620"/>
            <a:ext cx="1652953" cy="1652953"/>
          </a:xfrm>
          <a:prstGeom prst="rect">
            <a:avLst/>
          </a:prstGeom>
        </p:spPr>
      </p:pic>
      <p:pic>
        <p:nvPicPr>
          <p:cNvPr id="6" name="Graphic 5">
            <a:extLst>
              <a:ext uri="{FF2B5EF4-FFF2-40B4-BE49-F238E27FC236}">
                <a16:creationId xmlns:a16="http://schemas.microsoft.com/office/drawing/2014/main" id="{A2C6DB62-9FED-07AA-70F5-751E9B3B90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067658" y="1364271"/>
            <a:ext cx="1682260" cy="1645627"/>
          </a:xfrm>
          <a:prstGeom prst="rect">
            <a:avLst/>
          </a:prstGeom>
        </p:spPr>
      </p:pic>
      <p:sp>
        <p:nvSpPr>
          <p:cNvPr id="12" name="Rounded Rectangle 6">
            <a:extLst>
              <a:ext uri="{FF2B5EF4-FFF2-40B4-BE49-F238E27FC236}">
                <a16:creationId xmlns:a16="http://schemas.microsoft.com/office/drawing/2014/main" id="{E44E1F48-B78A-81A5-DC47-CF1A100DB2D0}"/>
              </a:ext>
            </a:extLst>
          </p:cNvPr>
          <p:cNvSpPr/>
          <p:nvPr/>
        </p:nvSpPr>
        <p:spPr>
          <a:xfrm>
            <a:off x="505573" y="3323075"/>
            <a:ext cx="5077529" cy="2658207"/>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28600" indent="-228600">
              <a:spcBef>
                <a:spcPts val="1000"/>
              </a:spcBef>
              <a:buFont typeface="Arial,Sans-Serif"/>
              <a:buChar char="•"/>
              <a:defRPr/>
            </a:pPr>
            <a:r>
              <a:rPr lang="en-US" sz="2200">
                <a:solidFill>
                  <a:srgbClr val="394D56"/>
                </a:solidFill>
                <a:latin typeface="Arial"/>
                <a:cs typeface="Arial"/>
              </a:rPr>
              <a:t>Outbreaks occur </a:t>
            </a:r>
            <a:r>
              <a:rPr lang="en-US" sz="2200" b="1">
                <a:solidFill>
                  <a:srgbClr val="394D56"/>
                </a:solidFill>
                <a:latin typeface="Arial"/>
                <a:cs typeface="Arial"/>
              </a:rPr>
              <a:t>locally</a:t>
            </a:r>
            <a:endParaRPr lang="en-US" sz="2200">
              <a:solidFill>
                <a:srgbClr val="384D56"/>
              </a:solidFill>
              <a:latin typeface="Arial"/>
              <a:cs typeface="Arial"/>
            </a:endParaRPr>
          </a:p>
          <a:p>
            <a:pPr marL="228600" indent="-228600">
              <a:spcBef>
                <a:spcPts val="1000"/>
              </a:spcBef>
              <a:buFont typeface="Arial,Sans-Serif"/>
              <a:buChar char="•"/>
              <a:defRPr/>
            </a:pPr>
            <a:r>
              <a:rPr lang="en-US" sz="2200">
                <a:solidFill>
                  <a:srgbClr val="394D56"/>
                </a:solidFill>
                <a:latin typeface="Arial"/>
                <a:cs typeface="Arial"/>
              </a:rPr>
              <a:t>Outbreak detection and response are typically done </a:t>
            </a:r>
            <a:r>
              <a:rPr lang="en-US" sz="2200" b="1">
                <a:solidFill>
                  <a:srgbClr val="394D56"/>
                </a:solidFill>
                <a:latin typeface="Arial"/>
                <a:cs typeface="Arial"/>
              </a:rPr>
              <a:t>locally</a:t>
            </a:r>
            <a:endParaRPr lang="en-US" sz="2200">
              <a:solidFill>
                <a:srgbClr val="384D56"/>
              </a:solidFill>
              <a:latin typeface="Arial"/>
              <a:cs typeface="Arial"/>
            </a:endParaRPr>
          </a:p>
          <a:p>
            <a:pPr marL="228600" indent="-228600">
              <a:spcBef>
                <a:spcPts val="1000"/>
              </a:spcBef>
              <a:buFont typeface="Arial,Sans-Serif"/>
              <a:buChar char="•"/>
              <a:defRPr/>
            </a:pPr>
            <a:r>
              <a:rPr lang="en-US" sz="2200">
                <a:solidFill>
                  <a:srgbClr val="394D56"/>
                </a:solidFill>
                <a:latin typeface="Arial"/>
                <a:cs typeface="Arial"/>
              </a:rPr>
              <a:t>Epidemics </a:t>
            </a:r>
            <a:r>
              <a:rPr kumimoji="0" lang="en-US" sz="2200" i="0" u="none" strike="noStrike" kern="1200" cap="none" spc="0" normalizeH="0" baseline="0" noProof="0">
                <a:ln>
                  <a:noFill/>
                </a:ln>
                <a:solidFill>
                  <a:srgbClr val="394D56"/>
                </a:solidFill>
                <a:effectLst/>
                <a:uLnTx/>
                <a:uFillTx/>
                <a:latin typeface="Arial"/>
                <a:ea typeface="+mn-ea"/>
                <a:cs typeface="Arial"/>
              </a:rPr>
              <a:t>and </a:t>
            </a:r>
            <a:r>
              <a:rPr lang="en-US" sz="2200">
                <a:solidFill>
                  <a:srgbClr val="394D56"/>
                </a:solidFill>
                <a:latin typeface="Arial"/>
                <a:cs typeface="Arial"/>
              </a:rPr>
              <a:t>pandemics are best prevented </a:t>
            </a:r>
            <a:r>
              <a:rPr lang="en-US" sz="2200" b="1">
                <a:solidFill>
                  <a:srgbClr val="394D56"/>
                </a:solidFill>
                <a:latin typeface="Arial"/>
                <a:cs typeface="Arial"/>
              </a:rPr>
              <a:t>locally</a:t>
            </a:r>
            <a:endParaRPr lang="en-US" sz="2200">
              <a:solidFill>
                <a:srgbClr val="384D56"/>
              </a:solidFill>
              <a:latin typeface="Arial"/>
              <a:cs typeface="Arial"/>
            </a:endParaRPr>
          </a:p>
        </p:txBody>
      </p:sp>
      <p:sp>
        <p:nvSpPr>
          <p:cNvPr id="16" name="Rounded Rectangle 6">
            <a:extLst>
              <a:ext uri="{FF2B5EF4-FFF2-40B4-BE49-F238E27FC236}">
                <a16:creationId xmlns:a16="http://schemas.microsoft.com/office/drawing/2014/main" id="{63D8F17B-0CC2-1343-0131-ADFA4C63EF65}"/>
              </a:ext>
            </a:extLst>
          </p:cNvPr>
          <p:cNvSpPr/>
          <p:nvPr/>
        </p:nvSpPr>
        <p:spPr>
          <a:xfrm>
            <a:off x="6717338" y="3321610"/>
            <a:ext cx="5011588" cy="2628899"/>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spcBef>
                <a:spcPts val="1000"/>
              </a:spcBef>
              <a:buFont typeface="Arial"/>
              <a:buChar char="•"/>
              <a:defRPr/>
            </a:pPr>
            <a:r>
              <a:rPr lang="en-US" sz="2200">
                <a:solidFill>
                  <a:srgbClr val="394D56"/>
                </a:solidFill>
                <a:latin typeface="Arial"/>
                <a:cs typeface="Arial"/>
              </a:rPr>
              <a:t>Systems, guidance, and rules that support outbreak detection, notification, and response often managed at </a:t>
            </a:r>
            <a:r>
              <a:rPr lang="en-US" sz="2200" b="1">
                <a:solidFill>
                  <a:srgbClr val="394D56"/>
                </a:solidFill>
                <a:latin typeface="Arial"/>
                <a:cs typeface="Arial"/>
              </a:rPr>
              <a:t>higher levels </a:t>
            </a:r>
            <a:r>
              <a:rPr lang="en-US" sz="2200">
                <a:solidFill>
                  <a:srgbClr val="394D56"/>
                </a:solidFill>
                <a:latin typeface="Arial"/>
                <a:cs typeface="Arial"/>
              </a:rPr>
              <a:t>(e.g., national, regional, provincial…)</a:t>
            </a:r>
            <a:endParaRPr lang="en-US" sz="2200">
              <a:solidFill>
                <a:srgbClr val="384D56"/>
              </a:solidFill>
              <a:latin typeface="Arial"/>
              <a:cs typeface="Arial"/>
            </a:endParaRPr>
          </a:p>
        </p:txBody>
      </p:sp>
    </p:spTree>
    <p:extLst>
      <p:ext uri="{BB962C8B-B14F-4D97-AF65-F5344CB8AC3E}">
        <p14:creationId xmlns:p14="http://schemas.microsoft.com/office/powerpoint/2010/main" val="219747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85F6B-D3F7-800B-1E61-48FA1DED6811}"/>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FC5DD5E0-14A3-A9F0-358A-5755B82898AD}"/>
              </a:ext>
            </a:extLst>
          </p:cNvPr>
          <p:cNvSpPr>
            <a:spLocks noGrp="1"/>
          </p:cNvSpPr>
          <p:nvPr>
            <p:ph idx="1"/>
          </p:nvPr>
        </p:nvSpPr>
        <p:spPr>
          <a:xfrm>
            <a:off x="559387" y="1153947"/>
            <a:ext cx="10036629" cy="508688"/>
          </a:xfrm>
        </p:spPr>
        <p:txBody>
          <a:bodyPr/>
          <a:lstStyle/>
          <a:p>
            <a:pPr marL="0" indent="0">
              <a:buNone/>
            </a:pPr>
            <a:r>
              <a:rPr lang="en-US" sz="2400" b="1">
                <a:solidFill>
                  <a:schemeClr val="tx2"/>
                </a:solidFill>
              </a:rPr>
              <a:t>Countries / jurisdictions have taken different approaches </a:t>
            </a:r>
          </a:p>
          <a:p>
            <a:endParaRPr lang="en-US"/>
          </a:p>
        </p:txBody>
      </p:sp>
      <p:sp>
        <p:nvSpPr>
          <p:cNvPr id="8" name="Title 1">
            <a:extLst>
              <a:ext uri="{FF2B5EF4-FFF2-40B4-BE49-F238E27FC236}">
                <a16:creationId xmlns:a16="http://schemas.microsoft.com/office/drawing/2014/main" id="{EF6E6366-8C87-4992-9830-9F0019829171}"/>
              </a:ext>
            </a:extLst>
          </p:cNvPr>
          <p:cNvSpPr>
            <a:spLocks noGrp="1"/>
          </p:cNvSpPr>
          <p:nvPr>
            <p:ph type="title"/>
          </p:nvPr>
        </p:nvSpPr>
        <p:spPr>
          <a:xfrm>
            <a:off x="319902" y="245753"/>
            <a:ext cx="10515600" cy="1087808"/>
          </a:xfrm>
        </p:spPr>
        <p:txBody>
          <a:bodyPr/>
          <a:lstStyle/>
          <a:p>
            <a:r>
              <a:rPr lang="en-US"/>
              <a:t>At which level of government to start 7-1-7 adoption?</a:t>
            </a:r>
          </a:p>
        </p:txBody>
      </p:sp>
      <p:cxnSp>
        <p:nvCxnSpPr>
          <p:cNvPr id="4" name="Straight Connector 3">
            <a:extLst>
              <a:ext uri="{FF2B5EF4-FFF2-40B4-BE49-F238E27FC236}">
                <a16:creationId xmlns:a16="http://schemas.microsoft.com/office/drawing/2014/main" id="{6B2D5A5E-B732-BCE0-03EB-6498B61D715A}"/>
              </a:ext>
            </a:extLst>
          </p:cNvPr>
          <p:cNvCxnSpPr>
            <a:cxnSpLocks/>
          </p:cNvCxnSpPr>
          <p:nvPr/>
        </p:nvCxnSpPr>
        <p:spPr>
          <a:xfrm flipH="1">
            <a:off x="6077415" y="1805122"/>
            <a:ext cx="24780" cy="360646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C1459D9-A625-35D3-A61E-96DD6E5E6CF9}"/>
              </a:ext>
            </a:extLst>
          </p:cNvPr>
          <p:cNvSpPr txBox="1"/>
          <p:nvPr/>
        </p:nvSpPr>
        <p:spPr>
          <a:xfrm>
            <a:off x="215442" y="1801059"/>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i="0" u="none" strike="noStrike" kern="1200" cap="none" spc="0" normalizeH="0" baseline="0" noProof="0">
                <a:ln>
                  <a:noFill/>
                </a:ln>
                <a:effectLst/>
                <a:uLnTx/>
                <a:uFillTx/>
                <a:latin typeface="Arial"/>
                <a:cs typeface="Arial"/>
              </a:rPr>
              <a:t>Uganda: national to subnational</a:t>
            </a:r>
            <a:endParaRPr lang="en-US" sz="2200" i="0" u="none" strike="noStrike" kern="1200" cap="none" spc="0" normalizeH="0" baseline="0" noProof="0">
              <a:ln>
                <a:noFill/>
              </a:ln>
              <a:effectLst/>
              <a:uLnTx/>
              <a:uFillTx/>
              <a:latin typeface="Arial"/>
              <a:cs typeface="Arial"/>
            </a:endParaRPr>
          </a:p>
        </p:txBody>
      </p:sp>
      <p:sp>
        <p:nvSpPr>
          <p:cNvPr id="16" name="TextBox 15">
            <a:extLst>
              <a:ext uri="{FF2B5EF4-FFF2-40B4-BE49-F238E27FC236}">
                <a16:creationId xmlns:a16="http://schemas.microsoft.com/office/drawing/2014/main" id="{A108D703-6492-4ECB-4BA1-C9FA3D28B554}"/>
              </a:ext>
            </a:extLst>
          </p:cNvPr>
          <p:cNvSpPr txBox="1"/>
          <p:nvPr/>
        </p:nvSpPr>
        <p:spPr>
          <a:xfrm>
            <a:off x="6315036" y="1805902"/>
            <a:ext cx="5646215" cy="430887"/>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i="0" u="none" strike="noStrike" kern="1200" cap="none" spc="0" normalizeH="0" baseline="0" noProof="0">
                <a:ln>
                  <a:noFill/>
                </a:ln>
                <a:effectLst/>
                <a:uLnTx/>
                <a:uFillTx/>
                <a:latin typeface="Arial"/>
                <a:cs typeface="Arial"/>
              </a:rPr>
              <a:t>Brazil: subnational to national</a:t>
            </a:r>
            <a:endParaRPr lang="en-US" sz="2200" i="0" u="none" strike="noStrike" kern="1200" cap="none" spc="0" normalizeH="0" baseline="0" noProof="0">
              <a:ln>
                <a:noFill/>
              </a:ln>
              <a:effectLst/>
              <a:uLnTx/>
              <a:uFillTx/>
              <a:latin typeface="Arial"/>
              <a:cs typeface="Arial"/>
            </a:endParaRPr>
          </a:p>
        </p:txBody>
      </p:sp>
      <p:pic>
        <p:nvPicPr>
          <p:cNvPr id="2" name="Picture 1">
            <a:extLst>
              <a:ext uri="{FF2B5EF4-FFF2-40B4-BE49-F238E27FC236}">
                <a16:creationId xmlns:a16="http://schemas.microsoft.com/office/drawing/2014/main" id="{631DD59C-E632-AB64-1E87-477D2EBBC1EB}"/>
              </a:ext>
            </a:extLst>
          </p:cNvPr>
          <p:cNvPicPr>
            <a:picLocks noChangeAspect="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115859" y="2193226"/>
            <a:ext cx="3419566" cy="3329872"/>
          </a:xfrm>
          <a:prstGeom prst="rect">
            <a:avLst/>
          </a:prstGeom>
          <a:ln>
            <a:noFill/>
          </a:ln>
        </p:spPr>
      </p:pic>
      <p:sp>
        <p:nvSpPr>
          <p:cNvPr id="5" name="Rounded Rectangle 4">
            <a:extLst>
              <a:ext uri="{FF2B5EF4-FFF2-40B4-BE49-F238E27FC236}">
                <a16:creationId xmlns:a16="http://schemas.microsoft.com/office/drawing/2014/main" id="{29D4253E-775E-EC94-6086-BF855C49184F}"/>
              </a:ext>
            </a:extLst>
          </p:cNvPr>
          <p:cNvSpPr/>
          <p:nvPr/>
        </p:nvSpPr>
        <p:spPr>
          <a:xfrm>
            <a:off x="1318979" y="5739323"/>
            <a:ext cx="9085355" cy="508688"/>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618393"/>
                </a:solidFill>
                <a:effectLst/>
                <a:uLnTx/>
                <a:uFillTx/>
                <a:latin typeface="Arial"/>
                <a:ea typeface="+mn-ea"/>
                <a:cs typeface="Arial"/>
              </a:rPr>
              <a:t>Consider the role of different levels even when starting adoption</a:t>
            </a:r>
          </a:p>
        </p:txBody>
      </p:sp>
      <p:pic>
        <p:nvPicPr>
          <p:cNvPr id="3" name="Picture 2" descr="Brazil Maps &amp; Facts - World Atlas">
            <a:extLst>
              <a:ext uri="{FF2B5EF4-FFF2-40B4-BE49-F238E27FC236}">
                <a16:creationId xmlns:a16="http://schemas.microsoft.com/office/drawing/2014/main" id="{2BDC6D7F-9744-EEDA-D8BE-0BA4AE58CF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10804" y="2234122"/>
            <a:ext cx="3805602" cy="3378890"/>
          </a:xfrm>
          <a:prstGeom prst="rect">
            <a:avLst/>
          </a:prstGeom>
        </p:spPr>
      </p:pic>
      <p:sp>
        <p:nvSpPr>
          <p:cNvPr id="9" name="Oval 8">
            <a:extLst>
              <a:ext uri="{FF2B5EF4-FFF2-40B4-BE49-F238E27FC236}">
                <a16:creationId xmlns:a16="http://schemas.microsoft.com/office/drawing/2014/main" id="{1F29B688-187C-2030-C04F-A30C86C51FAE}"/>
              </a:ext>
            </a:extLst>
          </p:cNvPr>
          <p:cNvSpPr/>
          <p:nvPr/>
        </p:nvSpPr>
        <p:spPr>
          <a:xfrm>
            <a:off x="1581833" y="2699966"/>
            <a:ext cx="381778" cy="92591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938FD2F7-964C-FA08-2039-DE0035D3E5F6}"/>
              </a:ext>
            </a:extLst>
          </p:cNvPr>
          <p:cNvSpPr/>
          <p:nvPr/>
        </p:nvSpPr>
        <p:spPr>
          <a:xfrm>
            <a:off x="2634974" y="2239890"/>
            <a:ext cx="647758" cy="21423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12B8611-065A-57B4-8318-63A8925C3767}"/>
              </a:ext>
            </a:extLst>
          </p:cNvPr>
          <p:cNvSpPr/>
          <p:nvPr/>
        </p:nvSpPr>
        <p:spPr>
          <a:xfrm>
            <a:off x="1858597" y="3357729"/>
            <a:ext cx="209250" cy="268149"/>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8FC71E5-B922-6249-B1EC-C899ED58A8CA}"/>
              </a:ext>
            </a:extLst>
          </p:cNvPr>
          <p:cNvSpPr/>
          <p:nvPr/>
        </p:nvSpPr>
        <p:spPr>
          <a:xfrm rot="5040000">
            <a:off x="1234299" y="5087240"/>
            <a:ext cx="169712" cy="64195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5DFFE94-4E5E-797B-01D5-06D79EAAF054}"/>
              </a:ext>
            </a:extLst>
          </p:cNvPr>
          <p:cNvSpPr/>
          <p:nvPr/>
        </p:nvSpPr>
        <p:spPr>
          <a:xfrm>
            <a:off x="1799806" y="5076406"/>
            <a:ext cx="2494232" cy="3352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E7C436AA-70D8-6920-43E4-93A25E46687F}"/>
              </a:ext>
            </a:extLst>
          </p:cNvPr>
          <p:cNvSpPr/>
          <p:nvPr/>
        </p:nvSpPr>
        <p:spPr>
          <a:xfrm rot="5400000">
            <a:off x="3722777" y="4375508"/>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F3AF540-265B-AC7B-497B-A2B0C0B24AD0}"/>
              </a:ext>
            </a:extLst>
          </p:cNvPr>
          <p:cNvSpPr/>
          <p:nvPr/>
        </p:nvSpPr>
        <p:spPr>
          <a:xfrm rot="5400000">
            <a:off x="3568220" y="4645083"/>
            <a:ext cx="880375" cy="5257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860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15" grpId="0"/>
      <p:bldP spid="16" grpId="0"/>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693029" cy="2911331"/>
          </a:xfrm>
        </p:spPr>
        <p:txBody>
          <a:bodyPr vert="horz" lIns="91440" tIns="45720" rIns="91440" bIns="45720" rtlCol="0" anchor="t">
            <a:noAutofit/>
          </a:bodyPr>
          <a:lstStyle/>
          <a:p>
            <a:r>
              <a:rPr lang="en-US" sz="4000">
                <a:latin typeface="Arial"/>
                <a:cs typeface="Arial"/>
              </a:rPr>
              <a:t>What factors would you consider when planning initial adoption of 7-1-7, with national/subnational scale-up in mind?</a:t>
            </a:r>
          </a:p>
        </p:txBody>
      </p:sp>
      <p:pic>
        <p:nvPicPr>
          <p:cNvPr id="4" name="Graphic 9">
            <a:extLst>
              <a:ext uri="{FF2B5EF4-FFF2-40B4-BE49-F238E27FC236}">
                <a16:creationId xmlns:a16="http://schemas.microsoft.com/office/drawing/2014/main" id="{D7265F53-249D-6282-7AF1-FC21AF7235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782313D-E286-51FB-D1D2-961BA69480FC}"/>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7948534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25D28-643E-A2F4-1D4D-3448D541561F}"/>
              </a:ext>
            </a:extLst>
          </p:cNvPr>
          <p:cNvSpPr>
            <a:spLocks noGrp="1"/>
          </p:cNvSpPr>
          <p:nvPr>
            <p:ph type="title"/>
          </p:nvPr>
        </p:nvSpPr>
        <p:spPr>
          <a:xfrm>
            <a:off x="319902" y="245753"/>
            <a:ext cx="10515600" cy="1087808"/>
          </a:xfrm>
        </p:spPr>
        <p:txBody>
          <a:bodyPr/>
          <a:lstStyle/>
          <a:p>
            <a:r>
              <a:rPr lang="en-US"/>
              <a:t>Before planning adoption…</a:t>
            </a:r>
          </a:p>
        </p:txBody>
      </p:sp>
      <p:sp>
        <p:nvSpPr>
          <p:cNvPr id="6" name="Content Placeholder 5">
            <a:extLst>
              <a:ext uri="{FF2B5EF4-FFF2-40B4-BE49-F238E27FC236}">
                <a16:creationId xmlns:a16="http://schemas.microsoft.com/office/drawing/2014/main" id="{12FF5E51-316C-3AA5-1312-95AEF389BC57}"/>
              </a:ext>
            </a:extLst>
          </p:cNvPr>
          <p:cNvSpPr>
            <a:spLocks noGrp="1"/>
          </p:cNvSpPr>
          <p:nvPr>
            <p:ph idx="1"/>
          </p:nvPr>
        </p:nvSpPr>
        <p:spPr>
          <a:xfrm>
            <a:off x="691242" y="1066985"/>
            <a:ext cx="10036629" cy="4724029"/>
          </a:xfrm>
        </p:spPr>
        <p:txBody>
          <a:bodyPr/>
          <a:lstStyle/>
          <a:p>
            <a:pPr marL="0" indent="0">
              <a:buNone/>
            </a:pPr>
            <a:r>
              <a:rPr lang="en-US" b="1">
                <a:solidFill>
                  <a:schemeClr val="tx2"/>
                </a:solidFill>
              </a:rPr>
              <a:t>Consider the governance model</a:t>
            </a:r>
          </a:p>
          <a:p>
            <a:pPr marL="0" indent="0">
              <a:buNone/>
            </a:pPr>
            <a:endParaRPr lang="en-US" sz="1200" b="1">
              <a:solidFill>
                <a:schemeClr val="tx2"/>
              </a:solidFill>
            </a:endParaRPr>
          </a:p>
          <a:p>
            <a:r>
              <a:rPr lang="en-US"/>
              <a:t>How centralized/decentralized is governance in the country?</a:t>
            </a:r>
          </a:p>
          <a:p>
            <a:endParaRPr lang="en-US"/>
          </a:p>
          <a:p>
            <a:r>
              <a:rPr lang="en-US"/>
              <a:t>What decision-making powers do the different levels of government have for public health?  </a:t>
            </a:r>
          </a:p>
          <a:p>
            <a:endParaRPr lang="en-US"/>
          </a:p>
          <a:p>
            <a:r>
              <a:rPr lang="en-US"/>
              <a:t>At what government level are key outbreak detection, notification, and early response activities conducted/coordinated? </a:t>
            </a:r>
          </a:p>
          <a:p>
            <a:pPr marL="0" indent="0">
              <a:buNone/>
            </a:pPr>
            <a:endParaRPr lang="en-US"/>
          </a:p>
          <a:p>
            <a:endParaRPr lang="en-US"/>
          </a:p>
        </p:txBody>
      </p:sp>
      <p:sp>
        <p:nvSpPr>
          <p:cNvPr id="7" name="Rounded Rectangle 6">
            <a:extLst>
              <a:ext uri="{FF2B5EF4-FFF2-40B4-BE49-F238E27FC236}">
                <a16:creationId xmlns:a16="http://schemas.microsoft.com/office/drawing/2014/main" id="{E486E320-C311-29C7-4D2B-6E5D44CD0117}"/>
              </a:ext>
            </a:extLst>
          </p:cNvPr>
          <p:cNvSpPr/>
          <p:nvPr/>
        </p:nvSpPr>
        <p:spPr>
          <a:xfrm>
            <a:off x="1553322" y="5110843"/>
            <a:ext cx="9085355" cy="914400"/>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618393"/>
                </a:solidFill>
                <a:effectLst/>
                <a:uLnTx/>
                <a:uFillTx/>
                <a:latin typeface="Arial"/>
                <a:ea typeface="+mn-ea"/>
                <a:cs typeface="Arial"/>
              </a:rPr>
              <a:t>Take these into account when planning adoption and scale-up</a:t>
            </a:r>
          </a:p>
        </p:txBody>
      </p:sp>
    </p:spTree>
    <p:extLst>
      <p:ext uri="{BB962C8B-B14F-4D97-AF65-F5344CB8AC3E}">
        <p14:creationId xmlns:p14="http://schemas.microsoft.com/office/powerpoint/2010/main" val="197621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397770" y="356240"/>
            <a:ext cx="10515600" cy="1087808"/>
          </a:xfrm>
        </p:spPr>
        <p:txBody>
          <a:bodyPr/>
          <a:lstStyle/>
          <a:p>
            <a:r>
              <a:rPr lang="en-US"/>
              <a:t>7-1-7 can be adopted systematically and flexibly</a:t>
            </a:r>
            <a:endParaRPr lang="en-US">
              <a:cs typeface="Arial"/>
            </a:endParaRPr>
          </a:p>
        </p:txBody>
      </p:sp>
      <p:sp>
        <p:nvSpPr>
          <p:cNvPr id="12" name="Title 1">
            <a:extLst>
              <a:ext uri="{FF2B5EF4-FFF2-40B4-BE49-F238E27FC236}">
                <a16:creationId xmlns:a16="http://schemas.microsoft.com/office/drawing/2014/main" id="{31D911E4-44DD-3213-364A-FEA23335E0F8}"/>
              </a:ext>
            </a:extLst>
          </p:cNvPr>
          <p:cNvSpPr txBox="1">
            <a:spLocks/>
          </p:cNvSpPr>
          <p:nvPr/>
        </p:nvSpPr>
        <p:spPr>
          <a:xfrm>
            <a:off x="1447157" y="2745435"/>
            <a:ext cx="2518667"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Situate within the public health system</a:t>
            </a:r>
          </a:p>
        </p:txBody>
      </p:sp>
      <p:sp>
        <p:nvSpPr>
          <p:cNvPr id="18" name="Title 1">
            <a:extLst>
              <a:ext uri="{FF2B5EF4-FFF2-40B4-BE49-F238E27FC236}">
                <a16:creationId xmlns:a16="http://schemas.microsoft.com/office/drawing/2014/main" id="{020A33D4-8799-9A9F-F31B-47C7DAF2A389}"/>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Map stakeholders + existing systems</a:t>
            </a:r>
          </a:p>
        </p:txBody>
      </p:sp>
      <p:sp>
        <p:nvSpPr>
          <p:cNvPr id="22" name="Title 1">
            <a:extLst>
              <a:ext uri="{FF2B5EF4-FFF2-40B4-BE49-F238E27FC236}">
                <a16:creationId xmlns:a16="http://schemas.microsoft.com/office/drawing/2014/main" id="{7AAFB625-7DD9-4FC6-694E-33934F007B36}"/>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Engage stakeholders</a:t>
            </a:r>
          </a:p>
        </p:txBody>
      </p:sp>
      <p:sp>
        <p:nvSpPr>
          <p:cNvPr id="24" name="Title 1">
            <a:extLst>
              <a:ext uri="{FF2B5EF4-FFF2-40B4-BE49-F238E27FC236}">
                <a16:creationId xmlns:a16="http://schemas.microsoft.com/office/drawing/2014/main" id="{2C236C23-880D-4C04-D128-F8BED5AB0D05}"/>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Train staff</a:t>
            </a:r>
          </a:p>
        </p:txBody>
      </p:sp>
      <p:sp>
        <p:nvSpPr>
          <p:cNvPr id="26" name="Title 1">
            <a:extLst>
              <a:ext uri="{FF2B5EF4-FFF2-40B4-BE49-F238E27FC236}">
                <a16:creationId xmlns:a16="http://schemas.microsoft.com/office/drawing/2014/main" id="{B3AF827F-E068-97F7-99E1-7152B250A66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rPr>
              <a:t>Integrate into workflows</a:t>
            </a:r>
          </a:p>
        </p:txBody>
      </p:sp>
      <p:sp>
        <p:nvSpPr>
          <p:cNvPr id="28" name="Title 1">
            <a:extLst>
              <a:ext uri="{FF2B5EF4-FFF2-40B4-BE49-F238E27FC236}">
                <a16:creationId xmlns:a16="http://schemas.microsoft.com/office/drawing/2014/main" id="{37CC2CE3-73AB-9B5C-126A-A5083E01EEE4}"/>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chemeClr val="tx1"/>
                </a:solidFill>
              </a:rPr>
              <a:t>Pilot use</a:t>
            </a:r>
            <a:endParaRPr kumimoji="0" lang="en-US" sz="2000" b="0" i="0" u="none" strike="noStrike" kern="1200" cap="none" spc="0" normalizeH="0" baseline="0" noProof="0">
              <a:ln>
                <a:noFill/>
              </a:ln>
              <a:solidFill>
                <a:schemeClr val="tx1"/>
              </a:solidFill>
              <a:effectLst/>
              <a:uLnTx/>
              <a:uFillTx/>
              <a:latin typeface="Arial" panose="020B0604020202020204" pitchFamily="34" charset="0"/>
              <a:ea typeface="+mj-ea"/>
              <a:cs typeface="+mj-cs"/>
            </a:endParaRPr>
          </a:p>
        </p:txBody>
      </p:sp>
      <p:pic>
        <p:nvPicPr>
          <p:cNvPr id="30" name="Graphic 29">
            <a:extLst>
              <a:ext uri="{FF2B5EF4-FFF2-40B4-BE49-F238E27FC236}">
                <a16:creationId xmlns:a16="http://schemas.microsoft.com/office/drawing/2014/main" id="{F3EE7D14-0058-6811-FBD3-C8ABB89067E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2" name="Graphic 31">
            <a:extLst>
              <a:ext uri="{FF2B5EF4-FFF2-40B4-BE49-F238E27FC236}">
                <a16:creationId xmlns:a16="http://schemas.microsoft.com/office/drawing/2014/main" id="{7065BAF5-6087-56D5-B9DC-6B0F30F71F1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4" name="Graphic 33">
            <a:extLst>
              <a:ext uri="{FF2B5EF4-FFF2-40B4-BE49-F238E27FC236}">
                <a16:creationId xmlns:a16="http://schemas.microsoft.com/office/drawing/2014/main" id="{B46DAA40-7B83-7BBE-DB80-6985091110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6" name="Graphic 35">
            <a:extLst>
              <a:ext uri="{FF2B5EF4-FFF2-40B4-BE49-F238E27FC236}">
                <a16:creationId xmlns:a16="http://schemas.microsoft.com/office/drawing/2014/main" id="{6CF6385A-FDBA-505C-E742-44BFAD72E52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8" name="Graphic 37">
            <a:extLst>
              <a:ext uri="{FF2B5EF4-FFF2-40B4-BE49-F238E27FC236}">
                <a16:creationId xmlns:a16="http://schemas.microsoft.com/office/drawing/2014/main" id="{8796E3D4-A9CD-9691-7DA7-832EE1F59D3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0" name="Graphic 39">
            <a:extLst>
              <a:ext uri="{FF2B5EF4-FFF2-40B4-BE49-F238E27FC236}">
                <a16:creationId xmlns:a16="http://schemas.microsoft.com/office/drawing/2014/main" id="{79FCD694-B418-9AA6-1079-DB2344BE387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7446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66599" y="1674373"/>
            <a:ext cx="3467083" cy="2282808"/>
          </a:xfrm>
        </p:spPr>
        <p:txBody>
          <a:bodyPr/>
          <a:lstStyle/>
          <a:p>
            <a:br>
              <a:rPr lang="en-US">
                <a:latin typeface="Arial"/>
                <a:cs typeface="Arial"/>
              </a:rPr>
            </a:br>
            <a:r>
              <a:rPr lang="en-US">
                <a:latin typeface="Arial"/>
                <a:cs typeface="Arial"/>
              </a:rPr>
              <a:t>Workshop learning objectives</a:t>
            </a:r>
            <a:endParaRPr lang="en-US"/>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227276"/>
            <a:ext cx="6748816" cy="5469710"/>
          </a:xfrm>
        </p:spPr>
        <p:txBody>
          <a:bodyPr vert="horz" lIns="91440" tIns="45720" rIns="91440" bIns="45720" rtlCol="0" anchor="t">
            <a:noAutofit/>
          </a:bodyPr>
          <a:lstStyle/>
          <a:p>
            <a:pPr marL="342900" indent="-342900">
              <a:lnSpc>
                <a:spcPct val="113999"/>
              </a:lnSpc>
            </a:pPr>
            <a:r>
              <a:rPr lang="en-US" sz="2000" b="1">
                <a:latin typeface="Arial"/>
                <a:cs typeface="Arial"/>
              </a:rPr>
              <a:t>Understand the 7-1-7 target and performance improvement approach and Early Action Reviews </a:t>
            </a:r>
            <a:r>
              <a:rPr lang="en-US" sz="2000">
                <a:latin typeface="Arial"/>
                <a:cs typeface="Arial"/>
              </a:rPr>
              <a:t>for outbreak detection, notification, and response</a:t>
            </a:r>
          </a:p>
          <a:p>
            <a:pPr marL="342900" indent="-342900">
              <a:lnSpc>
                <a:spcPct val="113999"/>
              </a:lnSpc>
            </a:pPr>
            <a:r>
              <a:rPr lang="en-US" sz="2000">
                <a:latin typeface="Arial"/>
                <a:cs typeface="Arial"/>
              </a:rPr>
              <a:t>Explain how 7-1-7 drives </a:t>
            </a:r>
            <a:r>
              <a:rPr lang="en-US" sz="2000" b="1">
                <a:latin typeface="Arial"/>
                <a:cs typeface="Arial"/>
              </a:rPr>
              <a:t>performance improvement </a:t>
            </a:r>
            <a:r>
              <a:rPr lang="en-US" sz="2000">
                <a:latin typeface="Arial"/>
                <a:cs typeface="Arial"/>
              </a:rPr>
              <a:t>of outbreak systems</a:t>
            </a:r>
          </a:p>
          <a:p>
            <a:pPr marL="342900" indent="-342900">
              <a:lnSpc>
                <a:spcPct val="113999"/>
              </a:lnSpc>
            </a:pPr>
            <a:r>
              <a:rPr lang="en-US" sz="2000" b="1">
                <a:latin typeface="Arial"/>
                <a:cs typeface="Arial"/>
              </a:rPr>
              <a:t>Identify opportunities and challenges </a:t>
            </a:r>
            <a:r>
              <a:rPr lang="en-US" sz="2000">
                <a:latin typeface="Arial"/>
                <a:cs typeface="Arial"/>
              </a:rPr>
              <a:t>for supporting awareness, adoption, and use of 7-1-7 in your work</a:t>
            </a:r>
          </a:p>
          <a:p>
            <a:pPr marL="342900" indent="-342900">
              <a:lnSpc>
                <a:spcPct val="113999"/>
              </a:lnSpc>
            </a:pPr>
            <a:r>
              <a:rPr lang="en-US" sz="2000" b="1">
                <a:latin typeface="Arial"/>
                <a:cs typeface="Arial"/>
              </a:rPr>
              <a:t>Apply key steps and model practices </a:t>
            </a:r>
            <a:r>
              <a:rPr lang="en-US" sz="2000">
                <a:latin typeface="Arial"/>
                <a:cs typeface="Arial"/>
              </a:rPr>
              <a:t>to support 7-1-7 adoption + use across programs and contexts</a:t>
            </a:r>
          </a:p>
          <a:p>
            <a:pPr marL="342900" indent="-342900">
              <a:lnSpc>
                <a:spcPct val="113999"/>
              </a:lnSpc>
            </a:pPr>
            <a:r>
              <a:rPr lang="en-US" sz="2000" b="1">
                <a:latin typeface="Arial"/>
                <a:cs typeface="Arial"/>
              </a:rPr>
              <a:t>Develop a plan </a:t>
            </a:r>
            <a:r>
              <a:rPr lang="en-US" sz="2000">
                <a:latin typeface="Arial"/>
                <a:cs typeface="Arial"/>
              </a:rPr>
              <a:t>for adoption and routine use of the 7-1-7 target in your country/jurisdiction</a:t>
            </a:r>
          </a:p>
          <a:p>
            <a:pPr marL="0" indent="0">
              <a:lnSpc>
                <a:spcPct val="113999"/>
              </a:lnSpc>
              <a:buNone/>
            </a:pPr>
            <a:endParaRPr lang="en-US" sz="1800">
              <a:latin typeface="Arial"/>
              <a:cs typeface="Arial"/>
            </a:endParaRPr>
          </a:p>
          <a:p>
            <a:pPr marL="342900" indent="-342900">
              <a:lnSpc>
                <a:spcPct val="113999"/>
              </a:lnSpc>
            </a:pPr>
            <a:endParaRPr lang="en-US" sz="1800">
              <a:highlight>
                <a:srgbClr val="FFFF00"/>
              </a:highlight>
              <a:latin typeface="Arial"/>
            </a:endParaRP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28463"/>
            <a:ext cx="6693029" cy="400639"/>
          </a:xfrm>
        </p:spPr>
        <p:txBody>
          <a:bodyPr vert="horz" lIns="91440" tIns="45720" rIns="91440" bIns="45720" rtlCol="0" anchor="t">
            <a:noAutofit/>
          </a:bodyPr>
          <a:lstStyle/>
          <a:p>
            <a:r>
              <a:rPr lang="en-US">
                <a:latin typeface="Arial"/>
                <a:cs typeface="Arial"/>
              </a:rPr>
              <a:t>By the end of the training, you should be able to:</a:t>
            </a:r>
            <a:endParaRPr lang="en-US"/>
          </a:p>
        </p:txBody>
      </p:sp>
    </p:spTree>
    <p:extLst>
      <p:ext uri="{BB962C8B-B14F-4D97-AF65-F5344CB8AC3E}">
        <p14:creationId xmlns:p14="http://schemas.microsoft.com/office/powerpoint/2010/main" val="3286916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n-US" sz="4800">
                <a:latin typeface="Arial"/>
                <a:cs typeface="Arial"/>
              </a:rPr>
              <a:t>Adoption components</a:t>
            </a:r>
            <a:endParaRPr lang="en-US" sz="4800"/>
          </a:p>
        </p:txBody>
      </p:sp>
      <p:sp>
        <p:nvSpPr>
          <p:cNvPr id="9" name="Text Placeholder 2">
            <a:extLst>
              <a:ext uri="{FF2B5EF4-FFF2-40B4-BE49-F238E27FC236}">
                <a16:creationId xmlns:a16="http://schemas.microsoft.com/office/drawing/2014/main" id="{A01CEEDD-9B7C-282F-5B25-9DEA515EAF67}"/>
              </a:ext>
            </a:extLst>
          </p:cNvPr>
          <p:cNvSpPr>
            <a:spLocks noGrp="1"/>
          </p:cNvSpPr>
          <p:nvPr>
            <p:ph type="body" idx="1"/>
          </p:nvPr>
        </p:nvSpPr>
        <p:spPr>
          <a:xfrm>
            <a:off x="831850" y="4470394"/>
            <a:ext cx="9703980" cy="931688"/>
          </a:xfrm>
        </p:spPr>
        <p:txBody>
          <a:bodyPr/>
          <a:lstStyle/>
          <a:p>
            <a:r>
              <a:rPr lang="en-US" sz="3000"/>
              <a:t>Activity</a:t>
            </a:r>
          </a:p>
        </p:txBody>
      </p:sp>
      <p:pic>
        <p:nvPicPr>
          <p:cNvPr id="11" name="Picture 10" descr="A light bulb in a circle&#10;&#10;AI-generated content may be incorrect.">
            <a:extLst>
              <a:ext uri="{FF2B5EF4-FFF2-40B4-BE49-F238E27FC236}">
                <a16:creationId xmlns:a16="http://schemas.microsoft.com/office/drawing/2014/main" id="{5D50E318-08D2-F825-DA00-A0617AAED6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28903533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381246" y="1226459"/>
            <a:ext cx="5157787" cy="486893"/>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540905" y="2148765"/>
            <a:ext cx="4895940" cy="3598619"/>
          </a:xfrm>
        </p:spPr>
        <p:txBody>
          <a:bodyPr vert="horz" lIns="91440" tIns="45720" rIns="91440" bIns="45720" rtlCol="0" anchor="t">
            <a:noAutofit/>
          </a:bodyPr>
          <a:lstStyle/>
          <a:p>
            <a:pPr marL="342900" indent="-342900"/>
            <a:endParaRPr lang="en-US" sz="2800">
              <a:latin typeface="Arial"/>
              <a:cs typeface="Arial"/>
            </a:endParaRPr>
          </a:p>
          <a:p>
            <a:pPr marL="342900" indent="-342900"/>
            <a:endParaRPr lang="en-US" sz="2800">
              <a:cs typeface="Arial"/>
            </a:endParaRPr>
          </a:p>
        </p:txBody>
      </p:sp>
      <p:sp>
        <p:nvSpPr>
          <p:cNvPr id="43" name="Title 1">
            <a:extLst>
              <a:ext uri="{FF2B5EF4-FFF2-40B4-BE49-F238E27FC236}">
                <a16:creationId xmlns:a16="http://schemas.microsoft.com/office/drawing/2014/main" id="{9B1E5B70-FE0D-C21C-FA9D-93837922F169}"/>
              </a:ext>
            </a:extLst>
          </p:cNvPr>
          <p:cNvSpPr txBox="1">
            <a:spLocks/>
          </p:cNvSpPr>
          <p:nvPr/>
        </p:nvSpPr>
        <p:spPr>
          <a:xfrm>
            <a:off x="379825" y="328839"/>
            <a:ext cx="4906387" cy="1320159"/>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a:ln>
                  <a:noFill/>
                </a:ln>
                <a:solidFill>
                  <a:srgbClr val="3BB042"/>
                </a:solidFill>
                <a:effectLst/>
                <a:uLnTx/>
                <a:uFillTx/>
                <a:latin typeface="Arial"/>
                <a:ea typeface="+mj-ea"/>
                <a:cs typeface="Arial"/>
              </a:rPr>
              <a:t>Adoption </a:t>
            </a:r>
            <a:r>
              <a:rPr lang="en-US">
                <a:latin typeface="Arial"/>
                <a:cs typeface="Arial"/>
              </a:rPr>
              <a:t>components</a:t>
            </a:r>
            <a:endParaRPr kumimoji="0" lang="en-US" sz="3200" b="1" i="0" u="none" strike="noStrike" kern="1200" cap="none" spc="0" normalizeH="0" baseline="0" noProof="0">
              <a:ln>
                <a:noFill/>
              </a:ln>
              <a:solidFill>
                <a:srgbClr val="3BB042"/>
              </a:solidFill>
              <a:effectLst/>
              <a:uLnTx/>
              <a:uFillTx/>
              <a:latin typeface="Arial" panose="020B0604020202020204" pitchFamily="34" charset="0"/>
              <a:ea typeface="+mj-ea"/>
              <a:cs typeface="+mj-cs"/>
            </a:endParaRPr>
          </a:p>
        </p:txBody>
      </p:sp>
      <p:sp>
        <p:nvSpPr>
          <p:cNvPr id="7" name="Content Placeholder 3">
            <a:extLst>
              <a:ext uri="{FF2B5EF4-FFF2-40B4-BE49-F238E27FC236}">
                <a16:creationId xmlns:a16="http://schemas.microsoft.com/office/drawing/2014/main" id="{D166EC97-C947-F9C2-B96A-9E89A6F29D1D}"/>
              </a:ext>
            </a:extLst>
          </p:cNvPr>
          <p:cNvSpPr txBox="1">
            <a:spLocks/>
          </p:cNvSpPr>
          <p:nvPr/>
        </p:nvSpPr>
        <p:spPr>
          <a:xfrm>
            <a:off x="463267" y="1711693"/>
            <a:ext cx="5140355" cy="359861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2400" b="0" i="0" u="none" strike="noStrike" kern="1200" cap="none" spc="0" normalizeH="0" baseline="0" noProof="0">
              <a:ln>
                <a:noFill/>
              </a:ln>
              <a:solidFill>
                <a:srgbClr val="394D56"/>
              </a:solidFill>
              <a:effectLst/>
              <a:uLnTx/>
              <a:uFillTx/>
              <a:latin typeface="Arial"/>
              <a:ea typeface="+mn-ea"/>
              <a:cs typeface="Arial"/>
            </a:endParaRP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What is the best order for these components to be conducted? </a:t>
            </a:r>
            <a:endParaRPr kumimoji="0" lang="en-US" sz="2200" b="0" i="0" u="none" strike="noStrike" kern="1200" cap="none" spc="0" normalizeH="0" baseline="0" noProof="0">
              <a:ln>
                <a:noFill/>
              </a:ln>
              <a:solidFill>
                <a:srgbClr val="394D56"/>
              </a:solidFill>
              <a:effectLst/>
              <a:uLnTx/>
              <a:uFillTx/>
              <a:latin typeface="Arial" panose="020B0604020202020204" pitchFamily="34" charset="0"/>
              <a:ea typeface="+mn-ea"/>
              <a:cs typeface="+mn-cs"/>
            </a:endParaRP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400" b="0" i="0" u="none" strike="noStrike" kern="1200" cap="none" spc="0" normalizeH="0" baseline="0" noProof="0">
                <a:ln>
                  <a:noFill/>
                </a:ln>
                <a:solidFill>
                  <a:srgbClr val="394D56"/>
                </a:solidFill>
                <a:effectLst/>
                <a:uLnTx/>
                <a:uFillTx/>
                <a:latin typeface="Arial"/>
                <a:ea typeface="+mn-ea"/>
                <a:cs typeface="Arial"/>
              </a:rPr>
              <a:t>On your flipchart, rank the components in the order you think they should be done by writing their letters (see right side) </a:t>
            </a:r>
            <a:r>
              <a:rPr kumimoji="0" lang="en-US" sz="2400" b="0" i="0" u="none" strike="noStrike" kern="1200" cap="none" spc="0" normalizeH="0" baseline="0" noProof="0" err="1">
                <a:ln>
                  <a:noFill/>
                </a:ln>
                <a:solidFill>
                  <a:srgbClr val="394D56"/>
                </a:solidFill>
                <a:effectLst/>
                <a:uLnTx/>
                <a:uFillTx/>
                <a:latin typeface="Arial"/>
                <a:ea typeface="+mn-ea"/>
                <a:cs typeface="Arial"/>
              </a:rPr>
              <a:t>fro</a:t>
            </a:r>
            <a:r>
              <a:rPr lang="en-US" sz="2400">
                <a:latin typeface="Arial"/>
                <a:cs typeface="Arial"/>
              </a:rPr>
              <a:t>m top to bottom on your sheet.  </a:t>
            </a:r>
            <a:r>
              <a:rPr kumimoji="0" lang="en-US" sz="2400" b="0" i="0" u="none" strike="noStrike" kern="1200" cap="none" spc="0" normalizeH="0" baseline="0" noProof="0">
                <a:ln>
                  <a:noFill/>
                </a:ln>
                <a:solidFill>
                  <a:srgbClr val="394D56"/>
                </a:solidFill>
                <a:effectLst/>
                <a:uLnTx/>
                <a:uFillTx/>
                <a:latin typeface="Arial"/>
                <a:ea typeface="+mn-ea"/>
                <a:cs typeface="Arial"/>
              </a:rPr>
              <a:t> </a:t>
            </a:r>
          </a:p>
          <a:p>
            <a:pPr marL="342900" marR="0" lvl="0" indent="-3429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lang="en-US" sz="2400">
              <a:latin typeface="Arial"/>
              <a:cs typeface="Arial"/>
            </a:endParaRPr>
          </a:p>
        </p:txBody>
      </p:sp>
      <p:sp>
        <p:nvSpPr>
          <p:cNvPr id="6" name="Rectangle 5">
            <a:extLst>
              <a:ext uri="{FF2B5EF4-FFF2-40B4-BE49-F238E27FC236}">
                <a16:creationId xmlns:a16="http://schemas.microsoft.com/office/drawing/2014/main" id="{A7F886EE-6A11-1893-B61B-7BA968375DB2}"/>
              </a:ext>
            </a:extLst>
          </p:cNvPr>
          <p:cNvSpPr/>
          <p:nvPr/>
        </p:nvSpPr>
        <p:spPr>
          <a:xfrm>
            <a:off x="6333787" y="5079062"/>
            <a:ext cx="5394946" cy="13366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44D46E2-B66C-A406-7F52-D3F6D62A8A41}"/>
              </a:ext>
            </a:extLst>
          </p:cNvPr>
          <p:cNvSpPr/>
          <p:nvPr/>
        </p:nvSpPr>
        <p:spPr>
          <a:xfrm>
            <a:off x="6333787" y="442296"/>
            <a:ext cx="5394946" cy="4456276"/>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6BA1BD8A-9EF8-19C9-7625-E5507F5BF21D}"/>
              </a:ext>
            </a:extLst>
          </p:cNvPr>
          <p:cNvSpPr>
            <a:spLocks noGrp="1"/>
          </p:cNvSpPr>
          <p:nvPr>
            <p:ph type="body" sz="quarter" idx="3"/>
          </p:nvPr>
        </p:nvSpPr>
        <p:spPr>
          <a:xfrm>
            <a:off x="6520048" y="721880"/>
            <a:ext cx="4392618" cy="480004"/>
          </a:xfrm>
        </p:spPr>
        <p:txBody>
          <a:bodyPr/>
          <a:lstStyle/>
          <a:p>
            <a:r>
              <a:rPr lang="en-US" sz="2200">
                <a:latin typeface="Arial"/>
                <a:cs typeface="Arial"/>
              </a:rPr>
              <a:t>Adoption components</a:t>
            </a:r>
            <a:endParaRPr lang="en-US" sz="2200">
              <a:cs typeface="Arial"/>
            </a:endParaRPr>
          </a:p>
        </p:txBody>
      </p:sp>
      <p:sp>
        <p:nvSpPr>
          <p:cNvPr id="10" name="Content Placeholder 5">
            <a:extLst>
              <a:ext uri="{FF2B5EF4-FFF2-40B4-BE49-F238E27FC236}">
                <a16:creationId xmlns:a16="http://schemas.microsoft.com/office/drawing/2014/main" id="{0138C29D-69B3-ED81-828B-3CE7A0EABEAA}"/>
              </a:ext>
            </a:extLst>
          </p:cNvPr>
          <p:cNvSpPr>
            <a:spLocks noGrp="1"/>
          </p:cNvSpPr>
          <p:nvPr>
            <p:ph sz="quarter" idx="4"/>
          </p:nvPr>
        </p:nvSpPr>
        <p:spPr>
          <a:xfrm>
            <a:off x="6522533" y="1293722"/>
            <a:ext cx="5128561" cy="3604849"/>
          </a:xfrm>
        </p:spPr>
        <p:txBody>
          <a:bodyPr vert="horz" lIns="91440" tIns="45720" rIns="91440" bIns="45720" rtlCol="0" anchor="t">
            <a:noAutofit/>
          </a:bodyPr>
          <a:lstStyle/>
          <a:p>
            <a:pPr marL="285750" indent="-285750">
              <a:buFont typeface="Arial,Sans-Serif" panose="020B0604020202020204" pitchFamily="34" charset="0"/>
              <a:buChar char="•"/>
            </a:pPr>
            <a:r>
              <a:rPr lang="en-US" sz="2400" b="1">
                <a:solidFill>
                  <a:schemeClr val="accent2"/>
                </a:solidFill>
                <a:latin typeface="Arial"/>
                <a:cs typeface="Arial"/>
              </a:rPr>
              <a:t>A</a:t>
            </a:r>
            <a:r>
              <a:rPr lang="en-US" sz="2400">
                <a:solidFill>
                  <a:schemeClr val="dk1"/>
                </a:solidFill>
                <a:latin typeface="Arial"/>
                <a:cs typeface="Arial"/>
              </a:rPr>
              <a:t> = Engage stakeholders</a:t>
            </a:r>
          </a:p>
          <a:p>
            <a:pPr marL="285750" indent="-285750">
              <a:buFont typeface="Arial,Sans-Serif" panose="020B0604020202020204" pitchFamily="34" charset="0"/>
              <a:buChar char="•"/>
            </a:pPr>
            <a:r>
              <a:rPr lang="en-US" sz="2400" b="1">
                <a:solidFill>
                  <a:schemeClr val="accent2"/>
                </a:solidFill>
                <a:latin typeface="Arial"/>
                <a:cs typeface="Arial"/>
              </a:rPr>
              <a:t>B</a:t>
            </a:r>
            <a:r>
              <a:rPr lang="en-US" sz="2400">
                <a:solidFill>
                  <a:schemeClr val="dk1"/>
                </a:solidFill>
                <a:latin typeface="Arial"/>
                <a:cs typeface="Arial"/>
              </a:rPr>
              <a:t> = Integrate into workflows</a:t>
            </a:r>
          </a:p>
          <a:p>
            <a:pPr marL="285750" indent="-285750">
              <a:buFont typeface="Arial,Sans-Serif" panose="020B0604020202020204" pitchFamily="34" charset="0"/>
              <a:buChar char="•"/>
            </a:pPr>
            <a:r>
              <a:rPr lang="en-US" sz="2400" b="1">
                <a:solidFill>
                  <a:schemeClr val="accent2"/>
                </a:solidFill>
                <a:latin typeface="Arial"/>
                <a:cs typeface="Arial"/>
              </a:rPr>
              <a:t>C</a:t>
            </a:r>
            <a:r>
              <a:rPr lang="en-US" sz="2400">
                <a:solidFill>
                  <a:schemeClr val="dk1"/>
                </a:solidFill>
                <a:latin typeface="Arial"/>
                <a:cs typeface="Arial"/>
              </a:rPr>
              <a:t> = Map stakeholders + existing systems</a:t>
            </a:r>
          </a:p>
          <a:p>
            <a:pPr marL="285750" indent="-285750">
              <a:buFont typeface="Arial,Sans-Serif" panose="020B0604020202020204" pitchFamily="34" charset="0"/>
            </a:pPr>
            <a:r>
              <a:rPr lang="en-US" sz="2400" b="1">
                <a:solidFill>
                  <a:schemeClr val="accent2"/>
                </a:solidFill>
                <a:latin typeface="Arial"/>
                <a:cs typeface="Arial"/>
              </a:rPr>
              <a:t>D</a:t>
            </a:r>
            <a:r>
              <a:rPr lang="en-US" sz="2400">
                <a:solidFill>
                  <a:schemeClr val="dk1"/>
                </a:solidFill>
                <a:latin typeface="Arial"/>
                <a:cs typeface="Arial"/>
              </a:rPr>
              <a:t> = Pilot use</a:t>
            </a:r>
          </a:p>
          <a:p>
            <a:pPr marL="285750" indent="-285750">
              <a:buFont typeface="Arial,Sans-Serif" panose="020B0604020202020204" pitchFamily="34" charset="0"/>
              <a:buChar char="•"/>
            </a:pPr>
            <a:r>
              <a:rPr lang="en-US" sz="2400" b="1">
                <a:solidFill>
                  <a:schemeClr val="accent2"/>
                </a:solidFill>
                <a:latin typeface="Arial"/>
                <a:cs typeface="Arial"/>
              </a:rPr>
              <a:t>E</a:t>
            </a:r>
            <a:r>
              <a:rPr lang="en-US" sz="2400">
                <a:solidFill>
                  <a:schemeClr val="dk1"/>
                </a:solidFill>
                <a:latin typeface="Arial"/>
                <a:cs typeface="Arial"/>
              </a:rPr>
              <a:t> = Situate 7-1-7 in the public health system</a:t>
            </a:r>
          </a:p>
          <a:p>
            <a:pPr marL="285750" indent="-285750">
              <a:buFont typeface="Arial,Sans-Serif" panose="020B0604020202020204" pitchFamily="34" charset="0"/>
            </a:pPr>
            <a:r>
              <a:rPr lang="en-US" sz="2400" b="1">
                <a:solidFill>
                  <a:schemeClr val="accent2"/>
                </a:solidFill>
                <a:latin typeface="Arial"/>
                <a:cs typeface="Arial"/>
              </a:rPr>
              <a:t>F</a:t>
            </a:r>
            <a:r>
              <a:rPr lang="en-US" sz="2400">
                <a:solidFill>
                  <a:schemeClr val="dk1"/>
                </a:solidFill>
                <a:latin typeface="Arial"/>
                <a:cs typeface="Arial"/>
              </a:rPr>
              <a:t> = Train staff</a:t>
            </a:r>
            <a:endParaRPr lang="en-US" sz="2000">
              <a:solidFill>
                <a:schemeClr val="dk1"/>
              </a:solidFill>
              <a:latin typeface="Arial"/>
              <a:cs typeface="Arial"/>
            </a:endParaRPr>
          </a:p>
        </p:txBody>
      </p:sp>
      <p:sp>
        <p:nvSpPr>
          <p:cNvPr id="11" name="Text Placeholder 2">
            <a:extLst>
              <a:ext uri="{FF2B5EF4-FFF2-40B4-BE49-F238E27FC236}">
                <a16:creationId xmlns:a16="http://schemas.microsoft.com/office/drawing/2014/main" id="{839C81B1-3A1D-FB5D-B671-7A068735612C}"/>
              </a:ext>
            </a:extLst>
          </p:cNvPr>
          <p:cNvSpPr txBox="1">
            <a:spLocks/>
          </p:cNvSpPr>
          <p:nvPr/>
        </p:nvSpPr>
        <p:spPr>
          <a:xfrm>
            <a:off x="6492337" y="5170900"/>
            <a:ext cx="4244468" cy="434806"/>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2" name="Content Placeholder 3">
            <a:extLst>
              <a:ext uri="{FF2B5EF4-FFF2-40B4-BE49-F238E27FC236}">
                <a16:creationId xmlns:a16="http://schemas.microsoft.com/office/drawing/2014/main" id="{D9663FC7-44DB-3921-DA92-DF88BCBF47DB}"/>
              </a:ext>
            </a:extLst>
          </p:cNvPr>
          <p:cNvSpPr txBox="1">
            <a:spLocks/>
          </p:cNvSpPr>
          <p:nvPr/>
        </p:nvSpPr>
        <p:spPr>
          <a:xfrm>
            <a:off x="6486931" y="5602851"/>
            <a:ext cx="4818771" cy="81285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5 minutes: order the steps in your group</a:t>
            </a:r>
          </a:p>
          <a:p>
            <a:r>
              <a:rPr lang="en-US" sz="1800">
                <a:cs typeface="Arial"/>
              </a:rPr>
              <a:t>2 minute: plenary review</a:t>
            </a:r>
          </a:p>
          <a:p>
            <a:pPr lvl="1"/>
            <a:endParaRPr lang="en-US" sz="1800">
              <a:cs typeface="Arial"/>
            </a:endParaRPr>
          </a:p>
        </p:txBody>
      </p:sp>
    </p:spTree>
    <p:extLst>
      <p:ext uri="{BB962C8B-B14F-4D97-AF65-F5344CB8AC3E}">
        <p14:creationId xmlns:p14="http://schemas.microsoft.com/office/powerpoint/2010/main" val="29587460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ounded Rectangle 51">
            <a:extLst>
              <a:ext uri="{FF2B5EF4-FFF2-40B4-BE49-F238E27FC236}">
                <a16:creationId xmlns:a16="http://schemas.microsoft.com/office/drawing/2014/main" id="{DED63C2E-F583-FD3E-9F72-E87EC0295D11}"/>
              </a:ext>
            </a:extLst>
          </p:cNvPr>
          <p:cNvSpPr/>
          <p:nvPr/>
        </p:nvSpPr>
        <p:spPr>
          <a:xfrm>
            <a:off x="6612792"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9" name="Oval 18">
            <a:extLst>
              <a:ext uri="{FF2B5EF4-FFF2-40B4-BE49-F238E27FC236}">
                <a16:creationId xmlns:a16="http://schemas.microsoft.com/office/drawing/2014/main" id="{A0C3952A-151F-2B2F-ACAF-56E40B786F74}"/>
              </a:ext>
            </a:extLst>
          </p:cNvPr>
          <p:cNvSpPr/>
          <p:nvPr/>
        </p:nvSpPr>
        <p:spPr>
          <a:xfrm>
            <a:off x="7673038" y="2690588"/>
            <a:ext cx="2944368" cy="2945519"/>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D0654BD-74C2-A33D-2C2B-0571C6615432}"/>
              </a:ext>
            </a:extLst>
          </p:cNvPr>
          <p:cNvSpPr>
            <a:spLocks noGrp="1"/>
          </p:cNvSpPr>
          <p:nvPr>
            <p:ph type="title"/>
          </p:nvPr>
        </p:nvSpPr>
        <p:spPr>
          <a:xfrm>
            <a:off x="437882" y="365125"/>
            <a:ext cx="10915918" cy="1325563"/>
          </a:xfrm>
        </p:spPr>
        <p:txBody>
          <a:bodyPr/>
          <a:lstStyle/>
          <a:p>
            <a:r>
              <a:rPr lang="en-US"/>
              <a:t>7-1-7 can be adopted systematically and flexibly</a:t>
            </a:r>
          </a:p>
        </p:txBody>
      </p:sp>
      <p:grpSp>
        <p:nvGrpSpPr>
          <p:cNvPr id="46" name="Group 45">
            <a:extLst>
              <a:ext uri="{FF2B5EF4-FFF2-40B4-BE49-F238E27FC236}">
                <a16:creationId xmlns:a16="http://schemas.microsoft.com/office/drawing/2014/main" id="{260401AB-A85E-C79B-337B-97C39507FBC1}"/>
              </a:ext>
            </a:extLst>
          </p:cNvPr>
          <p:cNvGrpSpPr/>
          <p:nvPr/>
        </p:nvGrpSpPr>
        <p:grpSpPr>
          <a:xfrm>
            <a:off x="852538" y="1452653"/>
            <a:ext cx="4900493" cy="4878873"/>
            <a:chOff x="852539" y="1452653"/>
            <a:chExt cx="4900493" cy="4878873"/>
          </a:xfrm>
        </p:grpSpPr>
        <p:sp>
          <p:nvSpPr>
            <p:cNvPr id="28" name="Rounded Rectangle 27">
              <a:extLst>
                <a:ext uri="{FF2B5EF4-FFF2-40B4-BE49-F238E27FC236}">
                  <a16:creationId xmlns:a16="http://schemas.microsoft.com/office/drawing/2014/main" id="{2B230162-0E61-03EA-B05F-052CFC89AA08}"/>
                </a:ext>
              </a:extLst>
            </p:cNvPr>
            <p:cNvSpPr/>
            <p:nvPr/>
          </p:nvSpPr>
          <p:spPr>
            <a:xfrm>
              <a:off x="852539" y="1452653"/>
              <a:ext cx="4900493" cy="4878873"/>
            </a:xfrm>
            <a:prstGeom prst="roundRect">
              <a:avLst>
                <a:gd name="adj" fmla="val 5305"/>
              </a:avLst>
            </a:prstGeom>
            <a:solidFill>
              <a:srgbClr val="DFE6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29" name="TextBox 28">
              <a:extLst>
                <a:ext uri="{FF2B5EF4-FFF2-40B4-BE49-F238E27FC236}">
                  <a16:creationId xmlns:a16="http://schemas.microsoft.com/office/drawing/2014/main" id="{E9469D15-D642-4AB9-AC2B-2D6B5770B66A}"/>
                </a:ext>
              </a:extLst>
            </p:cNvPr>
            <p:cNvSpPr txBox="1"/>
            <p:nvPr/>
          </p:nvSpPr>
          <p:spPr>
            <a:xfrm>
              <a:off x="1730994" y="1785464"/>
              <a:ext cx="31435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A bit less like this…</a:t>
              </a:r>
            </a:p>
          </p:txBody>
        </p:sp>
        <p:sp>
          <p:nvSpPr>
            <p:cNvPr id="40" name="Right Arrow 39">
              <a:extLst>
                <a:ext uri="{FF2B5EF4-FFF2-40B4-BE49-F238E27FC236}">
                  <a16:creationId xmlns:a16="http://schemas.microsoft.com/office/drawing/2014/main" id="{4B2B8A82-6487-D052-F957-F58644E75B75}"/>
                </a:ext>
              </a:extLst>
            </p:cNvPr>
            <p:cNvSpPr/>
            <p:nvPr/>
          </p:nvSpPr>
          <p:spPr>
            <a:xfrm>
              <a:off x="2138746" y="2962516"/>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2" name="Right Arrow 41">
              <a:extLst>
                <a:ext uri="{FF2B5EF4-FFF2-40B4-BE49-F238E27FC236}">
                  <a16:creationId xmlns:a16="http://schemas.microsoft.com/office/drawing/2014/main" id="{AFADF6D8-D1CD-DF5B-984A-034B054BD924}"/>
                </a:ext>
              </a:extLst>
            </p:cNvPr>
            <p:cNvSpPr/>
            <p:nvPr/>
          </p:nvSpPr>
          <p:spPr>
            <a:xfrm rot="10800000">
              <a:off x="3899434" y="4849438"/>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Right Arrow 42">
              <a:extLst>
                <a:ext uri="{FF2B5EF4-FFF2-40B4-BE49-F238E27FC236}">
                  <a16:creationId xmlns:a16="http://schemas.microsoft.com/office/drawing/2014/main" id="{34D865B8-BCBE-4B88-76FA-B9380F913176}"/>
                </a:ext>
              </a:extLst>
            </p:cNvPr>
            <p:cNvSpPr/>
            <p:nvPr/>
          </p:nvSpPr>
          <p:spPr>
            <a:xfrm rot="5400000" flipV="1">
              <a:off x="4779467" y="3867980"/>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Right Arrow 43">
              <a:extLst>
                <a:ext uri="{FF2B5EF4-FFF2-40B4-BE49-F238E27FC236}">
                  <a16:creationId xmlns:a16="http://schemas.microsoft.com/office/drawing/2014/main" id="{EAA3E7EC-3CEB-0ED0-8274-CCE4D6176CA5}"/>
                </a:ext>
              </a:extLst>
            </p:cNvPr>
            <p:cNvSpPr/>
            <p:nvPr/>
          </p:nvSpPr>
          <p:spPr>
            <a:xfrm rot="10800000">
              <a:off x="2112698" y="4849439"/>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9" name="TextBox 58">
            <a:extLst>
              <a:ext uri="{FF2B5EF4-FFF2-40B4-BE49-F238E27FC236}">
                <a16:creationId xmlns:a16="http://schemas.microsoft.com/office/drawing/2014/main" id="{F3888E0C-0615-7607-B003-CE28FDF14A3A}"/>
              </a:ext>
            </a:extLst>
          </p:cNvPr>
          <p:cNvSpPr txBox="1"/>
          <p:nvPr/>
        </p:nvSpPr>
        <p:spPr>
          <a:xfrm>
            <a:off x="7491246" y="1776947"/>
            <a:ext cx="327341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…and more like this</a:t>
            </a:r>
          </a:p>
        </p:txBody>
      </p:sp>
      <p:pic>
        <p:nvPicPr>
          <p:cNvPr id="10" name="Graphic 9">
            <a:extLst>
              <a:ext uri="{FF2B5EF4-FFF2-40B4-BE49-F238E27FC236}">
                <a16:creationId xmlns:a16="http://schemas.microsoft.com/office/drawing/2014/main" id="{3F1F707B-ECE7-A8B6-9193-FEE4B8801A4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6094" y="2643604"/>
            <a:ext cx="911180" cy="911428"/>
          </a:xfrm>
          <a:prstGeom prst="rect">
            <a:avLst/>
          </a:prstGeom>
        </p:spPr>
      </p:pic>
      <p:pic>
        <p:nvPicPr>
          <p:cNvPr id="12" name="Graphic 11">
            <a:extLst>
              <a:ext uri="{FF2B5EF4-FFF2-40B4-BE49-F238E27FC236}">
                <a16:creationId xmlns:a16="http://schemas.microsoft.com/office/drawing/2014/main" id="{0C9B8D28-40E1-19E6-D3D9-A4F9AB435E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00968" y="2642902"/>
            <a:ext cx="911180" cy="911428"/>
          </a:xfrm>
          <a:prstGeom prst="rect">
            <a:avLst/>
          </a:prstGeom>
        </p:spPr>
      </p:pic>
      <p:sp>
        <p:nvSpPr>
          <p:cNvPr id="14" name="Right Arrow 39">
            <a:extLst>
              <a:ext uri="{FF2B5EF4-FFF2-40B4-BE49-F238E27FC236}">
                <a16:creationId xmlns:a16="http://schemas.microsoft.com/office/drawing/2014/main" id="{75657643-56A7-A8DA-1228-316555B394A7}"/>
              </a:ext>
            </a:extLst>
          </p:cNvPr>
          <p:cNvSpPr/>
          <p:nvPr/>
        </p:nvSpPr>
        <p:spPr>
          <a:xfrm>
            <a:off x="3945244" y="2910477"/>
            <a:ext cx="504168" cy="372834"/>
          </a:xfrm>
          <a:prstGeom prst="rightArrow">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7" name="Graphic 16">
            <a:extLst>
              <a:ext uri="{FF2B5EF4-FFF2-40B4-BE49-F238E27FC236}">
                <a16:creationId xmlns:a16="http://schemas.microsoft.com/office/drawing/2014/main" id="{765F0207-F0A2-0426-103D-F361DCE5D1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71600" y="2632249"/>
            <a:ext cx="915144" cy="917622"/>
          </a:xfrm>
          <a:prstGeom prst="rect">
            <a:avLst/>
          </a:prstGeom>
        </p:spPr>
      </p:pic>
      <p:pic>
        <p:nvPicPr>
          <p:cNvPr id="30" name="Graphic 29">
            <a:extLst>
              <a:ext uri="{FF2B5EF4-FFF2-40B4-BE49-F238E27FC236}">
                <a16:creationId xmlns:a16="http://schemas.microsoft.com/office/drawing/2014/main" id="{CAB9E10D-9E43-E74A-BBC8-4A3ACB1C9A9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76219" y="4532192"/>
            <a:ext cx="915144" cy="917622"/>
          </a:xfrm>
          <a:prstGeom prst="rect">
            <a:avLst/>
          </a:prstGeom>
        </p:spPr>
      </p:pic>
      <p:pic>
        <p:nvPicPr>
          <p:cNvPr id="33" name="Graphic 32">
            <a:extLst>
              <a:ext uri="{FF2B5EF4-FFF2-40B4-BE49-F238E27FC236}">
                <a16:creationId xmlns:a16="http://schemas.microsoft.com/office/drawing/2014/main" id="{64B42FE9-A9D3-51E0-E74C-E12A3A8355A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802520" y="4532192"/>
            <a:ext cx="915144" cy="917622"/>
          </a:xfrm>
          <a:prstGeom prst="rect">
            <a:avLst/>
          </a:prstGeom>
        </p:spPr>
      </p:pic>
      <p:pic>
        <p:nvPicPr>
          <p:cNvPr id="35" name="Graphic 34">
            <a:extLst>
              <a:ext uri="{FF2B5EF4-FFF2-40B4-BE49-F238E27FC236}">
                <a16:creationId xmlns:a16="http://schemas.microsoft.com/office/drawing/2014/main" id="{70F04B57-08F8-58A8-677C-A1FEAFCD9F1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83744" y="4532191"/>
            <a:ext cx="915144" cy="917622"/>
          </a:xfrm>
          <a:prstGeom prst="rect">
            <a:avLst/>
          </a:prstGeom>
        </p:spPr>
      </p:pic>
      <p:pic>
        <p:nvPicPr>
          <p:cNvPr id="36" name="Graphic 35">
            <a:extLst>
              <a:ext uri="{FF2B5EF4-FFF2-40B4-BE49-F238E27FC236}">
                <a16:creationId xmlns:a16="http://schemas.microsoft.com/office/drawing/2014/main" id="{E8A3D2E7-859E-30CE-3F66-FBD384B53A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87508" y="2234725"/>
            <a:ext cx="911180" cy="911428"/>
          </a:xfrm>
          <a:prstGeom prst="rect">
            <a:avLst/>
          </a:prstGeom>
        </p:spPr>
      </p:pic>
      <p:pic>
        <p:nvPicPr>
          <p:cNvPr id="37" name="Graphic 36">
            <a:extLst>
              <a:ext uri="{FF2B5EF4-FFF2-40B4-BE49-F238E27FC236}">
                <a16:creationId xmlns:a16="http://schemas.microsoft.com/office/drawing/2014/main" id="{5EAE1140-767A-C106-198D-DB8432123E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57212" y="2971243"/>
            <a:ext cx="911180" cy="911428"/>
          </a:xfrm>
          <a:prstGeom prst="rect">
            <a:avLst/>
          </a:prstGeom>
        </p:spPr>
      </p:pic>
      <p:pic>
        <p:nvPicPr>
          <p:cNvPr id="38" name="Graphic 37">
            <a:extLst>
              <a:ext uri="{FF2B5EF4-FFF2-40B4-BE49-F238E27FC236}">
                <a16:creationId xmlns:a16="http://schemas.microsoft.com/office/drawing/2014/main" id="{49CC2D34-91E8-6AF3-F2C5-68A64F2C0F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56037" y="4304932"/>
            <a:ext cx="915144" cy="917622"/>
          </a:xfrm>
          <a:prstGeom prst="rect">
            <a:avLst/>
          </a:prstGeom>
        </p:spPr>
      </p:pic>
      <p:pic>
        <p:nvPicPr>
          <p:cNvPr id="39" name="Graphic 38">
            <a:extLst>
              <a:ext uri="{FF2B5EF4-FFF2-40B4-BE49-F238E27FC236}">
                <a16:creationId xmlns:a16="http://schemas.microsoft.com/office/drawing/2014/main" id="{6D79BD37-54A8-62CF-37D5-020F1BDCF22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689779" y="4990630"/>
            <a:ext cx="915144" cy="917622"/>
          </a:xfrm>
          <a:prstGeom prst="rect">
            <a:avLst/>
          </a:prstGeom>
        </p:spPr>
      </p:pic>
      <p:pic>
        <p:nvPicPr>
          <p:cNvPr id="45" name="Graphic 44">
            <a:extLst>
              <a:ext uri="{FF2B5EF4-FFF2-40B4-BE49-F238E27FC236}">
                <a16:creationId xmlns:a16="http://schemas.microsoft.com/office/drawing/2014/main" id="{6D924CAD-2CC9-7C6C-F61D-C4346472D09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55057" y="4302972"/>
            <a:ext cx="915144" cy="917622"/>
          </a:xfrm>
          <a:prstGeom prst="rect">
            <a:avLst/>
          </a:prstGeom>
        </p:spPr>
      </p:pic>
      <p:pic>
        <p:nvPicPr>
          <p:cNvPr id="47" name="Graphic 46">
            <a:extLst>
              <a:ext uri="{FF2B5EF4-FFF2-40B4-BE49-F238E27FC236}">
                <a16:creationId xmlns:a16="http://schemas.microsoft.com/office/drawing/2014/main" id="{B017C4DE-6E21-EACD-9F15-EF5CFD788DE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452329" y="2909069"/>
            <a:ext cx="915144" cy="917622"/>
          </a:xfrm>
          <a:prstGeom prst="rect">
            <a:avLst/>
          </a:prstGeom>
        </p:spPr>
      </p:pic>
    </p:spTree>
    <p:extLst>
      <p:ext uri="{BB962C8B-B14F-4D97-AF65-F5344CB8AC3E}">
        <p14:creationId xmlns:p14="http://schemas.microsoft.com/office/powerpoint/2010/main" val="393409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19" grpId="0" animBg="1"/>
      <p:bldP spid="59" grpId="0"/>
      <p:bldP spid="1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29206-2D08-C023-F717-57C341A31F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27860D-3C4C-8BED-3951-D086EA75FC8E}"/>
              </a:ext>
            </a:extLst>
          </p:cNvPr>
          <p:cNvSpPr>
            <a:spLocks noGrp="1"/>
          </p:cNvSpPr>
          <p:nvPr>
            <p:ph type="title"/>
          </p:nvPr>
        </p:nvSpPr>
        <p:spPr>
          <a:xfrm>
            <a:off x="484910" y="1759861"/>
            <a:ext cx="3467083" cy="1669139"/>
          </a:xfrm>
        </p:spPr>
        <p:txBody>
          <a:bodyPr/>
          <a:lstStyle/>
          <a:p>
            <a:pPr algn="ctr"/>
            <a:r>
              <a:rPr lang="en-US"/>
              <a:t>Adopting 7-1-7</a:t>
            </a:r>
          </a:p>
        </p:txBody>
      </p:sp>
      <p:sp>
        <p:nvSpPr>
          <p:cNvPr id="3" name="Text Placeholder 4">
            <a:extLst>
              <a:ext uri="{FF2B5EF4-FFF2-40B4-BE49-F238E27FC236}">
                <a16:creationId xmlns:a16="http://schemas.microsoft.com/office/drawing/2014/main" id="{B422F40F-2428-6BED-2892-6FE312CE2EFB}"/>
              </a:ext>
            </a:extLst>
          </p:cNvPr>
          <p:cNvSpPr txBox="1">
            <a:spLocks/>
          </p:cNvSpPr>
          <p:nvPr/>
        </p:nvSpPr>
        <p:spPr>
          <a:xfrm>
            <a:off x="4626553" y="560415"/>
            <a:ext cx="6841711" cy="685614"/>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A lot more detail about each adoption component in the 7-1-7 digital toolkit</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57905B63-9E4A-6708-121B-EC45E4902CEE}"/>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778864" y="1452166"/>
            <a:ext cx="3082794" cy="3453115"/>
          </a:xfrm>
          <a:prstGeom prst="rect">
            <a:avLst/>
          </a:prstGeom>
          <a:ln w="12700">
            <a:solidFill>
              <a:schemeClr val="tx2"/>
            </a:solidFill>
          </a:ln>
        </p:spPr>
      </p:pic>
      <p:sp>
        <p:nvSpPr>
          <p:cNvPr id="13" name="TextBox 12">
            <a:extLst>
              <a:ext uri="{FF2B5EF4-FFF2-40B4-BE49-F238E27FC236}">
                <a16:creationId xmlns:a16="http://schemas.microsoft.com/office/drawing/2014/main" id="{30403B19-0BE9-CE51-BD52-B1BC4C6282BE}"/>
              </a:ext>
            </a:extLst>
          </p:cNvPr>
          <p:cNvSpPr txBox="1"/>
          <p:nvPr/>
        </p:nvSpPr>
        <p:spPr>
          <a:xfrm>
            <a:off x="8480116" y="6054052"/>
            <a:ext cx="3230730" cy="307777"/>
          </a:xfrm>
          <a:prstGeom prst="rect">
            <a:avLst/>
          </a:prstGeom>
          <a:noFill/>
        </p:spPr>
        <p:txBody>
          <a:bodyPr wrap="square" lIns="91440" tIns="45720" rIns="91440" bIns="45720" anchor="t">
            <a:spAutoFit/>
          </a:bodyPr>
          <a:lstStyle/>
          <a:p>
            <a:r>
              <a:rPr lang="en-US" sz="1400">
                <a:latin typeface="Arial"/>
                <a:cs typeface="Arial"/>
              </a:rPr>
              <a:t>717alliance.org/digital-toolkit</a:t>
            </a:r>
          </a:p>
        </p:txBody>
      </p:sp>
      <p:pic>
        <p:nvPicPr>
          <p:cNvPr id="14" name="Picture 13">
            <a:extLst>
              <a:ext uri="{FF2B5EF4-FFF2-40B4-BE49-F238E27FC236}">
                <a16:creationId xmlns:a16="http://schemas.microsoft.com/office/drawing/2014/main" id="{DAE3D867-6E87-C787-CC75-BFBDDE3203B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573037" y="1947576"/>
            <a:ext cx="3518640" cy="3496552"/>
          </a:xfrm>
          <a:prstGeom prst="rect">
            <a:avLst/>
          </a:prstGeom>
          <a:ln w="12700">
            <a:solidFill>
              <a:schemeClr val="tx2"/>
            </a:solidFill>
          </a:ln>
        </p:spPr>
      </p:pic>
      <p:pic>
        <p:nvPicPr>
          <p:cNvPr id="15" name="Picture 14">
            <a:extLst>
              <a:ext uri="{FF2B5EF4-FFF2-40B4-BE49-F238E27FC236}">
                <a16:creationId xmlns:a16="http://schemas.microsoft.com/office/drawing/2014/main" id="{8FBC716D-2AC5-B9D7-908C-F30F9A38BBF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76263" y="2512362"/>
            <a:ext cx="3230827" cy="3427176"/>
          </a:xfrm>
          <a:prstGeom prst="rect">
            <a:avLst/>
          </a:prstGeom>
          <a:ln w="12700">
            <a:solidFill>
              <a:schemeClr val="tx2"/>
            </a:solidFill>
          </a:ln>
        </p:spPr>
      </p:pic>
    </p:spTree>
    <p:extLst>
      <p:ext uri="{BB962C8B-B14F-4D97-AF65-F5344CB8AC3E}">
        <p14:creationId xmlns:p14="http://schemas.microsoft.com/office/powerpoint/2010/main" val="2118124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C926072-A6FF-3F76-5767-EBBF553B2D10}"/>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6079EB9F-4339-D75A-D837-31F0D87B0E22}"/>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chemeClr val="accent1"/>
                </a:solidFill>
                <a:effectLst/>
                <a:uLnTx/>
                <a:uFillTx/>
                <a:latin typeface="Arial"/>
                <a:cs typeface="Arial"/>
              </a:rPr>
              <a:t>Situate within the public health system</a:t>
            </a:r>
            <a:endParaRPr lang="en-US" sz="2000" i="0" u="none" strike="noStrike" kern="1200" cap="none" spc="0" normalizeH="0" baseline="0" noProof="0">
              <a:ln>
                <a:noFill/>
              </a:ln>
              <a:solidFill>
                <a:schemeClr val="accent1"/>
              </a:solidFill>
              <a:effectLst/>
              <a:uLnTx/>
              <a:uFillTx/>
              <a:latin typeface="Arial"/>
              <a:cs typeface="Arial"/>
            </a:endParaRPr>
          </a:p>
        </p:txBody>
      </p:sp>
      <p:sp>
        <p:nvSpPr>
          <p:cNvPr id="21" name="Title 1">
            <a:extLst>
              <a:ext uri="{FF2B5EF4-FFF2-40B4-BE49-F238E27FC236}">
                <a16:creationId xmlns:a16="http://schemas.microsoft.com/office/drawing/2014/main" id="{0B6C2604-A39B-60B4-09B4-6E162AAC0C94}"/>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Map stakeholders + existing systems</a:t>
            </a:r>
          </a:p>
        </p:txBody>
      </p:sp>
      <p:sp>
        <p:nvSpPr>
          <p:cNvPr id="23" name="Title 1">
            <a:extLst>
              <a:ext uri="{FF2B5EF4-FFF2-40B4-BE49-F238E27FC236}">
                <a16:creationId xmlns:a16="http://schemas.microsoft.com/office/drawing/2014/main" id="{F21F6A9F-7779-84B1-C930-58B22B1F5082}"/>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Engage stakeholders</a:t>
            </a:r>
          </a:p>
        </p:txBody>
      </p:sp>
      <p:sp>
        <p:nvSpPr>
          <p:cNvPr id="25" name="Title 1">
            <a:extLst>
              <a:ext uri="{FF2B5EF4-FFF2-40B4-BE49-F238E27FC236}">
                <a16:creationId xmlns:a16="http://schemas.microsoft.com/office/drawing/2014/main" id="{F1850554-1D4B-A9E1-CAD6-D6567A9F3DA8}"/>
              </a:ext>
            </a:extLst>
          </p:cNvPr>
          <p:cNvSpPr txBox="1">
            <a:spLocks/>
          </p:cNvSpPr>
          <p:nvPr/>
        </p:nvSpPr>
        <p:spPr>
          <a:xfrm>
            <a:off x="5608798" y="5153915"/>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Train staff</a:t>
            </a:r>
          </a:p>
        </p:txBody>
      </p:sp>
      <p:sp>
        <p:nvSpPr>
          <p:cNvPr id="27" name="Title 1">
            <a:extLst>
              <a:ext uri="{FF2B5EF4-FFF2-40B4-BE49-F238E27FC236}">
                <a16:creationId xmlns:a16="http://schemas.microsoft.com/office/drawing/2014/main" id="{325985FC-B269-20DA-1557-533D0E577F9F}"/>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Integrate into workflows</a:t>
            </a:r>
          </a:p>
        </p:txBody>
      </p:sp>
      <p:sp>
        <p:nvSpPr>
          <p:cNvPr id="29" name="Title 1">
            <a:extLst>
              <a:ext uri="{FF2B5EF4-FFF2-40B4-BE49-F238E27FC236}">
                <a16:creationId xmlns:a16="http://schemas.microsoft.com/office/drawing/2014/main" id="{2A444420-29B1-9549-7B53-5C1F216EDB08}"/>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rgbClr val="BFBFBF"/>
                </a:solidFill>
              </a:rPr>
              <a:t>Pilot use</a:t>
            </a:r>
            <a:endPar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endParaRPr>
          </a:p>
        </p:txBody>
      </p:sp>
      <p:pic>
        <p:nvPicPr>
          <p:cNvPr id="31" name="Graphic 30">
            <a:extLst>
              <a:ext uri="{FF2B5EF4-FFF2-40B4-BE49-F238E27FC236}">
                <a16:creationId xmlns:a16="http://schemas.microsoft.com/office/drawing/2014/main" id="{099B7582-E77B-125D-1142-3005155BEC5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3AA1F692-97B5-AAD0-1EC2-ADF71DBC82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95EA23A5-75AF-B2F4-DDF0-04978EEE44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1E0388E0-B77D-817C-80F1-B748EC5E140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1C3C02B2-FBEC-930D-C265-E4A7A81905C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48EE01CD-4C84-95E1-AAE8-FE057B6A590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926513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994627F5-7CFB-8A7F-5425-4A01601893D4}"/>
              </a:ext>
            </a:extLst>
          </p:cNvPr>
          <p:cNvSpPr/>
          <p:nvPr/>
        </p:nvSpPr>
        <p:spPr>
          <a:xfrm>
            <a:off x="6955344" y="4365731"/>
            <a:ext cx="2423093"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2" name="Rounded Rectangle 31">
            <a:extLst>
              <a:ext uri="{FF2B5EF4-FFF2-40B4-BE49-F238E27FC236}">
                <a16:creationId xmlns:a16="http://schemas.microsoft.com/office/drawing/2014/main" id="{8791DE87-1A2A-0B25-C0C0-69A699F8FDDF}"/>
              </a:ext>
            </a:extLst>
          </p:cNvPr>
          <p:cNvSpPr/>
          <p:nvPr/>
        </p:nvSpPr>
        <p:spPr>
          <a:xfrm>
            <a:off x="9555138" y="4365731"/>
            <a:ext cx="2194560"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3" name="Rounded Rectangle 32">
            <a:extLst>
              <a:ext uri="{FF2B5EF4-FFF2-40B4-BE49-F238E27FC236}">
                <a16:creationId xmlns:a16="http://schemas.microsoft.com/office/drawing/2014/main" id="{C40920F9-9A36-E129-C1C0-6E172D629C69}"/>
              </a:ext>
            </a:extLst>
          </p:cNvPr>
          <p:cNvSpPr/>
          <p:nvPr/>
        </p:nvSpPr>
        <p:spPr>
          <a:xfrm>
            <a:off x="4768854" y="4368191"/>
            <a:ext cx="2009789" cy="2285791"/>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34" name="Text Placeholder 4">
            <a:extLst>
              <a:ext uri="{FF2B5EF4-FFF2-40B4-BE49-F238E27FC236}">
                <a16:creationId xmlns:a16="http://schemas.microsoft.com/office/drawing/2014/main" id="{4F3D5128-E4E5-9578-F123-4B8C8971BE29}"/>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rPr>
              <a:t>Identify government champion(s)</a:t>
            </a:r>
          </a:p>
        </p:txBody>
      </p:sp>
      <p:sp>
        <p:nvSpPr>
          <p:cNvPr id="35" name="Content Placeholder 2">
            <a:extLst>
              <a:ext uri="{FF2B5EF4-FFF2-40B4-BE49-F238E27FC236}">
                <a16:creationId xmlns:a16="http://schemas.microsoft.com/office/drawing/2014/main" id="{6D20345D-FE4D-0A5A-8A60-7078DC75E7BA}"/>
              </a:ext>
            </a:extLst>
          </p:cNvPr>
          <p:cNvSpPr txBox="1">
            <a:spLocks/>
          </p:cNvSpPr>
          <p:nvPr/>
        </p:nvSpPr>
        <p:spPr>
          <a:xfrm>
            <a:off x="4835951" y="995363"/>
            <a:ext cx="6693029" cy="269566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94D56"/>
                </a:solidFill>
                <a:effectLst/>
                <a:uLnTx/>
                <a:uFillTx/>
                <a:latin typeface="Arial"/>
                <a:ea typeface="+mn-ea"/>
                <a:cs typeface="Arial"/>
              </a:rPr>
              <a:t>High-level government official </a:t>
            </a: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lang="en-US">
                <a:solidFill>
                  <a:srgbClr val="29373D"/>
                </a:solidFill>
                <a:latin typeface="Arial"/>
                <a:cs typeface="Arial"/>
              </a:rPr>
              <a:t>Interested</a:t>
            </a:r>
            <a:r>
              <a:rPr kumimoji="0" lang="en-US" sz="2000" b="0" i="0" u="none" strike="noStrike" kern="1200" cap="none" spc="0" normalizeH="0" baseline="0" noProof="0">
                <a:ln>
                  <a:noFill/>
                </a:ln>
                <a:solidFill>
                  <a:srgbClr val="29373D"/>
                </a:solidFill>
                <a:effectLst/>
                <a:uLnTx/>
                <a:uFillTx/>
                <a:latin typeface="Arial"/>
                <a:ea typeface="+mn-ea"/>
                <a:cs typeface="Arial"/>
              </a:rPr>
              <a:t> in health security and the 7-1-7 target</a:t>
            </a:r>
            <a:endParaRPr lang="en-US" sz="2000" b="0" i="0" u="none" strike="noStrike" kern="1200" cap="none" spc="0" normalizeH="0" baseline="0" noProof="0">
              <a:ln>
                <a:noFill/>
              </a:ln>
              <a:solidFill>
                <a:srgbClr val="29373D"/>
              </a:solidFill>
              <a:effectLst/>
              <a:uLnTx/>
              <a:uFillTx/>
              <a:latin typeface="Arial"/>
              <a:cs typeface="Arial"/>
            </a:endParaRP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n-US" sz="2000" b="1" i="0" u="none" strike="noStrike" kern="1200" cap="none" spc="0" normalizeH="0" baseline="0" noProof="0">
                <a:ln>
                  <a:noFill/>
                </a:ln>
                <a:solidFill>
                  <a:srgbClr val="29373D"/>
                </a:solidFill>
                <a:effectLst/>
                <a:uLnTx/>
                <a:uFillTx/>
                <a:latin typeface="Arial"/>
                <a:ea typeface="+mn-ea"/>
                <a:cs typeface="Arial"/>
              </a:rPr>
              <a:t>Thought leader </a:t>
            </a:r>
            <a:r>
              <a:rPr kumimoji="0" lang="en-US" sz="2000" b="0" i="0" u="none" strike="noStrike" kern="1200" cap="none" spc="0" normalizeH="0" baseline="0" noProof="0">
                <a:ln>
                  <a:noFill/>
                </a:ln>
                <a:solidFill>
                  <a:srgbClr val="29373D"/>
                </a:solidFill>
                <a:effectLst/>
                <a:uLnTx/>
                <a:uFillTx/>
                <a:latin typeface="Arial"/>
                <a:ea typeface="+mn-ea"/>
                <a:cs typeface="Arial"/>
              </a:rPr>
              <a:t>in public health with</a:t>
            </a:r>
            <a:r>
              <a:rPr kumimoji="0" lang="en-US" sz="2000" b="0" i="0" u="none" strike="noStrike" kern="1200" cap="none" spc="0" normalizeH="0" noProof="0">
                <a:ln>
                  <a:noFill/>
                </a:ln>
                <a:solidFill>
                  <a:srgbClr val="29373D"/>
                </a:solidFill>
                <a:effectLst/>
                <a:uLnTx/>
                <a:uFillTx/>
                <a:latin typeface="Arial"/>
                <a:ea typeface="+mn-ea"/>
                <a:cs typeface="Arial"/>
              </a:rPr>
              <a:t> </a:t>
            </a:r>
            <a:r>
              <a:rPr kumimoji="0" lang="en-US" sz="2000" b="1" i="0" u="none" strike="noStrike" kern="1200" cap="none" spc="0" normalizeH="0" noProof="0">
                <a:ln>
                  <a:noFill/>
                </a:ln>
                <a:solidFill>
                  <a:srgbClr val="29373D"/>
                </a:solidFill>
                <a:effectLst/>
                <a:uLnTx/>
                <a:uFillTx/>
                <a:latin typeface="Arial"/>
                <a:ea typeface="+mn-ea"/>
                <a:cs typeface="Arial"/>
              </a:rPr>
              <a:t>convening power </a:t>
            </a:r>
            <a:r>
              <a:rPr kumimoji="0" lang="en-US" sz="2000" b="0" i="0" u="none" strike="noStrike" kern="1200" cap="none" spc="0" normalizeH="0" noProof="0">
                <a:ln>
                  <a:noFill/>
                </a:ln>
                <a:solidFill>
                  <a:srgbClr val="29373D"/>
                </a:solidFill>
                <a:effectLst/>
                <a:uLnTx/>
                <a:uFillTx/>
                <a:latin typeface="Arial"/>
                <a:ea typeface="+mn-ea"/>
                <a:cs typeface="Arial"/>
              </a:rPr>
              <a:t>across sectors</a:t>
            </a:r>
            <a:endParaRPr lang="en-US" sz="2000" b="0" i="0" u="none" strike="noStrike" kern="1200" cap="none" spc="0" normalizeH="0" baseline="0" noProof="0">
              <a:ln>
                <a:noFill/>
              </a:ln>
              <a:solidFill>
                <a:srgbClr val="29373D"/>
              </a:solidFill>
              <a:effectLst/>
              <a:uLnTx/>
              <a:uFillTx/>
              <a:latin typeface="Arial"/>
              <a:cs typeface="Arial"/>
            </a:endParaRP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29373D"/>
                </a:solidFill>
                <a:effectLst/>
                <a:uLnTx/>
                <a:uFillTx/>
                <a:latin typeface="Arial"/>
                <a:ea typeface="+mn-ea"/>
                <a:cs typeface="Arial"/>
              </a:rPr>
              <a:t>Ability to work / </a:t>
            </a:r>
            <a:r>
              <a:rPr kumimoji="0" lang="en-US" sz="2000" i="0" u="none" strike="noStrike" kern="1200" cap="none" spc="0" normalizeH="0" baseline="0" noProof="0">
                <a:ln>
                  <a:noFill/>
                </a:ln>
                <a:solidFill>
                  <a:srgbClr val="29373D"/>
                </a:solidFill>
                <a:effectLst/>
                <a:uLnTx/>
                <a:uFillTx/>
                <a:latin typeface="Arial"/>
                <a:ea typeface="+mn-ea"/>
                <a:cs typeface="Arial"/>
              </a:rPr>
              <a:t>collaborate with </a:t>
            </a:r>
            <a:r>
              <a:rPr kumimoji="0" lang="en-US" sz="2000" b="1" i="0" u="none" strike="noStrike" kern="1200" cap="none" spc="0" normalizeH="0" baseline="0" noProof="0">
                <a:ln>
                  <a:noFill/>
                </a:ln>
                <a:solidFill>
                  <a:srgbClr val="29373D"/>
                </a:solidFill>
                <a:effectLst/>
                <a:uLnTx/>
                <a:uFillTx/>
                <a:latin typeface="Arial"/>
                <a:ea typeface="+mn-ea"/>
                <a:cs typeface="Arial"/>
              </a:rPr>
              <a:t>stakeholders across sectors</a:t>
            </a:r>
            <a:endParaRPr lang="en-US" sz="2000" b="1" i="0" u="none" strike="noStrike" kern="1200" cap="none" spc="0" normalizeH="0" baseline="0" noProof="0">
              <a:ln>
                <a:noFill/>
              </a:ln>
              <a:solidFill>
                <a:srgbClr val="29373D"/>
              </a:solidFill>
              <a:effectLst/>
              <a:uLnTx/>
              <a:uFillTx/>
              <a:latin typeface="Arial"/>
              <a:cs typeface="Arial"/>
            </a:endParaRPr>
          </a:p>
          <a:p>
            <a:pPr marL="685800" marR="0" lvl="1" indent="-228600" algn="l" defTabSz="914400" rtl="0" eaLnBrk="1" fontAlgn="auto" latinLnBrk="0" hangingPunct="1">
              <a:lnSpc>
                <a:spcPct val="100000"/>
              </a:lnSpc>
              <a:spcBef>
                <a:spcPts val="500"/>
              </a:spcBef>
              <a:spcAft>
                <a:spcPts val="0"/>
              </a:spcAft>
              <a:buClr>
                <a:srgbClr val="3BB042"/>
              </a:buClr>
              <a:buSzTx/>
              <a:buFont typeface="Arial" panose="020B0604020202020204" pitchFamily="34" charset="0"/>
              <a:buChar char="•"/>
              <a:tabLst/>
              <a:defRPr/>
            </a:pPr>
            <a:r>
              <a:rPr kumimoji="0" lang="en-US" sz="2000" b="1" i="0" u="none" strike="noStrike" kern="1200" cap="none" spc="0" normalizeH="0" baseline="0" noProof="0">
                <a:ln>
                  <a:noFill/>
                </a:ln>
                <a:solidFill>
                  <a:srgbClr val="29373D"/>
                </a:solidFill>
                <a:effectLst/>
                <a:uLnTx/>
                <a:uFillTx/>
                <a:latin typeface="Arial"/>
                <a:ea typeface="+mn-ea"/>
                <a:cs typeface="Arial"/>
              </a:rPr>
              <a:t>Persuasive communicator </a:t>
            </a:r>
            <a:r>
              <a:rPr kumimoji="0" lang="en-US" sz="2000" b="0" i="0" u="none" strike="noStrike" kern="1200" cap="none" spc="0" normalizeH="0" baseline="0" noProof="0">
                <a:ln>
                  <a:noFill/>
                </a:ln>
                <a:solidFill>
                  <a:srgbClr val="29373D"/>
                </a:solidFill>
                <a:effectLst/>
                <a:uLnTx/>
                <a:uFillTx/>
                <a:latin typeface="Arial"/>
                <a:ea typeface="+mn-ea"/>
                <a:cs typeface="Arial"/>
              </a:rPr>
              <a:t>with strong advocacy and negotiating skills</a:t>
            </a:r>
            <a:endParaRPr lang="en-US" sz="2000" b="0" i="0" u="none" strike="noStrike" kern="1200" cap="none" spc="0" normalizeH="0" baseline="0" noProof="0">
              <a:ln>
                <a:noFill/>
              </a:ln>
              <a:solidFill>
                <a:srgbClr val="29373D"/>
              </a:solidFill>
              <a:effectLst/>
              <a:uLnTx/>
              <a:uFillTx/>
              <a:latin typeface="Arial"/>
              <a:cs typeface="Arial"/>
            </a:endParaRPr>
          </a:p>
        </p:txBody>
      </p:sp>
      <p:sp>
        <p:nvSpPr>
          <p:cNvPr id="36" name="TextBox 35">
            <a:extLst>
              <a:ext uri="{FF2B5EF4-FFF2-40B4-BE49-F238E27FC236}">
                <a16:creationId xmlns:a16="http://schemas.microsoft.com/office/drawing/2014/main" id="{4A6F3E74-FDA8-B6C7-5706-6ABB70634A74}"/>
              </a:ext>
            </a:extLst>
          </p:cNvPr>
          <p:cNvSpPr txBox="1"/>
          <p:nvPr/>
        </p:nvSpPr>
        <p:spPr>
          <a:xfrm>
            <a:off x="5196625" y="4405015"/>
            <a:ext cx="1290105" cy="36933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solidFill>
                  <a:srgbClr val="3BB041"/>
                </a:solidFill>
                <a:latin typeface="Arial"/>
                <a:cs typeface="Arial"/>
              </a:rPr>
              <a:t>Uganda</a:t>
            </a:r>
          </a:p>
        </p:txBody>
      </p:sp>
      <p:sp>
        <p:nvSpPr>
          <p:cNvPr id="37" name="Text Placeholder 4">
            <a:extLst>
              <a:ext uri="{FF2B5EF4-FFF2-40B4-BE49-F238E27FC236}">
                <a16:creationId xmlns:a16="http://schemas.microsoft.com/office/drawing/2014/main" id="{EDEBCE1E-ACD1-67A9-6861-6017880C277E}"/>
              </a:ext>
            </a:extLst>
          </p:cNvPr>
          <p:cNvSpPr txBox="1">
            <a:spLocks/>
          </p:cNvSpPr>
          <p:nvPr/>
        </p:nvSpPr>
        <p:spPr>
          <a:xfrm>
            <a:off x="4835951" y="389036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cs typeface="Arial"/>
              </a:rPr>
              <a:t>Examples of current government </a:t>
            </a:r>
            <a:r>
              <a:rPr lang="en-US" sz="2200">
                <a:latin typeface="Arial"/>
                <a:cs typeface="Arial"/>
              </a:rPr>
              <a:t>champions</a:t>
            </a:r>
            <a:endParaRPr kumimoji="0" lang="en-US" sz="2200" b="1" i="0" u="none" strike="noStrike" kern="1200" cap="none" spc="0" normalizeH="0" baseline="0" noProof="0">
              <a:ln>
                <a:noFill/>
              </a:ln>
              <a:solidFill>
                <a:srgbClr val="628393"/>
              </a:solidFill>
              <a:effectLst/>
              <a:uLnTx/>
              <a:uFillTx/>
              <a:latin typeface="Arial"/>
              <a:cs typeface="Arial"/>
            </a:endParaRPr>
          </a:p>
        </p:txBody>
      </p:sp>
      <p:sp>
        <p:nvSpPr>
          <p:cNvPr id="38" name="TextBox 37">
            <a:extLst>
              <a:ext uri="{FF2B5EF4-FFF2-40B4-BE49-F238E27FC236}">
                <a16:creationId xmlns:a16="http://schemas.microsoft.com/office/drawing/2014/main" id="{1BCA2968-C052-08D6-3E93-8355316C7AC6}"/>
              </a:ext>
            </a:extLst>
          </p:cNvPr>
          <p:cNvSpPr txBox="1"/>
          <p:nvPr/>
        </p:nvSpPr>
        <p:spPr>
          <a:xfrm>
            <a:off x="7504956" y="4405015"/>
            <a:ext cx="129010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BB041"/>
                </a:solidFill>
                <a:effectLst/>
                <a:uLnTx/>
                <a:uFillTx/>
                <a:latin typeface="Arial"/>
                <a:cs typeface="Arial"/>
              </a:rPr>
              <a:t>Cambodia</a:t>
            </a:r>
          </a:p>
        </p:txBody>
      </p:sp>
      <p:sp>
        <p:nvSpPr>
          <p:cNvPr id="39" name="TextBox 38">
            <a:extLst>
              <a:ext uri="{FF2B5EF4-FFF2-40B4-BE49-F238E27FC236}">
                <a16:creationId xmlns:a16="http://schemas.microsoft.com/office/drawing/2014/main" id="{9C8047A9-EACC-FAED-A3D1-CB5B1458310B}"/>
              </a:ext>
            </a:extLst>
          </p:cNvPr>
          <p:cNvSpPr txBox="1"/>
          <p:nvPr/>
        </p:nvSpPr>
        <p:spPr>
          <a:xfrm>
            <a:off x="9874527" y="4405015"/>
            <a:ext cx="152754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BB041"/>
                </a:solidFill>
                <a:effectLst/>
                <a:uLnTx/>
                <a:uFillTx/>
                <a:latin typeface="Arial"/>
                <a:cs typeface="Arial"/>
              </a:rPr>
              <a:t>South Sudan</a:t>
            </a:r>
          </a:p>
        </p:txBody>
      </p:sp>
      <p:sp>
        <p:nvSpPr>
          <p:cNvPr id="40" name="TextBox 39">
            <a:extLst>
              <a:ext uri="{FF2B5EF4-FFF2-40B4-BE49-F238E27FC236}">
                <a16:creationId xmlns:a16="http://schemas.microsoft.com/office/drawing/2014/main" id="{05ABCA5E-D0BB-A630-B74A-835B823F2AA8}"/>
              </a:ext>
            </a:extLst>
          </p:cNvPr>
          <p:cNvSpPr txBox="1"/>
          <p:nvPr/>
        </p:nvSpPr>
        <p:spPr>
          <a:xfrm>
            <a:off x="4835951" y="4877395"/>
            <a:ext cx="1843303" cy="140038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Deputy Director, National Institute of Public Health </a:t>
            </a:r>
            <a:b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b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Director, PHEOC</a:t>
            </a:r>
          </a:p>
        </p:txBody>
      </p:sp>
      <p:sp>
        <p:nvSpPr>
          <p:cNvPr id="41" name="TextBox 40">
            <a:extLst>
              <a:ext uri="{FF2B5EF4-FFF2-40B4-BE49-F238E27FC236}">
                <a16:creationId xmlns:a16="http://schemas.microsoft.com/office/drawing/2014/main" id="{8C59C68C-80BB-198E-14EB-11ACE302427B}"/>
              </a:ext>
            </a:extLst>
          </p:cNvPr>
          <p:cNvSpPr txBox="1"/>
          <p:nvPr/>
        </p:nvSpPr>
        <p:spPr>
          <a:xfrm>
            <a:off x="6938737" y="4855562"/>
            <a:ext cx="2423093" cy="166199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Director, Communicable Disease Dept (MoH) </a:t>
            </a:r>
            <a:b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b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and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MoH Spokesperson on outbreak/response</a:t>
            </a:r>
          </a:p>
        </p:txBody>
      </p:sp>
      <p:sp>
        <p:nvSpPr>
          <p:cNvPr id="42" name="TextBox 41">
            <a:extLst>
              <a:ext uri="{FF2B5EF4-FFF2-40B4-BE49-F238E27FC236}">
                <a16:creationId xmlns:a16="http://schemas.microsoft.com/office/drawing/2014/main" id="{1FF13398-A491-9EA9-41EE-57164DAFA318}"/>
              </a:ext>
            </a:extLst>
          </p:cNvPr>
          <p:cNvSpPr txBox="1"/>
          <p:nvPr/>
        </p:nvSpPr>
        <p:spPr>
          <a:xfrm>
            <a:off x="9538531" y="4860698"/>
            <a:ext cx="2194560" cy="1400383"/>
          </a:xfrm>
          <a:prstGeom prst="rect">
            <a:avLst/>
          </a:prstGeom>
          <a:solidFill>
            <a:schemeClr val="bg2"/>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Director General, International Health and Coordination (MoH)</a:t>
            </a:r>
            <a:br>
              <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br>
            <a:endParaRPr kumimoji="0" lang="en-US" sz="1700" b="0" i="0" u="none" strike="noStrike" kern="120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endParaRPr>
          </a:p>
        </p:txBody>
      </p:sp>
      <p:sp>
        <p:nvSpPr>
          <p:cNvPr id="4" name="Title 1">
            <a:extLst>
              <a:ext uri="{FF2B5EF4-FFF2-40B4-BE49-F238E27FC236}">
                <a16:creationId xmlns:a16="http://schemas.microsoft.com/office/drawing/2014/main" id="{FA90BEDF-C3F4-C6FD-D85C-6862A5948525}"/>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i="0" u="none" strike="noStrike" kern="1200" cap="none" spc="0" normalizeH="0" baseline="0" noProof="0">
                <a:ln>
                  <a:noFill/>
                </a:ln>
                <a:solidFill>
                  <a:schemeClr val="accent1"/>
                </a:solidFill>
                <a:effectLst/>
                <a:uLnTx/>
                <a:uFillTx/>
                <a:latin typeface="Arial"/>
                <a:cs typeface="Arial"/>
              </a:rPr>
              <a:t>Situate within the public health system</a:t>
            </a:r>
            <a:endParaRPr lang="en-US" i="0" u="none" strike="noStrike" kern="1200" cap="none" spc="0" normalizeH="0" baseline="0" noProof="0">
              <a:ln>
                <a:noFill/>
              </a:ln>
              <a:solidFill>
                <a:schemeClr val="accent1"/>
              </a:solidFill>
              <a:effectLst/>
              <a:uLnTx/>
              <a:uFillTx/>
              <a:latin typeface="Arial"/>
              <a:cs typeface="Arial"/>
            </a:endParaRPr>
          </a:p>
        </p:txBody>
      </p:sp>
      <p:pic>
        <p:nvPicPr>
          <p:cNvPr id="6" name="Graphic 5">
            <a:extLst>
              <a:ext uri="{FF2B5EF4-FFF2-40B4-BE49-F238E27FC236}">
                <a16:creationId xmlns:a16="http://schemas.microsoft.com/office/drawing/2014/main" id="{59863AB6-3454-CF6A-8C94-BE40C3B214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2035606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6" grpId="0"/>
      <p:bldP spid="37" grpId="0"/>
      <p:bldP spid="38" grpId="0"/>
      <p:bldP spid="39" grpId="0"/>
      <p:bldP spid="40" grpId="0"/>
      <p:bldP spid="41" grpId="0"/>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4">
            <a:extLst>
              <a:ext uri="{FF2B5EF4-FFF2-40B4-BE49-F238E27FC236}">
                <a16:creationId xmlns:a16="http://schemas.microsoft.com/office/drawing/2014/main" id="{608A4E5C-6797-27EF-C191-BF10EB3D2A34}"/>
              </a:ext>
            </a:extLst>
          </p:cNvPr>
          <p:cNvSpPr txBox="1">
            <a:spLocks/>
          </p:cNvSpPr>
          <p:nvPr/>
        </p:nvSpPr>
        <p:spPr>
          <a:xfrm>
            <a:off x="4835951" y="594724"/>
            <a:ext cx="6842597" cy="70301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Select technical lead and team to coordinate 7-1-7 adoption and use</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Arial" panose="020B0604020202020204" pitchFamily="34" charset="0"/>
            </a:endParaRPr>
          </a:p>
        </p:txBody>
      </p:sp>
      <p:sp>
        <p:nvSpPr>
          <p:cNvPr id="11" name="Content Placeholder 12">
            <a:extLst>
              <a:ext uri="{FF2B5EF4-FFF2-40B4-BE49-F238E27FC236}">
                <a16:creationId xmlns:a16="http://schemas.microsoft.com/office/drawing/2014/main" id="{329B3704-A190-A3B0-BA0B-0B0DCF095D02}"/>
              </a:ext>
            </a:extLst>
          </p:cNvPr>
          <p:cNvSpPr>
            <a:spLocks noGrp="1"/>
          </p:cNvSpPr>
          <p:nvPr>
            <p:ph idx="1"/>
          </p:nvPr>
        </p:nvSpPr>
        <p:spPr>
          <a:xfrm>
            <a:off x="4835951" y="1507903"/>
            <a:ext cx="6693029" cy="5350097"/>
          </a:xfrm>
        </p:spPr>
        <p:txBody>
          <a:bodyPr vert="horz" lIns="91440" tIns="45720" rIns="91440" bIns="45720" rtlCol="0" anchor="t">
            <a:noAutofit/>
          </a:bodyPr>
          <a:lstStyle/>
          <a:p>
            <a:r>
              <a:rPr lang="en-US" sz="2000">
                <a:latin typeface="Arial"/>
                <a:cs typeface="Arial"/>
              </a:rPr>
              <a:t>A successful team has</a:t>
            </a:r>
          </a:p>
          <a:p>
            <a:pPr lvl="1"/>
            <a:r>
              <a:rPr lang="en-US" sz="1900"/>
              <a:t>Convening power across stakeholders</a:t>
            </a:r>
            <a:endParaRPr lang="en-US" sz="1900">
              <a:latin typeface="Arial"/>
              <a:cs typeface="Arial"/>
            </a:endParaRPr>
          </a:p>
          <a:p>
            <a:pPr lvl="1"/>
            <a:r>
              <a:rPr lang="en-US" sz="1900">
                <a:latin typeface="Arial"/>
                <a:cs typeface="Arial"/>
              </a:rPr>
              <a:t>Clearly assigned responsibility</a:t>
            </a:r>
          </a:p>
          <a:p>
            <a:pPr lvl="1"/>
            <a:r>
              <a:rPr lang="en-US" sz="1900">
                <a:latin typeface="Arial"/>
                <a:cs typeface="Arial"/>
              </a:rPr>
              <a:t>Adequate staff</a:t>
            </a:r>
          </a:p>
          <a:p>
            <a:pPr lvl="1"/>
            <a:endParaRPr lang="en-US" sz="600">
              <a:latin typeface="Arial"/>
              <a:cs typeface="Arial"/>
            </a:endParaRPr>
          </a:p>
          <a:p>
            <a:r>
              <a:rPr lang="en-US" sz="2000">
                <a:latin typeface="Arial"/>
                <a:cs typeface="Arial"/>
              </a:rPr>
              <a:t>For 7-1-7 adoption</a:t>
            </a:r>
          </a:p>
          <a:p>
            <a:pPr lvl="1"/>
            <a:r>
              <a:rPr lang="en-US" sz="1900">
                <a:latin typeface="Arial"/>
                <a:cs typeface="Arial"/>
              </a:rPr>
              <a:t>Conduct and/or coordinate key activities</a:t>
            </a:r>
          </a:p>
          <a:p>
            <a:pPr lvl="1"/>
            <a:r>
              <a:rPr lang="en-US" sz="1900">
                <a:latin typeface="Arial"/>
                <a:cs typeface="Arial"/>
              </a:rPr>
              <a:t>Identify roles/responsibilities across stakeholders</a:t>
            </a:r>
          </a:p>
          <a:p>
            <a:pPr lvl="1"/>
            <a:r>
              <a:rPr lang="en-US" sz="1900">
                <a:latin typeface="Arial"/>
                <a:cs typeface="Arial"/>
              </a:rPr>
              <a:t>Monitor progress</a:t>
            </a:r>
          </a:p>
          <a:p>
            <a:pPr lvl="1"/>
            <a:endParaRPr lang="en-US" sz="600">
              <a:latin typeface="Arial"/>
              <a:cs typeface="Arial"/>
            </a:endParaRPr>
          </a:p>
          <a:p>
            <a:r>
              <a:rPr lang="en-US" sz="2000">
                <a:latin typeface="Arial"/>
                <a:cs typeface="Arial"/>
              </a:rPr>
              <a:t>For 7-1-7 use</a:t>
            </a:r>
          </a:p>
          <a:p>
            <a:pPr lvl="1"/>
            <a:r>
              <a:rPr lang="en-US" sz="1900">
                <a:latin typeface="Arial"/>
                <a:cs typeface="Arial"/>
              </a:rPr>
              <a:t>Conduct and/or coordinate key activities</a:t>
            </a:r>
          </a:p>
          <a:p>
            <a:pPr lvl="1"/>
            <a:endParaRPr lang="en-US" sz="1800"/>
          </a:p>
          <a:p>
            <a:endParaRPr lang="en-US" sz="2000"/>
          </a:p>
          <a:p>
            <a:endParaRPr lang="en-US" sz="2000"/>
          </a:p>
        </p:txBody>
      </p:sp>
      <p:sp>
        <p:nvSpPr>
          <p:cNvPr id="12" name="Rounded Rectangle 11">
            <a:extLst>
              <a:ext uri="{FF2B5EF4-FFF2-40B4-BE49-F238E27FC236}">
                <a16:creationId xmlns:a16="http://schemas.microsoft.com/office/drawing/2014/main" id="{F51D8B1E-B13A-FB7C-85CF-8997D91A79C5}"/>
              </a:ext>
            </a:extLst>
          </p:cNvPr>
          <p:cNvSpPr/>
          <p:nvPr/>
        </p:nvSpPr>
        <p:spPr>
          <a:xfrm>
            <a:off x="4684295" y="5542629"/>
            <a:ext cx="6994358" cy="1027504"/>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618393"/>
                </a:solidFill>
                <a:effectLst/>
                <a:uLnTx/>
                <a:uFillTx/>
                <a:latin typeface="Arial"/>
                <a:ea typeface="+mn-ea"/>
                <a:cs typeface="Arial"/>
              </a:rPr>
              <a:t>Teams based in Emergency Operation Centers,</a:t>
            </a:r>
            <a:r>
              <a:rPr kumimoji="0" lang="en-US" sz="2000" b="1" i="0" u="none" strike="noStrike" kern="1200" cap="none" spc="0" normalizeH="0" noProof="0">
                <a:ln>
                  <a:noFill/>
                </a:ln>
                <a:solidFill>
                  <a:srgbClr val="618393"/>
                </a:solidFill>
                <a:effectLst/>
                <a:uLnTx/>
                <a:uFillTx/>
                <a:latin typeface="Arial"/>
                <a:ea typeface="+mn-ea"/>
                <a:cs typeface="Arial"/>
              </a:rPr>
              <a:t> </a:t>
            </a:r>
            <a:r>
              <a:rPr kumimoji="0" lang="en-US" sz="2000" b="1" i="0" u="none" strike="noStrike" kern="1200" cap="none" spc="0" normalizeH="0" baseline="0" noProof="0">
                <a:ln>
                  <a:noFill/>
                </a:ln>
                <a:solidFill>
                  <a:srgbClr val="618393"/>
                </a:solidFill>
                <a:effectLst/>
                <a:uLnTx/>
                <a:uFillTx/>
                <a:latin typeface="Arial"/>
                <a:ea typeface="+mn-ea"/>
                <a:cs typeface="Arial"/>
              </a:rPr>
              <a:t>NPHIs,</a:t>
            </a:r>
            <a:r>
              <a:rPr kumimoji="0" lang="en-US" sz="2000" b="1" i="0" u="none" strike="noStrike" kern="1200" cap="none" spc="0" normalizeH="0" noProof="0">
                <a:ln>
                  <a:noFill/>
                </a:ln>
                <a:solidFill>
                  <a:srgbClr val="618393"/>
                </a:solidFill>
                <a:effectLst/>
                <a:uLnTx/>
                <a:uFillTx/>
                <a:latin typeface="Arial"/>
                <a:ea typeface="+mn-ea"/>
                <a:cs typeface="Arial"/>
              </a:rPr>
              <a:t> units deploying RRTS, </a:t>
            </a:r>
            <a:r>
              <a:rPr kumimoji="0" lang="en-US" sz="2000" b="1" i="0" u="none" strike="noStrike" kern="1200" cap="none" spc="0" normalizeH="0" baseline="0" noProof="0">
                <a:ln>
                  <a:noFill/>
                </a:ln>
                <a:solidFill>
                  <a:srgbClr val="618393"/>
                </a:solidFill>
                <a:effectLst/>
                <a:uLnTx/>
                <a:uFillTx/>
                <a:latin typeface="Arial"/>
                <a:ea typeface="+mn-ea"/>
                <a:cs typeface="Arial"/>
              </a:rPr>
              <a:t>or similar structures are often well-suited </a:t>
            </a:r>
            <a:endParaRPr lang="en-US" sz="2000" b="1" i="0" u="none" strike="noStrike" kern="1200" cap="none" spc="0" normalizeH="0" baseline="0" noProof="0">
              <a:ln>
                <a:noFill/>
              </a:ln>
              <a:solidFill>
                <a:srgbClr val="618393"/>
              </a:solidFill>
              <a:effectLst/>
              <a:uLnTx/>
              <a:uFillTx/>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97A16421-C02A-EF06-B3F8-0A38E1A5AD73}"/>
              </a:ext>
            </a:extLst>
          </p:cNvPr>
          <p:cNvSpPr txBox="1">
            <a:spLocks/>
          </p:cNvSpPr>
          <p:nvPr/>
        </p:nvSpPr>
        <p:spPr>
          <a:xfrm>
            <a:off x="575374" y="3000300"/>
            <a:ext cx="3324031" cy="1562335"/>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i="0" u="none" strike="noStrike" kern="1200" cap="none" spc="0" normalizeH="0" baseline="0" noProof="0">
                <a:ln>
                  <a:noFill/>
                </a:ln>
                <a:solidFill>
                  <a:schemeClr val="accent1"/>
                </a:solidFill>
                <a:effectLst/>
                <a:uLnTx/>
                <a:uFillTx/>
                <a:latin typeface="Arial"/>
                <a:cs typeface="Arial"/>
              </a:rPr>
              <a:t>Situate within the public health system</a:t>
            </a:r>
            <a:endParaRPr lang="en-US" i="0" u="none" strike="noStrike" kern="1200" cap="none" spc="0" normalizeH="0" baseline="0" noProof="0">
              <a:ln>
                <a:noFill/>
              </a:ln>
              <a:solidFill>
                <a:schemeClr val="accent1"/>
              </a:solidFill>
              <a:effectLst/>
              <a:uLnTx/>
              <a:uFillTx/>
              <a:latin typeface="Arial"/>
              <a:cs typeface="Arial"/>
            </a:endParaRPr>
          </a:p>
        </p:txBody>
      </p:sp>
      <p:pic>
        <p:nvPicPr>
          <p:cNvPr id="13" name="Graphic 12">
            <a:extLst>
              <a:ext uri="{FF2B5EF4-FFF2-40B4-BE49-F238E27FC236}">
                <a16:creationId xmlns:a16="http://schemas.microsoft.com/office/drawing/2014/main" id="{73B14194-CFE5-4145-943B-CB091717D3A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81677" y="1882468"/>
            <a:ext cx="915144" cy="917622"/>
          </a:xfrm>
          <a:prstGeom prst="rect">
            <a:avLst/>
          </a:prstGeom>
        </p:spPr>
      </p:pic>
    </p:spTree>
    <p:extLst>
      <p:ext uri="{BB962C8B-B14F-4D97-AF65-F5344CB8AC3E}">
        <p14:creationId xmlns:p14="http://schemas.microsoft.com/office/powerpoint/2010/main" val="34203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546050"/>
            <a:ext cx="6941069" cy="4148233"/>
          </a:xfrm>
        </p:spPr>
        <p:txBody>
          <a:bodyPr vert="horz" lIns="91440" tIns="45720" rIns="91440" bIns="45720" rtlCol="0" anchor="t">
            <a:noAutofit/>
          </a:bodyPr>
          <a:lstStyle/>
          <a:p>
            <a:r>
              <a:rPr lang="en-US" sz="3200">
                <a:latin typeface="Arial"/>
                <a:cs typeface="Arial"/>
              </a:rPr>
              <a:t>Suppose you are leading the 7-1-7 coordination team.  </a:t>
            </a:r>
          </a:p>
          <a:p>
            <a:br>
              <a:rPr lang="en-US" sz="3200">
                <a:latin typeface="Arial"/>
                <a:cs typeface="Arial"/>
              </a:rPr>
            </a:br>
            <a:r>
              <a:rPr lang="en-US" sz="3200">
                <a:latin typeface="Arial"/>
                <a:cs typeface="Arial"/>
              </a:rPr>
              <a:t>What strategies would you use to ensure that no 7-1-7 interval – detection, notification, or early response – is unintentionally neglected?</a:t>
            </a:r>
            <a:endParaRPr lang="en-US" sz="3200">
              <a:cs typeface="Arial"/>
            </a:endParaRPr>
          </a:p>
        </p:txBody>
      </p:sp>
      <p:pic>
        <p:nvPicPr>
          <p:cNvPr id="3" name="Graphic 9">
            <a:extLst>
              <a:ext uri="{FF2B5EF4-FFF2-40B4-BE49-F238E27FC236}">
                <a16:creationId xmlns:a16="http://schemas.microsoft.com/office/drawing/2014/main" id="{0E97C3EE-6CB9-B4B7-4B82-25074BB5A1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7" name="Title 1">
            <a:extLst>
              <a:ext uri="{FF2B5EF4-FFF2-40B4-BE49-F238E27FC236}">
                <a16:creationId xmlns:a16="http://schemas.microsoft.com/office/drawing/2014/main" id="{283D064F-4BC0-CF7D-839D-590917FB614B}"/>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6082140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4F54C-8B61-82EA-BECB-48C358468E7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B83FC-00EA-26CD-436F-62478E5A192E}"/>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C1779321-48E0-4D0B-CAF1-D91DE5DB1394}"/>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a:cs typeface="Arial"/>
              </a:rPr>
              <a:t>Situate within the public health system</a:t>
            </a:r>
            <a:endParaRPr lang="en-US" sz="2000" b="0" i="0" u="none" strike="noStrike" kern="1200" cap="none" spc="0" normalizeH="0" baseline="0" noProof="0">
              <a:ln>
                <a:noFill/>
              </a:ln>
              <a:solidFill>
                <a:srgbClr val="BFBFBF"/>
              </a:solidFill>
              <a:effectLst/>
              <a:uLnTx/>
              <a:uFillTx/>
              <a:latin typeface="Arial"/>
              <a:cs typeface="Arial"/>
            </a:endParaRPr>
          </a:p>
        </p:txBody>
      </p:sp>
      <p:sp>
        <p:nvSpPr>
          <p:cNvPr id="21" name="Title 1">
            <a:extLst>
              <a:ext uri="{FF2B5EF4-FFF2-40B4-BE49-F238E27FC236}">
                <a16:creationId xmlns:a16="http://schemas.microsoft.com/office/drawing/2014/main" id="{11BB5FD9-1279-7476-1ACA-581F544677F4}"/>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chemeClr val="accent1"/>
                </a:solidFill>
                <a:effectLst/>
                <a:uLnTx/>
                <a:uFillTx/>
                <a:latin typeface="Arial"/>
                <a:cs typeface="Arial"/>
              </a:rPr>
              <a:t>Map stakeholders + existing systems</a:t>
            </a:r>
            <a:endParaRPr lang="en-US" sz="2000" i="0" u="none" strike="noStrike" kern="1200" cap="none" spc="0" normalizeH="0" baseline="0" noProof="0">
              <a:ln>
                <a:noFill/>
              </a:ln>
              <a:solidFill>
                <a:schemeClr val="accent1"/>
              </a:solidFill>
              <a:effectLst/>
              <a:uLnTx/>
              <a:uFillTx/>
              <a:latin typeface="Arial"/>
              <a:cs typeface="Arial"/>
            </a:endParaRPr>
          </a:p>
        </p:txBody>
      </p:sp>
      <p:sp>
        <p:nvSpPr>
          <p:cNvPr id="23" name="Title 1">
            <a:extLst>
              <a:ext uri="{FF2B5EF4-FFF2-40B4-BE49-F238E27FC236}">
                <a16:creationId xmlns:a16="http://schemas.microsoft.com/office/drawing/2014/main" id="{4B9A2927-325C-4976-B567-CC4142C2F109}"/>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Engage stakeholders</a:t>
            </a:r>
          </a:p>
        </p:txBody>
      </p:sp>
      <p:sp>
        <p:nvSpPr>
          <p:cNvPr id="25" name="Title 1">
            <a:extLst>
              <a:ext uri="{FF2B5EF4-FFF2-40B4-BE49-F238E27FC236}">
                <a16:creationId xmlns:a16="http://schemas.microsoft.com/office/drawing/2014/main" id="{9C4E90C2-9A18-6847-3C88-AADB53F5622C}"/>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Train staff</a:t>
            </a:r>
          </a:p>
        </p:txBody>
      </p:sp>
      <p:sp>
        <p:nvSpPr>
          <p:cNvPr id="27" name="Title 1">
            <a:extLst>
              <a:ext uri="{FF2B5EF4-FFF2-40B4-BE49-F238E27FC236}">
                <a16:creationId xmlns:a16="http://schemas.microsoft.com/office/drawing/2014/main" id="{E2D781A7-5661-FBCC-4928-DE91FEFA3D5E}"/>
              </a:ext>
            </a:extLst>
          </p:cNvPr>
          <p:cNvSpPr txBox="1">
            <a:spLocks/>
          </p:cNvSpPr>
          <p:nvPr/>
        </p:nvSpPr>
        <p:spPr>
          <a:xfrm>
            <a:off x="1376346" y="5169338"/>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Integrate into workflows</a:t>
            </a:r>
          </a:p>
        </p:txBody>
      </p:sp>
      <p:sp>
        <p:nvSpPr>
          <p:cNvPr id="29" name="Title 1">
            <a:extLst>
              <a:ext uri="{FF2B5EF4-FFF2-40B4-BE49-F238E27FC236}">
                <a16:creationId xmlns:a16="http://schemas.microsoft.com/office/drawing/2014/main" id="{512A4FC8-A364-2C8D-F7CE-6D35F342C14F}"/>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rgbClr val="BFBFBF"/>
                </a:solidFill>
              </a:rPr>
              <a:t>Pilot use</a:t>
            </a:r>
            <a:endPar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endParaRPr>
          </a:p>
        </p:txBody>
      </p:sp>
      <p:pic>
        <p:nvPicPr>
          <p:cNvPr id="31" name="Graphic 30">
            <a:extLst>
              <a:ext uri="{FF2B5EF4-FFF2-40B4-BE49-F238E27FC236}">
                <a16:creationId xmlns:a16="http://schemas.microsoft.com/office/drawing/2014/main" id="{41104DD4-CF8D-8646-1D1E-90E4F7D8E2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FED3D43F-4891-DEB0-CF99-AE64278B445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4F40D19D-56D8-5C15-A04E-6EA2D3AA24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9C51D5BF-60BF-EA65-6309-61EFC2CFB62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3F6B15C2-A1A4-1A90-3B71-A0F2F62EF4D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A4E17E0A-234C-5593-6093-0696201CDC53}"/>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9036866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606FF-1E16-6DE7-307B-A5BF95C389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7200A-44EE-6C02-21F9-EB5EF562E90E}"/>
              </a:ext>
            </a:extLst>
          </p:cNvPr>
          <p:cNvSpPr>
            <a:spLocks noGrp="1"/>
          </p:cNvSpPr>
          <p:nvPr>
            <p:ph type="title"/>
          </p:nvPr>
        </p:nvSpPr>
        <p:spPr>
          <a:xfrm>
            <a:off x="291134" y="1763872"/>
            <a:ext cx="3889741" cy="2301393"/>
          </a:xfrm>
        </p:spPr>
        <p:txBody>
          <a:bodyPr/>
          <a:lstStyle/>
          <a:p>
            <a:pPr algn="ctr"/>
            <a:r>
              <a:rPr lang="en-US">
                <a:latin typeface="Arial"/>
                <a:cs typeface="Arial"/>
              </a:rPr>
              <a:t>Map stakeholders + existing systems</a:t>
            </a:r>
          </a:p>
        </p:txBody>
      </p:sp>
      <p:sp>
        <p:nvSpPr>
          <p:cNvPr id="5" name="Text Placeholder 4">
            <a:extLst>
              <a:ext uri="{FF2B5EF4-FFF2-40B4-BE49-F238E27FC236}">
                <a16:creationId xmlns:a16="http://schemas.microsoft.com/office/drawing/2014/main" id="{E487F872-7DBC-5ED7-2426-C614969C0FBD}"/>
              </a:ext>
            </a:extLst>
          </p:cNvPr>
          <p:cNvSpPr>
            <a:spLocks noGrp="1"/>
          </p:cNvSpPr>
          <p:nvPr>
            <p:ph type="body" sz="half" idx="10"/>
          </p:nvPr>
        </p:nvSpPr>
        <p:spPr/>
        <p:txBody>
          <a:bodyPr/>
          <a:lstStyle/>
          <a:p>
            <a:r>
              <a:rPr lang="en-US" dirty="0"/>
              <a:t>7-1-7 work areas</a:t>
            </a:r>
          </a:p>
          <a:p>
            <a:endParaRPr lang="en-US" dirty="0"/>
          </a:p>
        </p:txBody>
      </p:sp>
      <p:graphicFrame>
        <p:nvGraphicFramePr>
          <p:cNvPr id="4" name="Diagram 3">
            <a:extLst>
              <a:ext uri="{FF2B5EF4-FFF2-40B4-BE49-F238E27FC236}">
                <a16:creationId xmlns:a16="http://schemas.microsoft.com/office/drawing/2014/main" id="{32B9606A-884E-87F3-21D2-13BB1CAA5515}"/>
              </a:ext>
            </a:extLst>
          </p:cNvPr>
          <p:cNvGraphicFramePr/>
          <p:nvPr>
            <p:extLst>
              <p:ext uri="{D42A27DB-BD31-4B8C-83A1-F6EECF244321}">
                <p14:modId xmlns:p14="http://schemas.microsoft.com/office/powerpoint/2010/main" val="1491195379"/>
              </p:ext>
            </p:extLst>
          </p:nvPr>
        </p:nvGraphicFramePr>
        <p:xfrm>
          <a:off x="4833875" y="1156436"/>
          <a:ext cx="6692256" cy="53731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 name="Graphic 55">
            <a:extLst>
              <a:ext uri="{FF2B5EF4-FFF2-40B4-BE49-F238E27FC236}">
                <a16:creationId xmlns:a16="http://schemas.microsoft.com/office/drawing/2014/main" id="{1997E8C9-1664-1D80-ED7E-12FED86115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42113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5834E92-BB7B-4CB8-890D-3E90ECE2EAD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00E2F223-DDCF-41F6-B795-0C95E79E872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B377CBE8-7D9C-419A-AF31-64D4069E175D}"/>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02A896E6-458C-4737-AAC3-E042C8C69BA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6705016C-A399-41F7-A1E4-7B3B36C883D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34DF019F-1535-4382-BBEA-83CDFA6A4A4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34EE295A-A9AB-40C2-8F58-1E653AD3E28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E392D61E-F76C-4AC7-B6E8-3A313501A57B}"/>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CC39B5E8-6C07-4E06-BC7F-D2967B044D1A}"/>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E7A05813-6423-4201-8557-B3B685050F8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4" grpId="0" uiExpand="1">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02F5C-11A2-80E9-02E3-559078F1547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410E2F-38C3-1EC3-AD0D-DE081871FB76}"/>
              </a:ext>
            </a:extLst>
          </p:cNvPr>
          <p:cNvSpPr>
            <a:spLocks noGrp="1"/>
          </p:cNvSpPr>
          <p:nvPr>
            <p:ph type="body" sz="half" idx="10"/>
          </p:nvPr>
        </p:nvSpPr>
        <p:spPr>
          <a:xfrm>
            <a:off x="4787105" y="2757673"/>
            <a:ext cx="6693029" cy="1346799"/>
          </a:xfrm>
        </p:spPr>
        <p:txBody>
          <a:bodyPr vert="horz" lIns="91440" tIns="45720" rIns="91440" bIns="45720" rtlCol="0" anchor="t">
            <a:noAutofit/>
          </a:bodyPr>
          <a:lstStyle/>
          <a:p>
            <a:r>
              <a:rPr lang="en-US" sz="4000">
                <a:latin typeface="Arial"/>
                <a:cs typeface="Arial"/>
              </a:rPr>
              <a:t>What is your key takeaway from yesterday?</a:t>
            </a:r>
            <a:endParaRPr lang="en-US" sz="4000">
              <a:cs typeface="Arial"/>
            </a:endParaRPr>
          </a:p>
        </p:txBody>
      </p:sp>
      <p:pic>
        <p:nvPicPr>
          <p:cNvPr id="10" name="Graphic 9">
            <a:extLst>
              <a:ext uri="{FF2B5EF4-FFF2-40B4-BE49-F238E27FC236}">
                <a16:creationId xmlns:a16="http://schemas.microsoft.com/office/drawing/2014/main" id="{2D75AD17-BB9E-72D6-8E9C-2D73BD9463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3" name="Title 1">
            <a:extLst>
              <a:ext uri="{FF2B5EF4-FFF2-40B4-BE49-F238E27FC236}">
                <a16:creationId xmlns:a16="http://schemas.microsoft.com/office/drawing/2014/main" id="{C4A0F749-C80C-3D8D-B29B-A8EE8EE0EBA7}"/>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13836278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D1BCC-DA63-3EA9-FC29-5862CFF514A9}"/>
            </a:ext>
          </a:extLst>
        </p:cNvPr>
        <p:cNvGrpSpPr/>
        <p:nvPr/>
      </p:nvGrpSpPr>
      <p:grpSpPr>
        <a:xfrm>
          <a:off x="0" y="0"/>
          <a:ext cx="0" cy="0"/>
          <a:chOff x="0" y="0"/>
          <a:chExt cx="0" cy="0"/>
        </a:xfrm>
      </p:grpSpPr>
      <p:sp>
        <p:nvSpPr>
          <p:cNvPr id="7" name="Text Placeholder 4">
            <a:extLst>
              <a:ext uri="{FF2B5EF4-FFF2-40B4-BE49-F238E27FC236}">
                <a16:creationId xmlns:a16="http://schemas.microsoft.com/office/drawing/2014/main" id="{308BC18F-089B-686F-24B7-199B9C1D4BBA}"/>
              </a:ext>
            </a:extLst>
          </p:cNvPr>
          <p:cNvSpPr txBox="1">
            <a:spLocks/>
          </p:cNvSpPr>
          <p:nvPr/>
        </p:nvSpPr>
        <p:spPr>
          <a:xfrm>
            <a:off x="4687844" y="2090658"/>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a:t>Stakeholders may include:</a:t>
            </a:r>
          </a:p>
          <a:p>
            <a:endParaRPr lang="en-US"/>
          </a:p>
        </p:txBody>
      </p:sp>
      <p:graphicFrame>
        <p:nvGraphicFramePr>
          <p:cNvPr id="9" name="Table 13">
            <a:extLst>
              <a:ext uri="{FF2B5EF4-FFF2-40B4-BE49-F238E27FC236}">
                <a16:creationId xmlns:a16="http://schemas.microsoft.com/office/drawing/2014/main" id="{CE3C8F3D-4902-2799-70C6-06305927C93D}"/>
              </a:ext>
            </a:extLst>
          </p:cNvPr>
          <p:cNvGraphicFramePr>
            <a:graphicFrameLocks noGrp="1"/>
          </p:cNvGraphicFramePr>
          <p:nvPr>
            <p:extLst>
              <p:ext uri="{D42A27DB-BD31-4B8C-83A1-F6EECF244321}">
                <p14:modId xmlns:p14="http://schemas.microsoft.com/office/powerpoint/2010/main" val="487477735"/>
              </p:ext>
            </p:extLst>
          </p:nvPr>
        </p:nvGraphicFramePr>
        <p:xfrm>
          <a:off x="4687844" y="507683"/>
          <a:ext cx="6989242" cy="1100515"/>
        </p:xfrm>
        <a:graphic>
          <a:graphicData uri="http://schemas.openxmlformats.org/drawingml/2006/table">
            <a:tbl>
              <a:tblPr firstRow="1" bandRow="1">
                <a:tableStyleId>{5C22544A-7EE6-4342-B048-85BDC9FD1C3A}</a:tableStyleId>
              </a:tblPr>
              <a:tblGrid>
                <a:gridCol w="6989242">
                  <a:extLst>
                    <a:ext uri="{9D8B030D-6E8A-4147-A177-3AD203B41FA5}">
                      <a16:colId xmlns:a16="http://schemas.microsoft.com/office/drawing/2014/main" val="86719991"/>
                    </a:ext>
                  </a:extLst>
                </a:gridCol>
              </a:tblGrid>
              <a:tr h="314175">
                <a:tc>
                  <a:txBody>
                    <a:bodyPr/>
                    <a:lstStyle/>
                    <a:p>
                      <a:pPr algn="ctr"/>
                      <a:r>
                        <a:rPr lang="en-US">
                          <a:latin typeface="Arial"/>
                        </a:rPr>
                        <a:t>Key work areas for 7-1-7 adoption and use</a:t>
                      </a:r>
                    </a:p>
                  </a:txBody>
                  <a:tcPr/>
                </a:tc>
                <a:extLst>
                  <a:ext uri="{0D108BD9-81ED-4DB2-BD59-A6C34878D82A}">
                    <a16:rowId xmlns:a16="http://schemas.microsoft.com/office/drawing/2014/main" val="1331269829"/>
                  </a:ext>
                </a:extLst>
              </a:tr>
              <a:tr h="734755">
                <a:tc>
                  <a:txBody>
                    <a:bodyPr/>
                    <a:lstStyle/>
                    <a:p>
                      <a:pPr marL="0" indent="0" algn="ctr">
                        <a:buFont typeface="Arial" panose="020B0604020202020204" pitchFamily="34" charset="0"/>
                        <a:buNone/>
                      </a:pPr>
                      <a:r>
                        <a:rPr lang="en-US" sz="1750">
                          <a:latin typeface="Arial"/>
                        </a:rPr>
                        <a:t>Coordination</a:t>
                      </a:r>
                      <a:r>
                        <a:rPr lang="en-US" sz="1750" b="1">
                          <a:latin typeface="Arial"/>
                        </a:rPr>
                        <a:t> | </a:t>
                      </a:r>
                      <a:r>
                        <a:rPr lang="en-US" sz="1750">
                          <a:latin typeface="Arial"/>
                        </a:rPr>
                        <a:t>Data collection + analysis </a:t>
                      </a:r>
                      <a:r>
                        <a:rPr lang="en-US" sz="1750" b="1">
                          <a:latin typeface="Arial"/>
                        </a:rPr>
                        <a:t>|</a:t>
                      </a:r>
                      <a:r>
                        <a:rPr lang="en-US" sz="1750">
                          <a:latin typeface="Arial"/>
                        </a:rPr>
                        <a:t> Performance improvement Planning and financing</a:t>
                      </a:r>
                      <a:r>
                        <a:rPr lang="en-US" sz="1750" b="1">
                          <a:latin typeface="Arial"/>
                        </a:rPr>
                        <a:t> | </a:t>
                      </a:r>
                      <a:r>
                        <a:rPr lang="en-US" sz="1750">
                          <a:latin typeface="Arial"/>
                        </a:rPr>
                        <a:t>Communication + advocacy</a:t>
                      </a:r>
                    </a:p>
                  </a:txBody>
                  <a:tcPr>
                    <a:solidFill>
                      <a:schemeClr val="bg2"/>
                    </a:solidFill>
                  </a:tcPr>
                </a:tc>
                <a:extLst>
                  <a:ext uri="{0D108BD9-81ED-4DB2-BD59-A6C34878D82A}">
                    <a16:rowId xmlns:a16="http://schemas.microsoft.com/office/drawing/2014/main" val="1752448874"/>
                  </a:ext>
                </a:extLst>
              </a:tr>
            </a:tbl>
          </a:graphicData>
        </a:graphic>
      </p:graphicFrame>
      <p:sp>
        <p:nvSpPr>
          <p:cNvPr id="12" name="Content Placeholder 3">
            <a:extLst>
              <a:ext uri="{FF2B5EF4-FFF2-40B4-BE49-F238E27FC236}">
                <a16:creationId xmlns:a16="http://schemas.microsoft.com/office/drawing/2014/main" id="{C0E348D1-6A6C-FF04-2CF2-3CEEE6A99579}"/>
              </a:ext>
            </a:extLst>
          </p:cNvPr>
          <p:cNvSpPr txBox="1">
            <a:spLocks/>
          </p:cNvSpPr>
          <p:nvPr/>
        </p:nvSpPr>
        <p:spPr>
          <a:xfrm>
            <a:off x="4687844" y="2513714"/>
            <a:ext cx="7138396" cy="385660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buFont typeface="Arial" panose="020B0604020202020204" pitchFamily="34" charset="0"/>
              <a:buChar char="•"/>
            </a:pPr>
            <a:r>
              <a:rPr lang="en-US" sz="2000" i="0" dirty="0">
                <a:solidFill>
                  <a:srgbClr val="29373D"/>
                </a:solidFill>
                <a:effectLst/>
                <a:latin typeface="Arial"/>
                <a:cs typeface="Arial"/>
              </a:rPr>
              <a:t>Surveillance and response stakeholders</a:t>
            </a:r>
          </a:p>
          <a:p>
            <a:pPr algn="l">
              <a:lnSpc>
                <a:spcPct val="130000"/>
              </a:lnSpc>
              <a:spcBef>
                <a:spcPts val="527"/>
              </a:spcBef>
              <a:buFont typeface="Arial" panose="020B0604020202020204" pitchFamily="34" charset="0"/>
              <a:buChar char="•"/>
            </a:pPr>
            <a:r>
              <a:rPr lang="en-US" sz="2000" b="0" i="0" dirty="0">
                <a:solidFill>
                  <a:srgbClr val="29373D"/>
                </a:solidFill>
                <a:effectLst/>
                <a:latin typeface="Arial"/>
                <a:cs typeface="Arial"/>
              </a:rPr>
              <a:t>Preparedness, planning or monitoring and evaluation teams </a:t>
            </a:r>
          </a:p>
          <a:p>
            <a:pPr algn="l">
              <a:lnSpc>
                <a:spcPct val="130000"/>
              </a:lnSpc>
              <a:spcBef>
                <a:spcPts val="527"/>
              </a:spcBef>
              <a:buFont typeface="Arial" panose="020B0604020202020204" pitchFamily="34" charset="0"/>
              <a:buChar char="•"/>
            </a:pPr>
            <a:r>
              <a:rPr lang="en-US" sz="2000" b="0" i="0" dirty="0">
                <a:solidFill>
                  <a:srgbClr val="29373D"/>
                </a:solidFill>
                <a:effectLst/>
                <a:latin typeface="Arial"/>
                <a:cs typeface="Arial"/>
              </a:rPr>
              <a:t>Government stakeholders responsible for multi-sectoral coordination, policymakers, and parliamentarians</a:t>
            </a:r>
          </a:p>
          <a:p>
            <a:pPr algn="l">
              <a:lnSpc>
                <a:spcPct val="130000"/>
              </a:lnSpc>
              <a:spcBef>
                <a:spcPts val="527"/>
              </a:spcBef>
              <a:buFont typeface="Arial" panose="020B0604020202020204" pitchFamily="34" charset="0"/>
              <a:buChar char="•"/>
            </a:pPr>
            <a:r>
              <a:rPr lang="en-US" sz="2000" b="0" i="0" dirty="0">
                <a:solidFill>
                  <a:srgbClr val="29373D"/>
                </a:solidFill>
                <a:effectLst/>
                <a:latin typeface="Arial"/>
                <a:cs typeface="Arial"/>
              </a:rPr>
              <a:t>Financing stakeholders</a:t>
            </a:r>
          </a:p>
          <a:p>
            <a:pPr algn="l">
              <a:lnSpc>
                <a:spcPct val="130000"/>
              </a:lnSpc>
              <a:spcBef>
                <a:spcPts val="527"/>
              </a:spcBef>
              <a:buFont typeface="Arial" panose="020B0604020202020204" pitchFamily="34" charset="0"/>
              <a:buChar char="•"/>
            </a:pPr>
            <a:r>
              <a:rPr lang="en-US" sz="2000" b="0" i="0" dirty="0">
                <a:solidFill>
                  <a:srgbClr val="29373D"/>
                </a:solidFill>
                <a:effectLst/>
                <a:latin typeface="Arial"/>
                <a:cs typeface="Arial"/>
              </a:rPr>
              <a:t>Research and academic stakeholders</a:t>
            </a:r>
          </a:p>
          <a:p>
            <a:pPr algn="l">
              <a:lnSpc>
                <a:spcPct val="130000"/>
              </a:lnSpc>
              <a:spcBef>
                <a:spcPts val="527"/>
              </a:spcBef>
              <a:buFont typeface="Arial" panose="020B0604020202020204" pitchFamily="34" charset="0"/>
              <a:buChar char="•"/>
            </a:pPr>
            <a:r>
              <a:rPr lang="en-US" sz="2000" b="0" i="0" dirty="0">
                <a:solidFill>
                  <a:srgbClr val="29373D"/>
                </a:solidFill>
                <a:effectLst/>
                <a:latin typeface="Arial"/>
                <a:cs typeface="Arial"/>
              </a:rPr>
              <a:t>Other relevant stakeholders</a:t>
            </a:r>
            <a:endParaRPr lang="en-US" sz="2000" dirty="0">
              <a:latin typeface="Arial"/>
              <a:cs typeface="Arial"/>
            </a:endParaRPr>
          </a:p>
        </p:txBody>
      </p:sp>
      <p:sp>
        <p:nvSpPr>
          <p:cNvPr id="8" name="Title 1">
            <a:extLst>
              <a:ext uri="{FF2B5EF4-FFF2-40B4-BE49-F238E27FC236}">
                <a16:creationId xmlns:a16="http://schemas.microsoft.com/office/drawing/2014/main" id="{577009FE-D7C4-BA4A-3621-2AA6BB1D01B9}"/>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Map stakeholders + existing systems</a:t>
            </a:r>
          </a:p>
        </p:txBody>
      </p:sp>
      <p:pic>
        <p:nvPicPr>
          <p:cNvPr id="11" name="Graphic 10">
            <a:extLst>
              <a:ext uri="{FF2B5EF4-FFF2-40B4-BE49-F238E27FC236}">
                <a16:creationId xmlns:a16="http://schemas.microsoft.com/office/drawing/2014/main" id="{528956A5-521D-998A-45F1-C832F052C0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240690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41655" y="388720"/>
            <a:ext cx="11482280" cy="1087808"/>
          </a:xfrm>
        </p:spPr>
        <p:txBody>
          <a:bodyPr>
            <a:normAutofit/>
          </a:bodyPr>
          <a:lstStyle/>
          <a:p>
            <a:r>
              <a:rPr lang="en-US">
                <a:latin typeface="Arial"/>
                <a:cs typeface="Arial"/>
              </a:rPr>
              <a:t>Human African </a:t>
            </a:r>
            <a:r>
              <a:rPr lang="en-US"/>
              <a:t>Trypanosomiasis (HAT) | Ethiopia</a:t>
            </a:r>
            <a:r>
              <a:rPr lang="en-US">
                <a:latin typeface="Arial"/>
                <a:cs typeface="Arial"/>
              </a:rPr>
              <a:t>  </a:t>
            </a:r>
            <a:endParaRPr lang="en-US"/>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06825" y="1300141"/>
            <a:ext cx="5289175" cy="4235680"/>
          </a:xfrm>
        </p:spPr>
        <p:txBody>
          <a:bodyPr vert="horz" lIns="91440" tIns="45720" rIns="91440" bIns="45720" rtlCol="0" anchor="t">
            <a:noAutofit/>
          </a:bodyPr>
          <a:lstStyle/>
          <a:p>
            <a:pPr>
              <a:lnSpc>
                <a:spcPct val="100000"/>
              </a:lnSpc>
            </a:pPr>
            <a:r>
              <a:rPr lang="en-US" sz="2400">
                <a:solidFill>
                  <a:schemeClr val="tx1"/>
                </a:solidFill>
                <a:latin typeface="Arial"/>
                <a:cs typeface="Arial"/>
              </a:rPr>
              <a:t>Transmitted by </a:t>
            </a:r>
            <a:r>
              <a:rPr lang="en-US" sz="2400" b="1">
                <a:solidFill>
                  <a:schemeClr val="tx1"/>
                </a:solidFill>
                <a:latin typeface="Arial"/>
                <a:cs typeface="Arial"/>
              </a:rPr>
              <a:t>tsetse flies</a:t>
            </a:r>
          </a:p>
          <a:p>
            <a:pPr>
              <a:lnSpc>
                <a:spcPct val="100000"/>
              </a:lnSpc>
            </a:pPr>
            <a:endParaRPr lang="en-US" sz="1200" b="1">
              <a:solidFill>
                <a:schemeClr val="tx1"/>
              </a:solidFill>
              <a:latin typeface="Arial"/>
              <a:cs typeface="Arial"/>
            </a:endParaRPr>
          </a:p>
          <a:p>
            <a:pPr>
              <a:lnSpc>
                <a:spcPct val="100000"/>
              </a:lnSpc>
            </a:pPr>
            <a:r>
              <a:rPr lang="en-US" sz="2400" b="1">
                <a:solidFill>
                  <a:schemeClr val="tx1"/>
                </a:solidFill>
                <a:latin typeface="Arial"/>
                <a:cs typeface="Arial"/>
              </a:rPr>
              <a:t>Non-specific symptoms</a:t>
            </a:r>
          </a:p>
          <a:p>
            <a:pPr>
              <a:lnSpc>
                <a:spcPct val="100000"/>
              </a:lnSpc>
            </a:pPr>
            <a:endParaRPr lang="en-US" sz="1200" b="1">
              <a:solidFill>
                <a:schemeClr val="tx1"/>
              </a:solidFill>
              <a:latin typeface="Arial"/>
              <a:cs typeface="Arial"/>
            </a:endParaRPr>
          </a:p>
          <a:p>
            <a:pPr>
              <a:lnSpc>
                <a:spcPct val="100000"/>
              </a:lnSpc>
            </a:pPr>
            <a:r>
              <a:rPr lang="en-US" sz="2400">
                <a:solidFill>
                  <a:schemeClr val="tx1"/>
                </a:solidFill>
                <a:latin typeface="Arial"/>
                <a:cs typeface="Arial"/>
              </a:rPr>
              <a:t>Sporadic cases in Ethiopia from </a:t>
            </a:r>
            <a:r>
              <a:rPr lang="en-US" sz="2400" b="1">
                <a:solidFill>
                  <a:schemeClr val="tx1"/>
                </a:solidFill>
                <a:latin typeface="Arial"/>
                <a:cs typeface="Arial"/>
              </a:rPr>
              <a:t>1967 – 1991</a:t>
            </a:r>
          </a:p>
          <a:p>
            <a:pPr>
              <a:lnSpc>
                <a:spcPct val="100000"/>
              </a:lnSpc>
            </a:pPr>
            <a:endParaRPr lang="en-US" sz="1200" b="1">
              <a:solidFill>
                <a:schemeClr val="tx1"/>
              </a:solidFill>
              <a:latin typeface="Arial"/>
              <a:cs typeface="Arial"/>
            </a:endParaRPr>
          </a:p>
          <a:p>
            <a:pPr>
              <a:lnSpc>
                <a:spcPct val="100000"/>
              </a:lnSpc>
            </a:pPr>
            <a:r>
              <a:rPr lang="en-US" sz="2400" b="1">
                <a:solidFill>
                  <a:schemeClr val="tx1"/>
                </a:solidFill>
                <a:latin typeface="Arial"/>
                <a:cs typeface="Arial"/>
              </a:rPr>
              <a:t>After 31 years, HAT re-emerged </a:t>
            </a:r>
            <a:r>
              <a:rPr lang="en-US" sz="2400">
                <a:solidFill>
                  <a:schemeClr val="tx1"/>
                </a:solidFill>
                <a:latin typeface="Arial"/>
                <a:cs typeface="Arial"/>
              </a:rPr>
              <a:t>in March 2022</a:t>
            </a:r>
          </a:p>
          <a:p>
            <a:pPr>
              <a:lnSpc>
                <a:spcPct val="100000"/>
              </a:lnSpc>
            </a:pPr>
            <a:endParaRPr lang="en-US" sz="1200">
              <a:solidFill>
                <a:schemeClr val="tx1"/>
              </a:solidFill>
              <a:latin typeface="Arial"/>
              <a:cs typeface="Arial"/>
            </a:endParaRPr>
          </a:p>
          <a:p>
            <a:pPr>
              <a:lnSpc>
                <a:spcPct val="100000"/>
              </a:lnSpc>
            </a:pPr>
            <a:r>
              <a:rPr lang="en-US" sz="2400">
                <a:solidFill>
                  <a:schemeClr val="tx1"/>
                </a:solidFill>
                <a:latin typeface="Arial"/>
                <a:cs typeface="Arial"/>
              </a:rPr>
              <a:t>In </a:t>
            </a:r>
            <a:r>
              <a:rPr lang="en-US" sz="2400" b="1">
                <a:solidFill>
                  <a:schemeClr val="tx1"/>
                </a:solidFill>
                <a:latin typeface="Arial"/>
                <a:cs typeface="Arial"/>
              </a:rPr>
              <a:t>different region </a:t>
            </a:r>
            <a:r>
              <a:rPr lang="en-US" sz="2400">
                <a:solidFill>
                  <a:schemeClr val="tx1"/>
                </a:solidFill>
                <a:latin typeface="Arial"/>
                <a:cs typeface="Arial"/>
              </a:rPr>
              <a:t>compared to previous infections</a:t>
            </a:r>
          </a:p>
          <a:p>
            <a:pPr>
              <a:lnSpc>
                <a:spcPct val="100000"/>
              </a:lnSpc>
            </a:pPr>
            <a:endParaRPr lang="en-US" sz="2400">
              <a:solidFill>
                <a:schemeClr val="tx1"/>
              </a:solidFill>
              <a:latin typeface="Arial"/>
              <a:cs typeface="Arial"/>
            </a:endParaRPr>
          </a:p>
        </p:txBody>
      </p:sp>
      <p:pic>
        <p:nvPicPr>
          <p:cNvPr id="1028" name="Picture 4">
            <a:extLst>
              <a:ext uri="{FF2B5EF4-FFF2-40B4-BE49-F238E27FC236}">
                <a16:creationId xmlns:a16="http://schemas.microsoft.com/office/drawing/2014/main" id="{B0FC74DB-B66E-8DE6-1788-1252C959561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53614" y="1476528"/>
            <a:ext cx="4975445" cy="403414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4EBA904-B7BA-2745-BCF9-A2A56DCEBD6F}"/>
              </a:ext>
            </a:extLst>
          </p:cNvPr>
          <p:cNvSpPr txBox="1"/>
          <p:nvPr/>
        </p:nvSpPr>
        <p:spPr>
          <a:xfrm>
            <a:off x="7119096" y="5579718"/>
            <a:ext cx="425263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84D56"/>
                </a:solidFill>
                <a:effectLst/>
                <a:uLnTx/>
                <a:uFillTx/>
                <a:latin typeface="Calibri" panose="020F0502020204030204"/>
                <a:ea typeface="+mn-ea"/>
                <a:cs typeface="+mn-cs"/>
              </a:rPr>
              <a:t>https://</a:t>
            </a:r>
            <a:r>
              <a:rPr kumimoji="0" lang="en-US" sz="1200" b="0" i="0" u="none" strike="noStrike" kern="1200" cap="none" spc="0" normalizeH="0" baseline="0" noProof="0" err="1">
                <a:ln>
                  <a:noFill/>
                </a:ln>
                <a:solidFill>
                  <a:srgbClr val="384D56"/>
                </a:solidFill>
                <a:effectLst/>
                <a:uLnTx/>
                <a:uFillTx/>
                <a:latin typeface="Calibri" panose="020F0502020204030204"/>
                <a:ea typeface="+mn-ea"/>
                <a:cs typeface="+mn-cs"/>
              </a:rPr>
              <a:t>en.wikipedia.org</a:t>
            </a:r>
            <a:r>
              <a:rPr kumimoji="0" lang="en-US" sz="1200" b="0" i="0" u="none" strike="noStrike" kern="1200" cap="none" spc="0" normalizeH="0" baseline="0" noProof="0">
                <a:ln>
                  <a:noFill/>
                </a:ln>
                <a:solidFill>
                  <a:srgbClr val="384D56"/>
                </a:solidFill>
                <a:effectLst/>
                <a:uLnTx/>
                <a:uFillTx/>
                <a:latin typeface="Calibri" panose="020F0502020204030204"/>
                <a:ea typeface="+mn-ea"/>
                <a:cs typeface="+mn-cs"/>
              </a:rPr>
              <a:t>/wiki/</a:t>
            </a:r>
            <a:r>
              <a:rPr kumimoji="0" lang="en-US" sz="1200" b="0" i="0" u="none" strike="noStrike" kern="1200" cap="none" spc="0" normalizeH="0" baseline="0" noProof="0" err="1">
                <a:ln>
                  <a:noFill/>
                </a:ln>
                <a:solidFill>
                  <a:srgbClr val="384D56"/>
                </a:solidFill>
                <a:effectLst/>
                <a:uLnTx/>
                <a:uFillTx/>
                <a:latin typeface="Calibri" panose="020F0502020204030204"/>
                <a:ea typeface="+mn-ea"/>
                <a:cs typeface="+mn-cs"/>
              </a:rPr>
              <a:t>File:Map_of_zones_of_Ethiopia.svg</a:t>
            </a:r>
            <a:endParaRPr kumimoji="0" lang="en-US" sz="12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9995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644871" y="2213704"/>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742887" y="1558328"/>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375500" y="1558328"/>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287918" y="1558328"/>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48732" y="1503973"/>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9927" y="1518134"/>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4278" y="1497471"/>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98851" y="2385654"/>
            <a:ext cx="204602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9B51E0"/>
                </a:solidFill>
                <a:effectLst/>
                <a:uLnTx/>
                <a:uFillTx/>
                <a:latin typeface="Arial" panose="020B0604020202020204" pitchFamily="34" charset="0"/>
                <a:ea typeface="+mn-ea"/>
                <a:cs typeface="Arial" panose="020B0604020202020204" pitchFamily="34" charset="0"/>
              </a:rPr>
              <a:t>Date of emergence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9B51E0"/>
                </a:solidFill>
                <a:effectLst/>
                <a:uLnTx/>
                <a:uFillTx/>
                <a:latin typeface="Arial"/>
                <a:ea typeface="+mn-ea"/>
                <a:cs typeface="Arial"/>
              </a:rPr>
              <a:t>28 March 2022</a:t>
            </a:r>
            <a:endParaRPr kumimoji="0" sz="1400" b="1" i="0" u="none" strike="noStrike" kern="1200" cap="none" spc="0" normalizeH="0" baseline="0" noProof="0">
              <a:ln>
                <a:noFill/>
              </a:ln>
              <a:solidFill>
                <a:srgbClr val="9B51E0"/>
              </a:solidFill>
              <a:effectLst/>
              <a:uLnTx/>
              <a:uFillTx/>
              <a:latin typeface="Arial"/>
              <a:ea typeface="+mn-ea"/>
              <a:cs typeface="Arial"/>
            </a:endParaRP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594572" y="566059"/>
            <a:ext cx="1783190"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CF2E2E"/>
                </a:solidFill>
                <a:effectLst/>
                <a:uLnTx/>
                <a:uFillTx/>
                <a:latin typeface="Arial"/>
                <a:cs typeface="Arial"/>
              </a:rPr>
              <a:t>DETECT</a:t>
            </a:r>
            <a:endParaRPr lang="en-US" sz="1800" b="1" i="0" u="none" strike="noStrike" kern="1200" cap="none" spc="0" normalizeH="0" baseline="0" noProof="0">
              <a:ln>
                <a:noFill/>
              </a:ln>
              <a:solidFill>
                <a:srgbClr val="CF2E2E"/>
              </a:solidFill>
              <a:effectLst/>
              <a:uLnTx/>
              <a:uFillTx/>
              <a:latin typeface="Arial"/>
              <a:cs typeface="Arial"/>
            </a:endParaRP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CF2E2E"/>
                </a:solidFill>
                <a:effectLst/>
                <a:uLnTx/>
                <a:uFillTx/>
                <a:latin typeface="Arial"/>
                <a:cs typeface="Arial"/>
              </a:rPr>
              <a:t>Target: 7 days</a:t>
            </a:r>
            <a:br>
              <a:rPr lang="en-US" sz="1600" b="1" i="0" u="none" strike="noStrike" kern="1200" cap="none" spc="0" normalizeH="0" baseline="0" noProof="0">
                <a:ln>
                  <a:noFill/>
                </a:ln>
                <a:effectLst/>
                <a:uLnTx/>
                <a:uFillTx/>
                <a:latin typeface="Arial" panose="020B0604020202020204" pitchFamily="34" charset="0"/>
                <a:cs typeface="Arial" panose="020B0604020202020204" pitchFamily="34" charset="0"/>
              </a:rPr>
            </a:br>
            <a:endParaRPr kumimoji="0" sz="1600" b="1"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631933" y="566059"/>
            <a:ext cx="1441103"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en-US" sz="16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800" b="1" i="0" u="none" strike="noStrike" kern="1200" cap="none" spc="0" normalizeH="0" baseline="0" noProof="0">
                <a:ln>
                  <a:noFill/>
                </a:ln>
                <a:solidFill>
                  <a:srgbClr val="FCB900"/>
                </a:solidFill>
                <a:effectLst/>
                <a:uLnTx/>
                <a:uFillTx/>
                <a:latin typeface="Arial"/>
                <a:cs typeface="Arial"/>
              </a:rPr>
              <a:t>NOTIFY</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CB900"/>
                </a:solidFill>
                <a:effectLst/>
                <a:uLnTx/>
                <a:uFillTx/>
                <a:latin typeface="Arial"/>
                <a:cs typeface="Arial"/>
              </a:rPr>
              <a:t>Target: 1 day</a:t>
            </a:r>
            <a:br>
              <a:rPr lang="en-US" sz="1600" b="1" i="0" u="none" strike="noStrike" kern="1200" cap="none" spc="0" normalizeH="0" baseline="0" noProof="0">
                <a:ln>
                  <a:noFill/>
                </a:ln>
                <a:effectLst/>
                <a:uLnTx/>
                <a:uFillTx/>
                <a:latin typeface="Arial" panose="020B0604020202020204" pitchFamily="34" charset="0"/>
                <a:cs typeface="Arial" panose="020B0604020202020204" pitchFamily="34" charset="0"/>
              </a:rPr>
            </a:br>
            <a:endParaRPr kumimoji="0" sz="1600" b="1"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363304" y="566059"/>
            <a:ext cx="1652519" cy="11387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br>
              <a:rPr lang="en-US" sz="1600" b="1" i="0" u="none" strike="noStrike" kern="1200" cap="none" spc="0" normalizeH="0" baseline="0" noProof="0">
                <a:ln>
                  <a:noFill/>
                </a:ln>
                <a:effectLst/>
                <a:uLnTx/>
                <a:uFillTx/>
                <a:latin typeface="Arial" panose="020B0604020202020204" pitchFamily="34" charset="0"/>
                <a:cs typeface="Arial" panose="020B0604020202020204" pitchFamily="34" charset="0"/>
              </a:rPr>
            </a:br>
            <a:r>
              <a:rPr kumimoji="0" lang="en-US" sz="1800" b="1" i="0" u="none" strike="noStrike" kern="1200" cap="none" spc="0" normalizeH="0" baseline="0" noProof="0">
                <a:ln>
                  <a:noFill/>
                </a:ln>
                <a:solidFill>
                  <a:srgbClr val="3BB041"/>
                </a:solidFill>
                <a:effectLst/>
                <a:uLnTx/>
                <a:uFillTx/>
                <a:latin typeface="Arial"/>
                <a:cs typeface="Arial"/>
              </a:rPr>
              <a:t>RESPOND</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BB041"/>
                </a:solidFill>
                <a:effectLst/>
                <a:uLnTx/>
                <a:uFillTx/>
                <a:latin typeface="Arial"/>
                <a:cs typeface="Arial"/>
              </a:rPr>
              <a:t>Target: 7 days</a:t>
            </a:r>
            <a:br>
              <a:rPr lang="en-US" sz="1600" b="1" i="0" u="none" strike="noStrike" kern="1200" cap="none" spc="0" normalizeH="0" baseline="0" noProof="0">
                <a:ln>
                  <a:noFill/>
                </a:ln>
                <a:effectLst/>
                <a:uLnTx/>
                <a:uFillTx/>
                <a:latin typeface="Arial" panose="020B0604020202020204" pitchFamily="34" charset="0"/>
                <a:cs typeface="Arial" panose="020B0604020202020204" pitchFamily="34" charset="0"/>
              </a:rPr>
            </a:br>
            <a:endParaRPr kumimoji="0"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443526" y="2401510"/>
            <a:ext cx="250642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CF2E2E"/>
                </a:solidFill>
                <a:effectLst/>
                <a:uLnTx/>
                <a:uFillTx/>
                <a:latin typeface="Arial" panose="020B0604020202020204" pitchFamily="34" charset="0"/>
                <a:ea typeface="+mn-ea"/>
                <a:cs typeface="Arial" panose="020B0604020202020204" pitchFamily="34" charset="0"/>
              </a:rPr>
              <a:t>Date of detection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F2E2E"/>
                </a:solidFill>
                <a:effectLst/>
                <a:uLnTx/>
                <a:uFillTx/>
                <a:latin typeface="Arial"/>
                <a:ea typeface="+mn-ea"/>
                <a:cs typeface="Arial"/>
              </a:rPr>
              <a:t>15 April 2022</a:t>
            </a:r>
            <a:endParaRPr kumimoji="0" sz="1400" b="1" i="0" u="none" strike="noStrike" kern="1200" cap="none" spc="0" normalizeH="0" baseline="0" noProof="0">
              <a:ln>
                <a:noFill/>
              </a:ln>
              <a:solidFill>
                <a:srgbClr val="CF2E2E"/>
              </a:solidFill>
              <a:effectLst/>
              <a:uLnTx/>
              <a:uFillTx/>
              <a:latin typeface="Arial"/>
              <a:ea typeface="+mn-ea"/>
              <a:cs typeface="Arial"/>
            </a:endParaRP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51643" y="2401510"/>
            <a:ext cx="201487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CB900"/>
                </a:solidFill>
                <a:effectLst/>
                <a:uLnTx/>
                <a:uFillTx/>
                <a:latin typeface="Arial" panose="020B0604020202020204" pitchFamily="34" charset="0"/>
                <a:ea typeface="+mn-ea"/>
                <a:cs typeface="Arial" panose="020B0604020202020204" pitchFamily="34" charset="0"/>
              </a:rPr>
              <a:t>Date of notification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FCB900"/>
                </a:solidFill>
                <a:effectLst/>
                <a:uLnTx/>
                <a:uFillTx/>
                <a:latin typeface="Arial"/>
                <a:ea typeface="+mn-ea"/>
                <a:cs typeface="Arial"/>
              </a:rPr>
              <a:t>27 May 2022</a:t>
            </a:r>
            <a:endParaRPr kumimoji="0" sz="1400" b="1" i="0" u="none" strike="noStrike" kern="1200" cap="none" spc="0" normalizeH="0" baseline="0" noProof="0">
              <a:ln>
                <a:noFill/>
              </a:ln>
              <a:solidFill>
                <a:srgbClr val="FCB900"/>
              </a:solidFill>
              <a:effectLst/>
              <a:uLnTx/>
              <a:uFillTx/>
              <a:latin typeface="Arial"/>
              <a:ea typeface="+mn-ea"/>
              <a:cs typeface="Arial"/>
            </a:endParaRP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626522" y="2410298"/>
            <a:ext cx="21399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Date of early response</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BB041"/>
                </a:solidFill>
                <a:effectLst/>
                <a:uLnTx/>
                <a:uFillTx/>
                <a:latin typeface="Arial"/>
                <a:ea typeface="+mn-ea"/>
                <a:cs typeface="Arial"/>
              </a:rPr>
              <a:t>27 August 2022</a:t>
            </a:r>
            <a:endParaRPr kumimoji="0" sz="1400" b="1" i="0" u="none" strike="noStrike" kern="1200" cap="none" spc="0" normalizeH="0" baseline="0" noProof="0">
              <a:ln>
                <a:noFill/>
              </a:ln>
              <a:solidFill>
                <a:srgbClr val="3BB041"/>
              </a:solidFill>
              <a:effectLst/>
              <a:uLnTx/>
              <a:uFillTx/>
              <a:latin typeface="Arial"/>
              <a:ea typeface="+mn-ea"/>
              <a:cs typeface="Arial"/>
            </a:endParaRPr>
          </a:p>
        </p:txBody>
      </p:sp>
      <p:sp>
        <p:nvSpPr>
          <p:cNvPr id="78" name="# DAYS">
            <a:extLst>
              <a:ext uri="{FF2B5EF4-FFF2-40B4-BE49-F238E27FC236}">
                <a16:creationId xmlns:a16="http://schemas.microsoft.com/office/drawing/2014/main" id="{44EE1BF1-05C4-9CBA-5165-C5471C3A5543}"/>
              </a:ext>
            </a:extLst>
          </p:cNvPr>
          <p:cNvSpPr txBox="1"/>
          <p:nvPr/>
        </p:nvSpPr>
        <p:spPr>
          <a:xfrm>
            <a:off x="2625181" y="1662047"/>
            <a:ext cx="1319975"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17 DAYS</a:t>
            </a:r>
            <a:endParaRPr kumimoji="0" sz="2200" b="1" i="0" u="none" strike="noStrike" kern="1200" cap="none" spc="0" normalizeH="0" baseline="0" noProof="0">
              <a:ln>
                <a:noFill/>
              </a:ln>
              <a:solidFill>
                <a:srgbClr val="FFFFFF"/>
              </a:solidFill>
              <a:effectLst/>
              <a:uLnTx/>
              <a:uFillTx/>
              <a:latin typeface="Arial"/>
              <a:ea typeface="+mn-ea"/>
              <a:cs typeface="Arial"/>
            </a:endParaRPr>
          </a:p>
        </p:txBody>
      </p:sp>
      <p:sp>
        <p:nvSpPr>
          <p:cNvPr id="79" name="# DAYS">
            <a:extLst>
              <a:ext uri="{FF2B5EF4-FFF2-40B4-BE49-F238E27FC236}">
                <a16:creationId xmlns:a16="http://schemas.microsoft.com/office/drawing/2014/main" id="{45325AEF-558F-2BCF-53EE-3E5C8646F701}"/>
              </a:ext>
            </a:extLst>
          </p:cNvPr>
          <p:cNvSpPr txBox="1"/>
          <p:nvPr/>
        </p:nvSpPr>
        <p:spPr>
          <a:xfrm>
            <a:off x="5672385" y="1676736"/>
            <a:ext cx="1170476"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 42 DAY</a:t>
            </a:r>
          </a:p>
        </p:txBody>
      </p:sp>
      <p:sp>
        <p:nvSpPr>
          <p:cNvPr id="80" name="# DAYS">
            <a:extLst>
              <a:ext uri="{FF2B5EF4-FFF2-40B4-BE49-F238E27FC236}">
                <a16:creationId xmlns:a16="http://schemas.microsoft.com/office/drawing/2014/main" id="{7E8B51A0-829D-B7CF-3C91-02A9B904F165}"/>
              </a:ext>
            </a:extLst>
          </p:cNvPr>
          <p:cNvSpPr txBox="1"/>
          <p:nvPr/>
        </p:nvSpPr>
        <p:spPr>
          <a:xfrm>
            <a:off x="8618248" y="1652277"/>
            <a:ext cx="1241428" cy="43088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a:ln>
                  <a:noFill/>
                </a:ln>
                <a:solidFill>
                  <a:srgbClr val="FFFFFF"/>
                </a:solidFill>
                <a:effectLst/>
                <a:uLnTx/>
                <a:uFillTx/>
                <a:latin typeface="Arial"/>
                <a:ea typeface="+mn-ea"/>
                <a:cs typeface="Arial"/>
              </a:rPr>
              <a:t>56</a:t>
            </a:r>
            <a:r>
              <a:rPr kumimoji="0" sz="2200" b="1" i="0" u="none" strike="noStrike" kern="1200" cap="none" spc="0" normalizeH="0" baseline="0" noProof="0">
                <a:ln>
                  <a:noFill/>
                </a:ln>
                <a:solidFill>
                  <a:srgbClr val="FFFFFF"/>
                </a:solidFill>
                <a:effectLst/>
                <a:uLnTx/>
                <a:uFillTx/>
                <a:latin typeface="Arial"/>
                <a:ea typeface="+mn-ea"/>
                <a:cs typeface="Arial"/>
              </a:rPr>
              <a:t> DAYS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12285" y="3962814"/>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Symptom similarity to malaria, </a:t>
            </a:r>
            <a:r>
              <a:rPr kumimoji="0" lang="en-US" sz="1200" b="0" i="0" u="none" strike="noStrike" kern="0" cap="none" spc="0" normalizeH="0" baseline="0" noProof="0" err="1">
                <a:ln>
                  <a:noFill/>
                </a:ln>
                <a:solidFill>
                  <a:srgbClr val="0C0F22"/>
                </a:solidFill>
                <a:effectLst/>
                <a:uLnTx/>
                <a:uFillTx/>
                <a:latin typeface="Arial" panose="020B0604020202020204" pitchFamily="34" charset="0"/>
                <a:ea typeface="+mn-lt"/>
                <a:cs typeface="Arial" panose="020B0604020202020204" pitchFamily="34" charset="0"/>
              </a:rPr>
              <a:t>etc</a:t>
            </a: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Sub-optimal awareness of HAT among health workers;</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Poor community health seeking</a:t>
            </a: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mn-cs"/>
            </a:endParaRPr>
          </a:p>
        </p:txBody>
      </p:sp>
      <p:sp>
        <p:nvSpPr>
          <p:cNvPr id="82" name="Rounded Rectangle 54">
            <a:extLst>
              <a:ext uri="{FF2B5EF4-FFF2-40B4-BE49-F238E27FC236}">
                <a16:creationId xmlns:a16="http://schemas.microsoft.com/office/drawing/2014/main" id="{A40F2558-7C9A-CB2B-95E8-5D05163D3C35}"/>
              </a:ext>
            </a:extLst>
          </p:cNvPr>
          <p:cNvSpPr/>
          <p:nvPr/>
        </p:nvSpPr>
        <p:spPr>
          <a:xfrm>
            <a:off x="2189313" y="3141326"/>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lt"/>
                <a:cs typeface="Arial" panose="020B0604020202020204" pitchFamily="34" charset="0"/>
              </a:rPr>
              <a:t>Weak lab staff competency to verify HAT;</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lt"/>
                <a:cs typeface="Arial" panose="020B0604020202020204" pitchFamily="34" charset="0"/>
              </a:rPr>
              <a:t>Weak lab referral system </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053980" y="3958334"/>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HAT not a priority disease in Ethiopia;</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HAT surveillance guidelines unavailable  </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053980" y="3131049"/>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Failed to notify PH threat to next level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17676" y="3962191"/>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Pct val="100000"/>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Arial" panose="020B0604020202020204" pitchFamily="34" charset="0"/>
              </a:rPr>
              <a:t>Communication delay between zone, regional, and federal levels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15798" y="996945"/>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TARGET</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15798" y="1769763"/>
            <a:ext cx="1223739"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TIMELINE</a:t>
            </a:r>
          </a:p>
        </p:txBody>
      </p:sp>
      <p:sp>
        <p:nvSpPr>
          <p:cNvPr id="88" name="TextBox 87">
            <a:extLst>
              <a:ext uri="{FF2B5EF4-FFF2-40B4-BE49-F238E27FC236}">
                <a16:creationId xmlns:a16="http://schemas.microsoft.com/office/drawing/2014/main" id="{F06A252A-D11E-E6BC-99B2-9C34733DB866}"/>
              </a:ext>
            </a:extLst>
          </p:cNvPr>
          <p:cNvSpPr txBox="1"/>
          <p:nvPr/>
        </p:nvSpPr>
        <p:spPr>
          <a:xfrm>
            <a:off x="454268" y="3138300"/>
            <a:ext cx="136772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BOTTLENECKS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17698" y="5955929"/>
            <a:ext cx="1304290" cy="461665"/>
          </a:xfrm>
          <a:prstGeom prst="rect">
            <a:avLst/>
          </a:prstGeom>
          <a:noFill/>
        </p:spPr>
        <p:txBody>
          <a:bodyPr wrap="square" lIns="91440" tIns="45720" rIns="91440" bIns="45720" anchor="t">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lang="en-US" sz="1200" b="1">
                <a:solidFill>
                  <a:srgbClr val="618393"/>
                </a:solidFill>
                <a:latin typeface="Arial"/>
                <a:cs typeface="Arial"/>
              </a:rPr>
              <a:t>CORRECTIVE</a:t>
            </a:r>
            <a:endPar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endParaRP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a:cs typeface="Arial"/>
              </a:rPr>
              <a:t>ACTIONS</a:t>
            </a:r>
            <a:endParaRPr kumimoji="0" lang="en-US" sz="1200" b="0" i="0" u="none" strike="noStrike" kern="1200" cap="none" spc="0" normalizeH="0" baseline="0" noProof="0">
              <a:ln>
                <a:noFill/>
              </a:ln>
              <a:solidFill>
                <a:srgbClr val="618393"/>
              </a:solidFill>
              <a:effectLst/>
              <a:uLnTx/>
              <a:uFillTx/>
              <a:latin typeface="Arial"/>
              <a:cs typeface="Arial"/>
            </a:endParaRPr>
          </a:p>
        </p:txBody>
      </p:sp>
      <p:sp>
        <p:nvSpPr>
          <p:cNvPr id="90" name="Rounded Rectangle 75">
            <a:extLst>
              <a:ext uri="{FF2B5EF4-FFF2-40B4-BE49-F238E27FC236}">
                <a16:creationId xmlns:a16="http://schemas.microsoft.com/office/drawing/2014/main" id="{978BBFBC-67A6-25DD-6835-1B28D53F15E0}"/>
              </a:ext>
            </a:extLst>
          </p:cNvPr>
          <p:cNvSpPr/>
          <p:nvPr/>
        </p:nvSpPr>
        <p:spPr>
          <a:xfrm>
            <a:off x="8196094" y="4960696"/>
            <a:ext cx="2843387"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a:cs typeface="Arial"/>
              </a:rPr>
              <a:t>Coordination/budget from regional PH;</a:t>
            </a:r>
          </a:p>
          <a:p>
            <a:pPr fontAlgn="base">
              <a:defRPr/>
            </a:pPr>
            <a:r>
              <a:rPr kumimoji="0" lang="en-US" sz="1200" b="0" i="0" u="none" strike="noStrike" kern="1200" cap="none" spc="0" normalizeH="0" baseline="0" noProof="0">
                <a:ln>
                  <a:noFill/>
                </a:ln>
                <a:solidFill>
                  <a:srgbClr val="0C0F22"/>
                </a:solidFill>
                <a:effectLst/>
                <a:uLnTx/>
                <a:uFillTx/>
                <a:latin typeface="Arial"/>
                <a:cs typeface="Arial"/>
              </a:rPr>
              <a:t>WHO drug provision</a:t>
            </a:r>
            <a:r>
              <a:rPr lang="en-US" sz="1200">
                <a:solidFill>
                  <a:srgbClr val="0C0F22"/>
                </a:solidFill>
                <a:latin typeface="Arial"/>
                <a:cs typeface="Arial"/>
              </a:rPr>
              <a:t> </a:t>
            </a:r>
            <a:r>
              <a:rPr kumimoji="0" lang="en-US" sz="1200" b="0" i="0" u="none" strike="noStrike" kern="1200" cap="none" spc="0" normalizeH="0" baseline="0" noProof="0">
                <a:ln>
                  <a:noFill/>
                </a:ln>
                <a:solidFill>
                  <a:srgbClr val="0C0F22"/>
                </a:solidFill>
                <a:effectLst/>
                <a:uLnTx/>
                <a:uFillTx/>
                <a:latin typeface="Arial"/>
                <a:cs typeface="Arial"/>
              </a:rPr>
              <a:t>+</a:t>
            </a:r>
            <a:r>
              <a:rPr lang="en-US" sz="1200">
                <a:solidFill>
                  <a:srgbClr val="0C0F22"/>
                </a:solidFill>
                <a:latin typeface="Arial"/>
                <a:cs typeface="Arial"/>
              </a:rPr>
              <a:t> </a:t>
            </a:r>
            <a:r>
              <a:rPr kumimoji="0" lang="en-US" sz="1200" b="0" i="0" u="none" strike="noStrike" kern="1200" cap="none" spc="0" normalizeH="0" baseline="0" noProof="0">
                <a:ln>
                  <a:noFill/>
                </a:ln>
                <a:solidFill>
                  <a:srgbClr val="0C0F22"/>
                </a:solidFill>
                <a:effectLst/>
                <a:uLnTx/>
                <a:uFillTx/>
                <a:latin typeface="Arial"/>
                <a:cs typeface="Arial"/>
              </a:rPr>
              <a:t>case management</a:t>
            </a:r>
            <a:endParaRPr lang="en-US" sz="1200" b="0" i="0" u="none" strike="noStrike" kern="1200" cap="none" spc="0" normalizeH="0" baseline="0" noProof="0">
              <a:ln>
                <a:noFill/>
              </a:ln>
              <a:solidFill>
                <a:srgbClr val="0C0F22"/>
              </a:solidFill>
              <a:effectLst/>
              <a:uLnTx/>
              <a:uFillTx/>
              <a:latin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a:cs typeface="Arial"/>
              </a:rPr>
              <a:t>Financial support from EPHI;</a:t>
            </a:r>
            <a:endParaRPr lang="en-US" sz="1200" b="0" i="0" u="none" strike="noStrike" kern="1200" cap="none" spc="0" normalizeH="0" baseline="0" noProof="0">
              <a:ln>
                <a:noFill/>
              </a:ln>
              <a:solidFill>
                <a:srgbClr val="0C0F22"/>
              </a:solidFill>
              <a:effectLst/>
              <a:uLnTx/>
              <a:uFillTx/>
              <a:latin typeface="Arial"/>
              <a:cs typeface="Arial"/>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a:cs typeface="Arial"/>
              </a:rPr>
              <a:t>Coordination by One Health actors </a:t>
            </a:r>
            <a:endParaRPr lang="en-US" sz="1200" b="0" i="0" u="none" strike="noStrike" kern="1200" cap="none" spc="0" normalizeH="0" baseline="0" noProof="0">
              <a:ln>
                <a:noFill/>
              </a:ln>
              <a:solidFill>
                <a:srgbClr val="000000"/>
              </a:solidFill>
              <a:effectLst/>
              <a:uLnTx/>
              <a:uFillTx/>
              <a:latin typeface="Arial"/>
              <a:cs typeface="Arial"/>
            </a:endParaRP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12284" y="5937643"/>
            <a:ext cx="8827197" cy="628367"/>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IMMEDIATE</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Training of health workers, community advocacy, lab capacity strengthening, interim guidelines on HAT </a:t>
            </a:r>
          </a:p>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LONG TERM</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 PH training on emerging/re-emerging diseases, drug availability, increased budget allocation, HCW capacity building in </a:t>
            </a:r>
            <a:r>
              <a:rPr kumimoji="0" lang="en-US" sz="1200" b="0" i="0" u="none" strike="noStrike" kern="0" cap="none" spc="0" normalizeH="0" baseline="0" noProof="0" err="1">
                <a:ln>
                  <a:noFill/>
                </a:ln>
                <a:solidFill>
                  <a:srgbClr val="384D56"/>
                </a:solidFill>
                <a:effectLst/>
                <a:uLnTx/>
                <a:uFillTx/>
                <a:latin typeface="Arial" panose="020B0604020202020204" pitchFamily="34" charset="0"/>
                <a:ea typeface="+mn-ea"/>
                <a:cs typeface="Arial" panose="020B0604020202020204" pitchFamily="34" charset="0"/>
              </a:rPr>
              <a:t>hig</a:t>
            </a:r>
            <a:r>
              <a:rPr kumimoji="0" lang="en-US" sz="1200" b="0" i="0" u="none" strike="noStrike" kern="0" cap="none" spc="0" normalizeH="0" baseline="0" noProof="0">
                <a:ln>
                  <a:noFill/>
                </a:ln>
                <a:solidFill>
                  <a:srgbClr val="384D56"/>
                </a:solidFill>
                <a:effectLst/>
                <a:uLnTx/>
                <a:uFillTx/>
                <a:latin typeface="Arial" panose="020B0604020202020204" pitchFamily="34" charset="0"/>
                <a:ea typeface="+mn-ea"/>
                <a:cs typeface="Arial" panose="020B0604020202020204" pitchFamily="34" charset="0"/>
              </a:rPr>
              <a:t>h-risk areas, equipping treatment center</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20801" y="5055026"/>
            <a:ext cx="1098507"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618393"/>
                </a:solidFill>
                <a:effectLst/>
                <a:uLnTx/>
                <a:uFillTx/>
                <a:latin typeface="Arial" panose="020B0604020202020204" pitchFamily="34" charset="0"/>
                <a:ea typeface="+mn-ea"/>
                <a:cs typeface="Arial" panose="020B0604020202020204" pitchFamily="34" charset="0"/>
              </a:rPr>
              <a:t>ENABLERS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02403" y="3146073"/>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Lack of HAT drug in country;</a:t>
            </a:r>
          </a:p>
          <a:p>
            <a:pPr marL="0" marR="0" lvl="0" indent="0" algn="l" defTabSz="914446" rtl="0" eaLnBrk="1" fontAlgn="auto" latinLnBrk="0" hangingPunct="1">
              <a:lnSpc>
                <a:spcPct val="100000"/>
              </a:lnSpc>
              <a:spcBef>
                <a:spcPts val="0"/>
              </a:spcBef>
              <a:spcAft>
                <a:spcPts val="0"/>
              </a:spcAft>
              <a:buClrTx/>
              <a:buSzTx/>
              <a:buFontTx/>
              <a:buNone/>
              <a:tabLst/>
              <a:defRPr>
                <a:solidFill>
                  <a:srgbClr val="0C0F22"/>
                </a:solidFill>
              </a:defRPr>
            </a:pPr>
            <a:r>
              <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rPr>
              <a:t>Diagnostic supply interruptions</a:t>
            </a: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ea"/>
              <a:cs typeface="+mn-cs"/>
            </a:endParaRP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053980" y="4960697"/>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panose="020B0604020202020204" pitchFamily="34" charset="0"/>
                <a:ea typeface="+mn-ea"/>
                <a:cs typeface="+mn-cs"/>
              </a:rPr>
              <a:t>Availability of phone line;</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panose="020B0604020202020204" pitchFamily="34" charset="0"/>
                <a:ea typeface="+mn-ea"/>
                <a:cs typeface="+mn-cs"/>
              </a:rPr>
              <a:t>Good communication among primary hospital staff</a:t>
            </a:r>
            <a:endParaRPr kumimoji="0" lang="en-US" sz="1200" b="0" i="0" u="none" strike="noStrike" kern="0" cap="none" spc="0" normalizeH="0" baseline="0" noProof="0">
              <a:ln>
                <a:noFill/>
              </a:ln>
              <a:solidFill>
                <a:srgbClr val="0C0F22"/>
              </a:solidFill>
              <a:effectLst/>
              <a:uLnTx/>
              <a:uFillTx/>
              <a:latin typeface="Arial" panose="020B0604020202020204" pitchFamily="34" charset="0"/>
              <a:ea typeface="+mn-lt"/>
              <a:cs typeface="Arial" panose="020B0604020202020204" pitchFamily="34" charset="0"/>
            </a:endParaRP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12285" y="4960697"/>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panose="020B0604020202020204" pitchFamily="34" charset="0"/>
                <a:ea typeface="+mn-ea"/>
                <a:cs typeface="+mn-cs"/>
              </a:rPr>
              <a:t>Motivated staff at primary hospital;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C0F22"/>
                </a:solidFill>
                <a:effectLst/>
                <a:uLnTx/>
                <a:uFillTx/>
                <a:latin typeface="Arial" panose="020B0604020202020204" pitchFamily="34" charset="0"/>
                <a:ea typeface="+mn-ea"/>
                <a:cs typeface="+mn-cs"/>
              </a:rPr>
              <a:t>WHO &amp; EPHI support for laboratory confirmation​</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1" name="Oval 10">
            <a:extLst>
              <a:ext uri="{FF2B5EF4-FFF2-40B4-BE49-F238E27FC236}">
                <a16:creationId xmlns:a16="http://schemas.microsoft.com/office/drawing/2014/main" id="{331CECC1-2C37-F2EE-B66A-40BBAB005F43}"/>
              </a:ext>
            </a:extLst>
          </p:cNvPr>
          <p:cNvSpPr/>
          <p:nvPr/>
        </p:nvSpPr>
        <p:spPr>
          <a:xfrm>
            <a:off x="1723008" y="1527235"/>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926704" y="1689596"/>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10829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48562" y="3924372"/>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10829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019582" y="3924372"/>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10829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65905" y="3924372"/>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136892" y="4932312"/>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007911" y="4932312"/>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8124736" y="4932312"/>
            <a:ext cx="212232" cy="212232"/>
          </a:xfrm>
          <a:prstGeom prst="rect">
            <a:avLst/>
          </a:prstGeom>
        </p:spPr>
      </p:pic>
      <p:sp>
        <p:nvSpPr>
          <p:cNvPr id="2" name="Title 2">
            <a:extLst>
              <a:ext uri="{FF2B5EF4-FFF2-40B4-BE49-F238E27FC236}">
                <a16:creationId xmlns:a16="http://schemas.microsoft.com/office/drawing/2014/main" id="{063128E9-8C30-7BBD-72C6-33965D63B77A}"/>
              </a:ext>
            </a:extLst>
          </p:cNvPr>
          <p:cNvSpPr>
            <a:spLocks noGrp="1"/>
          </p:cNvSpPr>
          <p:nvPr>
            <p:ph type="title"/>
          </p:nvPr>
        </p:nvSpPr>
        <p:spPr>
          <a:xfrm>
            <a:off x="208814" y="202023"/>
            <a:ext cx="11482280" cy="1087808"/>
          </a:xfrm>
        </p:spPr>
        <p:txBody>
          <a:bodyPr>
            <a:normAutofit/>
          </a:bodyPr>
          <a:lstStyle/>
          <a:p>
            <a:r>
              <a:rPr lang="en-US">
                <a:latin typeface="Arial"/>
                <a:cs typeface="Arial"/>
              </a:rPr>
              <a:t>Human African </a:t>
            </a:r>
            <a:r>
              <a:rPr lang="en-US"/>
              <a:t>Trypanosomiasis (HAT) | Ethiopia</a:t>
            </a:r>
            <a:r>
              <a:rPr lang="en-US">
                <a:latin typeface="Arial"/>
                <a:cs typeface="Arial"/>
              </a:rPr>
              <a:t>  </a:t>
            </a:r>
            <a:endParaRPr lang="en-US"/>
          </a:p>
        </p:txBody>
      </p:sp>
    </p:spTree>
    <p:extLst>
      <p:ext uri="{BB962C8B-B14F-4D97-AF65-F5344CB8AC3E}">
        <p14:creationId xmlns:p14="http://schemas.microsoft.com/office/powerpoint/2010/main" val="12241398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2074167"/>
            <a:ext cx="6693029" cy="2911331"/>
          </a:xfrm>
        </p:spPr>
        <p:txBody>
          <a:bodyPr vert="horz" lIns="91440" tIns="45720" rIns="91440" bIns="45720" rtlCol="0" anchor="t">
            <a:noAutofit/>
          </a:bodyPr>
          <a:lstStyle/>
          <a:p>
            <a:r>
              <a:rPr lang="en-US" sz="3500">
                <a:latin typeface="Arial"/>
                <a:cs typeface="Arial"/>
              </a:rPr>
              <a:t>If you were conducting 7-1-7 activities in Ethiopia, who would you want to be part of a stakeholder group for this outbreak?</a:t>
            </a:r>
            <a:endParaRPr lang="en-US" sz="3500">
              <a:cs typeface="Arial"/>
            </a:endParaRPr>
          </a:p>
        </p:txBody>
      </p:sp>
      <p:pic>
        <p:nvPicPr>
          <p:cNvPr id="8" name="Graphic 9">
            <a:extLst>
              <a:ext uri="{FF2B5EF4-FFF2-40B4-BE49-F238E27FC236}">
                <a16:creationId xmlns:a16="http://schemas.microsoft.com/office/drawing/2014/main" id="{265E2420-6D86-BC4C-2586-A939EC951E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6E069EC9-3CD4-4EBF-77C5-4B6184E5EEDA}"/>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32672364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6DE8A-FBE3-5ABA-F0F8-16F4CB33BD33}"/>
            </a:ext>
          </a:extLst>
        </p:cNvPr>
        <p:cNvGrpSpPr/>
        <p:nvPr/>
      </p:nvGrpSpPr>
      <p:grpSpPr>
        <a:xfrm>
          <a:off x="0" y="0"/>
          <a:ext cx="0" cy="0"/>
          <a:chOff x="0" y="0"/>
          <a:chExt cx="0" cy="0"/>
        </a:xfrm>
      </p:grpSpPr>
      <p:sp>
        <p:nvSpPr>
          <p:cNvPr id="20" name="Rounded Rectangle 19">
            <a:extLst>
              <a:ext uri="{FF2B5EF4-FFF2-40B4-BE49-F238E27FC236}">
                <a16:creationId xmlns:a16="http://schemas.microsoft.com/office/drawing/2014/main" id="{81F0C4E0-DE11-7E8A-7AD9-33B13B89CF74}"/>
              </a:ext>
            </a:extLst>
          </p:cNvPr>
          <p:cNvSpPr/>
          <p:nvPr/>
        </p:nvSpPr>
        <p:spPr>
          <a:xfrm>
            <a:off x="4836797" y="3869634"/>
            <a:ext cx="6696573" cy="2796209"/>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ext Placeholder 4">
            <a:extLst>
              <a:ext uri="{FF2B5EF4-FFF2-40B4-BE49-F238E27FC236}">
                <a16:creationId xmlns:a16="http://schemas.microsoft.com/office/drawing/2014/main" id="{80760D79-B4DB-9B8B-AD9D-926BE11BB98F}"/>
              </a:ext>
            </a:extLst>
          </p:cNvPr>
          <p:cNvSpPr>
            <a:spLocks noGrp="1"/>
          </p:cNvSpPr>
          <p:nvPr>
            <p:ph type="body" sz="half" idx="10"/>
          </p:nvPr>
        </p:nvSpPr>
        <p:spPr>
          <a:xfrm>
            <a:off x="4835951" y="594724"/>
            <a:ext cx="6877077" cy="400639"/>
          </a:xfrm>
        </p:spPr>
        <p:txBody>
          <a:bodyPr/>
          <a:lstStyle/>
          <a:p>
            <a:r>
              <a:rPr lang="en-US" sz="2200"/>
              <a:t>List of stakeholders for the HAT One Health outbreak in Ethiopia</a:t>
            </a:r>
          </a:p>
          <a:p>
            <a:endParaRPr lang="en-US"/>
          </a:p>
          <a:p>
            <a:endParaRPr lang="en-US"/>
          </a:p>
          <a:p>
            <a:endParaRPr lang="en-US"/>
          </a:p>
        </p:txBody>
      </p:sp>
      <p:graphicFrame>
        <p:nvGraphicFramePr>
          <p:cNvPr id="11" name="Table 13">
            <a:extLst>
              <a:ext uri="{FF2B5EF4-FFF2-40B4-BE49-F238E27FC236}">
                <a16:creationId xmlns:a16="http://schemas.microsoft.com/office/drawing/2014/main" id="{448A7DC0-2E36-64AC-E90C-FD9E6B22ADF6}"/>
              </a:ext>
            </a:extLst>
          </p:cNvPr>
          <p:cNvGraphicFramePr>
            <a:graphicFrameLocks noGrp="1"/>
          </p:cNvGraphicFramePr>
          <p:nvPr>
            <p:extLst>
              <p:ext uri="{D42A27DB-BD31-4B8C-83A1-F6EECF244321}">
                <p14:modId xmlns:p14="http://schemas.microsoft.com/office/powerpoint/2010/main" val="4189271817"/>
              </p:ext>
            </p:extLst>
          </p:nvPr>
        </p:nvGraphicFramePr>
        <p:xfrm>
          <a:off x="4835951" y="1445070"/>
          <a:ext cx="3605684" cy="2194344"/>
        </p:xfrm>
        <a:graphic>
          <a:graphicData uri="http://schemas.openxmlformats.org/drawingml/2006/table">
            <a:tbl>
              <a:tblPr firstRow="1" bandRow="1">
                <a:tableStyleId>{5C22544A-7EE6-4342-B048-85BDC9FD1C3A}</a:tableStyleId>
              </a:tblPr>
              <a:tblGrid>
                <a:gridCol w="3605684">
                  <a:extLst>
                    <a:ext uri="{9D8B030D-6E8A-4147-A177-3AD203B41FA5}">
                      <a16:colId xmlns:a16="http://schemas.microsoft.com/office/drawing/2014/main" val="86719991"/>
                    </a:ext>
                  </a:extLst>
                </a:gridCol>
              </a:tblGrid>
              <a:tr h="365718">
                <a:tc>
                  <a:txBody>
                    <a:bodyPr/>
                    <a:lstStyle/>
                    <a:p>
                      <a:r>
                        <a:rPr lang="en-US">
                          <a:latin typeface="Arial"/>
                        </a:rPr>
                        <a:t>Multi-sectoral</a:t>
                      </a:r>
                    </a:p>
                  </a:txBody>
                  <a:tcPr/>
                </a:tc>
                <a:extLst>
                  <a:ext uri="{0D108BD9-81ED-4DB2-BD59-A6C34878D82A}">
                    <a16:rowId xmlns:a16="http://schemas.microsoft.com/office/drawing/2014/main" val="1331269829"/>
                  </a:ext>
                </a:extLst>
              </a:tr>
              <a:tr h="1828584">
                <a:tc>
                  <a:txBody>
                    <a:bodyPr/>
                    <a:lstStyle/>
                    <a:p>
                      <a:pPr marL="285750" indent="-285750">
                        <a:buFont typeface="Arial" panose="020B0604020202020204" pitchFamily="34" charset="0"/>
                        <a:buChar char="•"/>
                      </a:pPr>
                      <a:r>
                        <a:rPr lang="en-US" sz="1800">
                          <a:latin typeface="Arial"/>
                        </a:rPr>
                        <a:t>Public Health agencies</a:t>
                      </a:r>
                    </a:p>
                    <a:p>
                      <a:pPr marL="285750" indent="-285750">
                        <a:buFont typeface="Arial" panose="020B0604020202020204" pitchFamily="34" charset="0"/>
                        <a:buChar char="•"/>
                      </a:pPr>
                      <a:r>
                        <a:rPr lang="en-US" sz="1800">
                          <a:latin typeface="Arial"/>
                        </a:rPr>
                        <a:t>Agriculture agencies</a:t>
                      </a:r>
                    </a:p>
                    <a:p>
                      <a:pPr marL="285750" indent="-285750">
                        <a:buFont typeface="Arial" panose="020B0604020202020204" pitchFamily="34" charset="0"/>
                        <a:buChar char="•"/>
                      </a:pPr>
                      <a:r>
                        <a:rPr lang="en-US" sz="1800">
                          <a:latin typeface="Arial"/>
                        </a:rPr>
                        <a:t>Environmental agencies</a:t>
                      </a:r>
                    </a:p>
                    <a:p>
                      <a:pPr marL="285750" indent="-285750">
                        <a:buFont typeface="Arial" panose="020B0604020202020204" pitchFamily="34" charset="0"/>
                        <a:buChar char="•"/>
                      </a:pPr>
                      <a:r>
                        <a:rPr lang="en-US" sz="1800">
                          <a:latin typeface="Arial"/>
                        </a:rPr>
                        <a:t>One Health </a:t>
                      </a:r>
                    </a:p>
                    <a:p>
                      <a:pPr marL="285750" indent="-285750">
                        <a:buFont typeface="Arial" panose="020B0604020202020204" pitchFamily="34" charset="0"/>
                        <a:buChar char="•"/>
                      </a:pPr>
                      <a:r>
                        <a:rPr lang="en-US" sz="1800">
                          <a:latin typeface="Arial"/>
                        </a:rPr>
                        <a:t>Laboratory</a:t>
                      </a:r>
                    </a:p>
                    <a:p>
                      <a:pPr marL="285750" indent="-285750">
                        <a:buFont typeface="Arial" panose="020B0604020202020204" pitchFamily="34" charset="0"/>
                        <a:buChar char="•"/>
                      </a:pPr>
                      <a:r>
                        <a:rPr lang="en-US" sz="1800">
                          <a:latin typeface="Arial"/>
                        </a:rPr>
                        <a:t>Academic institutions</a:t>
                      </a:r>
                    </a:p>
                  </a:txBody>
                  <a:tcPr/>
                </a:tc>
                <a:extLst>
                  <a:ext uri="{0D108BD9-81ED-4DB2-BD59-A6C34878D82A}">
                    <a16:rowId xmlns:a16="http://schemas.microsoft.com/office/drawing/2014/main" val="1752448874"/>
                  </a:ext>
                </a:extLst>
              </a:tr>
            </a:tbl>
          </a:graphicData>
        </a:graphic>
      </p:graphicFrame>
      <p:sp>
        <p:nvSpPr>
          <p:cNvPr id="14" name="Content Placeholder 2">
            <a:extLst>
              <a:ext uri="{FF2B5EF4-FFF2-40B4-BE49-F238E27FC236}">
                <a16:creationId xmlns:a16="http://schemas.microsoft.com/office/drawing/2014/main" id="{77DD7E6F-7312-F178-9459-87447D7A5F6C}"/>
              </a:ext>
            </a:extLst>
          </p:cNvPr>
          <p:cNvSpPr>
            <a:spLocks noGrp="1"/>
          </p:cNvSpPr>
          <p:nvPr>
            <p:ph idx="1"/>
          </p:nvPr>
        </p:nvSpPr>
        <p:spPr>
          <a:xfrm>
            <a:off x="4900636" y="3973875"/>
            <a:ext cx="3459910" cy="2587725"/>
          </a:xfrm>
        </p:spPr>
        <p:txBody>
          <a:bodyPr vert="horz" lIns="91440" tIns="45720" rIns="91440" bIns="45720" rtlCol="0" anchor="t">
            <a:noAutofit/>
          </a:bodyPr>
          <a:lstStyle/>
          <a:p>
            <a:pPr marL="0" indent="0">
              <a:buNone/>
            </a:pPr>
            <a:r>
              <a:rPr lang="en-US" sz="1900" b="1">
                <a:solidFill>
                  <a:schemeClr val="tx2"/>
                </a:solidFill>
                <a:latin typeface="Arial"/>
                <a:cs typeface="Arial"/>
              </a:rPr>
              <a:t>Individual roles</a:t>
            </a:r>
          </a:p>
          <a:p>
            <a:r>
              <a:rPr lang="en-US" sz="1800">
                <a:solidFill>
                  <a:schemeClr val="tx1"/>
                </a:solidFill>
                <a:latin typeface="Arial"/>
                <a:cs typeface="Arial"/>
              </a:rPr>
              <a:t>Public health experts</a:t>
            </a:r>
          </a:p>
          <a:p>
            <a:r>
              <a:rPr lang="en-US" sz="1800">
                <a:solidFill>
                  <a:schemeClr val="tx1"/>
                </a:solidFill>
                <a:latin typeface="Arial"/>
                <a:cs typeface="Arial"/>
              </a:rPr>
              <a:t>Epidemiologists / field epis</a:t>
            </a:r>
          </a:p>
          <a:p>
            <a:r>
              <a:rPr lang="en-US" sz="1800">
                <a:solidFill>
                  <a:schemeClr val="tx1"/>
                </a:solidFill>
                <a:latin typeface="Arial"/>
                <a:cs typeface="Arial"/>
              </a:rPr>
              <a:t>Veterinarians</a:t>
            </a:r>
          </a:p>
          <a:p>
            <a:r>
              <a:rPr lang="en-US" sz="1800">
                <a:solidFill>
                  <a:schemeClr val="tx1"/>
                </a:solidFill>
                <a:latin typeface="Arial"/>
                <a:cs typeface="Arial"/>
              </a:rPr>
              <a:t>Medical technologists</a:t>
            </a:r>
          </a:p>
          <a:p>
            <a:r>
              <a:rPr lang="en-US" sz="1800">
                <a:solidFill>
                  <a:schemeClr val="tx1"/>
                </a:solidFill>
                <a:latin typeface="Arial"/>
                <a:cs typeface="Arial"/>
              </a:rPr>
              <a:t>Vet lab technologists</a:t>
            </a:r>
          </a:p>
          <a:p>
            <a:r>
              <a:rPr lang="en-US" sz="1800">
                <a:solidFill>
                  <a:schemeClr val="tx1"/>
                </a:solidFill>
                <a:latin typeface="Arial"/>
                <a:cs typeface="Arial"/>
              </a:rPr>
              <a:t>Medical anthropologist</a:t>
            </a:r>
          </a:p>
          <a:p>
            <a:endParaRPr lang="en-US" sz="1800">
              <a:solidFill>
                <a:schemeClr val="tx1"/>
              </a:solidFill>
              <a:latin typeface="Arial"/>
              <a:cs typeface="Arial"/>
            </a:endParaRPr>
          </a:p>
          <a:p>
            <a:endParaRPr lang="en-US" sz="1800">
              <a:solidFill>
                <a:schemeClr val="tx1"/>
              </a:solidFill>
              <a:cs typeface="Arial"/>
            </a:endParaRPr>
          </a:p>
          <a:p>
            <a:pPr lvl="1">
              <a:buFont typeface="Courier New" panose="020B0604020202020204" pitchFamily="34" charset="0"/>
              <a:buChar char="o"/>
            </a:pPr>
            <a:endParaRPr lang="en-US" sz="1800">
              <a:solidFill>
                <a:schemeClr val="tx1"/>
              </a:solidFill>
              <a:cs typeface="Arial"/>
            </a:endParaRPr>
          </a:p>
          <a:p>
            <a:pPr marL="0" indent="0">
              <a:buNone/>
            </a:pPr>
            <a:endParaRPr lang="en-US" sz="1800">
              <a:solidFill>
                <a:schemeClr val="tx1"/>
              </a:solidFill>
              <a:cs typeface="Arial"/>
            </a:endParaRPr>
          </a:p>
        </p:txBody>
      </p:sp>
      <p:sp>
        <p:nvSpPr>
          <p:cNvPr id="18" name="Content Placeholder 2">
            <a:extLst>
              <a:ext uri="{FF2B5EF4-FFF2-40B4-BE49-F238E27FC236}">
                <a16:creationId xmlns:a16="http://schemas.microsoft.com/office/drawing/2014/main" id="{7FA7448C-4A57-E9E5-6A03-C5D1371A6C5E}"/>
              </a:ext>
            </a:extLst>
          </p:cNvPr>
          <p:cNvSpPr txBox="1">
            <a:spLocks/>
          </p:cNvSpPr>
          <p:nvPr/>
        </p:nvSpPr>
        <p:spPr>
          <a:xfrm>
            <a:off x="8162303" y="3949093"/>
            <a:ext cx="3459910" cy="258772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000" b="1" i="0" u="none" strike="noStrike" kern="1200" cap="none" spc="0" normalizeH="0" baseline="0" noProof="0">
                <a:ln>
                  <a:noFill/>
                </a:ln>
                <a:solidFill>
                  <a:srgbClr val="618393"/>
                </a:solidFill>
                <a:effectLst/>
                <a:uLnTx/>
                <a:uFillTx/>
                <a:latin typeface="Arial"/>
                <a:ea typeface="+mn-ea"/>
                <a:cs typeface="Arial"/>
              </a:rPr>
              <a:t>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Vet entomologists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Medical entomologists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Environmentalists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Wildlife experts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1800" b="0" i="0" u="none" strike="noStrike" kern="1200" cap="none" spc="0" normalizeH="0" baseline="0" noProof="0">
                <a:ln>
                  <a:noFill/>
                </a:ln>
                <a:solidFill>
                  <a:srgbClr val="384D56"/>
                </a:solidFill>
                <a:effectLst/>
                <a:uLnTx/>
                <a:uFillTx/>
                <a:latin typeface="Arial"/>
                <a:ea typeface="+mn-ea"/>
                <a:cs typeface="Arial"/>
              </a:rPr>
              <a:t>Risk communication experts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a:rPr>
              <a:t>…</a:t>
            </a:r>
          </a:p>
          <a:p>
            <a:pPr marL="685800" marR="0" lvl="1" indent="-228600" algn="l" defTabSz="914400" rtl="0" eaLnBrk="1" fontAlgn="auto" latinLnBrk="0" hangingPunct="1">
              <a:lnSpc>
                <a:spcPct val="90000"/>
              </a:lnSpc>
              <a:spcBef>
                <a:spcPts val="500"/>
              </a:spcBef>
              <a:spcAft>
                <a:spcPts val="0"/>
              </a:spcAft>
              <a:buClr>
                <a:srgbClr val="3BB042"/>
              </a:buClr>
              <a:buSzTx/>
              <a:buFont typeface="Courier New" panose="020B0604020202020204" pitchFamily="34" charset="0"/>
              <a:buChar char="o"/>
              <a:tabLst/>
              <a:defRPr/>
            </a:pPr>
            <a:endParaRPr kumimoji="0" lang="en-US" sz="2000" b="0" i="0" u="none" strike="noStrike" kern="1200" cap="none" spc="0" normalizeH="0" baseline="0" noProof="0">
              <a:ln>
                <a:noFill/>
              </a:ln>
              <a:solidFill>
                <a:srgbClr val="384D56"/>
              </a:solidFill>
              <a:effectLst/>
              <a:uLnTx/>
              <a:uFillTx/>
              <a:latin typeface="Arial" panose="020B0604020202020204" pitchFamily="34" charset="0"/>
              <a:ea typeface="+mn-ea"/>
              <a:cs typeface="Arial"/>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200" b="0" i="0" u="none" strike="noStrike" kern="1200" cap="none" spc="0" normalizeH="0" baseline="0" noProof="0">
              <a:ln>
                <a:noFill/>
              </a:ln>
              <a:solidFill>
                <a:srgbClr val="384D56"/>
              </a:solidFill>
              <a:effectLst/>
              <a:uLnTx/>
              <a:uFillTx/>
              <a:latin typeface="Arial" panose="020B0604020202020204" pitchFamily="34" charset="0"/>
              <a:ea typeface="+mn-ea"/>
              <a:cs typeface="Arial"/>
            </a:endParaRPr>
          </a:p>
        </p:txBody>
      </p:sp>
      <p:graphicFrame>
        <p:nvGraphicFramePr>
          <p:cNvPr id="4" name="Table 13">
            <a:extLst>
              <a:ext uri="{FF2B5EF4-FFF2-40B4-BE49-F238E27FC236}">
                <a16:creationId xmlns:a16="http://schemas.microsoft.com/office/drawing/2014/main" id="{99E5C840-3D10-E8C0-8B45-999AB78CC9DC}"/>
              </a:ext>
            </a:extLst>
          </p:cNvPr>
          <p:cNvGraphicFramePr>
            <a:graphicFrameLocks noGrp="1"/>
          </p:cNvGraphicFramePr>
          <p:nvPr>
            <p:extLst>
              <p:ext uri="{D42A27DB-BD31-4B8C-83A1-F6EECF244321}">
                <p14:modId xmlns:p14="http://schemas.microsoft.com/office/powerpoint/2010/main" val="3918489656"/>
              </p:ext>
            </p:extLst>
          </p:nvPr>
        </p:nvGraphicFramePr>
        <p:xfrm>
          <a:off x="8441635" y="1440187"/>
          <a:ext cx="3087344" cy="2201530"/>
        </p:xfrm>
        <a:graphic>
          <a:graphicData uri="http://schemas.openxmlformats.org/drawingml/2006/table">
            <a:tbl>
              <a:tblPr firstRow="1" bandRow="1">
                <a:tableStyleId>{5C22544A-7EE6-4342-B048-85BDC9FD1C3A}</a:tableStyleId>
              </a:tblPr>
              <a:tblGrid>
                <a:gridCol w="3087344">
                  <a:extLst>
                    <a:ext uri="{9D8B030D-6E8A-4147-A177-3AD203B41FA5}">
                      <a16:colId xmlns:a16="http://schemas.microsoft.com/office/drawing/2014/main" val="29389001"/>
                    </a:ext>
                  </a:extLst>
                </a:gridCol>
              </a:tblGrid>
              <a:tr h="358790">
                <a:tc>
                  <a:txBody>
                    <a:bodyPr/>
                    <a:lstStyle/>
                    <a:p>
                      <a:r>
                        <a:rPr lang="en-US">
                          <a:latin typeface="Arial"/>
                        </a:rPr>
                        <a:t>Multi-level</a:t>
                      </a:r>
                    </a:p>
                  </a:txBody>
                  <a:tcPr/>
                </a:tc>
                <a:extLst>
                  <a:ext uri="{0D108BD9-81ED-4DB2-BD59-A6C34878D82A}">
                    <a16:rowId xmlns:a16="http://schemas.microsoft.com/office/drawing/2014/main" val="1331269829"/>
                  </a:ext>
                </a:extLst>
              </a:tr>
              <a:tr h="1835770">
                <a:tc>
                  <a:txBody>
                    <a:bodyPr/>
                    <a:lstStyle/>
                    <a:p>
                      <a:pPr marL="285750" indent="-285750">
                        <a:buFont typeface="Arial" panose="020B0604020202020204" pitchFamily="34" charset="0"/>
                        <a:buChar char="•"/>
                      </a:pPr>
                      <a:r>
                        <a:rPr lang="en-US" sz="1800">
                          <a:latin typeface="Arial"/>
                        </a:rPr>
                        <a:t>District</a:t>
                      </a:r>
                    </a:p>
                    <a:p>
                      <a:pPr marL="285750" indent="-285750">
                        <a:buFont typeface="Arial" panose="020B0604020202020204" pitchFamily="34" charset="0"/>
                        <a:buChar char="•"/>
                      </a:pPr>
                      <a:r>
                        <a:rPr lang="en-US" sz="1800">
                          <a:latin typeface="Arial"/>
                        </a:rPr>
                        <a:t>Zone</a:t>
                      </a:r>
                    </a:p>
                    <a:p>
                      <a:pPr marL="285750" indent="-285750">
                        <a:buFont typeface="Arial" panose="020B0604020202020204" pitchFamily="34" charset="0"/>
                        <a:buChar char="•"/>
                      </a:pPr>
                      <a:r>
                        <a:rPr lang="en-US" sz="1800">
                          <a:latin typeface="Arial"/>
                        </a:rPr>
                        <a:t>Province</a:t>
                      </a:r>
                    </a:p>
                    <a:p>
                      <a:pPr marL="285750" indent="-285750">
                        <a:buFont typeface="Arial" panose="020B0604020202020204" pitchFamily="34" charset="0"/>
                        <a:buChar char="•"/>
                      </a:pPr>
                      <a:r>
                        <a:rPr lang="en-US" sz="1800">
                          <a:latin typeface="Arial"/>
                        </a:rPr>
                        <a:t>National</a:t>
                      </a:r>
                    </a:p>
                    <a:p>
                      <a:pPr marL="285750" indent="-285750">
                        <a:buFont typeface="Arial" panose="020B0604020202020204" pitchFamily="34" charset="0"/>
                        <a:buChar char="•"/>
                      </a:pPr>
                      <a:r>
                        <a:rPr lang="en-US" sz="1800">
                          <a:latin typeface="Arial"/>
                        </a:rPr>
                        <a:t>International</a:t>
                      </a:r>
                    </a:p>
                  </a:txBody>
                  <a:tcPr/>
                </a:tc>
                <a:extLst>
                  <a:ext uri="{0D108BD9-81ED-4DB2-BD59-A6C34878D82A}">
                    <a16:rowId xmlns:a16="http://schemas.microsoft.com/office/drawing/2014/main" val="1752448874"/>
                  </a:ext>
                </a:extLst>
              </a:tr>
            </a:tbl>
          </a:graphicData>
        </a:graphic>
      </p:graphicFrame>
      <p:sp>
        <p:nvSpPr>
          <p:cNvPr id="6" name="Title 1">
            <a:extLst>
              <a:ext uri="{FF2B5EF4-FFF2-40B4-BE49-F238E27FC236}">
                <a16:creationId xmlns:a16="http://schemas.microsoft.com/office/drawing/2014/main" id="{6B992B1A-D13B-1971-73EA-91A14135DDD7}"/>
              </a:ext>
            </a:extLst>
          </p:cNvPr>
          <p:cNvSpPr>
            <a:spLocks noGrp="1"/>
          </p:cNvSpPr>
          <p:nvPr>
            <p:ph type="title"/>
          </p:nvPr>
        </p:nvSpPr>
        <p:spPr>
          <a:xfrm>
            <a:off x="291134" y="1763872"/>
            <a:ext cx="3889741" cy="2301393"/>
          </a:xfrm>
        </p:spPr>
        <p:txBody>
          <a:bodyPr/>
          <a:lstStyle/>
          <a:p>
            <a:pPr algn="ctr"/>
            <a:r>
              <a:rPr lang="en-US">
                <a:latin typeface="Arial"/>
                <a:cs typeface="Arial"/>
              </a:rPr>
              <a:t>Map stakeholders + existing systems</a:t>
            </a:r>
          </a:p>
        </p:txBody>
      </p:sp>
      <p:pic>
        <p:nvPicPr>
          <p:cNvPr id="10" name="Graphic 9">
            <a:extLst>
              <a:ext uri="{FF2B5EF4-FFF2-40B4-BE49-F238E27FC236}">
                <a16:creationId xmlns:a16="http://schemas.microsoft.com/office/drawing/2014/main" id="{FF4BA1E5-0F13-6FA6-77D5-E4E7F824E1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18167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xEl>
                                              <p:pRg st="6" end="6"/>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uiExpand="1" build="p"/>
      <p:bldP spid="1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453EB-A1D0-3D76-7E57-C873A58FF21D}"/>
            </a:ext>
          </a:extLst>
        </p:cNvPr>
        <p:cNvGrpSpPr/>
        <p:nvPr/>
      </p:nvGrpSpPr>
      <p:grpSpPr>
        <a:xfrm>
          <a:off x="0" y="0"/>
          <a:ext cx="0" cy="0"/>
          <a:chOff x="0" y="0"/>
          <a:chExt cx="0" cy="0"/>
        </a:xfrm>
      </p:grpSpPr>
      <p:sp>
        <p:nvSpPr>
          <p:cNvPr id="9" name="Rounded Rectangle 8">
            <a:extLst>
              <a:ext uri="{FF2B5EF4-FFF2-40B4-BE49-F238E27FC236}">
                <a16:creationId xmlns:a16="http://schemas.microsoft.com/office/drawing/2014/main" id="{63E9548F-C355-D3FE-7E53-6CBB69680546}"/>
              </a:ext>
            </a:extLst>
          </p:cNvPr>
          <p:cNvSpPr/>
          <p:nvPr/>
        </p:nvSpPr>
        <p:spPr>
          <a:xfrm>
            <a:off x="9029856" y="1112891"/>
            <a:ext cx="2661401" cy="2091217"/>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5" name="Text Placeholder 4">
            <a:extLst>
              <a:ext uri="{FF2B5EF4-FFF2-40B4-BE49-F238E27FC236}">
                <a16:creationId xmlns:a16="http://schemas.microsoft.com/office/drawing/2014/main" id="{B90B1225-730E-D556-497E-6F7105D3EF41}"/>
              </a:ext>
            </a:extLst>
          </p:cNvPr>
          <p:cNvSpPr>
            <a:spLocks noGrp="1"/>
          </p:cNvSpPr>
          <p:nvPr>
            <p:ph type="body" sz="half" idx="10"/>
          </p:nvPr>
        </p:nvSpPr>
        <p:spPr/>
        <p:txBody>
          <a:bodyPr/>
          <a:lstStyle/>
          <a:p>
            <a:r>
              <a:rPr lang="en-US" sz="2200"/>
              <a:t>Stakeholder / institutional mapping</a:t>
            </a:r>
          </a:p>
          <a:p>
            <a:endParaRPr lang="en-US"/>
          </a:p>
        </p:txBody>
      </p:sp>
      <p:sp>
        <p:nvSpPr>
          <p:cNvPr id="12" name="Text Placeholder 4">
            <a:extLst>
              <a:ext uri="{FF2B5EF4-FFF2-40B4-BE49-F238E27FC236}">
                <a16:creationId xmlns:a16="http://schemas.microsoft.com/office/drawing/2014/main" id="{6396011A-6639-A1F0-1B88-0E21F8609721}"/>
              </a:ext>
            </a:extLst>
          </p:cNvPr>
          <p:cNvSpPr txBox="1">
            <a:spLocks/>
          </p:cNvSpPr>
          <p:nvPr/>
        </p:nvSpPr>
        <p:spPr>
          <a:xfrm>
            <a:off x="4835951" y="353994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rPr>
              <a:t>Stakeholder mapping tool</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graphicFrame>
        <p:nvGraphicFramePr>
          <p:cNvPr id="13" name="Table 13">
            <a:extLst>
              <a:ext uri="{FF2B5EF4-FFF2-40B4-BE49-F238E27FC236}">
                <a16:creationId xmlns:a16="http://schemas.microsoft.com/office/drawing/2014/main" id="{1F43902B-EF84-3415-9714-C2D858C02753}"/>
              </a:ext>
            </a:extLst>
          </p:cNvPr>
          <p:cNvGraphicFramePr>
            <a:graphicFrameLocks noGrp="1"/>
          </p:cNvGraphicFramePr>
          <p:nvPr>
            <p:extLst>
              <p:ext uri="{D42A27DB-BD31-4B8C-83A1-F6EECF244321}">
                <p14:modId xmlns:p14="http://schemas.microsoft.com/office/powerpoint/2010/main" val="2340380508"/>
              </p:ext>
            </p:extLst>
          </p:nvPr>
        </p:nvGraphicFramePr>
        <p:xfrm>
          <a:off x="4835951" y="1115113"/>
          <a:ext cx="3497867" cy="2103120"/>
        </p:xfrm>
        <a:graphic>
          <a:graphicData uri="http://schemas.openxmlformats.org/drawingml/2006/table">
            <a:tbl>
              <a:tblPr firstRow="1" bandRow="1">
                <a:tableStyleId>{5C22544A-7EE6-4342-B048-85BDC9FD1C3A}</a:tableStyleId>
              </a:tblPr>
              <a:tblGrid>
                <a:gridCol w="3497867">
                  <a:extLst>
                    <a:ext uri="{9D8B030D-6E8A-4147-A177-3AD203B41FA5}">
                      <a16:colId xmlns:a16="http://schemas.microsoft.com/office/drawing/2014/main" val="86719991"/>
                    </a:ext>
                  </a:extLst>
                </a:gridCol>
              </a:tblGrid>
              <a:tr h="326922">
                <a:tc>
                  <a:txBody>
                    <a:bodyPr/>
                    <a:lstStyle/>
                    <a:p>
                      <a:r>
                        <a:rPr lang="en-US">
                          <a:latin typeface="Arial"/>
                        </a:rPr>
                        <a:t>Key work areas for 7-1-7 adoption and use</a:t>
                      </a:r>
                    </a:p>
                  </a:txBody>
                  <a:tcPr/>
                </a:tc>
                <a:extLst>
                  <a:ext uri="{0D108BD9-81ED-4DB2-BD59-A6C34878D82A}">
                    <a16:rowId xmlns:a16="http://schemas.microsoft.com/office/drawing/2014/main" val="1331269829"/>
                  </a:ext>
                </a:extLst>
              </a:tr>
              <a:tr h="1307688">
                <a:tc>
                  <a:txBody>
                    <a:bodyPr/>
                    <a:lstStyle/>
                    <a:p>
                      <a:pPr marL="285750" indent="-285750">
                        <a:buFont typeface="Arial" panose="020B0604020202020204" pitchFamily="34" charset="0"/>
                        <a:buChar char="•"/>
                      </a:pPr>
                      <a:r>
                        <a:rPr lang="en-US">
                          <a:latin typeface="Arial"/>
                        </a:rPr>
                        <a:t>Coordination</a:t>
                      </a:r>
                    </a:p>
                    <a:p>
                      <a:pPr marL="285750" indent="-285750">
                        <a:buFont typeface="Arial" panose="020B0604020202020204" pitchFamily="34" charset="0"/>
                        <a:buChar char="•"/>
                      </a:pPr>
                      <a:r>
                        <a:rPr lang="en-US">
                          <a:latin typeface="Arial"/>
                        </a:rPr>
                        <a:t>Data collection + analysis</a:t>
                      </a:r>
                    </a:p>
                    <a:p>
                      <a:pPr marL="285750" indent="-285750">
                        <a:buFont typeface="Arial" panose="020B0604020202020204" pitchFamily="34" charset="0"/>
                        <a:buChar char="•"/>
                      </a:pPr>
                      <a:r>
                        <a:rPr lang="en-US">
                          <a:latin typeface="Arial"/>
                        </a:rPr>
                        <a:t>Performance improvement</a:t>
                      </a:r>
                    </a:p>
                    <a:p>
                      <a:pPr marL="285750" indent="-285750">
                        <a:buFont typeface="Arial" panose="020B0604020202020204" pitchFamily="34" charset="0"/>
                        <a:buChar char="•"/>
                      </a:pPr>
                      <a:r>
                        <a:rPr lang="en-US">
                          <a:latin typeface="Arial"/>
                        </a:rPr>
                        <a:t>Planning and financing</a:t>
                      </a:r>
                    </a:p>
                    <a:p>
                      <a:pPr marL="285750" indent="-285750">
                        <a:buFont typeface="Arial" panose="020B0604020202020204" pitchFamily="34" charset="0"/>
                        <a:buChar char="•"/>
                      </a:pPr>
                      <a:r>
                        <a:rPr lang="en-US">
                          <a:latin typeface="Arial"/>
                        </a:rPr>
                        <a:t>Communication + advocacy</a:t>
                      </a:r>
                    </a:p>
                  </a:txBody>
                  <a:tcPr>
                    <a:solidFill>
                      <a:schemeClr val="bg2"/>
                    </a:solidFill>
                  </a:tcPr>
                </a:tc>
                <a:extLst>
                  <a:ext uri="{0D108BD9-81ED-4DB2-BD59-A6C34878D82A}">
                    <a16:rowId xmlns:a16="http://schemas.microsoft.com/office/drawing/2014/main" val="1752448874"/>
                  </a:ext>
                </a:extLst>
              </a:tr>
            </a:tbl>
          </a:graphicData>
        </a:graphic>
      </p:graphicFrame>
      <p:pic>
        <p:nvPicPr>
          <p:cNvPr id="4" name="Picture 3">
            <a:extLst>
              <a:ext uri="{FF2B5EF4-FFF2-40B4-BE49-F238E27FC236}">
                <a16:creationId xmlns:a16="http://schemas.microsoft.com/office/drawing/2014/main" id="{3219AF35-C9F1-EE8E-CED6-561E3EC64F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15682" y="3991983"/>
            <a:ext cx="3614174" cy="2064573"/>
          </a:xfrm>
          <a:prstGeom prst="rect">
            <a:avLst/>
          </a:prstGeom>
          <a:ln w="12700">
            <a:solidFill>
              <a:schemeClr val="tx2"/>
            </a:solidFill>
          </a:ln>
        </p:spPr>
      </p:pic>
      <p:pic>
        <p:nvPicPr>
          <p:cNvPr id="16" name="Picture 15">
            <a:extLst>
              <a:ext uri="{FF2B5EF4-FFF2-40B4-BE49-F238E27FC236}">
                <a16:creationId xmlns:a16="http://schemas.microsoft.com/office/drawing/2014/main" id="{04410E56-B0E9-957F-9348-CFB83BFF44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8979" y="4442275"/>
            <a:ext cx="3251616" cy="1751852"/>
          </a:xfrm>
          <a:prstGeom prst="rect">
            <a:avLst/>
          </a:prstGeom>
          <a:ln w="12700">
            <a:solidFill>
              <a:schemeClr val="tx2"/>
            </a:solidFill>
          </a:ln>
        </p:spPr>
      </p:pic>
      <p:sp>
        <p:nvSpPr>
          <p:cNvPr id="19" name="TextBox 18">
            <a:extLst>
              <a:ext uri="{FF2B5EF4-FFF2-40B4-BE49-F238E27FC236}">
                <a16:creationId xmlns:a16="http://schemas.microsoft.com/office/drawing/2014/main" id="{F8700793-DE7E-071B-8A0D-2823C1D9AB21}"/>
              </a:ext>
            </a:extLst>
          </p:cNvPr>
          <p:cNvSpPr txBox="1"/>
          <p:nvPr/>
        </p:nvSpPr>
        <p:spPr>
          <a:xfrm>
            <a:off x="7510057" y="6289667"/>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84D56"/>
                </a:solidFill>
                <a:effectLst/>
                <a:uLnTx/>
                <a:uFillTx/>
                <a:latin typeface="Arial"/>
                <a:cs typeface="Arial"/>
              </a:rPr>
              <a:t>717alliance.org/digital-toolkit </a:t>
            </a:r>
            <a:endParaRPr lang="en-US" sz="1400" b="0" i="0" u="none" strike="noStrike" kern="1200" cap="none" spc="0" normalizeH="0" baseline="0" noProof="0">
              <a:ln>
                <a:noFill/>
              </a:ln>
              <a:solidFill>
                <a:srgbClr val="384D56"/>
              </a:solidFill>
              <a:effectLst/>
              <a:uLnTx/>
              <a:uFillTx/>
              <a:latin typeface="Arial"/>
              <a:cs typeface="Arial"/>
            </a:endParaRPr>
          </a:p>
        </p:txBody>
      </p:sp>
      <p:sp>
        <p:nvSpPr>
          <p:cNvPr id="8" name="TextBox 7">
            <a:extLst>
              <a:ext uri="{FF2B5EF4-FFF2-40B4-BE49-F238E27FC236}">
                <a16:creationId xmlns:a16="http://schemas.microsoft.com/office/drawing/2014/main" id="{557BC7D2-0043-9E77-C82E-890B521C2103}"/>
              </a:ext>
            </a:extLst>
          </p:cNvPr>
          <p:cNvSpPr txBox="1"/>
          <p:nvPr/>
        </p:nvSpPr>
        <p:spPr>
          <a:xfrm>
            <a:off x="9203032" y="1272711"/>
            <a:ext cx="2382908" cy="175432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84D56"/>
                </a:solidFill>
                <a:effectLst/>
                <a:uLnTx/>
                <a:uFillTx/>
                <a:latin typeface="Arial"/>
                <a:cs typeface="Arial"/>
              </a:rPr>
              <a:t>Identify stakeholders for each role with </a:t>
            </a:r>
            <a:r>
              <a:rPr kumimoji="0" lang="en-US" sz="1800" b="1" i="0" u="none" strike="noStrike" kern="1200" cap="none" spc="0" normalizeH="0" baseline="0" noProof="0">
                <a:ln>
                  <a:noFill/>
                </a:ln>
                <a:solidFill>
                  <a:srgbClr val="384D56"/>
                </a:solidFill>
                <a:effectLst/>
                <a:uLnTx/>
                <a:uFillTx/>
                <a:latin typeface="Arial"/>
                <a:cs typeface="Arial"/>
              </a:rPr>
              <a:t>high influence</a:t>
            </a:r>
            <a:r>
              <a:rPr kumimoji="0" lang="en-US" sz="1800" b="0" i="0" u="none" strike="noStrike" kern="1200" cap="none" spc="0" normalizeH="0" baseline="0" noProof="0">
                <a:ln>
                  <a:noFill/>
                </a:ln>
                <a:solidFill>
                  <a:srgbClr val="384D56"/>
                </a:solidFill>
                <a:effectLst/>
                <a:uLnTx/>
                <a:uFillTx/>
                <a:latin typeface="Arial"/>
                <a:cs typeface="Arial"/>
              </a:rPr>
              <a:t> and either </a:t>
            </a:r>
            <a:endParaRPr lang="en-US" sz="1800" b="0" i="0" u="none" strike="noStrike" kern="1200" cap="none" spc="0" normalizeH="0" baseline="0" noProof="0">
              <a:ln>
                <a:noFill/>
              </a:ln>
              <a:solidFill>
                <a:srgbClr val="384D56"/>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84D56"/>
                </a:solidFill>
                <a:effectLst/>
                <a:uLnTx/>
                <a:uFillTx/>
                <a:latin typeface="Arial"/>
                <a:cs typeface="Arial"/>
              </a:rPr>
              <a:t>1) </a:t>
            </a:r>
            <a:r>
              <a:rPr kumimoji="0" lang="en-US" sz="1800" b="1" i="0" u="none" strike="noStrike" kern="1200" cap="none" spc="0" normalizeH="0" baseline="0" noProof="0">
                <a:ln>
                  <a:noFill/>
                </a:ln>
                <a:solidFill>
                  <a:srgbClr val="384D56"/>
                </a:solidFill>
                <a:effectLst/>
                <a:uLnTx/>
                <a:uFillTx/>
                <a:latin typeface="Arial"/>
                <a:cs typeface="Arial"/>
              </a:rPr>
              <a:t>high </a:t>
            </a:r>
            <a:r>
              <a:rPr kumimoji="0" lang="en-US" sz="1800" b="0" i="0" u="none" strike="noStrike" kern="1200" cap="none" spc="0" normalizeH="0" baseline="0" noProof="0">
                <a:ln>
                  <a:noFill/>
                </a:ln>
                <a:solidFill>
                  <a:srgbClr val="384D56"/>
                </a:solidFill>
                <a:effectLst/>
                <a:uLnTx/>
                <a:uFillTx/>
                <a:latin typeface="Arial"/>
                <a:cs typeface="Arial"/>
              </a:rPr>
              <a:t>or 2) </a:t>
            </a:r>
            <a:r>
              <a:rPr kumimoji="0" lang="en-US" sz="1800" b="1" i="0" u="none" strike="noStrike" kern="1200" cap="none" spc="0" normalizeH="0" baseline="0" noProof="0">
                <a:ln>
                  <a:noFill/>
                </a:ln>
                <a:solidFill>
                  <a:srgbClr val="384D56"/>
                </a:solidFill>
                <a:effectLst/>
                <a:uLnTx/>
                <a:uFillTx/>
                <a:latin typeface="Arial"/>
                <a:cs typeface="Arial"/>
              </a:rPr>
              <a:t>low interest in 7-1-7</a:t>
            </a:r>
            <a:endParaRPr lang="en-US" sz="1800" b="1" i="0" u="none" strike="noStrike" kern="1200" cap="none" spc="0" normalizeH="0" baseline="0" noProof="0">
              <a:ln>
                <a:noFill/>
              </a:ln>
              <a:solidFill>
                <a:srgbClr val="384D56"/>
              </a:solidFill>
              <a:effectLst/>
              <a:uLnTx/>
              <a:uFillTx/>
              <a:latin typeface="Arial"/>
              <a:cs typeface="Arial"/>
            </a:endParaRPr>
          </a:p>
        </p:txBody>
      </p:sp>
      <p:sp>
        <p:nvSpPr>
          <p:cNvPr id="10" name="Right Arrow 9">
            <a:extLst>
              <a:ext uri="{FF2B5EF4-FFF2-40B4-BE49-F238E27FC236}">
                <a16:creationId xmlns:a16="http://schemas.microsoft.com/office/drawing/2014/main" id="{07D31F59-72D6-1987-5087-2570D5932598}"/>
              </a:ext>
            </a:extLst>
          </p:cNvPr>
          <p:cNvSpPr/>
          <p:nvPr/>
        </p:nvSpPr>
        <p:spPr>
          <a:xfrm>
            <a:off x="8391375" y="1785264"/>
            <a:ext cx="598714" cy="446315"/>
          </a:xfrm>
          <a:prstGeom prst="righ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5" name="Title 1">
            <a:extLst>
              <a:ext uri="{FF2B5EF4-FFF2-40B4-BE49-F238E27FC236}">
                <a16:creationId xmlns:a16="http://schemas.microsoft.com/office/drawing/2014/main" id="{B648F6AD-63C7-B4BA-3CB5-532271FBC1BE}"/>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Map stakeholders + existing systems</a:t>
            </a:r>
          </a:p>
        </p:txBody>
      </p:sp>
      <p:pic>
        <p:nvPicPr>
          <p:cNvPr id="18" name="Graphic 17">
            <a:extLst>
              <a:ext uri="{FF2B5EF4-FFF2-40B4-BE49-F238E27FC236}">
                <a16:creationId xmlns:a16="http://schemas.microsoft.com/office/drawing/2014/main" id="{72EA72A0-0C8C-A137-30D0-061FE3D4E4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1704868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9" grpId="0"/>
      <p:bldP spid="8" grpId="0"/>
      <p:bldP spid="1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2318598"/>
            <a:ext cx="9703980" cy="2148666"/>
          </a:xfrm>
        </p:spPr>
        <p:txBody>
          <a:bodyPr/>
          <a:lstStyle/>
          <a:p>
            <a:r>
              <a:rPr lang="en-US" sz="5000">
                <a:latin typeface="Arial"/>
                <a:cs typeface="Arial"/>
              </a:rPr>
              <a:t>Stakeholder Mapping</a:t>
            </a:r>
            <a:endParaRPr lang="en-US" sz="5000"/>
          </a:p>
        </p:txBody>
      </p:sp>
      <p:sp>
        <p:nvSpPr>
          <p:cNvPr id="9" name="Text Placeholder 2">
            <a:extLst>
              <a:ext uri="{FF2B5EF4-FFF2-40B4-BE49-F238E27FC236}">
                <a16:creationId xmlns:a16="http://schemas.microsoft.com/office/drawing/2014/main" id="{31B42FC8-9090-070F-8954-3635F244627F}"/>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3000"/>
              <a:t>Activity</a:t>
            </a:r>
          </a:p>
        </p:txBody>
      </p:sp>
      <p:pic>
        <p:nvPicPr>
          <p:cNvPr id="11" name="Picture 10" descr="A light bulb in a circle&#10;&#10;AI-generated content may be incorrect.">
            <a:extLst>
              <a:ext uri="{FF2B5EF4-FFF2-40B4-BE49-F238E27FC236}">
                <a16:creationId xmlns:a16="http://schemas.microsoft.com/office/drawing/2014/main" id="{E9DF2185-DB18-7DE0-AC0D-1C15E082E1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410706254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130E36-3859-CF21-D264-D9E28D54D72A}"/>
              </a:ext>
            </a:extLst>
          </p:cNvPr>
          <p:cNvSpPr/>
          <p:nvPr/>
        </p:nvSpPr>
        <p:spPr>
          <a:xfrm>
            <a:off x="6002193" y="807157"/>
            <a:ext cx="5758720" cy="5322710"/>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AD9F93-DF10-FBA2-833F-BFBA45C61662}"/>
              </a:ext>
            </a:extLst>
          </p:cNvPr>
          <p:cNvSpPr>
            <a:spLocks noGrp="1"/>
          </p:cNvSpPr>
          <p:nvPr>
            <p:ph type="title"/>
          </p:nvPr>
        </p:nvSpPr>
        <p:spPr>
          <a:xfrm>
            <a:off x="115263" y="390110"/>
            <a:ext cx="10515600" cy="1001762"/>
          </a:xfrm>
        </p:spPr>
        <p:txBody>
          <a:bodyPr/>
          <a:lstStyle/>
          <a:p>
            <a:r>
              <a:rPr lang="en-US">
                <a:latin typeface="Arial"/>
                <a:cs typeface="Arial"/>
              </a:rPr>
              <a:t>Stakeholder Mapping</a:t>
            </a:r>
            <a:endParaRPr lang="en-US"/>
          </a:p>
        </p:txBody>
      </p:sp>
      <p:sp>
        <p:nvSpPr>
          <p:cNvPr id="3" name="Text Placeholder 2">
            <a:extLst>
              <a:ext uri="{FF2B5EF4-FFF2-40B4-BE49-F238E27FC236}">
                <a16:creationId xmlns:a16="http://schemas.microsoft.com/office/drawing/2014/main" id="{A8E301C7-B8B7-5BAC-2A5A-4C308C3321AA}"/>
              </a:ext>
            </a:extLst>
          </p:cNvPr>
          <p:cNvSpPr>
            <a:spLocks noGrp="1"/>
          </p:cNvSpPr>
          <p:nvPr>
            <p:ph type="body" idx="1"/>
          </p:nvPr>
        </p:nvSpPr>
        <p:spPr>
          <a:xfrm>
            <a:off x="456935" y="1120147"/>
            <a:ext cx="5157787" cy="536601"/>
          </a:xfrm>
        </p:spPr>
        <p:txBody>
          <a:bodyPr/>
          <a:lstStyle/>
          <a:p>
            <a:r>
              <a:rPr lang="en-US">
                <a:latin typeface="Arial"/>
                <a:cs typeface="Arial"/>
              </a:rPr>
              <a:t>Your group assignment</a:t>
            </a:r>
            <a:endParaRPr lang="en-US"/>
          </a:p>
        </p:txBody>
      </p:sp>
      <p:sp>
        <p:nvSpPr>
          <p:cNvPr id="4" name="Content Placeholder 3">
            <a:extLst>
              <a:ext uri="{FF2B5EF4-FFF2-40B4-BE49-F238E27FC236}">
                <a16:creationId xmlns:a16="http://schemas.microsoft.com/office/drawing/2014/main" id="{2AAEC891-B6DA-3411-EF63-81AEB785C085}"/>
              </a:ext>
            </a:extLst>
          </p:cNvPr>
          <p:cNvSpPr>
            <a:spLocks noGrp="1"/>
          </p:cNvSpPr>
          <p:nvPr>
            <p:ph sz="half" idx="2"/>
          </p:nvPr>
        </p:nvSpPr>
        <p:spPr>
          <a:xfrm>
            <a:off x="458579" y="1802631"/>
            <a:ext cx="5333272" cy="2930962"/>
          </a:xfrm>
        </p:spPr>
        <p:txBody>
          <a:bodyPr vert="horz" lIns="91440" tIns="45720" rIns="91440" bIns="45720" rtlCol="0" anchor="t">
            <a:noAutofit/>
          </a:bodyPr>
          <a:lstStyle/>
          <a:p>
            <a:pPr marL="342900" indent="-342900"/>
            <a:r>
              <a:rPr lang="en-US" sz="2000">
                <a:latin typeface="Arial"/>
                <a:cs typeface="Arial"/>
              </a:rPr>
              <a:t>Think about stakeholders in your country/jurisdiction who may be relevant for 7-1-7.  </a:t>
            </a:r>
            <a:endParaRPr lang="en-US" sz="1000">
              <a:latin typeface="Arial"/>
              <a:cs typeface="Arial"/>
            </a:endParaRPr>
          </a:p>
          <a:p>
            <a:pPr marL="342900" indent="-342900"/>
            <a:r>
              <a:rPr lang="en-US" sz="2000">
                <a:latin typeface="Arial"/>
                <a:cs typeface="Arial"/>
              </a:rPr>
              <a:t>On your flipchart, list relevant stakeholders by </a:t>
            </a:r>
            <a:r>
              <a:rPr lang="en-US" sz="2000" u="sng">
                <a:latin typeface="Arial"/>
                <a:cs typeface="Arial"/>
              </a:rPr>
              <a:t>7-1-7 work area</a:t>
            </a:r>
            <a:r>
              <a:rPr lang="en-US" sz="2000">
                <a:latin typeface="Arial"/>
                <a:cs typeface="Arial"/>
              </a:rPr>
              <a:t>:</a:t>
            </a:r>
          </a:p>
          <a:p>
            <a:pPr marL="800100" lvl="1" indent="-342900"/>
            <a:r>
              <a:rPr lang="en-US" b="1">
                <a:latin typeface="Arial"/>
                <a:cs typeface="Arial"/>
              </a:rPr>
              <a:t>Coordination </a:t>
            </a:r>
            <a:r>
              <a:rPr lang="en-US">
                <a:latin typeface="Arial"/>
                <a:cs typeface="Arial"/>
              </a:rPr>
              <a:t>of 7-1-7 activities</a:t>
            </a:r>
          </a:p>
          <a:p>
            <a:pPr marL="800100" lvl="1" indent="-342900"/>
            <a:r>
              <a:rPr lang="en-US" b="1">
                <a:latin typeface="Arial"/>
                <a:cs typeface="Arial"/>
              </a:rPr>
              <a:t>Data collection </a:t>
            </a:r>
            <a:r>
              <a:rPr lang="en-US">
                <a:latin typeface="Arial"/>
                <a:cs typeface="Arial"/>
              </a:rPr>
              <a:t>and</a:t>
            </a:r>
            <a:r>
              <a:rPr lang="en-US" b="1">
                <a:latin typeface="Arial"/>
                <a:cs typeface="Arial"/>
              </a:rPr>
              <a:t> analysis</a:t>
            </a:r>
          </a:p>
          <a:p>
            <a:pPr marL="800100" lvl="1" indent="-342900"/>
            <a:r>
              <a:rPr lang="en-US" b="1">
                <a:latin typeface="Arial"/>
                <a:cs typeface="Arial"/>
              </a:rPr>
              <a:t>Performance improvement</a:t>
            </a:r>
          </a:p>
          <a:p>
            <a:pPr marL="800100" lvl="1" indent="-342900"/>
            <a:r>
              <a:rPr lang="en-US" b="1">
                <a:latin typeface="Arial"/>
                <a:cs typeface="Arial"/>
              </a:rPr>
              <a:t>Planning </a:t>
            </a:r>
            <a:r>
              <a:rPr lang="en-US">
                <a:latin typeface="Arial"/>
                <a:cs typeface="Arial"/>
              </a:rPr>
              <a:t>and</a:t>
            </a:r>
            <a:r>
              <a:rPr lang="en-US" b="1">
                <a:latin typeface="Arial"/>
                <a:cs typeface="Arial"/>
              </a:rPr>
              <a:t> financing</a:t>
            </a:r>
          </a:p>
          <a:p>
            <a:pPr marL="800100" lvl="1" indent="-342900"/>
            <a:r>
              <a:rPr lang="en-US" b="1">
                <a:latin typeface="Arial"/>
                <a:cs typeface="Arial"/>
              </a:rPr>
              <a:t>Communication </a:t>
            </a:r>
            <a:r>
              <a:rPr lang="en-US">
                <a:latin typeface="Arial"/>
                <a:cs typeface="Arial"/>
              </a:rPr>
              <a:t>and</a:t>
            </a:r>
            <a:r>
              <a:rPr lang="en-US" b="1">
                <a:latin typeface="Arial"/>
                <a:cs typeface="Arial"/>
              </a:rPr>
              <a:t> advocacy</a:t>
            </a:r>
            <a:endParaRPr lang="en-US" b="1">
              <a:cs typeface="Arial"/>
            </a:endParaRPr>
          </a:p>
        </p:txBody>
      </p:sp>
      <p:sp>
        <p:nvSpPr>
          <p:cNvPr id="5" name="Text Placeholder 4">
            <a:extLst>
              <a:ext uri="{FF2B5EF4-FFF2-40B4-BE49-F238E27FC236}">
                <a16:creationId xmlns:a16="http://schemas.microsoft.com/office/drawing/2014/main" id="{348CE0E2-F343-AB94-2752-78AB9C57F28F}"/>
              </a:ext>
            </a:extLst>
          </p:cNvPr>
          <p:cNvSpPr>
            <a:spLocks noGrp="1"/>
          </p:cNvSpPr>
          <p:nvPr>
            <p:ph type="body" sz="quarter" idx="3"/>
          </p:nvPr>
        </p:nvSpPr>
        <p:spPr>
          <a:xfrm>
            <a:off x="6179402" y="995789"/>
            <a:ext cx="5499459" cy="660959"/>
          </a:xfrm>
        </p:spPr>
        <p:txBody>
          <a:bodyPr/>
          <a:lstStyle/>
          <a:p>
            <a:r>
              <a:rPr lang="en-US" sz="2000">
                <a:latin typeface="Arial"/>
                <a:cs typeface="Arial"/>
              </a:rPr>
              <a:t>Tip: Consider the following stakeholder types</a:t>
            </a:r>
            <a:endParaRPr lang="en-US" sz="2000">
              <a:cs typeface="Arial"/>
            </a:endParaRPr>
          </a:p>
        </p:txBody>
      </p:sp>
      <p:sp>
        <p:nvSpPr>
          <p:cNvPr id="6" name="Content Placeholder 5">
            <a:extLst>
              <a:ext uri="{FF2B5EF4-FFF2-40B4-BE49-F238E27FC236}">
                <a16:creationId xmlns:a16="http://schemas.microsoft.com/office/drawing/2014/main" id="{10CEF76B-17B6-A244-9973-3B78745278A4}"/>
              </a:ext>
            </a:extLst>
          </p:cNvPr>
          <p:cNvSpPr>
            <a:spLocks noGrp="1"/>
          </p:cNvSpPr>
          <p:nvPr>
            <p:ph sz="quarter" idx="4"/>
          </p:nvPr>
        </p:nvSpPr>
        <p:spPr>
          <a:xfrm>
            <a:off x="6301689" y="1668094"/>
            <a:ext cx="5377092" cy="4382749"/>
          </a:xfrm>
        </p:spPr>
        <p:txBody>
          <a:bodyPr vert="horz" lIns="91440" tIns="45720" rIns="91440" bIns="45720" rtlCol="0" anchor="t">
            <a:noAutofit/>
          </a:bodyPr>
          <a:lstStyle/>
          <a:p>
            <a:pPr marL="285750" indent="-285750">
              <a:buFont typeface="Arial,Sans-Serif" panose="020B0604020202020204" pitchFamily="34" charset="0"/>
            </a:pPr>
            <a:r>
              <a:rPr lang="en-US" sz="2000">
                <a:solidFill>
                  <a:schemeClr val="dk1"/>
                </a:solidFill>
                <a:latin typeface="Arial"/>
                <a:cs typeface="Arial"/>
              </a:rPr>
              <a:t>Surveillance / response stakeholders from human health, animal and environmental sectors; </a:t>
            </a:r>
          </a:p>
          <a:p>
            <a:pPr marL="285750" indent="-285750">
              <a:buFont typeface="Arial,Sans-Serif" panose="020B0604020202020204" pitchFamily="34" charset="0"/>
            </a:pPr>
            <a:r>
              <a:rPr lang="en-US" sz="2000">
                <a:solidFill>
                  <a:schemeClr val="dk1"/>
                </a:solidFill>
                <a:latin typeface="Arial"/>
                <a:cs typeface="Arial"/>
              </a:rPr>
              <a:t>Preparedness, planning or monitoring and evaluation teams </a:t>
            </a:r>
          </a:p>
          <a:p>
            <a:pPr marL="285750" indent="-285750">
              <a:buFont typeface="Arial,Sans-Serif" panose="020B0604020202020204" pitchFamily="34" charset="0"/>
            </a:pPr>
            <a:r>
              <a:rPr lang="en-US" sz="2000">
                <a:solidFill>
                  <a:schemeClr val="dk1"/>
                </a:solidFill>
                <a:latin typeface="Arial"/>
                <a:cs typeface="Arial"/>
              </a:rPr>
              <a:t>Financing stakeholders</a:t>
            </a:r>
          </a:p>
          <a:p>
            <a:pPr marL="285750" indent="-285750">
              <a:buFont typeface="Arial,Sans-Serif" panose="020B0604020202020204" pitchFamily="34" charset="0"/>
            </a:pPr>
            <a:r>
              <a:rPr lang="en-US" sz="2000">
                <a:solidFill>
                  <a:schemeClr val="dk1"/>
                </a:solidFill>
                <a:latin typeface="Arial"/>
                <a:cs typeface="Arial"/>
              </a:rPr>
              <a:t>Government stakeholders responsible for multi-sectoral coordination, policymakers, and parliamentarians;</a:t>
            </a:r>
            <a:endParaRPr lang="en-US" sz="2000">
              <a:solidFill>
                <a:schemeClr val="dk1"/>
              </a:solidFill>
              <a:cs typeface="Arial"/>
            </a:endParaRPr>
          </a:p>
          <a:p>
            <a:pPr marL="285750" indent="-285750">
              <a:buFont typeface="Arial,Sans-Serif" panose="020B0604020202020204" pitchFamily="34" charset="0"/>
            </a:pPr>
            <a:r>
              <a:rPr lang="en-US" sz="2000">
                <a:solidFill>
                  <a:schemeClr val="dk1"/>
                </a:solidFill>
                <a:latin typeface="Arial"/>
                <a:cs typeface="Arial"/>
              </a:rPr>
              <a:t>Research and academic stakeholders</a:t>
            </a:r>
          </a:p>
          <a:p>
            <a:pPr marL="285750" indent="-285750">
              <a:buFont typeface="Arial,Sans-Serif" panose="020B0604020202020204" pitchFamily="34" charset="0"/>
            </a:pPr>
            <a:r>
              <a:rPr lang="en-US" sz="2000">
                <a:solidFill>
                  <a:schemeClr val="dk1"/>
                </a:solidFill>
                <a:latin typeface="Arial"/>
                <a:cs typeface="Arial"/>
              </a:rPr>
              <a:t>Other relevant stakeholders including advocacy groups, civil society and community representatives.</a:t>
            </a:r>
          </a:p>
        </p:txBody>
      </p:sp>
      <p:grpSp>
        <p:nvGrpSpPr>
          <p:cNvPr id="9" name="Group 8">
            <a:extLst>
              <a:ext uri="{FF2B5EF4-FFF2-40B4-BE49-F238E27FC236}">
                <a16:creationId xmlns:a16="http://schemas.microsoft.com/office/drawing/2014/main" id="{BD83095A-DA8A-0A23-E384-6F84997B1CD5}"/>
              </a:ext>
            </a:extLst>
          </p:cNvPr>
          <p:cNvGrpSpPr/>
          <p:nvPr/>
        </p:nvGrpSpPr>
        <p:grpSpPr>
          <a:xfrm>
            <a:off x="456935" y="5210700"/>
            <a:ext cx="4713376" cy="1396674"/>
            <a:chOff x="292753" y="5012583"/>
            <a:chExt cx="4713376" cy="1573761"/>
          </a:xfrm>
        </p:grpSpPr>
        <p:sp>
          <p:nvSpPr>
            <p:cNvPr id="10" name="Rectangle 9">
              <a:extLst>
                <a:ext uri="{FF2B5EF4-FFF2-40B4-BE49-F238E27FC236}">
                  <a16:creationId xmlns:a16="http://schemas.microsoft.com/office/drawing/2014/main" id="{1BA804A5-E38C-93F5-7DA8-DBEDB491226C}"/>
                </a:ext>
              </a:extLst>
            </p:cNvPr>
            <p:cNvSpPr/>
            <p:nvPr/>
          </p:nvSpPr>
          <p:spPr>
            <a:xfrm>
              <a:off x="298109" y="5012583"/>
              <a:ext cx="4708020" cy="132353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02D013E4-2B7F-104D-3F9A-D88C160059D8}"/>
                </a:ext>
              </a:extLst>
            </p:cNvPr>
            <p:cNvSpPr txBox="1">
              <a:spLocks/>
            </p:cNvSpPr>
            <p:nvPr/>
          </p:nvSpPr>
          <p:spPr>
            <a:xfrm>
              <a:off x="292753" y="5138081"/>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C90B5C44-DF7B-D8C5-2819-80AE476584C4}"/>
                </a:ext>
              </a:extLst>
            </p:cNvPr>
            <p:cNvSpPr txBox="1">
              <a:spLocks/>
            </p:cNvSpPr>
            <p:nvPr/>
          </p:nvSpPr>
          <p:spPr>
            <a:xfrm>
              <a:off x="554854" y="5440061"/>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10 minutes: Brainstorming and writing</a:t>
              </a:r>
              <a:endParaRPr lang="en-US" sz="1800">
                <a:cs typeface="Arial" panose="020B0604020202020204" pitchFamily="34" charset="0"/>
              </a:endParaRPr>
            </a:p>
            <a:p>
              <a:r>
                <a:rPr lang="en-US" sz="1800">
                  <a:latin typeface="Arial"/>
                  <a:cs typeface="Arial"/>
                </a:rPr>
                <a:t>5 minutes: Gallery Walk</a:t>
              </a:r>
            </a:p>
            <a:p>
              <a:pPr lvl="1"/>
              <a:endParaRPr lang="en-US" sz="1800">
                <a:cs typeface="Arial"/>
              </a:endParaRPr>
            </a:p>
          </p:txBody>
        </p:sp>
      </p:grpSp>
    </p:spTree>
    <p:extLst>
      <p:ext uri="{BB962C8B-B14F-4D97-AF65-F5344CB8AC3E}">
        <p14:creationId xmlns:p14="http://schemas.microsoft.com/office/powerpoint/2010/main" val="3356940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52A84-D66C-C982-2F60-25C01E434E9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B51365-521D-9BCF-5456-D29CE7955750}"/>
              </a:ext>
            </a:extLst>
          </p:cNvPr>
          <p:cNvSpPr>
            <a:spLocks noGrp="1"/>
          </p:cNvSpPr>
          <p:nvPr>
            <p:ph type="body" sz="half" idx="10"/>
          </p:nvPr>
        </p:nvSpPr>
        <p:spPr>
          <a:xfrm>
            <a:off x="4787105" y="1776801"/>
            <a:ext cx="6383815" cy="2911331"/>
          </a:xfrm>
        </p:spPr>
        <p:txBody>
          <a:bodyPr vert="horz" lIns="91440" tIns="45720" rIns="91440" bIns="45720" rtlCol="0" anchor="t">
            <a:noAutofit/>
          </a:bodyPr>
          <a:lstStyle/>
          <a:p>
            <a:pPr>
              <a:buFont typeface="Arial"/>
            </a:pPr>
            <a:r>
              <a:rPr lang="en-US" sz="4000">
                <a:solidFill>
                  <a:schemeClr val="tx2"/>
                </a:solidFill>
                <a:latin typeface="Arial"/>
                <a:cs typeface="Arial"/>
              </a:rPr>
              <a:t>What could happen if key stakeholders are missed out for inclusion during 7-1-7 adoption?</a:t>
            </a:r>
            <a:endParaRPr lang="en-US" sz="4000">
              <a:solidFill>
                <a:schemeClr val="tx2"/>
              </a:solidFill>
              <a:cs typeface="Arial"/>
            </a:endParaRPr>
          </a:p>
        </p:txBody>
      </p:sp>
      <p:pic>
        <p:nvPicPr>
          <p:cNvPr id="3" name="Graphic 9">
            <a:extLst>
              <a:ext uri="{FF2B5EF4-FFF2-40B4-BE49-F238E27FC236}">
                <a16:creationId xmlns:a16="http://schemas.microsoft.com/office/drawing/2014/main" id="{5EC754B2-1536-6FC8-1686-C8D9463091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8" name="Title 1">
            <a:extLst>
              <a:ext uri="{FF2B5EF4-FFF2-40B4-BE49-F238E27FC236}">
                <a16:creationId xmlns:a16="http://schemas.microsoft.com/office/drawing/2014/main" id="{BC185A07-76AC-BBB0-9522-CB66F4632D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4368647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D8089-32F2-F372-39F4-C676F2EA078E}"/>
            </a:ext>
          </a:extLst>
        </p:cNvPr>
        <p:cNvGrpSpPr/>
        <p:nvPr/>
      </p:nvGrpSpPr>
      <p:grpSpPr>
        <a:xfrm>
          <a:off x="0" y="0"/>
          <a:ext cx="0" cy="0"/>
          <a:chOff x="0" y="0"/>
          <a:chExt cx="0" cy="0"/>
        </a:xfrm>
      </p:grpSpPr>
      <p:sp>
        <p:nvSpPr>
          <p:cNvPr id="15" name="Text Placeholder 4">
            <a:extLst>
              <a:ext uri="{FF2B5EF4-FFF2-40B4-BE49-F238E27FC236}">
                <a16:creationId xmlns:a16="http://schemas.microsoft.com/office/drawing/2014/main" id="{139E719D-6B63-E229-29D7-BEEC0F4C04F6}"/>
              </a:ext>
            </a:extLst>
          </p:cNvPr>
          <p:cNvSpPr txBox="1">
            <a:spLocks/>
          </p:cNvSpPr>
          <p:nvPr/>
        </p:nvSpPr>
        <p:spPr>
          <a:xfrm>
            <a:off x="4835951" y="594724"/>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rPr>
              <a:t>Understanding existing systems, platforms, and structures relevant to 7-1-7</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9" name="Title 1">
            <a:extLst>
              <a:ext uri="{FF2B5EF4-FFF2-40B4-BE49-F238E27FC236}">
                <a16:creationId xmlns:a16="http://schemas.microsoft.com/office/drawing/2014/main" id="{DF2964A0-4F77-4C60-665B-0883FDDFF7AB}"/>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Map stakeholders + existing systems</a:t>
            </a:r>
          </a:p>
        </p:txBody>
      </p:sp>
      <p:pic>
        <p:nvPicPr>
          <p:cNvPr id="11" name="Graphic 10">
            <a:extLst>
              <a:ext uri="{FF2B5EF4-FFF2-40B4-BE49-F238E27FC236}">
                <a16:creationId xmlns:a16="http://schemas.microsoft.com/office/drawing/2014/main" id="{D978C8D1-1D23-D90D-3C30-082E55301B0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6383" y="1880901"/>
            <a:ext cx="915144" cy="917622"/>
          </a:xfrm>
          <a:prstGeom prst="rect">
            <a:avLst/>
          </a:prstGeom>
        </p:spPr>
      </p:pic>
      <p:sp>
        <p:nvSpPr>
          <p:cNvPr id="5" name="Rectangle: Rounded Corners 4">
            <a:extLst>
              <a:ext uri="{FF2B5EF4-FFF2-40B4-BE49-F238E27FC236}">
                <a16:creationId xmlns:a16="http://schemas.microsoft.com/office/drawing/2014/main" id="{43A4408F-93D7-EC8D-87E2-2C3221F9A72D}"/>
              </a:ext>
            </a:extLst>
          </p:cNvPr>
          <p:cNvSpPr/>
          <p:nvPr/>
        </p:nvSpPr>
        <p:spPr>
          <a:xfrm>
            <a:off x="5377419" y="1821593"/>
            <a:ext cx="4035649" cy="72141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600" dirty="0">
                <a:solidFill>
                  <a:schemeClr val="bg1"/>
                </a:solidFill>
                <a:latin typeface="Arial"/>
                <a:ea typeface="Calibri"/>
                <a:cs typeface="Calibri"/>
              </a:rPr>
              <a:t>     </a:t>
            </a:r>
            <a:endParaRPr lang="en-US" sz="1600">
              <a:solidFill>
                <a:schemeClr val="bg1"/>
              </a:solidFill>
              <a:latin typeface="Arial"/>
              <a:ea typeface="Calibri"/>
              <a:cs typeface="Calibri"/>
            </a:endParaRPr>
          </a:p>
        </p:txBody>
      </p:sp>
      <p:sp>
        <p:nvSpPr>
          <p:cNvPr id="7" name="Oval 6">
            <a:extLst>
              <a:ext uri="{FF2B5EF4-FFF2-40B4-BE49-F238E27FC236}">
                <a16:creationId xmlns:a16="http://schemas.microsoft.com/office/drawing/2014/main" id="{183D4256-91FE-F6FF-A779-029B9425DECE}"/>
              </a:ext>
            </a:extLst>
          </p:cNvPr>
          <p:cNvSpPr/>
          <p:nvPr/>
        </p:nvSpPr>
        <p:spPr>
          <a:xfrm>
            <a:off x="5050574" y="182899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0" name="Rectangle: Rounded Corners 9">
            <a:extLst>
              <a:ext uri="{FF2B5EF4-FFF2-40B4-BE49-F238E27FC236}">
                <a16:creationId xmlns:a16="http://schemas.microsoft.com/office/drawing/2014/main" id="{53678B9C-290C-55E7-D2B8-464EBD7E65D8}"/>
              </a:ext>
            </a:extLst>
          </p:cNvPr>
          <p:cNvSpPr/>
          <p:nvPr/>
        </p:nvSpPr>
        <p:spPr>
          <a:xfrm>
            <a:off x="5781327" y="2662672"/>
            <a:ext cx="401505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3" name="Oval 12">
            <a:extLst>
              <a:ext uri="{FF2B5EF4-FFF2-40B4-BE49-F238E27FC236}">
                <a16:creationId xmlns:a16="http://schemas.microsoft.com/office/drawing/2014/main" id="{AEC3E8AC-6A63-4044-C66A-2EC9AB9EA325}"/>
              </a:ext>
            </a:extLst>
          </p:cNvPr>
          <p:cNvSpPr/>
          <p:nvPr/>
        </p:nvSpPr>
        <p:spPr>
          <a:xfrm>
            <a:off x="5416196" y="2665212"/>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16" name="Rectangle: Rounded Corners 15">
            <a:extLst>
              <a:ext uri="{FF2B5EF4-FFF2-40B4-BE49-F238E27FC236}">
                <a16:creationId xmlns:a16="http://schemas.microsoft.com/office/drawing/2014/main" id="{6E6C4861-9341-AFDE-BE29-1FB0B61819A0}"/>
              </a:ext>
            </a:extLst>
          </p:cNvPr>
          <p:cNvSpPr/>
          <p:nvPr/>
        </p:nvSpPr>
        <p:spPr>
          <a:xfrm>
            <a:off x="6112993" y="3507498"/>
            <a:ext cx="4213301"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mn-lt"/>
              <a:cs typeface="+mn-lt"/>
            </a:endParaRPr>
          </a:p>
        </p:txBody>
      </p:sp>
      <p:sp>
        <p:nvSpPr>
          <p:cNvPr id="18" name="Oval 17">
            <a:extLst>
              <a:ext uri="{FF2B5EF4-FFF2-40B4-BE49-F238E27FC236}">
                <a16:creationId xmlns:a16="http://schemas.microsoft.com/office/drawing/2014/main" id="{3401FD4A-E12E-8E56-DD7F-84D51A7631BE}"/>
              </a:ext>
            </a:extLst>
          </p:cNvPr>
          <p:cNvSpPr/>
          <p:nvPr/>
        </p:nvSpPr>
        <p:spPr>
          <a:xfrm>
            <a:off x="5743943" y="3512004"/>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0" name="Rectangle: Rounded Corners 19">
            <a:extLst>
              <a:ext uri="{FF2B5EF4-FFF2-40B4-BE49-F238E27FC236}">
                <a16:creationId xmlns:a16="http://schemas.microsoft.com/office/drawing/2014/main" id="{77CBA9C9-2052-4599-83A5-45BEA4638E46}"/>
              </a:ext>
            </a:extLst>
          </p:cNvPr>
          <p:cNvSpPr/>
          <p:nvPr/>
        </p:nvSpPr>
        <p:spPr>
          <a:xfrm>
            <a:off x="6427733" y="4354203"/>
            <a:ext cx="4399154" cy="726633"/>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n-US" sz="1600">
                <a:solidFill>
                  <a:schemeClr val="bg1"/>
                </a:solidFill>
                <a:latin typeface="Arial"/>
                <a:ea typeface="+mn-lt"/>
                <a:cs typeface="+mn-lt"/>
              </a:rPr>
              <a:t>        </a:t>
            </a:r>
            <a:endParaRPr lang="en-US" sz="1600">
              <a:solidFill>
                <a:schemeClr val="bg1"/>
              </a:solidFill>
              <a:latin typeface="Arial"/>
              <a:ea typeface="Calibri"/>
              <a:cs typeface="Calibri"/>
            </a:endParaRPr>
          </a:p>
        </p:txBody>
      </p:sp>
      <p:sp>
        <p:nvSpPr>
          <p:cNvPr id="22" name="Oval 21">
            <a:extLst>
              <a:ext uri="{FF2B5EF4-FFF2-40B4-BE49-F238E27FC236}">
                <a16:creationId xmlns:a16="http://schemas.microsoft.com/office/drawing/2014/main" id="{B695C163-E10D-8DE9-D4C9-660759E3F6E9}"/>
              </a:ext>
            </a:extLst>
          </p:cNvPr>
          <p:cNvSpPr/>
          <p:nvPr/>
        </p:nvSpPr>
        <p:spPr>
          <a:xfrm>
            <a:off x="6068090" y="4357956"/>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24" name="Rectangle: Rounded Corners 23">
            <a:extLst>
              <a:ext uri="{FF2B5EF4-FFF2-40B4-BE49-F238E27FC236}">
                <a16:creationId xmlns:a16="http://schemas.microsoft.com/office/drawing/2014/main" id="{49AC7D80-13A3-C348-68F6-80884041E857}"/>
              </a:ext>
            </a:extLst>
          </p:cNvPr>
          <p:cNvSpPr/>
          <p:nvPr/>
        </p:nvSpPr>
        <p:spPr>
          <a:xfrm>
            <a:off x="6742471" y="5199029"/>
            <a:ext cx="4690325" cy="714243"/>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endParaRPr lang="en-US" sz="1600">
              <a:solidFill>
                <a:schemeClr val="bg1"/>
              </a:solidFill>
              <a:latin typeface="Arial"/>
              <a:ea typeface="Calibri"/>
              <a:cs typeface="Calibri"/>
            </a:endParaRPr>
          </a:p>
        </p:txBody>
      </p:sp>
      <p:sp>
        <p:nvSpPr>
          <p:cNvPr id="26" name="Oval 25">
            <a:extLst>
              <a:ext uri="{FF2B5EF4-FFF2-40B4-BE49-F238E27FC236}">
                <a16:creationId xmlns:a16="http://schemas.microsoft.com/office/drawing/2014/main" id="{FBECF7F9-B504-2DB4-E7A0-DDA1E5DFD1BC}"/>
              </a:ext>
            </a:extLst>
          </p:cNvPr>
          <p:cNvSpPr/>
          <p:nvPr/>
        </p:nvSpPr>
        <p:spPr>
          <a:xfrm>
            <a:off x="6382830" y="5202782"/>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latin typeface="Arial"/>
              <a:cs typeface="Arial"/>
            </a:endParaRPr>
          </a:p>
        </p:txBody>
      </p:sp>
      <p:sp>
        <p:nvSpPr>
          <p:cNvPr id="3" name="TextBox 2">
            <a:extLst>
              <a:ext uri="{FF2B5EF4-FFF2-40B4-BE49-F238E27FC236}">
                <a16:creationId xmlns:a16="http://schemas.microsoft.com/office/drawing/2014/main" id="{D11AE30E-73D4-2876-8123-A246A066F681}"/>
              </a:ext>
            </a:extLst>
          </p:cNvPr>
          <p:cNvSpPr txBox="1"/>
          <p:nvPr/>
        </p:nvSpPr>
        <p:spPr>
          <a:xfrm>
            <a:off x="6013826" y="1886959"/>
            <a:ext cx="276798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latin typeface="Arial"/>
                <a:cs typeface="Arial"/>
              </a:rPr>
              <a:t>Collect timeliness data and calculate 7-1-7 performance </a:t>
            </a:r>
            <a:endParaRPr lang="en-US">
              <a:solidFill>
                <a:schemeClr val="bg1"/>
              </a:solidFill>
              <a:ea typeface="Calibri"/>
              <a:cs typeface="Calibri"/>
            </a:endParaRPr>
          </a:p>
        </p:txBody>
      </p:sp>
      <p:sp>
        <p:nvSpPr>
          <p:cNvPr id="4" name="TextBox 3">
            <a:extLst>
              <a:ext uri="{FF2B5EF4-FFF2-40B4-BE49-F238E27FC236}">
                <a16:creationId xmlns:a16="http://schemas.microsoft.com/office/drawing/2014/main" id="{EBF54E4B-85B6-5171-B37A-9B237967FC2E}"/>
              </a:ext>
            </a:extLst>
          </p:cNvPr>
          <p:cNvSpPr txBox="1"/>
          <p:nvPr/>
        </p:nvSpPr>
        <p:spPr>
          <a:xfrm>
            <a:off x="6152371" y="2845232"/>
            <a:ext cx="327598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latin typeface="Arial"/>
                <a:cs typeface="Arial"/>
              </a:rPr>
              <a:t>Identify bottlenecks and enablers</a:t>
            </a:r>
          </a:p>
          <a:p>
            <a:endParaRPr lang="en-US" sz="1600">
              <a:solidFill>
                <a:schemeClr val="bg1"/>
              </a:solidFill>
              <a:latin typeface="Arial"/>
              <a:cs typeface="Arial"/>
            </a:endParaRPr>
          </a:p>
        </p:txBody>
      </p:sp>
      <p:sp>
        <p:nvSpPr>
          <p:cNvPr id="6" name="TextBox 5">
            <a:extLst>
              <a:ext uri="{FF2B5EF4-FFF2-40B4-BE49-F238E27FC236}">
                <a16:creationId xmlns:a16="http://schemas.microsoft.com/office/drawing/2014/main" id="{568ACD67-81BD-5F60-0E05-76E1704BCAE7}"/>
              </a:ext>
            </a:extLst>
          </p:cNvPr>
          <p:cNvSpPr txBox="1"/>
          <p:nvPr/>
        </p:nvSpPr>
        <p:spPr>
          <a:xfrm>
            <a:off x="6842991" y="3592947"/>
            <a:ext cx="274897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latin typeface="Arial"/>
              </a:rPr>
              <a:t>Determine immediate and longer-term actions </a:t>
            </a:r>
            <a:endParaRPr lang="en-US" sz="1600">
              <a:solidFill>
                <a:schemeClr val="bg1"/>
              </a:solidFill>
              <a:latin typeface="Arial"/>
              <a:cs typeface="Arial"/>
            </a:endParaRPr>
          </a:p>
          <a:p>
            <a:endParaRPr lang="en-US" sz="1600">
              <a:latin typeface="Arial"/>
              <a:cs typeface="Arial"/>
            </a:endParaRPr>
          </a:p>
        </p:txBody>
      </p:sp>
      <p:sp>
        <p:nvSpPr>
          <p:cNvPr id="8" name="TextBox 7">
            <a:extLst>
              <a:ext uri="{FF2B5EF4-FFF2-40B4-BE49-F238E27FC236}">
                <a16:creationId xmlns:a16="http://schemas.microsoft.com/office/drawing/2014/main" id="{2F37B5E8-CCE9-4C7B-D941-A59AFD3BD139}"/>
              </a:ext>
            </a:extLst>
          </p:cNvPr>
          <p:cNvSpPr txBox="1"/>
          <p:nvPr/>
        </p:nvSpPr>
        <p:spPr>
          <a:xfrm>
            <a:off x="7068126" y="4424219"/>
            <a:ext cx="3118428"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latin typeface="Arial"/>
                <a:cs typeface="Arial"/>
              </a:rPr>
              <a:t>Routinely consolidate data and monitor progress of actions</a:t>
            </a:r>
            <a:endParaRPr lang="en-US">
              <a:solidFill>
                <a:schemeClr val="bg1"/>
              </a:solidFill>
            </a:endParaRPr>
          </a:p>
        </p:txBody>
      </p:sp>
      <p:sp>
        <p:nvSpPr>
          <p:cNvPr id="12" name="TextBox 11">
            <a:extLst>
              <a:ext uri="{FF2B5EF4-FFF2-40B4-BE49-F238E27FC236}">
                <a16:creationId xmlns:a16="http://schemas.microsoft.com/office/drawing/2014/main" id="{606BB860-D144-EB24-27CE-5BE0C57EFF15}"/>
              </a:ext>
            </a:extLst>
          </p:cNvPr>
          <p:cNvSpPr txBox="1"/>
          <p:nvPr/>
        </p:nvSpPr>
        <p:spPr>
          <a:xfrm>
            <a:off x="7431809" y="5267038"/>
            <a:ext cx="330892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chemeClr val="bg1"/>
                </a:solidFill>
                <a:latin typeface="Arial"/>
              </a:rPr>
              <a:t>Synthesize and use results for planning, financing, and advocacy </a:t>
            </a:r>
          </a:p>
          <a:p>
            <a:endParaRPr lang="en-US" sz="1600">
              <a:solidFill>
                <a:srgbClr val="FFFFFF"/>
              </a:solidFill>
              <a:latin typeface="Arial"/>
              <a:cs typeface="Arial"/>
            </a:endParaRPr>
          </a:p>
        </p:txBody>
      </p:sp>
    </p:spTree>
    <p:extLst>
      <p:ext uri="{BB962C8B-B14F-4D97-AF65-F5344CB8AC3E}">
        <p14:creationId xmlns:p14="http://schemas.microsoft.com/office/powerpoint/2010/main" val="31675091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000" b="1">
                <a:solidFill>
                  <a:schemeClr val="tx2"/>
                </a:solidFill>
                <a:latin typeface="Arial"/>
                <a:cs typeface="Arial"/>
              </a:rPr>
              <a:t>We will learn through…</a:t>
            </a:r>
            <a:endParaRPr lang="en-US" sz="3000" b="1">
              <a:solidFill>
                <a:schemeClr val="tx2"/>
              </a:solidFill>
              <a:latin typeface="Arial"/>
              <a:ea typeface="Calibri"/>
              <a:cs typeface="Arial"/>
            </a:endParaRP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n-US" sz="3600">
                <a:latin typeface="Arial"/>
                <a:cs typeface="Arial"/>
              </a:rPr>
              <a:t>This is an interactive, participatory workshop</a:t>
            </a:r>
            <a:br>
              <a:rPr lang="en-US" sz="3600">
                <a:latin typeface="Arial"/>
                <a:cs typeface="Arial"/>
              </a:rPr>
            </a:br>
            <a:endParaRPr lang="en-US" sz="3600" b="0">
              <a:solidFill>
                <a:srgbClr val="000000"/>
              </a:solidFil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657140" y="4391491"/>
            <a:ext cx="1606530"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Hands-on </a:t>
            </a:r>
          </a:p>
          <a:p>
            <a:pPr algn="ctr"/>
            <a:r>
              <a:rPr lang="en-US" sz="2400">
                <a:latin typeface="Arial" panose="020B0604020202020204" pitchFamily="34" charset="0"/>
                <a:cs typeface="Arial" panose="020B0604020202020204" pitchFamily="34" charset="0"/>
              </a:rPr>
              <a:t>activities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40994" y="4447316"/>
            <a:ext cx="203453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Short </a:t>
            </a:r>
          </a:p>
          <a:p>
            <a:pPr algn="ctr"/>
            <a:r>
              <a:rPr lang="en-US" sz="2400">
                <a:latin typeface="Arial" panose="020B0604020202020204" pitchFamily="34" charset="0"/>
                <a:cs typeface="Arial" panose="020B0604020202020204" pitchFamily="34" charset="0"/>
              </a:rPr>
              <a:t>presentations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32941" y="4387843"/>
            <a:ext cx="1778051"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Group </a:t>
            </a:r>
          </a:p>
          <a:p>
            <a:pPr algn="ctr"/>
            <a:r>
              <a:rPr lang="en-US" sz="2400">
                <a:latin typeface="Arial" panose="020B0604020202020204" pitchFamily="34" charset="0"/>
                <a:cs typeface="Arial" panose="020B0604020202020204" pitchFamily="34" charset="0"/>
              </a:rPr>
              <a:t>discussions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9048054" y="4385178"/>
            <a:ext cx="1383712" cy="830997"/>
          </a:xfrm>
          <a:prstGeom prst="rect">
            <a:avLst/>
          </a:prstGeom>
          <a:noFill/>
        </p:spPr>
        <p:txBody>
          <a:bodyPr wrap="none" rtlCol="0">
            <a:spAutoFit/>
          </a:bodyPr>
          <a:lstStyle/>
          <a:p>
            <a:pPr algn="ctr"/>
            <a:r>
              <a:rPr lang="en-US" sz="2400">
                <a:latin typeface="Arial" panose="020B0604020202020204" pitchFamily="34" charset="0"/>
                <a:cs typeface="Arial" panose="020B0604020202020204" pitchFamily="34" charset="0"/>
              </a:rPr>
              <a:t>Q&amp;A </a:t>
            </a:r>
          </a:p>
          <a:p>
            <a:pPr algn="ctr"/>
            <a:r>
              <a:rPr lang="en-US" sz="2400">
                <a:latin typeface="Arial" panose="020B0604020202020204" pitchFamily="34" charset="0"/>
                <a:cs typeface="Arial" panose="020B0604020202020204" pitchFamily="34" charset="0"/>
              </a:rPr>
              <a:t>sessions</a:t>
            </a:r>
          </a:p>
        </p:txBody>
      </p:sp>
    </p:spTree>
    <p:extLst>
      <p:ext uri="{BB962C8B-B14F-4D97-AF65-F5344CB8AC3E}">
        <p14:creationId xmlns:p14="http://schemas.microsoft.com/office/powerpoint/2010/main" val="14560288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3FC67-A0FF-46D9-61F6-E4D19C256C4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A98AFDD-371C-E9A9-8981-3A86FEACEBDF}"/>
              </a:ext>
            </a:extLst>
          </p:cNvPr>
          <p:cNvSpPr>
            <a:spLocks noGrp="1"/>
          </p:cNvSpPr>
          <p:nvPr>
            <p:ph type="body" sz="half" idx="10"/>
          </p:nvPr>
        </p:nvSpPr>
        <p:spPr>
          <a:xfrm>
            <a:off x="4835951" y="594724"/>
            <a:ext cx="7239935" cy="400639"/>
          </a:xfrm>
        </p:spPr>
        <p:txBody>
          <a:bodyPr/>
          <a:lstStyle/>
          <a:p>
            <a:r>
              <a:rPr lang="en-US" sz="2200"/>
              <a:t>Mapping of existing systems</a:t>
            </a:r>
          </a:p>
          <a:p>
            <a:endParaRPr lang="en-US"/>
          </a:p>
        </p:txBody>
      </p:sp>
      <p:sp>
        <p:nvSpPr>
          <p:cNvPr id="12" name="Text Placeholder 4">
            <a:extLst>
              <a:ext uri="{FF2B5EF4-FFF2-40B4-BE49-F238E27FC236}">
                <a16:creationId xmlns:a16="http://schemas.microsoft.com/office/drawing/2014/main" id="{5CB061A6-A850-83E4-2368-1E3EBBCFD006}"/>
              </a:ext>
            </a:extLst>
          </p:cNvPr>
          <p:cNvSpPr txBox="1">
            <a:spLocks/>
          </p:cNvSpPr>
          <p:nvPr/>
        </p:nvSpPr>
        <p:spPr>
          <a:xfrm>
            <a:off x="4835951" y="3429000"/>
            <a:ext cx="6693029" cy="40063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rPr>
              <a:t>Existing systems</a:t>
            </a:r>
            <a:r>
              <a:rPr kumimoji="0" lang="en-US" sz="2200" b="1" i="0" u="none" strike="noStrike" kern="1200" cap="none" spc="0" normalizeH="0" noProof="0">
                <a:ln>
                  <a:noFill/>
                </a:ln>
                <a:solidFill>
                  <a:srgbClr val="628393"/>
                </a:solidFill>
                <a:effectLst/>
                <a:uLnTx/>
                <a:uFillTx/>
                <a:latin typeface="Arial" panose="020B0604020202020204" pitchFamily="34" charset="0"/>
                <a:ea typeface="+mn-ea"/>
                <a:cs typeface="+mn-cs"/>
              </a:rPr>
              <a:t> mapping tool</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20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18" name="TextBox 17">
            <a:extLst>
              <a:ext uri="{FF2B5EF4-FFF2-40B4-BE49-F238E27FC236}">
                <a16:creationId xmlns:a16="http://schemas.microsoft.com/office/drawing/2014/main" id="{93A7DC39-A0E4-9AF8-E003-724279FF8715}"/>
              </a:ext>
            </a:extLst>
          </p:cNvPr>
          <p:cNvSpPr txBox="1"/>
          <p:nvPr/>
        </p:nvSpPr>
        <p:spPr>
          <a:xfrm>
            <a:off x="8860594" y="6325653"/>
            <a:ext cx="3050498" cy="30777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84D56"/>
                </a:solidFill>
                <a:effectLst/>
                <a:uLnTx/>
                <a:uFillTx/>
                <a:latin typeface="Calibri" panose="020F0502020204030204"/>
                <a:ea typeface="+mn-ea"/>
                <a:cs typeface="+mn-cs"/>
              </a:rPr>
              <a:t>717alliance.org/digital-toolkit </a:t>
            </a:r>
            <a:endParaRPr kumimoji="0" lang="en-US" sz="1400" b="0" i="0" u="none" strike="noStrike" kern="1200" cap="none" spc="0" normalizeH="0" baseline="0" noProof="0">
              <a:ln>
                <a:noFill/>
              </a:ln>
              <a:solidFill>
                <a:srgbClr val="384D56"/>
              </a:solidFill>
              <a:effectLst/>
              <a:uLnTx/>
              <a:uFillTx/>
              <a:latin typeface="Calibri" panose="020F0502020204030204"/>
              <a:ea typeface="+mn-ea"/>
              <a:cs typeface="Calibri"/>
            </a:endParaRPr>
          </a:p>
        </p:txBody>
      </p:sp>
      <p:pic>
        <p:nvPicPr>
          <p:cNvPr id="3" name="Picture 2">
            <a:extLst>
              <a:ext uri="{FF2B5EF4-FFF2-40B4-BE49-F238E27FC236}">
                <a16:creationId xmlns:a16="http://schemas.microsoft.com/office/drawing/2014/main" id="{949BE9CF-709D-8B19-165D-FBBC10C068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0526" y="3976565"/>
            <a:ext cx="3361687" cy="1886072"/>
          </a:xfrm>
          <a:prstGeom prst="rect">
            <a:avLst/>
          </a:prstGeom>
          <a:ln w="12700">
            <a:solidFill>
              <a:schemeClr val="tx2"/>
            </a:solidFill>
          </a:ln>
        </p:spPr>
      </p:pic>
      <p:pic>
        <p:nvPicPr>
          <p:cNvPr id="9" name="Picture 8">
            <a:extLst>
              <a:ext uri="{FF2B5EF4-FFF2-40B4-BE49-F238E27FC236}">
                <a16:creationId xmlns:a16="http://schemas.microsoft.com/office/drawing/2014/main" id="{E3CAE840-FFA8-EF84-AB6B-EE6063DD75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58420" y="4221330"/>
            <a:ext cx="3251865" cy="2041946"/>
          </a:xfrm>
          <a:prstGeom prst="rect">
            <a:avLst/>
          </a:prstGeom>
          <a:ln w="12700">
            <a:solidFill>
              <a:schemeClr val="tx2"/>
            </a:solidFill>
          </a:ln>
        </p:spPr>
      </p:pic>
      <p:graphicFrame>
        <p:nvGraphicFramePr>
          <p:cNvPr id="4" name="Table 13">
            <a:extLst>
              <a:ext uri="{FF2B5EF4-FFF2-40B4-BE49-F238E27FC236}">
                <a16:creationId xmlns:a16="http://schemas.microsoft.com/office/drawing/2014/main" id="{FFE536E3-7326-E362-1FEB-BA6DED883528}"/>
              </a:ext>
            </a:extLst>
          </p:cNvPr>
          <p:cNvGraphicFramePr>
            <a:graphicFrameLocks noGrp="1"/>
          </p:cNvGraphicFramePr>
          <p:nvPr>
            <p:extLst>
              <p:ext uri="{D42A27DB-BD31-4B8C-83A1-F6EECF244321}">
                <p14:modId xmlns:p14="http://schemas.microsoft.com/office/powerpoint/2010/main" val="1014018904"/>
              </p:ext>
            </p:extLst>
          </p:nvPr>
        </p:nvGraphicFramePr>
        <p:xfrm>
          <a:off x="4835951" y="1105407"/>
          <a:ext cx="6826398" cy="1828800"/>
        </p:xfrm>
        <a:graphic>
          <a:graphicData uri="http://schemas.openxmlformats.org/drawingml/2006/table">
            <a:tbl>
              <a:tblPr firstRow="1" bandRow="1">
                <a:tableStyleId>{5C22544A-7EE6-4342-B048-85BDC9FD1C3A}</a:tableStyleId>
              </a:tblPr>
              <a:tblGrid>
                <a:gridCol w="6826398">
                  <a:extLst>
                    <a:ext uri="{9D8B030D-6E8A-4147-A177-3AD203B41FA5}">
                      <a16:colId xmlns:a16="http://schemas.microsoft.com/office/drawing/2014/main" val="86719991"/>
                    </a:ext>
                  </a:extLst>
                </a:gridCol>
              </a:tblGrid>
              <a:tr h="228468">
                <a:tc>
                  <a:txBody>
                    <a:bodyPr/>
                    <a:lstStyle/>
                    <a:p>
                      <a:r>
                        <a:rPr lang="en-US" sz="1800">
                          <a:latin typeface="Arial"/>
                        </a:rPr>
                        <a:t>Existing platforms/tools/meetings/structures used for…</a:t>
                      </a:r>
                    </a:p>
                  </a:txBody>
                  <a:tcPr/>
                </a:tc>
                <a:extLst>
                  <a:ext uri="{0D108BD9-81ED-4DB2-BD59-A6C34878D82A}">
                    <a16:rowId xmlns:a16="http://schemas.microsoft.com/office/drawing/2014/main" val="1331269829"/>
                  </a:ext>
                </a:extLst>
              </a:tr>
              <a:tr h="997861">
                <a:tc>
                  <a:txBody>
                    <a:bodyPr/>
                    <a:lstStyle/>
                    <a:p>
                      <a:pPr marL="285750" indent="-285750">
                        <a:buFont typeface="Arial" panose="020B0604020202020204" pitchFamily="34" charset="0"/>
                        <a:buChar char="•"/>
                      </a:pPr>
                      <a:r>
                        <a:rPr lang="en-US" sz="1800">
                          <a:latin typeface="Arial"/>
                        </a:rPr>
                        <a:t>Detecting outbreaks</a:t>
                      </a:r>
                    </a:p>
                    <a:p>
                      <a:pPr marL="285750" indent="-285750">
                        <a:buFont typeface="Arial" panose="020B0604020202020204" pitchFamily="34" charset="0"/>
                        <a:buChar char="•"/>
                      </a:pPr>
                      <a:r>
                        <a:rPr lang="en-US" sz="1800">
                          <a:latin typeface="Arial"/>
                        </a:rPr>
                        <a:t>Notifying stakeholders when outbreak is detected</a:t>
                      </a:r>
                    </a:p>
                    <a:p>
                      <a:pPr marL="285750" indent="-285750">
                        <a:buFont typeface="Arial" panose="020B0604020202020204" pitchFamily="34" charset="0"/>
                        <a:buChar char="•"/>
                      </a:pPr>
                      <a:r>
                        <a:rPr lang="en-US" sz="1800">
                          <a:latin typeface="Arial"/>
                        </a:rPr>
                        <a:t>Collecting information on early response actions</a:t>
                      </a:r>
                    </a:p>
                    <a:p>
                      <a:pPr marL="285750" indent="-285750">
                        <a:buFont typeface="Arial" panose="020B0604020202020204" pitchFamily="34" charset="0"/>
                        <a:buChar char="•"/>
                      </a:pPr>
                      <a:r>
                        <a:rPr lang="en-US" sz="1800">
                          <a:latin typeface="Arial"/>
                        </a:rPr>
                        <a:t>Convening detection, notification, response stakeholders</a:t>
                      </a:r>
                    </a:p>
                    <a:p>
                      <a:pPr marL="285750" indent="-285750">
                        <a:buFont typeface="Arial" panose="020B0604020202020204" pitchFamily="34" charset="0"/>
                        <a:buChar char="•"/>
                      </a:pPr>
                      <a:r>
                        <a:rPr lang="en-US" sz="1800">
                          <a:latin typeface="Arial"/>
                        </a:rPr>
                        <a:t>Planning, financing, advocacy</a:t>
                      </a:r>
                    </a:p>
                  </a:txBody>
                  <a:tcPr/>
                </a:tc>
                <a:extLst>
                  <a:ext uri="{0D108BD9-81ED-4DB2-BD59-A6C34878D82A}">
                    <a16:rowId xmlns:a16="http://schemas.microsoft.com/office/drawing/2014/main" val="1752448874"/>
                  </a:ext>
                </a:extLst>
              </a:tr>
            </a:tbl>
          </a:graphicData>
        </a:graphic>
      </p:graphicFrame>
      <p:sp>
        <p:nvSpPr>
          <p:cNvPr id="13" name="Title 1">
            <a:extLst>
              <a:ext uri="{FF2B5EF4-FFF2-40B4-BE49-F238E27FC236}">
                <a16:creationId xmlns:a16="http://schemas.microsoft.com/office/drawing/2014/main" id="{A9B1222F-6B20-9372-D7E2-5D99599FEF82}"/>
              </a:ext>
            </a:extLst>
          </p:cNvPr>
          <p:cNvSpPr txBox="1">
            <a:spLocks/>
          </p:cNvSpPr>
          <p:nvPr/>
        </p:nvSpPr>
        <p:spPr>
          <a:xfrm>
            <a:off x="291134" y="1763872"/>
            <a:ext cx="3889741" cy="2301393"/>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algn="ctr"/>
            <a:r>
              <a:rPr lang="en-US">
                <a:latin typeface="Arial"/>
                <a:cs typeface="Arial"/>
              </a:rPr>
              <a:t>Map stakeholders + existing systems</a:t>
            </a:r>
          </a:p>
        </p:txBody>
      </p:sp>
      <p:pic>
        <p:nvPicPr>
          <p:cNvPr id="15" name="Graphic 14">
            <a:extLst>
              <a:ext uri="{FF2B5EF4-FFF2-40B4-BE49-F238E27FC236}">
                <a16:creationId xmlns:a16="http://schemas.microsoft.com/office/drawing/2014/main" id="{4FC62C25-854E-B44A-7B2F-39A3C1F6922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6383" y="1880901"/>
            <a:ext cx="915144" cy="917622"/>
          </a:xfrm>
          <a:prstGeom prst="rect">
            <a:avLst/>
          </a:prstGeom>
        </p:spPr>
      </p:pic>
    </p:spTree>
    <p:extLst>
      <p:ext uri="{BB962C8B-B14F-4D97-AF65-F5344CB8AC3E}">
        <p14:creationId xmlns:p14="http://schemas.microsoft.com/office/powerpoint/2010/main" val="3544732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FAA42-F8DB-D9D8-EEDB-D9B778F05B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1C9252-E233-3882-F44E-EB1EEDD7A005}"/>
              </a:ext>
            </a:extLst>
          </p:cNvPr>
          <p:cNvSpPr>
            <a:spLocks noGrp="1"/>
          </p:cNvSpPr>
          <p:nvPr>
            <p:ph type="title"/>
          </p:nvPr>
        </p:nvSpPr>
        <p:spPr>
          <a:xfrm>
            <a:off x="831850" y="2317301"/>
            <a:ext cx="9703980" cy="2148666"/>
          </a:xfrm>
        </p:spPr>
        <p:txBody>
          <a:bodyPr/>
          <a:lstStyle/>
          <a:p>
            <a:r>
              <a:rPr lang="en-US" sz="5000">
                <a:latin typeface="Arial"/>
                <a:cs typeface="Arial"/>
              </a:rPr>
              <a:t>Existing systems mapping</a:t>
            </a:r>
            <a:endParaRPr lang="en-US" sz="5000"/>
          </a:p>
        </p:txBody>
      </p:sp>
      <p:sp>
        <p:nvSpPr>
          <p:cNvPr id="9" name="Text Placeholder 2">
            <a:extLst>
              <a:ext uri="{FF2B5EF4-FFF2-40B4-BE49-F238E27FC236}">
                <a16:creationId xmlns:a16="http://schemas.microsoft.com/office/drawing/2014/main" id="{4CA69DD6-F6FA-477F-D228-0501F2C7C5EC}"/>
              </a:ext>
            </a:extLst>
          </p:cNvPr>
          <p:cNvSpPr txBox="1">
            <a:spLocks/>
          </p:cNvSpPr>
          <p:nvPr/>
        </p:nvSpPr>
        <p:spPr>
          <a:xfrm>
            <a:off x="831850" y="4470394"/>
            <a:ext cx="9703980" cy="93168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0" i="0" kern="1200">
                <a:solidFill>
                  <a:schemeClr val="tx1">
                    <a:tint val="75000"/>
                  </a:schemeClr>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0" i="0" kern="1200">
                <a:solidFill>
                  <a:schemeClr val="tx1">
                    <a:tint val="75000"/>
                  </a:schemeClr>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0" i="0" kern="1200">
                <a:solidFill>
                  <a:schemeClr val="tx1">
                    <a:tint val="75000"/>
                  </a:schemeClr>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3000"/>
              <a:t>Activity</a:t>
            </a:r>
          </a:p>
        </p:txBody>
      </p:sp>
      <p:pic>
        <p:nvPicPr>
          <p:cNvPr id="11" name="Picture 10" descr="A light bulb in a circle&#10;&#10;AI-generated content may be incorrect.">
            <a:extLst>
              <a:ext uri="{FF2B5EF4-FFF2-40B4-BE49-F238E27FC236}">
                <a16:creationId xmlns:a16="http://schemas.microsoft.com/office/drawing/2014/main" id="{6B4B473D-4199-9CEA-7BDC-BED0F6185B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196" y="2631297"/>
            <a:ext cx="866086" cy="824950"/>
          </a:xfrm>
          <a:prstGeom prst="rect">
            <a:avLst/>
          </a:prstGeom>
        </p:spPr>
      </p:pic>
    </p:spTree>
    <p:extLst>
      <p:ext uri="{BB962C8B-B14F-4D97-AF65-F5344CB8AC3E}">
        <p14:creationId xmlns:p14="http://schemas.microsoft.com/office/powerpoint/2010/main" val="36911500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4A6BF-BC5A-EC10-3D70-89D1F0C73673}"/>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F252570-A70E-32D6-496A-5690ED4C0842}"/>
              </a:ext>
            </a:extLst>
          </p:cNvPr>
          <p:cNvSpPr/>
          <p:nvPr/>
        </p:nvSpPr>
        <p:spPr>
          <a:xfrm>
            <a:off x="7366164" y="491709"/>
            <a:ext cx="4555693" cy="262184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D55BE5A-8B1A-F484-4481-36D1F5648ADB}"/>
              </a:ext>
            </a:extLst>
          </p:cNvPr>
          <p:cNvSpPr>
            <a:spLocks noGrp="1"/>
          </p:cNvSpPr>
          <p:nvPr>
            <p:ph type="title"/>
          </p:nvPr>
        </p:nvSpPr>
        <p:spPr>
          <a:xfrm>
            <a:off x="115263" y="390110"/>
            <a:ext cx="10515600" cy="1001762"/>
          </a:xfrm>
        </p:spPr>
        <p:txBody>
          <a:bodyPr/>
          <a:lstStyle/>
          <a:p>
            <a:r>
              <a:rPr lang="en-US">
                <a:latin typeface="Arial"/>
                <a:cs typeface="Arial"/>
              </a:rPr>
              <a:t>Existing Systems Mapping</a:t>
            </a:r>
            <a:endParaRPr lang="en-US"/>
          </a:p>
        </p:txBody>
      </p:sp>
      <p:sp>
        <p:nvSpPr>
          <p:cNvPr id="3" name="Text Placeholder 2">
            <a:extLst>
              <a:ext uri="{FF2B5EF4-FFF2-40B4-BE49-F238E27FC236}">
                <a16:creationId xmlns:a16="http://schemas.microsoft.com/office/drawing/2014/main" id="{448693EB-78F9-4965-5959-F384F9313A94}"/>
              </a:ext>
            </a:extLst>
          </p:cNvPr>
          <p:cNvSpPr>
            <a:spLocks noGrp="1"/>
          </p:cNvSpPr>
          <p:nvPr>
            <p:ph type="body" idx="1"/>
          </p:nvPr>
        </p:nvSpPr>
        <p:spPr>
          <a:xfrm>
            <a:off x="456935" y="1120147"/>
            <a:ext cx="5157787" cy="536601"/>
          </a:xfrm>
        </p:spPr>
        <p:txBody>
          <a:bodyPr/>
          <a:lstStyle/>
          <a:p>
            <a:r>
              <a:rPr lang="en-US">
                <a:latin typeface="Arial"/>
                <a:cs typeface="Arial"/>
              </a:rPr>
              <a:t>Your table assignment</a:t>
            </a:r>
            <a:endParaRPr lang="en-US"/>
          </a:p>
        </p:txBody>
      </p:sp>
      <p:sp>
        <p:nvSpPr>
          <p:cNvPr id="4" name="Content Placeholder 3">
            <a:extLst>
              <a:ext uri="{FF2B5EF4-FFF2-40B4-BE49-F238E27FC236}">
                <a16:creationId xmlns:a16="http://schemas.microsoft.com/office/drawing/2014/main" id="{E263DA0B-2E3E-A23F-C6B4-AB61506C0197}"/>
              </a:ext>
            </a:extLst>
          </p:cNvPr>
          <p:cNvSpPr>
            <a:spLocks noGrp="1"/>
          </p:cNvSpPr>
          <p:nvPr>
            <p:ph sz="half" idx="2"/>
          </p:nvPr>
        </p:nvSpPr>
        <p:spPr>
          <a:xfrm>
            <a:off x="458579" y="1802630"/>
            <a:ext cx="6376174" cy="4396691"/>
          </a:xfrm>
        </p:spPr>
        <p:txBody>
          <a:bodyPr vert="horz" lIns="91440" tIns="45720" rIns="91440" bIns="45720" rtlCol="0" anchor="t">
            <a:noAutofit/>
          </a:bodyPr>
          <a:lstStyle/>
          <a:p>
            <a:pPr marL="342900" indent="-342900"/>
            <a:r>
              <a:rPr lang="en-US" sz="2000" dirty="0">
                <a:latin typeface="Arial"/>
                <a:cs typeface="Arial"/>
              </a:rPr>
              <a:t>Think about the systems in your country/jurisdiction which may be relevant for 7-1-7.  </a:t>
            </a:r>
            <a:endParaRPr lang="en-US" sz="1000" dirty="0">
              <a:latin typeface="Arial"/>
              <a:cs typeface="Arial"/>
            </a:endParaRPr>
          </a:p>
          <a:p>
            <a:pPr marL="342900" indent="-342900"/>
            <a:r>
              <a:rPr lang="en-US" sz="2000" dirty="0">
                <a:latin typeface="Arial"/>
                <a:cs typeface="Arial"/>
              </a:rPr>
              <a:t>On your flipchart, list 1-3 relevant systems for:</a:t>
            </a:r>
          </a:p>
          <a:p>
            <a:pPr marL="742950" lvl="1" indent="-285750"/>
            <a:r>
              <a:rPr lang="en-US" b="1" dirty="0">
                <a:latin typeface="Arial"/>
              </a:rPr>
              <a:t>Detecting</a:t>
            </a:r>
            <a:r>
              <a:rPr lang="en-US" dirty="0">
                <a:latin typeface="Arial"/>
              </a:rPr>
              <a:t> outbreaks</a:t>
            </a:r>
          </a:p>
          <a:p>
            <a:pPr marL="742950" lvl="1" indent="-285750"/>
            <a:r>
              <a:rPr lang="en-US" b="1" dirty="0">
                <a:latin typeface="Arial"/>
              </a:rPr>
              <a:t>Notifying</a:t>
            </a:r>
            <a:r>
              <a:rPr lang="en-US" dirty="0">
                <a:latin typeface="Arial"/>
              </a:rPr>
              <a:t> stakeholders about outbreaks</a:t>
            </a:r>
          </a:p>
          <a:p>
            <a:pPr marL="742950" lvl="1" indent="-285750"/>
            <a:r>
              <a:rPr lang="en-US" b="1" dirty="0">
                <a:latin typeface="Arial"/>
              </a:rPr>
              <a:t>Collecting information </a:t>
            </a:r>
            <a:r>
              <a:rPr lang="en-US" dirty="0">
                <a:latin typeface="Arial"/>
              </a:rPr>
              <a:t>on early response actions</a:t>
            </a:r>
          </a:p>
          <a:p>
            <a:pPr marL="742950" lvl="1" indent="-285750"/>
            <a:r>
              <a:rPr lang="en-US" b="1" dirty="0">
                <a:latin typeface="Arial"/>
              </a:rPr>
              <a:t>Convening</a:t>
            </a:r>
            <a:r>
              <a:rPr lang="en-US" dirty="0">
                <a:latin typeface="Arial"/>
              </a:rPr>
              <a:t> detection, notification, response stakeholders</a:t>
            </a:r>
          </a:p>
          <a:p>
            <a:pPr marL="742950" lvl="1" indent="-285750"/>
            <a:r>
              <a:rPr lang="en-US" b="1" dirty="0">
                <a:latin typeface="Arial"/>
              </a:rPr>
              <a:t>Planning, financing, </a:t>
            </a:r>
            <a:r>
              <a:rPr lang="en-US" dirty="0">
                <a:latin typeface="Arial"/>
              </a:rPr>
              <a:t>and</a:t>
            </a:r>
            <a:r>
              <a:rPr lang="en-US" b="1" dirty="0">
                <a:latin typeface="Arial"/>
              </a:rPr>
              <a:t> advocacy</a:t>
            </a:r>
          </a:p>
        </p:txBody>
      </p:sp>
      <p:sp>
        <p:nvSpPr>
          <p:cNvPr id="5" name="Text Placeholder 4">
            <a:extLst>
              <a:ext uri="{FF2B5EF4-FFF2-40B4-BE49-F238E27FC236}">
                <a16:creationId xmlns:a16="http://schemas.microsoft.com/office/drawing/2014/main" id="{AEC7DA32-4757-C08D-A56B-2D243465952E}"/>
              </a:ext>
            </a:extLst>
          </p:cNvPr>
          <p:cNvSpPr>
            <a:spLocks noGrp="1"/>
          </p:cNvSpPr>
          <p:nvPr>
            <p:ph type="body" sz="quarter" idx="3"/>
          </p:nvPr>
        </p:nvSpPr>
        <p:spPr>
          <a:xfrm>
            <a:off x="7546732" y="731813"/>
            <a:ext cx="4430835" cy="389239"/>
          </a:xfrm>
        </p:spPr>
        <p:txBody>
          <a:bodyPr/>
          <a:lstStyle/>
          <a:p>
            <a:r>
              <a:rPr lang="en-US" sz="2000" dirty="0">
                <a:latin typeface="Arial"/>
                <a:cs typeface="Arial"/>
              </a:rPr>
              <a:t>Tip: Consider the following types</a:t>
            </a:r>
            <a:endParaRPr lang="en-US" sz="2000" dirty="0">
              <a:cs typeface="Arial"/>
            </a:endParaRPr>
          </a:p>
        </p:txBody>
      </p:sp>
      <p:sp>
        <p:nvSpPr>
          <p:cNvPr id="6" name="Content Placeholder 5">
            <a:extLst>
              <a:ext uri="{FF2B5EF4-FFF2-40B4-BE49-F238E27FC236}">
                <a16:creationId xmlns:a16="http://schemas.microsoft.com/office/drawing/2014/main" id="{99BC1809-F4E2-CBE3-B003-1DA8CE1C1C8B}"/>
              </a:ext>
            </a:extLst>
          </p:cNvPr>
          <p:cNvSpPr>
            <a:spLocks noGrp="1"/>
          </p:cNvSpPr>
          <p:nvPr>
            <p:ph sz="quarter" idx="4"/>
          </p:nvPr>
        </p:nvSpPr>
        <p:spPr>
          <a:xfrm>
            <a:off x="7665660" y="1352648"/>
            <a:ext cx="4081081" cy="1760906"/>
          </a:xfrm>
        </p:spPr>
        <p:txBody>
          <a:bodyPr vert="horz" lIns="91440" tIns="45720" rIns="91440" bIns="45720" rtlCol="0" anchor="t">
            <a:noAutofit/>
          </a:bodyPr>
          <a:lstStyle/>
          <a:p>
            <a:pPr marL="285750" indent="-285750">
              <a:buFont typeface="Arial,Sans-Serif" panose="020B0604020202020204" pitchFamily="34" charset="0"/>
            </a:pPr>
            <a:r>
              <a:rPr lang="en-US" sz="2000">
                <a:solidFill>
                  <a:schemeClr val="dk1"/>
                </a:solidFill>
                <a:latin typeface="Arial"/>
                <a:cs typeface="Arial"/>
              </a:rPr>
              <a:t>Tools</a:t>
            </a:r>
          </a:p>
          <a:p>
            <a:pPr marL="285750" indent="-285750">
              <a:buFont typeface="Arial,Sans-Serif" panose="020B0604020202020204" pitchFamily="34" charset="0"/>
            </a:pPr>
            <a:r>
              <a:rPr lang="en-US" sz="2000">
                <a:solidFill>
                  <a:schemeClr val="dk1"/>
                </a:solidFill>
                <a:latin typeface="Arial"/>
                <a:cs typeface="Arial"/>
              </a:rPr>
              <a:t>Platforms </a:t>
            </a:r>
          </a:p>
          <a:p>
            <a:pPr marL="285750" indent="-285750">
              <a:buFont typeface="Arial,Sans-Serif" panose="020B0604020202020204" pitchFamily="34" charset="0"/>
            </a:pPr>
            <a:r>
              <a:rPr lang="en-US" sz="2000">
                <a:solidFill>
                  <a:schemeClr val="dk1"/>
                </a:solidFill>
                <a:latin typeface="Arial"/>
                <a:cs typeface="Arial"/>
              </a:rPr>
              <a:t>Meetings</a:t>
            </a:r>
          </a:p>
          <a:p>
            <a:pPr marL="285750" indent="-285750">
              <a:buFont typeface="Arial,Sans-Serif" panose="020B0604020202020204" pitchFamily="34" charset="0"/>
            </a:pPr>
            <a:r>
              <a:rPr lang="en-US" sz="2000">
                <a:solidFill>
                  <a:schemeClr val="dk1"/>
                </a:solidFill>
                <a:latin typeface="Arial"/>
                <a:cs typeface="Arial"/>
              </a:rPr>
              <a:t>Structures</a:t>
            </a:r>
          </a:p>
          <a:p>
            <a:pPr marL="285750" indent="-285750">
              <a:buFont typeface="Arial,Sans-Serif" panose="020B0604020202020204" pitchFamily="34" charset="0"/>
            </a:pPr>
            <a:endParaRPr lang="en-US" sz="2000">
              <a:solidFill>
                <a:schemeClr val="dk1"/>
              </a:solidFill>
              <a:latin typeface="Arial"/>
              <a:cs typeface="Arial"/>
            </a:endParaRPr>
          </a:p>
        </p:txBody>
      </p:sp>
      <p:grpSp>
        <p:nvGrpSpPr>
          <p:cNvPr id="9" name="Group 8">
            <a:extLst>
              <a:ext uri="{FF2B5EF4-FFF2-40B4-BE49-F238E27FC236}">
                <a16:creationId xmlns:a16="http://schemas.microsoft.com/office/drawing/2014/main" id="{E84DDB5C-74E1-986C-AF08-7AE8890DC8D3}"/>
              </a:ext>
            </a:extLst>
          </p:cNvPr>
          <p:cNvGrpSpPr/>
          <p:nvPr/>
        </p:nvGrpSpPr>
        <p:grpSpPr>
          <a:xfrm>
            <a:off x="7313626" y="3777244"/>
            <a:ext cx="4660766" cy="1583634"/>
            <a:chOff x="7149444" y="3472139"/>
            <a:chExt cx="4660766" cy="1784427"/>
          </a:xfrm>
        </p:grpSpPr>
        <p:sp>
          <p:nvSpPr>
            <p:cNvPr id="10" name="Rectangle 9">
              <a:extLst>
                <a:ext uri="{FF2B5EF4-FFF2-40B4-BE49-F238E27FC236}">
                  <a16:creationId xmlns:a16="http://schemas.microsoft.com/office/drawing/2014/main" id="{24748FC4-CD66-5602-633B-46CF3C264BDF}"/>
                </a:ext>
              </a:extLst>
            </p:cNvPr>
            <p:cNvSpPr/>
            <p:nvPr/>
          </p:nvSpPr>
          <p:spPr>
            <a:xfrm>
              <a:off x="7149444" y="3472139"/>
              <a:ext cx="4660766" cy="1603081"/>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a:extLst>
                <a:ext uri="{FF2B5EF4-FFF2-40B4-BE49-F238E27FC236}">
                  <a16:creationId xmlns:a16="http://schemas.microsoft.com/office/drawing/2014/main" id="{C9E74595-E9E2-B11D-A1B7-84FDCA5213C6}"/>
                </a:ext>
              </a:extLst>
            </p:cNvPr>
            <p:cNvSpPr txBox="1">
              <a:spLocks/>
            </p:cNvSpPr>
            <p:nvPr/>
          </p:nvSpPr>
          <p:spPr>
            <a:xfrm>
              <a:off x="7290587" y="3721778"/>
              <a:ext cx="2921755" cy="324240"/>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2000">
                  <a:latin typeface="Arial"/>
                  <a:cs typeface="Arial"/>
                </a:rPr>
                <a:t>Timing</a:t>
              </a:r>
              <a:endParaRPr lang="en-US" sz="2000">
                <a:cs typeface="Arial"/>
              </a:endParaRPr>
            </a:p>
          </p:txBody>
        </p:sp>
        <p:sp>
          <p:nvSpPr>
            <p:cNvPr id="13" name="Content Placeholder 3">
              <a:extLst>
                <a:ext uri="{FF2B5EF4-FFF2-40B4-BE49-F238E27FC236}">
                  <a16:creationId xmlns:a16="http://schemas.microsoft.com/office/drawing/2014/main" id="{31330377-2680-1E62-8898-E582966CF308}"/>
                </a:ext>
              </a:extLst>
            </p:cNvPr>
            <p:cNvSpPr txBox="1">
              <a:spLocks/>
            </p:cNvSpPr>
            <p:nvPr/>
          </p:nvSpPr>
          <p:spPr>
            <a:xfrm>
              <a:off x="7464083" y="4110283"/>
              <a:ext cx="4290271" cy="114628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a:latin typeface="Arial"/>
                  <a:cs typeface="Arial"/>
                </a:rPr>
                <a:t>10 minutes: Brainstorming and writing</a:t>
              </a:r>
              <a:endParaRPr lang="en-US" sz="1800">
                <a:cs typeface="Arial" panose="020B0604020202020204" pitchFamily="34" charset="0"/>
              </a:endParaRPr>
            </a:p>
            <a:p>
              <a:r>
                <a:rPr lang="en-US" sz="1800">
                  <a:latin typeface="Arial"/>
                  <a:cs typeface="Arial"/>
                </a:rPr>
                <a:t>5 minutes: Gallery Walk</a:t>
              </a:r>
            </a:p>
            <a:p>
              <a:pPr lvl="1"/>
              <a:endParaRPr lang="en-US" sz="1800">
                <a:cs typeface="Arial"/>
              </a:endParaRPr>
            </a:p>
          </p:txBody>
        </p:sp>
      </p:grpSp>
    </p:spTree>
    <p:extLst>
      <p:ext uri="{BB962C8B-B14F-4D97-AF65-F5344CB8AC3E}">
        <p14:creationId xmlns:p14="http://schemas.microsoft.com/office/powerpoint/2010/main" val="330169021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E038D-2E38-F21D-8CF5-F5DB1CB68FA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8C958AB-2BC9-E696-656E-67DD7AF53790}"/>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A6A1E49B-1BBB-9A63-C53F-AA0AD669708B}"/>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a:cs typeface="Arial"/>
              </a:rPr>
              <a:t>Situate within the public health system</a:t>
            </a:r>
            <a:endParaRPr lang="en-US" sz="2000" b="0" i="0" u="none" strike="noStrike" kern="1200" cap="none" spc="0" normalizeH="0" baseline="0" noProof="0">
              <a:ln>
                <a:noFill/>
              </a:ln>
              <a:solidFill>
                <a:srgbClr val="BFBFBF"/>
              </a:solidFill>
              <a:effectLst/>
              <a:uLnTx/>
              <a:uFillTx/>
              <a:latin typeface="Arial"/>
              <a:cs typeface="Arial"/>
            </a:endParaRPr>
          </a:p>
        </p:txBody>
      </p:sp>
      <p:sp>
        <p:nvSpPr>
          <p:cNvPr id="21" name="Title 1">
            <a:extLst>
              <a:ext uri="{FF2B5EF4-FFF2-40B4-BE49-F238E27FC236}">
                <a16:creationId xmlns:a16="http://schemas.microsoft.com/office/drawing/2014/main" id="{01B268D7-BFF8-1BF1-B064-FF72336173E5}"/>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Map stakeholders + existing systems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3" name="Title 1">
            <a:extLst>
              <a:ext uri="{FF2B5EF4-FFF2-40B4-BE49-F238E27FC236}">
                <a16:creationId xmlns:a16="http://schemas.microsoft.com/office/drawing/2014/main" id="{96EE865B-908A-45D6-A16F-1E179E25774A}"/>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chemeClr val="accent1"/>
                </a:solidFill>
                <a:effectLst/>
                <a:uLnTx/>
                <a:uFillTx/>
                <a:latin typeface="Arial"/>
                <a:cs typeface="Arial"/>
              </a:rPr>
              <a:t>Engage stakeholders</a:t>
            </a:r>
            <a:endParaRPr lang="en-US" sz="2000" i="0" u="none" strike="noStrike" kern="1200" cap="none" spc="0" normalizeH="0" baseline="0" noProof="0">
              <a:ln>
                <a:noFill/>
              </a:ln>
              <a:solidFill>
                <a:schemeClr val="accent1"/>
              </a:solidFill>
              <a:effectLst/>
              <a:uLnTx/>
              <a:uFillTx/>
              <a:latin typeface="Arial"/>
              <a:cs typeface="Arial"/>
            </a:endParaRPr>
          </a:p>
        </p:txBody>
      </p:sp>
      <p:sp>
        <p:nvSpPr>
          <p:cNvPr id="25" name="Title 1">
            <a:extLst>
              <a:ext uri="{FF2B5EF4-FFF2-40B4-BE49-F238E27FC236}">
                <a16:creationId xmlns:a16="http://schemas.microsoft.com/office/drawing/2014/main" id="{A3971710-E813-D7E8-1E60-030EBC1AF933}"/>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Train staff</a:t>
            </a:r>
          </a:p>
        </p:txBody>
      </p:sp>
      <p:sp>
        <p:nvSpPr>
          <p:cNvPr id="27" name="Title 1">
            <a:extLst>
              <a:ext uri="{FF2B5EF4-FFF2-40B4-BE49-F238E27FC236}">
                <a16:creationId xmlns:a16="http://schemas.microsoft.com/office/drawing/2014/main" id="{86FC3DAB-CE4E-ED2F-9497-8F10F57C8E90}"/>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Integrate into workflows</a:t>
            </a:r>
          </a:p>
        </p:txBody>
      </p:sp>
      <p:sp>
        <p:nvSpPr>
          <p:cNvPr id="29" name="Title 1">
            <a:extLst>
              <a:ext uri="{FF2B5EF4-FFF2-40B4-BE49-F238E27FC236}">
                <a16:creationId xmlns:a16="http://schemas.microsoft.com/office/drawing/2014/main" id="{FEC29D89-AF50-675C-8488-3CF92694FF7A}"/>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rgbClr val="BFBFBF"/>
                </a:solidFill>
              </a:rPr>
              <a:t>Pilot use</a:t>
            </a:r>
            <a:endPar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endParaRPr>
          </a:p>
        </p:txBody>
      </p:sp>
      <p:pic>
        <p:nvPicPr>
          <p:cNvPr id="31" name="Graphic 30">
            <a:extLst>
              <a:ext uri="{FF2B5EF4-FFF2-40B4-BE49-F238E27FC236}">
                <a16:creationId xmlns:a16="http://schemas.microsoft.com/office/drawing/2014/main" id="{EEF61DB0-92C7-764E-5663-4E638BA2CFB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68267E4D-FC51-25BE-BC2D-47790A33FF2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C68AB62A-A176-AB4F-B837-B39D082C7D8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3FB51B36-AE7E-529C-E94E-B9FD4937888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A40D7813-2187-DCD9-6392-926B9E4DDA2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00E15156-6B18-FBCA-4198-03F8F72FC10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26559943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A342A-635E-6CB0-672B-C78116A75493}"/>
            </a:ext>
          </a:extLst>
        </p:cNvPr>
        <p:cNvGrpSpPr/>
        <p:nvPr/>
      </p:nvGrpSpPr>
      <p:grpSpPr>
        <a:xfrm>
          <a:off x="0" y="0"/>
          <a:ext cx="0" cy="0"/>
          <a:chOff x="0" y="0"/>
          <a:chExt cx="0" cy="0"/>
        </a:xfrm>
      </p:grpSpPr>
      <p:pic>
        <p:nvPicPr>
          <p:cNvPr id="12" name="Graphic 11">
            <a:extLst>
              <a:ext uri="{FF2B5EF4-FFF2-40B4-BE49-F238E27FC236}">
                <a16:creationId xmlns:a16="http://schemas.microsoft.com/office/drawing/2014/main" id="{BF31A5CF-5BCE-53AC-1AC8-F2D47646AA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5208" y="1882639"/>
            <a:ext cx="915144" cy="917622"/>
          </a:xfrm>
          <a:prstGeom prst="rect">
            <a:avLst/>
          </a:prstGeom>
        </p:spPr>
      </p:pic>
      <p:sp>
        <p:nvSpPr>
          <p:cNvPr id="2" name="Title 1">
            <a:extLst>
              <a:ext uri="{FF2B5EF4-FFF2-40B4-BE49-F238E27FC236}">
                <a16:creationId xmlns:a16="http://schemas.microsoft.com/office/drawing/2014/main" id="{80DA0921-D2E1-B844-D514-3C44E323C54D}"/>
              </a:ext>
            </a:extLst>
          </p:cNvPr>
          <p:cNvSpPr>
            <a:spLocks noGrp="1"/>
          </p:cNvSpPr>
          <p:nvPr>
            <p:ph type="title"/>
          </p:nvPr>
        </p:nvSpPr>
        <p:spPr>
          <a:xfrm>
            <a:off x="489557" y="2299761"/>
            <a:ext cx="3467083" cy="1786595"/>
          </a:xfrm>
        </p:spPr>
        <p:txBody>
          <a:bodyPr/>
          <a:lstStyle/>
          <a:p>
            <a:pPr algn="ctr"/>
            <a:r>
              <a:rPr lang="en-US"/>
              <a:t>Engage stakeholders</a:t>
            </a:r>
          </a:p>
        </p:txBody>
      </p:sp>
      <p:sp>
        <p:nvSpPr>
          <p:cNvPr id="3" name="Content Placeholder 2">
            <a:extLst>
              <a:ext uri="{FF2B5EF4-FFF2-40B4-BE49-F238E27FC236}">
                <a16:creationId xmlns:a16="http://schemas.microsoft.com/office/drawing/2014/main" id="{6FBFEBDE-2147-DF74-CF96-C7062AD56754}"/>
              </a:ext>
            </a:extLst>
          </p:cNvPr>
          <p:cNvSpPr>
            <a:spLocks noGrp="1"/>
          </p:cNvSpPr>
          <p:nvPr>
            <p:ph idx="1"/>
          </p:nvPr>
        </p:nvSpPr>
        <p:spPr>
          <a:xfrm>
            <a:off x="5016356" y="1272477"/>
            <a:ext cx="6693029" cy="4691001"/>
          </a:xfrm>
        </p:spPr>
        <p:txBody>
          <a:bodyPr/>
          <a:lstStyle/>
          <a:p>
            <a:r>
              <a:rPr lang="en-US"/>
              <a:t>Intentionally engage stakeholders based on stakeholder mapping </a:t>
            </a:r>
          </a:p>
          <a:p>
            <a:endParaRPr lang="en-US"/>
          </a:p>
          <a:p>
            <a:r>
              <a:rPr lang="en-US"/>
              <a:t>Orient 7-1-7 towards their interests/duties</a:t>
            </a:r>
          </a:p>
          <a:p>
            <a:endParaRPr lang="en-US"/>
          </a:p>
          <a:p>
            <a:r>
              <a:rPr lang="en-US"/>
              <a:t>Identify roles and responsibilities</a:t>
            </a:r>
          </a:p>
          <a:p>
            <a:endParaRPr lang="en-US"/>
          </a:p>
          <a:p>
            <a:r>
              <a:rPr lang="en-US"/>
              <a:t>Form plan to maintain engagement based on their role in 7-1-7: how and how often</a:t>
            </a:r>
          </a:p>
          <a:p>
            <a:endParaRPr lang="en-US"/>
          </a:p>
          <a:p>
            <a:r>
              <a:rPr lang="en-US"/>
              <a:t>Update stakeholder mapping as needed</a:t>
            </a:r>
          </a:p>
        </p:txBody>
      </p:sp>
      <p:sp>
        <p:nvSpPr>
          <p:cNvPr id="5" name="Text Placeholder 4">
            <a:extLst>
              <a:ext uri="{FF2B5EF4-FFF2-40B4-BE49-F238E27FC236}">
                <a16:creationId xmlns:a16="http://schemas.microsoft.com/office/drawing/2014/main" id="{ECBD8D2F-AEDE-8969-4B5A-DEE2724B1F15}"/>
              </a:ext>
            </a:extLst>
          </p:cNvPr>
          <p:cNvSpPr>
            <a:spLocks noGrp="1"/>
          </p:cNvSpPr>
          <p:nvPr>
            <p:ph type="body" sz="half" idx="10"/>
          </p:nvPr>
        </p:nvSpPr>
        <p:spPr/>
        <p:txBody>
          <a:bodyPr/>
          <a:lstStyle/>
          <a:p>
            <a:r>
              <a:rPr lang="en-US"/>
              <a:t>Introduce 7-1-7 to a broad range of stakeholders early</a:t>
            </a:r>
          </a:p>
        </p:txBody>
      </p:sp>
    </p:spTree>
    <p:extLst>
      <p:ext uri="{BB962C8B-B14F-4D97-AF65-F5344CB8AC3E}">
        <p14:creationId xmlns:p14="http://schemas.microsoft.com/office/powerpoint/2010/main" val="336698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0B0B51-9DB6-0CA7-AA80-2752CC5526FD}"/>
            </a:ext>
          </a:extLst>
        </p:cNvPr>
        <p:cNvGrpSpPr/>
        <p:nvPr/>
      </p:nvGrpSpPr>
      <p:grpSpPr>
        <a:xfrm>
          <a:off x="0" y="0"/>
          <a:ext cx="0" cy="0"/>
          <a:chOff x="0" y="0"/>
          <a:chExt cx="0" cy="0"/>
        </a:xfrm>
      </p:grpSpPr>
      <p:sp>
        <p:nvSpPr>
          <p:cNvPr id="17" name="Rounded Rectangle 16">
            <a:extLst>
              <a:ext uri="{FF2B5EF4-FFF2-40B4-BE49-F238E27FC236}">
                <a16:creationId xmlns:a16="http://schemas.microsoft.com/office/drawing/2014/main" id="{97AF5086-74F1-60E3-D15C-0169215184DD}"/>
              </a:ext>
            </a:extLst>
          </p:cNvPr>
          <p:cNvSpPr/>
          <p:nvPr/>
        </p:nvSpPr>
        <p:spPr>
          <a:xfrm>
            <a:off x="4816205" y="1143274"/>
            <a:ext cx="6880109" cy="3018464"/>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06CB0202-6724-68E4-54CC-61A09F001D88}"/>
              </a:ext>
            </a:extLst>
          </p:cNvPr>
          <p:cNvSpPr>
            <a:spLocks noGrp="1"/>
          </p:cNvSpPr>
          <p:nvPr>
            <p:ph type="body" sz="half" idx="10"/>
          </p:nvPr>
        </p:nvSpPr>
        <p:spPr>
          <a:xfrm>
            <a:off x="4675565" y="584796"/>
            <a:ext cx="6892223" cy="400639"/>
          </a:xfrm>
        </p:spPr>
        <p:txBody>
          <a:bodyPr/>
          <a:lstStyle/>
          <a:p>
            <a:r>
              <a:rPr lang="en-US"/>
              <a:t>Use a variety of methods for sensitization/engagement</a:t>
            </a:r>
          </a:p>
        </p:txBody>
      </p:sp>
      <p:pic>
        <p:nvPicPr>
          <p:cNvPr id="9" name="Picture 8" descr="A group of people sitting at a long table&#10;&#10;Description automatically generated">
            <a:extLst>
              <a:ext uri="{FF2B5EF4-FFF2-40B4-BE49-F238E27FC236}">
                <a16:creationId xmlns:a16="http://schemas.microsoft.com/office/drawing/2014/main" id="{1091C04A-8A15-6C8B-7B1D-EA40A5E1F5B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387039" y="1830215"/>
            <a:ext cx="1994895" cy="1624361"/>
          </a:xfrm>
          <a:prstGeom prst="rect">
            <a:avLst/>
          </a:prstGeom>
        </p:spPr>
      </p:pic>
      <p:sp>
        <p:nvSpPr>
          <p:cNvPr id="10" name="TextBox 9">
            <a:extLst>
              <a:ext uri="{FF2B5EF4-FFF2-40B4-BE49-F238E27FC236}">
                <a16:creationId xmlns:a16="http://schemas.microsoft.com/office/drawing/2014/main" id="{EF580E2D-B2B5-4DEF-C57D-6718ADFAB954}"/>
              </a:ext>
            </a:extLst>
          </p:cNvPr>
          <p:cNvSpPr txBox="1"/>
          <p:nvPr/>
        </p:nvSpPr>
        <p:spPr>
          <a:xfrm>
            <a:off x="9406300" y="3471647"/>
            <a:ext cx="1943982" cy="584775"/>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Large stakeholder workshops</a:t>
            </a:r>
          </a:p>
        </p:txBody>
      </p:sp>
      <p:pic>
        <p:nvPicPr>
          <p:cNvPr id="11" name="Picture 10">
            <a:extLst>
              <a:ext uri="{FF2B5EF4-FFF2-40B4-BE49-F238E27FC236}">
                <a16:creationId xmlns:a16="http://schemas.microsoft.com/office/drawing/2014/main" id="{2974288E-5C26-7137-D779-2801DD37FA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2555" y="1835218"/>
            <a:ext cx="1891407" cy="1630556"/>
          </a:xfrm>
          <a:prstGeom prst="rect">
            <a:avLst/>
          </a:prstGeom>
        </p:spPr>
      </p:pic>
      <p:pic>
        <p:nvPicPr>
          <p:cNvPr id="13" name="Picture 12" descr="A group of people sitting at a table&#10;&#10;Description automatically generated">
            <a:extLst>
              <a:ext uri="{FF2B5EF4-FFF2-40B4-BE49-F238E27FC236}">
                <a16:creationId xmlns:a16="http://schemas.microsoft.com/office/drawing/2014/main" id="{05C8A5DE-1A06-9CD9-DAE7-068F8603AA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bwMode="auto">
          <a:xfrm>
            <a:off x="7322177" y="1830215"/>
            <a:ext cx="1726648" cy="1611971"/>
          </a:xfrm>
          <a:prstGeom prst="rect">
            <a:avLst/>
          </a:prstGeom>
          <a:extLst>
            <a:ext uri="{53640926-AAD7-44D8-BBD7-CCE9431645EC}">
              <a14:shadowObscured xmlns:a14="http://schemas.microsoft.com/office/drawing/2010/main"/>
            </a:ext>
          </a:extLst>
        </p:spPr>
      </p:pic>
      <p:sp>
        <p:nvSpPr>
          <p:cNvPr id="14" name="TextBox 13">
            <a:extLst>
              <a:ext uri="{FF2B5EF4-FFF2-40B4-BE49-F238E27FC236}">
                <a16:creationId xmlns:a16="http://schemas.microsoft.com/office/drawing/2014/main" id="{25CD9090-6F35-F302-EC7E-87CCFBFD7BDB}"/>
              </a:ext>
            </a:extLst>
          </p:cNvPr>
          <p:cNvSpPr txBox="1"/>
          <p:nvPr/>
        </p:nvSpPr>
        <p:spPr>
          <a:xfrm>
            <a:off x="7216860" y="3465451"/>
            <a:ext cx="1972471" cy="584775"/>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Small technical meetings</a:t>
            </a:r>
          </a:p>
        </p:txBody>
      </p:sp>
      <p:sp>
        <p:nvSpPr>
          <p:cNvPr id="15" name="TextBox 14">
            <a:extLst>
              <a:ext uri="{FF2B5EF4-FFF2-40B4-BE49-F238E27FC236}">
                <a16:creationId xmlns:a16="http://schemas.microsoft.com/office/drawing/2014/main" id="{6117145D-1842-D37E-B606-18DF0F6D8A87}"/>
              </a:ext>
            </a:extLst>
          </p:cNvPr>
          <p:cNvSpPr txBox="1"/>
          <p:nvPr/>
        </p:nvSpPr>
        <p:spPr>
          <a:xfrm>
            <a:off x="4816205" y="3502622"/>
            <a:ext cx="2435521" cy="584775"/>
          </a:xfrm>
          <a:prstGeom prst="rect">
            <a:avLst/>
          </a:prstGeom>
          <a:noFill/>
          <a:ln w="38100">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3BB041"/>
                </a:solidFill>
                <a:effectLst/>
                <a:uLnTx/>
                <a:uFillTx/>
                <a:latin typeface="Arial" panose="020B0604020202020204" pitchFamily="34" charset="0"/>
                <a:ea typeface="+mn-ea"/>
                <a:cs typeface="Arial" panose="020B0604020202020204" pitchFamily="34" charset="0"/>
              </a:rPr>
              <a:t>”One-on-one” meetings</a:t>
            </a:r>
          </a:p>
        </p:txBody>
      </p:sp>
      <p:sp>
        <p:nvSpPr>
          <p:cNvPr id="18" name="Text Placeholder 4">
            <a:extLst>
              <a:ext uri="{FF2B5EF4-FFF2-40B4-BE49-F238E27FC236}">
                <a16:creationId xmlns:a16="http://schemas.microsoft.com/office/drawing/2014/main" id="{68D0F791-7A00-4DE2-0549-D8186674A431}"/>
              </a:ext>
            </a:extLst>
          </p:cNvPr>
          <p:cNvSpPr txBox="1">
            <a:spLocks/>
          </p:cNvSpPr>
          <p:nvPr/>
        </p:nvSpPr>
        <p:spPr>
          <a:xfrm>
            <a:off x="4929839" y="1313895"/>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1800" b="1" i="0" u="none" strike="noStrike" kern="1200" cap="none" spc="0" normalizeH="0" baseline="0" noProof="0">
                <a:ln>
                  <a:noFill/>
                </a:ln>
                <a:solidFill>
                  <a:srgbClr val="628393"/>
                </a:solidFill>
                <a:effectLst/>
                <a:uLnTx/>
                <a:uFillTx/>
                <a:latin typeface="Arial"/>
                <a:cs typeface="Arial"/>
              </a:rPr>
              <a:t>Spotlight: Stakeholder engagement in Cambodia</a:t>
            </a:r>
            <a:endParaRPr lang="en-US" sz="1800" b="1" i="0" u="none" strike="noStrike" kern="1200" cap="none" spc="0" normalizeH="0" baseline="0" noProof="0">
              <a:ln>
                <a:noFill/>
              </a:ln>
              <a:solidFill>
                <a:srgbClr val="628393"/>
              </a:solidFill>
              <a:effectLst/>
              <a:uLnTx/>
              <a:uFillTx/>
              <a:latin typeface="Arial"/>
              <a:cs typeface="Arial"/>
            </a:endParaRPr>
          </a:p>
        </p:txBody>
      </p:sp>
      <p:sp>
        <p:nvSpPr>
          <p:cNvPr id="19" name="Content Placeholder 2">
            <a:extLst>
              <a:ext uri="{FF2B5EF4-FFF2-40B4-BE49-F238E27FC236}">
                <a16:creationId xmlns:a16="http://schemas.microsoft.com/office/drawing/2014/main" id="{97509C36-1C60-F9A4-FC7A-2333993AD6B7}"/>
              </a:ext>
            </a:extLst>
          </p:cNvPr>
          <p:cNvSpPr>
            <a:spLocks noGrp="1"/>
          </p:cNvSpPr>
          <p:nvPr>
            <p:ph idx="1"/>
          </p:nvPr>
        </p:nvSpPr>
        <p:spPr>
          <a:xfrm>
            <a:off x="5089951" y="4377797"/>
            <a:ext cx="6693029" cy="1918490"/>
          </a:xfrm>
        </p:spPr>
        <p:txBody>
          <a:bodyPr vert="horz" lIns="91440" tIns="45720" rIns="91440" bIns="45720" rtlCol="0" anchor="t">
            <a:noAutofit/>
          </a:bodyPr>
          <a:lstStyle/>
          <a:p>
            <a:pPr marL="0" indent="0">
              <a:buNone/>
            </a:pPr>
            <a:endParaRPr lang="en-US" sz="1200">
              <a:solidFill>
                <a:schemeClr val="tx1"/>
              </a:solidFill>
              <a:latin typeface="Arial"/>
              <a:cs typeface="Arial"/>
            </a:endParaRPr>
          </a:p>
          <a:p>
            <a:pPr>
              <a:buFont typeface="Arial"/>
            </a:pPr>
            <a:r>
              <a:rPr lang="en-US" sz="2000">
                <a:solidFill>
                  <a:schemeClr val="tx1"/>
                </a:solidFill>
                <a:cs typeface="Arial"/>
              </a:rPr>
              <a:t>Consider value + time / resources for different engagements</a:t>
            </a:r>
          </a:p>
          <a:p>
            <a:pPr>
              <a:buFont typeface="Arial"/>
            </a:pPr>
            <a:r>
              <a:rPr lang="en-US" sz="2000">
                <a:solidFill>
                  <a:schemeClr val="tx1"/>
                </a:solidFill>
                <a:cs typeface="Arial"/>
              </a:rPr>
              <a:t>Use a simulation exercise for stakeholder workshops</a:t>
            </a:r>
          </a:p>
        </p:txBody>
      </p:sp>
      <p:pic>
        <p:nvPicPr>
          <p:cNvPr id="12" name="Graphic 11">
            <a:extLst>
              <a:ext uri="{FF2B5EF4-FFF2-40B4-BE49-F238E27FC236}">
                <a16:creationId xmlns:a16="http://schemas.microsoft.com/office/drawing/2014/main" id="{CFC219A2-6E09-D260-12D9-B494E684CF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765208" y="1882639"/>
            <a:ext cx="915144" cy="917622"/>
          </a:xfrm>
          <a:prstGeom prst="rect">
            <a:avLst/>
          </a:prstGeom>
        </p:spPr>
      </p:pic>
      <p:sp>
        <p:nvSpPr>
          <p:cNvPr id="20" name="Title 1">
            <a:extLst>
              <a:ext uri="{FF2B5EF4-FFF2-40B4-BE49-F238E27FC236}">
                <a16:creationId xmlns:a16="http://schemas.microsoft.com/office/drawing/2014/main" id="{96E5A559-6FCF-692A-BB11-EA548FE2E562}"/>
              </a:ext>
            </a:extLst>
          </p:cNvPr>
          <p:cNvSpPr>
            <a:spLocks noGrp="1"/>
          </p:cNvSpPr>
          <p:nvPr>
            <p:ph type="title"/>
          </p:nvPr>
        </p:nvSpPr>
        <p:spPr>
          <a:xfrm>
            <a:off x="489557" y="2299761"/>
            <a:ext cx="3467083" cy="1786595"/>
          </a:xfrm>
        </p:spPr>
        <p:txBody>
          <a:bodyPr/>
          <a:lstStyle/>
          <a:p>
            <a:pPr algn="ctr"/>
            <a:r>
              <a:rPr lang="en-US"/>
              <a:t>Engage stakeholders</a:t>
            </a:r>
          </a:p>
        </p:txBody>
      </p:sp>
    </p:spTree>
    <p:extLst>
      <p:ext uri="{BB962C8B-B14F-4D97-AF65-F5344CB8AC3E}">
        <p14:creationId xmlns:p14="http://schemas.microsoft.com/office/powerpoint/2010/main" val="3997665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P spid="14" grpId="0"/>
      <p:bldP spid="15" grpId="0"/>
      <p:bldP spid="1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6F30F-564B-96EB-C49C-B5B88B9DAE1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DC2232C-DF33-9EA0-E78D-24F3C4F7AAC8}"/>
              </a:ext>
            </a:extLst>
          </p:cNvPr>
          <p:cNvSpPr>
            <a:spLocks noGrp="1"/>
          </p:cNvSpPr>
          <p:nvPr>
            <p:ph type="body" sz="half" idx="10"/>
          </p:nvPr>
        </p:nvSpPr>
        <p:spPr>
          <a:xfrm>
            <a:off x="4807682" y="1854662"/>
            <a:ext cx="6693029" cy="2911331"/>
          </a:xfrm>
        </p:spPr>
        <p:txBody>
          <a:bodyPr vert="horz" lIns="91440" tIns="45720" rIns="91440" bIns="45720" rtlCol="0" anchor="t">
            <a:noAutofit/>
          </a:bodyPr>
          <a:lstStyle/>
          <a:p>
            <a:pPr>
              <a:lnSpc>
                <a:spcPct val="100000"/>
              </a:lnSpc>
              <a:spcBef>
                <a:spcPts val="0"/>
              </a:spcBef>
            </a:pPr>
            <a:r>
              <a:rPr lang="en-US" sz="4000">
                <a:solidFill>
                  <a:schemeClr val="tx2"/>
                </a:solidFill>
                <a:latin typeface="Arial"/>
                <a:cs typeface="Arial"/>
              </a:rPr>
              <a:t>What are some other ways in which you may engage stakeholders to get buy-in for 7-1-7?</a:t>
            </a:r>
            <a:endParaRPr lang="en-US"/>
          </a:p>
          <a:p>
            <a:pPr>
              <a:lnSpc>
                <a:spcPct val="100000"/>
              </a:lnSpc>
              <a:spcBef>
                <a:spcPts val="0"/>
              </a:spcBef>
            </a:pPr>
            <a:r>
              <a:rPr lang="en-US" sz="4000">
                <a:solidFill>
                  <a:schemeClr val="tx2"/>
                </a:solidFill>
                <a:latin typeface="Arial"/>
                <a:cs typeface="Arial"/>
              </a:rPr>
              <a:t>  </a:t>
            </a:r>
          </a:p>
        </p:txBody>
      </p:sp>
      <p:pic>
        <p:nvPicPr>
          <p:cNvPr id="8" name="Graphic 9">
            <a:extLst>
              <a:ext uri="{FF2B5EF4-FFF2-40B4-BE49-F238E27FC236}">
                <a16:creationId xmlns:a16="http://schemas.microsoft.com/office/drawing/2014/main" id="{00DFF38A-B480-F2E9-3E73-DFEF1290660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02817" y="2232208"/>
            <a:ext cx="928659" cy="917898"/>
          </a:xfrm>
          <a:prstGeom prst="rect">
            <a:avLst/>
          </a:prstGeom>
        </p:spPr>
      </p:pic>
      <p:sp>
        <p:nvSpPr>
          <p:cNvPr id="10" name="Title 1">
            <a:extLst>
              <a:ext uri="{FF2B5EF4-FFF2-40B4-BE49-F238E27FC236}">
                <a16:creationId xmlns:a16="http://schemas.microsoft.com/office/drawing/2014/main" id="{CD13BF61-A7F8-F384-336A-F262A52E79C4}"/>
              </a:ext>
            </a:extLst>
          </p:cNvPr>
          <p:cNvSpPr txBox="1">
            <a:spLocks/>
          </p:cNvSpPr>
          <p:nvPr/>
        </p:nvSpPr>
        <p:spPr>
          <a:xfrm>
            <a:off x="505985" y="1548808"/>
            <a:ext cx="3467083" cy="2282808"/>
          </a:xfrm>
          <a:prstGeom prst="rect">
            <a:avLst/>
          </a:prstGeom>
        </p:spPr>
        <p:txBody>
          <a:bodyPr vert="horz" lIns="91440" tIns="45720" rIns="91440" bIns="45720" rtlCol="0" anchor="b">
            <a:noAutofit/>
          </a:bodyPr>
          <a:lstStyle>
            <a:defPPr>
              <a:defRPr lang="en-US"/>
            </a:defPPr>
            <a:lvl1pPr marL="0"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atin typeface="Arial"/>
                <a:cs typeface="Arial"/>
              </a:rPr>
              <a:t>Discussion</a:t>
            </a:r>
            <a:endParaRPr lang="en-US">
              <a:cs typeface="Arial" panose="020B0604020202020204" pitchFamily="34" charset="0"/>
            </a:endParaRPr>
          </a:p>
        </p:txBody>
      </p:sp>
    </p:spTree>
    <p:extLst>
      <p:ext uri="{BB962C8B-B14F-4D97-AF65-F5344CB8AC3E}">
        <p14:creationId xmlns:p14="http://schemas.microsoft.com/office/powerpoint/2010/main" val="26620243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2FD4-8A73-8426-F7E0-D1D59770A71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779D204-BB96-059C-9809-C8381FFCEECD}"/>
              </a:ext>
            </a:extLst>
          </p:cNvPr>
          <p:cNvSpPr>
            <a:spLocks noGrp="1"/>
          </p:cNvSpPr>
          <p:nvPr>
            <p:ph type="title"/>
          </p:nvPr>
        </p:nvSpPr>
        <p:spPr>
          <a:xfrm>
            <a:off x="424274" y="350089"/>
            <a:ext cx="10515600" cy="1087808"/>
          </a:xfrm>
        </p:spPr>
        <p:txBody>
          <a:bodyPr/>
          <a:lstStyle/>
          <a:p>
            <a:r>
              <a:rPr lang="en-US"/>
              <a:t>7-1-7 can be adopted systematically and flexibly</a:t>
            </a:r>
            <a:endParaRPr lang="en-US">
              <a:cs typeface="Arial"/>
            </a:endParaRPr>
          </a:p>
        </p:txBody>
      </p:sp>
      <p:sp>
        <p:nvSpPr>
          <p:cNvPr id="17" name="Title 1">
            <a:extLst>
              <a:ext uri="{FF2B5EF4-FFF2-40B4-BE49-F238E27FC236}">
                <a16:creationId xmlns:a16="http://schemas.microsoft.com/office/drawing/2014/main" id="{962D2BDC-99BC-381E-E866-30859CB20E25}"/>
              </a:ext>
            </a:extLst>
          </p:cNvPr>
          <p:cNvSpPr txBox="1">
            <a:spLocks/>
          </p:cNvSpPr>
          <p:nvPr/>
        </p:nvSpPr>
        <p:spPr>
          <a:xfrm>
            <a:off x="1267499" y="2726850"/>
            <a:ext cx="2890373" cy="1288886"/>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a:cs typeface="Arial"/>
              </a:rPr>
              <a:t>Situate within the public health system</a:t>
            </a:r>
            <a:endParaRPr lang="en-US" sz="2000" b="0" i="0" u="none" strike="noStrike" kern="1200" cap="none" spc="0" normalizeH="0" baseline="0" noProof="0">
              <a:ln>
                <a:noFill/>
              </a:ln>
              <a:solidFill>
                <a:srgbClr val="BFBFBF"/>
              </a:solidFill>
              <a:effectLst/>
              <a:uLnTx/>
              <a:uFillTx/>
              <a:latin typeface="Arial"/>
              <a:cs typeface="Arial"/>
            </a:endParaRPr>
          </a:p>
        </p:txBody>
      </p:sp>
      <p:sp>
        <p:nvSpPr>
          <p:cNvPr id="21" name="Title 1">
            <a:extLst>
              <a:ext uri="{FF2B5EF4-FFF2-40B4-BE49-F238E27FC236}">
                <a16:creationId xmlns:a16="http://schemas.microsoft.com/office/drawing/2014/main" id="{FD67B400-8A38-3EA1-6249-AAFDE28235D8}"/>
              </a:ext>
            </a:extLst>
          </p:cNvPr>
          <p:cNvSpPr txBox="1">
            <a:spLocks/>
          </p:cNvSpPr>
          <p:nvPr/>
        </p:nvSpPr>
        <p:spPr>
          <a:xfrm>
            <a:off x="4902783" y="2720915"/>
            <a:ext cx="2531211" cy="949908"/>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Map stakeholders + existing systems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3" name="Title 1">
            <a:extLst>
              <a:ext uri="{FF2B5EF4-FFF2-40B4-BE49-F238E27FC236}">
                <a16:creationId xmlns:a16="http://schemas.microsoft.com/office/drawing/2014/main" id="{C75FCBCB-57F0-B2AC-7F1C-DCEF56403EA7}"/>
              </a:ext>
            </a:extLst>
          </p:cNvPr>
          <p:cNvSpPr txBox="1">
            <a:spLocks/>
          </p:cNvSpPr>
          <p:nvPr/>
        </p:nvSpPr>
        <p:spPr>
          <a:xfrm>
            <a:off x="8370953" y="2727782"/>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chemeClr val="bg1">
                    <a:lumMod val="76000"/>
                  </a:schemeClr>
                </a:solidFill>
                <a:effectLst/>
                <a:uLnTx/>
                <a:uFillTx/>
                <a:latin typeface="Arial"/>
                <a:cs typeface="Arial"/>
              </a:rPr>
              <a:t>Engage stakeholders</a:t>
            </a:r>
            <a:endParaRPr lang="en-US" sz="2000" b="0" i="0" u="none" strike="noStrike" kern="1200" cap="none" spc="0" normalizeH="0" baseline="0" noProof="0">
              <a:ln>
                <a:noFill/>
              </a:ln>
              <a:solidFill>
                <a:schemeClr val="bg1">
                  <a:lumMod val="76000"/>
                </a:schemeClr>
              </a:solidFill>
              <a:effectLst/>
              <a:uLnTx/>
              <a:uFillTx/>
              <a:latin typeface="Arial"/>
              <a:cs typeface="Arial"/>
            </a:endParaRPr>
          </a:p>
        </p:txBody>
      </p:sp>
      <p:sp>
        <p:nvSpPr>
          <p:cNvPr id="25" name="Title 1">
            <a:extLst>
              <a:ext uri="{FF2B5EF4-FFF2-40B4-BE49-F238E27FC236}">
                <a16:creationId xmlns:a16="http://schemas.microsoft.com/office/drawing/2014/main" id="{C292B0BB-BAAC-636A-0051-47BAF93D3548}"/>
              </a:ext>
            </a:extLst>
          </p:cNvPr>
          <p:cNvSpPr txBox="1">
            <a:spLocks/>
          </p:cNvSpPr>
          <p:nvPr/>
        </p:nvSpPr>
        <p:spPr>
          <a:xfrm>
            <a:off x="5608798" y="5104354"/>
            <a:ext cx="1119181"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rPr>
              <a:t>Train staff</a:t>
            </a:r>
          </a:p>
        </p:txBody>
      </p:sp>
      <p:sp>
        <p:nvSpPr>
          <p:cNvPr id="27" name="Title 1">
            <a:extLst>
              <a:ext uri="{FF2B5EF4-FFF2-40B4-BE49-F238E27FC236}">
                <a16:creationId xmlns:a16="http://schemas.microsoft.com/office/drawing/2014/main" id="{10F2A42D-5535-37CA-0B95-37D3202E7583}"/>
              </a:ext>
            </a:extLst>
          </p:cNvPr>
          <p:cNvSpPr txBox="1">
            <a:spLocks/>
          </p:cNvSpPr>
          <p:nvPr/>
        </p:nvSpPr>
        <p:spPr>
          <a:xfrm>
            <a:off x="1376346" y="5151753"/>
            <a:ext cx="266029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a:ln>
                  <a:noFill/>
                </a:ln>
                <a:solidFill>
                  <a:schemeClr val="accent1"/>
                </a:solidFill>
                <a:effectLst/>
                <a:uLnTx/>
                <a:uFillTx/>
                <a:latin typeface="Arial"/>
                <a:cs typeface="Arial"/>
              </a:rPr>
              <a:t>Integrate into workflows</a:t>
            </a:r>
            <a:endParaRPr lang="en-US" sz="2000" i="0" u="none" strike="noStrike" kern="1200" cap="none" spc="0" normalizeH="0" baseline="0" noProof="0">
              <a:ln>
                <a:noFill/>
              </a:ln>
              <a:solidFill>
                <a:schemeClr val="accent1"/>
              </a:solidFill>
              <a:effectLst/>
              <a:uLnTx/>
              <a:uFillTx/>
              <a:latin typeface="Arial"/>
              <a:cs typeface="Arial"/>
            </a:endParaRPr>
          </a:p>
        </p:txBody>
      </p:sp>
      <p:sp>
        <p:nvSpPr>
          <p:cNvPr id="29" name="Title 1">
            <a:extLst>
              <a:ext uri="{FF2B5EF4-FFF2-40B4-BE49-F238E27FC236}">
                <a16:creationId xmlns:a16="http://schemas.microsoft.com/office/drawing/2014/main" id="{A26979E3-B20D-772B-4894-092C0761C4A4}"/>
              </a:ext>
            </a:extLst>
          </p:cNvPr>
          <p:cNvSpPr txBox="1">
            <a:spLocks/>
          </p:cNvSpPr>
          <p:nvPr/>
        </p:nvSpPr>
        <p:spPr>
          <a:xfrm>
            <a:off x="9059746" y="5151754"/>
            <a:ext cx="1119181"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0">
                <a:solidFill>
                  <a:srgbClr val="BFBFBF"/>
                </a:solidFill>
              </a:rPr>
              <a:t>Pilot use</a:t>
            </a:r>
            <a:endParaRPr kumimoji="0" lang="en-US" sz="2000" b="0" i="0" u="none" strike="noStrike" kern="1200" cap="none" spc="0" normalizeH="0" baseline="0" noProof="0">
              <a:ln>
                <a:noFill/>
              </a:ln>
              <a:solidFill>
                <a:srgbClr val="BFBFBF"/>
              </a:solidFill>
              <a:effectLst/>
              <a:uLnTx/>
              <a:uFillTx/>
              <a:latin typeface="Arial" panose="020B0604020202020204" pitchFamily="34" charset="0"/>
              <a:ea typeface="+mj-ea"/>
              <a:cs typeface="+mj-cs"/>
            </a:endParaRPr>
          </a:p>
        </p:txBody>
      </p:sp>
      <p:pic>
        <p:nvPicPr>
          <p:cNvPr id="31" name="Graphic 30">
            <a:extLst>
              <a:ext uri="{FF2B5EF4-FFF2-40B4-BE49-F238E27FC236}">
                <a16:creationId xmlns:a16="http://schemas.microsoft.com/office/drawing/2014/main" id="{4C9D0C56-F0B5-A4A1-FF22-4C5A80B465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33" name="Graphic 32">
            <a:extLst>
              <a:ext uri="{FF2B5EF4-FFF2-40B4-BE49-F238E27FC236}">
                <a16:creationId xmlns:a16="http://schemas.microsoft.com/office/drawing/2014/main" id="{EF6E950F-05DD-62B2-6438-C81F371815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35" name="Graphic 34">
            <a:extLst>
              <a:ext uri="{FF2B5EF4-FFF2-40B4-BE49-F238E27FC236}">
                <a16:creationId xmlns:a16="http://schemas.microsoft.com/office/drawing/2014/main" id="{F87AC6A7-E7C4-385E-D8DC-BBD43D9585B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37" name="Graphic 36">
            <a:extLst>
              <a:ext uri="{FF2B5EF4-FFF2-40B4-BE49-F238E27FC236}">
                <a16:creationId xmlns:a16="http://schemas.microsoft.com/office/drawing/2014/main" id="{66C09B1F-5A49-3476-29A7-2CFC84706C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39" name="Graphic 38">
            <a:extLst>
              <a:ext uri="{FF2B5EF4-FFF2-40B4-BE49-F238E27FC236}">
                <a16:creationId xmlns:a16="http://schemas.microsoft.com/office/drawing/2014/main" id="{BB00A1EE-5C13-C347-BE3E-ECEA9AEBDFC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41" name="Graphic 40">
            <a:extLst>
              <a:ext uri="{FF2B5EF4-FFF2-40B4-BE49-F238E27FC236}">
                <a16:creationId xmlns:a16="http://schemas.microsoft.com/office/drawing/2014/main" id="{2F7E397E-CFBB-B717-50B3-72934DAF08B2}"/>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Tree>
    <p:extLst>
      <p:ext uri="{BB962C8B-B14F-4D97-AF65-F5344CB8AC3E}">
        <p14:creationId xmlns:p14="http://schemas.microsoft.com/office/powerpoint/2010/main" val="34937324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7D867-F61E-17D4-BA1A-D6851883DC23}"/>
            </a:ext>
          </a:extLst>
        </p:cNvPr>
        <p:cNvGrpSpPr/>
        <p:nvPr/>
      </p:nvGrpSpPr>
      <p:grpSpPr>
        <a:xfrm>
          <a:off x="0" y="0"/>
          <a:ext cx="0" cy="0"/>
          <a:chOff x="0" y="0"/>
          <a:chExt cx="0" cy="0"/>
        </a:xfrm>
      </p:grpSpPr>
      <p:pic>
        <p:nvPicPr>
          <p:cNvPr id="43" name="Graphic 42">
            <a:extLst>
              <a:ext uri="{FF2B5EF4-FFF2-40B4-BE49-F238E27FC236}">
                <a16:creationId xmlns:a16="http://schemas.microsoft.com/office/drawing/2014/main" id="{7F72A03F-56D6-4846-BCFF-7C2B7A2974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2" name="Title 1">
            <a:extLst>
              <a:ext uri="{FF2B5EF4-FFF2-40B4-BE49-F238E27FC236}">
                <a16:creationId xmlns:a16="http://schemas.microsoft.com/office/drawing/2014/main" id="{62B816F9-2A6E-727D-7C6B-643B7348DF13}"/>
              </a:ext>
            </a:extLst>
          </p:cNvPr>
          <p:cNvSpPr>
            <a:spLocks noGrp="1"/>
          </p:cNvSpPr>
          <p:nvPr>
            <p:ph type="title"/>
          </p:nvPr>
        </p:nvSpPr>
        <p:spPr>
          <a:xfrm>
            <a:off x="489557" y="2819227"/>
            <a:ext cx="3467083" cy="1259154"/>
          </a:xfrm>
        </p:spPr>
        <p:txBody>
          <a:bodyPr/>
          <a:lstStyle/>
          <a:p>
            <a:pPr algn="ctr"/>
            <a:r>
              <a:rPr lang="en-US"/>
              <a:t>Integrate into workflows</a:t>
            </a:r>
          </a:p>
        </p:txBody>
      </p:sp>
      <p:sp>
        <p:nvSpPr>
          <p:cNvPr id="108" name="Oval 107">
            <a:extLst>
              <a:ext uri="{FF2B5EF4-FFF2-40B4-BE49-F238E27FC236}">
                <a16:creationId xmlns:a16="http://schemas.microsoft.com/office/drawing/2014/main" id="{6319ECB6-98FA-842E-7BD9-21BE3DB564C1}"/>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2B39033C-6C84-F3B4-137A-9A99EB5B8343}"/>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1" name="TextBox 110">
            <a:extLst>
              <a:ext uri="{FF2B5EF4-FFF2-40B4-BE49-F238E27FC236}">
                <a16:creationId xmlns:a16="http://schemas.microsoft.com/office/drawing/2014/main" id="{9D0E600A-9B06-B744-1198-8BF2021DF01F}"/>
              </a:ext>
            </a:extLst>
          </p:cNvPr>
          <p:cNvSpPr txBox="1"/>
          <p:nvPr/>
        </p:nvSpPr>
        <p:spPr>
          <a:xfrm>
            <a:off x="5982010" y="1775523"/>
            <a:ext cx="120681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Arial"/>
              </a:rPr>
              <a:t>Planning, funding, advocacy </a:t>
            </a:r>
            <a:endParaRPr lang="en-US" sz="1400" b="1">
              <a:latin typeface="Arial"/>
              <a:cs typeface="Arial"/>
            </a:endParaRPr>
          </a:p>
        </p:txBody>
      </p:sp>
      <p:sp>
        <p:nvSpPr>
          <p:cNvPr id="113" name="Oval 112">
            <a:extLst>
              <a:ext uri="{FF2B5EF4-FFF2-40B4-BE49-F238E27FC236}">
                <a16:creationId xmlns:a16="http://schemas.microsoft.com/office/drawing/2014/main" id="{B5657A79-624D-4742-5144-07F5E0FF3B5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DC04DD1E-AE13-E8D3-612F-39BE4C0A310A}"/>
              </a:ext>
            </a:extLst>
          </p:cNvPr>
          <p:cNvSpPr txBox="1"/>
          <p:nvPr/>
        </p:nvSpPr>
        <p:spPr>
          <a:xfrm>
            <a:off x="7611326" y="982546"/>
            <a:ext cx="120681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cs typeface="Arial"/>
              </a:rPr>
              <a:t>Data collection</a:t>
            </a:r>
            <a:endParaRPr lang="en-US" sz="1400" b="1">
              <a:latin typeface="Arial"/>
              <a:ea typeface="Calibri"/>
              <a:cs typeface="Arial"/>
            </a:endParaRPr>
          </a:p>
        </p:txBody>
      </p:sp>
      <p:sp>
        <p:nvSpPr>
          <p:cNvPr id="116" name="Oval 115">
            <a:extLst>
              <a:ext uri="{FF2B5EF4-FFF2-40B4-BE49-F238E27FC236}">
                <a16:creationId xmlns:a16="http://schemas.microsoft.com/office/drawing/2014/main" id="{F2E7A1A3-5ED9-B82F-B4D5-085529783FC1}"/>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7" name="TextBox 116">
            <a:extLst>
              <a:ext uri="{FF2B5EF4-FFF2-40B4-BE49-F238E27FC236}">
                <a16:creationId xmlns:a16="http://schemas.microsoft.com/office/drawing/2014/main" id="{D85C84D6-AA2A-DE3E-00AD-9D540AA071F1}"/>
              </a:ext>
            </a:extLst>
          </p:cNvPr>
          <p:cNvSpPr txBox="1"/>
          <p:nvPr/>
        </p:nvSpPr>
        <p:spPr>
          <a:xfrm>
            <a:off x="8875130" y="5089913"/>
            <a:ext cx="120681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Arial"/>
              </a:rPr>
              <a:t>Progress tracking </a:t>
            </a:r>
            <a:endParaRPr lang="en-US" sz="1400" b="1">
              <a:latin typeface="Arial"/>
              <a:cs typeface="Arial"/>
            </a:endParaRPr>
          </a:p>
        </p:txBody>
      </p:sp>
      <p:sp>
        <p:nvSpPr>
          <p:cNvPr id="119" name="Oval 118">
            <a:extLst>
              <a:ext uri="{FF2B5EF4-FFF2-40B4-BE49-F238E27FC236}">
                <a16:creationId xmlns:a16="http://schemas.microsoft.com/office/drawing/2014/main" id="{F314808A-73FE-CD52-3A15-87342D10070A}"/>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0" name="TextBox 119">
            <a:extLst>
              <a:ext uri="{FF2B5EF4-FFF2-40B4-BE49-F238E27FC236}">
                <a16:creationId xmlns:a16="http://schemas.microsoft.com/office/drawing/2014/main" id="{E49CBAA7-CDF1-691F-02A4-7627C30F882F}"/>
              </a:ext>
            </a:extLst>
          </p:cNvPr>
          <p:cNvSpPr txBox="1"/>
          <p:nvPr/>
        </p:nvSpPr>
        <p:spPr>
          <a:xfrm>
            <a:off x="5275768" y="3491571"/>
            <a:ext cx="1578516"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Arial"/>
              </a:rPr>
              <a:t>Inform other assessments and tools </a:t>
            </a:r>
            <a:endParaRPr lang="en-US" sz="1400" b="1">
              <a:latin typeface="Arial"/>
              <a:cs typeface="Arial"/>
            </a:endParaRPr>
          </a:p>
        </p:txBody>
      </p:sp>
      <p:sp>
        <p:nvSpPr>
          <p:cNvPr id="122" name="Oval 121">
            <a:extLst>
              <a:ext uri="{FF2B5EF4-FFF2-40B4-BE49-F238E27FC236}">
                <a16:creationId xmlns:a16="http://schemas.microsoft.com/office/drawing/2014/main" id="{FA9666B8-6093-F9DE-E9A7-1682FBC68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3" name="TextBox 122">
            <a:extLst>
              <a:ext uri="{FF2B5EF4-FFF2-40B4-BE49-F238E27FC236}">
                <a16:creationId xmlns:a16="http://schemas.microsoft.com/office/drawing/2014/main" id="{76F31949-EFC6-7114-D10A-A646159D35E2}"/>
              </a:ext>
            </a:extLst>
          </p:cNvPr>
          <p:cNvSpPr txBox="1"/>
          <p:nvPr/>
        </p:nvSpPr>
        <p:spPr>
          <a:xfrm>
            <a:off x="9810595" y="3466791"/>
            <a:ext cx="14174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Arial"/>
              </a:rPr>
              <a:t>Stakeholder meetings </a:t>
            </a:r>
            <a:endParaRPr lang="en-US" sz="1400" b="1">
              <a:latin typeface="Arial"/>
              <a:cs typeface="Arial"/>
            </a:endParaRPr>
          </a:p>
        </p:txBody>
      </p:sp>
      <p:sp>
        <p:nvSpPr>
          <p:cNvPr id="125" name="Oval 124">
            <a:extLst>
              <a:ext uri="{FF2B5EF4-FFF2-40B4-BE49-F238E27FC236}">
                <a16:creationId xmlns:a16="http://schemas.microsoft.com/office/drawing/2014/main" id="{D09824E5-C5C1-C732-73A9-6D37A3AD78F5}"/>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6" name="TextBox 125">
            <a:extLst>
              <a:ext uri="{FF2B5EF4-FFF2-40B4-BE49-F238E27FC236}">
                <a16:creationId xmlns:a16="http://schemas.microsoft.com/office/drawing/2014/main" id="{356459FB-4966-FFD4-2539-70AD92D12929}"/>
              </a:ext>
            </a:extLst>
          </p:cNvPr>
          <p:cNvSpPr txBox="1"/>
          <p:nvPr/>
        </p:nvSpPr>
        <p:spPr>
          <a:xfrm>
            <a:off x="9302596" y="1515328"/>
            <a:ext cx="1417443"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cs typeface="Arial"/>
              </a:rPr>
              <a:t>Data </a:t>
            </a:r>
            <a:r>
              <a:rPr lang="en-US" sz="1400" b="1">
                <a:solidFill>
                  <a:srgbClr val="444444"/>
                </a:solidFill>
                <a:latin typeface="Arial"/>
                <a:ea typeface="+mn-lt"/>
                <a:cs typeface="Arial"/>
              </a:rPr>
              <a:t>verification + consolidation </a:t>
            </a:r>
            <a:endParaRPr lang="en-US" sz="1400" b="1">
              <a:solidFill>
                <a:srgbClr val="384D56"/>
              </a:solidFill>
              <a:latin typeface="Arial"/>
              <a:ea typeface="Calibri"/>
              <a:cs typeface="Arial"/>
            </a:endParaRPr>
          </a:p>
        </p:txBody>
      </p:sp>
      <p:sp>
        <p:nvSpPr>
          <p:cNvPr id="128" name="Oval 127">
            <a:extLst>
              <a:ext uri="{FF2B5EF4-FFF2-40B4-BE49-F238E27FC236}">
                <a16:creationId xmlns:a16="http://schemas.microsoft.com/office/drawing/2014/main" id="{E93D1E72-9C1C-3850-86B8-B6AD4DB0BAD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9" name="TextBox 128">
            <a:extLst>
              <a:ext uri="{FF2B5EF4-FFF2-40B4-BE49-F238E27FC236}">
                <a16:creationId xmlns:a16="http://schemas.microsoft.com/office/drawing/2014/main" id="{12D27BD4-A65A-E92F-90DF-902FAFF81C41}"/>
              </a:ext>
            </a:extLst>
          </p:cNvPr>
          <p:cNvSpPr txBox="1"/>
          <p:nvPr/>
        </p:nvSpPr>
        <p:spPr>
          <a:xfrm>
            <a:off x="6527180" y="5145669"/>
            <a:ext cx="133690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Arial"/>
              </a:rPr>
              <a:t>Synthesis of findings </a:t>
            </a:r>
            <a:endParaRPr lang="en-US" sz="1400" b="1">
              <a:latin typeface="Arial"/>
              <a:cs typeface="Arial"/>
            </a:endParaRPr>
          </a:p>
        </p:txBody>
      </p:sp>
      <p:sp>
        <p:nvSpPr>
          <p:cNvPr id="130" name="TextBox 129">
            <a:extLst>
              <a:ext uri="{FF2B5EF4-FFF2-40B4-BE49-F238E27FC236}">
                <a16:creationId xmlns:a16="http://schemas.microsoft.com/office/drawing/2014/main" id="{38E95FC9-AFE6-C97C-DD23-5C2D15A3DC56}"/>
              </a:ext>
            </a:extLst>
          </p:cNvPr>
          <p:cNvSpPr txBox="1"/>
          <p:nvPr/>
        </p:nvSpPr>
        <p:spPr>
          <a:xfrm>
            <a:off x="7611327" y="3299523"/>
            <a:ext cx="150417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a:solidFill>
                  <a:srgbClr val="444444"/>
                </a:solidFill>
                <a:latin typeface="Arial"/>
                <a:ea typeface="+mn-lt"/>
                <a:cs typeface="+mn-lt"/>
              </a:rPr>
              <a:t>Workflows</a:t>
            </a:r>
            <a:endParaRPr lang="en-US" sz="2000" b="1">
              <a:latin typeface="Arial"/>
              <a:ea typeface="Calibri"/>
              <a:cs typeface="Calibri"/>
            </a:endParaRPr>
          </a:p>
        </p:txBody>
      </p:sp>
    </p:spTree>
    <p:extLst>
      <p:ext uri="{BB962C8B-B14F-4D97-AF65-F5344CB8AC3E}">
        <p14:creationId xmlns:p14="http://schemas.microsoft.com/office/powerpoint/2010/main" val="321030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0" grpId="0" animBg="1"/>
      <p:bldP spid="113" grpId="0" animBg="1"/>
      <p:bldP spid="116" grpId="0" animBg="1"/>
      <p:bldP spid="119" grpId="0" animBg="1"/>
      <p:bldP spid="122" grpId="0" animBg="1"/>
      <p:bldP spid="125" grpId="0" animBg="1"/>
      <p:bldP spid="12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F6801-2F73-87F5-9725-3E582A487528}"/>
            </a:ext>
          </a:extLst>
        </p:cNvPr>
        <p:cNvGrpSpPr/>
        <p:nvPr/>
      </p:nvGrpSpPr>
      <p:grpSpPr>
        <a:xfrm>
          <a:off x="0" y="0"/>
          <a:ext cx="0" cy="0"/>
          <a:chOff x="0" y="0"/>
          <a:chExt cx="0" cy="0"/>
        </a:xfrm>
      </p:grpSpPr>
      <p:sp>
        <p:nvSpPr>
          <p:cNvPr id="3" name="Text Placeholder 4">
            <a:extLst>
              <a:ext uri="{FF2B5EF4-FFF2-40B4-BE49-F238E27FC236}">
                <a16:creationId xmlns:a16="http://schemas.microsoft.com/office/drawing/2014/main" id="{F01BB1A1-902D-69DE-1573-1701BD3B1862}"/>
              </a:ext>
            </a:extLst>
          </p:cNvPr>
          <p:cNvSpPr txBox="1">
            <a:spLocks/>
          </p:cNvSpPr>
          <p:nvPr/>
        </p:nvSpPr>
        <p:spPr>
          <a:xfrm>
            <a:off x="4620819" y="383132"/>
            <a:ext cx="6693029" cy="400639"/>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0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1400" b="0"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200" b="0"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000" b="0"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n-US" sz="2200" b="1" i="0" u="none" strike="noStrike" kern="1200" cap="none" spc="0" normalizeH="0" baseline="0" noProof="0">
                <a:ln>
                  <a:noFill/>
                </a:ln>
                <a:solidFill>
                  <a:srgbClr val="628393"/>
                </a:solidFill>
                <a:effectLst/>
                <a:uLnTx/>
                <a:uFillTx/>
                <a:latin typeface="Arial"/>
                <a:ea typeface="+mn-ea"/>
                <a:cs typeface="Arial"/>
              </a:rPr>
              <a:t>Processes</a:t>
            </a:r>
            <a:endParaRPr kumimoji="0" lang="en-US" sz="2200" b="1" i="0" u="none" strike="noStrike" kern="1200" cap="none" spc="0" normalizeH="0" baseline="0" noProof="0">
              <a:ln>
                <a:noFill/>
              </a:ln>
              <a:solidFill>
                <a:srgbClr val="628393"/>
              </a:solidFill>
              <a:effectLst/>
              <a:uLnTx/>
              <a:uFillTx/>
              <a:latin typeface="Arial" panose="020B0604020202020204" pitchFamily="34" charset="0"/>
              <a:ea typeface="+mn-ea"/>
              <a:cs typeface="+mn-cs"/>
            </a:endParaRPr>
          </a:p>
        </p:txBody>
      </p:sp>
      <p:sp>
        <p:nvSpPr>
          <p:cNvPr id="6" name="Content Placeholder 11">
            <a:extLst>
              <a:ext uri="{FF2B5EF4-FFF2-40B4-BE49-F238E27FC236}">
                <a16:creationId xmlns:a16="http://schemas.microsoft.com/office/drawing/2014/main" id="{43A714E0-D9C1-F7A0-F1C7-00D283DE51CE}"/>
              </a:ext>
            </a:extLst>
          </p:cNvPr>
          <p:cNvSpPr>
            <a:spLocks noGrp="1"/>
          </p:cNvSpPr>
          <p:nvPr>
            <p:ph idx="1"/>
          </p:nvPr>
        </p:nvSpPr>
        <p:spPr>
          <a:xfrm>
            <a:off x="4835951" y="826051"/>
            <a:ext cx="6693029" cy="5529709"/>
          </a:xfrm>
        </p:spPr>
        <p:txBody>
          <a:bodyPr/>
          <a:lstStyle/>
          <a:p>
            <a:r>
              <a:rPr lang="en-US"/>
              <a:t>What needs to be done?</a:t>
            </a:r>
          </a:p>
          <a:p>
            <a:r>
              <a:rPr lang="en-US"/>
              <a:t>Who is the responsible officer for it?</a:t>
            </a:r>
          </a:p>
          <a:p>
            <a:r>
              <a:rPr lang="en-US"/>
              <a:t>What support do they need to accomplish this?</a:t>
            </a:r>
          </a:p>
        </p:txBody>
      </p:sp>
      <p:pic>
        <p:nvPicPr>
          <p:cNvPr id="59" name="Graphic 58">
            <a:extLst>
              <a:ext uri="{FF2B5EF4-FFF2-40B4-BE49-F238E27FC236}">
                <a16:creationId xmlns:a16="http://schemas.microsoft.com/office/drawing/2014/main" id="{9338DA36-E090-EF0B-BDD4-B02EBAA5D4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69829" y="1880680"/>
            <a:ext cx="915144" cy="917622"/>
          </a:xfrm>
          <a:prstGeom prst="rect">
            <a:avLst/>
          </a:prstGeom>
        </p:spPr>
      </p:pic>
      <p:sp>
        <p:nvSpPr>
          <p:cNvPr id="61" name="Title 1">
            <a:extLst>
              <a:ext uri="{FF2B5EF4-FFF2-40B4-BE49-F238E27FC236}">
                <a16:creationId xmlns:a16="http://schemas.microsoft.com/office/drawing/2014/main" id="{1FFA81F4-05C9-5F9E-E44A-47F7DBC30A80}"/>
              </a:ext>
            </a:extLst>
          </p:cNvPr>
          <p:cNvSpPr>
            <a:spLocks noGrp="1"/>
          </p:cNvSpPr>
          <p:nvPr>
            <p:ph type="title"/>
          </p:nvPr>
        </p:nvSpPr>
        <p:spPr>
          <a:xfrm>
            <a:off x="489557" y="2819227"/>
            <a:ext cx="3467083" cy="1259154"/>
          </a:xfrm>
        </p:spPr>
        <p:txBody>
          <a:bodyPr/>
          <a:lstStyle/>
          <a:p>
            <a:pPr algn="ctr"/>
            <a:r>
              <a:rPr lang="en-US"/>
              <a:t>Integrate into workflows</a:t>
            </a:r>
          </a:p>
        </p:txBody>
      </p:sp>
      <p:grpSp>
        <p:nvGrpSpPr>
          <p:cNvPr id="121" name="Group 120">
            <a:extLst>
              <a:ext uri="{FF2B5EF4-FFF2-40B4-BE49-F238E27FC236}">
                <a16:creationId xmlns:a16="http://schemas.microsoft.com/office/drawing/2014/main" id="{2A52EBF0-6BB1-783D-C053-3775A929BF4E}"/>
              </a:ext>
            </a:extLst>
          </p:cNvPr>
          <p:cNvGrpSpPr/>
          <p:nvPr/>
        </p:nvGrpSpPr>
        <p:grpSpPr>
          <a:xfrm>
            <a:off x="5715621" y="2338703"/>
            <a:ext cx="4818562" cy="4094095"/>
            <a:chOff x="5228577" y="672216"/>
            <a:chExt cx="6117435" cy="5370290"/>
          </a:xfrm>
        </p:grpSpPr>
        <p:sp>
          <p:nvSpPr>
            <p:cNvPr id="90" name="Oval 89">
              <a:extLst>
                <a:ext uri="{FF2B5EF4-FFF2-40B4-BE49-F238E27FC236}">
                  <a16:creationId xmlns:a16="http://schemas.microsoft.com/office/drawing/2014/main" id="{9B0B008B-F9CA-4D2C-7D6E-70CD7D2D46C9}"/>
                </a:ext>
              </a:extLst>
            </p:cNvPr>
            <p:cNvSpPr/>
            <p:nvPr/>
          </p:nvSpPr>
          <p:spPr>
            <a:xfrm>
              <a:off x="5950794" y="1160393"/>
              <a:ext cx="4573684" cy="4568640"/>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4922777-DC00-507C-6A7D-EB7B0D3485BC}"/>
                </a:ext>
              </a:extLst>
            </p:cNvPr>
            <p:cNvSpPr/>
            <p:nvPr/>
          </p:nvSpPr>
          <p:spPr>
            <a:xfrm>
              <a:off x="5923536" y="1554402"/>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4" name="TextBox 93">
              <a:extLst>
                <a:ext uri="{FF2B5EF4-FFF2-40B4-BE49-F238E27FC236}">
                  <a16:creationId xmlns:a16="http://schemas.microsoft.com/office/drawing/2014/main" id="{31964A06-43F0-95D2-61C8-D53F55775A62}"/>
                </a:ext>
              </a:extLst>
            </p:cNvPr>
            <p:cNvSpPr txBox="1"/>
            <p:nvPr/>
          </p:nvSpPr>
          <p:spPr>
            <a:xfrm>
              <a:off x="5934821" y="1775523"/>
              <a:ext cx="1309055"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Planning, funding, advocacy </a:t>
              </a:r>
              <a:endParaRPr lang="en-US" sz="1200" b="1">
                <a:latin typeface="Arial"/>
                <a:cs typeface="Arial"/>
              </a:endParaRPr>
            </a:p>
          </p:txBody>
        </p:sp>
        <p:sp>
          <p:nvSpPr>
            <p:cNvPr id="96" name="Oval 95">
              <a:extLst>
                <a:ext uri="{FF2B5EF4-FFF2-40B4-BE49-F238E27FC236}">
                  <a16:creationId xmlns:a16="http://schemas.microsoft.com/office/drawing/2014/main" id="{D3957449-227D-E7A1-1CCF-1B9A2BBF8C90}"/>
                </a:ext>
              </a:extLst>
            </p:cNvPr>
            <p:cNvSpPr/>
            <p:nvPr/>
          </p:nvSpPr>
          <p:spPr>
            <a:xfrm>
              <a:off x="7556570" y="67221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8" name="TextBox 97">
              <a:extLst>
                <a:ext uri="{FF2B5EF4-FFF2-40B4-BE49-F238E27FC236}">
                  <a16:creationId xmlns:a16="http://schemas.microsoft.com/office/drawing/2014/main" id="{F0E2B057-F512-D0EC-F2F7-9BA01C747A03}"/>
                </a:ext>
              </a:extLst>
            </p:cNvPr>
            <p:cNvSpPr txBox="1"/>
            <p:nvPr/>
          </p:nvSpPr>
          <p:spPr>
            <a:xfrm>
              <a:off x="7611326" y="982546"/>
              <a:ext cx="1309054"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collection</a:t>
              </a:r>
              <a:endParaRPr lang="en-US" sz="1200" b="1">
                <a:latin typeface="Arial"/>
                <a:ea typeface="Calibri"/>
                <a:cs typeface="Arial"/>
              </a:endParaRPr>
            </a:p>
          </p:txBody>
        </p:sp>
        <p:sp>
          <p:nvSpPr>
            <p:cNvPr id="100" name="Oval 99">
              <a:extLst>
                <a:ext uri="{FF2B5EF4-FFF2-40B4-BE49-F238E27FC236}">
                  <a16:creationId xmlns:a16="http://schemas.microsoft.com/office/drawing/2014/main" id="{583AD155-2D42-5318-F373-E98B0574EFAF}"/>
                </a:ext>
              </a:extLst>
            </p:cNvPr>
            <p:cNvSpPr/>
            <p:nvPr/>
          </p:nvSpPr>
          <p:spPr>
            <a:xfrm>
              <a:off x="8814179" y="4661875"/>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2" name="TextBox 101">
              <a:extLst>
                <a:ext uri="{FF2B5EF4-FFF2-40B4-BE49-F238E27FC236}">
                  <a16:creationId xmlns:a16="http://schemas.microsoft.com/office/drawing/2014/main" id="{C4382358-E06E-4889-6EE6-7CD4BBD14BA0}"/>
                </a:ext>
              </a:extLst>
            </p:cNvPr>
            <p:cNvSpPr txBox="1"/>
            <p:nvPr/>
          </p:nvSpPr>
          <p:spPr>
            <a:xfrm>
              <a:off x="8827940" y="5008651"/>
              <a:ext cx="1309055"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Progress tracking </a:t>
              </a:r>
              <a:endParaRPr lang="en-US" sz="1200" b="1">
                <a:latin typeface="Arial"/>
                <a:cs typeface="Arial"/>
              </a:endParaRPr>
            </a:p>
          </p:txBody>
        </p:sp>
        <p:sp>
          <p:nvSpPr>
            <p:cNvPr id="104" name="Oval 103">
              <a:extLst>
                <a:ext uri="{FF2B5EF4-FFF2-40B4-BE49-F238E27FC236}">
                  <a16:creationId xmlns:a16="http://schemas.microsoft.com/office/drawing/2014/main" id="{1BD25216-BF96-7890-4995-38132C989015}"/>
                </a:ext>
              </a:extLst>
            </p:cNvPr>
            <p:cNvSpPr/>
            <p:nvPr/>
          </p:nvSpPr>
          <p:spPr>
            <a:xfrm>
              <a:off x="5398191" y="3222129"/>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6" name="TextBox 105">
              <a:extLst>
                <a:ext uri="{FF2B5EF4-FFF2-40B4-BE49-F238E27FC236}">
                  <a16:creationId xmlns:a16="http://schemas.microsoft.com/office/drawing/2014/main" id="{A7543C52-E0DF-F171-28E5-F49586C82373}"/>
                </a:ext>
              </a:extLst>
            </p:cNvPr>
            <p:cNvSpPr txBox="1"/>
            <p:nvPr/>
          </p:nvSpPr>
          <p:spPr>
            <a:xfrm>
              <a:off x="5228577" y="3442815"/>
              <a:ext cx="1712222"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Inform other assessments and tools </a:t>
              </a:r>
              <a:endParaRPr lang="en-US" sz="1200" b="1">
                <a:latin typeface="Arial"/>
                <a:cs typeface="Arial"/>
              </a:endParaRPr>
            </a:p>
          </p:txBody>
        </p:sp>
        <p:sp>
          <p:nvSpPr>
            <p:cNvPr id="108" name="Oval 107">
              <a:extLst>
                <a:ext uri="{FF2B5EF4-FFF2-40B4-BE49-F238E27FC236}">
                  <a16:creationId xmlns:a16="http://schemas.microsoft.com/office/drawing/2014/main" id="{E9BF2C35-0F72-A1DD-40D6-540E1AF0E692}"/>
                </a:ext>
              </a:extLst>
            </p:cNvPr>
            <p:cNvSpPr/>
            <p:nvPr/>
          </p:nvSpPr>
          <p:spPr>
            <a:xfrm>
              <a:off x="9856200" y="3089553"/>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0" name="TextBox 109">
              <a:extLst>
                <a:ext uri="{FF2B5EF4-FFF2-40B4-BE49-F238E27FC236}">
                  <a16:creationId xmlns:a16="http://schemas.microsoft.com/office/drawing/2014/main" id="{C0AECA75-7362-3D4B-2E15-2594E2C964DE}"/>
                </a:ext>
              </a:extLst>
            </p:cNvPr>
            <p:cNvSpPr txBox="1"/>
            <p:nvPr/>
          </p:nvSpPr>
          <p:spPr>
            <a:xfrm>
              <a:off x="9810595" y="3466792"/>
              <a:ext cx="1535417"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Stakeholder meetings </a:t>
              </a:r>
              <a:endParaRPr lang="en-US" sz="1200" b="1">
                <a:latin typeface="Arial"/>
                <a:cs typeface="Arial"/>
              </a:endParaRPr>
            </a:p>
          </p:txBody>
        </p:sp>
        <p:sp>
          <p:nvSpPr>
            <p:cNvPr id="112" name="Oval 111">
              <a:extLst>
                <a:ext uri="{FF2B5EF4-FFF2-40B4-BE49-F238E27FC236}">
                  <a16:creationId xmlns:a16="http://schemas.microsoft.com/office/drawing/2014/main" id="{87A0668E-6863-3926-14A9-B5C523FDA347}"/>
                </a:ext>
              </a:extLst>
            </p:cNvPr>
            <p:cNvSpPr/>
            <p:nvPr/>
          </p:nvSpPr>
          <p:spPr>
            <a:xfrm>
              <a:off x="9314746" y="1321466"/>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4" name="TextBox 113">
              <a:extLst>
                <a:ext uri="{FF2B5EF4-FFF2-40B4-BE49-F238E27FC236}">
                  <a16:creationId xmlns:a16="http://schemas.microsoft.com/office/drawing/2014/main" id="{CAEDD4E6-FB11-DDC0-75BB-6601466D8C55}"/>
                </a:ext>
              </a:extLst>
            </p:cNvPr>
            <p:cNvSpPr txBox="1"/>
            <p:nvPr/>
          </p:nvSpPr>
          <p:spPr>
            <a:xfrm>
              <a:off x="9200349" y="1466570"/>
              <a:ext cx="1535418" cy="8478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cs typeface="Arial"/>
                </a:rPr>
                <a:t>Data </a:t>
              </a:r>
              <a:r>
                <a:rPr lang="en-US" sz="1200" b="1">
                  <a:solidFill>
                    <a:srgbClr val="444444"/>
                  </a:solidFill>
                  <a:latin typeface="Arial"/>
                  <a:ea typeface="+mn-lt"/>
                  <a:cs typeface="Arial"/>
                </a:rPr>
                <a:t>verification + consolidation </a:t>
              </a:r>
              <a:endParaRPr lang="en-US" sz="1200" b="1">
                <a:solidFill>
                  <a:srgbClr val="384D56"/>
                </a:solidFill>
                <a:latin typeface="Arial"/>
                <a:ea typeface="Calibri"/>
                <a:cs typeface="Arial"/>
              </a:endParaRPr>
            </a:p>
          </p:txBody>
        </p:sp>
        <p:sp>
          <p:nvSpPr>
            <p:cNvPr id="116" name="Oval 115">
              <a:extLst>
                <a:ext uri="{FF2B5EF4-FFF2-40B4-BE49-F238E27FC236}">
                  <a16:creationId xmlns:a16="http://schemas.microsoft.com/office/drawing/2014/main" id="{5DC0734D-6D2E-2B44-C17D-BD055B29E913}"/>
                </a:ext>
              </a:extLst>
            </p:cNvPr>
            <p:cNvSpPr/>
            <p:nvPr/>
          </p:nvSpPr>
          <p:spPr>
            <a:xfrm>
              <a:off x="6536853" y="4769670"/>
              <a:ext cx="1321246" cy="1272836"/>
            </a:xfrm>
            <a:prstGeom prst="ellipse">
              <a:avLst/>
            </a:prstGeom>
            <a:solidFill>
              <a:schemeClr val="bg2"/>
            </a:solidFill>
            <a:ln w="38100">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8" name="TextBox 117">
              <a:extLst>
                <a:ext uri="{FF2B5EF4-FFF2-40B4-BE49-F238E27FC236}">
                  <a16:creationId xmlns:a16="http://schemas.microsoft.com/office/drawing/2014/main" id="{ED1191FC-22A6-2489-19D2-757A0EE0292D}"/>
                </a:ext>
              </a:extLst>
            </p:cNvPr>
            <p:cNvSpPr txBox="1"/>
            <p:nvPr/>
          </p:nvSpPr>
          <p:spPr>
            <a:xfrm>
              <a:off x="6479990" y="5145669"/>
              <a:ext cx="1454882" cy="6055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a:solidFill>
                    <a:srgbClr val="444444"/>
                  </a:solidFill>
                  <a:latin typeface="Arial"/>
                  <a:ea typeface="+mn-lt"/>
                  <a:cs typeface="Arial"/>
                </a:rPr>
                <a:t>Synthesis of findings </a:t>
              </a:r>
              <a:endParaRPr lang="en-US" sz="1200" b="1">
                <a:latin typeface="Arial"/>
                <a:cs typeface="Arial"/>
              </a:endParaRPr>
            </a:p>
          </p:txBody>
        </p:sp>
        <p:sp>
          <p:nvSpPr>
            <p:cNvPr id="120" name="TextBox 119">
              <a:extLst>
                <a:ext uri="{FF2B5EF4-FFF2-40B4-BE49-F238E27FC236}">
                  <a16:creationId xmlns:a16="http://schemas.microsoft.com/office/drawing/2014/main" id="{CA7E8951-8FA3-2D8E-5FC6-BFB40DF94D71}"/>
                </a:ext>
              </a:extLst>
            </p:cNvPr>
            <p:cNvSpPr txBox="1"/>
            <p:nvPr/>
          </p:nvSpPr>
          <p:spPr>
            <a:xfrm>
              <a:off x="7611327" y="3356407"/>
              <a:ext cx="1504175" cy="4037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a:solidFill>
                    <a:srgbClr val="444444"/>
                  </a:solidFill>
                  <a:latin typeface="Arial"/>
                  <a:ea typeface="+mn-lt"/>
                  <a:cs typeface="+mn-lt"/>
                </a:rPr>
                <a:t>Workflows</a:t>
              </a:r>
              <a:endParaRPr lang="en-US" sz="1400" b="1">
                <a:latin typeface="Arial"/>
                <a:ea typeface="Calibri"/>
                <a:cs typeface="Calibri"/>
              </a:endParaRPr>
            </a:p>
          </p:txBody>
        </p:sp>
      </p:grpSp>
    </p:spTree>
    <p:extLst>
      <p:ext uri="{BB962C8B-B14F-4D97-AF65-F5344CB8AC3E}">
        <p14:creationId xmlns:p14="http://schemas.microsoft.com/office/powerpoint/2010/main" val="2378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Comments xmlns="ca299543-0ab4-429f-8927-bf8e8716a0c2" xsi:nil="true"/>
    <TranslatedLang xmlns="ca299543-0ab4-429f-8927-bf8e8716a0c2" xsi:nil="true"/>
  </documentManagement>
</p:properties>
</file>

<file path=customXml/itemProps1.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2.xml><?xml version="1.0" encoding="utf-8"?>
<ds:datastoreItem xmlns:ds="http://schemas.openxmlformats.org/officeDocument/2006/customXml" ds:itemID="{8C93BE0E-40CD-485C-BA9E-A46C80253FC2}">
  <ds:schemaRefs>
    <ds:schemaRef ds:uri="ca299543-0ab4-429f-8927-bf8e8716a0c2"/>
    <ds:schemaRef ds:uri="d27c8f07-e503-4122-80c5-e52ee84151d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71F4A09-1546-4EDA-A191-DAA6C9960091}">
  <ds:schemaRefs>
    <ds:schemaRef ds:uri="http://schemas.openxmlformats.org/package/2006/metadata/core-properties"/>
    <ds:schemaRef ds:uri="http://purl.org/dc/elements/1.1/"/>
    <ds:schemaRef ds:uri="http://purl.org/dc/dcmitype/"/>
    <ds:schemaRef ds:uri="d27c8f07-e503-4122-80c5-e52ee84151d4"/>
    <ds:schemaRef ds:uri="http://schemas.microsoft.com/office/infopath/2007/PartnerControls"/>
    <ds:schemaRef ds:uri="http://schemas.microsoft.com/office/2006/documentManagement/types"/>
    <ds:schemaRef ds:uri="http://www.w3.org/XML/1998/namespace"/>
    <ds:schemaRef ds:uri="ca299543-0ab4-429f-8927-bf8e8716a0c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717 Alliance 2</Template>
  <TotalTime>108</TotalTime>
  <Words>27817</Words>
  <Application>Microsoft Macintosh PowerPoint</Application>
  <PresentationFormat>Widescreen</PresentationFormat>
  <Paragraphs>2644</Paragraphs>
  <Slides>139</Slides>
  <Notes>139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139</vt:i4>
      </vt:variant>
    </vt:vector>
  </HeadingPairs>
  <TitlesOfParts>
    <vt:vector size="151" baseType="lpstr">
      <vt:lpstr>Arial</vt:lpstr>
      <vt:lpstr>Arial,Sans-Serif</vt:lpstr>
      <vt:lpstr>Calibri</vt:lpstr>
      <vt:lpstr>Courier New</vt:lpstr>
      <vt:lpstr>Helvetica Neue</vt:lpstr>
      <vt:lpstr>InterVariable</vt:lpstr>
      <vt:lpstr>Public Sans</vt:lpstr>
      <vt:lpstr>Quattrocento Sans</vt:lpstr>
      <vt:lpstr>Segoe UI</vt:lpstr>
      <vt:lpstr>Symbol</vt:lpstr>
      <vt:lpstr>var( --e-global-typography-text-font-family )</vt:lpstr>
      <vt:lpstr>717 Alliance 2</vt:lpstr>
      <vt:lpstr>PowerPoint Presentation</vt:lpstr>
      <vt:lpstr>Housekeeping notes</vt:lpstr>
      <vt:lpstr>Icebreaker</vt:lpstr>
      <vt:lpstr>Icebreaker</vt:lpstr>
      <vt:lpstr>Icebreaker</vt:lpstr>
      <vt:lpstr>Overview of the  7-1-7 technical training series</vt:lpstr>
      <vt:lpstr> Workshop learning objectives</vt:lpstr>
      <vt:lpstr>PowerPoint Presentation</vt:lpstr>
      <vt:lpstr>This is an interactive, participatory workshop </vt:lpstr>
      <vt:lpstr>PowerPoint Presentation</vt:lpstr>
      <vt:lpstr>Parking lot </vt:lpstr>
      <vt:lpstr>Review the parking lot</vt:lpstr>
      <vt:lpstr>PowerPoint Presentation</vt:lpstr>
      <vt:lpstr>The 7-1-7 lifecycle</vt:lpstr>
      <vt:lpstr>PowerPoint Presentation</vt:lpstr>
      <vt:lpstr>PowerPoint Presentation</vt:lpstr>
      <vt:lpstr>PowerPoint Presentation</vt:lpstr>
      <vt:lpstr>PowerPoint Presentation</vt:lpstr>
      <vt:lpstr>PowerPoint Presentation</vt:lpstr>
      <vt:lpstr>PowerPoint Presentation</vt:lpstr>
      <vt:lpstr>Data consolidation + verification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Debrief</vt:lpstr>
      <vt:lpstr>PowerPoint Presentation</vt:lpstr>
      <vt:lpstr>PowerPoint Presentation</vt:lpstr>
      <vt:lpstr>PowerPoint Presentation</vt:lpstr>
      <vt:lpstr>15-minute break</vt:lpstr>
      <vt:lpstr>PowerPoint Presentation</vt:lpstr>
      <vt:lpstr>Using 7-1-7 across multiple outbreaks yields valuable information</vt:lpstr>
      <vt:lpstr>PowerPoint Presentation</vt:lpstr>
      <vt:lpstr>Analysis by disease type helps identify disease-specific challenges  </vt:lpstr>
      <vt:lpstr>PowerPoint Presentation</vt:lpstr>
      <vt:lpstr>PowerPoint Presentation</vt:lpstr>
      <vt:lpstr>Analyses by bottleneck categories helps inform prioritization  </vt:lpstr>
      <vt:lpstr>PowerPoint Presentation</vt:lpstr>
      <vt:lpstr>Common bottlenecks informing actions</vt:lpstr>
      <vt:lpstr>PowerPoint Presentation</vt:lpstr>
      <vt:lpstr>PowerPoint Presentation</vt:lpstr>
      <vt:lpstr>PowerPoint Presentation</vt:lpstr>
      <vt:lpstr>PowerPoint Presentation</vt:lpstr>
      <vt:lpstr>Bottleneck categorization and longer-term planning</vt:lpstr>
      <vt:lpstr>PowerPoint Presentation</vt:lpstr>
      <vt:lpstr>Scenario #1 </vt:lpstr>
      <vt:lpstr>Scenario #2 </vt:lpstr>
      <vt:lpstr>Scenario #3 </vt:lpstr>
      <vt:lpstr>Scenario #4 </vt:lpstr>
      <vt:lpstr>Scenario #5</vt:lpstr>
      <vt:lpstr>Scenario #6 </vt:lpstr>
      <vt:lpstr>Scenario #7 </vt:lpstr>
      <vt:lpstr>Debrief</vt:lpstr>
      <vt:lpstr>Example: Uganda used 7-1-7 to inform planning + prioritization </vt:lpstr>
      <vt:lpstr>Example: Uganda used 7-1-7 to inform planning + prioritization </vt:lpstr>
      <vt:lpstr>Lunch  </vt:lpstr>
      <vt:lpstr>Icebreaker</vt:lpstr>
      <vt:lpstr>Parking lot </vt:lpstr>
      <vt:lpstr>Review the parking lot</vt:lpstr>
      <vt:lpstr>PowerPoint Presentation</vt:lpstr>
      <vt:lpstr>Considerations before planning adoption</vt:lpstr>
      <vt:lpstr>At which level of government to start 7-1-7 adoption?</vt:lpstr>
      <vt:lpstr>PowerPoint Presentation</vt:lpstr>
      <vt:lpstr>Before planning adoption…</vt:lpstr>
      <vt:lpstr>7-1-7 can be adopted systematically and flexibly</vt:lpstr>
      <vt:lpstr>Adoption components</vt:lpstr>
      <vt:lpstr>PowerPoint Presentation</vt:lpstr>
      <vt:lpstr>7-1-7 can be adopted systematically and flexibly</vt:lpstr>
      <vt:lpstr>Adopting 7-1-7</vt:lpstr>
      <vt:lpstr>7-1-7 can be adopted systematically and flexibly</vt:lpstr>
      <vt:lpstr>PowerPoint Presentation</vt:lpstr>
      <vt:lpstr>PowerPoint Presentation</vt:lpstr>
      <vt:lpstr>PowerPoint Presentation</vt:lpstr>
      <vt:lpstr>7-1-7 can be adopted systematically and flexibly</vt:lpstr>
      <vt:lpstr>Map stakeholders + existing systems</vt:lpstr>
      <vt:lpstr>PowerPoint Presentation</vt:lpstr>
      <vt:lpstr>Human African Trypanosomiasis (HAT) | Ethiopia  </vt:lpstr>
      <vt:lpstr>Human African Trypanosomiasis (HAT) | Ethiopia  </vt:lpstr>
      <vt:lpstr>PowerPoint Presentation</vt:lpstr>
      <vt:lpstr>Map stakeholders + existing systems</vt:lpstr>
      <vt:lpstr>PowerPoint Presentation</vt:lpstr>
      <vt:lpstr>Stakeholder Mapping</vt:lpstr>
      <vt:lpstr>Stakeholder Mapping</vt:lpstr>
      <vt:lpstr>PowerPoint Presentation</vt:lpstr>
      <vt:lpstr>PowerPoint Presentation</vt:lpstr>
      <vt:lpstr>PowerPoint Presentation</vt:lpstr>
      <vt:lpstr>Existing systems mapping</vt:lpstr>
      <vt:lpstr>Existing Systems Mapping</vt:lpstr>
      <vt:lpstr>7-1-7 can be adopted systematically and flexibly</vt:lpstr>
      <vt:lpstr>Engage stakeholders</vt:lpstr>
      <vt:lpstr>Engage stakeholders</vt:lpstr>
      <vt:lpstr>PowerPoint Presentation</vt:lpstr>
      <vt:lpstr>7-1-7 can be adopted systematically and flexibly</vt:lpstr>
      <vt:lpstr>Integrate into workflows</vt:lpstr>
      <vt:lpstr>Integrate into workflows</vt:lpstr>
      <vt:lpstr>PowerPoint Presentation</vt:lpstr>
      <vt:lpstr>PowerPoint Presentation</vt:lpstr>
      <vt:lpstr>PowerPoint Presentation</vt:lpstr>
      <vt:lpstr>PowerPoint Presentation</vt:lpstr>
      <vt:lpstr>Integrate into workflows</vt:lpstr>
      <vt:lpstr>PowerPoint Presentation</vt:lpstr>
      <vt:lpstr>Integrate into workflows</vt:lpstr>
      <vt:lpstr>Integrate into workflows</vt:lpstr>
      <vt:lpstr>Integrate into workflows</vt:lpstr>
      <vt:lpstr>PowerPoint Presentation</vt:lpstr>
      <vt:lpstr>National/subnational workflow integration</vt:lpstr>
      <vt:lpstr>National/Subnational Workflow Integration</vt:lpstr>
      <vt:lpstr>Debrief</vt:lpstr>
      <vt:lpstr>15-minute break</vt:lpstr>
      <vt:lpstr>7-1-7 can be adopted systematically and flexibly</vt:lpstr>
      <vt:lpstr>Train staff</vt:lpstr>
      <vt:lpstr>PowerPoint Presentation</vt:lpstr>
      <vt:lpstr>PowerPoint Presentation</vt:lpstr>
      <vt:lpstr>PowerPoint Presentation</vt:lpstr>
      <vt:lpstr>7-1-7 can be adopted systematically and flexibly</vt:lpstr>
      <vt:lpstr>Pilot use</vt:lpstr>
      <vt:lpstr>PowerPoint Presentation</vt:lpstr>
      <vt:lpstr>PowerPoint Presentation</vt:lpstr>
      <vt:lpstr>Event narrative Yellow fever, South Sudan, ongoing</vt:lpstr>
      <vt:lpstr>PowerPoint Presentation</vt:lpstr>
      <vt:lpstr>Pilot use</vt:lpstr>
      <vt:lpstr>7-1-7 can be adopted systematically and flexibly</vt:lpstr>
      <vt:lpstr>7-1-7 target adoption workplan</vt:lpstr>
      <vt:lpstr>PowerPoint Presentation</vt:lpstr>
      <vt:lpstr>7-1-7 resourcing and staffing needs</vt:lpstr>
      <vt:lpstr>7-1-7 resourcing and staffing needs</vt:lpstr>
      <vt:lpstr>7-1-7 in global and regional funding mechanisms</vt:lpstr>
      <vt:lpstr>Small group discussion</vt:lpstr>
      <vt:lpstr>Discussion: 7-1-7 in your work</vt:lpstr>
      <vt:lpstr>Today’s wrap-up</vt:lpstr>
      <vt:lpstr> Workshop learning objectives</vt:lpstr>
      <vt:lpstr>Our resources</vt:lpstr>
      <vt:lpstr>Coming up tomorrow </vt:lpstr>
      <vt:lpstr>Closing remarks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41</cp:revision>
  <dcterms:created xsi:type="dcterms:W3CDTF">2023-01-09T02:59:24Z</dcterms:created>
  <dcterms:modified xsi:type="dcterms:W3CDTF">2025-05-22T19:31:06Z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ies>
</file>