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16"/>
  </p:notesMasterIdLst>
  <p:sldIdLst>
    <p:sldId id="2147480400" r:id="rId5"/>
    <p:sldId id="2147481218" r:id="rId6"/>
    <p:sldId id="2147481486" r:id="rId7"/>
    <p:sldId id="2147481609" r:id="rId8"/>
    <p:sldId id="2147481196" r:id="rId9"/>
    <p:sldId id="2147480426" r:id="rId10"/>
    <p:sldId id="2147481474" r:id="rId11"/>
    <p:sldId id="2147481475" r:id="rId12"/>
    <p:sldId id="2147481476" r:id="rId13"/>
    <p:sldId id="2147481477" r:id="rId14"/>
    <p:sldId id="279" r:id="rId15"/>
    <p:sldId id="2147481160" r:id="rId16"/>
    <p:sldId id="2147481481" r:id="rId17"/>
    <p:sldId id="2147481489" r:id="rId18"/>
    <p:sldId id="2147481520" r:id="rId19"/>
    <p:sldId id="2147481521" r:id="rId20"/>
    <p:sldId id="2145706023" r:id="rId21"/>
    <p:sldId id="2145706024" r:id="rId22"/>
    <p:sldId id="2145706030" r:id="rId23"/>
    <p:sldId id="2145706120" r:id="rId24"/>
    <p:sldId id="2147480312" r:id="rId25"/>
    <p:sldId id="2147480989" r:id="rId26"/>
    <p:sldId id="2147480588" r:id="rId27"/>
    <p:sldId id="2145706018" r:id="rId28"/>
    <p:sldId id="2147480315" r:id="rId29"/>
    <p:sldId id="2147481208" r:id="rId30"/>
    <p:sldId id="2147481209" r:id="rId31"/>
    <p:sldId id="2147481210" r:id="rId32"/>
    <p:sldId id="2147481211" r:id="rId33"/>
    <p:sldId id="2147481212" r:id="rId34"/>
    <p:sldId id="2147481213" r:id="rId35"/>
    <p:sldId id="2147481214" r:id="rId36"/>
    <p:sldId id="2147480964" r:id="rId37"/>
    <p:sldId id="2147481490" r:id="rId38"/>
    <p:sldId id="2147481407" r:id="rId39"/>
    <p:sldId id="2145706413" r:id="rId40"/>
    <p:sldId id="2145706037" r:id="rId41"/>
    <p:sldId id="2147480589" r:id="rId42"/>
    <p:sldId id="2147480398" r:id="rId43"/>
    <p:sldId id="2147481523" r:id="rId44"/>
    <p:sldId id="2145706121" r:id="rId45"/>
    <p:sldId id="2147480609" r:id="rId46"/>
    <p:sldId id="2145706233" r:id="rId47"/>
    <p:sldId id="2147481518" r:id="rId48"/>
    <p:sldId id="2147481535" r:id="rId49"/>
    <p:sldId id="2147481562" r:id="rId50"/>
    <p:sldId id="2147481563" r:id="rId51"/>
    <p:sldId id="2147481564" r:id="rId52"/>
    <p:sldId id="2147481567" r:id="rId53"/>
    <p:sldId id="2147481568" r:id="rId54"/>
    <p:sldId id="2147481529" r:id="rId55"/>
    <p:sldId id="2147481560" r:id="rId56"/>
    <p:sldId id="2147481561" r:id="rId57"/>
    <p:sldId id="2147481565" r:id="rId58"/>
    <p:sldId id="2147481566" r:id="rId59"/>
    <p:sldId id="2147481569" r:id="rId60"/>
    <p:sldId id="2145706329" r:id="rId61"/>
    <p:sldId id="2145706331" r:id="rId62"/>
    <p:sldId id="2147480963" r:id="rId63"/>
    <p:sldId id="2147480370" r:id="rId64"/>
    <p:sldId id="2147481015" r:id="rId65"/>
    <p:sldId id="2147480973" r:id="rId66"/>
    <p:sldId id="2145706043" r:id="rId67"/>
    <p:sldId id="2147481466" r:id="rId68"/>
    <p:sldId id="2147481467" r:id="rId69"/>
    <p:sldId id="2147481362" r:id="rId70"/>
    <p:sldId id="2145706414" r:id="rId71"/>
    <p:sldId id="2147480619" r:id="rId72"/>
    <p:sldId id="2147480590" r:id="rId73"/>
    <p:sldId id="2147480621" r:id="rId74"/>
    <p:sldId id="2147481537" r:id="rId75"/>
    <p:sldId id="2147481596" r:id="rId76"/>
    <p:sldId id="2147481597" r:id="rId77"/>
    <p:sldId id="2147481598" r:id="rId78"/>
    <p:sldId id="2147481599" r:id="rId79"/>
    <p:sldId id="2147481600" r:id="rId80"/>
    <p:sldId id="2147481601" r:id="rId81"/>
    <p:sldId id="2147481602" r:id="rId82"/>
    <p:sldId id="2147481603" r:id="rId83"/>
    <p:sldId id="2147481604" r:id="rId84"/>
    <p:sldId id="2147481605" r:id="rId85"/>
    <p:sldId id="2147481606" r:id="rId86"/>
    <p:sldId id="2147481607" r:id="rId87"/>
    <p:sldId id="2147480419" r:id="rId88"/>
    <p:sldId id="2147481059" r:id="rId89"/>
    <p:sldId id="2145706332" r:id="rId90"/>
    <p:sldId id="2147481215" r:id="rId91"/>
    <p:sldId id="2147480966" r:id="rId92"/>
    <p:sldId id="2147481608" r:id="rId93"/>
    <p:sldId id="2147481610" r:id="rId94"/>
    <p:sldId id="2147480430" r:id="rId95"/>
    <p:sldId id="2145706280" r:id="rId96"/>
    <p:sldId id="2147480318" r:id="rId97"/>
    <p:sldId id="2147480974" r:id="rId98"/>
    <p:sldId id="2147481465" r:id="rId99"/>
    <p:sldId id="2147481115" r:id="rId100"/>
    <p:sldId id="2147481116" r:id="rId101"/>
    <p:sldId id="2147481118" r:id="rId102"/>
    <p:sldId id="2147481119" r:id="rId103"/>
    <p:sldId id="2147481570" r:id="rId104"/>
    <p:sldId id="2147481451" r:id="rId105"/>
    <p:sldId id="2147481460" r:id="rId106"/>
    <p:sldId id="2147481442" r:id="rId107"/>
    <p:sldId id="2147481524" r:id="rId108"/>
    <p:sldId id="2145705809" r:id="rId109"/>
    <p:sldId id="2147480516" r:id="rId110"/>
    <p:sldId id="2147481444" r:id="rId111"/>
    <p:sldId id="2145705821" r:id="rId112"/>
    <p:sldId id="2145705815" r:id="rId113"/>
    <p:sldId id="2147481571" r:id="rId114"/>
    <p:sldId id="2147481573" r:id="rId1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learning objectives, and icebreaker" id="{CDF9D438-C8EA-8A42-9B34-E1EBE66B2E84}">
          <p14:sldIdLst>
            <p14:sldId id="2147480400"/>
            <p14:sldId id="2147481218"/>
            <p14:sldId id="2147481486"/>
            <p14:sldId id="2147481609"/>
            <p14:sldId id="2147481196"/>
            <p14:sldId id="2147480426"/>
            <p14:sldId id="2147481474"/>
            <p14:sldId id="2147481475"/>
          </p14:sldIdLst>
        </p14:section>
        <p14:section name="Parking lot" id="{07DA9C2B-3979-B345-BF27-B27A501284CA}">
          <p14:sldIdLst>
            <p14:sldId id="2147481476"/>
            <p14:sldId id="2147481477"/>
          </p14:sldIdLst>
        </p14:section>
        <p14:section name="Intro to using 7-1-7" id="{B426AE03-E642-4E46-AA30-022637F6D7F4}">
          <p14:sldIdLst>
            <p14:sldId id="279"/>
            <p14:sldId id="2147481160"/>
            <p14:sldId id="2147481481"/>
            <p14:sldId id="2147481489"/>
          </p14:sldIdLst>
        </p14:section>
        <p14:section name="Step 1: collect data + calculate performance" id="{4746D8C6-C7EF-0041-A969-DF5BDBED97C2}">
          <p14:sldIdLst>
            <p14:sldId id="2147481520"/>
            <p14:sldId id="2147481521"/>
            <p14:sldId id="2145706023"/>
            <p14:sldId id="2145706024"/>
            <p14:sldId id="2145706030"/>
            <p14:sldId id="2145706120"/>
            <p14:sldId id="2147480312"/>
            <p14:sldId id="2147480989"/>
            <p14:sldId id="2147480588"/>
            <p14:sldId id="2145706018"/>
            <p14:sldId id="2147480315"/>
            <p14:sldId id="2147481208"/>
            <p14:sldId id="2147481209"/>
            <p14:sldId id="2147481210"/>
            <p14:sldId id="2147481211"/>
            <p14:sldId id="2147481212"/>
            <p14:sldId id="2147481213"/>
            <p14:sldId id="2147481214"/>
            <p14:sldId id="2147480964"/>
            <p14:sldId id="2147481490"/>
          </p14:sldIdLst>
        </p14:section>
        <p14:section name="Break" id="{3EA4E4AA-1015-1D4F-9633-BF3E676BD0F0}">
          <p14:sldIdLst>
            <p14:sldId id="2147481407"/>
          </p14:sldIdLst>
        </p14:section>
        <p14:section name="Step 2: identify bottlenecks and enablers" id="{EAF6CDF8-AFBB-3645-AA26-60148FC68C89}">
          <p14:sldIdLst>
            <p14:sldId id="2145706413"/>
            <p14:sldId id="2145706037"/>
            <p14:sldId id="2147480589"/>
            <p14:sldId id="2147480398"/>
            <p14:sldId id="2147481523"/>
            <p14:sldId id="2145706121"/>
            <p14:sldId id="2147480609"/>
            <p14:sldId id="2145706233"/>
            <p14:sldId id="2147481518"/>
            <p14:sldId id="2147481535"/>
            <p14:sldId id="2147481562"/>
            <p14:sldId id="2147481563"/>
            <p14:sldId id="2147481564"/>
            <p14:sldId id="2147481567"/>
            <p14:sldId id="2147481568"/>
            <p14:sldId id="2147481529"/>
            <p14:sldId id="2147481560"/>
            <p14:sldId id="2147481561"/>
            <p14:sldId id="2147481565"/>
            <p14:sldId id="2147481566"/>
            <p14:sldId id="2147481569"/>
            <p14:sldId id="2145706329"/>
            <p14:sldId id="2145706331"/>
            <p14:sldId id="2147480963"/>
            <p14:sldId id="2147480370"/>
            <p14:sldId id="2147481015"/>
            <p14:sldId id="2147480973"/>
          </p14:sldIdLst>
        </p14:section>
        <p14:section name="Lunch" id="{87F4E8ED-ED25-0545-8DB8-464395E10AED}">
          <p14:sldIdLst>
            <p14:sldId id="2145706043"/>
          </p14:sldIdLst>
        </p14:section>
        <p14:section name="Afternoon icebreaker" id="{7FF07BD6-F027-1B48-BAF6-EBAA3F1EA269}">
          <p14:sldIdLst>
            <p14:sldId id="2147481466"/>
          </p14:sldIdLst>
        </p14:section>
        <p14:section name="Parking lot / Q&amp;A" id="{35433E07-98DA-B444-81FF-AE0566142ABE}">
          <p14:sldIdLst>
            <p14:sldId id="2147481467"/>
            <p14:sldId id="2147481362"/>
          </p14:sldIdLst>
        </p14:section>
        <p14:section name="Step 3: Determine actions" id="{7D5B990A-FD15-7F4D-A88C-39E9F7712AF4}">
          <p14:sldIdLst>
            <p14:sldId id="2145706414"/>
            <p14:sldId id="2147480619"/>
            <p14:sldId id="2147480590"/>
            <p14:sldId id="2147480621"/>
            <p14:sldId id="2147481537"/>
            <p14:sldId id="2147481596"/>
            <p14:sldId id="2147481597"/>
            <p14:sldId id="2147481598"/>
            <p14:sldId id="2147481599"/>
            <p14:sldId id="2147481600"/>
            <p14:sldId id="2147481601"/>
            <p14:sldId id="2147481602"/>
            <p14:sldId id="2147481603"/>
            <p14:sldId id="2147481604"/>
            <p14:sldId id="2147481605"/>
            <p14:sldId id="2147481606"/>
            <p14:sldId id="2147481607"/>
            <p14:sldId id="2147480419"/>
            <p14:sldId id="2147481059"/>
            <p14:sldId id="2145706332"/>
            <p14:sldId id="2147481215"/>
            <p14:sldId id="2147480966"/>
            <p14:sldId id="2147481608"/>
            <p14:sldId id="2147481610"/>
            <p14:sldId id="2147480430"/>
            <p14:sldId id="2145706280"/>
            <p14:sldId id="2147480318"/>
            <p14:sldId id="2147480974"/>
          </p14:sldIdLst>
        </p14:section>
        <p14:section name="Activity: Applying 7-1-7 to your own event" id="{5016C6B1-3C29-F14B-9D6F-0E72B38F72D5}">
          <p14:sldIdLst>
            <p14:sldId id="2147481465"/>
            <p14:sldId id="2147481115"/>
            <p14:sldId id="2147481116"/>
            <p14:sldId id="2147481118"/>
            <p14:sldId id="2147481119"/>
            <p14:sldId id="2147481570"/>
          </p14:sldIdLst>
        </p14:section>
        <p14:section name="Group discussion" id="{EFA7C81C-7772-614B-9F9D-FC8F83B1361A}">
          <p14:sldIdLst>
            <p14:sldId id="2147481451"/>
            <p14:sldId id="2147481460"/>
          </p14:sldIdLst>
        </p14:section>
        <p14:section name="Wrap-up and next steps" id="{44489C46-C638-B646-B8F8-C57711FB7609}">
          <p14:sldIdLst>
            <p14:sldId id="2147481442"/>
            <p14:sldId id="2147481524"/>
            <p14:sldId id="2145705809"/>
            <p14:sldId id="2147480516"/>
            <p14:sldId id="2147481444"/>
            <p14:sldId id="2145705821"/>
          </p14:sldIdLst>
        </p14:section>
        <p14:section name="Supplemental slides: Presenting your own 7-1-7 findings activity" id="{6E1E5F52-ED82-3847-B300-3C17EE9600D4}">
          <p14:sldIdLst>
            <p14:sldId id="2145705815"/>
            <p14:sldId id="2147481571"/>
            <p14:sldId id="21474815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2BC"/>
    <a:srgbClr val="000000"/>
    <a:srgbClr val="DC749F"/>
    <a:srgbClr val="D864C8"/>
    <a:srgbClr val="E18F5F"/>
    <a:srgbClr val="E38181"/>
    <a:srgbClr val="F79736"/>
    <a:srgbClr val="ABA142"/>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D7CED5-8692-784F-BBAE-7916779240F1}" v="80" dt="2025-05-22T14:28:20.9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94"/>
  </p:normalViewPr>
  <p:slideViewPr>
    <p:cSldViewPr snapToGrid="0">
      <p:cViewPr varScale="1">
        <p:scale>
          <a:sx n="123" d="100"/>
          <a:sy n="123" d="100"/>
        </p:scale>
        <p:origin x="232"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microsoft.com/office/2018/10/relationships/authors" Target="author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theme" Target="theme/theme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microsoft.com/office/2016/11/relationships/changesInfo" Target="changesInfos/changesInfo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fali Oza" userId="S::soza@rtsl.org::b6d86925-c367-4057-9a73-a9633078c5cb" providerId="AD" clId="Web-{CDE1FF2A-9A70-1261-3323-10296BBCBF38}"/>
    <pc:docChg chg="modSld">
      <pc:chgData name="Shefali Oza" userId="S::soza@rtsl.org::b6d86925-c367-4057-9a73-a9633078c5cb" providerId="AD" clId="Web-{CDE1FF2A-9A70-1261-3323-10296BBCBF38}" dt="2025-05-07T00:15:25.281" v="1"/>
      <pc:docMkLst>
        <pc:docMk/>
      </pc:docMkLst>
      <pc:sldChg chg="modNotes">
        <pc:chgData name="Shefali Oza" userId="S::soza@rtsl.org::b6d86925-c367-4057-9a73-a9633078c5cb" providerId="AD" clId="Web-{CDE1FF2A-9A70-1261-3323-10296BBCBF38}" dt="2025-05-07T00:15:25.281" v="1"/>
        <pc:sldMkLst>
          <pc:docMk/>
          <pc:sldMk cId="2873612753" sldId="2147481609"/>
        </pc:sldMkLst>
      </pc:sldChg>
    </pc:docChg>
  </pc:docChgLst>
  <pc:docChgLst>
    <pc:chgData name="Marie Deveaux" userId="S::mdeveaux@rtsl.org::9fc0be8f-9df8-4ccb-8fb2-ba99b4811463" providerId="AD" clId="Web-{370AE02A-3F49-D073-AAE2-122009D4074A}"/>
    <pc:docChg chg="addSld delSld modSld modSection">
      <pc:chgData name="Marie Deveaux" userId="S::mdeveaux@rtsl.org::9fc0be8f-9df8-4ccb-8fb2-ba99b4811463" providerId="AD" clId="Web-{370AE02A-3F49-D073-AAE2-122009D4074A}" dt="2025-04-16T22:18:43.646" v="133"/>
      <pc:docMkLst>
        <pc:docMk/>
      </pc:docMkLst>
      <pc:sldChg chg="del">
        <pc:chgData name="Marie Deveaux" userId="S::mdeveaux@rtsl.org::9fc0be8f-9df8-4ccb-8fb2-ba99b4811463" providerId="AD" clId="Web-{370AE02A-3F49-D073-AAE2-122009D4074A}" dt="2025-04-16T22:18:43.646" v="133"/>
        <pc:sldMkLst>
          <pc:docMk/>
          <pc:sldMk cId="1937936424" sldId="2147480417"/>
        </pc:sldMkLst>
      </pc:sldChg>
      <pc:sldChg chg="addSp delSp modSp addAnim">
        <pc:chgData name="Marie Deveaux" userId="S::mdeveaux@rtsl.org::9fc0be8f-9df8-4ccb-8fb2-ba99b4811463" providerId="AD" clId="Web-{370AE02A-3F49-D073-AAE2-122009D4074A}" dt="2025-04-16T22:18:27.771" v="132" actId="14100"/>
        <pc:sldMkLst>
          <pc:docMk/>
          <pc:sldMk cId="1618432502" sldId="2147481523"/>
        </pc:sldMkLst>
        <pc:spChg chg="add mod">
          <ac:chgData name="Marie Deveaux" userId="S::mdeveaux@rtsl.org::9fc0be8f-9df8-4ccb-8fb2-ba99b4811463" providerId="AD" clId="Web-{370AE02A-3F49-D073-AAE2-122009D4074A}" dt="2025-04-16T22:12:44.379" v="3" actId="1076"/>
          <ac:spMkLst>
            <pc:docMk/>
            <pc:sldMk cId="1618432502" sldId="2147481523"/>
            <ac:spMk id="14" creationId="{350ACA85-878C-C87C-5631-AC34CF88606C}"/>
          </ac:spMkLst>
        </pc:spChg>
        <pc:spChg chg="mod">
          <ac:chgData name="Marie Deveaux" userId="S::mdeveaux@rtsl.org::9fc0be8f-9df8-4ccb-8fb2-ba99b4811463" providerId="AD" clId="Web-{370AE02A-3F49-D073-AAE2-122009D4074A}" dt="2025-04-16T22:17:03.521" v="116" actId="20577"/>
          <ac:spMkLst>
            <pc:docMk/>
            <pc:sldMk cId="1618432502" sldId="2147481523"/>
            <ac:spMk id="25" creationId="{7870C4C2-DAEA-8BA6-A43F-30A41165F9C8}"/>
          </ac:spMkLst>
        </pc:spChg>
        <pc:spChg chg="mod">
          <ac:chgData name="Marie Deveaux" userId="S::mdeveaux@rtsl.org::9fc0be8f-9df8-4ccb-8fb2-ba99b4811463" providerId="AD" clId="Web-{370AE02A-3F49-D073-AAE2-122009D4074A}" dt="2025-04-16T22:16:52.599" v="95" actId="20577"/>
          <ac:spMkLst>
            <pc:docMk/>
            <pc:sldMk cId="1618432502" sldId="2147481523"/>
            <ac:spMk id="27" creationId="{ABB9D014-1F8E-9CD7-ECB4-7144FF20EDA8}"/>
          </ac:spMkLst>
        </pc:spChg>
        <pc:spChg chg="mod">
          <ac:chgData name="Marie Deveaux" userId="S::mdeveaux@rtsl.org::9fc0be8f-9df8-4ccb-8fb2-ba99b4811463" providerId="AD" clId="Web-{370AE02A-3F49-D073-AAE2-122009D4074A}" dt="2025-04-16T22:18:27.771" v="132" actId="14100"/>
          <ac:spMkLst>
            <pc:docMk/>
            <pc:sldMk cId="1618432502" sldId="2147481523"/>
            <ac:spMk id="36" creationId="{2E919328-8806-5FF2-5744-B886A096B5ED}"/>
          </ac:spMkLst>
        </pc:spChg>
      </pc:sldChg>
      <pc:sldChg chg="add del replId">
        <pc:chgData name="Marie Deveaux" userId="S::mdeveaux@rtsl.org::9fc0be8f-9df8-4ccb-8fb2-ba99b4811463" providerId="AD" clId="Web-{370AE02A-3F49-D073-AAE2-122009D4074A}" dt="2025-04-16T22:14:35.442" v="35"/>
        <pc:sldMkLst>
          <pc:docMk/>
          <pc:sldMk cId="3964238351" sldId="2147481609"/>
        </pc:sldMkLst>
      </pc:sldChg>
    </pc:docChg>
  </pc:docChgLst>
  <pc:docChgLst>
    <pc:chgData name="Caitlyn Bradburn" userId="S::cbradburn@rtsl.org::fbf6e58d-f431-4c1d-a40b-11815d7b2a7a" providerId="AD" clId="Web-{37857F62-9C4D-B983-FE07-660F7725F75A}"/>
    <pc:docChg chg="modSld">
      <pc:chgData name="Caitlyn Bradburn" userId="S::cbradburn@rtsl.org::fbf6e58d-f431-4c1d-a40b-11815d7b2a7a" providerId="AD" clId="Web-{37857F62-9C4D-B983-FE07-660F7725F75A}" dt="2025-04-22T19:18:32.697" v="7"/>
      <pc:docMkLst>
        <pc:docMk/>
      </pc:docMkLst>
      <pc:sldChg chg="modNotes">
        <pc:chgData name="Caitlyn Bradburn" userId="S::cbradburn@rtsl.org::fbf6e58d-f431-4c1d-a40b-11815d7b2a7a" providerId="AD" clId="Web-{37857F62-9C4D-B983-FE07-660F7725F75A}" dt="2025-04-22T19:18:32.697" v="7"/>
        <pc:sldMkLst>
          <pc:docMk/>
          <pc:sldMk cId="2495939451" sldId="2145706024"/>
        </pc:sldMkLst>
      </pc:sldChg>
      <pc:sldChg chg="modSp">
        <pc:chgData name="Caitlyn Bradburn" userId="S::cbradburn@rtsl.org::fbf6e58d-f431-4c1d-a40b-11815d7b2a7a" providerId="AD" clId="Web-{37857F62-9C4D-B983-FE07-660F7725F75A}" dt="2025-04-22T17:12:25.724" v="3" actId="1076"/>
        <pc:sldMkLst>
          <pc:docMk/>
          <pc:sldMk cId="582826520" sldId="2147481160"/>
        </pc:sldMkLst>
        <pc:picChg chg="mod">
          <ac:chgData name="Caitlyn Bradburn" userId="S::cbradburn@rtsl.org::fbf6e58d-f431-4c1d-a40b-11815d7b2a7a" providerId="AD" clId="Web-{37857F62-9C4D-B983-FE07-660F7725F75A}" dt="2025-04-22T17:12:25.724" v="3" actId="1076"/>
          <ac:picMkLst>
            <pc:docMk/>
            <pc:sldMk cId="582826520" sldId="2147481160"/>
            <ac:picMk id="4" creationId="{E0BA4C68-119C-EA89-FBF4-25EEA8DCDBD4}"/>
          </ac:picMkLst>
        </pc:picChg>
      </pc:sldChg>
    </pc:docChg>
  </pc:docChgLst>
  <pc:docChgLst>
    <pc:chgData name="Shefali Oza" userId="b6d86925-c367-4057-9a73-a9633078c5cb" providerId="ADAL" clId="{B2202724-9E8A-CD42-B753-CEEFCA304C07}"/>
    <pc:docChg chg="undo redo custSel addSld delSld modSld sldOrd addSection delSection modSection">
      <pc:chgData name="Shefali Oza" userId="b6d86925-c367-4057-9a73-a9633078c5cb" providerId="ADAL" clId="{B2202724-9E8A-CD42-B753-CEEFCA304C07}" dt="2025-05-15T19:51:05.704" v="80775" actId="478"/>
      <pc:docMkLst>
        <pc:docMk/>
      </pc:docMkLst>
      <pc:sldChg chg="del">
        <pc:chgData name="Shefali Oza" userId="b6d86925-c367-4057-9a73-a9633078c5cb" providerId="ADAL" clId="{B2202724-9E8A-CD42-B753-CEEFCA304C07}" dt="2025-03-25T18:55:36.794" v="38343" actId="2696"/>
        <pc:sldMkLst>
          <pc:docMk/>
          <pc:sldMk cId="1540236632" sldId="257"/>
        </pc:sldMkLst>
      </pc:sldChg>
      <pc:sldChg chg="del">
        <pc:chgData name="Shefali Oza" userId="b6d86925-c367-4057-9a73-a9633078c5cb" providerId="ADAL" clId="{B2202724-9E8A-CD42-B753-CEEFCA304C07}" dt="2025-03-25T18:55:37.097" v="38344" actId="2696"/>
        <pc:sldMkLst>
          <pc:docMk/>
          <pc:sldMk cId="2076510327" sldId="258"/>
        </pc:sldMkLst>
      </pc:sldChg>
      <pc:sldChg chg="del">
        <pc:chgData name="Shefali Oza" userId="b6d86925-c367-4057-9a73-a9633078c5cb" providerId="ADAL" clId="{B2202724-9E8A-CD42-B753-CEEFCA304C07}" dt="2025-03-25T18:55:43.572" v="38354" actId="2696"/>
        <pc:sldMkLst>
          <pc:docMk/>
          <pc:sldMk cId="4091245921" sldId="275"/>
        </pc:sldMkLst>
      </pc:sldChg>
      <pc:sldChg chg="del">
        <pc:chgData name="Shefali Oza" userId="b6d86925-c367-4057-9a73-a9633078c5cb" providerId="ADAL" clId="{B2202724-9E8A-CD42-B753-CEEFCA304C07}" dt="2025-03-25T18:55:37.412" v="38345" actId="2696"/>
        <pc:sldMkLst>
          <pc:docMk/>
          <pc:sldMk cId="3834040146" sldId="283"/>
        </pc:sldMkLst>
      </pc:sldChg>
      <pc:sldChg chg="del">
        <pc:chgData name="Shefali Oza" userId="b6d86925-c367-4057-9a73-a9633078c5cb" providerId="ADAL" clId="{B2202724-9E8A-CD42-B753-CEEFCA304C07}" dt="2025-03-25T18:55:37.703" v="38346" actId="2696"/>
        <pc:sldMkLst>
          <pc:docMk/>
          <pc:sldMk cId="3250417612" sldId="284"/>
        </pc:sldMkLst>
      </pc:sldChg>
      <pc:sldChg chg="del">
        <pc:chgData name="Shefali Oza" userId="b6d86925-c367-4057-9a73-a9633078c5cb" providerId="ADAL" clId="{B2202724-9E8A-CD42-B753-CEEFCA304C07}" dt="2025-03-25T18:55:38.561" v="38347" actId="2696"/>
        <pc:sldMkLst>
          <pc:docMk/>
          <pc:sldMk cId="735202630" sldId="285"/>
        </pc:sldMkLst>
      </pc:sldChg>
      <pc:sldChg chg="del">
        <pc:chgData name="Shefali Oza" userId="b6d86925-c367-4057-9a73-a9633078c5cb" providerId="ADAL" clId="{B2202724-9E8A-CD42-B753-CEEFCA304C07}" dt="2025-03-25T18:55:39.210" v="38348" actId="2696"/>
        <pc:sldMkLst>
          <pc:docMk/>
          <pc:sldMk cId="1443436240" sldId="286"/>
        </pc:sldMkLst>
      </pc:sldChg>
      <pc:sldChg chg="del">
        <pc:chgData name="Shefali Oza" userId="b6d86925-c367-4057-9a73-a9633078c5cb" providerId="ADAL" clId="{B2202724-9E8A-CD42-B753-CEEFCA304C07}" dt="2025-03-25T18:55:40.091" v="38349" actId="2696"/>
        <pc:sldMkLst>
          <pc:docMk/>
          <pc:sldMk cId="1325980381" sldId="287"/>
        </pc:sldMkLst>
      </pc:sldChg>
      <pc:sldChg chg="del">
        <pc:chgData name="Shefali Oza" userId="b6d86925-c367-4057-9a73-a9633078c5cb" providerId="ADAL" clId="{B2202724-9E8A-CD42-B753-CEEFCA304C07}" dt="2025-03-25T18:55:40.278" v="38350" actId="2696"/>
        <pc:sldMkLst>
          <pc:docMk/>
          <pc:sldMk cId="3153784963" sldId="288"/>
        </pc:sldMkLst>
      </pc:sldChg>
      <pc:sldChg chg="del">
        <pc:chgData name="Shefali Oza" userId="b6d86925-c367-4057-9a73-a9633078c5cb" providerId="ADAL" clId="{B2202724-9E8A-CD42-B753-CEEFCA304C07}" dt="2025-03-25T18:55:40.583" v="38351" actId="2696"/>
        <pc:sldMkLst>
          <pc:docMk/>
          <pc:sldMk cId="3467779827" sldId="289"/>
        </pc:sldMkLst>
      </pc:sldChg>
      <pc:sldChg chg="del">
        <pc:chgData name="Shefali Oza" userId="b6d86925-c367-4057-9a73-a9633078c5cb" providerId="ADAL" clId="{B2202724-9E8A-CD42-B753-CEEFCA304C07}" dt="2025-03-25T18:55:41.038" v="38352" actId="2696"/>
        <pc:sldMkLst>
          <pc:docMk/>
          <pc:sldMk cId="1251711220" sldId="290"/>
        </pc:sldMkLst>
      </pc:sldChg>
      <pc:sldChg chg="del">
        <pc:chgData name="Shefali Oza" userId="b6d86925-c367-4057-9a73-a9633078c5cb" providerId="ADAL" clId="{B2202724-9E8A-CD42-B753-CEEFCA304C07}" dt="2025-03-25T18:55:43.070" v="38353" actId="2696"/>
        <pc:sldMkLst>
          <pc:docMk/>
          <pc:sldMk cId="3073287656" sldId="291"/>
        </pc:sldMkLst>
      </pc:sldChg>
      <pc:sldChg chg="addSp delSp modSp mod modNotesTx">
        <pc:chgData name="Shefali Oza" userId="b6d86925-c367-4057-9a73-a9633078c5cb" providerId="ADAL" clId="{B2202724-9E8A-CD42-B753-CEEFCA304C07}" dt="2025-04-13T03:16:16.426" v="70180"/>
        <pc:sldMkLst>
          <pc:docMk/>
          <pc:sldMk cId="2244206767" sldId="2145705809"/>
        </pc:sldMkLst>
      </pc:sldChg>
      <pc:sldChg chg="add del">
        <pc:chgData name="Shefali Oza" userId="b6d86925-c367-4057-9a73-a9633078c5cb" providerId="ADAL" clId="{B2202724-9E8A-CD42-B753-CEEFCA304C07}" dt="2025-04-12T20:40:51.842" v="58402" actId="2696"/>
        <pc:sldMkLst>
          <pc:docMk/>
          <pc:sldMk cId="2456732276" sldId="2145705815"/>
        </pc:sldMkLst>
      </pc:sldChg>
      <pc:sldChg chg="addSp modSp add mod ord modNotesTx">
        <pc:chgData name="Shefali Oza" userId="b6d86925-c367-4057-9a73-a9633078c5cb" providerId="ADAL" clId="{B2202724-9E8A-CD42-B753-CEEFCA304C07}" dt="2025-05-14T19:53:56.028" v="80574" actId="114"/>
        <pc:sldMkLst>
          <pc:docMk/>
          <pc:sldMk cId="3549601089" sldId="2145705815"/>
        </pc:sldMkLst>
        <pc:spChg chg="mod">
          <ac:chgData name="Shefali Oza" userId="b6d86925-c367-4057-9a73-a9633078c5cb" providerId="ADAL" clId="{B2202724-9E8A-CD42-B753-CEEFCA304C07}" dt="2025-04-13T03:18:54.620" v="70509" actId="1035"/>
          <ac:spMkLst>
            <pc:docMk/>
            <pc:sldMk cId="3549601089" sldId="2145705815"/>
            <ac:spMk id="2" creationId="{D2617422-9542-449F-7F0D-E7B17710E09A}"/>
          </ac:spMkLst>
        </pc:spChg>
        <pc:spChg chg="mod">
          <ac:chgData name="Shefali Oza" userId="b6d86925-c367-4057-9a73-a9633078c5cb" providerId="ADAL" clId="{B2202724-9E8A-CD42-B753-CEEFCA304C07}" dt="2025-04-13T03:37:42.132" v="72838" actId="20577"/>
          <ac:spMkLst>
            <pc:docMk/>
            <pc:sldMk cId="3549601089" sldId="2145705815"/>
            <ac:spMk id="4" creationId="{85677E22-A15B-DB43-6FFD-02164C1D520E}"/>
          </ac:spMkLst>
        </pc:spChg>
      </pc:sldChg>
      <pc:sldChg chg="addSp delSp modSp mod modNotesTx">
        <pc:chgData name="Shefali Oza" userId="b6d86925-c367-4057-9a73-a9633078c5cb" providerId="ADAL" clId="{B2202724-9E8A-CD42-B753-CEEFCA304C07}" dt="2025-04-13T03:36:21.057" v="72807"/>
        <pc:sldMkLst>
          <pc:docMk/>
          <pc:sldMk cId="2726359537" sldId="2145705821"/>
        </pc:sldMkLst>
      </pc:sldChg>
      <pc:sldChg chg="delSp mod modNotesTx">
        <pc:chgData name="Shefali Oza" userId="b6d86925-c367-4057-9a73-a9633078c5cb" providerId="ADAL" clId="{B2202724-9E8A-CD42-B753-CEEFCA304C07}" dt="2025-03-21T14:59:30.751" v="1232" actId="20577"/>
        <pc:sldMkLst>
          <pc:docMk/>
          <pc:sldMk cId="1246741994" sldId="2145706037"/>
        </pc:sldMkLst>
      </pc:sldChg>
      <pc:sldChg chg="delSp modSp mod ord modNotesTx">
        <pc:chgData name="Shefali Oza" userId="b6d86925-c367-4057-9a73-a9633078c5cb" providerId="ADAL" clId="{B2202724-9E8A-CD42-B753-CEEFCA304C07}" dt="2025-05-14T19:51:37.895" v="80538" actId="114"/>
        <pc:sldMkLst>
          <pc:docMk/>
          <pc:sldMk cId="2948868882" sldId="2145706043"/>
        </pc:sldMkLst>
      </pc:sldChg>
      <pc:sldChg chg="delSp mod modNotesTx">
        <pc:chgData name="Shefali Oza" userId="b6d86925-c367-4057-9a73-a9633078c5cb" providerId="ADAL" clId="{B2202724-9E8A-CD42-B753-CEEFCA304C07}" dt="2025-03-22T19:01:50.202" v="16775" actId="313"/>
        <pc:sldMkLst>
          <pc:docMk/>
          <pc:sldMk cId="2479257881" sldId="2145706121"/>
        </pc:sldMkLst>
      </pc:sldChg>
      <pc:sldChg chg="addSp delSp modSp del mod modAnim modNotesTx">
        <pc:chgData name="Shefali Oza" userId="b6d86925-c367-4057-9a73-a9633078c5cb" providerId="ADAL" clId="{B2202724-9E8A-CD42-B753-CEEFCA304C07}" dt="2025-03-23T13:29:59.391" v="16825" actId="2696"/>
        <pc:sldMkLst>
          <pc:docMk/>
          <pc:sldMk cId="620840681" sldId="2145706228"/>
        </pc:sldMkLst>
      </pc:sldChg>
      <pc:sldChg chg="addSp delSp modSp mod addAnim delAnim modAnim modNotesTx">
        <pc:chgData name="Shefali Oza" userId="b6d86925-c367-4057-9a73-a9633078c5cb" providerId="ADAL" clId="{B2202724-9E8A-CD42-B753-CEEFCA304C07}" dt="2025-03-21T18:58:49.359" v="2548" actId="478"/>
        <pc:sldMkLst>
          <pc:docMk/>
          <pc:sldMk cId="617474050" sldId="2145706233"/>
        </pc:sldMkLst>
        <pc:spChg chg="add mod">
          <ac:chgData name="Shefali Oza" userId="b6d86925-c367-4057-9a73-a9633078c5cb" providerId="ADAL" clId="{B2202724-9E8A-CD42-B753-CEEFCA304C07}" dt="2025-03-21T18:54:00.563" v="2076" actId="14100"/>
          <ac:spMkLst>
            <pc:docMk/>
            <pc:sldMk cId="617474050" sldId="2145706233"/>
            <ac:spMk id="4" creationId="{CC8D7DBB-EF2A-25B0-C5AE-7CB7F01BE650}"/>
          </ac:spMkLst>
        </pc:spChg>
        <pc:spChg chg="add del mod">
          <ac:chgData name="Shefali Oza" userId="b6d86925-c367-4057-9a73-a9633078c5cb" providerId="ADAL" clId="{B2202724-9E8A-CD42-B753-CEEFCA304C07}" dt="2025-03-21T18:52:20.159" v="1908" actId="207"/>
          <ac:spMkLst>
            <pc:docMk/>
            <pc:sldMk cId="617474050" sldId="2145706233"/>
            <ac:spMk id="5" creationId="{C8CAB5E8-A234-C77D-7938-7284D309A5BE}"/>
          </ac:spMkLst>
        </pc:spChg>
        <pc:spChg chg="mod">
          <ac:chgData name="Shefali Oza" userId="b6d86925-c367-4057-9a73-a9633078c5cb" providerId="ADAL" clId="{B2202724-9E8A-CD42-B753-CEEFCA304C07}" dt="2025-03-21T18:51:11.966" v="1886" actId="1076"/>
          <ac:spMkLst>
            <pc:docMk/>
            <pc:sldMk cId="617474050" sldId="2145706233"/>
            <ac:spMk id="7" creationId="{0D3C7AB1-E555-4FEB-4E55-6E8DE8ABEC72}"/>
          </ac:spMkLst>
        </pc:spChg>
        <pc:spChg chg="mod">
          <ac:chgData name="Shefali Oza" userId="b6d86925-c367-4057-9a73-a9633078c5cb" providerId="ADAL" clId="{B2202724-9E8A-CD42-B753-CEEFCA304C07}" dt="2025-03-21T18:51:24.230" v="1896" actId="1076"/>
          <ac:spMkLst>
            <pc:docMk/>
            <pc:sldMk cId="617474050" sldId="2145706233"/>
            <ac:spMk id="8" creationId="{A1C6B4FD-B462-B1B8-2E8A-14B5409E23C3}"/>
          </ac:spMkLst>
        </pc:spChg>
        <pc:spChg chg="mod">
          <ac:chgData name="Shefali Oza" userId="b6d86925-c367-4057-9a73-a9633078c5cb" providerId="ADAL" clId="{B2202724-9E8A-CD42-B753-CEEFCA304C07}" dt="2025-03-21T18:52:32.540" v="1909" actId="1076"/>
          <ac:spMkLst>
            <pc:docMk/>
            <pc:sldMk cId="617474050" sldId="2145706233"/>
            <ac:spMk id="13" creationId="{7C596419-700B-BBAC-4C2D-C937159A343C}"/>
          </ac:spMkLst>
        </pc:spChg>
      </pc:sldChg>
      <pc:sldChg chg="delSp del mod modNotesTx">
        <pc:chgData name="Shefali Oza" userId="b6d86925-c367-4057-9a73-a9633078c5cb" providerId="ADAL" clId="{B2202724-9E8A-CD42-B753-CEEFCA304C07}" dt="2025-04-10T19:00:45.964" v="47326" actId="2696"/>
        <pc:sldMkLst>
          <pc:docMk/>
          <pc:sldMk cId="123714633" sldId="2145706280"/>
        </pc:sldMkLst>
      </pc:sldChg>
      <pc:sldChg chg="add">
        <pc:chgData name="Shefali Oza" userId="b6d86925-c367-4057-9a73-a9633078c5cb" providerId="ADAL" clId="{B2202724-9E8A-CD42-B753-CEEFCA304C07}" dt="2025-04-10T19:00:58.948" v="47327"/>
        <pc:sldMkLst>
          <pc:docMk/>
          <pc:sldMk cId="3358724343" sldId="2145706280"/>
        </pc:sldMkLst>
      </pc:sldChg>
      <pc:sldChg chg="delSp modSp mod modNotesTx">
        <pc:chgData name="Shefali Oza" userId="b6d86925-c367-4057-9a73-a9633078c5cb" providerId="ADAL" clId="{B2202724-9E8A-CD42-B753-CEEFCA304C07}" dt="2025-05-14T19:49:50.341" v="80534" actId="114"/>
        <pc:sldMkLst>
          <pc:docMk/>
          <pc:sldMk cId="976528081" sldId="2145706329"/>
        </pc:sldMkLst>
        <pc:spChg chg="mod">
          <ac:chgData name="Shefali Oza" userId="b6d86925-c367-4057-9a73-a9633078c5cb" providerId="ADAL" clId="{B2202724-9E8A-CD42-B753-CEEFCA304C07}" dt="2025-03-21T19:12:19.896" v="3683" actId="20577"/>
          <ac:spMkLst>
            <pc:docMk/>
            <pc:sldMk cId="976528081" sldId="2145706329"/>
            <ac:spMk id="2" creationId="{5B7EA5FD-F527-1821-559A-6B46543F74D2}"/>
          </ac:spMkLst>
        </pc:spChg>
      </pc:sldChg>
      <pc:sldChg chg="delSp modSp mod modAnim modNotesTx">
        <pc:chgData name="Shefali Oza" userId="b6d86925-c367-4057-9a73-a9633078c5cb" providerId="ADAL" clId="{B2202724-9E8A-CD42-B753-CEEFCA304C07}" dt="2025-05-15T19:42:34.761" v="80690" actId="20577"/>
        <pc:sldMkLst>
          <pc:docMk/>
          <pc:sldMk cId="199231765" sldId="2145706331"/>
        </pc:sldMkLst>
        <pc:spChg chg="mod">
          <ac:chgData name="Shefali Oza" userId="b6d86925-c367-4057-9a73-a9633078c5cb" providerId="ADAL" clId="{B2202724-9E8A-CD42-B753-CEEFCA304C07}" dt="2025-03-21T19:13:02.160" v="3729" actId="113"/>
          <ac:spMkLst>
            <pc:docMk/>
            <pc:sldMk cId="199231765" sldId="2145706331"/>
            <ac:spMk id="4" creationId="{2AAEC891-B6DA-3411-EF63-81AEB785C085}"/>
          </ac:spMkLst>
        </pc:spChg>
        <pc:spChg chg="mod">
          <ac:chgData name="Shefali Oza" userId="b6d86925-c367-4057-9a73-a9633078c5cb" providerId="ADAL" clId="{B2202724-9E8A-CD42-B753-CEEFCA304C07}" dt="2025-03-25T01:22:43.198" v="28158" actId="20577"/>
          <ac:spMkLst>
            <pc:docMk/>
            <pc:sldMk cId="199231765" sldId="2145706331"/>
            <ac:spMk id="13" creationId="{C90B5C44-DF7B-D8C5-2819-80AE476584C4}"/>
          </ac:spMkLst>
        </pc:spChg>
      </pc:sldChg>
      <pc:sldChg chg="modSp del mod modNotesTx">
        <pc:chgData name="Shefali Oza" userId="b6d86925-c367-4057-9a73-a9633078c5cb" providerId="ADAL" clId="{B2202724-9E8A-CD42-B753-CEEFCA304C07}" dt="2025-04-10T19:00:45.964" v="47326" actId="2696"/>
        <pc:sldMkLst>
          <pc:docMk/>
          <pc:sldMk cId="3322443922" sldId="2145706332"/>
        </pc:sldMkLst>
      </pc:sldChg>
      <pc:sldChg chg="add modNotesTx">
        <pc:chgData name="Shefali Oza" userId="b6d86925-c367-4057-9a73-a9633078c5cb" providerId="ADAL" clId="{B2202724-9E8A-CD42-B753-CEEFCA304C07}" dt="2025-05-14T19:52:39.639" v="80557" actId="114"/>
        <pc:sldMkLst>
          <pc:docMk/>
          <pc:sldMk cId="3654174943" sldId="2145706332"/>
        </pc:sldMkLst>
      </pc:sldChg>
      <pc:sldChg chg="delSp modSp mod modNotesTx">
        <pc:chgData name="Shefali Oza" userId="b6d86925-c367-4057-9a73-a9633078c5cb" providerId="ADAL" clId="{B2202724-9E8A-CD42-B753-CEEFCA304C07}" dt="2025-03-21T14:55:41.798" v="1032" actId="478"/>
        <pc:sldMkLst>
          <pc:docMk/>
          <pc:sldMk cId="221680114" sldId="2145706413"/>
        </pc:sldMkLst>
      </pc:sldChg>
      <pc:sldChg chg="delSp mod modNotesTx">
        <pc:chgData name="Shefali Oza" userId="b6d86925-c367-4057-9a73-a9633078c5cb" providerId="ADAL" clId="{B2202724-9E8A-CD42-B753-CEEFCA304C07}" dt="2025-03-21T19:29:05.040" v="5890" actId="478"/>
        <pc:sldMkLst>
          <pc:docMk/>
          <pc:sldMk cId="3228087754" sldId="2145706414"/>
        </pc:sldMkLst>
      </pc:sldChg>
      <pc:sldChg chg="modSp mod">
        <pc:chgData name="Shefali Oza" userId="b6d86925-c367-4057-9a73-a9633078c5cb" providerId="ADAL" clId="{B2202724-9E8A-CD42-B753-CEEFCA304C07}" dt="2025-03-21T15:03:06.036" v="1669" actId="20577"/>
        <pc:sldMkLst>
          <pc:docMk/>
          <pc:sldMk cId="3441520328" sldId="2147480312"/>
        </pc:sldMkLst>
        <pc:spChg chg="mod">
          <ac:chgData name="Shefali Oza" userId="b6d86925-c367-4057-9a73-a9633078c5cb" providerId="ADAL" clId="{B2202724-9E8A-CD42-B753-CEEFCA304C07}" dt="2025-03-21T15:03:06.036" v="1669" actId="20577"/>
          <ac:spMkLst>
            <pc:docMk/>
            <pc:sldMk cId="3441520328" sldId="2147480312"/>
            <ac:spMk id="2" creationId="{2F6085AC-AD19-7427-05D1-70BC1FB51C79}"/>
          </ac:spMkLst>
        </pc:spChg>
      </pc:sldChg>
      <pc:sldChg chg="delSp mod modNotesTx">
        <pc:chgData name="Shefali Oza" userId="b6d86925-c367-4057-9a73-a9633078c5cb" providerId="ADAL" clId="{B2202724-9E8A-CD42-B753-CEEFCA304C07}" dt="2025-05-14T19:46:58.998" v="80479" actId="114"/>
        <pc:sldMkLst>
          <pc:docMk/>
          <pc:sldMk cId="1235438521" sldId="2147480315"/>
        </pc:sldMkLst>
      </pc:sldChg>
      <pc:sldChg chg="add">
        <pc:chgData name="Shefali Oza" userId="b6d86925-c367-4057-9a73-a9633078c5cb" providerId="ADAL" clId="{B2202724-9E8A-CD42-B753-CEEFCA304C07}" dt="2025-04-10T19:00:58.948" v="47327"/>
        <pc:sldMkLst>
          <pc:docMk/>
          <pc:sldMk cId="1217820456" sldId="2147480318"/>
        </pc:sldMkLst>
      </pc:sldChg>
      <pc:sldChg chg="delSp modSp del mod modAnim modNotesTx">
        <pc:chgData name="Shefali Oza" userId="b6d86925-c367-4057-9a73-a9633078c5cb" providerId="ADAL" clId="{B2202724-9E8A-CD42-B753-CEEFCA304C07}" dt="2025-04-10T19:00:45.964" v="47326" actId="2696"/>
        <pc:sldMkLst>
          <pc:docMk/>
          <pc:sldMk cId="2735971088" sldId="2147480318"/>
        </pc:sldMkLst>
      </pc:sldChg>
      <pc:sldChg chg="addSp delSp modSp mod modAnim modNotesTx">
        <pc:chgData name="Shefali Oza" userId="b6d86925-c367-4057-9a73-a9633078c5cb" providerId="ADAL" clId="{B2202724-9E8A-CD42-B753-CEEFCA304C07}" dt="2025-03-21T19:24:57.103" v="5866" actId="478"/>
        <pc:sldMkLst>
          <pc:docMk/>
          <pc:sldMk cId="943231439" sldId="2147480370"/>
        </pc:sldMkLst>
        <pc:spChg chg="add mod">
          <ac:chgData name="Shefali Oza" userId="b6d86925-c367-4057-9a73-a9633078c5cb" providerId="ADAL" clId="{B2202724-9E8A-CD42-B753-CEEFCA304C07}" dt="2025-03-21T19:24:31.331" v="5861" actId="20577"/>
          <ac:spMkLst>
            <pc:docMk/>
            <pc:sldMk cId="943231439" sldId="2147480370"/>
            <ac:spMk id="4" creationId="{5D485757-0DDD-FC50-5A66-D25B2B8B5A2C}"/>
          </ac:spMkLst>
        </pc:spChg>
        <pc:spChg chg="mod">
          <ac:chgData name="Shefali Oza" userId="b6d86925-c367-4057-9a73-a9633078c5cb" providerId="ADAL" clId="{B2202724-9E8A-CD42-B753-CEEFCA304C07}" dt="2025-03-21T19:23:18.492" v="5748" actId="1035"/>
          <ac:spMkLst>
            <pc:docMk/>
            <pc:sldMk cId="943231439" sldId="2147480370"/>
            <ac:spMk id="5" creationId="{69566C59-59D6-7D62-76ED-19371DAA2BA3}"/>
          </ac:spMkLst>
        </pc:spChg>
        <pc:spChg chg="mod">
          <ac:chgData name="Shefali Oza" userId="b6d86925-c367-4057-9a73-a9633078c5cb" providerId="ADAL" clId="{B2202724-9E8A-CD42-B753-CEEFCA304C07}" dt="2025-03-21T19:23:18.492" v="5748" actId="1035"/>
          <ac:spMkLst>
            <pc:docMk/>
            <pc:sldMk cId="943231439" sldId="2147480370"/>
            <ac:spMk id="6" creationId="{EF76C231-7759-F711-AB5E-6B5383641CE9}"/>
          </ac:spMkLst>
        </pc:spChg>
        <pc:spChg chg="mod">
          <ac:chgData name="Shefali Oza" userId="b6d86925-c367-4057-9a73-a9633078c5cb" providerId="ADAL" clId="{B2202724-9E8A-CD42-B753-CEEFCA304C07}" dt="2025-03-21T19:23:18.492" v="5748" actId="1035"/>
          <ac:spMkLst>
            <pc:docMk/>
            <pc:sldMk cId="943231439" sldId="2147480370"/>
            <ac:spMk id="7" creationId="{7E725D07-9CBA-B871-59E3-503D8548324D}"/>
          </ac:spMkLst>
        </pc:spChg>
        <pc:spChg chg="mod">
          <ac:chgData name="Shefali Oza" userId="b6d86925-c367-4057-9a73-a9633078c5cb" providerId="ADAL" clId="{B2202724-9E8A-CD42-B753-CEEFCA304C07}" dt="2025-03-21T19:23:18.492" v="5748" actId="1035"/>
          <ac:spMkLst>
            <pc:docMk/>
            <pc:sldMk cId="943231439" sldId="2147480370"/>
            <ac:spMk id="9" creationId="{C59D1659-8930-9F93-4CEF-146F701E5793}"/>
          </ac:spMkLst>
        </pc:spChg>
        <pc:spChg chg="mod">
          <ac:chgData name="Shefali Oza" userId="b6d86925-c367-4057-9a73-a9633078c5cb" providerId="ADAL" clId="{B2202724-9E8A-CD42-B753-CEEFCA304C07}" dt="2025-03-21T19:23:18.492" v="5748" actId="1035"/>
          <ac:spMkLst>
            <pc:docMk/>
            <pc:sldMk cId="943231439" sldId="2147480370"/>
            <ac:spMk id="10" creationId="{A9F77705-938A-90BF-B5BB-C000ED5FE9D7}"/>
          </ac:spMkLst>
        </pc:spChg>
        <pc:spChg chg="mod">
          <ac:chgData name="Shefali Oza" userId="b6d86925-c367-4057-9a73-a9633078c5cb" providerId="ADAL" clId="{B2202724-9E8A-CD42-B753-CEEFCA304C07}" dt="2025-03-21T19:23:18.492" v="5748" actId="1035"/>
          <ac:spMkLst>
            <pc:docMk/>
            <pc:sldMk cId="943231439" sldId="2147480370"/>
            <ac:spMk id="12" creationId="{FDD68CAF-E182-E4F0-64EC-30A65A9BA5F3}"/>
          </ac:spMkLst>
        </pc:spChg>
        <pc:spChg chg="mod">
          <ac:chgData name="Shefali Oza" userId="b6d86925-c367-4057-9a73-a9633078c5cb" providerId="ADAL" clId="{B2202724-9E8A-CD42-B753-CEEFCA304C07}" dt="2025-03-21T19:23:18.492" v="5748" actId="1035"/>
          <ac:spMkLst>
            <pc:docMk/>
            <pc:sldMk cId="943231439" sldId="2147480370"/>
            <ac:spMk id="13" creationId="{5609DBD8-A196-BFF4-A2F7-497C7F2680A6}"/>
          </ac:spMkLst>
        </pc:spChg>
        <pc:spChg chg="mod">
          <ac:chgData name="Shefali Oza" userId="b6d86925-c367-4057-9a73-a9633078c5cb" providerId="ADAL" clId="{B2202724-9E8A-CD42-B753-CEEFCA304C07}" dt="2025-03-21T19:23:18.492" v="5748" actId="1035"/>
          <ac:spMkLst>
            <pc:docMk/>
            <pc:sldMk cId="943231439" sldId="2147480370"/>
            <ac:spMk id="14" creationId="{4CC60484-9917-E62A-15BF-0E8269746D6E}"/>
          </ac:spMkLst>
        </pc:spChg>
        <pc:spChg chg="mod">
          <ac:chgData name="Shefali Oza" userId="b6d86925-c367-4057-9a73-a9633078c5cb" providerId="ADAL" clId="{B2202724-9E8A-CD42-B753-CEEFCA304C07}" dt="2025-03-21T19:23:18.492" v="5748" actId="1035"/>
          <ac:spMkLst>
            <pc:docMk/>
            <pc:sldMk cId="943231439" sldId="2147480370"/>
            <ac:spMk id="15" creationId="{8B0FB764-DC4F-DCBA-C22D-7B0549CDFA8F}"/>
          </ac:spMkLst>
        </pc:spChg>
        <pc:spChg chg="mod">
          <ac:chgData name="Shefali Oza" userId="b6d86925-c367-4057-9a73-a9633078c5cb" providerId="ADAL" clId="{B2202724-9E8A-CD42-B753-CEEFCA304C07}" dt="2025-03-21T19:23:18.492" v="5748" actId="1035"/>
          <ac:spMkLst>
            <pc:docMk/>
            <pc:sldMk cId="943231439" sldId="2147480370"/>
            <ac:spMk id="17" creationId="{5788962A-A0ED-408B-241C-EF2756BEB68F}"/>
          </ac:spMkLst>
        </pc:spChg>
      </pc:sldChg>
      <pc:sldChg chg="delSp modSp mod modNotesTx">
        <pc:chgData name="Shefali Oza" userId="b6d86925-c367-4057-9a73-a9633078c5cb" providerId="ADAL" clId="{B2202724-9E8A-CD42-B753-CEEFCA304C07}" dt="2025-03-21T15:06:14.758" v="1738" actId="478"/>
        <pc:sldMkLst>
          <pc:docMk/>
          <pc:sldMk cId="3527422431" sldId="2147480398"/>
        </pc:sldMkLst>
        <pc:spChg chg="mod">
          <ac:chgData name="Shefali Oza" userId="b6d86925-c367-4057-9a73-a9633078c5cb" providerId="ADAL" clId="{B2202724-9E8A-CD42-B753-CEEFCA304C07}" dt="2025-03-21T15:02:54.575" v="1661" actId="20577"/>
          <ac:spMkLst>
            <pc:docMk/>
            <pc:sldMk cId="3527422431" sldId="2147480398"/>
            <ac:spMk id="2" creationId="{2F6085AC-AD19-7427-05D1-70BC1FB51C79}"/>
          </ac:spMkLst>
        </pc:spChg>
      </pc:sldChg>
      <pc:sldChg chg="modNotesTx">
        <pc:chgData name="Shefali Oza" userId="b6d86925-c367-4057-9a73-a9633078c5cb" providerId="ADAL" clId="{B2202724-9E8A-CD42-B753-CEEFCA304C07}" dt="2025-05-14T19:54:10.422" v="80587" actId="20577"/>
        <pc:sldMkLst>
          <pc:docMk/>
          <pc:sldMk cId="1119122011" sldId="2147480400"/>
        </pc:sldMkLst>
      </pc:sldChg>
      <pc:sldChg chg="delSp mod modAnim modNotesTx">
        <pc:chgData name="Shefali Oza" userId="b6d86925-c367-4057-9a73-a9633078c5cb" providerId="ADAL" clId="{B2202724-9E8A-CD42-B753-CEEFCA304C07}" dt="2025-03-22T18:52:58.315" v="14683" actId="478"/>
        <pc:sldMkLst>
          <pc:docMk/>
          <pc:sldMk cId="1937936424" sldId="2147480417"/>
        </pc:sldMkLst>
      </pc:sldChg>
      <pc:sldChg chg="delSp modSp mod modAnim modNotesTx">
        <pc:chgData name="Shefali Oza" userId="b6d86925-c367-4057-9a73-a9633078c5cb" providerId="ADAL" clId="{B2202724-9E8A-CD42-B753-CEEFCA304C07}" dt="2025-05-15T19:44:16.379" v="80735"/>
        <pc:sldMkLst>
          <pc:docMk/>
          <pc:sldMk cId="893753087" sldId="2147480419"/>
        </pc:sldMkLst>
        <pc:spChg chg="mod">
          <ac:chgData name="Shefali Oza" userId="b6d86925-c367-4057-9a73-a9633078c5cb" providerId="ADAL" clId="{B2202724-9E8A-CD42-B753-CEEFCA304C07}" dt="2025-03-21T19:41:28.445" v="7511" actId="20577"/>
          <ac:spMkLst>
            <pc:docMk/>
            <pc:sldMk cId="893753087" sldId="2147480419"/>
            <ac:spMk id="2" creationId="{2F6085AC-AD19-7427-05D1-70BC1FB51C79}"/>
          </ac:spMkLst>
        </pc:spChg>
      </pc:sldChg>
      <pc:sldChg chg="modNotesTx">
        <pc:chgData name="Shefali Oza" userId="b6d86925-c367-4057-9a73-a9633078c5cb" providerId="ADAL" clId="{B2202724-9E8A-CD42-B753-CEEFCA304C07}" dt="2025-05-14T19:46:13.660" v="80474" actId="114"/>
        <pc:sldMkLst>
          <pc:docMk/>
          <pc:sldMk cId="1383627889" sldId="2147480426"/>
        </pc:sldMkLst>
      </pc:sldChg>
      <pc:sldChg chg="add modNotesTx">
        <pc:chgData name="Shefali Oza" userId="b6d86925-c367-4057-9a73-a9633078c5cb" providerId="ADAL" clId="{B2202724-9E8A-CD42-B753-CEEFCA304C07}" dt="2025-05-14T19:52:53.814" v="80560" actId="114"/>
        <pc:sldMkLst>
          <pc:docMk/>
          <pc:sldMk cId="706200357" sldId="2147480430"/>
        </pc:sldMkLst>
      </pc:sldChg>
      <pc:sldChg chg="delSp del mod modNotesTx">
        <pc:chgData name="Shefali Oza" userId="b6d86925-c367-4057-9a73-a9633078c5cb" providerId="ADAL" clId="{B2202724-9E8A-CD42-B753-CEEFCA304C07}" dt="2025-04-10T19:00:45.964" v="47326" actId="2696"/>
        <pc:sldMkLst>
          <pc:docMk/>
          <pc:sldMk cId="1513788915" sldId="2147480430"/>
        </pc:sldMkLst>
      </pc:sldChg>
      <pc:sldChg chg="addSp delSp modSp add mod modNotesTx">
        <pc:chgData name="Shefali Oza" userId="b6d86925-c367-4057-9a73-a9633078c5cb" providerId="ADAL" clId="{B2202724-9E8A-CD42-B753-CEEFCA304C07}" dt="2025-05-15T19:51:05.704" v="80775" actId="478"/>
        <pc:sldMkLst>
          <pc:docMk/>
          <pc:sldMk cId="1614380982" sldId="2147480516"/>
        </pc:sldMkLst>
        <pc:spChg chg="mod">
          <ac:chgData name="Shefali Oza" userId="b6d86925-c367-4057-9a73-a9633078c5cb" providerId="ADAL" clId="{B2202724-9E8A-CD42-B753-CEEFCA304C07}" dt="2025-05-07T00:14:04.573" v="80361" actId="20577"/>
          <ac:spMkLst>
            <pc:docMk/>
            <pc:sldMk cId="1614380982" sldId="2147480516"/>
            <ac:spMk id="3" creationId="{819900F6-81CB-A8D1-BE0E-3D5D8F238256}"/>
          </ac:spMkLst>
        </pc:spChg>
        <pc:spChg chg="mod">
          <ac:chgData name="Shefali Oza" userId="b6d86925-c367-4057-9a73-a9633078c5cb" providerId="ADAL" clId="{B2202724-9E8A-CD42-B753-CEEFCA304C07}" dt="2025-05-07T00:13:23.011" v="80308" actId="20577"/>
          <ac:spMkLst>
            <pc:docMk/>
            <pc:sldMk cId="1614380982" sldId="2147480516"/>
            <ac:spMk id="6" creationId="{20BA5FE1-0717-52ED-2818-93B1BF42D4FB}"/>
          </ac:spMkLst>
        </pc:spChg>
        <pc:spChg chg="mod">
          <ac:chgData name="Shefali Oza" userId="b6d86925-c367-4057-9a73-a9633078c5cb" providerId="ADAL" clId="{B2202724-9E8A-CD42-B753-CEEFCA304C07}" dt="2025-04-01T20:52:09.454" v="46112" actId="20577"/>
          <ac:spMkLst>
            <pc:docMk/>
            <pc:sldMk cId="1614380982" sldId="2147480516"/>
            <ac:spMk id="9" creationId="{D4A3D96B-8B7D-612F-8D08-F45830850143}"/>
          </ac:spMkLst>
        </pc:spChg>
        <pc:picChg chg="add mod">
          <ac:chgData name="Shefali Oza" userId="b6d86925-c367-4057-9a73-a9633078c5cb" providerId="ADAL" clId="{B2202724-9E8A-CD42-B753-CEEFCA304C07}" dt="2025-05-15T19:51:04.685" v="80774" actId="1076"/>
          <ac:picMkLst>
            <pc:docMk/>
            <pc:sldMk cId="1614380982" sldId="2147480516"/>
            <ac:picMk id="2" creationId="{41906028-8DF3-F4B1-CDBF-9DFCB463EBCA}"/>
          </ac:picMkLst>
        </pc:picChg>
        <pc:picChg chg="add mod">
          <ac:chgData name="Shefali Oza" userId="b6d86925-c367-4057-9a73-a9633078c5cb" providerId="ADAL" clId="{B2202724-9E8A-CD42-B753-CEEFCA304C07}" dt="2025-04-12T19:28:43.708" v="58096" actId="1076"/>
          <ac:picMkLst>
            <pc:docMk/>
            <pc:sldMk cId="1614380982" sldId="2147480516"/>
            <ac:picMk id="4" creationId="{2EBFB3E0-E8A4-E8DF-4F83-12274B38CEF5}"/>
          </ac:picMkLst>
        </pc:picChg>
      </pc:sldChg>
      <pc:sldChg chg="add del modNotesTx">
        <pc:chgData name="Shefali Oza" userId="b6d86925-c367-4057-9a73-a9633078c5cb" providerId="ADAL" clId="{B2202724-9E8A-CD42-B753-CEEFCA304C07}" dt="2025-03-21T14:57:20.286" v="1047" actId="2696"/>
        <pc:sldMkLst>
          <pc:docMk/>
          <pc:sldMk cId="1483953649" sldId="2147480542"/>
        </pc:sldMkLst>
      </pc:sldChg>
      <pc:sldChg chg="delSp mod modNotesTx">
        <pc:chgData name="Shefali Oza" userId="b6d86925-c367-4057-9a73-a9633078c5cb" providerId="ADAL" clId="{B2202724-9E8A-CD42-B753-CEEFCA304C07}" dt="2025-03-21T15:02:18.657" v="1575" actId="6549"/>
        <pc:sldMkLst>
          <pc:docMk/>
          <pc:sldMk cId="963731867" sldId="2147480589"/>
        </pc:sldMkLst>
      </pc:sldChg>
      <pc:sldChg chg="delSp mod modNotesTx">
        <pc:chgData name="Shefali Oza" userId="b6d86925-c367-4057-9a73-a9633078c5cb" providerId="ADAL" clId="{B2202724-9E8A-CD42-B753-CEEFCA304C07}" dt="2025-03-21T19:35:15.920" v="6677" actId="20577"/>
        <pc:sldMkLst>
          <pc:docMk/>
          <pc:sldMk cId="2490473546" sldId="2147480590"/>
        </pc:sldMkLst>
      </pc:sldChg>
      <pc:sldChg chg="delSp modSp mod modNotesTx">
        <pc:chgData name="Shefali Oza" userId="b6d86925-c367-4057-9a73-a9633078c5cb" providerId="ADAL" clId="{B2202724-9E8A-CD42-B753-CEEFCA304C07}" dt="2025-03-24T01:41:31.273" v="23706" actId="478"/>
        <pc:sldMkLst>
          <pc:docMk/>
          <pc:sldMk cId="4222865167" sldId="2147480609"/>
        </pc:sldMkLst>
        <pc:spChg chg="mod">
          <ac:chgData name="Shefali Oza" userId="b6d86925-c367-4057-9a73-a9633078c5cb" providerId="ADAL" clId="{B2202724-9E8A-CD42-B753-CEEFCA304C07}" dt="2025-03-24T01:35:04.124" v="22800" actId="20577"/>
          <ac:spMkLst>
            <pc:docMk/>
            <pc:sldMk cId="4222865167" sldId="2147480609"/>
            <ac:spMk id="18" creationId="{C6CD8C41-5E8B-5098-52D6-EDB55B84CC4B}"/>
          </ac:spMkLst>
        </pc:spChg>
      </pc:sldChg>
      <pc:sldChg chg="delSp mod modNotesTx">
        <pc:chgData name="Shefali Oza" userId="b6d86925-c367-4057-9a73-a9633078c5cb" providerId="ADAL" clId="{B2202724-9E8A-CD42-B753-CEEFCA304C07}" dt="2025-03-21T19:31:34.539" v="6010" actId="478"/>
        <pc:sldMkLst>
          <pc:docMk/>
          <pc:sldMk cId="2718537035" sldId="2147480619"/>
        </pc:sldMkLst>
      </pc:sldChg>
      <pc:sldChg chg="delSp modSp mod modNotesTx">
        <pc:chgData name="Shefali Oza" userId="b6d86925-c367-4057-9a73-a9633078c5cb" providerId="ADAL" clId="{B2202724-9E8A-CD42-B753-CEEFCA304C07}" dt="2025-04-13T19:10:13.105" v="73948" actId="1076"/>
        <pc:sldMkLst>
          <pc:docMk/>
          <pc:sldMk cId="4214955621" sldId="2147480621"/>
        </pc:sldMkLst>
        <pc:spChg chg="mod">
          <ac:chgData name="Shefali Oza" userId="b6d86925-c367-4057-9a73-a9633078c5cb" providerId="ADAL" clId="{B2202724-9E8A-CD42-B753-CEEFCA304C07}" dt="2025-04-13T19:10:10.385" v="73947" actId="14100"/>
          <ac:spMkLst>
            <pc:docMk/>
            <pc:sldMk cId="4214955621" sldId="2147480621"/>
            <ac:spMk id="13" creationId="{5D08E26E-AA57-C93F-053F-E3DF6D94686C}"/>
          </ac:spMkLst>
        </pc:spChg>
        <pc:picChg chg="mod">
          <ac:chgData name="Shefali Oza" userId="b6d86925-c367-4057-9a73-a9633078c5cb" providerId="ADAL" clId="{B2202724-9E8A-CD42-B753-CEEFCA304C07}" dt="2025-04-13T19:10:13.105" v="73948" actId="1076"/>
          <ac:picMkLst>
            <pc:docMk/>
            <pc:sldMk cId="4214955621" sldId="2147480621"/>
            <ac:picMk id="9" creationId="{B0E015B9-C88E-E52F-492A-D9A05684A60F}"/>
          </ac:picMkLst>
        </pc:picChg>
      </pc:sldChg>
      <pc:sldChg chg="delSp modSp del mod modNotesTx">
        <pc:chgData name="Shefali Oza" userId="b6d86925-c367-4057-9a73-a9633078c5cb" providerId="ADAL" clId="{B2202724-9E8A-CD42-B753-CEEFCA304C07}" dt="2025-04-10T19:00:45.964" v="47326" actId="2696"/>
        <pc:sldMkLst>
          <pc:docMk/>
          <pc:sldMk cId="2714038905" sldId="2147480903"/>
        </pc:sldMkLst>
      </pc:sldChg>
      <pc:sldChg chg="addSp delSp modSp add mod addAnim delAnim modAnim modNotesTx">
        <pc:chgData name="Shefali Oza" userId="b6d86925-c367-4057-9a73-a9633078c5cb" providerId="ADAL" clId="{B2202724-9E8A-CD42-B753-CEEFCA304C07}" dt="2025-05-15T19:46:32.955" v="80762" actId="20577"/>
        <pc:sldMkLst>
          <pc:docMk/>
          <pc:sldMk cId="3378494863" sldId="2147480903"/>
        </pc:sldMkLst>
      </pc:sldChg>
      <pc:sldChg chg="delSp mod modNotesTx">
        <pc:chgData name="Shefali Oza" userId="b6d86925-c367-4057-9a73-a9633078c5cb" providerId="ADAL" clId="{B2202724-9E8A-CD42-B753-CEEFCA304C07}" dt="2025-05-14T19:49:55.645" v="80535" actId="114"/>
        <pc:sldMkLst>
          <pc:docMk/>
          <pc:sldMk cId="2408784715" sldId="2147480963"/>
        </pc:sldMkLst>
      </pc:sldChg>
      <pc:sldChg chg="modNotesTx">
        <pc:chgData name="Shefali Oza" userId="b6d86925-c367-4057-9a73-a9633078c5cb" providerId="ADAL" clId="{B2202724-9E8A-CD42-B753-CEEFCA304C07}" dt="2025-05-14T19:48:54.020" v="80519" actId="114"/>
        <pc:sldMkLst>
          <pc:docMk/>
          <pc:sldMk cId="1770448859" sldId="2147480964"/>
        </pc:sldMkLst>
      </pc:sldChg>
      <pc:sldChg chg="delSp modSp add mod modNotesTx">
        <pc:chgData name="Shefali Oza" userId="b6d86925-c367-4057-9a73-a9633078c5cb" providerId="ADAL" clId="{B2202724-9E8A-CD42-B753-CEEFCA304C07}" dt="2025-05-14T19:52:48.512" v="80559" actId="114"/>
        <pc:sldMkLst>
          <pc:docMk/>
          <pc:sldMk cId="2484197180" sldId="2147480966"/>
        </pc:sldMkLst>
        <pc:spChg chg="mod">
          <ac:chgData name="Shefali Oza" userId="b6d86925-c367-4057-9a73-a9633078c5cb" providerId="ADAL" clId="{B2202724-9E8A-CD42-B753-CEEFCA304C07}" dt="2025-04-10T19:12:50.708" v="48066" actId="113"/>
          <ac:spMkLst>
            <pc:docMk/>
            <pc:sldMk cId="2484197180" sldId="2147480966"/>
            <ac:spMk id="4" creationId="{38E73610-D185-3E74-3D6C-1F8357BA2E34}"/>
          </ac:spMkLst>
        </pc:spChg>
        <pc:spChg chg="mod">
          <ac:chgData name="Shefali Oza" userId="b6d86925-c367-4057-9a73-a9633078c5cb" providerId="ADAL" clId="{B2202724-9E8A-CD42-B753-CEEFCA304C07}" dt="2025-04-10T19:09:58.289" v="47580" actId="20577"/>
          <ac:spMkLst>
            <pc:docMk/>
            <pc:sldMk cId="2484197180" sldId="2147480966"/>
            <ac:spMk id="5" creationId="{3B83F37D-E334-6F38-65E5-1285A2CEF267}"/>
          </ac:spMkLst>
        </pc:spChg>
      </pc:sldChg>
      <pc:sldChg chg="addSp delSp modSp del mod modNotesTx">
        <pc:chgData name="Shefali Oza" userId="b6d86925-c367-4057-9a73-a9633078c5cb" providerId="ADAL" clId="{B2202724-9E8A-CD42-B753-CEEFCA304C07}" dt="2025-04-10T19:00:45.964" v="47326" actId="2696"/>
        <pc:sldMkLst>
          <pc:docMk/>
          <pc:sldMk cId="3927214655" sldId="2147480966"/>
        </pc:sldMkLst>
      </pc:sldChg>
      <pc:sldChg chg="delSp modSp mod modNotesTx">
        <pc:chgData name="Shefali Oza" userId="b6d86925-c367-4057-9a73-a9633078c5cb" providerId="ADAL" clId="{B2202724-9E8A-CD42-B753-CEEFCA304C07}" dt="2025-05-14T19:51:30.352" v="80536" actId="114"/>
        <pc:sldMkLst>
          <pc:docMk/>
          <pc:sldMk cId="177549503" sldId="2147480973"/>
        </pc:sldMkLst>
      </pc:sldChg>
      <pc:sldChg chg="delSp modSp del mod modNotesTx">
        <pc:chgData name="Shefali Oza" userId="b6d86925-c367-4057-9a73-a9633078c5cb" providerId="ADAL" clId="{B2202724-9E8A-CD42-B753-CEEFCA304C07}" dt="2025-04-10T19:00:45.964" v="47326" actId="2696"/>
        <pc:sldMkLst>
          <pc:docMk/>
          <pc:sldMk cId="360398683" sldId="2147480974"/>
        </pc:sldMkLst>
      </pc:sldChg>
      <pc:sldChg chg="add modNotesTx">
        <pc:chgData name="Shefali Oza" userId="b6d86925-c367-4057-9a73-a9633078c5cb" providerId="ADAL" clId="{B2202724-9E8A-CD42-B753-CEEFCA304C07}" dt="2025-05-14T19:53:00.673" v="80561" actId="114"/>
        <pc:sldMkLst>
          <pc:docMk/>
          <pc:sldMk cId="2206439985" sldId="2147480974"/>
        </pc:sldMkLst>
      </pc:sldChg>
      <pc:sldChg chg="delSp mod modNotesTx">
        <pc:chgData name="Shefali Oza" userId="b6d86925-c367-4057-9a73-a9633078c5cb" providerId="ADAL" clId="{B2202724-9E8A-CD42-B753-CEEFCA304C07}" dt="2025-03-22T18:42:56.512" v="12162" actId="478"/>
        <pc:sldMkLst>
          <pc:docMk/>
          <pc:sldMk cId="3424645880" sldId="2147480989"/>
        </pc:sldMkLst>
      </pc:sldChg>
      <pc:sldChg chg="addSp delSp modSp mod delAnim modAnim modNotesTx">
        <pc:chgData name="Shefali Oza" userId="b6d86925-c367-4057-9a73-a9633078c5cb" providerId="ADAL" clId="{B2202724-9E8A-CD42-B753-CEEFCA304C07}" dt="2025-05-07T00:07:46.772" v="80084" actId="1582"/>
        <pc:sldMkLst>
          <pc:docMk/>
          <pc:sldMk cId="3698938173" sldId="2147481015"/>
        </pc:sldMkLst>
        <pc:spChg chg="mod">
          <ac:chgData name="Shefali Oza" userId="b6d86925-c367-4057-9a73-a9633078c5cb" providerId="ADAL" clId="{B2202724-9E8A-CD42-B753-CEEFCA304C07}" dt="2025-05-07T00:07:35.390" v="80080" actId="167"/>
          <ac:spMkLst>
            <pc:docMk/>
            <pc:sldMk cId="3698938173" sldId="2147481015"/>
            <ac:spMk id="11" creationId="{10EEBF8C-AC72-40CD-C871-F0C40C42E1C9}"/>
          </ac:spMkLst>
        </pc:spChg>
        <pc:picChg chg="add mod">
          <ac:chgData name="Shefali Oza" userId="b6d86925-c367-4057-9a73-a9633078c5cb" providerId="ADAL" clId="{B2202724-9E8A-CD42-B753-CEEFCA304C07}" dt="2025-05-07T00:07:46.772" v="80084" actId="1582"/>
          <ac:picMkLst>
            <pc:docMk/>
            <pc:sldMk cId="3698938173" sldId="2147481015"/>
            <ac:picMk id="2" creationId="{F2BEBB1D-7C73-3D86-0D89-A71A69E2FD57}"/>
          </ac:picMkLst>
        </pc:picChg>
      </pc:sldChg>
      <pc:sldChg chg="addSp modSp del mod modNotesTx">
        <pc:chgData name="Shefali Oza" userId="b6d86925-c367-4057-9a73-a9633078c5cb" providerId="ADAL" clId="{B2202724-9E8A-CD42-B753-CEEFCA304C07}" dt="2025-03-25T17:53:10.169" v="29995" actId="2696"/>
        <pc:sldMkLst>
          <pc:docMk/>
          <pc:sldMk cId="3077994756" sldId="2147481058"/>
        </pc:sldMkLst>
      </pc:sldChg>
      <pc:sldChg chg="delSp modSp mod modAnim modNotesTx">
        <pc:chgData name="Shefali Oza" userId="b6d86925-c367-4057-9a73-a9633078c5cb" providerId="ADAL" clId="{B2202724-9E8A-CD42-B753-CEEFCA304C07}" dt="2025-03-25T18:07:43.781" v="32181" actId="478"/>
        <pc:sldMkLst>
          <pc:docMk/>
          <pc:sldMk cId="3814569772" sldId="2147481059"/>
        </pc:sldMkLst>
        <pc:spChg chg="mod">
          <ac:chgData name="Shefali Oza" userId="b6d86925-c367-4057-9a73-a9633078c5cb" providerId="ADAL" clId="{B2202724-9E8A-CD42-B753-CEEFCA304C07}" dt="2025-03-25T17:55:53.873" v="30157" actId="20577"/>
          <ac:spMkLst>
            <pc:docMk/>
            <pc:sldMk cId="3814569772" sldId="2147481059"/>
            <ac:spMk id="76" creationId="{EDCEEC29-0FE6-C67A-5F4B-C600CDED02A3}"/>
          </ac:spMkLst>
        </pc:spChg>
        <pc:spChg chg="mod">
          <ac:chgData name="Shefali Oza" userId="b6d86925-c367-4057-9a73-a9633078c5cb" providerId="ADAL" clId="{B2202724-9E8A-CD42-B753-CEEFCA304C07}" dt="2025-03-25T17:56:03.232" v="30183" actId="6549"/>
          <ac:spMkLst>
            <pc:docMk/>
            <pc:sldMk cId="3814569772" sldId="2147481059"/>
            <ac:spMk id="77" creationId="{91252864-3E86-7A50-C5D8-8544CE5F91BF}"/>
          </ac:spMkLst>
        </pc:spChg>
      </pc:sldChg>
      <pc:sldChg chg="add del">
        <pc:chgData name="Shefali Oza" userId="b6d86925-c367-4057-9a73-a9633078c5cb" providerId="ADAL" clId="{B2202724-9E8A-CD42-B753-CEEFCA304C07}" dt="2025-04-01T20:59:15.167" v="47263" actId="2696"/>
        <pc:sldMkLst>
          <pc:docMk/>
          <pc:sldMk cId="857970281" sldId="2147481100"/>
        </pc:sldMkLst>
      </pc:sldChg>
      <pc:sldChg chg="addSp modSp add del mod modAnim modNotesTx">
        <pc:chgData name="Shefali Oza" userId="b6d86925-c367-4057-9a73-a9633078c5cb" providerId="ADAL" clId="{B2202724-9E8A-CD42-B753-CEEFCA304C07}" dt="2025-04-01T19:47:43.120" v="45457" actId="2696"/>
        <pc:sldMkLst>
          <pc:docMk/>
          <pc:sldMk cId="1018175547" sldId="2147481100"/>
        </pc:sldMkLst>
      </pc:sldChg>
      <pc:sldChg chg="modSp add del mod">
        <pc:chgData name="Shefali Oza" userId="b6d86925-c367-4057-9a73-a9633078c5cb" providerId="ADAL" clId="{B2202724-9E8A-CD42-B753-CEEFCA304C07}" dt="2025-04-11T00:49:52.925" v="48667" actId="2696"/>
        <pc:sldMkLst>
          <pc:docMk/>
          <pc:sldMk cId="4204794254" sldId="2147481100"/>
        </pc:sldMkLst>
      </pc:sldChg>
      <pc:sldChg chg="addSp delSp modSp add mod modNotesTx">
        <pc:chgData name="Shefali Oza" userId="b6d86925-c367-4057-9a73-a9633078c5cb" providerId="ADAL" clId="{B2202724-9E8A-CD42-B753-CEEFCA304C07}" dt="2025-05-14T19:53:06.432" v="80563" actId="114"/>
        <pc:sldMkLst>
          <pc:docMk/>
          <pc:sldMk cId="2777834603" sldId="2147481115"/>
        </pc:sldMkLst>
        <pc:spChg chg="add mod">
          <ac:chgData name="Shefali Oza" userId="b6d86925-c367-4057-9a73-a9633078c5cb" providerId="ADAL" clId="{B2202724-9E8A-CD42-B753-CEEFCA304C07}" dt="2025-04-12T21:48:52.934" v="63542" actId="14100"/>
          <ac:spMkLst>
            <pc:docMk/>
            <pc:sldMk cId="2777834603" sldId="2147481115"/>
            <ac:spMk id="7" creationId="{D94CED3A-9301-A925-B82F-FB262148456F}"/>
          </ac:spMkLst>
        </pc:spChg>
        <pc:spChg chg="add del mod">
          <ac:chgData name="Shefali Oza" userId="b6d86925-c367-4057-9a73-a9633078c5cb" providerId="ADAL" clId="{B2202724-9E8A-CD42-B753-CEEFCA304C07}" dt="2025-04-12T21:43:13.054" v="62340" actId="21"/>
          <ac:spMkLst>
            <pc:docMk/>
            <pc:sldMk cId="2777834603" sldId="2147481115"/>
            <ac:spMk id="14" creationId="{BFB4CD8F-B17A-4207-2033-75718E68509A}"/>
          </ac:spMkLst>
        </pc:spChg>
      </pc:sldChg>
      <pc:sldChg chg="addSp modSp add mod modNotesTx">
        <pc:chgData name="Shefali Oza" userId="b6d86925-c367-4057-9a73-a9633078c5cb" providerId="ADAL" clId="{B2202724-9E8A-CD42-B753-CEEFCA304C07}" dt="2025-04-13T03:20:41.661" v="70630" actId="20577"/>
        <pc:sldMkLst>
          <pc:docMk/>
          <pc:sldMk cId="2740370190" sldId="2147481116"/>
        </pc:sldMkLst>
        <pc:spChg chg="add mod">
          <ac:chgData name="Shefali Oza" userId="b6d86925-c367-4057-9a73-a9633078c5cb" providerId="ADAL" clId="{B2202724-9E8A-CD42-B753-CEEFCA304C07}" dt="2025-04-13T02:33:38.063" v="63940" actId="1076"/>
          <ac:spMkLst>
            <pc:docMk/>
            <pc:sldMk cId="2740370190" sldId="2147481116"/>
            <ac:spMk id="2" creationId="{058A54E7-E979-72D1-D0AD-C978342F6EF3}"/>
          </ac:spMkLst>
        </pc:spChg>
        <pc:spChg chg="add mod">
          <ac:chgData name="Shefali Oza" userId="b6d86925-c367-4057-9a73-a9633078c5cb" providerId="ADAL" clId="{B2202724-9E8A-CD42-B753-CEEFCA304C07}" dt="2025-04-13T02:34:22.075" v="63961" actId="20577"/>
          <ac:spMkLst>
            <pc:docMk/>
            <pc:sldMk cId="2740370190" sldId="2147481116"/>
            <ac:spMk id="5" creationId="{7ACFB7E3-7A0E-21A2-8AF7-77DD295ACC32}"/>
          </ac:spMkLst>
        </pc:spChg>
        <pc:graphicFrameChg chg="mod modGraphic">
          <ac:chgData name="Shefali Oza" userId="b6d86925-c367-4057-9a73-a9633078c5cb" providerId="ADAL" clId="{B2202724-9E8A-CD42-B753-CEEFCA304C07}" dt="2025-04-12T21:48:24.905" v="63452" actId="20577"/>
          <ac:graphicFrameMkLst>
            <pc:docMk/>
            <pc:sldMk cId="2740370190" sldId="2147481116"/>
            <ac:graphicFrameMk id="3" creationId="{201B5498-CE4C-83EB-0566-A9DC8B677E5C}"/>
          </ac:graphicFrameMkLst>
        </pc:graphicFrameChg>
      </pc:sldChg>
      <pc:sldChg chg="add del">
        <pc:chgData name="Shefali Oza" userId="b6d86925-c367-4057-9a73-a9633078c5cb" providerId="ADAL" clId="{B2202724-9E8A-CD42-B753-CEEFCA304C07}" dt="2025-04-12T21:00:27.624" v="62188" actId="2696"/>
        <pc:sldMkLst>
          <pc:docMk/>
          <pc:sldMk cId="2033365070" sldId="2147481117"/>
        </pc:sldMkLst>
      </pc:sldChg>
      <pc:sldChg chg="add del">
        <pc:chgData name="Shefali Oza" userId="b6d86925-c367-4057-9a73-a9633078c5cb" providerId="ADAL" clId="{B2202724-9E8A-CD42-B753-CEEFCA304C07}" dt="2025-04-12T21:00:40.466" v="62189" actId="2696"/>
        <pc:sldMkLst>
          <pc:docMk/>
          <pc:sldMk cId="1760486604" sldId="2147481118"/>
        </pc:sldMkLst>
      </pc:sldChg>
      <pc:sldChg chg="addSp delSp modSp add del mod modNotesTx">
        <pc:chgData name="Shefali Oza" userId="b6d86925-c367-4057-9a73-a9633078c5cb" providerId="ADAL" clId="{B2202724-9E8A-CD42-B753-CEEFCA304C07}" dt="2025-05-14T19:53:12.470" v="80564" actId="114"/>
        <pc:sldMkLst>
          <pc:docMk/>
          <pc:sldMk cId="2203682692" sldId="2147481118"/>
        </pc:sldMkLst>
        <pc:spChg chg="mod">
          <ac:chgData name="Shefali Oza" userId="b6d86925-c367-4057-9a73-a9633078c5cb" providerId="ADAL" clId="{B2202724-9E8A-CD42-B753-CEEFCA304C07}" dt="2025-04-12T21:01:14.589" v="62302" actId="20577"/>
          <ac:spMkLst>
            <pc:docMk/>
            <pc:sldMk cId="2203682692" sldId="2147481118"/>
            <ac:spMk id="3" creationId="{33EBE326-4ACB-3748-4082-7F98434D0F09}"/>
          </ac:spMkLst>
        </pc:spChg>
        <pc:spChg chg="mod">
          <ac:chgData name="Shefali Oza" userId="b6d86925-c367-4057-9a73-a9633078c5cb" providerId="ADAL" clId="{B2202724-9E8A-CD42-B753-CEEFCA304C07}" dt="2025-04-13T02:49:20.287" v="66093" actId="13926"/>
          <ac:spMkLst>
            <pc:docMk/>
            <pc:sldMk cId="2203682692" sldId="2147481118"/>
            <ac:spMk id="4" creationId="{8D412F40-8F49-BC81-3DCB-2F42C9E859C3}"/>
          </ac:spMkLst>
        </pc:spChg>
        <pc:spChg chg="mod">
          <ac:chgData name="Shefali Oza" userId="b6d86925-c367-4057-9a73-a9633078c5cb" providerId="ADAL" clId="{B2202724-9E8A-CD42-B753-CEEFCA304C07}" dt="2025-04-12T21:01:04.889" v="62273" actId="20577"/>
          <ac:spMkLst>
            <pc:docMk/>
            <pc:sldMk cId="2203682692" sldId="2147481118"/>
            <ac:spMk id="14" creationId="{D1E397AC-6792-0627-F535-7D6620CAA903}"/>
          </ac:spMkLst>
        </pc:spChg>
        <pc:spChg chg="mod">
          <ac:chgData name="Shefali Oza" userId="b6d86925-c367-4057-9a73-a9633078c5cb" providerId="ADAL" clId="{B2202724-9E8A-CD42-B753-CEEFCA304C07}" dt="2025-04-13T02:52:00.349" v="66160" actId="13926"/>
          <ac:spMkLst>
            <pc:docMk/>
            <pc:sldMk cId="2203682692" sldId="2147481118"/>
            <ac:spMk id="15" creationId="{2FE57AC7-BA59-C93B-8BE0-37CC81423358}"/>
          </ac:spMkLst>
        </pc:spChg>
        <pc:picChg chg="add mod">
          <ac:chgData name="Shefali Oza" userId="b6d86925-c367-4057-9a73-a9633078c5cb" providerId="ADAL" clId="{B2202724-9E8A-CD42-B753-CEEFCA304C07}" dt="2025-04-13T02:49:01.156" v="66024" actId="1076"/>
          <ac:picMkLst>
            <pc:docMk/>
            <pc:sldMk cId="2203682692" sldId="2147481118"/>
            <ac:picMk id="7" creationId="{2923EBC3-9F58-F859-262B-F35CB3AAE96C}"/>
          </ac:picMkLst>
        </pc:picChg>
        <pc:picChg chg="add mod">
          <ac:chgData name="Shefali Oza" userId="b6d86925-c367-4057-9a73-a9633078c5cb" providerId="ADAL" clId="{B2202724-9E8A-CD42-B753-CEEFCA304C07}" dt="2025-04-13T02:51:43.774" v="66150" actId="1035"/>
          <ac:picMkLst>
            <pc:docMk/>
            <pc:sldMk cId="2203682692" sldId="2147481118"/>
            <ac:picMk id="8" creationId="{85FCAAB7-C3EC-890D-9C09-262E5F50D66E}"/>
          </ac:picMkLst>
        </pc:picChg>
        <pc:picChg chg="add mod">
          <ac:chgData name="Shefali Oza" userId="b6d86925-c367-4057-9a73-a9633078c5cb" providerId="ADAL" clId="{B2202724-9E8A-CD42-B753-CEEFCA304C07}" dt="2025-04-13T02:51:43.774" v="66150" actId="1035"/>
          <ac:picMkLst>
            <pc:docMk/>
            <pc:sldMk cId="2203682692" sldId="2147481118"/>
            <ac:picMk id="9" creationId="{C8BE5C67-2BE7-2935-E4A5-9F29CB3A00AA}"/>
          </ac:picMkLst>
        </pc:picChg>
        <pc:cxnChg chg="mod">
          <ac:chgData name="Shefali Oza" userId="b6d86925-c367-4057-9a73-a9633078c5cb" providerId="ADAL" clId="{B2202724-9E8A-CD42-B753-CEEFCA304C07}" dt="2025-04-12T21:00:56.483" v="62235" actId="1076"/>
          <ac:cxnSpMkLst>
            <pc:docMk/>
            <pc:sldMk cId="2203682692" sldId="2147481118"/>
            <ac:cxnSpMk id="20" creationId="{A47E3555-51D3-28CB-66F0-E593DCC089F7}"/>
          </ac:cxnSpMkLst>
        </pc:cxnChg>
      </pc:sldChg>
      <pc:sldChg chg="addSp delSp modSp add mod modNotesTx">
        <pc:chgData name="Shefali Oza" userId="b6d86925-c367-4057-9a73-a9633078c5cb" providerId="ADAL" clId="{B2202724-9E8A-CD42-B753-CEEFCA304C07}" dt="2025-04-13T03:23:57.930" v="71249" actId="20577"/>
        <pc:sldMkLst>
          <pc:docMk/>
          <pc:sldMk cId="2763143106" sldId="2147481119"/>
        </pc:sldMkLst>
        <pc:spChg chg="mod">
          <ac:chgData name="Shefali Oza" userId="b6d86925-c367-4057-9a73-a9633078c5cb" providerId="ADAL" clId="{B2202724-9E8A-CD42-B753-CEEFCA304C07}" dt="2025-04-13T03:03:25.502" v="67668" actId="20577"/>
          <ac:spMkLst>
            <pc:docMk/>
            <pc:sldMk cId="2763143106" sldId="2147481119"/>
            <ac:spMk id="3" creationId="{B140E2B3-937C-FA6E-2452-810089924762}"/>
          </ac:spMkLst>
        </pc:spChg>
        <pc:spChg chg="mod">
          <ac:chgData name="Shefali Oza" userId="b6d86925-c367-4057-9a73-a9633078c5cb" providerId="ADAL" clId="{B2202724-9E8A-CD42-B753-CEEFCA304C07}" dt="2025-04-13T03:03:15.808" v="67652" actId="1076"/>
          <ac:spMkLst>
            <pc:docMk/>
            <pc:sldMk cId="2763143106" sldId="2147481119"/>
            <ac:spMk id="4" creationId="{4A521160-59D8-02C1-F3FE-E90120862C04}"/>
          </ac:spMkLst>
        </pc:spChg>
        <pc:spChg chg="mod">
          <ac:chgData name="Shefali Oza" userId="b6d86925-c367-4057-9a73-a9633078c5cb" providerId="ADAL" clId="{B2202724-9E8A-CD42-B753-CEEFCA304C07}" dt="2025-04-13T03:03:21.740" v="67662" actId="1035"/>
          <ac:spMkLst>
            <pc:docMk/>
            <pc:sldMk cId="2763143106" sldId="2147481119"/>
            <ac:spMk id="5" creationId="{99FF434B-D4A7-0C8D-6E8D-02E91E04E175}"/>
          </ac:spMkLst>
        </pc:spChg>
        <pc:spChg chg="mod">
          <ac:chgData name="Shefali Oza" userId="b6d86925-c367-4057-9a73-a9633078c5cb" providerId="ADAL" clId="{B2202724-9E8A-CD42-B753-CEEFCA304C07}" dt="2025-04-13T03:04:30.297" v="67837" actId="20577"/>
          <ac:spMkLst>
            <pc:docMk/>
            <pc:sldMk cId="2763143106" sldId="2147481119"/>
            <ac:spMk id="7" creationId="{D49CDE50-02CC-836F-2668-EC6EC98C1A98}"/>
          </ac:spMkLst>
        </pc:spChg>
        <pc:spChg chg="mod">
          <ac:chgData name="Shefali Oza" userId="b6d86925-c367-4057-9a73-a9633078c5cb" providerId="ADAL" clId="{B2202724-9E8A-CD42-B753-CEEFCA304C07}" dt="2025-04-13T03:03:21.740" v="67662" actId="1035"/>
          <ac:spMkLst>
            <pc:docMk/>
            <pc:sldMk cId="2763143106" sldId="2147481119"/>
            <ac:spMk id="8" creationId="{4AEF9F46-E9A6-69A6-3557-EE1AC1431403}"/>
          </ac:spMkLst>
        </pc:spChg>
        <pc:spChg chg="mod">
          <ac:chgData name="Shefali Oza" userId="b6d86925-c367-4057-9a73-a9633078c5cb" providerId="ADAL" clId="{B2202724-9E8A-CD42-B753-CEEFCA304C07}" dt="2025-04-13T03:03:21.740" v="67662" actId="1035"/>
          <ac:spMkLst>
            <pc:docMk/>
            <pc:sldMk cId="2763143106" sldId="2147481119"/>
            <ac:spMk id="10" creationId="{37F94097-4050-356C-CC29-3DBC2AF9952F}"/>
          </ac:spMkLst>
        </pc:spChg>
        <pc:spChg chg="add mod">
          <ac:chgData name="Shefali Oza" userId="b6d86925-c367-4057-9a73-a9633078c5cb" providerId="ADAL" clId="{B2202724-9E8A-CD42-B753-CEEFCA304C07}" dt="2025-04-13T03:02:55.111" v="67639" actId="14100"/>
          <ac:spMkLst>
            <pc:docMk/>
            <pc:sldMk cId="2763143106" sldId="2147481119"/>
            <ac:spMk id="13" creationId="{A70F73DF-9BA7-E68A-E4AB-D43AFFAEC160}"/>
          </ac:spMkLst>
        </pc:spChg>
        <pc:spChg chg="mod">
          <ac:chgData name="Shefali Oza" userId="b6d86925-c367-4057-9a73-a9633078c5cb" providerId="ADAL" clId="{B2202724-9E8A-CD42-B753-CEEFCA304C07}" dt="2025-04-13T03:03:21.740" v="67662" actId="1035"/>
          <ac:spMkLst>
            <pc:docMk/>
            <pc:sldMk cId="2763143106" sldId="2147481119"/>
            <ac:spMk id="17" creationId="{A2F894E5-4433-0C78-0ED8-6A060ABAC5FA}"/>
          </ac:spMkLst>
        </pc:spChg>
        <pc:picChg chg="add mod">
          <ac:chgData name="Shefali Oza" userId="b6d86925-c367-4057-9a73-a9633078c5cb" providerId="ADAL" clId="{B2202724-9E8A-CD42-B753-CEEFCA304C07}" dt="2025-04-13T03:03:21.740" v="67662" actId="1035"/>
          <ac:picMkLst>
            <pc:docMk/>
            <pc:sldMk cId="2763143106" sldId="2147481119"/>
            <ac:picMk id="2" creationId="{FB804004-2634-39E0-63A9-C949B369A9EC}"/>
          </ac:picMkLst>
        </pc:picChg>
        <pc:picChg chg="add mod">
          <ac:chgData name="Shefali Oza" userId="b6d86925-c367-4057-9a73-a9633078c5cb" providerId="ADAL" clId="{B2202724-9E8A-CD42-B753-CEEFCA304C07}" dt="2025-04-13T03:03:21.740" v="67662" actId="1035"/>
          <ac:picMkLst>
            <pc:docMk/>
            <pc:sldMk cId="2763143106" sldId="2147481119"/>
            <ac:picMk id="9" creationId="{5AFB5B34-8B6C-890A-5FCC-5DEDA50241A0}"/>
          </ac:picMkLst>
        </pc:picChg>
        <pc:picChg chg="mod">
          <ac:chgData name="Shefali Oza" userId="b6d86925-c367-4057-9a73-a9633078c5cb" providerId="ADAL" clId="{B2202724-9E8A-CD42-B753-CEEFCA304C07}" dt="2025-04-13T03:03:21.740" v="67662" actId="1035"/>
          <ac:picMkLst>
            <pc:docMk/>
            <pc:sldMk cId="2763143106" sldId="2147481119"/>
            <ac:picMk id="18" creationId="{7FA70BB7-521A-5439-5E73-12AA1A2E10AE}"/>
          </ac:picMkLst>
        </pc:picChg>
      </pc:sldChg>
      <pc:sldChg chg="delSp modSp del mod modNotesTx">
        <pc:chgData name="Shefali Oza" userId="b6d86925-c367-4057-9a73-a9633078c5cb" providerId="ADAL" clId="{B2202724-9E8A-CD42-B753-CEEFCA304C07}" dt="2025-05-07T00:02:54.055" v="80055" actId="2696"/>
        <pc:sldMkLst>
          <pc:docMk/>
          <pc:sldMk cId="3211015914" sldId="2147481195"/>
        </pc:sldMkLst>
      </pc:sldChg>
      <pc:sldChg chg="delSp modSp mod modNotesTx">
        <pc:chgData name="Shefali Oza" userId="b6d86925-c367-4057-9a73-a9633078c5cb" providerId="ADAL" clId="{B2202724-9E8A-CD42-B753-CEEFCA304C07}" dt="2025-03-24T01:06:33.308" v="20505" actId="478"/>
        <pc:sldMkLst>
          <pc:docMk/>
          <pc:sldMk cId="3286916522" sldId="2147481196"/>
        </pc:sldMkLst>
        <pc:spChg chg="mod">
          <ac:chgData name="Shefali Oza" userId="b6d86925-c367-4057-9a73-a9633078c5cb" providerId="ADAL" clId="{B2202724-9E8A-CD42-B753-CEEFCA304C07}" dt="2025-03-24T01:01:15.500" v="19442" actId="20577"/>
          <ac:spMkLst>
            <pc:docMk/>
            <pc:sldMk cId="3286916522" sldId="2147481196"/>
            <ac:spMk id="4" creationId="{65A2F0DB-B18D-9869-E1BC-E32C5AAA2B8C}"/>
          </ac:spMkLst>
        </pc:spChg>
      </pc:sldChg>
      <pc:sldChg chg="modSp mod modNotesTx">
        <pc:chgData name="Shefali Oza" userId="b6d86925-c367-4057-9a73-a9633078c5cb" providerId="ADAL" clId="{B2202724-9E8A-CD42-B753-CEEFCA304C07}" dt="2025-03-21T19:02:47.102" v="2554" actId="20577"/>
        <pc:sldMkLst>
          <pc:docMk/>
          <pc:sldMk cId="1631184858" sldId="2147481208"/>
        </pc:sldMkLst>
        <pc:spChg chg="mod">
          <ac:chgData name="Shefali Oza" userId="b6d86925-c367-4057-9a73-a9633078c5cb" providerId="ADAL" clId="{B2202724-9E8A-CD42-B753-CEEFCA304C07}" dt="2025-03-21T19:01:37.697" v="2552" actId="20577"/>
          <ac:spMkLst>
            <pc:docMk/>
            <pc:sldMk cId="1631184858" sldId="2147481208"/>
            <ac:spMk id="12" creationId="{721B612F-B6D1-285A-7EBB-F84E2023A3D9}"/>
          </ac:spMkLst>
        </pc:spChg>
      </pc:sldChg>
      <pc:sldChg chg="modNotesTx">
        <pc:chgData name="Shefali Oza" userId="b6d86925-c367-4057-9a73-a9633078c5cb" providerId="ADAL" clId="{B2202724-9E8A-CD42-B753-CEEFCA304C07}" dt="2025-05-14T19:47:48.227" v="80492" actId="20577"/>
        <pc:sldMkLst>
          <pc:docMk/>
          <pc:sldMk cId="2835397192" sldId="2147481209"/>
        </pc:sldMkLst>
      </pc:sldChg>
      <pc:sldChg chg="delSp mod modNotesTx">
        <pc:chgData name="Shefali Oza" userId="b6d86925-c367-4057-9a73-a9633078c5cb" providerId="ADAL" clId="{B2202724-9E8A-CD42-B753-CEEFCA304C07}" dt="2025-05-14T19:48:00.495" v="80498" actId="20577"/>
        <pc:sldMkLst>
          <pc:docMk/>
          <pc:sldMk cId="1374576686" sldId="2147481210"/>
        </pc:sldMkLst>
      </pc:sldChg>
      <pc:sldChg chg="delSp mod modNotesTx">
        <pc:chgData name="Shefali Oza" userId="b6d86925-c367-4057-9a73-a9633078c5cb" providerId="ADAL" clId="{B2202724-9E8A-CD42-B753-CEEFCA304C07}" dt="2025-05-14T19:48:16.801" v="80505" actId="20577"/>
        <pc:sldMkLst>
          <pc:docMk/>
          <pc:sldMk cId="2191310474" sldId="2147481211"/>
        </pc:sldMkLst>
      </pc:sldChg>
      <pc:sldChg chg="delSp modSp mod modNotesTx">
        <pc:chgData name="Shefali Oza" userId="b6d86925-c367-4057-9a73-a9633078c5cb" providerId="ADAL" clId="{B2202724-9E8A-CD42-B753-CEEFCA304C07}" dt="2025-05-14T19:48:29.693" v="80511" actId="20577"/>
        <pc:sldMkLst>
          <pc:docMk/>
          <pc:sldMk cId="2192670877" sldId="2147481212"/>
        </pc:sldMkLst>
      </pc:sldChg>
      <pc:sldChg chg="delSp mod modNotesTx">
        <pc:chgData name="Shefali Oza" userId="b6d86925-c367-4057-9a73-a9633078c5cb" providerId="ADAL" clId="{B2202724-9E8A-CD42-B753-CEEFCA304C07}" dt="2025-05-14T19:48:38.637" v="80514" actId="20577"/>
        <pc:sldMkLst>
          <pc:docMk/>
          <pc:sldMk cId="569492956" sldId="2147481213"/>
        </pc:sldMkLst>
      </pc:sldChg>
      <pc:sldChg chg="delSp mod modNotesTx">
        <pc:chgData name="Shefali Oza" userId="b6d86925-c367-4057-9a73-a9633078c5cb" providerId="ADAL" clId="{B2202724-9E8A-CD42-B753-CEEFCA304C07}" dt="2025-05-14T19:48:50.458" v="80518" actId="20577"/>
        <pc:sldMkLst>
          <pc:docMk/>
          <pc:sldMk cId="3938907935" sldId="2147481214"/>
        </pc:sldMkLst>
      </pc:sldChg>
      <pc:sldChg chg="delSp modSp del mod modAnim modNotesTx">
        <pc:chgData name="Shefali Oza" userId="b6d86925-c367-4057-9a73-a9633078c5cb" providerId="ADAL" clId="{B2202724-9E8A-CD42-B753-CEEFCA304C07}" dt="2025-04-10T19:00:45.964" v="47326" actId="2696"/>
        <pc:sldMkLst>
          <pc:docMk/>
          <pc:sldMk cId="72413442" sldId="2147481215"/>
        </pc:sldMkLst>
      </pc:sldChg>
      <pc:sldChg chg="add modAnim modNotesTx">
        <pc:chgData name="Shefali Oza" userId="b6d86925-c367-4057-9a73-a9633078c5cb" providerId="ADAL" clId="{B2202724-9E8A-CD42-B753-CEEFCA304C07}" dt="2025-05-15T19:45:41.051" v="80751" actId="20577"/>
        <pc:sldMkLst>
          <pc:docMk/>
          <pc:sldMk cId="2764340836" sldId="2147481215"/>
        </pc:sldMkLst>
      </pc:sldChg>
      <pc:sldChg chg="modNotesTx">
        <pc:chgData name="Shefali Oza" userId="b6d86925-c367-4057-9a73-a9633078c5cb" providerId="ADAL" clId="{B2202724-9E8A-CD42-B753-CEEFCA304C07}" dt="2025-05-14T19:46:04.688" v="80471" actId="114"/>
        <pc:sldMkLst>
          <pc:docMk/>
          <pc:sldMk cId="459369758" sldId="2147481218"/>
        </pc:sldMkLst>
      </pc:sldChg>
      <pc:sldChg chg="addSp modSp del ord">
        <pc:chgData name="Shefali Oza" userId="b6d86925-c367-4057-9a73-a9633078c5cb" providerId="ADAL" clId="{B2202724-9E8A-CD42-B753-CEEFCA304C07}" dt="2025-04-13T03:34:49.241" v="72647" actId="2696"/>
        <pc:sldMkLst>
          <pc:docMk/>
          <pc:sldMk cId="3134948819" sldId="2147481246"/>
        </pc:sldMkLst>
      </pc:sldChg>
      <pc:sldChg chg="del">
        <pc:chgData name="Shefali Oza" userId="b6d86925-c367-4057-9a73-a9633078c5cb" providerId="ADAL" clId="{B2202724-9E8A-CD42-B753-CEEFCA304C07}" dt="2025-03-25T18:55:36.438" v="38342" actId="2696"/>
        <pc:sldMkLst>
          <pc:docMk/>
          <pc:sldMk cId="2026985268" sldId="2147481349"/>
        </pc:sldMkLst>
      </pc:sldChg>
      <pc:sldChg chg="del">
        <pc:chgData name="Shefali Oza" userId="b6d86925-c367-4057-9a73-a9633078c5cb" providerId="ADAL" clId="{B2202724-9E8A-CD42-B753-CEEFCA304C07}" dt="2025-04-13T03:24:10.082" v="71250" actId="2696"/>
        <pc:sldMkLst>
          <pc:docMk/>
          <pc:sldMk cId="1990491401" sldId="2147481350"/>
        </pc:sldMkLst>
      </pc:sldChg>
      <pc:sldChg chg="del">
        <pc:chgData name="Shefali Oza" userId="b6d86925-c367-4057-9a73-a9633078c5cb" providerId="ADAL" clId="{B2202724-9E8A-CD42-B753-CEEFCA304C07}" dt="2025-04-13T03:34:36.594" v="72645" actId="2696"/>
        <pc:sldMkLst>
          <pc:docMk/>
          <pc:sldMk cId="1414610851" sldId="2147481351"/>
        </pc:sldMkLst>
      </pc:sldChg>
      <pc:sldChg chg="delSp modSp mod ord modAnim modNotesTx">
        <pc:chgData name="Shefali Oza" userId="b6d86925-c367-4057-9a73-a9633078c5cb" providerId="ADAL" clId="{B2202724-9E8A-CD42-B753-CEEFCA304C07}" dt="2025-05-14T19:51:48.357" v="80541" actId="114"/>
        <pc:sldMkLst>
          <pc:docMk/>
          <pc:sldMk cId="385381610" sldId="2147481362"/>
        </pc:sldMkLst>
        <pc:spChg chg="mod">
          <ac:chgData name="Shefali Oza" userId="b6d86925-c367-4057-9a73-a9633078c5cb" providerId="ADAL" clId="{B2202724-9E8A-CD42-B753-CEEFCA304C07}" dt="2025-03-24T02:41:59.445" v="28117" actId="207"/>
          <ac:spMkLst>
            <pc:docMk/>
            <pc:sldMk cId="385381610" sldId="2147481362"/>
            <ac:spMk id="3" creationId="{4D0E1E4D-A012-0A37-4CE6-FE04A3DAAC6A}"/>
          </ac:spMkLst>
        </pc:spChg>
      </pc:sldChg>
      <pc:sldChg chg="delSp modSp mod">
        <pc:chgData name="Shefali Oza" userId="b6d86925-c367-4057-9a73-a9633078c5cb" providerId="ADAL" clId="{B2202724-9E8A-CD42-B753-CEEFCA304C07}" dt="2025-03-21T14:55:05.704" v="965" actId="478"/>
        <pc:sldMkLst>
          <pc:docMk/>
          <pc:sldMk cId="594574113" sldId="2147481407"/>
        </pc:sldMkLst>
      </pc:sldChg>
      <pc:sldChg chg="del">
        <pc:chgData name="Shefali Oza" userId="b6d86925-c367-4057-9a73-a9633078c5cb" providerId="ADAL" clId="{B2202724-9E8A-CD42-B753-CEEFCA304C07}" dt="2025-04-01T19:46:46.017" v="45454" actId="2696"/>
        <pc:sldMkLst>
          <pc:docMk/>
          <pc:sldMk cId="1491471742" sldId="2147481409"/>
        </pc:sldMkLst>
      </pc:sldChg>
      <pc:sldChg chg="addSp delSp modSp mod modNotesTx">
        <pc:chgData name="Shefali Oza" userId="b6d86925-c367-4057-9a73-a9633078c5cb" providerId="ADAL" clId="{B2202724-9E8A-CD42-B753-CEEFCA304C07}" dt="2025-04-13T03:16:05.896" v="70176"/>
        <pc:sldMkLst>
          <pc:docMk/>
          <pc:sldMk cId="3162613219" sldId="2147481442"/>
        </pc:sldMkLst>
      </pc:sldChg>
      <pc:sldChg chg="del">
        <pc:chgData name="Shefali Oza" userId="b6d86925-c367-4057-9a73-a9633078c5cb" providerId="ADAL" clId="{B2202724-9E8A-CD42-B753-CEEFCA304C07}" dt="2025-04-01T20:58:21.021" v="47262" actId="2696"/>
        <pc:sldMkLst>
          <pc:docMk/>
          <pc:sldMk cId="569426734" sldId="2147481443"/>
        </pc:sldMkLst>
      </pc:sldChg>
      <pc:sldChg chg="addSp delSp modSp mod modNotesTx">
        <pc:chgData name="Shefali Oza" userId="b6d86925-c367-4057-9a73-a9633078c5cb" providerId="ADAL" clId="{B2202724-9E8A-CD42-B753-CEEFCA304C07}" dt="2025-05-14T19:53:34.615" v="80571" actId="114"/>
        <pc:sldMkLst>
          <pc:docMk/>
          <pc:sldMk cId="2734067288" sldId="2147481444"/>
        </pc:sldMkLst>
      </pc:sldChg>
      <pc:sldChg chg="addSp delSp modSp add del mod ord modNotesTx">
        <pc:chgData name="Shefali Oza" userId="b6d86925-c367-4057-9a73-a9633078c5cb" providerId="ADAL" clId="{B2202724-9E8A-CD42-B753-CEEFCA304C07}" dt="2025-05-14T19:53:22.794" v="80569" actId="20577"/>
        <pc:sldMkLst>
          <pc:docMk/>
          <pc:sldMk cId="2970027100" sldId="2147481451"/>
        </pc:sldMkLst>
      </pc:sldChg>
      <pc:sldChg chg="addSp modSp del mod">
        <pc:chgData name="Shefali Oza" userId="b6d86925-c367-4057-9a73-a9633078c5cb" providerId="ADAL" clId="{B2202724-9E8A-CD42-B753-CEEFCA304C07}" dt="2025-03-24T02:27:47.372" v="28049" actId="2696"/>
        <pc:sldMkLst>
          <pc:docMk/>
          <pc:sldMk cId="123477651" sldId="2147481455"/>
        </pc:sldMkLst>
      </pc:sldChg>
      <pc:sldChg chg="addSp delSp modSp add del mod ord modNotesTx">
        <pc:chgData name="Shefali Oza" userId="b6d86925-c367-4057-9a73-a9633078c5cb" providerId="ADAL" clId="{B2202724-9E8A-CD42-B753-CEEFCA304C07}" dt="2025-05-14T19:54:57.184" v="80588" actId="114"/>
        <pc:sldMkLst>
          <pc:docMk/>
          <pc:sldMk cId="2545578653" sldId="2147481460"/>
        </pc:sldMkLst>
        <pc:spChg chg="mod">
          <ac:chgData name="Shefali Oza" userId="b6d86925-c367-4057-9a73-a9633078c5cb" providerId="ADAL" clId="{B2202724-9E8A-CD42-B753-CEEFCA304C07}" dt="2025-04-01T20:22:09.598" v="46105" actId="6549"/>
          <ac:spMkLst>
            <pc:docMk/>
            <pc:sldMk cId="2545578653" sldId="2147481460"/>
            <ac:spMk id="4" creationId="{BC5509AB-CA4A-7652-BA77-01563FC3D2DD}"/>
          </ac:spMkLst>
        </pc:spChg>
      </pc:sldChg>
      <pc:sldChg chg="addSp delSp modSp add mod ord modNotesTx">
        <pc:chgData name="Shefali Oza" userId="b6d86925-c367-4057-9a73-a9633078c5cb" providerId="ADAL" clId="{B2202724-9E8A-CD42-B753-CEEFCA304C07}" dt="2025-05-14T19:53:03.101" v="80562" actId="114"/>
        <pc:sldMkLst>
          <pc:docMk/>
          <pc:sldMk cId="2248977275" sldId="2147481465"/>
        </pc:sldMkLst>
        <pc:spChg chg="mod">
          <ac:chgData name="Shefali Oza" userId="b6d86925-c367-4057-9a73-a9633078c5cb" providerId="ADAL" clId="{B2202724-9E8A-CD42-B753-CEEFCA304C07}" dt="2025-04-13T03:20:02.464" v="70614" actId="20577"/>
          <ac:spMkLst>
            <pc:docMk/>
            <pc:sldMk cId="2248977275" sldId="2147481465"/>
            <ac:spMk id="2" creationId="{89203CCE-10F8-A85B-F77A-427EC9971A4F}"/>
          </ac:spMkLst>
        </pc:spChg>
      </pc:sldChg>
      <pc:sldChg chg="modSp mod ord modNotesTx">
        <pc:chgData name="Shefali Oza" userId="b6d86925-c367-4057-9a73-a9633078c5cb" providerId="ADAL" clId="{B2202724-9E8A-CD42-B753-CEEFCA304C07}" dt="2025-05-14T19:51:42.741" v="80539" actId="114"/>
        <pc:sldMkLst>
          <pc:docMk/>
          <pc:sldMk cId="2798098744" sldId="2147481466"/>
        </pc:sldMkLst>
        <pc:spChg chg="mod">
          <ac:chgData name="Shefali Oza" userId="b6d86925-c367-4057-9a73-a9633078c5cb" providerId="ADAL" clId="{B2202724-9E8A-CD42-B753-CEEFCA304C07}" dt="2025-03-25T18:11:37.205" v="32632" actId="20577"/>
          <ac:spMkLst>
            <pc:docMk/>
            <pc:sldMk cId="2798098744" sldId="2147481466"/>
            <ac:spMk id="5" creationId="{F68E5359-4E8F-0F86-A3A0-1CC4BAC5C14C}"/>
          </ac:spMkLst>
        </pc:spChg>
      </pc:sldChg>
      <pc:sldChg chg="delSp mod ord modNotesTx">
        <pc:chgData name="Shefali Oza" userId="b6d86925-c367-4057-9a73-a9633078c5cb" providerId="ADAL" clId="{B2202724-9E8A-CD42-B753-CEEFCA304C07}" dt="2025-05-14T19:51:45.344" v="80540" actId="114"/>
        <pc:sldMkLst>
          <pc:docMk/>
          <pc:sldMk cId="3768407813" sldId="2147481467"/>
        </pc:sldMkLst>
      </pc:sldChg>
      <pc:sldChg chg="del">
        <pc:chgData name="Shefali Oza" userId="b6d86925-c367-4057-9a73-a9633078c5cb" providerId="ADAL" clId="{B2202724-9E8A-CD42-B753-CEEFCA304C07}" dt="2025-04-13T03:16:31.635" v="70183" actId="2696"/>
        <pc:sldMkLst>
          <pc:docMk/>
          <pc:sldMk cId="3670883990" sldId="2147481472"/>
        </pc:sldMkLst>
      </pc:sldChg>
      <pc:sldChg chg="delSp modSp add mod modNotesTx">
        <pc:chgData name="Shefali Oza" userId="b6d86925-c367-4057-9a73-a9633078c5cb" providerId="ADAL" clId="{B2202724-9E8A-CD42-B753-CEEFCA304C07}" dt="2025-05-07T00:40:50.778" v="80438" actId="478"/>
        <pc:sldMkLst>
          <pc:docMk/>
          <pc:sldMk cId="3142147741" sldId="2147481473"/>
        </pc:sldMkLst>
      </pc:sldChg>
      <pc:sldChg chg="modNotesTx">
        <pc:chgData name="Shefali Oza" userId="b6d86925-c367-4057-9a73-a9633078c5cb" providerId="ADAL" clId="{B2202724-9E8A-CD42-B753-CEEFCA304C07}" dt="2025-05-14T19:46:19.183" v="80475" actId="114"/>
        <pc:sldMkLst>
          <pc:docMk/>
          <pc:sldMk cId="1821848623" sldId="2147481476"/>
        </pc:sldMkLst>
      </pc:sldChg>
      <pc:sldChg chg="addSp delSp modSp mod modAnim modNotesTx">
        <pc:chgData name="Shefali Oza" userId="b6d86925-c367-4057-9a73-a9633078c5cb" providerId="ADAL" clId="{B2202724-9E8A-CD42-B753-CEEFCA304C07}" dt="2025-05-14T19:46:21.656" v="80476" actId="114"/>
        <pc:sldMkLst>
          <pc:docMk/>
          <pc:sldMk cId="3020459105" sldId="2147481477"/>
        </pc:sldMkLst>
        <pc:spChg chg="mod">
          <ac:chgData name="Shefali Oza" userId="b6d86925-c367-4057-9a73-a9633078c5cb" providerId="ADAL" clId="{B2202724-9E8A-CD42-B753-CEEFCA304C07}" dt="2025-03-22T18:29:44.482" v="9362" actId="20577"/>
          <ac:spMkLst>
            <pc:docMk/>
            <pc:sldMk cId="3020459105" sldId="2147481477"/>
            <ac:spMk id="3" creationId="{082A35A7-C8BE-8EE7-8DB8-C7DAF902067B}"/>
          </ac:spMkLst>
        </pc:spChg>
      </pc:sldChg>
      <pc:sldChg chg="del">
        <pc:chgData name="Shefali Oza" userId="b6d86925-c367-4057-9a73-a9633078c5cb" providerId="ADAL" clId="{B2202724-9E8A-CD42-B753-CEEFCA304C07}" dt="2025-03-22T18:28:05.073" v="9311" actId="2696"/>
        <pc:sldMkLst>
          <pc:docMk/>
          <pc:sldMk cId="2378278392" sldId="2147481478"/>
        </pc:sldMkLst>
      </pc:sldChg>
      <pc:sldChg chg="delSp del mod">
        <pc:chgData name="Shefali Oza" userId="b6d86925-c367-4057-9a73-a9633078c5cb" providerId="ADAL" clId="{B2202724-9E8A-CD42-B753-CEEFCA304C07}" dt="2025-03-25T20:16:04.769" v="39179" actId="2696"/>
        <pc:sldMkLst>
          <pc:docMk/>
          <pc:sldMk cId="215074974" sldId="2147481479"/>
        </pc:sldMkLst>
      </pc:sldChg>
      <pc:sldChg chg="modSp del mod">
        <pc:chgData name="Shefali Oza" userId="b6d86925-c367-4057-9a73-a9633078c5cb" providerId="ADAL" clId="{B2202724-9E8A-CD42-B753-CEEFCA304C07}" dt="2025-03-25T17:49:03.277" v="29661" actId="2696"/>
        <pc:sldMkLst>
          <pc:docMk/>
          <pc:sldMk cId="915732924" sldId="2147481480"/>
        </pc:sldMkLst>
      </pc:sldChg>
      <pc:sldChg chg="addSp delSp modSp mod modNotesTx">
        <pc:chgData name="Shefali Oza" userId="b6d86925-c367-4057-9a73-a9633078c5cb" providerId="ADAL" clId="{B2202724-9E8A-CD42-B753-CEEFCA304C07}" dt="2025-03-24T01:24:08.160" v="20691" actId="20577"/>
        <pc:sldMkLst>
          <pc:docMk/>
          <pc:sldMk cId="1845589056" sldId="2147481481"/>
        </pc:sldMkLst>
        <pc:spChg chg="mod">
          <ac:chgData name="Shefali Oza" userId="b6d86925-c367-4057-9a73-a9633078c5cb" providerId="ADAL" clId="{B2202724-9E8A-CD42-B753-CEEFCA304C07}" dt="2025-03-24T01:23:06.787" v="20533" actId="1037"/>
          <ac:spMkLst>
            <pc:docMk/>
            <pc:sldMk cId="1845589056" sldId="2147481481"/>
            <ac:spMk id="297" creationId="{417A351D-A9E8-AB70-E593-D8AF5C299F07}"/>
          </ac:spMkLst>
        </pc:spChg>
        <pc:spChg chg="mod">
          <ac:chgData name="Shefali Oza" userId="b6d86925-c367-4057-9a73-a9633078c5cb" providerId="ADAL" clId="{B2202724-9E8A-CD42-B753-CEEFCA304C07}" dt="2025-03-24T01:23:06.787" v="20533" actId="1037"/>
          <ac:spMkLst>
            <pc:docMk/>
            <pc:sldMk cId="1845589056" sldId="2147481481"/>
            <ac:spMk id="299" creationId="{758C4407-30A0-240E-77F9-078B2ACF0965}"/>
          </ac:spMkLst>
        </pc:spChg>
        <pc:spChg chg="mod">
          <ac:chgData name="Shefali Oza" userId="b6d86925-c367-4057-9a73-a9633078c5cb" providerId="ADAL" clId="{B2202724-9E8A-CD42-B753-CEEFCA304C07}" dt="2025-03-24T01:23:06.787" v="20533" actId="1037"/>
          <ac:spMkLst>
            <pc:docMk/>
            <pc:sldMk cId="1845589056" sldId="2147481481"/>
            <ac:spMk id="304" creationId="{CAAC8353-6472-3ADC-AF5E-155720455355}"/>
          </ac:spMkLst>
        </pc:spChg>
        <pc:spChg chg="mod">
          <ac:chgData name="Shefali Oza" userId="b6d86925-c367-4057-9a73-a9633078c5cb" providerId="ADAL" clId="{B2202724-9E8A-CD42-B753-CEEFCA304C07}" dt="2025-03-24T01:23:06.787" v="20533" actId="1037"/>
          <ac:spMkLst>
            <pc:docMk/>
            <pc:sldMk cId="1845589056" sldId="2147481481"/>
            <ac:spMk id="305" creationId="{96944A12-34E1-A031-177D-AAF43C7CD2AB}"/>
          </ac:spMkLst>
        </pc:spChg>
        <pc:spChg chg="mod">
          <ac:chgData name="Shefali Oza" userId="b6d86925-c367-4057-9a73-a9633078c5cb" providerId="ADAL" clId="{B2202724-9E8A-CD42-B753-CEEFCA304C07}" dt="2025-03-24T01:23:06.787" v="20533" actId="1037"/>
          <ac:spMkLst>
            <pc:docMk/>
            <pc:sldMk cId="1845589056" sldId="2147481481"/>
            <ac:spMk id="307" creationId="{54A6CA38-7153-A4FC-2AC1-F5A9EB7A459A}"/>
          </ac:spMkLst>
        </pc:spChg>
        <pc:spChg chg="mod">
          <ac:chgData name="Shefali Oza" userId="b6d86925-c367-4057-9a73-a9633078c5cb" providerId="ADAL" clId="{B2202724-9E8A-CD42-B753-CEEFCA304C07}" dt="2025-03-24T01:23:06.787" v="20533" actId="1037"/>
          <ac:spMkLst>
            <pc:docMk/>
            <pc:sldMk cId="1845589056" sldId="2147481481"/>
            <ac:spMk id="308" creationId="{E3972C59-D00B-0F14-389F-D884823756F2}"/>
          </ac:spMkLst>
        </pc:spChg>
        <pc:spChg chg="mod">
          <ac:chgData name="Shefali Oza" userId="b6d86925-c367-4057-9a73-a9633078c5cb" providerId="ADAL" clId="{B2202724-9E8A-CD42-B753-CEEFCA304C07}" dt="2025-03-24T01:23:06.787" v="20533" actId="1037"/>
          <ac:spMkLst>
            <pc:docMk/>
            <pc:sldMk cId="1845589056" sldId="2147481481"/>
            <ac:spMk id="310" creationId="{BC5C7683-37D9-30AF-F155-AD06D35E6DC7}"/>
          </ac:spMkLst>
        </pc:spChg>
        <pc:spChg chg="mod">
          <ac:chgData name="Shefali Oza" userId="b6d86925-c367-4057-9a73-a9633078c5cb" providerId="ADAL" clId="{B2202724-9E8A-CD42-B753-CEEFCA304C07}" dt="2025-03-24T01:23:06.787" v="20533" actId="1037"/>
          <ac:spMkLst>
            <pc:docMk/>
            <pc:sldMk cId="1845589056" sldId="2147481481"/>
            <ac:spMk id="311" creationId="{09F9CA24-BCED-5B85-7301-2CB9F4BDF445}"/>
          </ac:spMkLst>
        </pc:spChg>
        <pc:spChg chg="mod">
          <ac:chgData name="Shefali Oza" userId="b6d86925-c367-4057-9a73-a9633078c5cb" providerId="ADAL" clId="{B2202724-9E8A-CD42-B753-CEEFCA304C07}" dt="2025-03-24T01:23:06.787" v="20533" actId="1037"/>
          <ac:spMkLst>
            <pc:docMk/>
            <pc:sldMk cId="1845589056" sldId="2147481481"/>
            <ac:spMk id="313" creationId="{2ECCAA95-27E0-0356-405F-69A9265EF907}"/>
          </ac:spMkLst>
        </pc:spChg>
        <pc:spChg chg="mod">
          <ac:chgData name="Shefali Oza" userId="b6d86925-c367-4057-9a73-a9633078c5cb" providerId="ADAL" clId="{B2202724-9E8A-CD42-B753-CEEFCA304C07}" dt="2025-03-24T01:23:06.787" v="20533" actId="1037"/>
          <ac:spMkLst>
            <pc:docMk/>
            <pc:sldMk cId="1845589056" sldId="2147481481"/>
            <ac:spMk id="314" creationId="{5B8228E8-F209-42FC-C016-80C82E8D2B77}"/>
          </ac:spMkLst>
        </pc:spChg>
      </pc:sldChg>
      <pc:sldChg chg="addSp delSp modSp del mod">
        <pc:chgData name="Shefali Oza" userId="b6d86925-c367-4057-9a73-a9633078c5cb" providerId="ADAL" clId="{B2202724-9E8A-CD42-B753-CEEFCA304C07}" dt="2025-04-10T19:19:42.324" v="48268" actId="2696"/>
        <pc:sldMkLst>
          <pc:docMk/>
          <pc:sldMk cId="3626315414" sldId="2147481483"/>
        </pc:sldMkLst>
      </pc:sldChg>
      <pc:sldChg chg="addSp delSp del mod ord modNotesTx">
        <pc:chgData name="Shefali Oza" userId="b6d86925-c367-4057-9a73-a9633078c5cb" providerId="ADAL" clId="{B2202724-9E8A-CD42-B753-CEEFCA304C07}" dt="2025-04-12T20:30:19.754" v="58131" actId="2696"/>
        <pc:sldMkLst>
          <pc:docMk/>
          <pc:sldMk cId="3101906902" sldId="2147481484"/>
        </pc:sldMkLst>
      </pc:sldChg>
      <pc:sldChg chg="delSp del mod modNotesTx">
        <pc:chgData name="Shefali Oza" userId="b6d86925-c367-4057-9a73-a9633078c5cb" providerId="ADAL" clId="{B2202724-9E8A-CD42-B753-CEEFCA304C07}" dt="2025-04-12T21:01:59.218" v="62307" actId="2696"/>
        <pc:sldMkLst>
          <pc:docMk/>
          <pc:sldMk cId="361136714" sldId="2147481485"/>
        </pc:sldMkLst>
      </pc:sldChg>
      <pc:sldChg chg="delSp mod modNotesTx">
        <pc:chgData name="Shefali Oza" userId="b6d86925-c367-4057-9a73-a9633078c5cb" providerId="ADAL" clId="{B2202724-9E8A-CD42-B753-CEEFCA304C07}" dt="2025-05-14T19:46:06.561" v="80472" actId="114"/>
        <pc:sldMkLst>
          <pc:docMk/>
          <pc:sldMk cId="2148989496" sldId="2147481486"/>
        </pc:sldMkLst>
      </pc:sldChg>
      <pc:sldChg chg="addSp modSp add del ord">
        <pc:chgData name="Shefali Oza" userId="b6d86925-c367-4057-9a73-a9633078c5cb" providerId="ADAL" clId="{B2202724-9E8A-CD42-B753-CEEFCA304C07}" dt="2025-04-13T03:34:47.242" v="72646" actId="2696"/>
        <pc:sldMkLst>
          <pc:docMk/>
          <pc:sldMk cId="3388380084" sldId="2147481487"/>
        </pc:sldMkLst>
      </pc:sldChg>
      <pc:sldChg chg="delSp add del mod ord">
        <pc:chgData name="Shefali Oza" userId="b6d86925-c367-4057-9a73-a9633078c5cb" providerId="ADAL" clId="{B2202724-9E8A-CD42-B753-CEEFCA304C07}" dt="2025-03-23T13:27:53.148" v="16804" actId="2696"/>
        <pc:sldMkLst>
          <pc:docMk/>
          <pc:sldMk cId="794651930" sldId="2147481488"/>
        </pc:sldMkLst>
      </pc:sldChg>
      <pc:sldChg chg="add del">
        <pc:chgData name="Shefali Oza" userId="b6d86925-c367-4057-9a73-a9633078c5cb" providerId="ADAL" clId="{B2202724-9E8A-CD42-B753-CEEFCA304C07}" dt="2025-03-23T13:27:12.186" v="16778" actId="2696"/>
        <pc:sldMkLst>
          <pc:docMk/>
          <pc:sldMk cId="2619336053" sldId="2147481488"/>
        </pc:sldMkLst>
      </pc:sldChg>
      <pc:sldChg chg="addSp modSp new del mod">
        <pc:chgData name="Shefali Oza" userId="b6d86925-c367-4057-9a73-a9633078c5cb" providerId="ADAL" clId="{B2202724-9E8A-CD42-B753-CEEFCA304C07}" dt="2025-03-23T13:27:00.481" v="16776" actId="2696"/>
        <pc:sldMkLst>
          <pc:docMk/>
          <pc:sldMk cId="3083198122" sldId="2147481488"/>
        </pc:sldMkLst>
      </pc:sldChg>
      <pc:sldChg chg="addSp delSp modSp add del mod modNotesTx">
        <pc:chgData name="Shefali Oza" userId="b6d86925-c367-4057-9a73-a9633078c5cb" providerId="ADAL" clId="{B2202724-9E8A-CD42-B753-CEEFCA304C07}" dt="2025-03-24T01:22:33.786" v="20512" actId="2696"/>
        <pc:sldMkLst>
          <pc:docMk/>
          <pc:sldMk cId="363182413" sldId="2147481489"/>
        </pc:sldMkLst>
      </pc:sldChg>
      <pc:sldChg chg="addSp delSp modSp add del mod modNotesTx">
        <pc:chgData name="Shefali Oza" userId="b6d86925-c367-4057-9a73-a9633078c5cb" providerId="ADAL" clId="{B2202724-9E8A-CD42-B753-CEEFCA304C07}" dt="2025-05-14T19:46:30.234" v="80477" actId="114"/>
        <pc:sldMkLst>
          <pc:docMk/>
          <pc:sldMk cId="4034990010" sldId="2147481489"/>
        </pc:sldMkLst>
        <pc:spChg chg="add mod">
          <ac:chgData name="Shefali Oza" userId="b6d86925-c367-4057-9a73-a9633078c5cb" providerId="ADAL" clId="{B2202724-9E8A-CD42-B753-CEEFCA304C07}" dt="2025-04-10T21:11:14.048" v="48279" actId="20577"/>
          <ac:spMkLst>
            <pc:docMk/>
            <pc:sldMk cId="4034990010" sldId="2147481489"/>
            <ac:spMk id="7" creationId="{D2848ABB-6939-43DC-7114-04AB4FFA9385}"/>
          </ac:spMkLst>
        </pc:spChg>
        <pc:spChg chg="mod">
          <ac:chgData name="Shefali Oza" userId="b6d86925-c367-4057-9a73-a9633078c5cb" providerId="ADAL" clId="{B2202724-9E8A-CD42-B753-CEEFCA304C07}" dt="2025-03-25T20:11:31.192" v="38831" actId="20577"/>
          <ac:spMkLst>
            <pc:docMk/>
            <pc:sldMk cId="4034990010" sldId="2147481489"/>
            <ac:spMk id="19" creationId="{913474D4-4103-32FA-4A11-22FC0EDBFDE8}"/>
          </ac:spMkLst>
        </pc:spChg>
      </pc:sldChg>
      <pc:sldChg chg="addSp delSp modSp add mod modAnim modNotesTx">
        <pc:chgData name="Shefali Oza" userId="b6d86925-c367-4057-9a73-a9633078c5cb" providerId="ADAL" clId="{B2202724-9E8A-CD42-B753-CEEFCA304C07}" dt="2025-03-24T00:40:36.217" v="18893" actId="478"/>
        <pc:sldMkLst>
          <pc:docMk/>
          <pc:sldMk cId="3905992769" sldId="2147481490"/>
        </pc:sldMkLst>
        <pc:spChg chg="mod">
          <ac:chgData name="Shefali Oza" userId="b6d86925-c367-4057-9a73-a9633078c5cb" providerId="ADAL" clId="{B2202724-9E8A-CD42-B753-CEEFCA304C07}" dt="2025-03-23T13:36:42.111" v="17400" actId="20577"/>
          <ac:spMkLst>
            <pc:docMk/>
            <pc:sldMk cId="3905992769" sldId="2147481490"/>
            <ac:spMk id="4" creationId="{8D412F40-8F49-BC81-3DCB-2F42C9E859C3}"/>
          </ac:spMkLst>
        </pc:spChg>
        <pc:spChg chg="mod">
          <ac:chgData name="Shefali Oza" userId="b6d86925-c367-4057-9a73-a9633078c5cb" providerId="ADAL" clId="{B2202724-9E8A-CD42-B753-CEEFCA304C07}" dt="2025-03-24T00:33:48.059" v="17407" actId="115"/>
          <ac:spMkLst>
            <pc:docMk/>
            <pc:sldMk cId="3905992769" sldId="2147481490"/>
            <ac:spMk id="6" creationId="{FFD4FA7A-06CF-7D00-5B08-6FC7E49FCDAC}"/>
          </ac:spMkLst>
        </pc:spChg>
      </pc:sldChg>
      <pc:sldChg chg="add del">
        <pc:chgData name="Shefali Oza" userId="b6d86925-c367-4057-9a73-a9633078c5cb" providerId="ADAL" clId="{B2202724-9E8A-CD42-B753-CEEFCA304C07}" dt="2025-03-24T01:23:21.990" v="20537"/>
        <pc:sldMkLst>
          <pc:docMk/>
          <pc:sldMk cId="48564447" sldId="2147481491"/>
        </pc:sldMkLst>
      </pc:sldChg>
      <pc:sldChg chg="add del">
        <pc:chgData name="Shefali Oza" userId="b6d86925-c367-4057-9a73-a9633078c5cb" providerId="ADAL" clId="{B2202724-9E8A-CD42-B753-CEEFCA304C07}" dt="2025-03-25T18:48:17.850" v="38266" actId="2696"/>
        <pc:sldMkLst>
          <pc:docMk/>
          <pc:sldMk cId="3435798910" sldId="2147481491"/>
        </pc:sldMkLst>
      </pc:sldChg>
      <pc:sldChg chg="add del">
        <pc:chgData name="Shefali Oza" userId="b6d86925-c367-4057-9a73-a9633078c5cb" providerId="ADAL" clId="{B2202724-9E8A-CD42-B753-CEEFCA304C07}" dt="2025-03-25T18:50:41.748" v="38305" actId="2696"/>
        <pc:sldMkLst>
          <pc:docMk/>
          <pc:sldMk cId="1226739933" sldId="2147481492"/>
        </pc:sldMkLst>
      </pc:sldChg>
      <pc:sldChg chg="add del">
        <pc:chgData name="Shefali Oza" userId="b6d86925-c367-4057-9a73-a9633078c5cb" providerId="ADAL" clId="{B2202724-9E8A-CD42-B753-CEEFCA304C07}" dt="2025-03-25T18:51:26.788" v="38314" actId="2696"/>
        <pc:sldMkLst>
          <pc:docMk/>
          <pc:sldMk cId="3263060127" sldId="2147481493"/>
        </pc:sldMkLst>
      </pc:sldChg>
      <pc:sldChg chg="add del">
        <pc:chgData name="Shefali Oza" userId="b6d86925-c367-4057-9a73-a9633078c5cb" providerId="ADAL" clId="{B2202724-9E8A-CD42-B753-CEEFCA304C07}" dt="2025-03-25T18:52:03.979" v="38323" actId="2696"/>
        <pc:sldMkLst>
          <pc:docMk/>
          <pc:sldMk cId="468870683" sldId="2147481494"/>
        </pc:sldMkLst>
      </pc:sldChg>
      <pc:sldChg chg="add del">
        <pc:chgData name="Shefali Oza" userId="b6d86925-c367-4057-9a73-a9633078c5cb" providerId="ADAL" clId="{B2202724-9E8A-CD42-B753-CEEFCA304C07}" dt="2025-03-25T18:52:53.871" v="38333" actId="2696"/>
        <pc:sldMkLst>
          <pc:docMk/>
          <pc:sldMk cId="1046990761" sldId="2147481495"/>
        </pc:sldMkLst>
      </pc:sldChg>
      <pc:sldChg chg="add del">
        <pc:chgData name="Shefali Oza" userId="b6d86925-c367-4057-9a73-a9633078c5cb" providerId="ADAL" clId="{B2202724-9E8A-CD42-B753-CEEFCA304C07}" dt="2025-03-25T18:53:43.210" v="38341" actId="2696"/>
        <pc:sldMkLst>
          <pc:docMk/>
          <pc:sldMk cId="2500967245" sldId="2147481496"/>
        </pc:sldMkLst>
      </pc:sldChg>
      <pc:sldChg chg="add del">
        <pc:chgData name="Shefali Oza" userId="b6d86925-c367-4057-9a73-a9633078c5cb" providerId="ADAL" clId="{B2202724-9E8A-CD42-B753-CEEFCA304C07}" dt="2025-03-25T18:58:13.349" v="38429" actId="2696"/>
        <pc:sldMkLst>
          <pc:docMk/>
          <pc:sldMk cId="2308462553" sldId="2147481497"/>
        </pc:sldMkLst>
      </pc:sldChg>
      <pc:sldChg chg="add del">
        <pc:chgData name="Shefali Oza" userId="b6d86925-c367-4057-9a73-a9633078c5cb" providerId="ADAL" clId="{B2202724-9E8A-CD42-B753-CEEFCA304C07}" dt="2025-03-25T18:58:57.061" v="38439" actId="2696"/>
        <pc:sldMkLst>
          <pc:docMk/>
          <pc:sldMk cId="3678004534" sldId="2147481498"/>
        </pc:sldMkLst>
      </pc:sldChg>
      <pc:sldChg chg="add del">
        <pc:chgData name="Shefali Oza" userId="b6d86925-c367-4057-9a73-a9633078c5cb" providerId="ADAL" clId="{B2202724-9E8A-CD42-B753-CEEFCA304C07}" dt="2025-03-25T19:00:14.815" v="38450" actId="2696"/>
        <pc:sldMkLst>
          <pc:docMk/>
          <pc:sldMk cId="847287920" sldId="2147481499"/>
        </pc:sldMkLst>
      </pc:sldChg>
      <pc:sldChg chg="add del">
        <pc:chgData name="Shefali Oza" userId="b6d86925-c367-4057-9a73-a9633078c5cb" providerId="ADAL" clId="{B2202724-9E8A-CD42-B753-CEEFCA304C07}" dt="2025-03-25T19:00:51.497" v="38456" actId="2696"/>
        <pc:sldMkLst>
          <pc:docMk/>
          <pc:sldMk cId="1669591921" sldId="2147481500"/>
        </pc:sldMkLst>
      </pc:sldChg>
      <pc:sldChg chg="add del ord">
        <pc:chgData name="Shefali Oza" userId="b6d86925-c367-4057-9a73-a9633078c5cb" providerId="ADAL" clId="{B2202724-9E8A-CD42-B753-CEEFCA304C07}" dt="2025-03-25T19:02:47.086" v="38481" actId="2696"/>
        <pc:sldMkLst>
          <pc:docMk/>
          <pc:sldMk cId="3892053237" sldId="2147481501"/>
        </pc:sldMkLst>
      </pc:sldChg>
      <pc:sldChg chg="add del ord">
        <pc:chgData name="Shefali Oza" userId="b6d86925-c367-4057-9a73-a9633078c5cb" providerId="ADAL" clId="{B2202724-9E8A-CD42-B753-CEEFCA304C07}" dt="2025-03-25T19:03:37.494" v="38489" actId="2696"/>
        <pc:sldMkLst>
          <pc:docMk/>
          <pc:sldMk cId="149596707" sldId="2147481502"/>
        </pc:sldMkLst>
      </pc:sldChg>
      <pc:sldChg chg="add del">
        <pc:chgData name="Shefali Oza" userId="b6d86925-c367-4057-9a73-a9633078c5cb" providerId="ADAL" clId="{B2202724-9E8A-CD42-B753-CEEFCA304C07}" dt="2025-03-25T19:01:51.117" v="38471" actId="2696"/>
        <pc:sldMkLst>
          <pc:docMk/>
          <pc:sldMk cId="2469649259" sldId="2147481503"/>
        </pc:sldMkLst>
      </pc:sldChg>
      <pc:sldChg chg="addSp delSp modSp new del mod modNotesTx">
        <pc:chgData name="Shefali Oza" userId="b6d86925-c367-4057-9a73-a9633078c5cb" providerId="ADAL" clId="{B2202724-9E8A-CD42-B753-CEEFCA304C07}" dt="2025-04-10T19:00:45.964" v="47326" actId="2696"/>
        <pc:sldMkLst>
          <pc:docMk/>
          <pc:sldMk cId="1811124664" sldId="2147481504"/>
        </pc:sldMkLst>
      </pc:sldChg>
      <pc:sldChg chg="add del">
        <pc:chgData name="Shefali Oza" userId="b6d86925-c367-4057-9a73-a9633078c5cb" providerId="ADAL" clId="{B2202724-9E8A-CD42-B753-CEEFCA304C07}" dt="2025-04-16T15:55:51.503" v="78227" actId="2696"/>
        <pc:sldMkLst>
          <pc:docMk/>
          <pc:sldMk cId="1813126390" sldId="2147481504"/>
        </pc:sldMkLst>
      </pc:sldChg>
      <pc:sldChg chg="add del">
        <pc:chgData name="Shefali Oza" userId="b6d86925-c367-4057-9a73-a9633078c5cb" providerId="ADAL" clId="{B2202724-9E8A-CD42-B753-CEEFCA304C07}" dt="2025-04-16T15:55:51.503" v="78227" actId="2696"/>
        <pc:sldMkLst>
          <pc:docMk/>
          <pc:sldMk cId="1504770711" sldId="2147481505"/>
        </pc:sldMkLst>
      </pc:sldChg>
      <pc:sldChg chg="addSp delSp modSp add del mod modNotesTx">
        <pc:chgData name="Shefali Oza" userId="b6d86925-c367-4057-9a73-a9633078c5cb" providerId="ADAL" clId="{B2202724-9E8A-CD42-B753-CEEFCA304C07}" dt="2025-04-10T19:00:45.964" v="47326" actId="2696"/>
        <pc:sldMkLst>
          <pc:docMk/>
          <pc:sldMk cId="2294078652" sldId="2147481505"/>
        </pc:sldMkLst>
      </pc:sldChg>
      <pc:sldChg chg="addSp delSp modSp add del mod modNotesTx">
        <pc:chgData name="Shefali Oza" userId="b6d86925-c367-4057-9a73-a9633078c5cb" providerId="ADAL" clId="{B2202724-9E8A-CD42-B753-CEEFCA304C07}" dt="2025-04-10T19:00:45.964" v="47326" actId="2696"/>
        <pc:sldMkLst>
          <pc:docMk/>
          <pc:sldMk cId="1156002320" sldId="2147481506"/>
        </pc:sldMkLst>
      </pc:sldChg>
      <pc:sldChg chg="add del">
        <pc:chgData name="Shefali Oza" userId="b6d86925-c367-4057-9a73-a9633078c5cb" providerId="ADAL" clId="{B2202724-9E8A-CD42-B753-CEEFCA304C07}" dt="2025-04-16T15:55:51.503" v="78227" actId="2696"/>
        <pc:sldMkLst>
          <pc:docMk/>
          <pc:sldMk cId="1690266734" sldId="2147481506"/>
        </pc:sldMkLst>
      </pc:sldChg>
      <pc:sldChg chg="addSp delSp modSp add del mod modNotesTx">
        <pc:chgData name="Shefali Oza" userId="b6d86925-c367-4057-9a73-a9633078c5cb" providerId="ADAL" clId="{B2202724-9E8A-CD42-B753-CEEFCA304C07}" dt="2025-04-10T19:00:45.964" v="47326" actId="2696"/>
        <pc:sldMkLst>
          <pc:docMk/>
          <pc:sldMk cId="1429857835" sldId="2147481507"/>
        </pc:sldMkLst>
      </pc:sldChg>
      <pc:sldChg chg="add del">
        <pc:chgData name="Shefali Oza" userId="b6d86925-c367-4057-9a73-a9633078c5cb" providerId="ADAL" clId="{B2202724-9E8A-CD42-B753-CEEFCA304C07}" dt="2025-04-16T15:55:51.503" v="78227" actId="2696"/>
        <pc:sldMkLst>
          <pc:docMk/>
          <pc:sldMk cId="3793463337" sldId="2147481507"/>
        </pc:sldMkLst>
      </pc:sldChg>
      <pc:sldChg chg="addSp delSp modSp add del mod modNotesTx">
        <pc:chgData name="Shefali Oza" userId="b6d86925-c367-4057-9a73-a9633078c5cb" providerId="ADAL" clId="{B2202724-9E8A-CD42-B753-CEEFCA304C07}" dt="2025-04-10T19:00:45.964" v="47326" actId="2696"/>
        <pc:sldMkLst>
          <pc:docMk/>
          <pc:sldMk cId="961812090" sldId="2147481508"/>
        </pc:sldMkLst>
      </pc:sldChg>
      <pc:sldChg chg="add del">
        <pc:chgData name="Shefali Oza" userId="b6d86925-c367-4057-9a73-a9633078c5cb" providerId="ADAL" clId="{B2202724-9E8A-CD42-B753-CEEFCA304C07}" dt="2025-04-16T15:55:51.503" v="78227" actId="2696"/>
        <pc:sldMkLst>
          <pc:docMk/>
          <pc:sldMk cId="1471748075" sldId="2147481508"/>
        </pc:sldMkLst>
      </pc:sldChg>
      <pc:sldChg chg="addSp delSp modSp add del mod modNotesTx">
        <pc:chgData name="Shefali Oza" userId="b6d86925-c367-4057-9a73-a9633078c5cb" providerId="ADAL" clId="{B2202724-9E8A-CD42-B753-CEEFCA304C07}" dt="2025-04-10T19:00:45.964" v="47326" actId="2696"/>
        <pc:sldMkLst>
          <pc:docMk/>
          <pc:sldMk cId="255073715" sldId="2147481509"/>
        </pc:sldMkLst>
      </pc:sldChg>
      <pc:sldChg chg="add del">
        <pc:chgData name="Shefali Oza" userId="b6d86925-c367-4057-9a73-a9633078c5cb" providerId="ADAL" clId="{B2202724-9E8A-CD42-B753-CEEFCA304C07}" dt="2025-04-16T15:55:51.503" v="78227" actId="2696"/>
        <pc:sldMkLst>
          <pc:docMk/>
          <pc:sldMk cId="3860811354" sldId="2147481509"/>
        </pc:sldMkLst>
      </pc:sldChg>
      <pc:sldChg chg="add del">
        <pc:chgData name="Shefali Oza" userId="b6d86925-c367-4057-9a73-a9633078c5cb" providerId="ADAL" clId="{B2202724-9E8A-CD42-B753-CEEFCA304C07}" dt="2025-04-16T15:55:51.503" v="78227" actId="2696"/>
        <pc:sldMkLst>
          <pc:docMk/>
          <pc:sldMk cId="1917172650" sldId="2147481510"/>
        </pc:sldMkLst>
      </pc:sldChg>
      <pc:sldChg chg="addSp delSp modSp add del mod modNotesTx">
        <pc:chgData name="Shefali Oza" userId="b6d86925-c367-4057-9a73-a9633078c5cb" providerId="ADAL" clId="{B2202724-9E8A-CD42-B753-CEEFCA304C07}" dt="2025-04-10T19:00:45.964" v="47326" actId="2696"/>
        <pc:sldMkLst>
          <pc:docMk/>
          <pc:sldMk cId="2283891218" sldId="2147481510"/>
        </pc:sldMkLst>
      </pc:sldChg>
      <pc:sldChg chg="add del">
        <pc:chgData name="Shefali Oza" userId="b6d86925-c367-4057-9a73-a9633078c5cb" providerId="ADAL" clId="{B2202724-9E8A-CD42-B753-CEEFCA304C07}" dt="2025-03-25T18:58:57.525" v="38440" actId="2696"/>
        <pc:sldMkLst>
          <pc:docMk/>
          <pc:sldMk cId="3056400962" sldId="2147481511"/>
        </pc:sldMkLst>
      </pc:sldChg>
      <pc:sldChg chg="add del">
        <pc:chgData name="Shefali Oza" userId="b6d86925-c367-4057-9a73-a9633078c5cb" providerId="ADAL" clId="{B2202724-9E8A-CD42-B753-CEEFCA304C07}" dt="2025-04-16T15:55:51.503" v="78227" actId="2696"/>
        <pc:sldMkLst>
          <pc:docMk/>
          <pc:sldMk cId="1308703723" sldId="2147481512"/>
        </pc:sldMkLst>
      </pc:sldChg>
      <pc:sldChg chg="addSp delSp modSp add del mod modNotesTx">
        <pc:chgData name="Shefali Oza" userId="b6d86925-c367-4057-9a73-a9633078c5cb" providerId="ADAL" clId="{B2202724-9E8A-CD42-B753-CEEFCA304C07}" dt="2025-04-10T19:00:45.964" v="47326" actId="2696"/>
        <pc:sldMkLst>
          <pc:docMk/>
          <pc:sldMk cId="2169635438" sldId="2147481512"/>
        </pc:sldMkLst>
      </pc:sldChg>
      <pc:sldChg chg="addSp delSp modSp add del mod modNotesTx">
        <pc:chgData name="Shefali Oza" userId="b6d86925-c367-4057-9a73-a9633078c5cb" providerId="ADAL" clId="{B2202724-9E8A-CD42-B753-CEEFCA304C07}" dt="2025-04-10T19:00:45.964" v="47326" actId="2696"/>
        <pc:sldMkLst>
          <pc:docMk/>
          <pc:sldMk cId="862534482" sldId="2147481513"/>
        </pc:sldMkLst>
      </pc:sldChg>
      <pc:sldChg chg="add del">
        <pc:chgData name="Shefali Oza" userId="b6d86925-c367-4057-9a73-a9633078c5cb" providerId="ADAL" clId="{B2202724-9E8A-CD42-B753-CEEFCA304C07}" dt="2025-04-16T15:55:51.503" v="78227" actId="2696"/>
        <pc:sldMkLst>
          <pc:docMk/>
          <pc:sldMk cId="2037087786" sldId="2147481513"/>
        </pc:sldMkLst>
      </pc:sldChg>
      <pc:sldChg chg="addSp delSp modSp add del mod modNotesTx">
        <pc:chgData name="Shefali Oza" userId="b6d86925-c367-4057-9a73-a9633078c5cb" providerId="ADAL" clId="{B2202724-9E8A-CD42-B753-CEEFCA304C07}" dt="2025-04-10T19:00:45.964" v="47326" actId="2696"/>
        <pc:sldMkLst>
          <pc:docMk/>
          <pc:sldMk cId="1862034674" sldId="2147481514"/>
        </pc:sldMkLst>
      </pc:sldChg>
      <pc:sldChg chg="add del">
        <pc:chgData name="Shefali Oza" userId="b6d86925-c367-4057-9a73-a9633078c5cb" providerId="ADAL" clId="{B2202724-9E8A-CD42-B753-CEEFCA304C07}" dt="2025-04-16T15:55:51.503" v="78227" actId="2696"/>
        <pc:sldMkLst>
          <pc:docMk/>
          <pc:sldMk cId="2039497143" sldId="2147481514"/>
        </pc:sldMkLst>
      </pc:sldChg>
      <pc:sldChg chg="add del">
        <pc:chgData name="Shefali Oza" userId="b6d86925-c367-4057-9a73-a9633078c5cb" providerId="ADAL" clId="{B2202724-9E8A-CD42-B753-CEEFCA304C07}" dt="2025-04-16T15:55:51.503" v="78227" actId="2696"/>
        <pc:sldMkLst>
          <pc:docMk/>
          <pc:sldMk cId="2523354412" sldId="2147481515"/>
        </pc:sldMkLst>
      </pc:sldChg>
      <pc:sldChg chg="addSp delSp modSp add del mod modNotesTx">
        <pc:chgData name="Shefali Oza" userId="b6d86925-c367-4057-9a73-a9633078c5cb" providerId="ADAL" clId="{B2202724-9E8A-CD42-B753-CEEFCA304C07}" dt="2025-04-10T19:00:45.964" v="47326" actId="2696"/>
        <pc:sldMkLst>
          <pc:docMk/>
          <pc:sldMk cId="2953110568" sldId="2147481515"/>
        </pc:sldMkLst>
      </pc:sldChg>
      <pc:sldChg chg="add del">
        <pc:chgData name="Shefali Oza" userId="b6d86925-c367-4057-9a73-a9633078c5cb" providerId="ADAL" clId="{B2202724-9E8A-CD42-B753-CEEFCA304C07}" dt="2025-04-16T15:55:51.503" v="78227" actId="2696"/>
        <pc:sldMkLst>
          <pc:docMk/>
          <pc:sldMk cId="381076328" sldId="2147481516"/>
        </pc:sldMkLst>
      </pc:sldChg>
      <pc:sldChg chg="addSp delSp modSp add del mod modNotesTx">
        <pc:chgData name="Shefali Oza" userId="b6d86925-c367-4057-9a73-a9633078c5cb" providerId="ADAL" clId="{B2202724-9E8A-CD42-B753-CEEFCA304C07}" dt="2025-04-10T19:00:45.964" v="47326" actId="2696"/>
        <pc:sldMkLst>
          <pc:docMk/>
          <pc:sldMk cId="2734333942" sldId="2147481516"/>
        </pc:sldMkLst>
      </pc:sldChg>
      <pc:sldChg chg="addSp delSp modSp add del mod modNotesTx">
        <pc:chgData name="Shefali Oza" userId="b6d86925-c367-4057-9a73-a9633078c5cb" providerId="ADAL" clId="{B2202724-9E8A-CD42-B753-CEEFCA304C07}" dt="2025-04-10T19:00:45.964" v="47326" actId="2696"/>
        <pc:sldMkLst>
          <pc:docMk/>
          <pc:sldMk cId="1694229342" sldId="2147481517"/>
        </pc:sldMkLst>
      </pc:sldChg>
      <pc:sldChg chg="add del">
        <pc:chgData name="Shefali Oza" userId="b6d86925-c367-4057-9a73-a9633078c5cb" providerId="ADAL" clId="{B2202724-9E8A-CD42-B753-CEEFCA304C07}" dt="2025-04-16T15:55:51.503" v="78227" actId="2696"/>
        <pc:sldMkLst>
          <pc:docMk/>
          <pc:sldMk cId="3587326342" sldId="2147481517"/>
        </pc:sldMkLst>
      </pc:sldChg>
      <pc:sldChg chg="addSp delSp modSp add mod ord modNotesTx">
        <pc:chgData name="Shefali Oza" userId="b6d86925-c367-4057-9a73-a9633078c5cb" providerId="ADAL" clId="{B2202724-9E8A-CD42-B753-CEEFCA304C07}" dt="2025-05-14T19:49:13.584" v="80520" actId="114"/>
        <pc:sldMkLst>
          <pc:docMk/>
          <pc:sldMk cId="3465868933" sldId="2147481518"/>
        </pc:sldMkLst>
        <pc:spChg chg="mod">
          <ac:chgData name="Shefali Oza" userId="b6d86925-c367-4057-9a73-a9633078c5cb" providerId="ADAL" clId="{B2202724-9E8A-CD42-B753-CEEFCA304C07}" dt="2025-03-25T20:15:48.859" v="39175" actId="20577"/>
          <ac:spMkLst>
            <pc:docMk/>
            <pc:sldMk cId="3465868933" sldId="2147481518"/>
            <ac:spMk id="2" creationId="{036CFCC3-71B8-0245-F6AF-B3390491FA56}"/>
          </ac:spMkLst>
        </pc:spChg>
      </pc:sldChg>
      <pc:sldChg chg="addSp delSp modSp add del mod">
        <pc:chgData name="Shefali Oza" userId="b6d86925-c367-4057-9a73-a9633078c5cb" providerId="ADAL" clId="{B2202724-9E8A-CD42-B753-CEEFCA304C07}" dt="2025-04-16T15:56:10.231" v="78231" actId="2696"/>
        <pc:sldMkLst>
          <pc:docMk/>
          <pc:sldMk cId="1848805631" sldId="2147481519"/>
        </pc:sldMkLst>
      </pc:sldChg>
      <pc:sldChg chg="del">
        <pc:chgData name="Shefali Oza" userId="b6d86925-c367-4057-9a73-a9633078c5cb" providerId="ADAL" clId="{B2202724-9E8A-CD42-B753-CEEFCA304C07}" dt="2025-04-10T19:00:45.964" v="47326" actId="2696"/>
        <pc:sldMkLst>
          <pc:docMk/>
          <pc:sldMk cId="3826908326" sldId="2147481519"/>
        </pc:sldMkLst>
      </pc:sldChg>
      <pc:sldChg chg="modSp modAnim">
        <pc:chgData name="Shefali Oza" userId="b6d86925-c367-4057-9a73-a9633078c5cb" providerId="ADAL" clId="{B2202724-9E8A-CD42-B753-CEEFCA304C07}" dt="2025-05-07T00:06:00.347" v="80071"/>
        <pc:sldMkLst>
          <pc:docMk/>
          <pc:sldMk cId="1618432502" sldId="2147481523"/>
        </pc:sldMkLst>
        <pc:spChg chg="mod">
          <ac:chgData name="Shefali Oza" userId="b6d86925-c367-4057-9a73-a9633078c5cb" providerId="ADAL" clId="{B2202724-9E8A-CD42-B753-CEEFCA304C07}" dt="2025-05-07T00:05:11.435" v="80066" actId="20577"/>
          <ac:spMkLst>
            <pc:docMk/>
            <pc:sldMk cId="1618432502" sldId="2147481523"/>
            <ac:spMk id="36" creationId="{2E919328-8806-5FF2-5744-B886A096B5ED}"/>
          </ac:spMkLst>
        </pc:spChg>
      </pc:sldChg>
      <pc:sldChg chg="modSp add del">
        <pc:chgData name="Shefali Oza" userId="b6d86925-c367-4057-9a73-a9633078c5cb" providerId="ADAL" clId="{B2202724-9E8A-CD42-B753-CEEFCA304C07}" dt="2025-03-31T20:27:56.748" v="44763"/>
        <pc:sldMkLst>
          <pc:docMk/>
          <pc:sldMk cId="658731234" sldId="2147481524"/>
        </pc:sldMkLst>
      </pc:sldChg>
      <pc:sldChg chg="addSp modSp add modNotesTx">
        <pc:chgData name="Shefali Oza" userId="b6d86925-c367-4057-9a73-a9633078c5cb" providerId="ADAL" clId="{B2202724-9E8A-CD42-B753-CEEFCA304C07}" dt="2025-04-13T03:16:10.306" v="70179" actId="6549"/>
        <pc:sldMkLst>
          <pc:docMk/>
          <pc:sldMk cId="2127680636" sldId="2147481524"/>
        </pc:sldMkLst>
      </pc:sldChg>
      <pc:sldChg chg="modSp add del mod modAnim">
        <pc:chgData name="Shefali Oza" userId="b6d86925-c367-4057-9a73-a9633078c5cb" providerId="ADAL" clId="{B2202724-9E8A-CD42-B753-CEEFCA304C07}" dt="2025-04-01T19:09:57.869" v="45072" actId="2696"/>
        <pc:sldMkLst>
          <pc:docMk/>
          <pc:sldMk cId="3980407319" sldId="2147481524"/>
        </pc:sldMkLst>
      </pc:sldChg>
      <pc:sldChg chg="modSp add del mod">
        <pc:chgData name="Shefali Oza" userId="b6d86925-c367-4057-9a73-a9633078c5cb" providerId="ADAL" clId="{B2202724-9E8A-CD42-B753-CEEFCA304C07}" dt="2025-04-11T00:57:16.368" v="48862" actId="2696"/>
        <pc:sldMkLst>
          <pc:docMk/>
          <pc:sldMk cId="3876950416" sldId="2147481525"/>
        </pc:sldMkLst>
      </pc:sldChg>
      <pc:sldChg chg="add del">
        <pc:chgData name="Shefali Oza" userId="b6d86925-c367-4057-9a73-a9633078c5cb" providerId="ADAL" clId="{B2202724-9E8A-CD42-B753-CEEFCA304C07}" dt="2025-04-11T01:05:04.554" v="49243" actId="2696"/>
        <pc:sldMkLst>
          <pc:docMk/>
          <pc:sldMk cId="2492260546" sldId="2147481526"/>
        </pc:sldMkLst>
      </pc:sldChg>
      <pc:sldChg chg="add del">
        <pc:chgData name="Shefali Oza" userId="b6d86925-c367-4057-9a73-a9633078c5cb" providerId="ADAL" clId="{B2202724-9E8A-CD42-B753-CEEFCA304C07}" dt="2025-04-11T01:05:05.217" v="49244" actId="2696"/>
        <pc:sldMkLst>
          <pc:docMk/>
          <pc:sldMk cId="3214903648" sldId="2147481527"/>
        </pc:sldMkLst>
      </pc:sldChg>
      <pc:sldChg chg="add del">
        <pc:chgData name="Shefali Oza" userId="b6d86925-c367-4057-9a73-a9633078c5cb" providerId="ADAL" clId="{B2202724-9E8A-CD42-B753-CEEFCA304C07}" dt="2025-04-11T01:05:05.894" v="49245" actId="2696"/>
        <pc:sldMkLst>
          <pc:docMk/>
          <pc:sldMk cId="2700632558" sldId="2147481528"/>
        </pc:sldMkLst>
      </pc:sldChg>
      <pc:sldChg chg="addSp delSp modSp add mod modAnim modNotesTx">
        <pc:chgData name="Shefali Oza" userId="b6d86925-c367-4057-9a73-a9633078c5cb" providerId="ADAL" clId="{B2202724-9E8A-CD42-B753-CEEFCA304C07}" dt="2025-05-15T19:40:18.779" v="80601"/>
        <pc:sldMkLst>
          <pc:docMk/>
          <pc:sldMk cId="2656326764" sldId="2147481529"/>
        </pc:sldMkLst>
        <pc:spChg chg="mod">
          <ac:chgData name="Shefali Oza" userId="b6d86925-c367-4057-9a73-a9633078c5cb" providerId="ADAL" clId="{B2202724-9E8A-CD42-B753-CEEFCA304C07}" dt="2025-04-11T00:42:40.859" v="48345" actId="1076"/>
          <ac:spMkLst>
            <pc:docMk/>
            <pc:sldMk cId="2656326764" sldId="2147481529"/>
            <ac:spMk id="3" creationId="{C62DB847-8F06-BA3B-20A5-672E19312EE3}"/>
          </ac:spMkLst>
        </pc:spChg>
      </pc:sldChg>
      <pc:sldChg chg="add del">
        <pc:chgData name="Shefali Oza" userId="b6d86925-c367-4057-9a73-a9633078c5cb" providerId="ADAL" clId="{B2202724-9E8A-CD42-B753-CEEFCA304C07}" dt="2025-04-11T00:43:40.414" v="48415" actId="2696"/>
        <pc:sldMkLst>
          <pc:docMk/>
          <pc:sldMk cId="3875862346" sldId="2147481530"/>
        </pc:sldMkLst>
      </pc:sldChg>
      <pc:sldChg chg="modSp add del mod">
        <pc:chgData name="Shefali Oza" userId="b6d86925-c367-4057-9a73-a9633078c5cb" providerId="ADAL" clId="{B2202724-9E8A-CD42-B753-CEEFCA304C07}" dt="2025-04-11T01:01:12.234" v="48997" actId="2696"/>
        <pc:sldMkLst>
          <pc:docMk/>
          <pc:sldMk cId="848578069" sldId="2147481531"/>
        </pc:sldMkLst>
      </pc:sldChg>
      <pc:sldChg chg="add del">
        <pc:chgData name="Shefali Oza" userId="b6d86925-c367-4057-9a73-a9633078c5cb" providerId="ADAL" clId="{B2202724-9E8A-CD42-B753-CEEFCA304C07}" dt="2025-04-11T01:01:40.293" v="49053" actId="2696"/>
        <pc:sldMkLst>
          <pc:docMk/>
          <pc:sldMk cId="49168642" sldId="2147481532"/>
        </pc:sldMkLst>
      </pc:sldChg>
      <pc:sldChg chg="add del">
        <pc:chgData name="Shefali Oza" userId="b6d86925-c367-4057-9a73-a9633078c5cb" providerId="ADAL" clId="{B2202724-9E8A-CD42-B753-CEEFCA304C07}" dt="2025-04-11T01:01:45.440" v="49059" actId="2696"/>
        <pc:sldMkLst>
          <pc:docMk/>
          <pc:sldMk cId="1293453403" sldId="2147481533"/>
        </pc:sldMkLst>
      </pc:sldChg>
      <pc:sldChg chg="delSp modSp add del mod delAnim">
        <pc:chgData name="Shefali Oza" userId="b6d86925-c367-4057-9a73-a9633078c5cb" providerId="ADAL" clId="{B2202724-9E8A-CD42-B753-CEEFCA304C07}" dt="2025-04-10T19:16:00.665" v="48111" actId="2696"/>
        <pc:sldMkLst>
          <pc:docMk/>
          <pc:sldMk cId="2268663878" sldId="2147481534"/>
        </pc:sldMkLst>
      </pc:sldChg>
      <pc:sldChg chg="addSp delSp modSp add mod modAnim modNotesTx">
        <pc:chgData name="Shefali Oza" userId="b6d86925-c367-4057-9a73-a9633078c5cb" providerId="ADAL" clId="{B2202724-9E8A-CD42-B753-CEEFCA304C07}" dt="2025-05-15T19:40:44.030" v="80621"/>
        <pc:sldMkLst>
          <pc:docMk/>
          <pc:sldMk cId="405367458" sldId="2147481535"/>
        </pc:sldMkLst>
        <pc:spChg chg="mod">
          <ac:chgData name="Shefali Oza" userId="b6d86925-c367-4057-9a73-a9633078c5cb" providerId="ADAL" clId="{B2202724-9E8A-CD42-B753-CEEFCA304C07}" dt="2025-04-11T01:46:31.115" v="53343" actId="1076"/>
          <ac:spMkLst>
            <pc:docMk/>
            <pc:sldMk cId="405367458" sldId="2147481535"/>
            <ac:spMk id="3" creationId="{2808D009-0A41-7703-ABFE-7FC47559ABD4}"/>
          </ac:spMkLst>
        </pc:spChg>
        <pc:spChg chg="mod">
          <ac:chgData name="Shefali Oza" userId="b6d86925-c367-4057-9a73-a9633078c5cb" providerId="ADAL" clId="{B2202724-9E8A-CD42-B753-CEEFCA304C07}" dt="2025-04-13T18:46:53.279" v="73328" actId="20577"/>
          <ac:spMkLst>
            <pc:docMk/>
            <pc:sldMk cId="405367458" sldId="2147481535"/>
            <ac:spMk id="4" creationId="{0B0930EB-66AE-0823-7CF4-2F2CF3D1A10E}"/>
          </ac:spMkLst>
        </pc:spChg>
        <pc:spChg chg="mod">
          <ac:chgData name="Shefali Oza" userId="b6d86925-c367-4057-9a73-a9633078c5cb" providerId="ADAL" clId="{B2202724-9E8A-CD42-B753-CEEFCA304C07}" dt="2025-04-11T02:06:16.560" v="55490" actId="20577"/>
          <ac:spMkLst>
            <pc:docMk/>
            <pc:sldMk cId="405367458" sldId="2147481535"/>
            <ac:spMk id="13" creationId="{E855AAB5-0EFD-0ED2-9330-31438A06BC24}"/>
          </ac:spMkLst>
        </pc:spChg>
      </pc:sldChg>
      <pc:sldChg chg="delSp modSp add del mod modNotesTx">
        <pc:chgData name="Shefali Oza" userId="b6d86925-c367-4057-9a73-a9633078c5cb" providerId="ADAL" clId="{B2202724-9E8A-CD42-B753-CEEFCA304C07}" dt="2025-04-11T02:07:48.516" v="55665" actId="2696"/>
        <pc:sldMkLst>
          <pc:docMk/>
          <pc:sldMk cId="3405095158" sldId="2147481536"/>
        </pc:sldMkLst>
      </pc:sldChg>
      <pc:sldChg chg="addSp delSp modSp add mod modNotesTx">
        <pc:chgData name="Shefali Oza" userId="b6d86925-c367-4057-9a73-a9633078c5cb" providerId="ADAL" clId="{B2202724-9E8A-CD42-B753-CEEFCA304C07}" dt="2025-05-14T19:51:56.341" v="80542" actId="114"/>
        <pc:sldMkLst>
          <pc:docMk/>
          <pc:sldMk cId="320768598" sldId="2147481537"/>
        </pc:sldMkLst>
        <pc:spChg chg="mod">
          <ac:chgData name="Shefali Oza" userId="b6d86925-c367-4057-9a73-a9633078c5cb" providerId="ADAL" clId="{B2202724-9E8A-CD42-B753-CEEFCA304C07}" dt="2025-04-10T19:17:35.306" v="48134" actId="20577"/>
          <ac:spMkLst>
            <pc:docMk/>
            <pc:sldMk cId="320768598" sldId="2147481537"/>
            <ac:spMk id="2" creationId="{498CDBD6-4B55-DAF9-A1AE-194A6B1CC651}"/>
          </ac:spMkLst>
        </pc:spChg>
      </pc:sldChg>
      <pc:sldChg chg="modSp add del mod">
        <pc:chgData name="Shefali Oza" userId="b6d86925-c367-4057-9a73-a9633078c5cb" providerId="ADAL" clId="{B2202724-9E8A-CD42-B753-CEEFCA304C07}" dt="2025-04-13T18:52:33.145" v="73774" actId="2696"/>
        <pc:sldMkLst>
          <pc:docMk/>
          <pc:sldMk cId="2030316960" sldId="2147481538"/>
        </pc:sldMkLst>
      </pc:sldChg>
      <pc:sldChg chg="modSp add del mod">
        <pc:chgData name="Shefali Oza" userId="b6d86925-c367-4057-9a73-a9633078c5cb" providerId="ADAL" clId="{B2202724-9E8A-CD42-B753-CEEFCA304C07}" dt="2025-04-13T18:52:33.701" v="73775" actId="2696"/>
        <pc:sldMkLst>
          <pc:docMk/>
          <pc:sldMk cId="2224407626" sldId="2147481539"/>
        </pc:sldMkLst>
      </pc:sldChg>
      <pc:sldChg chg="add del">
        <pc:chgData name="Shefali Oza" userId="b6d86925-c367-4057-9a73-a9633078c5cb" providerId="ADAL" clId="{B2202724-9E8A-CD42-B753-CEEFCA304C07}" dt="2025-04-10T19:18:54.006" v="48250" actId="2696"/>
        <pc:sldMkLst>
          <pc:docMk/>
          <pc:sldMk cId="1049302752" sldId="2147481540"/>
        </pc:sldMkLst>
      </pc:sldChg>
      <pc:sldChg chg="add del">
        <pc:chgData name="Shefali Oza" userId="b6d86925-c367-4057-9a73-a9633078c5cb" providerId="ADAL" clId="{B2202724-9E8A-CD42-B753-CEEFCA304C07}" dt="2025-04-10T19:18:54.018" v="48252" actId="2696"/>
        <pc:sldMkLst>
          <pc:docMk/>
          <pc:sldMk cId="1197502386" sldId="2147481541"/>
        </pc:sldMkLst>
      </pc:sldChg>
      <pc:sldChg chg="add del">
        <pc:chgData name="Shefali Oza" userId="b6d86925-c367-4057-9a73-a9633078c5cb" providerId="ADAL" clId="{B2202724-9E8A-CD42-B753-CEEFCA304C07}" dt="2025-04-10T19:18:54.032" v="48255" actId="2696"/>
        <pc:sldMkLst>
          <pc:docMk/>
          <pc:sldMk cId="415724769" sldId="2147481542"/>
        </pc:sldMkLst>
      </pc:sldChg>
      <pc:sldChg chg="add del">
        <pc:chgData name="Shefali Oza" userId="b6d86925-c367-4057-9a73-a9633078c5cb" providerId="ADAL" clId="{B2202724-9E8A-CD42-B753-CEEFCA304C07}" dt="2025-04-10T19:18:54.028" v="48254" actId="2696"/>
        <pc:sldMkLst>
          <pc:docMk/>
          <pc:sldMk cId="3035639371" sldId="2147481543"/>
        </pc:sldMkLst>
      </pc:sldChg>
      <pc:sldChg chg="add del">
        <pc:chgData name="Shefali Oza" userId="b6d86925-c367-4057-9a73-a9633078c5cb" providerId="ADAL" clId="{B2202724-9E8A-CD42-B753-CEEFCA304C07}" dt="2025-04-10T19:18:54.049" v="48258" actId="2696"/>
        <pc:sldMkLst>
          <pc:docMk/>
          <pc:sldMk cId="1837488655" sldId="2147481544"/>
        </pc:sldMkLst>
      </pc:sldChg>
      <pc:sldChg chg="add del">
        <pc:chgData name="Shefali Oza" userId="b6d86925-c367-4057-9a73-a9633078c5cb" providerId="ADAL" clId="{B2202724-9E8A-CD42-B753-CEEFCA304C07}" dt="2025-04-10T19:18:54.025" v="48253" actId="2696"/>
        <pc:sldMkLst>
          <pc:docMk/>
          <pc:sldMk cId="3899670023" sldId="2147481545"/>
        </pc:sldMkLst>
      </pc:sldChg>
      <pc:sldChg chg="add del">
        <pc:chgData name="Shefali Oza" userId="b6d86925-c367-4057-9a73-a9633078c5cb" providerId="ADAL" clId="{B2202724-9E8A-CD42-B753-CEEFCA304C07}" dt="2025-04-10T19:18:54.014" v="48251" actId="2696"/>
        <pc:sldMkLst>
          <pc:docMk/>
          <pc:sldMk cId="3933992481" sldId="2147481546"/>
        </pc:sldMkLst>
      </pc:sldChg>
      <pc:sldChg chg="add del">
        <pc:chgData name="Shefali Oza" userId="b6d86925-c367-4057-9a73-a9633078c5cb" providerId="ADAL" clId="{B2202724-9E8A-CD42-B753-CEEFCA304C07}" dt="2025-04-10T19:18:54.039" v="48256" actId="2696"/>
        <pc:sldMkLst>
          <pc:docMk/>
          <pc:sldMk cId="4093583005" sldId="2147481547"/>
        </pc:sldMkLst>
      </pc:sldChg>
      <pc:sldChg chg="add del">
        <pc:chgData name="Shefali Oza" userId="b6d86925-c367-4057-9a73-a9633078c5cb" providerId="ADAL" clId="{B2202724-9E8A-CD42-B753-CEEFCA304C07}" dt="2025-04-10T19:18:54.042" v="48257" actId="2696"/>
        <pc:sldMkLst>
          <pc:docMk/>
          <pc:sldMk cId="1265392548" sldId="2147481548"/>
        </pc:sldMkLst>
      </pc:sldChg>
      <pc:sldChg chg="add del">
        <pc:chgData name="Shefali Oza" userId="b6d86925-c367-4057-9a73-a9633078c5cb" providerId="ADAL" clId="{B2202724-9E8A-CD42-B753-CEEFCA304C07}" dt="2025-04-13T18:51:09.321" v="73702" actId="2696"/>
        <pc:sldMkLst>
          <pc:docMk/>
          <pc:sldMk cId="2586734989" sldId="2147481549"/>
        </pc:sldMkLst>
      </pc:sldChg>
      <pc:sldChg chg="add del">
        <pc:chgData name="Shefali Oza" userId="b6d86925-c367-4057-9a73-a9633078c5cb" providerId="ADAL" clId="{B2202724-9E8A-CD42-B753-CEEFCA304C07}" dt="2025-04-13T18:52:34.116" v="73776" actId="2696"/>
        <pc:sldMkLst>
          <pc:docMk/>
          <pc:sldMk cId="3561159955" sldId="2147481550"/>
        </pc:sldMkLst>
      </pc:sldChg>
      <pc:sldChg chg="add del">
        <pc:chgData name="Shefali Oza" userId="b6d86925-c367-4057-9a73-a9633078c5cb" providerId="ADAL" clId="{B2202724-9E8A-CD42-B753-CEEFCA304C07}" dt="2025-04-13T18:52:34.336" v="73777" actId="2696"/>
        <pc:sldMkLst>
          <pc:docMk/>
          <pc:sldMk cId="3103242093" sldId="2147481551"/>
        </pc:sldMkLst>
      </pc:sldChg>
      <pc:sldChg chg="modSp add del mod">
        <pc:chgData name="Shefali Oza" userId="b6d86925-c367-4057-9a73-a9633078c5cb" providerId="ADAL" clId="{B2202724-9E8A-CD42-B753-CEEFCA304C07}" dt="2025-04-13T18:52:34.545" v="73778" actId="2696"/>
        <pc:sldMkLst>
          <pc:docMk/>
          <pc:sldMk cId="1824560853" sldId="2147481552"/>
        </pc:sldMkLst>
      </pc:sldChg>
      <pc:sldChg chg="add del">
        <pc:chgData name="Shefali Oza" userId="b6d86925-c367-4057-9a73-a9633078c5cb" providerId="ADAL" clId="{B2202724-9E8A-CD42-B753-CEEFCA304C07}" dt="2025-04-13T18:52:34.754" v="73779" actId="2696"/>
        <pc:sldMkLst>
          <pc:docMk/>
          <pc:sldMk cId="609018838" sldId="2147481553"/>
        </pc:sldMkLst>
      </pc:sldChg>
      <pc:sldChg chg="add del">
        <pc:chgData name="Shefali Oza" userId="b6d86925-c367-4057-9a73-a9633078c5cb" providerId="ADAL" clId="{B2202724-9E8A-CD42-B753-CEEFCA304C07}" dt="2025-04-13T18:52:34.929" v="73780" actId="2696"/>
        <pc:sldMkLst>
          <pc:docMk/>
          <pc:sldMk cId="2159617371" sldId="2147481554"/>
        </pc:sldMkLst>
      </pc:sldChg>
      <pc:sldChg chg="add del">
        <pc:chgData name="Shefali Oza" userId="b6d86925-c367-4057-9a73-a9633078c5cb" providerId="ADAL" clId="{B2202724-9E8A-CD42-B753-CEEFCA304C07}" dt="2025-04-13T18:52:35.367" v="73781" actId="2696"/>
        <pc:sldMkLst>
          <pc:docMk/>
          <pc:sldMk cId="583582069" sldId="2147481555"/>
        </pc:sldMkLst>
      </pc:sldChg>
      <pc:sldChg chg="add del">
        <pc:chgData name="Shefali Oza" userId="b6d86925-c367-4057-9a73-a9633078c5cb" providerId="ADAL" clId="{B2202724-9E8A-CD42-B753-CEEFCA304C07}" dt="2025-04-13T18:52:35.810" v="73782" actId="2696"/>
        <pc:sldMkLst>
          <pc:docMk/>
          <pc:sldMk cId="2276849418" sldId="2147481556"/>
        </pc:sldMkLst>
      </pc:sldChg>
      <pc:sldChg chg="add del">
        <pc:chgData name="Shefali Oza" userId="b6d86925-c367-4057-9a73-a9633078c5cb" providerId="ADAL" clId="{B2202724-9E8A-CD42-B753-CEEFCA304C07}" dt="2025-04-13T18:52:36.228" v="73783" actId="2696"/>
        <pc:sldMkLst>
          <pc:docMk/>
          <pc:sldMk cId="1117805969" sldId="2147481557"/>
        </pc:sldMkLst>
      </pc:sldChg>
      <pc:sldChg chg="add del">
        <pc:chgData name="Shefali Oza" userId="b6d86925-c367-4057-9a73-a9633078c5cb" providerId="ADAL" clId="{B2202724-9E8A-CD42-B753-CEEFCA304C07}" dt="2025-04-13T18:52:36.627" v="73784" actId="2696"/>
        <pc:sldMkLst>
          <pc:docMk/>
          <pc:sldMk cId="1937828936" sldId="2147481558"/>
        </pc:sldMkLst>
      </pc:sldChg>
      <pc:sldChg chg="add del">
        <pc:chgData name="Shefali Oza" userId="b6d86925-c367-4057-9a73-a9633078c5cb" providerId="ADAL" clId="{B2202724-9E8A-CD42-B753-CEEFCA304C07}" dt="2025-04-12T21:02:09.319" v="62309" actId="2696"/>
        <pc:sldMkLst>
          <pc:docMk/>
          <pc:sldMk cId="920376584" sldId="2147481559"/>
        </pc:sldMkLst>
      </pc:sldChg>
      <pc:sldChg chg="addSp modSp add del ord">
        <pc:chgData name="Shefali Oza" userId="b6d86925-c367-4057-9a73-a9633078c5cb" providerId="ADAL" clId="{B2202724-9E8A-CD42-B753-CEEFCA304C07}" dt="2025-04-12T21:01:48.798" v="62305" actId="2696"/>
        <pc:sldMkLst>
          <pc:docMk/>
          <pc:sldMk cId="2836151355" sldId="2147481559"/>
        </pc:sldMkLst>
      </pc:sldChg>
      <pc:sldChg chg="addSp delSp modSp add mod modAnim modNotesTx">
        <pc:chgData name="Shefali Oza" userId="b6d86925-c367-4057-9a73-a9633078c5cb" providerId="ADAL" clId="{B2202724-9E8A-CD42-B753-CEEFCA304C07}" dt="2025-05-15T19:40:22.614" v="80603"/>
        <pc:sldMkLst>
          <pc:docMk/>
          <pc:sldMk cId="165271828" sldId="2147481560"/>
        </pc:sldMkLst>
        <pc:spChg chg="mod">
          <ac:chgData name="Shefali Oza" userId="b6d86925-c367-4057-9a73-a9633078c5cb" providerId="ADAL" clId="{B2202724-9E8A-CD42-B753-CEEFCA304C07}" dt="2025-04-11T00:43:16.811" v="48413" actId="20577"/>
          <ac:spMkLst>
            <pc:docMk/>
            <pc:sldMk cId="165271828" sldId="2147481560"/>
            <ac:spMk id="3" creationId="{5A69A811-B8C8-AD71-1CFA-DEB180B7097E}"/>
          </ac:spMkLst>
        </pc:spChg>
      </pc:sldChg>
      <pc:sldChg chg="addSp delSp modSp add mod modAnim modNotesTx">
        <pc:chgData name="Shefali Oza" userId="b6d86925-c367-4057-9a73-a9633078c5cb" providerId="ADAL" clId="{B2202724-9E8A-CD42-B753-CEEFCA304C07}" dt="2025-05-15T19:40:24.270" v="80605"/>
        <pc:sldMkLst>
          <pc:docMk/>
          <pc:sldMk cId="3598157380" sldId="2147481561"/>
        </pc:sldMkLst>
        <pc:spChg chg="mod">
          <ac:chgData name="Shefali Oza" userId="b6d86925-c367-4057-9a73-a9633078c5cb" providerId="ADAL" clId="{B2202724-9E8A-CD42-B753-CEEFCA304C07}" dt="2025-04-11T00:43:51.324" v="48483" actId="20577"/>
          <ac:spMkLst>
            <pc:docMk/>
            <pc:sldMk cId="3598157380" sldId="2147481561"/>
            <ac:spMk id="3" creationId="{E04DD2FF-AC81-FF26-5F2F-DB2C0A11DFBE}"/>
          </ac:spMkLst>
        </pc:spChg>
      </pc:sldChg>
      <pc:sldChg chg="addSp delSp modSp add mod modAnim modNotesTx">
        <pc:chgData name="Shefali Oza" userId="b6d86925-c367-4057-9a73-a9633078c5cb" providerId="ADAL" clId="{B2202724-9E8A-CD42-B753-CEEFCA304C07}" dt="2025-05-15T19:40:06.316" v="80591"/>
        <pc:sldMkLst>
          <pc:docMk/>
          <pc:sldMk cId="1614646705" sldId="2147481562"/>
        </pc:sldMkLst>
        <pc:spChg chg="mod">
          <ac:chgData name="Shefali Oza" userId="b6d86925-c367-4057-9a73-a9633078c5cb" providerId="ADAL" clId="{B2202724-9E8A-CD42-B753-CEEFCA304C07}" dt="2025-04-11T01:13:07.244" v="49752" actId="20577"/>
          <ac:spMkLst>
            <pc:docMk/>
            <pc:sldMk cId="1614646705" sldId="2147481562"/>
            <ac:spMk id="3" creationId="{1DFE3CF6-D30B-3F11-FB34-5BD6120098AF}"/>
          </ac:spMkLst>
        </pc:spChg>
      </pc:sldChg>
      <pc:sldChg chg="addSp delSp modSp add mod modAnim modNotesTx">
        <pc:chgData name="Shefali Oza" userId="b6d86925-c367-4057-9a73-a9633078c5cb" providerId="ADAL" clId="{B2202724-9E8A-CD42-B753-CEEFCA304C07}" dt="2025-05-15T19:40:09.298" v="80593"/>
        <pc:sldMkLst>
          <pc:docMk/>
          <pc:sldMk cId="3153410613" sldId="2147481563"/>
        </pc:sldMkLst>
        <pc:spChg chg="mod">
          <ac:chgData name="Shefali Oza" userId="b6d86925-c367-4057-9a73-a9633078c5cb" providerId="ADAL" clId="{B2202724-9E8A-CD42-B753-CEEFCA304C07}" dt="2025-04-11T00:55:48.462" v="48819" actId="20577"/>
          <ac:spMkLst>
            <pc:docMk/>
            <pc:sldMk cId="3153410613" sldId="2147481563"/>
            <ac:spMk id="3" creationId="{435E9EF0-72CE-D2FB-5C2C-4028A97A528B}"/>
          </ac:spMkLst>
        </pc:spChg>
      </pc:sldChg>
      <pc:sldChg chg="addSp delSp modSp add mod modAnim modNotesTx">
        <pc:chgData name="Shefali Oza" userId="b6d86925-c367-4057-9a73-a9633078c5cb" providerId="ADAL" clId="{B2202724-9E8A-CD42-B753-CEEFCA304C07}" dt="2025-05-15T19:40:12.123" v="80595"/>
        <pc:sldMkLst>
          <pc:docMk/>
          <pc:sldMk cId="3528753088" sldId="2147481564"/>
        </pc:sldMkLst>
        <pc:spChg chg="mod">
          <ac:chgData name="Shefali Oza" userId="b6d86925-c367-4057-9a73-a9633078c5cb" providerId="ADAL" clId="{B2202724-9E8A-CD42-B753-CEEFCA304C07}" dt="2025-04-11T01:13:51.034" v="49762" actId="20577"/>
          <ac:spMkLst>
            <pc:docMk/>
            <pc:sldMk cId="3528753088" sldId="2147481564"/>
            <ac:spMk id="3" creationId="{D56D55F1-651B-63EF-897F-08DE90615597}"/>
          </ac:spMkLst>
        </pc:spChg>
      </pc:sldChg>
      <pc:sldChg chg="addSp delSp modSp add mod modAnim modNotesTx">
        <pc:chgData name="Shefali Oza" userId="b6d86925-c367-4057-9a73-a9633078c5cb" providerId="ADAL" clId="{B2202724-9E8A-CD42-B753-CEEFCA304C07}" dt="2025-05-15T19:40:26.160" v="80607"/>
        <pc:sldMkLst>
          <pc:docMk/>
          <pc:sldMk cId="926125418" sldId="2147481565"/>
        </pc:sldMkLst>
        <pc:spChg chg="mod">
          <ac:chgData name="Shefali Oza" userId="b6d86925-c367-4057-9a73-a9633078c5cb" providerId="ADAL" clId="{B2202724-9E8A-CD42-B753-CEEFCA304C07}" dt="2025-04-11T01:08:31.069" v="49453" actId="20577"/>
          <ac:spMkLst>
            <pc:docMk/>
            <pc:sldMk cId="926125418" sldId="2147481565"/>
            <ac:spMk id="3" creationId="{A6213FB9-87D2-D41C-5A3E-44B39C7AFE72}"/>
          </ac:spMkLst>
        </pc:spChg>
      </pc:sldChg>
      <pc:sldChg chg="addSp delSp modSp add mod modAnim modNotesTx">
        <pc:chgData name="Shefali Oza" userId="b6d86925-c367-4057-9a73-a9633078c5cb" providerId="ADAL" clId="{B2202724-9E8A-CD42-B753-CEEFCA304C07}" dt="2025-05-15T19:40:29.136" v="80609"/>
        <pc:sldMkLst>
          <pc:docMk/>
          <pc:sldMk cId="882402985" sldId="2147481566"/>
        </pc:sldMkLst>
        <pc:spChg chg="mod">
          <ac:chgData name="Shefali Oza" userId="b6d86925-c367-4057-9a73-a9633078c5cb" providerId="ADAL" clId="{B2202724-9E8A-CD42-B753-CEEFCA304C07}" dt="2025-04-11T01:12:22.876" v="49744" actId="20577"/>
          <ac:spMkLst>
            <pc:docMk/>
            <pc:sldMk cId="882402985" sldId="2147481566"/>
            <ac:spMk id="3" creationId="{D5602A59-B3E9-3CD0-6A47-45A15369F746}"/>
          </ac:spMkLst>
        </pc:spChg>
      </pc:sldChg>
      <pc:sldChg chg="addSp delSp modSp add mod modAnim modNotesTx">
        <pc:chgData name="Shefali Oza" userId="b6d86925-c367-4057-9a73-a9633078c5cb" providerId="ADAL" clId="{B2202724-9E8A-CD42-B753-CEEFCA304C07}" dt="2025-05-15T19:40:14.134" v="80597"/>
        <pc:sldMkLst>
          <pc:docMk/>
          <pc:sldMk cId="3257599603" sldId="2147481567"/>
        </pc:sldMkLst>
        <pc:spChg chg="mod">
          <ac:chgData name="Shefali Oza" userId="b6d86925-c367-4057-9a73-a9633078c5cb" providerId="ADAL" clId="{B2202724-9E8A-CD42-B753-CEEFCA304C07}" dt="2025-04-11T01:18:08.923" v="50017" actId="20577"/>
          <ac:spMkLst>
            <pc:docMk/>
            <pc:sldMk cId="3257599603" sldId="2147481567"/>
            <ac:spMk id="3" creationId="{EE426D9B-B291-0495-8E6D-4B7E7439AED9}"/>
          </ac:spMkLst>
        </pc:spChg>
      </pc:sldChg>
      <pc:sldChg chg="addSp delSp modSp add mod modAnim modNotesTx">
        <pc:chgData name="Shefali Oza" userId="b6d86925-c367-4057-9a73-a9633078c5cb" providerId="ADAL" clId="{B2202724-9E8A-CD42-B753-CEEFCA304C07}" dt="2025-05-15T19:40:16.855" v="80599"/>
        <pc:sldMkLst>
          <pc:docMk/>
          <pc:sldMk cId="3981798477" sldId="2147481568"/>
        </pc:sldMkLst>
        <pc:spChg chg="mod">
          <ac:chgData name="Shefali Oza" userId="b6d86925-c367-4057-9a73-a9633078c5cb" providerId="ADAL" clId="{B2202724-9E8A-CD42-B753-CEEFCA304C07}" dt="2025-04-11T01:23:08.533" v="50322" actId="20577"/>
          <ac:spMkLst>
            <pc:docMk/>
            <pc:sldMk cId="3981798477" sldId="2147481568"/>
            <ac:spMk id="3" creationId="{3B588BF1-696D-1808-4510-5819C5FB8F42}"/>
          </ac:spMkLst>
        </pc:spChg>
      </pc:sldChg>
      <pc:sldChg chg="addSp delSp modSp add mod addAnim delAnim modAnim modNotesTx">
        <pc:chgData name="Shefali Oza" userId="b6d86925-c367-4057-9a73-a9633078c5cb" providerId="ADAL" clId="{B2202724-9E8A-CD42-B753-CEEFCA304C07}" dt="2025-05-15T19:41:36.641" v="80656"/>
        <pc:sldMkLst>
          <pc:docMk/>
          <pc:sldMk cId="3175293498" sldId="2147481569"/>
        </pc:sldMkLst>
        <pc:spChg chg="mod">
          <ac:chgData name="Shefali Oza" userId="b6d86925-c367-4057-9a73-a9633078c5cb" providerId="ADAL" clId="{B2202724-9E8A-CD42-B753-CEEFCA304C07}" dt="2025-04-11T02:21:16.310" v="56383" actId="1035"/>
          <ac:spMkLst>
            <pc:docMk/>
            <pc:sldMk cId="3175293498" sldId="2147481569"/>
            <ac:spMk id="3" creationId="{C9FACBDF-CBA5-86BE-A8B8-ADB58A275D31}"/>
          </ac:spMkLst>
        </pc:spChg>
        <pc:spChg chg="mod">
          <ac:chgData name="Shefali Oza" userId="b6d86925-c367-4057-9a73-a9633078c5cb" providerId="ADAL" clId="{B2202724-9E8A-CD42-B753-CEEFCA304C07}" dt="2025-04-11T02:21:20.494" v="56386" actId="1036"/>
          <ac:spMkLst>
            <pc:docMk/>
            <pc:sldMk cId="3175293498" sldId="2147481569"/>
            <ac:spMk id="4" creationId="{0AF26AAE-5BD3-9B9B-5377-8D5326422EF5}"/>
          </ac:spMkLst>
        </pc:spChg>
        <pc:spChg chg="add del mod">
          <ac:chgData name="Shefali Oza" userId="b6d86925-c367-4057-9a73-a9633078c5cb" providerId="ADAL" clId="{B2202724-9E8A-CD42-B753-CEEFCA304C07}" dt="2025-04-11T02:21:20.494" v="56386" actId="1036"/>
          <ac:spMkLst>
            <pc:docMk/>
            <pc:sldMk cId="3175293498" sldId="2147481569"/>
            <ac:spMk id="5" creationId="{30E482D8-F020-5729-FCB6-F7DE88E46087}"/>
          </ac:spMkLst>
        </pc:spChg>
        <pc:spChg chg="mod">
          <ac:chgData name="Shefali Oza" userId="b6d86925-c367-4057-9a73-a9633078c5cb" providerId="ADAL" clId="{B2202724-9E8A-CD42-B753-CEEFCA304C07}" dt="2025-04-11T02:21:20.494" v="56386" actId="1036"/>
          <ac:spMkLst>
            <pc:docMk/>
            <pc:sldMk cId="3175293498" sldId="2147481569"/>
            <ac:spMk id="6" creationId="{512721D6-6DD8-F44E-466D-CAA4C5801FB4}"/>
          </ac:spMkLst>
        </pc:spChg>
        <pc:spChg chg="mod">
          <ac:chgData name="Shefali Oza" userId="b6d86925-c367-4057-9a73-a9633078c5cb" providerId="ADAL" clId="{B2202724-9E8A-CD42-B753-CEEFCA304C07}" dt="2025-04-11T02:21:20.494" v="56386" actId="1036"/>
          <ac:spMkLst>
            <pc:docMk/>
            <pc:sldMk cId="3175293498" sldId="2147481569"/>
            <ac:spMk id="14" creationId="{B83C2CF2-8781-299F-906E-51D7ED1428C9}"/>
          </ac:spMkLst>
        </pc:spChg>
        <pc:spChg chg="add mod">
          <ac:chgData name="Shefali Oza" userId="b6d86925-c367-4057-9a73-a9633078c5cb" providerId="ADAL" clId="{B2202724-9E8A-CD42-B753-CEEFCA304C07}" dt="2025-04-11T02:21:20.494" v="56386" actId="1036"/>
          <ac:spMkLst>
            <pc:docMk/>
            <pc:sldMk cId="3175293498" sldId="2147481569"/>
            <ac:spMk id="19" creationId="{DC083DEF-C001-565C-E733-E08B5DE24A45}"/>
          </ac:spMkLst>
        </pc:spChg>
        <pc:spChg chg="add mod">
          <ac:chgData name="Shefali Oza" userId="b6d86925-c367-4057-9a73-a9633078c5cb" providerId="ADAL" clId="{B2202724-9E8A-CD42-B753-CEEFCA304C07}" dt="2025-04-11T02:21:06.833" v="56377" actId="14100"/>
          <ac:spMkLst>
            <pc:docMk/>
            <pc:sldMk cId="3175293498" sldId="2147481569"/>
            <ac:spMk id="20" creationId="{BE1FF1F1-5FF5-8D83-7014-838A21C14398}"/>
          </ac:spMkLst>
        </pc:spChg>
      </pc:sldChg>
      <pc:sldChg chg="addSp delSp modSp add mod modNotesTx">
        <pc:chgData name="Shefali Oza" userId="b6d86925-c367-4057-9a73-a9633078c5cb" providerId="ADAL" clId="{B2202724-9E8A-CD42-B753-CEEFCA304C07}" dt="2025-05-14T19:53:16.862" v="80565" actId="114"/>
        <pc:sldMkLst>
          <pc:docMk/>
          <pc:sldMk cId="3885458881" sldId="2147481570"/>
        </pc:sldMkLst>
        <pc:spChg chg="mod">
          <ac:chgData name="Shefali Oza" userId="b6d86925-c367-4057-9a73-a9633078c5cb" providerId="ADAL" clId="{B2202724-9E8A-CD42-B753-CEEFCA304C07}" dt="2025-04-13T03:14:12.176" v="69948" actId="20577"/>
          <ac:spMkLst>
            <pc:docMk/>
            <pc:sldMk cId="3885458881" sldId="2147481570"/>
            <ac:spMk id="5" creationId="{6F83A313-B497-AFBE-404C-8FD35654C3A8}"/>
          </ac:spMkLst>
        </pc:spChg>
        <pc:graphicFrameChg chg="mod modGraphic">
          <ac:chgData name="Shefali Oza" userId="b6d86925-c367-4057-9a73-a9633078c5cb" providerId="ADAL" clId="{B2202724-9E8A-CD42-B753-CEEFCA304C07}" dt="2025-04-13T03:15:38.483" v="70173" actId="20577"/>
          <ac:graphicFrameMkLst>
            <pc:docMk/>
            <pc:sldMk cId="3885458881" sldId="2147481570"/>
            <ac:graphicFrameMk id="3" creationId="{B16D3A71-9131-D881-EC97-64443074F47D}"/>
          </ac:graphicFrameMkLst>
        </pc:graphicFrameChg>
      </pc:sldChg>
      <pc:sldChg chg="addSp delSp modSp add mod modNotesTx">
        <pc:chgData name="Shefali Oza" userId="b6d86925-c367-4057-9a73-a9633078c5cb" providerId="ADAL" clId="{B2202724-9E8A-CD42-B753-CEEFCA304C07}" dt="2025-05-14T19:53:51.847" v="80573" actId="114"/>
        <pc:sldMkLst>
          <pc:docMk/>
          <pc:sldMk cId="2442160473" sldId="2147481571"/>
        </pc:sldMkLst>
        <pc:spChg chg="mod">
          <ac:chgData name="Shefali Oza" userId="b6d86925-c367-4057-9a73-a9633078c5cb" providerId="ADAL" clId="{B2202724-9E8A-CD42-B753-CEEFCA304C07}" dt="2025-04-13T03:17:29.681" v="70251" actId="20577"/>
          <ac:spMkLst>
            <pc:docMk/>
            <pc:sldMk cId="2442160473" sldId="2147481571"/>
            <ac:spMk id="2" creationId="{FFB2B118-2365-C5A1-8FAE-EB963E61322C}"/>
          </ac:spMkLst>
        </pc:spChg>
        <pc:spChg chg="mod">
          <ac:chgData name="Shefali Oza" userId="b6d86925-c367-4057-9a73-a9633078c5cb" providerId="ADAL" clId="{B2202724-9E8A-CD42-B753-CEEFCA304C07}" dt="2025-04-13T03:17:17.415" v="70239" actId="1036"/>
          <ac:spMkLst>
            <pc:docMk/>
            <pc:sldMk cId="2442160473" sldId="2147481571"/>
            <ac:spMk id="3" creationId="{525568E9-3EFF-05C0-37AA-10E7698CCCB8}"/>
          </ac:spMkLst>
        </pc:spChg>
      </pc:sldChg>
      <pc:sldChg chg="add del">
        <pc:chgData name="Shefali Oza" userId="b6d86925-c367-4057-9a73-a9633078c5cb" providerId="ADAL" clId="{B2202724-9E8A-CD42-B753-CEEFCA304C07}" dt="2025-04-13T03:29:43.758" v="72351" actId="2696"/>
        <pc:sldMkLst>
          <pc:docMk/>
          <pc:sldMk cId="74295692" sldId="2147481572"/>
        </pc:sldMkLst>
      </pc:sldChg>
      <pc:sldChg chg="addSp delSp modSp add mod delAnim modAnim modNotesTx">
        <pc:chgData name="Shefali Oza" userId="b6d86925-c367-4057-9a73-a9633078c5cb" providerId="ADAL" clId="{B2202724-9E8A-CD42-B753-CEEFCA304C07}" dt="2025-05-15T19:47:49.492" v="80768"/>
        <pc:sldMkLst>
          <pc:docMk/>
          <pc:sldMk cId="2270584462" sldId="2147481573"/>
        </pc:sldMkLst>
        <pc:spChg chg="mod">
          <ac:chgData name="Shefali Oza" userId="b6d86925-c367-4057-9a73-a9633078c5cb" providerId="ADAL" clId="{B2202724-9E8A-CD42-B753-CEEFCA304C07}" dt="2025-04-13T03:28:53.096" v="72270" actId="20577"/>
          <ac:spMkLst>
            <pc:docMk/>
            <pc:sldMk cId="2270584462" sldId="2147481573"/>
            <ac:spMk id="3" creationId="{E37149DF-B5F4-FC1D-A0A7-445444604835}"/>
          </ac:spMkLst>
        </pc:spChg>
        <pc:spChg chg="mod">
          <ac:chgData name="Shefali Oza" userId="b6d86925-c367-4057-9a73-a9633078c5cb" providerId="ADAL" clId="{B2202724-9E8A-CD42-B753-CEEFCA304C07}" dt="2025-04-13T03:34:20.374" v="72644" actId="20577"/>
          <ac:spMkLst>
            <pc:docMk/>
            <pc:sldMk cId="2270584462" sldId="2147481573"/>
            <ac:spMk id="4" creationId="{EC1A5519-AC3F-A62E-4D70-058F353E8AC8}"/>
          </ac:spMkLst>
        </pc:spChg>
        <pc:spChg chg="mod">
          <ac:chgData name="Shefali Oza" userId="b6d86925-c367-4057-9a73-a9633078c5cb" providerId="ADAL" clId="{B2202724-9E8A-CD42-B753-CEEFCA304C07}" dt="2025-04-13T03:33:25.027" v="72556" actId="14100"/>
          <ac:spMkLst>
            <pc:docMk/>
            <pc:sldMk cId="2270584462" sldId="2147481573"/>
            <ac:spMk id="26" creationId="{9D760EA1-8863-EE7F-B084-BB628FB689F8}"/>
          </ac:spMkLst>
        </pc:spChg>
        <pc:spChg chg="mod">
          <ac:chgData name="Shefali Oza" userId="b6d86925-c367-4057-9a73-a9633078c5cb" providerId="ADAL" clId="{B2202724-9E8A-CD42-B753-CEEFCA304C07}" dt="2025-04-13T03:32:52.387" v="72521" actId="1076"/>
          <ac:spMkLst>
            <pc:docMk/>
            <pc:sldMk cId="2270584462" sldId="2147481573"/>
            <ac:spMk id="34" creationId="{588A3F62-9F39-0F5A-52C4-6984536AC13B}"/>
          </ac:spMkLst>
        </pc:spChg>
        <pc:spChg chg="mod">
          <ac:chgData name="Shefali Oza" userId="b6d86925-c367-4057-9a73-a9633078c5cb" providerId="ADAL" clId="{B2202724-9E8A-CD42-B753-CEEFCA304C07}" dt="2025-04-13T03:33:33.864" v="72566" actId="20577"/>
          <ac:spMkLst>
            <pc:docMk/>
            <pc:sldMk cId="2270584462" sldId="2147481573"/>
            <ac:spMk id="36" creationId="{5C774813-C3D2-8BDB-0CAE-51C35B8FCF36}"/>
          </ac:spMkLst>
        </pc:spChg>
        <pc:spChg chg="mod">
          <ac:chgData name="Shefali Oza" userId="b6d86925-c367-4057-9a73-a9633078c5cb" providerId="ADAL" clId="{B2202724-9E8A-CD42-B753-CEEFCA304C07}" dt="2025-04-13T03:29:29.648" v="72321" actId="14100"/>
          <ac:spMkLst>
            <pc:docMk/>
            <pc:sldMk cId="2270584462" sldId="2147481573"/>
            <ac:spMk id="43" creationId="{0AAC9358-C43A-070A-87E2-CFC3B38D71DB}"/>
          </ac:spMkLst>
        </pc:spChg>
      </pc:sldChg>
      <pc:sldChg chg="add del">
        <pc:chgData name="Shefali Oza" userId="b6d86925-c367-4057-9a73-a9633078c5cb" providerId="ADAL" clId="{B2202724-9E8A-CD42-B753-CEEFCA304C07}" dt="2025-04-13T18:43:10.642" v="72847"/>
        <pc:sldMkLst>
          <pc:docMk/>
          <pc:sldMk cId="2800202023" sldId="2147481574"/>
        </pc:sldMkLst>
      </pc:sldChg>
      <pc:sldChg chg="add del">
        <pc:chgData name="Shefali Oza" userId="b6d86925-c367-4057-9a73-a9633078c5cb" providerId="ADAL" clId="{B2202724-9E8A-CD42-B753-CEEFCA304C07}" dt="2025-04-13T18:43:37.045" v="72850" actId="2696"/>
        <pc:sldMkLst>
          <pc:docMk/>
          <pc:sldMk cId="2806385287" sldId="2147481574"/>
        </pc:sldMkLst>
      </pc:sldChg>
      <pc:sldChg chg="modSp add mod modAnim modNotesTx">
        <pc:chgData name="Shefali Oza" userId="b6d86925-c367-4057-9a73-a9633078c5cb" providerId="ADAL" clId="{B2202724-9E8A-CD42-B753-CEEFCA304C07}" dt="2025-04-13T19:23:43.358" v="74066" actId="1076"/>
        <pc:sldMkLst>
          <pc:docMk/>
          <pc:sldMk cId="1546494165" sldId="2147481575"/>
        </pc:sldMkLst>
      </pc:sldChg>
      <pc:sldChg chg="add del">
        <pc:chgData name="Shefali Oza" userId="b6d86925-c367-4057-9a73-a9633078c5cb" providerId="ADAL" clId="{B2202724-9E8A-CD42-B753-CEEFCA304C07}" dt="2025-04-13T18:43:10.642" v="72847"/>
        <pc:sldMkLst>
          <pc:docMk/>
          <pc:sldMk cId="1825061111" sldId="2147481575"/>
        </pc:sldMkLst>
      </pc:sldChg>
      <pc:sldChg chg="addSp delSp modSp add mod delAnim modAnim modNotesTx">
        <pc:chgData name="Shefali Oza" userId="b6d86925-c367-4057-9a73-a9633078c5cb" providerId="ADAL" clId="{B2202724-9E8A-CD42-B753-CEEFCA304C07}" dt="2025-04-13T19:23:49.007" v="74068" actId="1076"/>
        <pc:sldMkLst>
          <pc:docMk/>
          <pc:sldMk cId="115957140" sldId="2147481576"/>
        </pc:sldMkLst>
      </pc:sldChg>
      <pc:sldChg chg="add del">
        <pc:chgData name="Shefali Oza" userId="b6d86925-c367-4057-9a73-a9633078c5cb" providerId="ADAL" clId="{B2202724-9E8A-CD42-B753-CEEFCA304C07}" dt="2025-04-13T18:43:10.642" v="72847"/>
        <pc:sldMkLst>
          <pc:docMk/>
          <pc:sldMk cId="3288926494" sldId="2147481576"/>
        </pc:sldMkLst>
      </pc:sldChg>
      <pc:sldChg chg="delSp modSp add del mod modNotesTx">
        <pc:chgData name="Shefali Oza" userId="b6d86925-c367-4057-9a73-a9633078c5cb" providerId="ADAL" clId="{B2202724-9E8A-CD42-B753-CEEFCA304C07}" dt="2025-04-13T18:52:07.106" v="73763" actId="2696"/>
        <pc:sldMkLst>
          <pc:docMk/>
          <pc:sldMk cId="612699411" sldId="2147481577"/>
        </pc:sldMkLst>
      </pc:sldChg>
      <pc:sldChg chg="add del">
        <pc:chgData name="Shefali Oza" userId="b6d86925-c367-4057-9a73-a9633078c5cb" providerId="ADAL" clId="{B2202724-9E8A-CD42-B753-CEEFCA304C07}" dt="2025-04-13T18:43:10.642" v="72847"/>
        <pc:sldMkLst>
          <pc:docMk/>
          <pc:sldMk cId="3087075058" sldId="2147481577"/>
        </pc:sldMkLst>
      </pc:sldChg>
      <pc:sldChg chg="add del">
        <pc:chgData name="Shefali Oza" userId="b6d86925-c367-4057-9a73-a9633078c5cb" providerId="ADAL" clId="{B2202724-9E8A-CD42-B753-CEEFCA304C07}" dt="2025-04-13T18:43:10.642" v="72847"/>
        <pc:sldMkLst>
          <pc:docMk/>
          <pc:sldMk cId="705516178" sldId="2147481578"/>
        </pc:sldMkLst>
      </pc:sldChg>
      <pc:sldChg chg="add del modNotesTx">
        <pc:chgData name="Shefali Oza" userId="b6d86925-c367-4057-9a73-a9633078c5cb" providerId="ADAL" clId="{B2202724-9E8A-CD42-B753-CEEFCA304C07}" dt="2025-04-13T18:52:07.561" v="73764" actId="2696"/>
        <pc:sldMkLst>
          <pc:docMk/>
          <pc:sldMk cId="1355245039" sldId="2147481578"/>
        </pc:sldMkLst>
      </pc:sldChg>
      <pc:sldChg chg="add del modNotesTx">
        <pc:chgData name="Shefali Oza" userId="b6d86925-c367-4057-9a73-a9633078c5cb" providerId="ADAL" clId="{B2202724-9E8A-CD42-B753-CEEFCA304C07}" dt="2025-04-13T18:52:08.017" v="73765" actId="2696"/>
        <pc:sldMkLst>
          <pc:docMk/>
          <pc:sldMk cId="1408452989" sldId="2147481579"/>
        </pc:sldMkLst>
      </pc:sldChg>
      <pc:sldChg chg="add del">
        <pc:chgData name="Shefali Oza" userId="b6d86925-c367-4057-9a73-a9633078c5cb" providerId="ADAL" clId="{B2202724-9E8A-CD42-B753-CEEFCA304C07}" dt="2025-04-13T18:43:10.642" v="72847"/>
        <pc:sldMkLst>
          <pc:docMk/>
          <pc:sldMk cId="1921563607" sldId="2147481579"/>
        </pc:sldMkLst>
      </pc:sldChg>
      <pc:sldChg chg="add del modNotesTx">
        <pc:chgData name="Shefali Oza" userId="b6d86925-c367-4057-9a73-a9633078c5cb" providerId="ADAL" clId="{B2202724-9E8A-CD42-B753-CEEFCA304C07}" dt="2025-04-13T18:52:08.510" v="73766" actId="2696"/>
        <pc:sldMkLst>
          <pc:docMk/>
          <pc:sldMk cId="1198890045" sldId="2147481580"/>
        </pc:sldMkLst>
      </pc:sldChg>
      <pc:sldChg chg="add del">
        <pc:chgData name="Shefali Oza" userId="b6d86925-c367-4057-9a73-a9633078c5cb" providerId="ADAL" clId="{B2202724-9E8A-CD42-B753-CEEFCA304C07}" dt="2025-04-13T18:43:10.642" v="72847"/>
        <pc:sldMkLst>
          <pc:docMk/>
          <pc:sldMk cId="3051920610" sldId="2147481580"/>
        </pc:sldMkLst>
      </pc:sldChg>
      <pc:sldChg chg="add del">
        <pc:chgData name="Shefali Oza" userId="b6d86925-c367-4057-9a73-a9633078c5cb" providerId="ADAL" clId="{B2202724-9E8A-CD42-B753-CEEFCA304C07}" dt="2025-04-13T18:43:10.642" v="72847"/>
        <pc:sldMkLst>
          <pc:docMk/>
          <pc:sldMk cId="1217733998" sldId="2147481581"/>
        </pc:sldMkLst>
      </pc:sldChg>
      <pc:sldChg chg="add del">
        <pc:chgData name="Shefali Oza" userId="b6d86925-c367-4057-9a73-a9633078c5cb" providerId="ADAL" clId="{B2202724-9E8A-CD42-B753-CEEFCA304C07}" dt="2025-04-13T18:53:52.400" v="73814" actId="2696"/>
        <pc:sldMkLst>
          <pc:docMk/>
          <pc:sldMk cId="3303202247" sldId="2147481581"/>
        </pc:sldMkLst>
      </pc:sldChg>
      <pc:sldChg chg="add del">
        <pc:chgData name="Shefali Oza" userId="b6d86925-c367-4057-9a73-a9633078c5cb" providerId="ADAL" clId="{B2202724-9E8A-CD42-B753-CEEFCA304C07}" dt="2025-04-13T18:43:10.642" v="72847"/>
        <pc:sldMkLst>
          <pc:docMk/>
          <pc:sldMk cId="866741651" sldId="2147481582"/>
        </pc:sldMkLst>
      </pc:sldChg>
      <pc:sldChg chg="add del">
        <pc:chgData name="Shefali Oza" userId="b6d86925-c367-4057-9a73-a9633078c5cb" providerId="ADAL" clId="{B2202724-9E8A-CD42-B753-CEEFCA304C07}" dt="2025-04-13T18:53:52.723" v="73815" actId="2696"/>
        <pc:sldMkLst>
          <pc:docMk/>
          <pc:sldMk cId="1892852732" sldId="2147481582"/>
        </pc:sldMkLst>
      </pc:sldChg>
      <pc:sldChg chg="add del">
        <pc:chgData name="Shefali Oza" userId="b6d86925-c367-4057-9a73-a9633078c5cb" providerId="ADAL" clId="{B2202724-9E8A-CD42-B753-CEEFCA304C07}" dt="2025-04-13T18:53:53.098" v="73816" actId="2696"/>
        <pc:sldMkLst>
          <pc:docMk/>
          <pc:sldMk cId="143283390" sldId="2147481583"/>
        </pc:sldMkLst>
      </pc:sldChg>
      <pc:sldChg chg="add del">
        <pc:chgData name="Shefali Oza" userId="b6d86925-c367-4057-9a73-a9633078c5cb" providerId="ADAL" clId="{B2202724-9E8A-CD42-B753-CEEFCA304C07}" dt="2025-04-13T18:43:10.642" v="72847"/>
        <pc:sldMkLst>
          <pc:docMk/>
          <pc:sldMk cId="2014006781" sldId="2147481583"/>
        </pc:sldMkLst>
      </pc:sldChg>
      <pc:sldChg chg="add del">
        <pc:chgData name="Shefali Oza" userId="b6d86925-c367-4057-9a73-a9633078c5cb" providerId="ADAL" clId="{B2202724-9E8A-CD42-B753-CEEFCA304C07}" dt="2025-04-13T18:53:53.535" v="73817" actId="2696"/>
        <pc:sldMkLst>
          <pc:docMk/>
          <pc:sldMk cId="2275999345" sldId="2147481584"/>
        </pc:sldMkLst>
      </pc:sldChg>
      <pc:sldChg chg="add del">
        <pc:chgData name="Shefali Oza" userId="b6d86925-c367-4057-9a73-a9633078c5cb" providerId="ADAL" clId="{B2202724-9E8A-CD42-B753-CEEFCA304C07}" dt="2025-04-13T18:43:10.642" v="72847"/>
        <pc:sldMkLst>
          <pc:docMk/>
          <pc:sldMk cId="3638257522" sldId="2147481584"/>
        </pc:sldMkLst>
      </pc:sldChg>
      <pc:sldChg chg="add del">
        <pc:chgData name="Shefali Oza" userId="b6d86925-c367-4057-9a73-a9633078c5cb" providerId="ADAL" clId="{B2202724-9E8A-CD42-B753-CEEFCA304C07}" dt="2025-04-13T18:43:10.642" v="72847"/>
        <pc:sldMkLst>
          <pc:docMk/>
          <pc:sldMk cId="384500709" sldId="2147481585"/>
        </pc:sldMkLst>
      </pc:sldChg>
      <pc:sldChg chg="add del">
        <pc:chgData name="Shefali Oza" userId="b6d86925-c367-4057-9a73-a9633078c5cb" providerId="ADAL" clId="{B2202724-9E8A-CD42-B753-CEEFCA304C07}" dt="2025-04-13T18:53:54.172" v="73818" actId="2696"/>
        <pc:sldMkLst>
          <pc:docMk/>
          <pc:sldMk cId="3173200815" sldId="2147481585"/>
        </pc:sldMkLst>
      </pc:sldChg>
      <pc:sldChg chg="addSp delSp modSp add mod delAnim modAnim modNotesTx">
        <pc:chgData name="Shefali Oza" userId="b6d86925-c367-4057-9a73-a9633078c5cb" providerId="ADAL" clId="{B2202724-9E8A-CD42-B753-CEEFCA304C07}" dt="2025-04-13T18:55:31.602" v="73904" actId="207"/>
        <pc:sldMkLst>
          <pc:docMk/>
          <pc:sldMk cId="419120769" sldId="2147481586"/>
        </pc:sldMkLst>
      </pc:sldChg>
      <pc:sldChg chg="add del">
        <pc:chgData name="Shefali Oza" userId="b6d86925-c367-4057-9a73-a9633078c5cb" providerId="ADAL" clId="{B2202724-9E8A-CD42-B753-CEEFCA304C07}" dt="2025-04-13T18:43:10.642" v="72847"/>
        <pc:sldMkLst>
          <pc:docMk/>
          <pc:sldMk cId="1731255956" sldId="2147481586"/>
        </pc:sldMkLst>
      </pc:sldChg>
      <pc:sldChg chg="addSp modSp add">
        <pc:chgData name="Shefali Oza" userId="b6d86925-c367-4057-9a73-a9633078c5cb" providerId="ADAL" clId="{B2202724-9E8A-CD42-B753-CEEFCA304C07}" dt="2025-04-13T18:55:39.001" v="73910"/>
        <pc:sldMkLst>
          <pc:docMk/>
          <pc:sldMk cId="3095927578" sldId="2147481587"/>
        </pc:sldMkLst>
      </pc:sldChg>
      <pc:sldChg chg="addSp delSp modSp add mod modNotesTx">
        <pc:chgData name="Shefali Oza" userId="b6d86925-c367-4057-9a73-a9633078c5cb" providerId="ADAL" clId="{B2202724-9E8A-CD42-B753-CEEFCA304C07}" dt="2025-04-13T19:15:50.449" v="74004"/>
        <pc:sldMkLst>
          <pc:docMk/>
          <pc:sldMk cId="3215135712" sldId="2147481588"/>
        </pc:sldMkLst>
      </pc:sldChg>
      <pc:sldChg chg="addSp delSp modSp add mod">
        <pc:chgData name="Shefali Oza" userId="b6d86925-c367-4057-9a73-a9633078c5cb" providerId="ADAL" clId="{B2202724-9E8A-CD42-B753-CEEFCA304C07}" dt="2025-04-13T19:16:48.626" v="74054" actId="20577"/>
        <pc:sldMkLst>
          <pc:docMk/>
          <pc:sldMk cId="1614459730" sldId="2147481589"/>
        </pc:sldMkLst>
      </pc:sldChg>
      <pc:sldChg chg="addSp modSp add">
        <pc:chgData name="Shefali Oza" userId="b6d86925-c367-4057-9a73-a9633078c5cb" providerId="ADAL" clId="{B2202724-9E8A-CD42-B753-CEEFCA304C07}" dt="2025-04-13T18:55:35.540" v="73907"/>
        <pc:sldMkLst>
          <pc:docMk/>
          <pc:sldMk cId="1862676505" sldId="2147481590"/>
        </pc:sldMkLst>
      </pc:sldChg>
      <pc:sldChg chg="addSp modSp add">
        <pc:chgData name="Shefali Oza" userId="b6d86925-c367-4057-9a73-a9633078c5cb" providerId="ADAL" clId="{B2202724-9E8A-CD42-B753-CEEFCA304C07}" dt="2025-04-13T18:55:34.741" v="73906"/>
        <pc:sldMkLst>
          <pc:docMk/>
          <pc:sldMk cId="3343044252" sldId="2147481591"/>
        </pc:sldMkLst>
      </pc:sldChg>
      <pc:sldChg chg="addSp modSp add">
        <pc:chgData name="Shefali Oza" userId="b6d86925-c367-4057-9a73-a9633078c5cb" providerId="ADAL" clId="{B2202724-9E8A-CD42-B753-CEEFCA304C07}" dt="2025-04-13T18:55:33.988" v="73905"/>
        <pc:sldMkLst>
          <pc:docMk/>
          <pc:sldMk cId="1122475960" sldId="2147481592"/>
        </pc:sldMkLst>
      </pc:sldChg>
      <pc:sldChg chg="addSp delSp modSp add mod">
        <pc:chgData name="Shefali Oza" userId="b6d86925-c367-4057-9a73-a9633078c5cb" providerId="ADAL" clId="{B2202724-9E8A-CD42-B753-CEEFCA304C07}" dt="2025-04-13T19:29:51.854" v="74199" actId="20577"/>
        <pc:sldMkLst>
          <pc:docMk/>
          <pc:sldMk cId="3290365773" sldId="2147481593"/>
        </pc:sldMkLst>
      </pc:sldChg>
      <pc:sldChg chg="add">
        <pc:chgData name="Shefali Oza" userId="b6d86925-c367-4057-9a73-a9633078c5cb" providerId="ADAL" clId="{B2202724-9E8A-CD42-B753-CEEFCA304C07}" dt="2025-04-13T19:20:23.790" v="74056"/>
        <pc:sldMkLst>
          <pc:docMk/>
          <pc:sldMk cId="3219068988" sldId="2147481594"/>
        </pc:sldMkLst>
      </pc:sldChg>
      <pc:sldChg chg="add">
        <pc:chgData name="Shefali Oza" userId="b6d86925-c367-4057-9a73-a9633078c5cb" providerId="ADAL" clId="{B2202724-9E8A-CD42-B753-CEEFCA304C07}" dt="2025-04-13T19:20:28.537" v="74057"/>
        <pc:sldMkLst>
          <pc:docMk/>
          <pc:sldMk cId="1750539514" sldId="2147481595"/>
        </pc:sldMkLst>
      </pc:sldChg>
      <pc:sldChg chg="modAnim">
        <pc:chgData name="Shefali Oza" userId="b6d86925-c367-4057-9a73-a9633078c5cb" providerId="ADAL" clId="{B2202724-9E8A-CD42-B753-CEEFCA304C07}" dt="2025-05-15T19:43:02.926" v="80703"/>
        <pc:sldMkLst>
          <pc:docMk/>
          <pc:sldMk cId="2520894595" sldId="2147481596"/>
        </pc:sldMkLst>
      </pc:sldChg>
      <pc:sldChg chg="modAnim modNotesTx">
        <pc:chgData name="Shefali Oza" userId="b6d86925-c367-4057-9a73-a9633078c5cb" providerId="ADAL" clId="{B2202724-9E8A-CD42-B753-CEEFCA304C07}" dt="2025-05-15T19:43:06.423" v="80705"/>
        <pc:sldMkLst>
          <pc:docMk/>
          <pc:sldMk cId="3425700422" sldId="2147481597"/>
        </pc:sldMkLst>
      </pc:sldChg>
      <pc:sldChg chg="modAnim modNotesTx">
        <pc:chgData name="Shefali Oza" userId="b6d86925-c367-4057-9a73-a9633078c5cb" providerId="ADAL" clId="{B2202724-9E8A-CD42-B753-CEEFCA304C07}" dt="2025-05-15T19:43:09.369" v="80707"/>
        <pc:sldMkLst>
          <pc:docMk/>
          <pc:sldMk cId="1903139116" sldId="2147481598"/>
        </pc:sldMkLst>
      </pc:sldChg>
      <pc:sldChg chg="modAnim modNotesTx">
        <pc:chgData name="Shefali Oza" userId="b6d86925-c367-4057-9a73-a9633078c5cb" providerId="ADAL" clId="{B2202724-9E8A-CD42-B753-CEEFCA304C07}" dt="2025-05-15T19:43:12.733" v="80709"/>
        <pc:sldMkLst>
          <pc:docMk/>
          <pc:sldMk cId="479946479" sldId="2147481599"/>
        </pc:sldMkLst>
      </pc:sldChg>
      <pc:sldChg chg="modAnim modNotesTx">
        <pc:chgData name="Shefali Oza" userId="b6d86925-c367-4057-9a73-a9633078c5cb" providerId="ADAL" clId="{B2202724-9E8A-CD42-B753-CEEFCA304C07}" dt="2025-05-15T19:43:15.428" v="80711"/>
        <pc:sldMkLst>
          <pc:docMk/>
          <pc:sldMk cId="2016607820" sldId="2147481600"/>
        </pc:sldMkLst>
      </pc:sldChg>
      <pc:sldChg chg="modAnim modNotesTx">
        <pc:chgData name="Shefali Oza" userId="b6d86925-c367-4057-9a73-a9633078c5cb" providerId="ADAL" clId="{B2202724-9E8A-CD42-B753-CEEFCA304C07}" dt="2025-05-15T19:43:19.010" v="80713"/>
        <pc:sldMkLst>
          <pc:docMk/>
          <pc:sldMk cId="882107467" sldId="2147481601"/>
        </pc:sldMkLst>
      </pc:sldChg>
      <pc:sldChg chg="modAnim modNotesTx">
        <pc:chgData name="Shefali Oza" userId="b6d86925-c367-4057-9a73-a9633078c5cb" providerId="ADAL" clId="{B2202724-9E8A-CD42-B753-CEEFCA304C07}" dt="2025-05-15T19:43:21.352" v="80715"/>
        <pc:sldMkLst>
          <pc:docMk/>
          <pc:sldMk cId="3811365269" sldId="2147481602"/>
        </pc:sldMkLst>
      </pc:sldChg>
      <pc:sldChg chg="modAnim modNotesTx">
        <pc:chgData name="Shefali Oza" userId="b6d86925-c367-4057-9a73-a9633078c5cb" providerId="ADAL" clId="{B2202724-9E8A-CD42-B753-CEEFCA304C07}" dt="2025-05-15T19:43:24.041" v="80717"/>
        <pc:sldMkLst>
          <pc:docMk/>
          <pc:sldMk cId="3751025528" sldId="2147481603"/>
        </pc:sldMkLst>
      </pc:sldChg>
      <pc:sldChg chg="modAnim modNotesTx">
        <pc:chgData name="Shefali Oza" userId="b6d86925-c367-4057-9a73-a9633078c5cb" providerId="ADAL" clId="{B2202724-9E8A-CD42-B753-CEEFCA304C07}" dt="2025-05-15T19:43:27.038" v="80719"/>
        <pc:sldMkLst>
          <pc:docMk/>
          <pc:sldMk cId="3749682357" sldId="2147481604"/>
        </pc:sldMkLst>
      </pc:sldChg>
      <pc:sldChg chg="modAnim modNotesTx">
        <pc:chgData name="Shefali Oza" userId="b6d86925-c367-4057-9a73-a9633078c5cb" providerId="ADAL" clId="{B2202724-9E8A-CD42-B753-CEEFCA304C07}" dt="2025-05-15T19:43:29.958" v="80721"/>
        <pc:sldMkLst>
          <pc:docMk/>
          <pc:sldMk cId="4255480914" sldId="2147481605"/>
        </pc:sldMkLst>
      </pc:sldChg>
      <pc:sldChg chg="modAnim modNotesTx">
        <pc:chgData name="Shefali Oza" userId="b6d86925-c367-4057-9a73-a9633078c5cb" providerId="ADAL" clId="{B2202724-9E8A-CD42-B753-CEEFCA304C07}" dt="2025-05-15T19:43:33.637" v="80723"/>
        <pc:sldMkLst>
          <pc:docMk/>
          <pc:sldMk cId="1950484572" sldId="2147481606"/>
        </pc:sldMkLst>
      </pc:sldChg>
      <pc:sldChg chg="modAnim modNotesTx">
        <pc:chgData name="Shefali Oza" userId="b6d86925-c367-4057-9a73-a9633078c5cb" providerId="ADAL" clId="{B2202724-9E8A-CD42-B753-CEEFCA304C07}" dt="2025-05-15T19:43:47.785" v="80731"/>
        <pc:sldMkLst>
          <pc:docMk/>
          <pc:sldMk cId="552862160" sldId="2147481607"/>
        </pc:sldMkLst>
      </pc:sldChg>
      <pc:sldChg chg="addSp delSp modSp add mod ord delAnim modNotesTx">
        <pc:chgData name="Shefali Oza" userId="b6d86925-c367-4057-9a73-a9633078c5cb" providerId="ADAL" clId="{B2202724-9E8A-CD42-B753-CEEFCA304C07}" dt="2025-04-16T00:30:55.232" v="77849" actId="20577"/>
        <pc:sldMkLst>
          <pc:docMk/>
          <pc:sldMk cId="65833203" sldId="2147481608"/>
        </pc:sldMkLst>
        <pc:picChg chg="mod">
          <ac:chgData name="Shefali Oza" userId="b6d86925-c367-4057-9a73-a9633078c5cb" providerId="ADAL" clId="{B2202724-9E8A-CD42-B753-CEEFCA304C07}" dt="2025-04-16T00:26:05.285" v="77077" actId="1076"/>
          <ac:picMkLst>
            <pc:docMk/>
            <pc:sldMk cId="65833203" sldId="2147481608"/>
            <ac:picMk id="1026" creationId="{24935E4E-A206-6317-53B8-E2D38CF8EF52}"/>
          </ac:picMkLst>
        </pc:picChg>
      </pc:sldChg>
      <pc:sldChg chg="add del">
        <pc:chgData name="Shefali Oza" userId="b6d86925-c367-4057-9a73-a9633078c5cb" providerId="ADAL" clId="{B2202724-9E8A-CD42-B753-CEEFCA304C07}" dt="2025-04-16T00:31:58.179" v="77861"/>
        <pc:sldMkLst>
          <pc:docMk/>
          <pc:sldMk cId="1355098350" sldId="2147481609"/>
        </pc:sldMkLst>
      </pc:sldChg>
      <pc:sldChg chg="add del">
        <pc:chgData name="Shefali Oza" userId="b6d86925-c367-4057-9a73-a9633078c5cb" providerId="ADAL" clId="{B2202724-9E8A-CD42-B753-CEEFCA304C07}" dt="2025-04-16T15:56:06.486" v="78230" actId="2696"/>
        <pc:sldMkLst>
          <pc:docMk/>
          <pc:sldMk cId="1769510856" sldId="2147481609"/>
        </pc:sldMkLst>
      </pc:sldChg>
      <pc:sldChg chg="addSp delSp modSp add mod modNotesTx">
        <pc:chgData name="Shefali Oza" userId="b6d86925-c367-4057-9a73-a9633078c5cb" providerId="ADAL" clId="{B2202724-9E8A-CD42-B753-CEEFCA304C07}" dt="2025-05-14T19:46:08.709" v="80473" actId="114"/>
        <pc:sldMkLst>
          <pc:docMk/>
          <pc:sldMk cId="2873612753" sldId="2147481609"/>
        </pc:sldMkLst>
        <pc:spChg chg="mod">
          <ac:chgData name="Shefali Oza" userId="b6d86925-c367-4057-9a73-a9633078c5cb" providerId="ADAL" clId="{B2202724-9E8A-CD42-B753-CEEFCA304C07}" dt="2025-05-07T00:02:49.809" v="80054" actId="1076"/>
          <ac:spMkLst>
            <pc:docMk/>
            <pc:sldMk cId="2873612753" sldId="2147481609"/>
            <ac:spMk id="2" creationId="{9B69764E-F905-0F5D-09C5-12C58F225DE4}"/>
          </ac:spMkLst>
        </pc:spChg>
        <pc:spChg chg="mod">
          <ac:chgData name="Shefali Oza" userId="b6d86925-c367-4057-9a73-a9633078c5cb" providerId="ADAL" clId="{B2202724-9E8A-CD42-B753-CEEFCA304C07}" dt="2025-05-07T00:39:38.990" v="80404" actId="20577"/>
          <ac:spMkLst>
            <pc:docMk/>
            <pc:sldMk cId="2873612753" sldId="2147481609"/>
            <ac:spMk id="5" creationId="{E29C8A2B-7B83-13D7-3B40-10301B2C9E51}"/>
          </ac:spMkLst>
        </pc:spChg>
      </pc:sldChg>
      <pc:sldChg chg="delSp modSp add del mod">
        <pc:chgData name="Shefali Oza" userId="b6d86925-c367-4057-9a73-a9633078c5cb" providerId="ADAL" clId="{B2202724-9E8A-CD42-B753-CEEFCA304C07}" dt="2025-05-07T00:12:32.047" v="80286" actId="2696"/>
        <pc:sldMkLst>
          <pc:docMk/>
          <pc:sldMk cId="1167871767" sldId="2147481610"/>
        </pc:sldMkLst>
      </pc:sldChg>
    </pc:docChg>
  </pc:docChgLst>
  <pc:docChgLst>
    <pc:chgData name="Marie Deveaux" userId="9fc0be8f-9df8-4ccb-8fb2-ba99b4811463" providerId="ADAL" clId="{34EDCEEA-BF45-E849-B5C1-4D93E14D7753}"/>
    <pc:docChg chg="delMainMaster">
      <pc:chgData name="Marie Deveaux" userId="9fc0be8f-9df8-4ccb-8fb2-ba99b4811463" providerId="ADAL" clId="{34EDCEEA-BF45-E849-B5C1-4D93E14D7753}" dt="2025-05-22T19:30:18.359" v="2" actId="2696"/>
      <pc:docMkLst>
        <pc:docMk/>
      </pc:docMkLst>
      <pc:sldMasterChg chg="del">
        <pc:chgData name="Marie Deveaux" userId="9fc0be8f-9df8-4ccb-8fb2-ba99b4811463" providerId="ADAL" clId="{34EDCEEA-BF45-E849-B5C1-4D93E14D7753}" dt="2025-05-22T19:30:10.912" v="0" actId="2696"/>
        <pc:sldMasterMkLst>
          <pc:docMk/>
          <pc:sldMasterMk cId="3601369137" sldId="2147483983"/>
        </pc:sldMasterMkLst>
      </pc:sldMasterChg>
      <pc:sldMasterChg chg="del">
        <pc:chgData name="Marie Deveaux" userId="9fc0be8f-9df8-4ccb-8fb2-ba99b4811463" providerId="ADAL" clId="{34EDCEEA-BF45-E849-B5C1-4D93E14D7753}" dt="2025-05-22T19:30:14.409" v="1" actId="2696"/>
        <pc:sldMasterMkLst>
          <pc:docMk/>
          <pc:sldMasterMk cId="1977825953" sldId="2147484012"/>
        </pc:sldMasterMkLst>
      </pc:sldMasterChg>
      <pc:sldMasterChg chg="del">
        <pc:chgData name="Marie Deveaux" userId="9fc0be8f-9df8-4ccb-8fb2-ba99b4811463" providerId="ADAL" clId="{34EDCEEA-BF45-E849-B5C1-4D93E14D7753}" dt="2025-05-22T19:30:18.359" v="2" actId="2696"/>
        <pc:sldMasterMkLst>
          <pc:docMk/>
          <pc:sldMasterMk cId="3852036476" sldId="2147484046"/>
        </pc:sldMasterMkLst>
      </pc:sldMasterChg>
    </pc:docChg>
  </pc:docChgLst>
  <pc:docChgLst>
    <pc:chgData name="Marie Deveaux" userId="S::mdeveaux@rtsl.org::9fc0be8f-9df8-4ccb-8fb2-ba99b4811463" providerId="AD" clId="Web-{23D9EE40-1207-847B-172D-DB10E6A381D1}"/>
    <pc:docChg chg="modSld">
      <pc:chgData name="Marie Deveaux" userId="S::mdeveaux@rtsl.org::9fc0be8f-9df8-4ccb-8fb2-ba99b4811463" providerId="AD" clId="Web-{23D9EE40-1207-847B-172D-DB10E6A381D1}" dt="2025-04-18T13:16:46.373" v="57" actId="14100"/>
      <pc:docMkLst>
        <pc:docMk/>
      </pc:docMkLst>
      <pc:sldChg chg="modSp">
        <pc:chgData name="Marie Deveaux" userId="S::mdeveaux@rtsl.org::9fc0be8f-9df8-4ccb-8fb2-ba99b4811463" providerId="AD" clId="Web-{23D9EE40-1207-847B-172D-DB10E6A381D1}" dt="2025-04-18T13:16:46.373" v="57" actId="14100"/>
        <pc:sldMkLst>
          <pc:docMk/>
          <pc:sldMk cId="3549601089" sldId="2145705815"/>
        </pc:sldMkLst>
        <pc:spChg chg="mod">
          <ac:chgData name="Marie Deveaux" userId="S::mdeveaux@rtsl.org::9fc0be8f-9df8-4ccb-8fb2-ba99b4811463" providerId="AD" clId="Web-{23D9EE40-1207-847B-172D-DB10E6A381D1}" dt="2025-04-18T13:16:43.686" v="55" actId="1076"/>
          <ac:spMkLst>
            <pc:docMk/>
            <pc:sldMk cId="3549601089" sldId="2145705815"/>
            <ac:spMk id="2" creationId="{D2617422-9542-449F-7F0D-E7B17710E09A}"/>
          </ac:spMkLst>
        </pc:spChg>
        <pc:spChg chg="mod">
          <ac:chgData name="Marie Deveaux" userId="S::mdeveaux@rtsl.org::9fc0be8f-9df8-4ccb-8fb2-ba99b4811463" providerId="AD" clId="Web-{23D9EE40-1207-847B-172D-DB10E6A381D1}" dt="2025-04-18T13:16:46.373" v="57" actId="14100"/>
          <ac:spMkLst>
            <pc:docMk/>
            <pc:sldMk cId="3549601089" sldId="2145705815"/>
            <ac:spMk id="4" creationId="{85677E22-A15B-DB43-6FFD-02164C1D520E}"/>
          </ac:spMkLst>
        </pc:spChg>
      </pc:sldChg>
      <pc:sldChg chg="addSp delSp modSp">
        <pc:chgData name="Marie Deveaux" userId="S::mdeveaux@rtsl.org::9fc0be8f-9df8-4ccb-8fb2-ba99b4811463" providerId="AD" clId="Web-{23D9EE40-1207-847B-172D-DB10E6A381D1}" dt="2025-04-18T13:14:18.592" v="44"/>
        <pc:sldMkLst>
          <pc:docMk/>
          <pc:sldMk cId="1383627889" sldId="2147480426"/>
        </pc:sldMkLst>
        <pc:spChg chg="add">
          <ac:chgData name="Marie Deveaux" userId="S::mdeveaux@rtsl.org::9fc0be8f-9df8-4ccb-8fb2-ba99b4811463" providerId="AD" clId="Web-{23D9EE40-1207-847B-172D-DB10E6A381D1}" dt="2025-04-18T13:14:02.654" v="40"/>
          <ac:spMkLst>
            <pc:docMk/>
            <pc:sldMk cId="1383627889" sldId="2147480426"/>
            <ac:spMk id="7" creationId="{E4343B62-47FC-CB83-A372-5E359E64E4D7}"/>
          </ac:spMkLst>
        </pc:spChg>
        <pc:picChg chg="add">
          <ac:chgData name="Marie Deveaux" userId="S::mdeveaux@rtsl.org::9fc0be8f-9df8-4ccb-8fb2-ba99b4811463" providerId="AD" clId="Web-{23D9EE40-1207-847B-172D-DB10E6A381D1}" dt="2025-04-18T13:14:02.639" v="39"/>
          <ac:picMkLst>
            <pc:docMk/>
            <pc:sldMk cId="1383627889" sldId="2147480426"/>
            <ac:picMk id="3" creationId="{A57674CE-6A0A-D989-6C31-C8C93AA9CBCA}"/>
          </ac:picMkLst>
        </pc:picChg>
      </pc:sldChg>
      <pc:sldChg chg="addSp delSp modSp">
        <pc:chgData name="Marie Deveaux" userId="S::mdeveaux@rtsl.org::9fc0be8f-9df8-4ccb-8fb2-ba99b4811463" providerId="AD" clId="Web-{23D9EE40-1207-847B-172D-DB10E6A381D1}" dt="2025-04-18T13:11:41.544" v="25"/>
        <pc:sldMkLst>
          <pc:docMk/>
          <pc:sldMk cId="706200357" sldId="2147480430"/>
        </pc:sldMkLst>
        <pc:spChg chg="add">
          <ac:chgData name="Marie Deveaux" userId="S::mdeveaux@rtsl.org::9fc0be8f-9df8-4ccb-8fb2-ba99b4811463" providerId="AD" clId="Web-{23D9EE40-1207-847B-172D-DB10E6A381D1}" dt="2025-04-18T13:11:36.747" v="24"/>
          <ac:spMkLst>
            <pc:docMk/>
            <pc:sldMk cId="706200357" sldId="2147480430"/>
            <ac:spMk id="10" creationId="{362FE21D-EAA2-5EE8-3403-FF64182B0487}"/>
          </ac:spMkLst>
        </pc:spChg>
        <pc:picChg chg="add">
          <ac:chgData name="Marie Deveaux" userId="S::mdeveaux@rtsl.org::9fc0be8f-9df8-4ccb-8fb2-ba99b4811463" providerId="AD" clId="Web-{23D9EE40-1207-847B-172D-DB10E6A381D1}" dt="2025-04-18T13:11:36.747" v="23"/>
          <ac:picMkLst>
            <pc:docMk/>
            <pc:sldMk cId="706200357" sldId="2147480430"/>
            <ac:picMk id="8" creationId="{D97C4455-5AAE-EEB7-2D39-558C267D9F34}"/>
          </ac:picMkLst>
        </pc:picChg>
      </pc:sldChg>
      <pc:sldChg chg="modSp">
        <pc:chgData name="Marie Deveaux" userId="S::mdeveaux@rtsl.org::9fc0be8f-9df8-4ccb-8fb2-ba99b4811463" providerId="AD" clId="Web-{23D9EE40-1207-847B-172D-DB10E6A381D1}" dt="2025-04-18T13:09:55.888" v="9" actId="1076"/>
        <pc:sldMkLst>
          <pc:docMk/>
          <pc:sldMk cId="2408784715" sldId="2147480963"/>
        </pc:sldMkLst>
        <pc:spChg chg="mod">
          <ac:chgData name="Marie Deveaux" userId="S::mdeveaux@rtsl.org::9fc0be8f-9df8-4ccb-8fb2-ba99b4811463" providerId="AD" clId="Web-{23D9EE40-1207-847B-172D-DB10E6A381D1}" dt="2025-04-18T13:09:52.919" v="8" actId="1076"/>
          <ac:spMkLst>
            <pc:docMk/>
            <pc:sldMk cId="2408784715" sldId="2147480963"/>
            <ac:spMk id="2" creationId="{4E1D1258-46E1-8DBD-A090-2723540E1E0B}"/>
          </ac:spMkLst>
        </pc:spChg>
        <pc:picChg chg="mod">
          <ac:chgData name="Marie Deveaux" userId="S::mdeveaux@rtsl.org::9fc0be8f-9df8-4ccb-8fb2-ba99b4811463" providerId="AD" clId="Web-{23D9EE40-1207-847B-172D-DB10E6A381D1}" dt="2025-04-18T13:09:55.888" v="9" actId="1076"/>
          <ac:picMkLst>
            <pc:docMk/>
            <pc:sldMk cId="2408784715" sldId="2147480963"/>
            <ac:picMk id="6" creationId="{B3CD6B67-83FD-CFE3-0B41-920AF38E0826}"/>
          </ac:picMkLst>
        </pc:picChg>
      </pc:sldChg>
      <pc:sldChg chg="addSp delSp modSp">
        <pc:chgData name="Marie Deveaux" userId="S::mdeveaux@rtsl.org::9fc0be8f-9df8-4ccb-8fb2-ba99b4811463" providerId="AD" clId="Web-{23D9EE40-1207-847B-172D-DB10E6A381D1}" dt="2025-04-18T13:11:04.669" v="19" actId="1076"/>
        <pc:sldMkLst>
          <pc:docMk/>
          <pc:sldMk cId="177549503" sldId="2147480973"/>
        </pc:sldMkLst>
        <pc:spChg chg="add mod">
          <ac:chgData name="Marie Deveaux" userId="S::mdeveaux@rtsl.org::9fc0be8f-9df8-4ccb-8fb2-ba99b4811463" providerId="AD" clId="Web-{23D9EE40-1207-847B-172D-DB10E6A381D1}" dt="2025-04-18T13:10:28.029" v="12" actId="20577"/>
          <ac:spMkLst>
            <pc:docMk/>
            <pc:sldMk cId="177549503" sldId="2147480973"/>
            <ac:spMk id="4" creationId="{0373FF25-7456-4013-0414-FA7ED6C9DBFF}"/>
          </ac:spMkLst>
        </pc:spChg>
        <pc:picChg chg="mod">
          <ac:chgData name="Marie Deveaux" userId="S::mdeveaux@rtsl.org::9fc0be8f-9df8-4ccb-8fb2-ba99b4811463" providerId="AD" clId="Web-{23D9EE40-1207-847B-172D-DB10E6A381D1}" dt="2025-04-18T13:11:04.669" v="19" actId="1076"/>
          <ac:picMkLst>
            <pc:docMk/>
            <pc:sldMk cId="177549503" sldId="2147480973"/>
            <ac:picMk id="3" creationId="{0D687708-0AD8-7472-FFA9-963E1D863A77}"/>
          </ac:picMkLst>
        </pc:picChg>
      </pc:sldChg>
      <pc:sldChg chg="addSp delSp modSp">
        <pc:chgData name="Marie Deveaux" userId="S::mdeveaux@rtsl.org::9fc0be8f-9df8-4ccb-8fb2-ba99b4811463" providerId="AD" clId="Web-{23D9EE40-1207-847B-172D-DB10E6A381D1}" dt="2025-04-18T13:12:06.045" v="30"/>
        <pc:sldMkLst>
          <pc:docMk/>
          <pc:sldMk cId="2206439985" sldId="2147480974"/>
        </pc:sldMkLst>
        <pc:spChg chg="add">
          <ac:chgData name="Marie Deveaux" userId="S::mdeveaux@rtsl.org::9fc0be8f-9df8-4ccb-8fb2-ba99b4811463" providerId="AD" clId="Web-{23D9EE40-1207-847B-172D-DB10E6A381D1}" dt="2025-04-18T13:12:01.717" v="29"/>
          <ac:spMkLst>
            <pc:docMk/>
            <pc:sldMk cId="2206439985" sldId="2147480974"/>
            <ac:spMk id="10" creationId="{0F85EC3B-792E-7565-A9BD-CB68FD5D3733}"/>
          </ac:spMkLst>
        </pc:spChg>
        <pc:picChg chg="add">
          <ac:chgData name="Marie Deveaux" userId="S::mdeveaux@rtsl.org::9fc0be8f-9df8-4ccb-8fb2-ba99b4811463" providerId="AD" clId="Web-{23D9EE40-1207-847B-172D-DB10E6A381D1}" dt="2025-04-18T13:12:01.701" v="28"/>
          <ac:picMkLst>
            <pc:docMk/>
            <pc:sldMk cId="2206439985" sldId="2147480974"/>
            <ac:picMk id="8" creationId="{1D98AB28-5280-5E10-24F0-E0D8F35F499B}"/>
          </ac:picMkLst>
        </pc:picChg>
      </pc:sldChg>
      <pc:sldChg chg="modSp">
        <pc:chgData name="Marie Deveaux" userId="S::mdeveaux@rtsl.org::9fc0be8f-9df8-4ccb-8fb2-ba99b4811463" providerId="AD" clId="Web-{23D9EE40-1207-847B-172D-DB10E6A381D1}" dt="2025-04-18T13:12:19.014" v="31" actId="20577"/>
        <pc:sldMkLst>
          <pc:docMk/>
          <pc:sldMk cId="2763143106" sldId="2147481119"/>
        </pc:sldMkLst>
        <pc:spChg chg="mod">
          <ac:chgData name="Marie Deveaux" userId="S::mdeveaux@rtsl.org::9fc0be8f-9df8-4ccb-8fb2-ba99b4811463" providerId="AD" clId="Web-{23D9EE40-1207-847B-172D-DB10E6A381D1}" dt="2025-04-18T13:12:19.014" v="31" actId="20577"/>
          <ac:spMkLst>
            <pc:docMk/>
            <pc:sldMk cId="2763143106" sldId="2147481119"/>
            <ac:spMk id="4" creationId="{4A521160-59D8-02C1-F3FE-E90120862C04}"/>
          </ac:spMkLst>
        </pc:spChg>
      </pc:sldChg>
      <pc:sldChg chg="modSp">
        <pc:chgData name="Marie Deveaux" userId="S::mdeveaux@rtsl.org::9fc0be8f-9df8-4ccb-8fb2-ba99b4811463" providerId="AD" clId="Web-{23D9EE40-1207-847B-172D-DB10E6A381D1}" dt="2025-04-18T13:11:19.216" v="20" actId="20577"/>
        <pc:sldMkLst>
          <pc:docMk/>
          <pc:sldMk cId="385381610" sldId="2147481362"/>
        </pc:sldMkLst>
        <pc:spChg chg="mod">
          <ac:chgData name="Marie Deveaux" userId="S::mdeveaux@rtsl.org::9fc0be8f-9df8-4ccb-8fb2-ba99b4811463" providerId="AD" clId="Web-{23D9EE40-1207-847B-172D-DB10E6A381D1}" dt="2025-04-18T13:11:19.216" v="20" actId="20577"/>
          <ac:spMkLst>
            <pc:docMk/>
            <pc:sldMk cId="385381610" sldId="2147481362"/>
            <ac:spMk id="2" creationId="{CA6B662B-7737-67B8-E8F8-1E31A55BFB18}"/>
          </ac:spMkLst>
        </pc:spChg>
      </pc:sldChg>
      <pc:sldChg chg="modSp">
        <pc:chgData name="Marie Deveaux" userId="S::mdeveaux@rtsl.org::9fc0be8f-9df8-4ccb-8fb2-ba99b4811463" providerId="AD" clId="Web-{23D9EE40-1207-847B-172D-DB10E6A381D1}" dt="2025-04-18T13:08:31.010" v="2" actId="1076"/>
        <pc:sldMkLst>
          <pc:docMk/>
          <pc:sldMk cId="594574113" sldId="2147481407"/>
        </pc:sldMkLst>
        <pc:spChg chg="mod">
          <ac:chgData name="Marie Deveaux" userId="S::mdeveaux@rtsl.org::9fc0be8f-9df8-4ccb-8fb2-ba99b4811463" providerId="AD" clId="Web-{23D9EE40-1207-847B-172D-DB10E6A381D1}" dt="2025-04-18T13:08:31.010" v="2" actId="1076"/>
          <ac:spMkLst>
            <pc:docMk/>
            <pc:sldMk cId="594574113" sldId="2147481407"/>
            <ac:spMk id="3" creationId="{F3983394-FDBD-2DB4-4686-3809CCDF8B86}"/>
          </ac:spMkLst>
        </pc:spChg>
      </pc:sldChg>
      <pc:sldChg chg="delSp">
        <pc:chgData name="Marie Deveaux" userId="S::mdeveaux@rtsl.org::9fc0be8f-9df8-4ccb-8fb2-ba99b4811463" providerId="AD" clId="Web-{23D9EE40-1207-847B-172D-DB10E6A381D1}" dt="2025-04-18T13:12:41.279" v="34"/>
        <pc:sldMkLst>
          <pc:docMk/>
          <pc:sldMk cId="3162613219" sldId="2147481442"/>
        </pc:sldMkLst>
      </pc:sldChg>
      <pc:sldChg chg="modSp">
        <pc:chgData name="Marie Deveaux" userId="S::mdeveaux@rtsl.org::9fc0be8f-9df8-4ccb-8fb2-ba99b4811463" providerId="AD" clId="Web-{23D9EE40-1207-847B-172D-DB10E6A381D1}" dt="2025-04-18T13:12:49.685" v="36" actId="1076"/>
        <pc:sldMkLst>
          <pc:docMk/>
          <pc:sldMk cId="2970027100" sldId="2147481451"/>
        </pc:sldMkLst>
        <pc:spChg chg="mod">
          <ac:chgData name="Marie Deveaux" userId="S::mdeveaux@rtsl.org::9fc0be8f-9df8-4ccb-8fb2-ba99b4811463" providerId="AD" clId="Web-{23D9EE40-1207-847B-172D-DB10E6A381D1}" dt="2025-04-18T13:12:49.685" v="35" actId="1076"/>
          <ac:spMkLst>
            <pc:docMk/>
            <pc:sldMk cId="2970027100" sldId="2147481451"/>
            <ac:spMk id="2" creationId="{86179AC6-D76F-0954-3C0C-5BDDA118E3D7}"/>
          </ac:spMkLst>
        </pc:spChg>
        <pc:picChg chg="mod">
          <ac:chgData name="Marie Deveaux" userId="S::mdeveaux@rtsl.org::9fc0be8f-9df8-4ccb-8fb2-ba99b4811463" providerId="AD" clId="Web-{23D9EE40-1207-847B-172D-DB10E6A381D1}" dt="2025-04-18T13:12:49.685" v="36" actId="1076"/>
          <ac:picMkLst>
            <pc:docMk/>
            <pc:sldMk cId="2970027100" sldId="2147481451"/>
            <ac:picMk id="4" creationId="{ABEA40D9-F832-E72D-C9CC-2DBC9944D4DC}"/>
          </ac:picMkLst>
        </pc:picChg>
      </pc:sldChg>
      <pc:sldChg chg="modSp">
        <pc:chgData name="Marie Deveaux" userId="S::mdeveaux@rtsl.org::9fc0be8f-9df8-4ccb-8fb2-ba99b4811463" providerId="AD" clId="Web-{23D9EE40-1207-847B-172D-DB10E6A381D1}" dt="2025-04-18T13:14:00.639" v="38" actId="20577"/>
        <pc:sldMkLst>
          <pc:docMk/>
          <pc:sldMk cId="2127680636" sldId="2147481524"/>
        </pc:sldMkLst>
        <pc:spChg chg="mod">
          <ac:chgData name="Marie Deveaux" userId="S::mdeveaux@rtsl.org::9fc0be8f-9df8-4ccb-8fb2-ba99b4811463" providerId="AD" clId="Web-{23D9EE40-1207-847B-172D-DB10E6A381D1}" dt="2025-04-18T13:14:00.639" v="38" actId="20577"/>
          <ac:spMkLst>
            <pc:docMk/>
            <pc:sldMk cId="2127680636" sldId="2147481524"/>
            <ac:spMk id="2" creationId="{8DF1BFAE-9888-7808-4223-A0F3D3523168}"/>
          </ac:spMkLst>
        </pc:spChg>
      </pc:sldChg>
      <pc:sldChg chg="modSp">
        <pc:chgData name="Marie Deveaux" userId="S::mdeveaux@rtsl.org::9fc0be8f-9df8-4ccb-8fb2-ba99b4811463" providerId="AD" clId="Web-{23D9EE40-1207-847B-172D-DB10E6A381D1}" dt="2025-04-18T13:16:21.451" v="50" actId="1076"/>
        <pc:sldMkLst>
          <pc:docMk/>
          <pc:sldMk cId="2442160473" sldId="2147481571"/>
        </pc:sldMkLst>
        <pc:spChg chg="mod">
          <ac:chgData name="Marie Deveaux" userId="S::mdeveaux@rtsl.org::9fc0be8f-9df8-4ccb-8fb2-ba99b4811463" providerId="AD" clId="Web-{23D9EE40-1207-847B-172D-DB10E6A381D1}" dt="2025-04-18T13:16:21.451" v="48" actId="1076"/>
          <ac:spMkLst>
            <pc:docMk/>
            <pc:sldMk cId="2442160473" sldId="2147481571"/>
            <ac:spMk id="2" creationId="{FFB2B118-2365-C5A1-8FAE-EB963E61322C}"/>
          </ac:spMkLst>
        </pc:spChg>
        <pc:spChg chg="mod">
          <ac:chgData name="Marie Deveaux" userId="S::mdeveaux@rtsl.org::9fc0be8f-9df8-4ccb-8fb2-ba99b4811463" providerId="AD" clId="Web-{23D9EE40-1207-847B-172D-DB10E6A381D1}" dt="2025-04-18T13:16:21.451" v="49" actId="1076"/>
          <ac:spMkLst>
            <pc:docMk/>
            <pc:sldMk cId="2442160473" sldId="2147481571"/>
            <ac:spMk id="3" creationId="{525568E9-3EFF-05C0-37AA-10E7698CCCB8}"/>
          </ac:spMkLst>
        </pc:spChg>
        <pc:picChg chg="mod">
          <ac:chgData name="Marie Deveaux" userId="S::mdeveaux@rtsl.org::9fc0be8f-9df8-4ccb-8fb2-ba99b4811463" providerId="AD" clId="Web-{23D9EE40-1207-847B-172D-DB10E6A381D1}" dt="2025-04-18T13:16:21.451" v="50" actId="1076"/>
          <ac:picMkLst>
            <pc:docMk/>
            <pc:sldMk cId="2442160473" sldId="2147481571"/>
            <ac:picMk id="5" creationId="{AB3E76E8-8838-29A2-2836-B6057A76B173}"/>
          </ac:picMkLst>
        </pc:picChg>
      </pc:sldChg>
    </pc:docChg>
  </pc:docChgLst>
  <pc:docChgLst>
    <pc:chgData name="Shefali Oza" userId="S::soza@rtsl.org::b6d86925-c367-4057-9a73-a9633078c5cb" providerId="AD" clId="Web-{F7E8498E-B020-9664-5071-966272A1A1EF}"/>
    <pc:docChg chg="modSld">
      <pc:chgData name="Shefali Oza" userId="S::soza@rtsl.org::b6d86925-c367-4057-9a73-a9633078c5cb" providerId="AD" clId="Web-{F7E8498E-B020-9664-5071-966272A1A1EF}" dt="2025-05-07T20:20:28.980" v="216"/>
      <pc:docMkLst>
        <pc:docMk/>
      </pc:docMkLst>
      <pc:sldChg chg="modNotes">
        <pc:chgData name="Shefali Oza" userId="S::soza@rtsl.org::b6d86925-c367-4057-9a73-a9633078c5cb" providerId="AD" clId="Web-{F7E8498E-B020-9664-5071-966272A1A1EF}" dt="2025-05-07T20:20:28.980" v="216"/>
        <pc:sldMkLst>
          <pc:docMk/>
          <pc:sldMk cId="3465868933" sldId="2147481518"/>
        </pc:sldMkLst>
      </pc:sldChg>
    </pc:docChg>
  </pc:docChgLst>
  <pc:docChgLst>
    <pc:chgData name="Shefali Oza" userId="S::soza@rtsl.org::b6d86925-c367-4057-9a73-a9633078c5cb" providerId="AD" clId="Web-{91A70DA7-3446-DB01-DC23-DF687A97031E}"/>
    <pc:docChg chg="addSld delSld modSld modSection">
      <pc:chgData name="Shefali Oza" userId="S::soza@rtsl.org::b6d86925-c367-4057-9a73-a9633078c5cb" providerId="AD" clId="Web-{91A70DA7-3446-DB01-DC23-DF687A97031E}" dt="2025-04-14T01:19:36.561" v="96"/>
      <pc:docMkLst>
        <pc:docMk/>
      </pc:docMkLst>
      <pc:sldChg chg="modSp modNotes">
        <pc:chgData name="Shefali Oza" userId="S::soza@rtsl.org::b6d86925-c367-4057-9a73-a9633078c5cb" providerId="AD" clId="Web-{91A70DA7-3446-DB01-DC23-DF687A97031E}" dt="2025-04-14T01:18:29.215" v="50"/>
        <pc:sldMkLst>
          <pc:docMk/>
          <pc:sldMk cId="4214955621" sldId="2147480621"/>
        </pc:sldMkLst>
        <pc:spChg chg="mod">
          <ac:chgData name="Shefali Oza" userId="S::soza@rtsl.org::b6d86925-c367-4057-9a73-a9633078c5cb" providerId="AD" clId="Web-{91A70DA7-3446-DB01-DC23-DF687A97031E}" dt="2025-04-14T01:17:38.463" v="16" actId="1076"/>
          <ac:spMkLst>
            <pc:docMk/>
            <pc:sldMk cId="4214955621" sldId="2147480621"/>
            <ac:spMk id="11" creationId="{EBA30505-AD57-1E34-49E6-A3B77D28A40A}"/>
          </ac:spMkLst>
        </pc:spChg>
        <pc:spChg chg="mod">
          <ac:chgData name="Shefali Oza" userId="S::soza@rtsl.org::b6d86925-c367-4057-9a73-a9633078c5cb" providerId="AD" clId="Web-{91A70DA7-3446-DB01-DC23-DF687A97031E}" dt="2025-04-14T01:17:35.432" v="15" actId="14100"/>
          <ac:spMkLst>
            <pc:docMk/>
            <pc:sldMk cId="4214955621" sldId="2147480621"/>
            <ac:spMk id="13" creationId="{5D08E26E-AA57-C93F-053F-E3DF6D94686C}"/>
          </ac:spMkLst>
        </pc:spChg>
      </pc:sldChg>
      <pc:sldChg chg="add del">
        <pc:chgData name="Shefali Oza" userId="S::soza@rtsl.org::b6d86925-c367-4057-9a73-a9633078c5cb" providerId="AD" clId="Web-{91A70DA7-3446-DB01-DC23-DF687A97031E}" dt="2025-04-14T01:18:27.637" v="35"/>
        <pc:sldMkLst>
          <pc:docMk/>
          <pc:sldMk cId="320768598" sldId="2147481537"/>
        </pc:sldMkLst>
      </pc:sldChg>
      <pc:sldChg chg="modSp">
        <pc:chgData name="Shefali Oza" userId="S::soza@rtsl.org::b6d86925-c367-4057-9a73-a9633078c5cb" providerId="AD" clId="Web-{91A70DA7-3446-DB01-DC23-DF687A97031E}" dt="2025-04-14T01:17:12.103" v="4" actId="20577"/>
        <pc:sldMkLst>
          <pc:docMk/>
          <pc:sldMk cId="3175293498" sldId="2147481569"/>
        </pc:sldMkLst>
        <pc:spChg chg="mod">
          <ac:chgData name="Shefali Oza" userId="S::soza@rtsl.org::b6d86925-c367-4057-9a73-a9633078c5cb" providerId="AD" clId="Web-{91A70DA7-3446-DB01-DC23-DF687A97031E}" dt="2025-04-14T01:17:12.103" v="4" actId="20577"/>
          <ac:spMkLst>
            <pc:docMk/>
            <pc:sldMk cId="3175293498" sldId="2147481569"/>
            <ac:spMk id="3" creationId="{C9FACBDF-CBA5-86BE-A8B8-ADB58A275D31}"/>
          </ac:spMkLst>
        </pc:spChg>
      </pc:sldChg>
      <pc:sldChg chg="add del">
        <pc:chgData name="Shefali Oza" userId="S::soza@rtsl.org::b6d86925-c367-4057-9a73-a9633078c5cb" providerId="AD" clId="Web-{91A70DA7-3446-DB01-DC23-DF687A97031E}" dt="2025-04-14T01:19:12.904" v="74"/>
        <pc:sldMkLst>
          <pc:docMk/>
          <pc:sldMk cId="1546494165" sldId="2147481575"/>
        </pc:sldMkLst>
      </pc:sldChg>
      <pc:sldChg chg="add del">
        <pc:chgData name="Shefali Oza" userId="S::soza@rtsl.org::b6d86925-c367-4057-9a73-a9633078c5cb" providerId="AD" clId="Web-{91A70DA7-3446-DB01-DC23-DF687A97031E}" dt="2025-04-14T01:19:36.561" v="96"/>
        <pc:sldMkLst>
          <pc:docMk/>
          <pc:sldMk cId="115957140" sldId="2147481576"/>
        </pc:sldMkLst>
      </pc:sldChg>
      <pc:sldChg chg="add del">
        <pc:chgData name="Shefali Oza" userId="S::soza@rtsl.org::b6d86925-c367-4057-9a73-a9633078c5cb" providerId="AD" clId="Web-{91A70DA7-3446-DB01-DC23-DF687A97031E}" dt="2025-04-14T01:19:36.546" v="86"/>
        <pc:sldMkLst>
          <pc:docMk/>
          <pc:sldMk cId="419120769" sldId="2147481586"/>
        </pc:sldMkLst>
      </pc:sldChg>
      <pc:sldChg chg="add del">
        <pc:chgData name="Shefali Oza" userId="S::soza@rtsl.org::b6d86925-c367-4057-9a73-a9633078c5cb" providerId="AD" clId="Web-{91A70DA7-3446-DB01-DC23-DF687A97031E}" dt="2025-04-14T01:19:36.561" v="93"/>
        <pc:sldMkLst>
          <pc:docMk/>
          <pc:sldMk cId="3095927578" sldId="2147481587"/>
        </pc:sldMkLst>
      </pc:sldChg>
      <pc:sldChg chg="add del">
        <pc:chgData name="Shefali Oza" userId="S::soza@rtsl.org::b6d86925-c367-4057-9a73-a9633078c5cb" providerId="AD" clId="Web-{91A70DA7-3446-DB01-DC23-DF687A97031E}" dt="2025-04-14T01:19:36.546" v="91"/>
        <pc:sldMkLst>
          <pc:docMk/>
          <pc:sldMk cId="3215135712" sldId="2147481588"/>
        </pc:sldMkLst>
      </pc:sldChg>
      <pc:sldChg chg="add del">
        <pc:chgData name="Shefali Oza" userId="S::soza@rtsl.org::b6d86925-c367-4057-9a73-a9633078c5cb" providerId="AD" clId="Web-{91A70DA7-3446-DB01-DC23-DF687A97031E}" dt="2025-04-14T01:19:36.546" v="90"/>
        <pc:sldMkLst>
          <pc:docMk/>
          <pc:sldMk cId="1614459730" sldId="2147481589"/>
        </pc:sldMkLst>
      </pc:sldChg>
      <pc:sldChg chg="add del">
        <pc:chgData name="Shefali Oza" userId="S::soza@rtsl.org::b6d86925-c367-4057-9a73-a9633078c5cb" providerId="AD" clId="Web-{91A70DA7-3446-DB01-DC23-DF687A97031E}" dt="2025-04-14T01:19:36.546" v="89"/>
        <pc:sldMkLst>
          <pc:docMk/>
          <pc:sldMk cId="1862676505" sldId="2147481590"/>
        </pc:sldMkLst>
      </pc:sldChg>
      <pc:sldChg chg="add del">
        <pc:chgData name="Shefali Oza" userId="S::soza@rtsl.org::b6d86925-c367-4057-9a73-a9633078c5cb" providerId="AD" clId="Web-{91A70DA7-3446-DB01-DC23-DF687A97031E}" dt="2025-04-14T01:19:36.546" v="88"/>
        <pc:sldMkLst>
          <pc:docMk/>
          <pc:sldMk cId="3343044252" sldId="2147481591"/>
        </pc:sldMkLst>
      </pc:sldChg>
      <pc:sldChg chg="add del">
        <pc:chgData name="Shefali Oza" userId="S::soza@rtsl.org::b6d86925-c367-4057-9a73-a9633078c5cb" providerId="AD" clId="Web-{91A70DA7-3446-DB01-DC23-DF687A97031E}" dt="2025-04-14T01:19:36.546" v="87"/>
        <pc:sldMkLst>
          <pc:docMk/>
          <pc:sldMk cId="1122475960" sldId="2147481592"/>
        </pc:sldMkLst>
      </pc:sldChg>
      <pc:sldChg chg="add del">
        <pc:chgData name="Shefali Oza" userId="S::soza@rtsl.org::b6d86925-c367-4057-9a73-a9633078c5cb" providerId="AD" clId="Web-{91A70DA7-3446-DB01-DC23-DF687A97031E}" dt="2025-04-14T01:19:36.561" v="95"/>
        <pc:sldMkLst>
          <pc:docMk/>
          <pc:sldMk cId="3290365773" sldId="2147481593"/>
        </pc:sldMkLst>
      </pc:sldChg>
      <pc:sldChg chg="add del">
        <pc:chgData name="Shefali Oza" userId="S::soza@rtsl.org::b6d86925-c367-4057-9a73-a9633078c5cb" providerId="AD" clId="Web-{91A70DA7-3446-DB01-DC23-DF687A97031E}" dt="2025-04-14T01:19:36.561" v="94"/>
        <pc:sldMkLst>
          <pc:docMk/>
          <pc:sldMk cId="3219068988" sldId="2147481594"/>
        </pc:sldMkLst>
      </pc:sldChg>
      <pc:sldChg chg="add del">
        <pc:chgData name="Shefali Oza" userId="S::soza@rtsl.org::b6d86925-c367-4057-9a73-a9633078c5cb" providerId="AD" clId="Web-{91A70DA7-3446-DB01-DC23-DF687A97031E}" dt="2025-04-14T01:19:36.546" v="92"/>
        <pc:sldMkLst>
          <pc:docMk/>
          <pc:sldMk cId="1750539514" sldId="2147481595"/>
        </pc:sldMkLst>
      </pc:sldChg>
      <pc:sldChg chg="add">
        <pc:chgData name="Shefali Oza" userId="S::soza@rtsl.org::b6d86925-c367-4057-9a73-a9633078c5cb" providerId="AD" clId="Web-{91A70DA7-3446-DB01-DC23-DF687A97031E}" dt="2025-04-14T01:18:39.762" v="51"/>
        <pc:sldMkLst>
          <pc:docMk/>
          <pc:sldMk cId="2520894595" sldId="2147481596"/>
        </pc:sldMkLst>
      </pc:sldChg>
      <pc:sldChg chg="add del">
        <pc:chgData name="Shefali Oza" userId="S::soza@rtsl.org::b6d86925-c367-4057-9a73-a9633078c5cb" providerId="AD" clId="Web-{91A70DA7-3446-DB01-DC23-DF687A97031E}" dt="2025-04-14T01:18:59.357" v="73"/>
        <pc:sldMkLst>
          <pc:docMk/>
          <pc:sldMk cId="2113474065" sldId="2147481597"/>
        </pc:sldMkLst>
      </pc:sldChg>
      <pc:sldChg chg="add">
        <pc:chgData name="Shefali Oza" userId="S::soza@rtsl.org::b6d86925-c367-4057-9a73-a9633078c5cb" providerId="AD" clId="Web-{91A70DA7-3446-DB01-DC23-DF687A97031E}" dt="2025-04-14T01:19:28.295" v="75"/>
        <pc:sldMkLst>
          <pc:docMk/>
          <pc:sldMk cId="3425700422" sldId="2147481597"/>
        </pc:sldMkLst>
      </pc:sldChg>
      <pc:sldChg chg="add">
        <pc:chgData name="Shefali Oza" userId="S::soza@rtsl.org::b6d86925-c367-4057-9a73-a9633078c5cb" providerId="AD" clId="Web-{91A70DA7-3446-DB01-DC23-DF687A97031E}" dt="2025-04-14T01:19:28.326" v="76"/>
        <pc:sldMkLst>
          <pc:docMk/>
          <pc:sldMk cId="1903139116" sldId="2147481598"/>
        </pc:sldMkLst>
      </pc:sldChg>
      <pc:sldChg chg="add del">
        <pc:chgData name="Shefali Oza" userId="S::soza@rtsl.org::b6d86925-c367-4057-9a73-a9633078c5cb" providerId="AD" clId="Web-{91A70DA7-3446-DB01-DC23-DF687A97031E}" dt="2025-04-14T01:18:59.357" v="72"/>
        <pc:sldMkLst>
          <pc:docMk/>
          <pc:sldMk cId="2833304090" sldId="2147481598"/>
        </pc:sldMkLst>
      </pc:sldChg>
      <pc:sldChg chg="add">
        <pc:chgData name="Shefali Oza" userId="S::soza@rtsl.org::b6d86925-c367-4057-9a73-a9633078c5cb" providerId="AD" clId="Web-{91A70DA7-3446-DB01-DC23-DF687A97031E}" dt="2025-04-14T01:19:28.342" v="77"/>
        <pc:sldMkLst>
          <pc:docMk/>
          <pc:sldMk cId="479946479" sldId="2147481599"/>
        </pc:sldMkLst>
      </pc:sldChg>
      <pc:sldChg chg="add del">
        <pc:chgData name="Shefali Oza" userId="S::soza@rtsl.org::b6d86925-c367-4057-9a73-a9633078c5cb" providerId="AD" clId="Web-{91A70DA7-3446-DB01-DC23-DF687A97031E}" dt="2025-04-14T01:18:59.357" v="71"/>
        <pc:sldMkLst>
          <pc:docMk/>
          <pc:sldMk cId="3350325274" sldId="2147481599"/>
        </pc:sldMkLst>
      </pc:sldChg>
      <pc:sldChg chg="add del">
        <pc:chgData name="Shefali Oza" userId="S::soza@rtsl.org::b6d86925-c367-4057-9a73-a9633078c5cb" providerId="AD" clId="Web-{91A70DA7-3446-DB01-DC23-DF687A97031E}" dt="2025-04-14T01:18:59.357" v="70"/>
        <pc:sldMkLst>
          <pc:docMk/>
          <pc:sldMk cId="1321560736" sldId="2147481600"/>
        </pc:sldMkLst>
      </pc:sldChg>
      <pc:sldChg chg="add">
        <pc:chgData name="Shefali Oza" userId="S::soza@rtsl.org::b6d86925-c367-4057-9a73-a9633078c5cb" providerId="AD" clId="Web-{91A70DA7-3446-DB01-DC23-DF687A97031E}" dt="2025-04-14T01:19:28.358" v="78"/>
        <pc:sldMkLst>
          <pc:docMk/>
          <pc:sldMk cId="2016607820" sldId="2147481600"/>
        </pc:sldMkLst>
      </pc:sldChg>
      <pc:sldChg chg="add">
        <pc:chgData name="Shefali Oza" userId="S::soza@rtsl.org::b6d86925-c367-4057-9a73-a9633078c5cb" providerId="AD" clId="Web-{91A70DA7-3446-DB01-DC23-DF687A97031E}" dt="2025-04-14T01:19:28.373" v="79"/>
        <pc:sldMkLst>
          <pc:docMk/>
          <pc:sldMk cId="882107467" sldId="2147481601"/>
        </pc:sldMkLst>
      </pc:sldChg>
      <pc:sldChg chg="add del">
        <pc:chgData name="Shefali Oza" userId="S::soza@rtsl.org::b6d86925-c367-4057-9a73-a9633078c5cb" providerId="AD" clId="Web-{91A70DA7-3446-DB01-DC23-DF687A97031E}" dt="2025-04-14T01:18:59.357" v="69"/>
        <pc:sldMkLst>
          <pc:docMk/>
          <pc:sldMk cId="3863021091" sldId="2147481601"/>
        </pc:sldMkLst>
      </pc:sldChg>
      <pc:sldChg chg="add del">
        <pc:chgData name="Shefali Oza" userId="S::soza@rtsl.org::b6d86925-c367-4057-9a73-a9633078c5cb" providerId="AD" clId="Web-{91A70DA7-3446-DB01-DC23-DF687A97031E}" dt="2025-04-14T01:18:59.341" v="68"/>
        <pc:sldMkLst>
          <pc:docMk/>
          <pc:sldMk cId="2511460644" sldId="2147481602"/>
        </pc:sldMkLst>
      </pc:sldChg>
      <pc:sldChg chg="add">
        <pc:chgData name="Shefali Oza" userId="S::soza@rtsl.org::b6d86925-c367-4057-9a73-a9633078c5cb" providerId="AD" clId="Web-{91A70DA7-3446-DB01-DC23-DF687A97031E}" dt="2025-04-14T01:19:28.389" v="80"/>
        <pc:sldMkLst>
          <pc:docMk/>
          <pc:sldMk cId="3811365269" sldId="2147481602"/>
        </pc:sldMkLst>
      </pc:sldChg>
      <pc:sldChg chg="add del">
        <pc:chgData name="Shefali Oza" userId="S::soza@rtsl.org::b6d86925-c367-4057-9a73-a9633078c5cb" providerId="AD" clId="Web-{91A70DA7-3446-DB01-DC23-DF687A97031E}" dt="2025-04-14T01:18:59.341" v="67"/>
        <pc:sldMkLst>
          <pc:docMk/>
          <pc:sldMk cId="3512414903" sldId="2147481603"/>
        </pc:sldMkLst>
      </pc:sldChg>
      <pc:sldChg chg="add">
        <pc:chgData name="Shefali Oza" userId="S::soza@rtsl.org::b6d86925-c367-4057-9a73-a9633078c5cb" providerId="AD" clId="Web-{91A70DA7-3446-DB01-DC23-DF687A97031E}" dt="2025-04-14T01:19:28.405" v="81"/>
        <pc:sldMkLst>
          <pc:docMk/>
          <pc:sldMk cId="3751025528" sldId="2147481603"/>
        </pc:sldMkLst>
      </pc:sldChg>
      <pc:sldChg chg="add del">
        <pc:chgData name="Shefali Oza" userId="S::soza@rtsl.org::b6d86925-c367-4057-9a73-a9633078c5cb" providerId="AD" clId="Web-{91A70DA7-3446-DB01-DC23-DF687A97031E}" dt="2025-04-14T01:18:59.341" v="66"/>
        <pc:sldMkLst>
          <pc:docMk/>
          <pc:sldMk cId="2074230520" sldId="2147481604"/>
        </pc:sldMkLst>
      </pc:sldChg>
      <pc:sldChg chg="add">
        <pc:chgData name="Shefali Oza" userId="S::soza@rtsl.org::b6d86925-c367-4057-9a73-a9633078c5cb" providerId="AD" clId="Web-{91A70DA7-3446-DB01-DC23-DF687A97031E}" dt="2025-04-14T01:19:28.420" v="82"/>
        <pc:sldMkLst>
          <pc:docMk/>
          <pc:sldMk cId="3749682357" sldId="2147481604"/>
        </pc:sldMkLst>
      </pc:sldChg>
      <pc:sldChg chg="add del">
        <pc:chgData name="Shefali Oza" userId="S::soza@rtsl.org::b6d86925-c367-4057-9a73-a9633078c5cb" providerId="AD" clId="Web-{91A70DA7-3446-DB01-DC23-DF687A97031E}" dt="2025-04-14T01:18:59.341" v="65"/>
        <pc:sldMkLst>
          <pc:docMk/>
          <pc:sldMk cId="1933517837" sldId="2147481605"/>
        </pc:sldMkLst>
      </pc:sldChg>
      <pc:sldChg chg="add">
        <pc:chgData name="Shefali Oza" userId="S::soza@rtsl.org::b6d86925-c367-4057-9a73-a9633078c5cb" providerId="AD" clId="Web-{91A70DA7-3446-DB01-DC23-DF687A97031E}" dt="2025-04-14T01:19:28.436" v="83"/>
        <pc:sldMkLst>
          <pc:docMk/>
          <pc:sldMk cId="4255480914" sldId="2147481605"/>
        </pc:sldMkLst>
      </pc:sldChg>
      <pc:sldChg chg="add del">
        <pc:chgData name="Shefali Oza" userId="S::soza@rtsl.org::b6d86925-c367-4057-9a73-a9633078c5cb" providerId="AD" clId="Web-{91A70DA7-3446-DB01-DC23-DF687A97031E}" dt="2025-04-14T01:18:59.341" v="64"/>
        <pc:sldMkLst>
          <pc:docMk/>
          <pc:sldMk cId="797942267" sldId="2147481606"/>
        </pc:sldMkLst>
      </pc:sldChg>
      <pc:sldChg chg="add">
        <pc:chgData name="Shefali Oza" userId="S::soza@rtsl.org::b6d86925-c367-4057-9a73-a9633078c5cb" providerId="AD" clId="Web-{91A70DA7-3446-DB01-DC23-DF687A97031E}" dt="2025-04-14T01:19:28.467" v="84"/>
        <pc:sldMkLst>
          <pc:docMk/>
          <pc:sldMk cId="1950484572" sldId="2147481606"/>
        </pc:sldMkLst>
      </pc:sldChg>
      <pc:sldChg chg="add del">
        <pc:chgData name="Shefali Oza" userId="S::soza@rtsl.org::b6d86925-c367-4057-9a73-a9633078c5cb" providerId="AD" clId="Web-{91A70DA7-3446-DB01-DC23-DF687A97031E}" dt="2025-04-14T01:18:59.341" v="63"/>
        <pc:sldMkLst>
          <pc:docMk/>
          <pc:sldMk cId="159987500" sldId="2147481607"/>
        </pc:sldMkLst>
      </pc:sldChg>
      <pc:sldChg chg="add">
        <pc:chgData name="Shefali Oza" userId="S::soza@rtsl.org::b6d86925-c367-4057-9a73-a9633078c5cb" providerId="AD" clId="Web-{91A70DA7-3446-DB01-DC23-DF687A97031E}" dt="2025-04-14T01:19:28.483" v="85"/>
        <pc:sldMkLst>
          <pc:docMk/>
          <pc:sldMk cId="552862160" sldId="2147481607"/>
        </pc:sldMkLst>
      </pc:sldChg>
    </pc:docChg>
  </pc:docChgLst>
  <pc:docChgLst>
    <pc:chgData name="Shefali Oza" userId="S::soza@rtsl.org::b6d86925-c367-4057-9a73-a9633078c5cb" providerId="AD" clId="Web-{EB078B75-F95A-DAA3-E08E-E7BE7BC11243}"/>
    <pc:docChg chg="delSld modSection">
      <pc:chgData name="Shefali Oza" userId="S::soza@rtsl.org::b6d86925-c367-4057-9a73-a9633078c5cb" providerId="AD" clId="Web-{EB078B75-F95A-DAA3-E08E-E7BE7BC11243}" dt="2025-05-07T00:43:24.138" v="0"/>
      <pc:docMkLst>
        <pc:docMk/>
      </pc:docMkLst>
      <pc:sldChg chg="del">
        <pc:chgData name="Shefali Oza" userId="S::soza@rtsl.org::b6d86925-c367-4057-9a73-a9633078c5cb" providerId="AD" clId="Web-{EB078B75-F95A-DAA3-E08E-E7BE7BC11243}" dt="2025-05-07T00:43:24.138" v="0"/>
        <pc:sldMkLst>
          <pc:docMk/>
          <pc:sldMk cId="3142147741" sldId="2147481473"/>
        </pc:sldMkLst>
      </pc:sldChg>
    </pc:docChg>
  </pc:docChgLst>
  <pc:docChgLst>
    <pc:chgData name="Marie Deveaux" userId="S::mdeveaux@rtsl.org::9fc0be8f-9df8-4ccb-8fb2-ba99b4811463" providerId="AD" clId="Web-{E29F5A61-2B46-714E-F071-504EA3D36A05}"/>
    <pc:docChg chg="modSld">
      <pc:chgData name="Marie Deveaux" userId="S::mdeveaux@rtsl.org::9fc0be8f-9df8-4ccb-8fb2-ba99b4811463" providerId="AD" clId="Web-{E29F5A61-2B46-714E-F071-504EA3D36A05}" dt="2025-04-18T12:43:40.552" v="37" actId="1076"/>
      <pc:docMkLst>
        <pc:docMk/>
      </pc:docMkLst>
      <pc:sldChg chg="modSp">
        <pc:chgData name="Marie Deveaux" userId="S::mdeveaux@rtsl.org::9fc0be8f-9df8-4ccb-8fb2-ba99b4811463" providerId="AD" clId="Web-{E29F5A61-2B46-714E-F071-504EA3D36A05}" dt="2025-04-18T12:42:38.802" v="17" actId="20577"/>
        <pc:sldMkLst>
          <pc:docMk/>
          <pc:sldMk cId="3465868933" sldId="2147481518"/>
        </pc:sldMkLst>
        <pc:spChg chg="mod">
          <ac:chgData name="Marie Deveaux" userId="S::mdeveaux@rtsl.org::9fc0be8f-9df8-4ccb-8fb2-ba99b4811463" providerId="AD" clId="Web-{E29F5A61-2B46-714E-F071-504EA3D36A05}" dt="2025-04-18T12:42:38.802" v="17" actId="20577"/>
          <ac:spMkLst>
            <pc:docMk/>
            <pc:sldMk cId="3465868933" sldId="2147481518"/>
            <ac:spMk id="2" creationId="{036CFCC3-71B8-0245-F6AF-B3390491FA56}"/>
          </ac:spMkLst>
        </pc:spChg>
        <pc:picChg chg="mod">
          <ac:chgData name="Marie Deveaux" userId="S::mdeveaux@rtsl.org::9fc0be8f-9df8-4ccb-8fb2-ba99b4811463" providerId="AD" clId="Web-{E29F5A61-2B46-714E-F071-504EA3D36A05}" dt="2025-04-18T12:41:34.646" v="5" actId="1076"/>
          <ac:picMkLst>
            <pc:docMk/>
            <pc:sldMk cId="3465868933" sldId="2147481518"/>
            <ac:picMk id="7" creationId="{2EB7CE4C-9CF0-4857-EA94-0615C1223D2F}"/>
          </ac:picMkLst>
        </pc:picChg>
      </pc:sldChg>
      <pc:sldChg chg="modSp">
        <pc:chgData name="Marie Deveaux" userId="S::mdeveaux@rtsl.org::9fc0be8f-9df8-4ccb-8fb2-ba99b4811463" providerId="AD" clId="Web-{E29F5A61-2B46-714E-F071-504EA3D36A05}" dt="2025-04-18T12:43:40.552" v="37" actId="1076"/>
        <pc:sldMkLst>
          <pc:docMk/>
          <pc:sldMk cId="320768598" sldId="2147481537"/>
        </pc:sldMkLst>
        <pc:spChg chg="mod">
          <ac:chgData name="Marie Deveaux" userId="S::mdeveaux@rtsl.org::9fc0be8f-9df8-4ccb-8fb2-ba99b4811463" providerId="AD" clId="Web-{E29F5A61-2B46-714E-F071-504EA3D36A05}" dt="2025-04-18T12:43:26.849" v="34" actId="14100"/>
          <ac:spMkLst>
            <pc:docMk/>
            <pc:sldMk cId="320768598" sldId="2147481537"/>
            <ac:spMk id="2" creationId="{498CDBD6-4B55-DAF9-A1AE-194A6B1CC651}"/>
          </ac:spMkLst>
        </pc:spChg>
        <pc:picChg chg="mod">
          <ac:chgData name="Marie Deveaux" userId="S::mdeveaux@rtsl.org::9fc0be8f-9df8-4ccb-8fb2-ba99b4811463" providerId="AD" clId="Web-{E29F5A61-2B46-714E-F071-504EA3D36A05}" dt="2025-04-18T12:43:40.552" v="37" actId="1076"/>
          <ac:picMkLst>
            <pc:docMk/>
            <pc:sldMk cId="320768598" sldId="2147481537"/>
            <ac:picMk id="4" creationId="{0FD24573-ADAC-6928-ABFE-C639D5B68913}"/>
          </ac:picMkLst>
        </pc:picChg>
      </pc:sldChg>
    </pc:docChg>
  </pc:docChgLst>
  <pc:docChgLst>
    <pc:chgData name="Marie Deveaux" userId="S::mdeveaux@rtsl.org::9fc0be8f-9df8-4ccb-8fb2-ba99b4811463" providerId="AD" clId="Web-{D328EF83-A75D-5C30-33FD-CFC15CF59A32}"/>
    <pc:docChg chg="addSld delSld modSld modSection">
      <pc:chgData name="Marie Deveaux" userId="S::mdeveaux@rtsl.org::9fc0be8f-9df8-4ccb-8fb2-ba99b4811463" providerId="AD" clId="Web-{D328EF83-A75D-5C30-33FD-CFC15CF59A32}" dt="2025-03-31T20:48:36.670" v="1695" actId="1076"/>
      <pc:docMkLst>
        <pc:docMk/>
      </pc:docMkLst>
      <pc:sldChg chg="del">
        <pc:chgData name="Marie Deveaux" userId="S::mdeveaux@rtsl.org::9fc0be8f-9df8-4ccb-8fb2-ba99b4811463" providerId="AD" clId="Web-{D328EF83-A75D-5C30-33FD-CFC15CF59A32}" dt="2025-03-28T16:17:50.737" v="1"/>
        <pc:sldMkLst>
          <pc:docMk/>
          <pc:sldMk cId="3915411792" sldId="2145705877"/>
        </pc:sldMkLst>
      </pc:sldChg>
      <pc:sldChg chg="addSp delSp modSp modNotes">
        <pc:chgData name="Marie Deveaux" userId="S::mdeveaux@rtsl.org::9fc0be8f-9df8-4ccb-8fb2-ba99b4811463" providerId="AD" clId="Web-{D328EF83-A75D-5C30-33FD-CFC15CF59A32}" dt="2025-03-31T19:43:38.928" v="1244"/>
        <pc:sldMkLst>
          <pc:docMk/>
          <pc:sldMk cId="4266661458" sldId="2145706018"/>
        </pc:sldMkLst>
        <pc:spChg chg="mod">
          <ac:chgData name="Marie Deveaux" userId="S::mdeveaux@rtsl.org::9fc0be8f-9df8-4ccb-8fb2-ba99b4811463" providerId="AD" clId="Web-{D328EF83-A75D-5C30-33FD-CFC15CF59A32}" dt="2025-03-28T16:21:31.758" v="45" actId="1076"/>
          <ac:spMkLst>
            <pc:docMk/>
            <pc:sldMk cId="4266661458" sldId="2145706018"/>
            <ac:spMk id="3" creationId="{A2A13FFD-12FE-2FFC-076F-43F8F4D5C55C}"/>
          </ac:spMkLst>
        </pc:spChg>
        <pc:spChg chg="add">
          <ac:chgData name="Marie Deveaux" userId="S::mdeveaux@rtsl.org::9fc0be8f-9df8-4ccb-8fb2-ba99b4811463" providerId="AD" clId="Web-{D328EF83-A75D-5C30-33FD-CFC15CF59A32}" dt="2025-03-28T16:21:04.617" v="39"/>
          <ac:spMkLst>
            <pc:docMk/>
            <pc:sldMk cId="4266661458" sldId="2145706018"/>
            <ac:spMk id="4" creationId="{1D40894C-3F63-03E1-E66E-D38585915D04}"/>
          </ac:spMkLst>
        </pc:spChg>
        <pc:spChg chg="add">
          <ac:chgData name="Marie Deveaux" userId="S::mdeveaux@rtsl.org::9fc0be8f-9df8-4ccb-8fb2-ba99b4811463" providerId="AD" clId="Web-{D328EF83-A75D-5C30-33FD-CFC15CF59A32}" dt="2025-03-28T16:21:04.633" v="40"/>
          <ac:spMkLst>
            <pc:docMk/>
            <pc:sldMk cId="4266661458" sldId="2145706018"/>
            <ac:spMk id="8" creationId="{7060EA15-C1ED-1500-D607-C4F52EC5AF49}"/>
          </ac:spMkLst>
        </pc:spChg>
        <pc:picChg chg="add del mod">
          <ac:chgData name="Marie Deveaux" userId="S::mdeveaux@rtsl.org::9fc0be8f-9df8-4ccb-8fb2-ba99b4811463" providerId="AD" clId="Web-{D328EF83-A75D-5C30-33FD-CFC15CF59A32}" dt="2025-03-28T16:21:20.867" v="44"/>
          <ac:picMkLst>
            <pc:docMk/>
            <pc:sldMk cId="4266661458" sldId="2145706018"/>
            <ac:picMk id="5" creationId="{1E5244BB-0A69-B808-3212-C69B19C4DE86}"/>
          </ac:picMkLst>
        </pc:picChg>
      </pc:sldChg>
      <pc:sldChg chg="addSp delSp modSp modNotes">
        <pc:chgData name="Marie Deveaux" userId="S::mdeveaux@rtsl.org::9fc0be8f-9df8-4ccb-8fb2-ba99b4811463" providerId="AD" clId="Web-{D328EF83-A75D-5C30-33FD-CFC15CF59A32}" dt="2025-03-31T19:35:37.565" v="1191"/>
        <pc:sldMkLst>
          <pc:docMk/>
          <pc:sldMk cId="2092338078" sldId="2145706023"/>
        </pc:sldMkLst>
        <pc:spChg chg="add">
          <ac:chgData name="Marie Deveaux" userId="S::mdeveaux@rtsl.org::9fc0be8f-9df8-4ccb-8fb2-ba99b4811463" providerId="AD" clId="Web-{D328EF83-A75D-5C30-33FD-CFC15CF59A32}" dt="2025-03-28T16:18:51.583" v="12"/>
          <ac:spMkLst>
            <pc:docMk/>
            <pc:sldMk cId="2092338078" sldId="2145706023"/>
            <ac:spMk id="6" creationId="{BE1F6DC2-BC39-6C22-007B-673A41866C54}"/>
          </ac:spMkLst>
        </pc:spChg>
        <pc:spChg chg="add">
          <ac:chgData name="Marie Deveaux" userId="S::mdeveaux@rtsl.org::9fc0be8f-9df8-4ccb-8fb2-ba99b4811463" providerId="AD" clId="Web-{D328EF83-A75D-5C30-33FD-CFC15CF59A32}" dt="2025-03-28T16:18:51.598" v="13"/>
          <ac:spMkLst>
            <pc:docMk/>
            <pc:sldMk cId="2092338078" sldId="2145706023"/>
            <ac:spMk id="9" creationId="{B6B0FF4A-63F8-EBE8-2A6F-3B80B90921CC}"/>
          </ac:spMkLst>
        </pc:spChg>
        <pc:picChg chg="mod">
          <ac:chgData name="Marie Deveaux" userId="S::mdeveaux@rtsl.org::9fc0be8f-9df8-4ccb-8fb2-ba99b4811463" providerId="AD" clId="Web-{D328EF83-A75D-5C30-33FD-CFC15CF59A32}" dt="2025-03-31T19:35:37.565" v="1191"/>
          <ac:picMkLst>
            <pc:docMk/>
            <pc:sldMk cId="2092338078" sldId="2145706023"/>
            <ac:picMk id="2" creationId="{B5C09792-60AA-D8CB-FEDA-3D4291D3DE53}"/>
          </ac:picMkLst>
        </pc:picChg>
      </pc:sldChg>
      <pc:sldChg chg="addSp delSp modSp">
        <pc:chgData name="Marie Deveaux" userId="S::mdeveaux@rtsl.org::9fc0be8f-9df8-4ccb-8fb2-ba99b4811463" providerId="AD" clId="Web-{D328EF83-A75D-5C30-33FD-CFC15CF59A32}" dt="2025-03-31T19:35:30.909" v="1190"/>
        <pc:sldMkLst>
          <pc:docMk/>
          <pc:sldMk cId="2495939451" sldId="2145706024"/>
        </pc:sldMkLst>
        <pc:spChg chg="add">
          <ac:chgData name="Marie Deveaux" userId="S::mdeveaux@rtsl.org::9fc0be8f-9df8-4ccb-8fb2-ba99b4811463" providerId="AD" clId="Web-{D328EF83-A75D-5C30-33FD-CFC15CF59A32}" dt="2025-03-28T16:18:56.630" v="15"/>
          <ac:spMkLst>
            <pc:docMk/>
            <pc:sldMk cId="2495939451" sldId="2145706024"/>
            <ac:spMk id="5" creationId="{D4026783-5EC0-4DCF-B553-D972EE95851F}"/>
          </ac:spMkLst>
        </pc:spChg>
        <pc:spChg chg="add">
          <ac:chgData name="Marie Deveaux" userId="S::mdeveaux@rtsl.org::9fc0be8f-9df8-4ccb-8fb2-ba99b4811463" providerId="AD" clId="Web-{D328EF83-A75D-5C30-33FD-CFC15CF59A32}" dt="2025-03-28T16:18:56.645" v="16"/>
          <ac:spMkLst>
            <pc:docMk/>
            <pc:sldMk cId="2495939451" sldId="2145706024"/>
            <ac:spMk id="9" creationId="{3E35FC26-3585-8EF3-61C9-6EC19B93EEBB}"/>
          </ac:spMkLst>
        </pc:spChg>
        <pc:picChg chg="mod">
          <ac:chgData name="Marie Deveaux" userId="S::mdeveaux@rtsl.org::9fc0be8f-9df8-4ccb-8fb2-ba99b4811463" providerId="AD" clId="Web-{D328EF83-A75D-5C30-33FD-CFC15CF59A32}" dt="2025-03-31T19:35:30.909" v="1190"/>
          <ac:picMkLst>
            <pc:docMk/>
            <pc:sldMk cId="2495939451" sldId="2145706024"/>
            <ac:picMk id="7" creationId="{33253A20-F54F-66C6-6909-F1F292DE52EF}"/>
          </ac:picMkLst>
        </pc:picChg>
      </pc:sldChg>
      <pc:sldChg chg="addSp delSp modSp">
        <pc:chgData name="Marie Deveaux" userId="S::mdeveaux@rtsl.org::9fc0be8f-9df8-4ccb-8fb2-ba99b4811463" providerId="AD" clId="Web-{D328EF83-A75D-5C30-33FD-CFC15CF59A32}" dt="2025-03-31T19:35:24.378" v="1189"/>
        <pc:sldMkLst>
          <pc:docMk/>
          <pc:sldMk cId="2884969686" sldId="2145706030"/>
        </pc:sldMkLst>
        <pc:spChg chg="mod">
          <ac:chgData name="Marie Deveaux" userId="S::mdeveaux@rtsl.org::9fc0be8f-9df8-4ccb-8fb2-ba99b4811463" providerId="AD" clId="Web-{D328EF83-A75D-5C30-33FD-CFC15CF59A32}" dt="2025-03-31T19:35:17.956" v="1188" actId="20577"/>
          <ac:spMkLst>
            <pc:docMk/>
            <pc:sldMk cId="2884969686" sldId="2145706030"/>
            <ac:spMk id="4" creationId="{706B55A1-3F5B-C2C3-33FE-161929830D6C}"/>
          </ac:spMkLst>
        </pc:spChg>
        <pc:spChg chg="add">
          <ac:chgData name="Marie Deveaux" userId="S::mdeveaux@rtsl.org::9fc0be8f-9df8-4ccb-8fb2-ba99b4811463" providerId="AD" clId="Web-{D328EF83-A75D-5C30-33FD-CFC15CF59A32}" dt="2025-03-28T16:19:09.989" v="18"/>
          <ac:spMkLst>
            <pc:docMk/>
            <pc:sldMk cId="2884969686" sldId="2145706030"/>
            <ac:spMk id="5" creationId="{27E36CDE-5676-C29F-9C9E-625C491AE8CF}"/>
          </ac:spMkLst>
        </pc:spChg>
        <pc:spChg chg="add">
          <ac:chgData name="Marie Deveaux" userId="S::mdeveaux@rtsl.org::9fc0be8f-9df8-4ccb-8fb2-ba99b4811463" providerId="AD" clId="Web-{D328EF83-A75D-5C30-33FD-CFC15CF59A32}" dt="2025-03-28T16:19:10.005" v="19"/>
          <ac:spMkLst>
            <pc:docMk/>
            <pc:sldMk cId="2884969686" sldId="2145706030"/>
            <ac:spMk id="9" creationId="{219456E0-D05F-DDA0-EF47-B19E3DF7EAE9}"/>
          </ac:spMkLst>
        </pc:spChg>
        <pc:picChg chg="mod">
          <ac:chgData name="Marie Deveaux" userId="S::mdeveaux@rtsl.org::9fc0be8f-9df8-4ccb-8fb2-ba99b4811463" providerId="AD" clId="Web-{D328EF83-A75D-5C30-33FD-CFC15CF59A32}" dt="2025-03-31T19:35:24.378" v="1189"/>
          <ac:picMkLst>
            <pc:docMk/>
            <pc:sldMk cId="2884969686" sldId="2145706030"/>
            <ac:picMk id="7" creationId="{33253A20-F54F-66C6-6909-F1F292DE52EF}"/>
          </ac:picMkLst>
        </pc:picChg>
      </pc:sldChg>
      <pc:sldChg chg="addSp delSp modSp modNotes">
        <pc:chgData name="Marie Deveaux" userId="S::mdeveaux@rtsl.org::9fc0be8f-9df8-4ccb-8fb2-ba99b4811463" providerId="AD" clId="Web-{D328EF83-A75D-5C30-33FD-CFC15CF59A32}" dt="2025-03-31T19:54:58.010" v="1384"/>
        <pc:sldMkLst>
          <pc:docMk/>
          <pc:sldMk cId="1246741994" sldId="2145706037"/>
        </pc:sldMkLst>
        <pc:spChg chg="add mod">
          <ac:chgData name="Marie Deveaux" userId="S::mdeveaux@rtsl.org::9fc0be8f-9df8-4ccb-8fb2-ba99b4811463" providerId="AD" clId="Web-{D328EF83-A75D-5C30-33FD-CFC15CF59A32}" dt="2025-03-28T20:25:33.084" v="630" actId="20577"/>
          <ac:spMkLst>
            <pc:docMk/>
            <pc:sldMk cId="1246741994" sldId="2145706037"/>
            <ac:spMk id="5" creationId="{7E7072FA-16D4-7E06-5092-C11F17680787}"/>
          </ac:spMkLst>
        </pc:spChg>
        <pc:spChg chg="add mod">
          <ac:chgData name="Marie Deveaux" userId="S::mdeveaux@rtsl.org::9fc0be8f-9df8-4ccb-8fb2-ba99b4811463" providerId="AD" clId="Web-{D328EF83-A75D-5C30-33FD-CFC15CF59A32}" dt="2025-03-28T20:25:22.600" v="626" actId="14100"/>
          <ac:spMkLst>
            <pc:docMk/>
            <pc:sldMk cId="1246741994" sldId="2145706037"/>
            <ac:spMk id="7" creationId="{7CDB2CD3-B306-C35B-F1F5-ECF037A5F1BF}"/>
          </ac:spMkLst>
        </pc:spChg>
        <pc:spChg chg="mod">
          <ac:chgData name="Marie Deveaux" userId="S::mdeveaux@rtsl.org::9fc0be8f-9df8-4ccb-8fb2-ba99b4811463" providerId="AD" clId="Web-{D328EF83-A75D-5C30-33FD-CFC15CF59A32}" dt="2025-03-28T20:25:40.100" v="631" actId="1076"/>
          <ac:spMkLst>
            <pc:docMk/>
            <pc:sldMk cId="1246741994" sldId="2145706037"/>
            <ac:spMk id="16" creationId="{CBD383BB-5EFB-FFD8-4399-4E5B856A94A9}"/>
          </ac:spMkLst>
        </pc:spChg>
      </pc:sldChg>
      <pc:sldChg chg="modNotes">
        <pc:chgData name="Marie Deveaux" userId="S::mdeveaux@rtsl.org::9fc0be8f-9df8-4ccb-8fb2-ba99b4811463" providerId="AD" clId="Web-{D328EF83-A75D-5C30-33FD-CFC15CF59A32}" dt="2025-03-31T20:42:34.168" v="1662"/>
        <pc:sldMkLst>
          <pc:docMk/>
          <pc:sldMk cId="2948868882" sldId="2145706043"/>
        </pc:sldMkLst>
      </pc:sldChg>
      <pc:sldChg chg="addSp delSp modNotes">
        <pc:chgData name="Marie Deveaux" userId="S::mdeveaux@rtsl.org::9fc0be8f-9df8-4ccb-8fb2-ba99b4811463" providerId="AD" clId="Web-{D328EF83-A75D-5C30-33FD-CFC15CF59A32}" dt="2025-03-31T19:36:59.535" v="1200"/>
        <pc:sldMkLst>
          <pc:docMk/>
          <pc:sldMk cId="3944179879" sldId="2145706120"/>
        </pc:sldMkLst>
        <pc:spChg chg="add">
          <ac:chgData name="Marie Deveaux" userId="S::mdeveaux@rtsl.org::9fc0be8f-9df8-4ccb-8fb2-ba99b4811463" providerId="AD" clId="Web-{D328EF83-A75D-5C30-33FD-CFC15CF59A32}" dt="2025-03-28T16:19:14.411" v="21"/>
          <ac:spMkLst>
            <pc:docMk/>
            <pc:sldMk cId="3944179879" sldId="2145706120"/>
            <ac:spMk id="6" creationId="{8A7FADA1-A255-32A2-E181-63281315F456}"/>
          </ac:spMkLst>
        </pc:spChg>
        <pc:spChg chg="add">
          <ac:chgData name="Marie Deveaux" userId="S::mdeveaux@rtsl.org::9fc0be8f-9df8-4ccb-8fb2-ba99b4811463" providerId="AD" clId="Web-{D328EF83-A75D-5C30-33FD-CFC15CF59A32}" dt="2025-03-28T16:19:14.427" v="22"/>
          <ac:spMkLst>
            <pc:docMk/>
            <pc:sldMk cId="3944179879" sldId="2145706120"/>
            <ac:spMk id="10" creationId="{66B62130-7FF8-114A-55BB-706102A4708C}"/>
          </ac:spMkLst>
        </pc:spChg>
      </pc:sldChg>
      <pc:sldChg chg="addSp delSp modSp modNotes">
        <pc:chgData name="Marie Deveaux" userId="S::mdeveaux@rtsl.org::9fc0be8f-9df8-4ccb-8fb2-ba99b4811463" providerId="AD" clId="Web-{D328EF83-A75D-5C30-33FD-CFC15CF59A32}" dt="2025-03-31T20:12:14.532" v="1482"/>
        <pc:sldMkLst>
          <pc:docMk/>
          <pc:sldMk cId="2479257881" sldId="2145706121"/>
        </pc:sldMkLst>
        <pc:spChg chg="add">
          <ac:chgData name="Marie Deveaux" userId="S::mdeveaux@rtsl.org::9fc0be8f-9df8-4ccb-8fb2-ba99b4811463" providerId="AD" clId="Web-{D328EF83-A75D-5C30-33FD-CFC15CF59A32}" dt="2025-03-28T20:27:28.525" v="650"/>
          <ac:spMkLst>
            <pc:docMk/>
            <pc:sldMk cId="2479257881" sldId="2145706121"/>
            <ac:spMk id="4" creationId="{68170F1B-45EC-8C52-DF2C-766793EAE625}"/>
          </ac:spMkLst>
        </pc:spChg>
        <pc:spChg chg="add">
          <ac:chgData name="Marie Deveaux" userId="S::mdeveaux@rtsl.org::9fc0be8f-9df8-4ccb-8fb2-ba99b4811463" providerId="AD" clId="Web-{D328EF83-A75D-5C30-33FD-CFC15CF59A32}" dt="2025-03-28T20:27:28.540" v="651"/>
          <ac:spMkLst>
            <pc:docMk/>
            <pc:sldMk cId="2479257881" sldId="2145706121"/>
            <ac:spMk id="6" creationId="{AEC96FC4-D998-2A22-DB7B-3DB137761ED1}"/>
          </ac:spMkLst>
        </pc:spChg>
        <pc:spChg chg="mod">
          <ac:chgData name="Marie Deveaux" userId="S::mdeveaux@rtsl.org::9fc0be8f-9df8-4ccb-8fb2-ba99b4811463" providerId="AD" clId="Web-{D328EF83-A75D-5C30-33FD-CFC15CF59A32}" dt="2025-03-28T20:27:55.354" v="658" actId="1076"/>
          <ac:spMkLst>
            <pc:docMk/>
            <pc:sldMk cId="2479257881" sldId="2145706121"/>
            <ac:spMk id="34" creationId="{ABEB5661-E0B3-5A6D-9E22-B0ED1A97D8F7}"/>
          </ac:spMkLst>
        </pc:spChg>
        <pc:spChg chg="mod">
          <ac:chgData name="Marie Deveaux" userId="S::mdeveaux@rtsl.org::9fc0be8f-9df8-4ccb-8fb2-ba99b4811463" providerId="AD" clId="Web-{D328EF83-A75D-5C30-33FD-CFC15CF59A32}" dt="2025-03-31T20:10:53.219" v="1462" actId="1076"/>
          <ac:spMkLst>
            <pc:docMk/>
            <pc:sldMk cId="2479257881" sldId="2145706121"/>
            <ac:spMk id="39" creationId="{5154ED3D-F271-A56A-9F35-B541FA245000}"/>
          </ac:spMkLst>
        </pc:spChg>
        <pc:picChg chg="mod">
          <ac:chgData name="Marie Deveaux" userId="S::mdeveaux@rtsl.org::9fc0be8f-9df8-4ccb-8fb2-ba99b4811463" providerId="AD" clId="Web-{D328EF83-A75D-5C30-33FD-CFC15CF59A32}" dt="2025-03-28T20:28:03.541" v="659" actId="1076"/>
          <ac:picMkLst>
            <pc:docMk/>
            <pc:sldMk cId="2479257881" sldId="2145706121"/>
            <ac:picMk id="37" creationId="{5EF81455-981F-8F7F-28FB-44A73661DAAA}"/>
          </ac:picMkLst>
        </pc:picChg>
      </pc:sldChg>
      <pc:sldChg chg="addSp delSp modSp modNotes">
        <pc:chgData name="Marie Deveaux" userId="S::mdeveaux@rtsl.org::9fc0be8f-9df8-4ccb-8fb2-ba99b4811463" providerId="AD" clId="Web-{D328EF83-A75D-5C30-33FD-CFC15CF59A32}" dt="2025-03-31T20:18:35.800" v="1533"/>
        <pc:sldMkLst>
          <pc:docMk/>
          <pc:sldMk cId="617474050" sldId="2145706233"/>
        </pc:sldMkLst>
        <pc:spChg chg="mod">
          <ac:chgData name="Marie Deveaux" userId="S::mdeveaux@rtsl.org::9fc0be8f-9df8-4ccb-8fb2-ba99b4811463" providerId="AD" clId="Web-{D328EF83-A75D-5C30-33FD-CFC15CF59A32}" dt="2025-03-31T20:16:17.174" v="1520" actId="1076"/>
          <ac:spMkLst>
            <pc:docMk/>
            <pc:sldMk cId="617474050" sldId="2145706233"/>
            <ac:spMk id="4" creationId="{CC8D7DBB-EF2A-25B0-C5AE-7CB7F01BE650}"/>
          </ac:spMkLst>
        </pc:spChg>
        <pc:spChg chg="mod">
          <ac:chgData name="Marie Deveaux" userId="S::mdeveaux@rtsl.org::9fc0be8f-9df8-4ccb-8fb2-ba99b4811463" providerId="AD" clId="Web-{D328EF83-A75D-5C30-33FD-CFC15CF59A32}" dt="2025-03-28T20:29:51.966" v="685" actId="1076"/>
          <ac:spMkLst>
            <pc:docMk/>
            <pc:sldMk cId="617474050" sldId="2145706233"/>
            <ac:spMk id="5" creationId="{C8CAB5E8-A234-C77D-7938-7284D309A5BE}"/>
          </ac:spMkLst>
        </pc:spChg>
        <pc:spChg chg="mod">
          <ac:chgData name="Marie Deveaux" userId="S::mdeveaux@rtsl.org::9fc0be8f-9df8-4ccb-8fb2-ba99b4811463" providerId="AD" clId="Web-{D328EF83-A75D-5C30-33FD-CFC15CF59A32}" dt="2025-03-28T20:29:51.982" v="686" actId="1076"/>
          <ac:spMkLst>
            <pc:docMk/>
            <pc:sldMk cId="617474050" sldId="2145706233"/>
            <ac:spMk id="7" creationId="{0D3C7AB1-E555-4FEB-4E55-6E8DE8ABEC72}"/>
          </ac:spMkLst>
        </pc:spChg>
        <pc:spChg chg="mod">
          <ac:chgData name="Marie Deveaux" userId="S::mdeveaux@rtsl.org::9fc0be8f-9df8-4ccb-8fb2-ba99b4811463" providerId="AD" clId="Web-{D328EF83-A75D-5C30-33FD-CFC15CF59A32}" dt="2025-03-28T20:29:51.982" v="687" actId="1076"/>
          <ac:spMkLst>
            <pc:docMk/>
            <pc:sldMk cId="617474050" sldId="2145706233"/>
            <ac:spMk id="8" creationId="{A1C6B4FD-B462-B1B8-2E8A-14B5409E23C3}"/>
          </ac:spMkLst>
        </pc:spChg>
        <pc:spChg chg="add">
          <ac:chgData name="Marie Deveaux" userId="S::mdeveaux@rtsl.org::9fc0be8f-9df8-4ccb-8fb2-ba99b4811463" providerId="AD" clId="Web-{D328EF83-A75D-5C30-33FD-CFC15CF59A32}" dt="2025-03-28T20:28:19.760" v="667"/>
          <ac:spMkLst>
            <pc:docMk/>
            <pc:sldMk cId="617474050" sldId="2145706233"/>
            <ac:spMk id="10" creationId="{ABCDCF62-1AB3-5A0D-FAFE-769409997BF0}"/>
          </ac:spMkLst>
        </pc:spChg>
        <pc:spChg chg="add">
          <ac:chgData name="Marie Deveaux" userId="S::mdeveaux@rtsl.org::9fc0be8f-9df8-4ccb-8fb2-ba99b4811463" providerId="AD" clId="Web-{D328EF83-A75D-5C30-33FD-CFC15CF59A32}" dt="2025-03-28T20:28:19.776" v="668"/>
          <ac:spMkLst>
            <pc:docMk/>
            <pc:sldMk cId="617474050" sldId="2145706233"/>
            <ac:spMk id="12" creationId="{06D364BA-46DD-6FE8-3486-25602AEB6DB6}"/>
          </ac:spMkLst>
        </pc:spChg>
        <pc:spChg chg="mod">
          <ac:chgData name="Marie Deveaux" userId="S::mdeveaux@rtsl.org::9fc0be8f-9df8-4ccb-8fb2-ba99b4811463" providerId="AD" clId="Web-{D328EF83-A75D-5C30-33FD-CFC15CF59A32}" dt="2025-03-28T20:29:40.841" v="683" actId="1076"/>
          <ac:spMkLst>
            <pc:docMk/>
            <pc:sldMk cId="617474050" sldId="2145706233"/>
            <ac:spMk id="13" creationId="{7C596419-700B-BBAC-4C2D-C937159A343C}"/>
          </ac:spMkLst>
        </pc:spChg>
        <pc:spChg chg="mod">
          <ac:chgData name="Marie Deveaux" userId="S::mdeveaux@rtsl.org::9fc0be8f-9df8-4ccb-8fb2-ba99b4811463" providerId="AD" clId="Web-{D328EF83-A75D-5C30-33FD-CFC15CF59A32}" dt="2025-03-28T20:29:51.950" v="684" actId="1076"/>
          <ac:spMkLst>
            <pc:docMk/>
            <pc:sldMk cId="617474050" sldId="2145706233"/>
            <ac:spMk id="33" creationId="{81A79A44-FCE1-3B44-8939-8B846D37506C}"/>
          </ac:spMkLst>
        </pc:spChg>
      </pc:sldChg>
      <pc:sldChg chg="addSp delSp modSp">
        <pc:chgData name="Marie Deveaux" userId="S::mdeveaux@rtsl.org::9fc0be8f-9df8-4ccb-8fb2-ba99b4811463" providerId="AD" clId="Web-{D328EF83-A75D-5C30-33FD-CFC15CF59A32}" dt="2025-03-31T13:37:44.474" v="905"/>
        <pc:sldMkLst>
          <pc:docMk/>
          <pc:sldMk cId="123714633" sldId="2145706280"/>
        </pc:sldMkLst>
      </pc:sldChg>
      <pc:sldChg chg="addSp delSp modSp modNotes">
        <pc:chgData name="Marie Deveaux" userId="S::mdeveaux@rtsl.org::9fc0be8f-9df8-4ccb-8fb2-ba99b4811463" providerId="AD" clId="Web-{D328EF83-A75D-5C30-33FD-CFC15CF59A32}" dt="2025-03-31T20:19:17.816" v="1543"/>
        <pc:sldMkLst>
          <pc:docMk/>
          <pc:sldMk cId="976528081" sldId="2145706329"/>
        </pc:sldMkLst>
        <pc:spChg chg="mod">
          <ac:chgData name="Marie Deveaux" userId="S::mdeveaux@rtsl.org::9fc0be8f-9df8-4ccb-8fb2-ba99b4811463" providerId="AD" clId="Web-{D328EF83-A75D-5C30-33FD-CFC15CF59A32}" dt="2025-03-31T20:18:58.253" v="1537" actId="1076"/>
          <ac:spMkLst>
            <pc:docMk/>
            <pc:sldMk cId="976528081" sldId="2145706329"/>
            <ac:spMk id="2" creationId="{5B7EA5FD-F527-1821-559A-6B46543F74D2}"/>
          </ac:spMkLst>
        </pc:spChg>
        <pc:spChg chg="mod">
          <ac:chgData name="Marie Deveaux" userId="S::mdeveaux@rtsl.org::9fc0be8f-9df8-4ccb-8fb2-ba99b4811463" providerId="AD" clId="Web-{D328EF83-A75D-5C30-33FD-CFC15CF59A32}" dt="2025-03-31T20:19:06.488" v="1540" actId="1076"/>
          <ac:spMkLst>
            <pc:docMk/>
            <pc:sldMk cId="976528081" sldId="2145706329"/>
            <ac:spMk id="3" creationId="{8289F2F4-C349-D126-9B7A-CB796E1281D2}"/>
          </ac:spMkLst>
        </pc:spChg>
      </pc:sldChg>
      <pc:sldChg chg="modSp modNotes">
        <pc:chgData name="Marie Deveaux" userId="S::mdeveaux@rtsl.org::9fc0be8f-9df8-4ccb-8fb2-ba99b4811463" providerId="AD" clId="Web-{D328EF83-A75D-5C30-33FD-CFC15CF59A32}" dt="2025-03-31T20:19:50.300" v="1553"/>
        <pc:sldMkLst>
          <pc:docMk/>
          <pc:sldMk cId="199231765" sldId="2145706331"/>
        </pc:sldMkLst>
        <pc:spChg chg="mod">
          <ac:chgData name="Marie Deveaux" userId="S::mdeveaux@rtsl.org::9fc0be8f-9df8-4ccb-8fb2-ba99b4811463" providerId="AD" clId="Web-{D328EF83-A75D-5C30-33FD-CFC15CF59A32}" dt="2025-03-28T20:34:50.083" v="771" actId="20577"/>
          <ac:spMkLst>
            <pc:docMk/>
            <pc:sldMk cId="199231765" sldId="2145706331"/>
            <ac:spMk id="4" creationId="{2AAEC891-B6DA-3411-EF63-81AEB785C085}"/>
          </ac:spMkLst>
        </pc:spChg>
      </pc:sldChg>
      <pc:sldChg chg="addSp delSp modSp">
        <pc:chgData name="Marie Deveaux" userId="S::mdeveaux@rtsl.org::9fc0be8f-9df8-4ccb-8fb2-ba99b4811463" providerId="AD" clId="Web-{D328EF83-A75D-5C30-33FD-CFC15CF59A32}" dt="2025-03-31T20:43:03.512" v="1667" actId="20577"/>
        <pc:sldMkLst>
          <pc:docMk/>
          <pc:sldMk cId="3322443922" sldId="2145706332"/>
        </pc:sldMkLst>
      </pc:sldChg>
      <pc:sldChg chg="del">
        <pc:chgData name="Marie Deveaux" userId="S::mdeveaux@rtsl.org::9fc0be8f-9df8-4ccb-8fb2-ba99b4811463" providerId="AD" clId="Web-{D328EF83-A75D-5C30-33FD-CFC15CF59A32}" dt="2025-03-28T16:17:42.722" v="0"/>
        <pc:sldMkLst>
          <pc:docMk/>
          <pc:sldMk cId="2388514870" sldId="2145706412"/>
        </pc:sldMkLst>
      </pc:sldChg>
      <pc:sldChg chg="addSp delSp modSp modNotes">
        <pc:chgData name="Marie Deveaux" userId="S::mdeveaux@rtsl.org::9fc0be8f-9df8-4ccb-8fb2-ba99b4811463" providerId="AD" clId="Web-{D328EF83-A75D-5C30-33FD-CFC15CF59A32}" dt="2025-03-31T20:36:41.088" v="1577" actId="20577"/>
        <pc:sldMkLst>
          <pc:docMk/>
          <pc:sldMk cId="221680114" sldId="2145706413"/>
        </pc:sldMkLst>
        <pc:spChg chg="add mod">
          <ac:chgData name="Marie Deveaux" userId="S::mdeveaux@rtsl.org::9fc0be8f-9df8-4ccb-8fb2-ba99b4811463" providerId="AD" clId="Web-{D328EF83-A75D-5C30-33FD-CFC15CF59A32}" dt="2025-03-28T20:24:28.504" v="618"/>
          <ac:spMkLst>
            <pc:docMk/>
            <pc:sldMk cId="221680114" sldId="2145706413"/>
            <ac:spMk id="49" creationId="{9B41349D-1E1F-3D7E-F8E6-305618004A79}"/>
          </ac:spMkLst>
        </pc:spChg>
        <pc:spChg chg="add mod">
          <ac:chgData name="Marie Deveaux" userId="S::mdeveaux@rtsl.org::9fc0be8f-9df8-4ccb-8fb2-ba99b4811463" providerId="AD" clId="Web-{D328EF83-A75D-5C30-33FD-CFC15CF59A32}" dt="2025-03-28T20:24:28.504" v="617"/>
          <ac:spMkLst>
            <pc:docMk/>
            <pc:sldMk cId="221680114" sldId="2145706413"/>
            <ac:spMk id="51" creationId="{C27AFCB0-44B5-AB66-E1D9-97E269993E16}"/>
          </ac:spMkLst>
        </pc:spChg>
        <pc:spChg chg="add mod">
          <ac:chgData name="Marie Deveaux" userId="S::mdeveaux@rtsl.org::9fc0be8f-9df8-4ccb-8fb2-ba99b4811463" providerId="AD" clId="Web-{D328EF83-A75D-5C30-33FD-CFC15CF59A32}" dt="2025-03-31T20:36:41.088" v="1577" actId="20577"/>
          <ac:spMkLst>
            <pc:docMk/>
            <pc:sldMk cId="221680114" sldId="2145706413"/>
            <ac:spMk id="53" creationId="{E1593F73-90E4-8218-B800-869949FF2C3C}"/>
          </ac:spMkLst>
        </pc:spChg>
        <pc:spChg chg="add">
          <ac:chgData name="Marie Deveaux" userId="S::mdeveaux@rtsl.org::9fc0be8f-9df8-4ccb-8fb2-ba99b4811463" providerId="AD" clId="Web-{D328EF83-A75D-5C30-33FD-CFC15CF59A32}" dt="2025-03-28T20:24:01.941" v="588"/>
          <ac:spMkLst>
            <pc:docMk/>
            <pc:sldMk cId="221680114" sldId="2145706413"/>
            <ac:spMk id="55" creationId="{C6048F29-7D03-D889-A644-1A25353FFEFB}"/>
          </ac:spMkLst>
        </pc:spChg>
        <pc:spChg chg="add mod">
          <ac:chgData name="Marie Deveaux" userId="S::mdeveaux@rtsl.org::9fc0be8f-9df8-4ccb-8fb2-ba99b4811463" providerId="AD" clId="Web-{D328EF83-A75D-5C30-33FD-CFC15CF59A32}" dt="2025-03-28T20:24:28.504" v="616"/>
          <ac:spMkLst>
            <pc:docMk/>
            <pc:sldMk cId="221680114" sldId="2145706413"/>
            <ac:spMk id="57" creationId="{4B917380-C961-DFC8-9FB2-3D0D6448B322}"/>
          </ac:spMkLst>
        </pc:spChg>
        <pc:spChg chg="add mod">
          <ac:chgData name="Marie Deveaux" userId="S::mdeveaux@rtsl.org::9fc0be8f-9df8-4ccb-8fb2-ba99b4811463" providerId="AD" clId="Web-{D328EF83-A75D-5C30-33FD-CFC15CF59A32}" dt="2025-03-28T20:24:28.504" v="615"/>
          <ac:spMkLst>
            <pc:docMk/>
            <pc:sldMk cId="221680114" sldId="2145706413"/>
            <ac:spMk id="59" creationId="{D62017A5-4A39-C607-5AFB-E71456FCB407}"/>
          </ac:spMkLst>
        </pc:spChg>
        <pc:spChg chg="add mod">
          <ac:chgData name="Marie Deveaux" userId="S::mdeveaux@rtsl.org::9fc0be8f-9df8-4ccb-8fb2-ba99b4811463" providerId="AD" clId="Web-{D328EF83-A75D-5C30-33FD-CFC15CF59A32}" dt="2025-03-28T20:24:28.504" v="614"/>
          <ac:spMkLst>
            <pc:docMk/>
            <pc:sldMk cId="221680114" sldId="2145706413"/>
            <ac:spMk id="61" creationId="{E18CE4FA-4554-EB3E-AABE-E47027C04A1E}"/>
          </ac:spMkLst>
        </pc:spChg>
        <pc:spChg chg="add mod">
          <ac:chgData name="Marie Deveaux" userId="S::mdeveaux@rtsl.org::9fc0be8f-9df8-4ccb-8fb2-ba99b4811463" providerId="AD" clId="Web-{D328EF83-A75D-5C30-33FD-CFC15CF59A32}" dt="2025-03-28T20:24:28.504" v="613"/>
          <ac:spMkLst>
            <pc:docMk/>
            <pc:sldMk cId="221680114" sldId="2145706413"/>
            <ac:spMk id="63" creationId="{49012F4F-6552-AE7E-D94F-7E3958C074B6}"/>
          </ac:spMkLst>
        </pc:spChg>
        <pc:spChg chg="add mod">
          <ac:chgData name="Marie Deveaux" userId="S::mdeveaux@rtsl.org::9fc0be8f-9df8-4ccb-8fb2-ba99b4811463" providerId="AD" clId="Web-{D328EF83-A75D-5C30-33FD-CFC15CF59A32}" dt="2025-03-28T20:24:28.504" v="612"/>
          <ac:spMkLst>
            <pc:docMk/>
            <pc:sldMk cId="221680114" sldId="2145706413"/>
            <ac:spMk id="65" creationId="{9E3CDD74-45F4-5D49-0E04-B6E639DF5DF4}"/>
          </ac:spMkLst>
        </pc:spChg>
        <pc:spChg chg="add mod">
          <ac:chgData name="Marie Deveaux" userId="S::mdeveaux@rtsl.org::9fc0be8f-9df8-4ccb-8fb2-ba99b4811463" providerId="AD" clId="Web-{D328EF83-A75D-5C30-33FD-CFC15CF59A32}" dt="2025-03-28T20:24:28.504" v="611"/>
          <ac:spMkLst>
            <pc:docMk/>
            <pc:sldMk cId="221680114" sldId="2145706413"/>
            <ac:spMk id="67" creationId="{116E9233-3426-2C0D-808C-2123584B9FF1}"/>
          </ac:spMkLst>
        </pc:spChg>
      </pc:sldChg>
      <pc:sldChg chg="addSp delSp modSp">
        <pc:chgData name="Marie Deveaux" userId="S::mdeveaux@rtsl.org::9fc0be8f-9df8-4ccb-8fb2-ba99b4811463" providerId="AD" clId="Web-{D328EF83-A75D-5C30-33FD-CFC15CF59A32}" dt="2025-03-31T20:36:27.572" v="1576" actId="20577"/>
        <pc:sldMkLst>
          <pc:docMk/>
          <pc:sldMk cId="3228087754" sldId="2145706414"/>
        </pc:sldMkLst>
        <pc:spChg chg="add mod">
          <ac:chgData name="Marie Deveaux" userId="S::mdeveaux@rtsl.org::9fc0be8f-9df8-4ccb-8fb2-ba99b4811463" providerId="AD" clId="Web-{D328EF83-A75D-5C30-33FD-CFC15CF59A32}" dt="2025-03-28T20:37:02.806" v="815"/>
          <ac:spMkLst>
            <pc:docMk/>
            <pc:sldMk cId="3228087754" sldId="2145706414"/>
            <ac:spMk id="110" creationId="{8BC70BBB-2CE6-D99E-7767-BD3119509ED2}"/>
          </ac:spMkLst>
        </pc:spChg>
        <pc:spChg chg="add mod">
          <ac:chgData name="Marie Deveaux" userId="S::mdeveaux@rtsl.org::9fc0be8f-9df8-4ccb-8fb2-ba99b4811463" providerId="AD" clId="Web-{D328EF83-A75D-5C30-33FD-CFC15CF59A32}" dt="2025-03-28T20:37:02.806" v="816"/>
          <ac:spMkLst>
            <pc:docMk/>
            <pc:sldMk cId="3228087754" sldId="2145706414"/>
            <ac:spMk id="112" creationId="{38DB9D6D-6004-BE24-D9D3-39FFC013F785}"/>
          </ac:spMkLst>
        </pc:spChg>
        <pc:spChg chg="add mod">
          <ac:chgData name="Marie Deveaux" userId="S::mdeveaux@rtsl.org::9fc0be8f-9df8-4ccb-8fb2-ba99b4811463" providerId="AD" clId="Web-{D328EF83-A75D-5C30-33FD-CFC15CF59A32}" dt="2025-03-28T20:37:02.806" v="817"/>
          <ac:spMkLst>
            <pc:docMk/>
            <pc:sldMk cId="3228087754" sldId="2145706414"/>
            <ac:spMk id="114" creationId="{EA3CDA03-F2A7-7C21-ACDE-5206E95F7239}"/>
          </ac:spMkLst>
        </pc:spChg>
        <pc:spChg chg="add mod">
          <ac:chgData name="Marie Deveaux" userId="S::mdeveaux@rtsl.org::9fc0be8f-9df8-4ccb-8fb2-ba99b4811463" providerId="AD" clId="Web-{D328EF83-A75D-5C30-33FD-CFC15CF59A32}" dt="2025-03-28T20:37:02.806" v="818"/>
          <ac:spMkLst>
            <pc:docMk/>
            <pc:sldMk cId="3228087754" sldId="2145706414"/>
            <ac:spMk id="116" creationId="{9EBBCB06-D8E0-F233-79A1-01E9DF4FE406}"/>
          </ac:spMkLst>
        </pc:spChg>
        <pc:spChg chg="add mod">
          <ac:chgData name="Marie Deveaux" userId="S::mdeveaux@rtsl.org::9fc0be8f-9df8-4ccb-8fb2-ba99b4811463" providerId="AD" clId="Web-{D328EF83-A75D-5C30-33FD-CFC15CF59A32}" dt="2025-03-31T20:36:27.572" v="1576" actId="20577"/>
          <ac:spMkLst>
            <pc:docMk/>
            <pc:sldMk cId="3228087754" sldId="2145706414"/>
            <ac:spMk id="118" creationId="{3678B7F6-6A0C-7A03-616B-174621AA72A6}"/>
          </ac:spMkLst>
        </pc:spChg>
        <pc:spChg chg="add">
          <ac:chgData name="Marie Deveaux" userId="S::mdeveaux@rtsl.org::9fc0be8f-9df8-4ccb-8fb2-ba99b4811463" providerId="AD" clId="Web-{D328EF83-A75D-5C30-33FD-CFC15CF59A32}" dt="2025-03-28T20:36:37.071" v="802"/>
          <ac:spMkLst>
            <pc:docMk/>
            <pc:sldMk cId="3228087754" sldId="2145706414"/>
            <ac:spMk id="120" creationId="{D6B0989D-4E30-7A0D-2222-3C969F8AE81A}"/>
          </ac:spMkLst>
        </pc:spChg>
        <pc:spChg chg="add mod">
          <ac:chgData name="Marie Deveaux" userId="S::mdeveaux@rtsl.org::9fc0be8f-9df8-4ccb-8fb2-ba99b4811463" providerId="AD" clId="Web-{D328EF83-A75D-5C30-33FD-CFC15CF59A32}" dt="2025-03-28T20:37:02.806" v="819"/>
          <ac:spMkLst>
            <pc:docMk/>
            <pc:sldMk cId="3228087754" sldId="2145706414"/>
            <ac:spMk id="122" creationId="{0C76D7C8-953E-C169-F4E0-922D78CF9D8D}"/>
          </ac:spMkLst>
        </pc:spChg>
        <pc:spChg chg="add mod">
          <ac:chgData name="Marie Deveaux" userId="S::mdeveaux@rtsl.org::9fc0be8f-9df8-4ccb-8fb2-ba99b4811463" providerId="AD" clId="Web-{D328EF83-A75D-5C30-33FD-CFC15CF59A32}" dt="2025-03-28T20:37:02.821" v="820"/>
          <ac:spMkLst>
            <pc:docMk/>
            <pc:sldMk cId="3228087754" sldId="2145706414"/>
            <ac:spMk id="124" creationId="{7AC283BB-980C-D19A-489C-F3606A5196A0}"/>
          </ac:spMkLst>
        </pc:spChg>
        <pc:spChg chg="add mod">
          <ac:chgData name="Marie Deveaux" userId="S::mdeveaux@rtsl.org::9fc0be8f-9df8-4ccb-8fb2-ba99b4811463" providerId="AD" clId="Web-{D328EF83-A75D-5C30-33FD-CFC15CF59A32}" dt="2025-03-28T20:37:02.821" v="821"/>
          <ac:spMkLst>
            <pc:docMk/>
            <pc:sldMk cId="3228087754" sldId="2145706414"/>
            <ac:spMk id="126" creationId="{5D6BB48F-C50B-A3FB-C46C-0CE338DF797A}"/>
          </ac:spMkLst>
        </pc:spChg>
        <pc:spChg chg="add mod">
          <ac:chgData name="Marie Deveaux" userId="S::mdeveaux@rtsl.org::9fc0be8f-9df8-4ccb-8fb2-ba99b4811463" providerId="AD" clId="Web-{D328EF83-A75D-5C30-33FD-CFC15CF59A32}" dt="2025-03-28T20:37:02.868" v="822"/>
          <ac:spMkLst>
            <pc:docMk/>
            <pc:sldMk cId="3228087754" sldId="2145706414"/>
            <ac:spMk id="128" creationId="{96F68916-51C2-0DE6-171F-1D6378D2C220}"/>
          </ac:spMkLst>
        </pc:spChg>
      </pc:sldChg>
      <pc:sldChg chg="modSp modNotes">
        <pc:chgData name="Marie Deveaux" userId="S::mdeveaux@rtsl.org::9fc0be8f-9df8-4ccb-8fb2-ba99b4811463" providerId="AD" clId="Web-{D328EF83-A75D-5C30-33FD-CFC15CF59A32}" dt="2025-03-31T19:38:14.285" v="1207"/>
        <pc:sldMkLst>
          <pc:docMk/>
          <pc:sldMk cId="3441520328" sldId="2147480312"/>
        </pc:sldMkLst>
        <pc:picChg chg="mod">
          <ac:chgData name="Marie Deveaux" userId="S::mdeveaux@rtsl.org::9fc0be8f-9df8-4ccb-8fb2-ba99b4811463" providerId="AD" clId="Web-{D328EF83-A75D-5C30-33FD-CFC15CF59A32}" dt="2025-03-28T16:20:25.538" v="33" actId="1076"/>
          <ac:picMkLst>
            <pc:docMk/>
            <pc:sldMk cId="3441520328" sldId="2147480312"/>
            <ac:picMk id="40" creationId="{9F626B38-D51F-808C-7ACF-FFBBDA6D606F}"/>
          </ac:picMkLst>
        </pc:picChg>
        <pc:picChg chg="mod">
          <ac:chgData name="Marie Deveaux" userId="S::mdeveaux@rtsl.org::9fc0be8f-9df8-4ccb-8fb2-ba99b4811463" providerId="AD" clId="Web-{D328EF83-A75D-5C30-33FD-CFC15CF59A32}" dt="2025-03-28T16:20:30.132" v="34" actId="1076"/>
          <ac:picMkLst>
            <pc:docMk/>
            <pc:sldMk cId="3441520328" sldId="2147480312"/>
            <ac:picMk id="41" creationId="{A5B6D928-EF23-C4CE-4D0B-D104AE90B524}"/>
          </ac:picMkLst>
        </pc:picChg>
        <pc:cxnChg chg="mod">
          <ac:chgData name="Marie Deveaux" userId="S::mdeveaux@rtsl.org::9fc0be8f-9df8-4ccb-8fb2-ba99b4811463" providerId="AD" clId="Web-{D328EF83-A75D-5C30-33FD-CFC15CF59A32}" dt="2025-03-28T16:19:50.740" v="28"/>
          <ac:cxnSpMkLst>
            <pc:docMk/>
            <pc:sldMk cId="3441520328" sldId="2147480312"/>
            <ac:cxnSpMk id="45" creationId="{69B11AC9-86CF-E337-11B0-0E7DC5F72C05}"/>
          </ac:cxnSpMkLst>
        </pc:cxnChg>
      </pc:sldChg>
      <pc:sldChg chg="addSp delSp modSp modNotes">
        <pc:chgData name="Marie Deveaux" userId="S::mdeveaux@rtsl.org::9fc0be8f-9df8-4ccb-8fb2-ba99b4811463" providerId="AD" clId="Web-{D328EF83-A75D-5C30-33FD-CFC15CF59A32}" dt="2025-03-31T19:44:20.381" v="1248"/>
        <pc:sldMkLst>
          <pc:docMk/>
          <pc:sldMk cId="1235438521" sldId="2147480315"/>
        </pc:sldMkLst>
        <pc:spChg chg="mod">
          <ac:chgData name="Marie Deveaux" userId="S::mdeveaux@rtsl.org::9fc0be8f-9df8-4ccb-8fb2-ba99b4811463" providerId="AD" clId="Web-{D328EF83-A75D-5C30-33FD-CFC15CF59A32}" dt="2025-03-31T13:44:16.738" v="1013" actId="1076"/>
          <ac:spMkLst>
            <pc:docMk/>
            <pc:sldMk cId="1235438521" sldId="2147480315"/>
            <ac:spMk id="2" creationId="{5B7EA5FD-F527-1821-559A-6B46543F74D2}"/>
          </ac:spMkLst>
        </pc:spChg>
        <pc:spChg chg="mod">
          <ac:chgData name="Marie Deveaux" userId="S::mdeveaux@rtsl.org::9fc0be8f-9df8-4ccb-8fb2-ba99b4811463" providerId="AD" clId="Web-{D328EF83-A75D-5C30-33FD-CFC15CF59A32}" dt="2025-03-31T13:44:16.738" v="1014" actId="1076"/>
          <ac:spMkLst>
            <pc:docMk/>
            <pc:sldMk cId="1235438521" sldId="2147480315"/>
            <ac:spMk id="3" creationId="{8289F2F4-C349-D126-9B7A-CB796E1281D2}"/>
          </ac:spMkLst>
        </pc:spChg>
        <pc:picChg chg="add mod">
          <ac:chgData name="Marie Deveaux" userId="S::mdeveaux@rtsl.org::9fc0be8f-9df8-4ccb-8fb2-ba99b4811463" providerId="AD" clId="Web-{D328EF83-A75D-5C30-33FD-CFC15CF59A32}" dt="2025-03-31T13:44:16.754" v="1015" actId="1076"/>
          <ac:picMkLst>
            <pc:docMk/>
            <pc:sldMk cId="1235438521" sldId="2147480315"/>
            <ac:picMk id="4" creationId="{66CC8BF5-F686-4986-5971-3D18AC89055F}"/>
          </ac:picMkLst>
        </pc:picChg>
      </pc:sldChg>
      <pc:sldChg chg="modSp">
        <pc:chgData name="Marie Deveaux" userId="S::mdeveaux@rtsl.org::9fc0be8f-9df8-4ccb-8fb2-ba99b4811463" providerId="AD" clId="Web-{D328EF83-A75D-5C30-33FD-CFC15CF59A32}" dt="2025-03-31T13:38:48.989" v="924" actId="20577"/>
        <pc:sldMkLst>
          <pc:docMk/>
          <pc:sldMk cId="2735971088" sldId="2147480318"/>
        </pc:sldMkLst>
      </pc:sldChg>
      <pc:sldChg chg="modSp modNotes">
        <pc:chgData name="Marie Deveaux" userId="S::mdeveaux@rtsl.org::9fc0be8f-9df8-4ccb-8fb2-ba99b4811463" providerId="AD" clId="Web-{D328EF83-A75D-5C30-33FD-CFC15CF59A32}" dt="2025-03-31T20:22:35.880" v="1556"/>
        <pc:sldMkLst>
          <pc:docMk/>
          <pc:sldMk cId="943231439" sldId="2147480370"/>
        </pc:sldMkLst>
        <pc:spChg chg="mod">
          <ac:chgData name="Marie Deveaux" userId="S::mdeveaux@rtsl.org::9fc0be8f-9df8-4ccb-8fb2-ba99b4811463" providerId="AD" clId="Web-{D328EF83-A75D-5C30-33FD-CFC15CF59A32}" dt="2025-03-28T20:32:49.830" v="717"/>
          <ac:spMkLst>
            <pc:docMk/>
            <pc:sldMk cId="943231439" sldId="2147480370"/>
            <ac:spMk id="2" creationId="{06CA6AD4-AD0B-0F5A-0DC9-BB568617AC77}"/>
          </ac:spMkLst>
        </pc:spChg>
        <pc:spChg chg="mod">
          <ac:chgData name="Marie Deveaux" userId="S::mdeveaux@rtsl.org::9fc0be8f-9df8-4ccb-8fb2-ba99b4811463" providerId="AD" clId="Web-{D328EF83-A75D-5C30-33FD-CFC15CF59A32}" dt="2025-03-31T13:41:40.520" v="982" actId="20577"/>
          <ac:spMkLst>
            <pc:docMk/>
            <pc:sldMk cId="943231439" sldId="2147480370"/>
            <ac:spMk id="4" creationId="{5D485757-0DDD-FC50-5A66-D25B2B8B5A2C}"/>
          </ac:spMkLst>
        </pc:spChg>
        <pc:spChg chg="mod">
          <ac:chgData name="Marie Deveaux" userId="S::mdeveaux@rtsl.org::9fc0be8f-9df8-4ccb-8fb2-ba99b4811463" providerId="AD" clId="Web-{D328EF83-A75D-5C30-33FD-CFC15CF59A32}" dt="2025-03-31T13:41:00.098" v="968"/>
          <ac:spMkLst>
            <pc:docMk/>
            <pc:sldMk cId="943231439" sldId="2147480370"/>
            <ac:spMk id="5" creationId="{69566C59-59D6-7D62-76ED-19371DAA2BA3}"/>
          </ac:spMkLst>
        </pc:spChg>
        <pc:spChg chg="mod">
          <ac:chgData name="Marie Deveaux" userId="S::mdeveaux@rtsl.org::9fc0be8f-9df8-4ccb-8fb2-ba99b4811463" providerId="AD" clId="Web-{D328EF83-A75D-5C30-33FD-CFC15CF59A32}" dt="2025-03-31T13:40:43.864" v="963"/>
          <ac:spMkLst>
            <pc:docMk/>
            <pc:sldMk cId="943231439" sldId="2147480370"/>
            <ac:spMk id="6" creationId="{EF76C231-7759-F711-AB5E-6B5383641CE9}"/>
          </ac:spMkLst>
        </pc:spChg>
        <pc:spChg chg="mod">
          <ac:chgData name="Marie Deveaux" userId="S::mdeveaux@rtsl.org::9fc0be8f-9df8-4ccb-8fb2-ba99b4811463" providerId="AD" clId="Web-{D328EF83-A75D-5C30-33FD-CFC15CF59A32}" dt="2025-03-31T13:41:27.739" v="977"/>
          <ac:spMkLst>
            <pc:docMk/>
            <pc:sldMk cId="943231439" sldId="2147480370"/>
            <ac:spMk id="7" creationId="{7E725D07-9CBA-B871-59E3-503D8548324D}"/>
          </ac:spMkLst>
        </pc:spChg>
        <pc:spChg chg="mod">
          <ac:chgData name="Marie Deveaux" userId="S::mdeveaux@rtsl.org::9fc0be8f-9df8-4ccb-8fb2-ba99b4811463" providerId="AD" clId="Web-{D328EF83-A75D-5C30-33FD-CFC15CF59A32}" dt="2025-03-31T13:41:00.098" v="969"/>
          <ac:spMkLst>
            <pc:docMk/>
            <pc:sldMk cId="943231439" sldId="2147480370"/>
            <ac:spMk id="8" creationId="{3DA315AF-E2F9-8722-9AF3-5FDBA8AE9B28}"/>
          </ac:spMkLst>
        </pc:spChg>
        <pc:spChg chg="mod">
          <ac:chgData name="Marie Deveaux" userId="S::mdeveaux@rtsl.org::9fc0be8f-9df8-4ccb-8fb2-ba99b4811463" providerId="AD" clId="Web-{D328EF83-A75D-5C30-33FD-CFC15CF59A32}" dt="2025-03-31T13:40:43.864" v="964"/>
          <ac:spMkLst>
            <pc:docMk/>
            <pc:sldMk cId="943231439" sldId="2147480370"/>
            <ac:spMk id="9" creationId="{C59D1659-8930-9F93-4CEF-146F701E5793}"/>
          </ac:spMkLst>
        </pc:spChg>
        <pc:spChg chg="mod">
          <ac:chgData name="Marie Deveaux" userId="S::mdeveaux@rtsl.org::9fc0be8f-9df8-4ccb-8fb2-ba99b4811463" providerId="AD" clId="Web-{D328EF83-A75D-5C30-33FD-CFC15CF59A32}" dt="2025-03-31T13:41:27.739" v="978"/>
          <ac:spMkLst>
            <pc:docMk/>
            <pc:sldMk cId="943231439" sldId="2147480370"/>
            <ac:spMk id="10" creationId="{A9F77705-938A-90BF-B5BB-C000ED5FE9D7}"/>
          </ac:spMkLst>
        </pc:spChg>
        <pc:spChg chg="mod">
          <ac:chgData name="Marie Deveaux" userId="S::mdeveaux@rtsl.org::9fc0be8f-9df8-4ccb-8fb2-ba99b4811463" providerId="AD" clId="Web-{D328EF83-A75D-5C30-33FD-CFC15CF59A32}" dt="2025-03-31T13:41:00.098" v="970"/>
          <ac:spMkLst>
            <pc:docMk/>
            <pc:sldMk cId="943231439" sldId="2147480370"/>
            <ac:spMk id="11" creationId="{BA83FD6E-9B35-3E77-BBEE-4524E2C18E25}"/>
          </ac:spMkLst>
        </pc:spChg>
        <pc:spChg chg="mod">
          <ac:chgData name="Marie Deveaux" userId="S::mdeveaux@rtsl.org::9fc0be8f-9df8-4ccb-8fb2-ba99b4811463" providerId="AD" clId="Web-{D328EF83-A75D-5C30-33FD-CFC15CF59A32}" dt="2025-03-31T13:40:43.864" v="965"/>
          <ac:spMkLst>
            <pc:docMk/>
            <pc:sldMk cId="943231439" sldId="2147480370"/>
            <ac:spMk id="12" creationId="{FDD68CAF-E182-E4F0-64EC-30A65A9BA5F3}"/>
          </ac:spMkLst>
        </pc:spChg>
        <pc:spChg chg="mod">
          <ac:chgData name="Marie Deveaux" userId="S::mdeveaux@rtsl.org::9fc0be8f-9df8-4ccb-8fb2-ba99b4811463" providerId="AD" clId="Web-{D328EF83-A75D-5C30-33FD-CFC15CF59A32}" dt="2025-03-31T13:41:27.739" v="979"/>
          <ac:spMkLst>
            <pc:docMk/>
            <pc:sldMk cId="943231439" sldId="2147480370"/>
            <ac:spMk id="13" creationId="{5609DBD8-A196-BFF4-A2F7-497C7F2680A6}"/>
          </ac:spMkLst>
        </pc:spChg>
        <pc:spChg chg="mod">
          <ac:chgData name="Marie Deveaux" userId="S::mdeveaux@rtsl.org::9fc0be8f-9df8-4ccb-8fb2-ba99b4811463" providerId="AD" clId="Web-{D328EF83-A75D-5C30-33FD-CFC15CF59A32}" dt="2025-03-31T13:41:00.129" v="971"/>
          <ac:spMkLst>
            <pc:docMk/>
            <pc:sldMk cId="943231439" sldId="2147480370"/>
            <ac:spMk id="14" creationId="{4CC60484-9917-E62A-15BF-0E8269746D6E}"/>
          </ac:spMkLst>
        </pc:spChg>
        <pc:spChg chg="mod">
          <ac:chgData name="Marie Deveaux" userId="S::mdeveaux@rtsl.org::9fc0be8f-9df8-4ccb-8fb2-ba99b4811463" providerId="AD" clId="Web-{D328EF83-A75D-5C30-33FD-CFC15CF59A32}" dt="2025-03-31T13:40:43.864" v="966"/>
          <ac:spMkLst>
            <pc:docMk/>
            <pc:sldMk cId="943231439" sldId="2147480370"/>
            <ac:spMk id="15" creationId="{8B0FB764-DC4F-DCBA-C22D-7B0549CDFA8F}"/>
          </ac:spMkLst>
        </pc:spChg>
        <pc:spChg chg="mod">
          <ac:chgData name="Marie Deveaux" userId="S::mdeveaux@rtsl.org::9fc0be8f-9df8-4ccb-8fb2-ba99b4811463" providerId="AD" clId="Web-{D328EF83-A75D-5C30-33FD-CFC15CF59A32}" dt="2025-03-31T13:41:27.739" v="980"/>
          <ac:spMkLst>
            <pc:docMk/>
            <pc:sldMk cId="943231439" sldId="2147480370"/>
            <ac:spMk id="16" creationId="{39E27282-396D-AE3E-B70C-51699B1798E6}"/>
          </ac:spMkLst>
        </pc:spChg>
        <pc:spChg chg="mod">
          <ac:chgData name="Marie Deveaux" userId="S::mdeveaux@rtsl.org::9fc0be8f-9df8-4ccb-8fb2-ba99b4811463" providerId="AD" clId="Web-{D328EF83-A75D-5C30-33FD-CFC15CF59A32}" dt="2025-03-31T13:40:43.911" v="967"/>
          <ac:spMkLst>
            <pc:docMk/>
            <pc:sldMk cId="943231439" sldId="2147480370"/>
            <ac:spMk id="17" creationId="{5788962A-A0ED-408B-241C-EF2756BEB68F}"/>
          </ac:spMkLst>
        </pc:spChg>
        <pc:spChg chg="mod">
          <ac:chgData name="Marie Deveaux" userId="S::mdeveaux@rtsl.org::9fc0be8f-9df8-4ccb-8fb2-ba99b4811463" providerId="AD" clId="Web-{D328EF83-A75D-5C30-33FD-CFC15CF59A32}" dt="2025-03-31T13:41:27.801" v="981"/>
          <ac:spMkLst>
            <pc:docMk/>
            <pc:sldMk cId="943231439" sldId="2147480370"/>
            <ac:spMk id="18" creationId="{82CB26A4-C215-32BA-EA97-58AC146962BC}"/>
          </ac:spMkLst>
        </pc:spChg>
      </pc:sldChg>
      <pc:sldChg chg="modSp modNotes">
        <pc:chgData name="Marie Deveaux" userId="S::mdeveaux@rtsl.org::9fc0be8f-9df8-4ccb-8fb2-ba99b4811463" providerId="AD" clId="Web-{D328EF83-A75D-5C30-33FD-CFC15CF59A32}" dt="2025-03-31T19:56:10.370" v="1397"/>
        <pc:sldMkLst>
          <pc:docMk/>
          <pc:sldMk cId="3527422431" sldId="2147480398"/>
        </pc:sldMkLst>
        <pc:picChg chg="mod">
          <ac:chgData name="Marie Deveaux" userId="S::mdeveaux@rtsl.org::9fc0be8f-9df8-4ccb-8fb2-ba99b4811463" providerId="AD" clId="Web-{D328EF83-A75D-5C30-33FD-CFC15CF59A32}" dt="2025-03-28T20:27:06.446" v="646" actId="14100"/>
          <ac:picMkLst>
            <pc:docMk/>
            <pc:sldMk cId="3527422431" sldId="2147480398"/>
            <ac:picMk id="3" creationId="{83F9BB38-FFFA-B8A2-AE9C-F275035AFA13}"/>
          </ac:picMkLst>
        </pc:picChg>
        <pc:picChg chg="mod">
          <ac:chgData name="Marie Deveaux" userId="S::mdeveaux@rtsl.org::9fc0be8f-9df8-4ccb-8fb2-ba99b4811463" providerId="AD" clId="Web-{D328EF83-A75D-5C30-33FD-CFC15CF59A32}" dt="2025-03-28T20:26:48.305" v="643"/>
          <ac:picMkLst>
            <pc:docMk/>
            <pc:sldMk cId="3527422431" sldId="2147480398"/>
            <ac:picMk id="4" creationId="{B6CF5268-D64C-E3A8-B58E-55AC89147298}"/>
          </ac:picMkLst>
        </pc:picChg>
      </pc:sldChg>
      <pc:sldChg chg="modNotes">
        <pc:chgData name="Marie Deveaux" userId="S::mdeveaux@rtsl.org::9fc0be8f-9df8-4ccb-8fb2-ba99b4811463" providerId="AD" clId="Web-{D328EF83-A75D-5C30-33FD-CFC15CF59A32}" dt="2025-03-31T17:41:52.067" v="1039"/>
        <pc:sldMkLst>
          <pc:docMk/>
          <pc:sldMk cId="1119122011" sldId="2147480400"/>
        </pc:sldMkLst>
      </pc:sldChg>
      <pc:sldChg chg="modSp modNotes">
        <pc:chgData name="Marie Deveaux" userId="S::mdeveaux@rtsl.org::9fc0be8f-9df8-4ccb-8fb2-ba99b4811463" providerId="AD" clId="Web-{D328EF83-A75D-5C30-33FD-CFC15CF59A32}" dt="2025-03-31T19:57:23.370" v="1405"/>
        <pc:sldMkLst>
          <pc:docMk/>
          <pc:sldMk cId="1937936424" sldId="2147480417"/>
        </pc:sldMkLst>
      </pc:sldChg>
      <pc:sldChg chg="modSp modNotes">
        <pc:chgData name="Marie Deveaux" userId="S::mdeveaux@rtsl.org::9fc0be8f-9df8-4ccb-8fb2-ba99b4811463" providerId="AD" clId="Web-{D328EF83-A75D-5C30-33FD-CFC15CF59A32}" dt="2025-03-31T20:40:09.042" v="1621"/>
        <pc:sldMkLst>
          <pc:docMk/>
          <pc:sldMk cId="893753087" sldId="2147480419"/>
        </pc:sldMkLst>
        <pc:spChg chg="mod">
          <ac:chgData name="Marie Deveaux" userId="S::mdeveaux@rtsl.org::9fc0be8f-9df8-4ccb-8fb2-ba99b4811463" providerId="AD" clId="Web-{D328EF83-A75D-5C30-33FD-CFC15CF59A32}" dt="2025-03-31T20:38:51.807" v="1611" actId="1076"/>
          <ac:spMkLst>
            <pc:docMk/>
            <pc:sldMk cId="893753087" sldId="2147480419"/>
            <ac:spMk id="2" creationId="{2F6085AC-AD19-7427-05D1-70BC1FB51C79}"/>
          </ac:spMkLst>
        </pc:spChg>
        <pc:picChg chg="mod">
          <ac:chgData name="Marie Deveaux" userId="S::mdeveaux@rtsl.org::9fc0be8f-9df8-4ccb-8fb2-ba99b4811463" providerId="AD" clId="Web-{D328EF83-A75D-5C30-33FD-CFC15CF59A32}" dt="2025-03-31T20:39:19.167" v="1616"/>
          <ac:picMkLst>
            <pc:docMk/>
            <pc:sldMk cId="893753087" sldId="2147480419"/>
            <ac:picMk id="3" creationId="{83F9BB38-FFFA-B8A2-AE9C-F275035AFA13}"/>
          </ac:picMkLst>
        </pc:picChg>
        <pc:picChg chg="mod">
          <ac:chgData name="Marie Deveaux" userId="S::mdeveaux@rtsl.org::9fc0be8f-9df8-4ccb-8fb2-ba99b4811463" providerId="AD" clId="Web-{D328EF83-A75D-5C30-33FD-CFC15CF59A32}" dt="2025-03-31T20:39:15.495" v="1615"/>
          <ac:picMkLst>
            <pc:docMk/>
            <pc:sldMk cId="893753087" sldId="2147480419"/>
            <ac:picMk id="4" creationId="{B6CF5268-D64C-E3A8-B58E-55AC89147298}"/>
          </ac:picMkLst>
        </pc:picChg>
        <pc:picChg chg="mod">
          <ac:chgData name="Marie Deveaux" userId="S::mdeveaux@rtsl.org::9fc0be8f-9df8-4ccb-8fb2-ba99b4811463" providerId="AD" clId="Web-{D328EF83-A75D-5C30-33FD-CFC15CF59A32}" dt="2025-03-31T20:39:12.480" v="1614"/>
          <ac:picMkLst>
            <pc:docMk/>
            <pc:sldMk cId="893753087" sldId="2147480419"/>
            <ac:picMk id="8" creationId="{C62199EE-5B81-632F-FD64-C53034B0D3B7}"/>
          </ac:picMkLst>
        </pc:picChg>
      </pc:sldChg>
      <pc:sldChg chg="modNotes">
        <pc:chgData name="Marie Deveaux" userId="S::mdeveaux@rtsl.org::9fc0be8f-9df8-4ccb-8fb2-ba99b4811463" providerId="AD" clId="Web-{D328EF83-A75D-5C30-33FD-CFC15CF59A32}" dt="2025-03-31T18:36:55.383" v="1096"/>
        <pc:sldMkLst>
          <pc:docMk/>
          <pc:sldMk cId="1383627889" sldId="2147480426"/>
        </pc:sldMkLst>
      </pc:sldChg>
      <pc:sldChg chg="addSp delSp modSp">
        <pc:chgData name="Marie Deveaux" userId="S::mdeveaux@rtsl.org::9fc0be8f-9df8-4ccb-8fb2-ba99b4811463" providerId="AD" clId="Web-{D328EF83-A75D-5C30-33FD-CFC15CF59A32}" dt="2025-03-31T20:48:36.670" v="1695" actId="1076"/>
        <pc:sldMkLst>
          <pc:docMk/>
          <pc:sldMk cId="1513788915" sldId="2147480430"/>
        </pc:sldMkLst>
      </pc:sldChg>
      <pc:sldChg chg="addSp delSp modSp modNotes">
        <pc:chgData name="Marie Deveaux" userId="S::mdeveaux@rtsl.org::9fc0be8f-9df8-4ccb-8fb2-ba99b4811463" providerId="AD" clId="Web-{D328EF83-A75D-5C30-33FD-CFC15CF59A32}" dt="2025-03-31T19:42:58.099" v="1240"/>
        <pc:sldMkLst>
          <pc:docMk/>
          <pc:sldMk cId="950352539" sldId="2147480588"/>
        </pc:sldMkLst>
        <pc:spChg chg="add">
          <ac:chgData name="Marie Deveaux" userId="S::mdeveaux@rtsl.org::9fc0be8f-9df8-4ccb-8fb2-ba99b4811463" providerId="AD" clId="Web-{D328EF83-A75D-5C30-33FD-CFC15CF59A32}" dt="2025-03-28T16:20:54.429" v="37"/>
          <ac:spMkLst>
            <pc:docMk/>
            <pc:sldMk cId="950352539" sldId="2147480588"/>
            <ac:spMk id="3" creationId="{D39C1355-4930-C04B-DDE8-0E4A6894E23A}"/>
          </ac:spMkLst>
        </pc:spChg>
        <pc:spChg chg="add">
          <ac:chgData name="Marie Deveaux" userId="S::mdeveaux@rtsl.org::9fc0be8f-9df8-4ccb-8fb2-ba99b4811463" providerId="AD" clId="Web-{D328EF83-A75D-5C30-33FD-CFC15CF59A32}" dt="2025-03-28T16:20:54.429" v="38"/>
          <ac:spMkLst>
            <pc:docMk/>
            <pc:sldMk cId="950352539" sldId="2147480588"/>
            <ac:spMk id="7" creationId="{AB74CDD1-95F9-FBCE-4658-C43C503E070E}"/>
          </ac:spMkLst>
        </pc:spChg>
        <pc:picChg chg="mod">
          <ac:chgData name="Marie Deveaux" userId="S::mdeveaux@rtsl.org::9fc0be8f-9df8-4ccb-8fb2-ba99b4811463" providerId="AD" clId="Web-{D328EF83-A75D-5C30-33FD-CFC15CF59A32}" dt="2025-03-28T20:39:17.903" v="845" actId="1076"/>
          <ac:picMkLst>
            <pc:docMk/>
            <pc:sldMk cId="950352539" sldId="2147480588"/>
            <ac:picMk id="9" creationId="{ED63BB72-06C5-8B26-7698-5D0EAF27C12A}"/>
          </ac:picMkLst>
        </pc:picChg>
      </pc:sldChg>
      <pc:sldChg chg="addSp delSp modSp modNotes">
        <pc:chgData name="Marie Deveaux" userId="S::mdeveaux@rtsl.org::9fc0be8f-9df8-4ccb-8fb2-ba99b4811463" providerId="AD" clId="Web-{D328EF83-A75D-5C30-33FD-CFC15CF59A32}" dt="2025-03-31T19:55:26.276" v="1390"/>
        <pc:sldMkLst>
          <pc:docMk/>
          <pc:sldMk cId="963731867" sldId="2147480589"/>
        </pc:sldMkLst>
        <pc:spChg chg="add">
          <ac:chgData name="Marie Deveaux" userId="S::mdeveaux@rtsl.org::9fc0be8f-9df8-4ccb-8fb2-ba99b4811463" providerId="AD" clId="Web-{D328EF83-A75D-5C30-33FD-CFC15CF59A32}" dt="2025-03-28T20:26:05.226" v="638"/>
          <ac:spMkLst>
            <pc:docMk/>
            <pc:sldMk cId="963731867" sldId="2147480589"/>
            <ac:spMk id="10" creationId="{55F9C2DD-E173-5FFD-3111-B2B9B0D69B20}"/>
          </ac:spMkLst>
        </pc:spChg>
        <pc:spChg chg="add">
          <ac:chgData name="Marie Deveaux" userId="S::mdeveaux@rtsl.org::9fc0be8f-9df8-4ccb-8fb2-ba99b4811463" providerId="AD" clId="Web-{D328EF83-A75D-5C30-33FD-CFC15CF59A32}" dt="2025-03-28T20:26:05.226" v="639"/>
          <ac:spMkLst>
            <pc:docMk/>
            <pc:sldMk cId="963731867" sldId="2147480589"/>
            <ac:spMk id="13" creationId="{B3CCF3A1-0AAA-8001-3CAE-A1AFFE8486C6}"/>
          </ac:spMkLst>
        </pc:spChg>
        <pc:picChg chg="mod">
          <ac:chgData name="Marie Deveaux" userId="S::mdeveaux@rtsl.org::9fc0be8f-9df8-4ccb-8fb2-ba99b4811463" providerId="AD" clId="Web-{D328EF83-A75D-5C30-33FD-CFC15CF59A32}" dt="2025-03-28T20:39:39.481" v="848" actId="1076"/>
          <ac:picMkLst>
            <pc:docMk/>
            <pc:sldMk cId="963731867" sldId="2147480589"/>
            <ac:picMk id="9" creationId="{E8936C52-3327-A5CE-BE16-2943FF391B1F}"/>
          </ac:picMkLst>
        </pc:picChg>
      </pc:sldChg>
      <pc:sldChg chg="addSp delSp modSp modNotes">
        <pc:chgData name="Marie Deveaux" userId="S::mdeveaux@rtsl.org::9fc0be8f-9df8-4ccb-8fb2-ba99b4811463" providerId="AD" clId="Web-{D328EF83-A75D-5C30-33FD-CFC15CF59A32}" dt="2025-03-31T20:37:29.198" v="1582"/>
        <pc:sldMkLst>
          <pc:docMk/>
          <pc:sldMk cId="2490473546" sldId="2147480590"/>
        </pc:sldMkLst>
        <pc:spChg chg="add">
          <ac:chgData name="Marie Deveaux" userId="S::mdeveaux@rtsl.org::9fc0be8f-9df8-4ccb-8fb2-ba99b4811463" providerId="AD" clId="Web-{D328EF83-A75D-5C30-33FD-CFC15CF59A32}" dt="2025-03-28T20:38:14.948" v="834"/>
          <ac:spMkLst>
            <pc:docMk/>
            <pc:sldMk cId="2490473546" sldId="2147480590"/>
            <ac:spMk id="3" creationId="{722DCAD2-8CCF-9B70-CE19-91AF9B92B5B8}"/>
          </ac:spMkLst>
        </pc:spChg>
        <pc:spChg chg="add">
          <ac:chgData name="Marie Deveaux" userId="S::mdeveaux@rtsl.org::9fc0be8f-9df8-4ccb-8fb2-ba99b4811463" providerId="AD" clId="Web-{D328EF83-A75D-5C30-33FD-CFC15CF59A32}" dt="2025-03-28T20:38:14.948" v="835"/>
          <ac:spMkLst>
            <pc:docMk/>
            <pc:sldMk cId="2490473546" sldId="2147480590"/>
            <ac:spMk id="7" creationId="{39E35EED-1329-F779-5179-1D2ED5708CCE}"/>
          </ac:spMkLst>
        </pc:spChg>
        <pc:picChg chg="mod">
          <ac:chgData name="Marie Deveaux" userId="S::mdeveaux@rtsl.org::9fc0be8f-9df8-4ccb-8fb2-ba99b4811463" providerId="AD" clId="Web-{D328EF83-A75D-5C30-33FD-CFC15CF59A32}" dt="2025-03-28T20:38:30.402" v="838" actId="1076"/>
          <ac:picMkLst>
            <pc:docMk/>
            <pc:sldMk cId="2490473546" sldId="2147480590"/>
            <ac:picMk id="9" creationId="{27C05053-D46F-4035-1DCA-8EC2FCD73E81}"/>
          </ac:picMkLst>
        </pc:picChg>
      </pc:sldChg>
      <pc:sldChg chg="addSp delSp modSp modNotes">
        <pc:chgData name="Marie Deveaux" userId="S::mdeveaux@rtsl.org::9fc0be8f-9df8-4ccb-8fb2-ba99b4811463" providerId="AD" clId="Web-{D328EF83-A75D-5C30-33FD-CFC15CF59A32}" dt="2025-03-31T20:15:45.330" v="1517" actId="14100"/>
        <pc:sldMkLst>
          <pc:docMk/>
          <pc:sldMk cId="4222865167" sldId="2147480609"/>
        </pc:sldMkLst>
        <pc:spChg chg="add">
          <ac:chgData name="Marie Deveaux" userId="S::mdeveaux@rtsl.org::9fc0be8f-9df8-4ccb-8fb2-ba99b4811463" providerId="AD" clId="Web-{D328EF83-A75D-5C30-33FD-CFC15CF59A32}" dt="2025-03-28T20:28:08.682" v="663"/>
          <ac:spMkLst>
            <pc:docMk/>
            <pc:sldMk cId="4222865167" sldId="2147480609"/>
            <ac:spMk id="6" creationId="{6C06EFDB-BDCC-D452-DE47-3405AD6F4139}"/>
          </ac:spMkLst>
        </pc:spChg>
        <pc:spChg chg="add">
          <ac:chgData name="Marie Deveaux" userId="S::mdeveaux@rtsl.org::9fc0be8f-9df8-4ccb-8fb2-ba99b4811463" providerId="AD" clId="Web-{D328EF83-A75D-5C30-33FD-CFC15CF59A32}" dt="2025-03-28T20:28:08.698" v="664"/>
          <ac:spMkLst>
            <pc:docMk/>
            <pc:sldMk cId="4222865167" sldId="2147480609"/>
            <ac:spMk id="10" creationId="{EE13DD6F-1FFB-FAF1-2B7D-A23397636361}"/>
          </ac:spMkLst>
        </pc:spChg>
        <pc:spChg chg="mod">
          <ac:chgData name="Marie Deveaux" userId="S::mdeveaux@rtsl.org::9fc0be8f-9df8-4ccb-8fb2-ba99b4811463" providerId="AD" clId="Web-{D328EF83-A75D-5C30-33FD-CFC15CF59A32}" dt="2025-03-31T20:14:51.783" v="1507" actId="1076"/>
          <ac:spMkLst>
            <pc:docMk/>
            <pc:sldMk cId="4222865167" sldId="2147480609"/>
            <ac:spMk id="11" creationId="{1DA46846-362E-7406-3476-99B7EF8ADAA7}"/>
          </ac:spMkLst>
        </pc:spChg>
        <pc:spChg chg="mod">
          <ac:chgData name="Marie Deveaux" userId="S::mdeveaux@rtsl.org::9fc0be8f-9df8-4ccb-8fb2-ba99b4811463" providerId="AD" clId="Web-{D328EF83-A75D-5C30-33FD-CFC15CF59A32}" dt="2025-03-31T20:15:38.408" v="1516" actId="1076"/>
          <ac:spMkLst>
            <pc:docMk/>
            <pc:sldMk cId="4222865167" sldId="2147480609"/>
            <ac:spMk id="18" creationId="{C6CD8C41-5E8B-5098-52D6-EDB55B84CC4B}"/>
          </ac:spMkLst>
        </pc:spChg>
        <pc:spChg chg="mod">
          <ac:chgData name="Marie Deveaux" userId="S::mdeveaux@rtsl.org::9fc0be8f-9df8-4ccb-8fb2-ba99b4811463" providerId="AD" clId="Web-{D328EF83-A75D-5C30-33FD-CFC15CF59A32}" dt="2025-03-31T20:15:38.393" v="1515" actId="1076"/>
          <ac:spMkLst>
            <pc:docMk/>
            <pc:sldMk cId="4222865167" sldId="2147480609"/>
            <ac:spMk id="33" creationId="{6CA06DBA-1E54-C8E4-C2B0-77D117D8384C}"/>
          </ac:spMkLst>
        </pc:spChg>
        <pc:picChg chg="mod">
          <ac:chgData name="Marie Deveaux" userId="S::mdeveaux@rtsl.org::9fc0be8f-9df8-4ccb-8fb2-ba99b4811463" providerId="AD" clId="Web-{D328EF83-A75D-5C30-33FD-CFC15CF59A32}" dt="2025-03-31T20:15:06.252" v="1511"/>
          <ac:picMkLst>
            <pc:docMk/>
            <pc:sldMk cId="4222865167" sldId="2147480609"/>
            <ac:picMk id="8" creationId="{7DD0134D-EF07-0D79-5F04-867FAFAAF3E4}"/>
          </ac:picMkLst>
        </pc:picChg>
        <pc:picChg chg="mod">
          <ac:chgData name="Marie Deveaux" userId="S::mdeveaux@rtsl.org::9fc0be8f-9df8-4ccb-8fb2-ba99b4811463" providerId="AD" clId="Web-{D328EF83-A75D-5C30-33FD-CFC15CF59A32}" dt="2025-03-31T20:15:00.939" v="1509"/>
          <ac:picMkLst>
            <pc:docMk/>
            <pc:sldMk cId="4222865167" sldId="2147480609"/>
            <ac:picMk id="27" creationId="{6384B35B-41C1-86A0-45C2-37556AB3F6E3}"/>
          </ac:picMkLst>
        </pc:picChg>
        <pc:cxnChg chg="mod">
          <ac:chgData name="Marie Deveaux" userId="S::mdeveaux@rtsl.org::9fc0be8f-9df8-4ccb-8fb2-ba99b4811463" providerId="AD" clId="Web-{D328EF83-A75D-5C30-33FD-CFC15CF59A32}" dt="2025-03-31T20:15:45.330" v="1517" actId="14100"/>
          <ac:cxnSpMkLst>
            <pc:docMk/>
            <pc:sldMk cId="4222865167" sldId="2147480609"/>
            <ac:cxnSpMk id="15" creationId="{0BD3E852-D291-8602-CED0-A8887FFC70B2}"/>
          </ac:cxnSpMkLst>
        </pc:cxnChg>
      </pc:sldChg>
      <pc:sldChg chg="addSp delSp modSp">
        <pc:chgData name="Marie Deveaux" userId="S::mdeveaux@rtsl.org::9fc0be8f-9df8-4ccb-8fb2-ba99b4811463" providerId="AD" clId="Web-{D328EF83-A75D-5C30-33FD-CFC15CF59A32}" dt="2025-03-31T20:37:11.401" v="1580" actId="20577"/>
        <pc:sldMkLst>
          <pc:docMk/>
          <pc:sldMk cId="2718537035" sldId="2147480619"/>
        </pc:sldMkLst>
        <pc:spChg chg="add mod">
          <ac:chgData name="Marie Deveaux" userId="S::mdeveaux@rtsl.org::9fc0be8f-9df8-4ccb-8fb2-ba99b4811463" providerId="AD" clId="Web-{D328EF83-A75D-5C30-33FD-CFC15CF59A32}" dt="2025-03-28T20:38:01.432" v="831" actId="20577"/>
          <ac:spMkLst>
            <pc:docMk/>
            <pc:sldMk cId="2718537035" sldId="2147480619"/>
            <ac:spMk id="6" creationId="{8DE59094-6A6C-139F-1F14-48C0B509A9F7}"/>
          </ac:spMkLst>
        </pc:spChg>
        <pc:spChg chg="add mod">
          <ac:chgData name="Marie Deveaux" userId="S::mdeveaux@rtsl.org::9fc0be8f-9df8-4ccb-8fb2-ba99b4811463" providerId="AD" clId="Web-{D328EF83-A75D-5C30-33FD-CFC15CF59A32}" dt="2025-03-28T20:37:42.791" v="828" actId="1076"/>
          <ac:spMkLst>
            <pc:docMk/>
            <pc:sldMk cId="2718537035" sldId="2147480619"/>
            <ac:spMk id="8" creationId="{9BBE48F8-8D48-3FF5-C0F4-FCE7FDC1382D}"/>
          </ac:spMkLst>
        </pc:spChg>
        <pc:spChg chg="mod">
          <ac:chgData name="Marie Deveaux" userId="S::mdeveaux@rtsl.org::9fc0be8f-9df8-4ccb-8fb2-ba99b4811463" providerId="AD" clId="Web-{D328EF83-A75D-5C30-33FD-CFC15CF59A32}" dt="2025-03-31T20:37:11.369" v="1579" actId="20577"/>
          <ac:spMkLst>
            <pc:docMk/>
            <pc:sldMk cId="2718537035" sldId="2147480619"/>
            <ac:spMk id="13" creationId="{3DDC3B19-E5EB-7922-25C2-FADB3BFBCC0F}"/>
          </ac:spMkLst>
        </pc:spChg>
        <pc:spChg chg="mod">
          <ac:chgData name="Marie Deveaux" userId="S::mdeveaux@rtsl.org::9fc0be8f-9df8-4ccb-8fb2-ba99b4811463" providerId="AD" clId="Web-{D328EF83-A75D-5C30-33FD-CFC15CF59A32}" dt="2025-03-31T20:37:11.401" v="1580" actId="20577"/>
          <ac:spMkLst>
            <pc:docMk/>
            <pc:sldMk cId="2718537035" sldId="2147480619"/>
            <ac:spMk id="14" creationId="{5EFFC6DA-6E1E-9E9F-6E50-9AF52E58414A}"/>
          </ac:spMkLst>
        </pc:spChg>
      </pc:sldChg>
      <pc:sldChg chg="addSp delSp modSp modNotes">
        <pc:chgData name="Marie Deveaux" userId="S::mdeveaux@rtsl.org::9fc0be8f-9df8-4ccb-8fb2-ba99b4811463" providerId="AD" clId="Web-{D328EF83-A75D-5C30-33FD-CFC15CF59A32}" dt="2025-03-31T20:38:29.385" v="1600"/>
        <pc:sldMkLst>
          <pc:docMk/>
          <pc:sldMk cId="4214955621" sldId="2147480621"/>
        </pc:sldMkLst>
        <pc:spChg chg="add">
          <ac:chgData name="Marie Deveaux" userId="S::mdeveaux@rtsl.org::9fc0be8f-9df8-4ccb-8fb2-ba99b4811463" providerId="AD" clId="Web-{D328EF83-A75D-5C30-33FD-CFC15CF59A32}" dt="2025-03-28T20:38:36.605" v="841"/>
          <ac:spMkLst>
            <pc:docMk/>
            <pc:sldMk cId="4214955621" sldId="2147480621"/>
            <ac:spMk id="7" creationId="{C5F59524-C1D2-B197-051F-0703AEFE8C01}"/>
          </ac:spMkLst>
        </pc:spChg>
        <pc:spChg chg="add">
          <ac:chgData name="Marie Deveaux" userId="S::mdeveaux@rtsl.org::9fc0be8f-9df8-4ccb-8fb2-ba99b4811463" providerId="AD" clId="Web-{D328EF83-A75D-5C30-33FD-CFC15CF59A32}" dt="2025-03-28T20:38:36.605" v="842"/>
          <ac:spMkLst>
            <pc:docMk/>
            <pc:sldMk cId="4214955621" sldId="2147480621"/>
            <ac:spMk id="17" creationId="{E96EE3D2-FA9D-5FA6-430B-D8F597B854DF}"/>
          </ac:spMkLst>
        </pc:spChg>
        <pc:spChg chg="mod">
          <ac:chgData name="Marie Deveaux" userId="S::mdeveaux@rtsl.org::9fc0be8f-9df8-4ccb-8fb2-ba99b4811463" providerId="AD" clId="Web-{D328EF83-A75D-5C30-33FD-CFC15CF59A32}" dt="2025-03-31T20:37:49.838" v="1592" actId="20577"/>
          <ac:spMkLst>
            <pc:docMk/>
            <pc:sldMk cId="4214955621" sldId="2147480621"/>
            <ac:spMk id="18" creationId="{37B51AA5-F1CE-6D4C-1162-3F0F4510EE1C}"/>
          </ac:spMkLst>
        </pc:spChg>
      </pc:sldChg>
      <pc:sldChg chg="addSp delSp modSp modNotes">
        <pc:chgData name="Marie Deveaux" userId="S::mdeveaux@rtsl.org::9fc0be8f-9df8-4ccb-8fb2-ba99b4811463" providerId="AD" clId="Web-{D328EF83-A75D-5C30-33FD-CFC15CF59A32}" dt="2025-03-31T20:47:41.951" v="1689"/>
        <pc:sldMkLst>
          <pc:docMk/>
          <pc:sldMk cId="2714038905" sldId="2147480903"/>
        </pc:sldMkLst>
      </pc:sldChg>
      <pc:sldChg chg="addSp delSp modSp">
        <pc:chgData name="Marie Deveaux" userId="S::mdeveaux@rtsl.org::9fc0be8f-9df8-4ccb-8fb2-ba99b4811463" providerId="AD" clId="Web-{D328EF83-A75D-5C30-33FD-CFC15CF59A32}" dt="2025-03-31T20:21:57.833" v="1554" actId="1076"/>
        <pc:sldMkLst>
          <pc:docMk/>
          <pc:sldMk cId="2408784715" sldId="2147480963"/>
        </pc:sldMkLst>
        <pc:picChg chg="add mod">
          <ac:chgData name="Marie Deveaux" userId="S::mdeveaux@rtsl.org::9fc0be8f-9df8-4ccb-8fb2-ba99b4811463" providerId="AD" clId="Web-{D328EF83-A75D-5C30-33FD-CFC15CF59A32}" dt="2025-03-31T20:21:57.833" v="1554" actId="1076"/>
          <ac:picMkLst>
            <pc:docMk/>
            <pc:sldMk cId="2408784715" sldId="2147480963"/>
            <ac:picMk id="6" creationId="{B3CD6B67-83FD-CFE3-0B41-920AF38E0826}"/>
          </ac:picMkLst>
        </pc:picChg>
      </pc:sldChg>
      <pc:sldChg chg="addSp delSp modSp">
        <pc:chgData name="Marie Deveaux" userId="S::mdeveaux@rtsl.org::9fc0be8f-9df8-4ccb-8fb2-ba99b4811463" providerId="AD" clId="Web-{D328EF83-A75D-5C30-33FD-CFC15CF59A32}" dt="2025-03-28T20:21:27.984" v="543" actId="1076"/>
        <pc:sldMkLst>
          <pc:docMk/>
          <pc:sldMk cId="1770448859" sldId="2147480964"/>
        </pc:sldMkLst>
        <pc:spChg chg="mod">
          <ac:chgData name="Marie Deveaux" userId="S::mdeveaux@rtsl.org::9fc0be8f-9df8-4ccb-8fb2-ba99b4811463" providerId="AD" clId="Web-{D328EF83-A75D-5C30-33FD-CFC15CF59A32}" dt="2025-03-28T20:21:20.968" v="540" actId="1076"/>
          <ac:spMkLst>
            <pc:docMk/>
            <pc:sldMk cId="1770448859" sldId="2147480964"/>
            <ac:spMk id="2" creationId="{4E1D1258-46E1-8DBD-A090-2723540E1E0B}"/>
          </ac:spMkLst>
        </pc:spChg>
        <pc:picChg chg="add mod">
          <ac:chgData name="Marie Deveaux" userId="S::mdeveaux@rtsl.org::9fc0be8f-9df8-4ccb-8fb2-ba99b4811463" providerId="AD" clId="Web-{D328EF83-A75D-5C30-33FD-CFC15CF59A32}" dt="2025-03-28T20:21:27.984" v="543" actId="1076"/>
          <ac:picMkLst>
            <pc:docMk/>
            <pc:sldMk cId="1770448859" sldId="2147480964"/>
            <ac:picMk id="3" creationId="{79B42DE6-8263-1E01-0DC8-AC4E58E7B214}"/>
          </ac:picMkLst>
        </pc:picChg>
      </pc:sldChg>
      <pc:sldChg chg="addSp delSp modSp">
        <pc:chgData name="Marie Deveaux" userId="S::mdeveaux@rtsl.org::9fc0be8f-9df8-4ccb-8fb2-ba99b4811463" providerId="AD" clId="Web-{D328EF83-A75D-5C30-33FD-CFC15CF59A32}" dt="2025-03-31T13:42:59.254" v="1001" actId="1076"/>
        <pc:sldMkLst>
          <pc:docMk/>
          <pc:sldMk cId="3927214655" sldId="2147480966"/>
        </pc:sldMkLst>
      </pc:sldChg>
      <pc:sldChg chg="addSp delSp modSp">
        <pc:chgData name="Marie Deveaux" userId="S::mdeveaux@rtsl.org::9fc0be8f-9df8-4ccb-8fb2-ba99b4811463" providerId="AD" clId="Web-{D328EF83-A75D-5C30-33FD-CFC15CF59A32}" dt="2025-03-31T20:36:08.619" v="1575" actId="1076"/>
        <pc:sldMkLst>
          <pc:docMk/>
          <pc:sldMk cId="177549503" sldId="2147480973"/>
        </pc:sldMkLst>
        <pc:spChg chg="mod">
          <ac:chgData name="Marie Deveaux" userId="S::mdeveaux@rtsl.org::9fc0be8f-9df8-4ccb-8fb2-ba99b4811463" providerId="AD" clId="Web-{D328EF83-A75D-5C30-33FD-CFC15CF59A32}" dt="2025-03-31T20:36:08.619" v="1575" actId="1076"/>
          <ac:spMkLst>
            <pc:docMk/>
            <pc:sldMk cId="177549503" sldId="2147480973"/>
            <ac:spMk id="5" creationId="{729C49FF-95B9-4A01-036E-079952C0001C}"/>
          </ac:spMkLst>
        </pc:spChg>
        <pc:picChg chg="add">
          <ac:chgData name="Marie Deveaux" userId="S::mdeveaux@rtsl.org::9fc0be8f-9df8-4ccb-8fb2-ba99b4811463" providerId="AD" clId="Web-{D328EF83-A75D-5C30-33FD-CFC15CF59A32}" dt="2025-03-31T13:39:50.317" v="931"/>
          <ac:picMkLst>
            <pc:docMk/>
            <pc:sldMk cId="177549503" sldId="2147480973"/>
            <ac:picMk id="3" creationId="{0D687708-0AD8-7472-FFA9-963E1D863A77}"/>
          </ac:picMkLst>
        </pc:picChg>
      </pc:sldChg>
      <pc:sldChg chg="addSp delSp modSp">
        <pc:chgData name="Marie Deveaux" userId="S::mdeveaux@rtsl.org::9fc0be8f-9df8-4ccb-8fb2-ba99b4811463" providerId="AD" clId="Web-{D328EF83-A75D-5C30-33FD-CFC15CF59A32}" dt="2025-03-31T13:34:54.661" v="879" actId="1076"/>
        <pc:sldMkLst>
          <pc:docMk/>
          <pc:sldMk cId="360398683" sldId="2147480974"/>
        </pc:sldMkLst>
      </pc:sldChg>
      <pc:sldChg chg="modSp modNotes">
        <pc:chgData name="Marie Deveaux" userId="S::mdeveaux@rtsl.org::9fc0be8f-9df8-4ccb-8fb2-ba99b4811463" providerId="AD" clId="Web-{D328EF83-A75D-5C30-33FD-CFC15CF59A32}" dt="2025-03-31T19:42:26.990" v="1232"/>
        <pc:sldMkLst>
          <pc:docMk/>
          <pc:sldMk cId="3424645880" sldId="2147480989"/>
        </pc:sldMkLst>
        <pc:spChg chg="mod">
          <ac:chgData name="Marie Deveaux" userId="S::mdeveaux@rtsl.org::9fc0be8f-9df8-4ccb-8fb2-ba99b4811463" providerId="AD" clId="Web-{D328EF83-A75D-5C30-33FD-CFC15CF59A32}" dt="2025-03-31T19:38:42.488" v="1221" actId="20577"/>
          <ac:spMkLst>
            <pc:docMk/>
            <pc:sldMk cId="3424645880" sldId="2147480989"/>
            <ac:spMk id="2" creationId="{9DC60CFD-5533-832C-D80D-5E34EC728036}"/>
          </ac:spMkLst>
        </pc:spChg>
      </pc:sldChg>
      <pc:sldChg chg="addSp delSp modSp modNotes">
        <pc:chgData name="Marie Deveaux" userId="S::mdeveaux@rtsl.org::9fc0be8f-9df8-4ccb-8fb2-ba99b4811463" providerId="AD" clId="Web-{D328EF83-A75D-5C30-33FD-CFC15CF59A32}" dt="2025-03-31T20:35:44.869" v="1569"/>
        <pc:sldMkLst>
          <pc:docMk/>
          <pc:sldMk cId="3698938173" sldId="2147481015"/>
        </pc:sldMkLst>
        <pc:spChg chg="add">
          <ac:chgData name="Marie Deveaux" userId="S::mdeveaux@rtsl.org::9fc0be8f-9df8-4ccb-8fb2-ba99b4811463" providerId="AD" clId="Web-{D328EF83-A75D-5C30-33FD-CFC15CF59A32}" dt="2025-03-28T20:33:31.519" v="748"/>
          <ac:spMkLst>
            <pc:docMk/>
            <pc:sldMk cId="3698938173" sldId="2147481015"/>
            <ac:spMk id="3" creationId="{DC1463EE-B6F0-54DA-6181-1C4EB33C14E4}"/>
          </ac:spMkLst>
        </pc:spChg>
        <pc:spChg chg="add">
          <ac:chgData name="Marie Deveaux" userId="S::mdeveaux@rtsl.org::9fc0be8f-9df8-4ccb-8fb2-ba99b4811463" providerId="AD" clId="Web-{D328EF83-A75D-5C30-33FD-CFC15CF59A32}" dt="2025-03-28T20:33:31.519" v="749"/>
          <ac:spMkLst>
            <pc:docMk/>
            <pc:sldMk cId="3698938173" sldId="2147481015"/>
            <ac:spMk id="5" creationId="{74D4896D-C823-978B-3386-715E7FEDDDFC}"/>
          </ac:spMkLst>
        </pc:spChg>
        <pc:spChg chg="mod">
          <ac:chgData name="Marie Deveaux" userId="S::mdeveaux@rtsl.org::9fc0be8f-9df8-4ccb-8fb2-ba99b4811463" providerId="AD" clId="Web-{D328EF83-A75D-5C30-33FD-CFC15CF59A32}" dt="2025-03-28T20:34:07.082" v="764" actId="1076"/>
          <ac:spMkLst>
            <pc:docMk/>
            <pc:sldMk cId="3698938173" sldId="2147481015"/>
            <ac:spMk id="11" creationId="{10EEBF8C-AC72-40CD-C871-F0C40C42E1C9}"/>
          </ac:spMkLst>
        </pc:spChg>
        <pc:spChg chg="mod">
          <ac:chgData name="Marie Deveaux" userId="S::mdeveaux@rtsl.org::9fc0be8f-9df8-4ccb-8fb2-ba99b4811463" providerId="AD" clId="Web-{D328EF83-A75D-5C30-33FD-CFC15CF59A32}" dt="2025-03-31T20:23:00.536" v="1558" actId="20577"/>
          <ac:spMkLst>
            <pc:docMk/>
            <pc:sldMk cId="3698938173" sldId="2147481015"/>
            <ac:spMk id="20" creationId="{FC9815C8-B1FA-68BA-6895-6845F9B9638F}"/>
          </ac:spMkLst>
        </pc:spChg>
        <pc:picChg chg="mod">
          <ac:chgData name="Marie Deveaux" userId="S::mdeveaux@rtsl.org::9fc0be8f-9df8-4ccb-8fb2-ba99b4811463" providerId="AD" clId="Web-{D328EF83-A75D-5C30-33FD-CFC15CF59A32}" dt="2025-03-28T20:33:44.691" v="751"/>
          <ac:picMkLst>
            <pc:docMk/>
            <pc:sldMk cId="3698938173" sldId="2147481015"/>
            <ac:picMk id="6" creationId="{7092054B-0BF9-EB3C-D29B-3940FD5079F9}"/>
          </ac:picMkLst>
        </pc:picChg>
      </pc:sldChg>
      <pc:sldChg chg="modSp modNotes">
        <pc:chgData name="Marie Deveaux" userId="S::mdeveaux@rtsl.org::9fc0be8f-9df8-4ccb-8fb2-ba99b4811463" providerId="AD" clId="Web-{D328EF83-A75D-5C30-33FD-CFC15CF59A32}" dt="2025-03-31T20:42:14.324" v="1654"/>
        <pc:sldMkLst>
          <pc:docMk/>
          <pc:sldMk cId="3814569772" sldId="2147481059"/>
        </pc:sldMkLst>
        <pc:spChg chg="mod">
          <ac:chgData name="Marie Deveaux" userId="S::mdeveaux@rtsl.org::9fc0be8f-9df8-4ccb-8fb2-ba99b4811463" providerId="AD" clId="Web-{D328EF83-A75D-5C30-33FD-CFC15CF59A32}" dt="2025-03-31T20:38:45.323" v="1610" actId="20577"/>
          <ac:spMkLst>
            <pc:docMk/>
            <pc:sldMk cId="3814569772" sldId="2147481059"/>
            <ac:spMk id="3" creationId="{46E324C1-0DAC-524E-E017-A96E552FA33A}"/>
          </ac:spMkLst>
        </pc:spChg>
      </pc:sldChg>
      <pc:sldChg chg="modNotes">
        <pc:chgData name="Marie Deveaux" userId="S::mdeveaux@rtsl.org::9fc0be8f-9df8-4ccb-8fb2-ba99b4811463" providerId="AD" clId="Web-{D328EF83-A75D-5C30-33FD-CFC15CF59A32}" dt="2025-03-31T18:42:27.013" v="1165"/>
        <pc:sldMkLst>
          <pc:docMk/>
          <pc:sldMk cId="582826520" sldId="2147481160"/>
        </pc:sldMkLst>
      </pc:sldChg>
      <pc:sldChg chg="modSp modNotes">
        <pc:chgData name="Marie Deveaux" userId="S::mdeveaux@rtsl.org::9fc0be8f-9df8-4ccb-8fb2-ba99b4811463" providerId="AD" clId="Web-{D328EF83-A75D-5C30-33FD-CFC15CF59A32}" dt="2025-03-31T18:36:10.914" v="1087" actId="1076"/>
        <pc:sldMkLst>
          <pc:docMk/>
          <pc:sldMk cId="3211015914" sldId="2147481195"/>
        </pc:sldMkLst>
      </pc:sldChg>
      <pc:sldChg chg="modNotes">
        <pc:chgData name="Marie Deveaux" userId="S::mdeveaux@rtsl.org::9fc0be8f-9df8-4ccb-8fb2-ba99b4811463" providerId="AD" clId="Web-{D328EF83-A75D-5C30-33FD-CFC15CF59A32}" dt="2025-03-31T18:35:22.429" v="1082"/>
        <pc:sldMkLst>
          <pc:docMk/>
          <pc:sldMk cId="3286916522" sldId="2147481196"/>
        </pc:sldMkLst>
      </pc:sldChg>
      <pc:sldChg chg="addSp delSp modSp modNotes">
        <pc:chgData name="Marie Deveaux" userId="S::mdeveaux@rtsl.org::9fc0be8f-9df8-4ccb-8fb2-ba99b4811463" providerId="AD" clId="Web-{D328EF83-A75D-5C30-33FD-CFC15CF59A32}" dt="2025-03-31T19:45:45.554" v="1263"/>
        <pc:sldMkLst>
          <pc:docMk/>
          <pc:sldMk cId="1631184858" sldId="2147481208"/>
        </pc:sldMkLst>
        <pc:spChg chg="mod">
          <ac:chgData name="Marie Deveaux" userId="S::mdeveaux@rtsl.org::9fc0be8f-9df8-4ccb-8fb2-ba99b4811463" providerId="AD" clId="Web-{D328EF83-A75D-5C30-33FD-CFC15CF59A32}" dt="2025-03-28T16:24:35.669" v="78" actId="1076"/>
          <ac:spMkLst>
            <pc:docMk/>
            <pc:sldMk cId="1631184858" sldId="2147481208"/>
            <ac:spMk id="4" creationId="{2AAEC891-B6DA-3411-EF63-81AEB785C085}"/>
          </ac:spMkLst>
        </pc:spChg>
        <pc:spChg chg="add">
          <ac:chgData name="Marie Deveaux" userId="S::mdeveaux@rtsl.org::9fc0be8f-9df8-4ccb-8fb2-ba99b4811463" providerId="AD" clId="Web-{D328EF83-A75D-5C30-33FD-CFC15CF59A32}" dt="2025-03-28T16:24:17.403" v="75"/>
          <ac:spMkLst>
            <pc:docMk/>
            <pc:sldMk cId="1631184858" sldId="2147481208"/>
            <ac:spMk id="5" creationId="{445269F5-0833-803C-B1ED-467D49F76EFC}"/>
          </ac:spMkLst>
        </pc:spChg>
        <pc:spChg chg="add">
          <ac:chgData name="Marie Deveaux" userId="S::mdeveaux@rtsl.org::9fc0be8f-9df8-4ccb-8fb2-ba99b4811463" providerId="AD" clId="Web-{D328EF83-A75D-5C30-33FD-CFC15CF59A32}" dt="2025-03-28T16:24:17.403" v="76"/>
          <ac:spMkLst>
            <pc:docMk/>
            <pc:sldMk cId="1631184858" sldId="2147481208"/>
            <ac:spMk id="7" creationId="{0692EEEF-1040-3BC8-21EB-CDFACF0F5464}"/>
          </ac:spMkLst>
        </pc:spChg>
        <pc:spChg chg="mod">
          <ac:chgData name="Marie Deveaux" userId="S::mdeveaux@rtsl.org::9fc0be8f-9df8-4ccb-8fb2-ba99b4811463" providerId="AD" clId="Web-{D328EF83-A75D-5C30-33FD-CFC15CF59A32}" dt="2025-03-31T19:45:13.725" v="1256" actId="1076"/>
          <ac:spMkLst>
            <pc:docMk/>
            <pc:sldMk cId="1631184858" sldId="2147481208"/>
            <ac:spMk id="12" creationId="{721B612F-B6D1-285A-7EBB-F84E2023A3D9}"/>
          </ac:spMkLst>
        </pc:spChg>
        <pc:spChg chg="mod">
          <ac:chgData name="Marie Deveaux" userId="S::mdeveaux@rtsl.org::9fc0be8f-9df8-4ccb-8fb2-ba99b4811463" providerId="AD" clId="Web-{D328EF83-A75D-5C30-33FD-CFC15CF59A32}" dt="2025-03-31T19:45:02.694" v="1255" actId="14100"/>
          <ac:spMkLst>
            <pc:docMk/>
            <pc:sldMk cId="1631184858" sldId="2147481208"/>
            <ac:spMk id="15" creationId="{AADCA990-0220-2B10-98B7-7C44F8503F1E}"/>
          </ac:spMkLst>
        </pc:spChg>
        <pc:spChg chg="mod">
          <ac:chgData name="Marie Deveaux" userId="S::mdeveaux@rtsl.org::9fc0be8f-9df8-4ccb-8fb2-ba99b4811463" providerId="AD" clId="Web-{D328EF83-A75D-5C30-33FD-CFC15CF59A32}" dt="2025-03-31T19:45:13.725" v="1257" actId="1076"/>
          <ac:spMkLst>
            <pc:docMk/>
            <pc:sldMk cId="1631184858" sldId="2147481208"/>
            <ac:spMk id="17" creationId="{78DFF414-3090-6A8A-0BC4-B5A447032D96}"/>
          </ac:spMkLst>
        </pc:spChg>
      </pc:sldChg>
      <pc:sldChg chg="modSp modNotes">
        <pc:chgData name="Marie Deveaux" userId="S::mdeveaux@rtsl.org::9fc0be8f-9df8-4ccb-8fb2-ba99b4811463" providerId="AD" clId="Web-{D328EF83-A75D-5C30-33FD-CFC15CF59A32}" dt="2025-03-31T19:50:14.258" v="1319"/>
        <pc:sldMkLst>
          <pc:docMk/>
          <pc:sldMk cId="2835397192" sldId="2147481209"/>
        </pc:sldMkLst>
        <pc:spChg chg="mod">
          <ac:chgData name="Marie Deveaux" userId="S::mdeveaux@rtsl.org::9fc0be8f-9df8-4ccb-8fb2-ba99b4811463" providerId="AD" clId="Web-{D328EF83-A75D-5C30-33FD-CFC15CF59A32}" dt="2025-03-28T16:24:42.763" v="79" actId="20577"/>
          <ac:spMkLst>
            <pc:docMk/>
            <pc:sldMk cId="2835397192" sldId="2147481209"/>
            <ac:spMk id="2" creationId="{10B2DCA0-1BD7-A13F-257D-0B2B25B8CB55}"/>
          </ac:spMkLst>
        </pc:spChg>
        <pc:graphicFrameChg chg="mod modGraphic">
          <ac:chgData name="Marie Deveaux" userId="S::mdeveaux@rtsl.org::9fc0be8f-9df8-4ccb-8fb2-ba99b4811463" providerId="AD" clId="Web-{D328EF83-A75D-5C30-33FD-CFC15CF59A32}" dt="2025-03-28T20:12:39.017" v="367" actId="1076"/>
          <ac:graphicFrameMkLst>
            <pc:docMk/>
            <pc:sldMk cId="2835397192" sldId="2147481209"/>
            <ac:graphicFrameMk id="4" creationId="{93044709-DB35-4931-A628-2C030A7A8B0D}"/>
          </ac:graphicFrameMkLst>
        </pc:graphicFrameChg>
      </pc:sldChg>
      <pc:sldChg chg="modSp modNotes">
        <pc:chgData name="Marie Deveaux" userId="S::mdeveaux@rtsl.org::9fc0be8f-9df8-4ccb-8fb2-ba99b4811463" providerId="AD" clId="Web-{D328EF83-A75D-5C30-33FD-CFC15CF59A32}" dt="2025-03-31T19:47:05.992" v="1281"/>
        <pc:sldMkLst>
          <pc:docMk/>
          <pc:sldMk cId="1374576686" sldId="2147481210"/>
        </pc:sldMkLst>
        <pc:spChg chg="mod">
          <ac:chgData name="Marie Deveaux" userId="S::mdeveaux@rtsl.org::9fc0be8f-9df8-4ccb-8fb2-ba99b4811463" providerId="AD" clId="Web-{D328EF83-A75D-5C30-33FD-CFC15CF59A32}" dt="2025-03-28T16:27:28.438" v="192" actId="20577"/>
          <ac:spMkLst>
            <pc:docMk/>
            <pc:sldMk cId="1374576686" sldId="2147481210"/>
            <ac:spMk id="2" creationId="{10B2DCA0-1BD7-A13F-257D-0B2B25B8CB55}"/>
          </ac:spMkLst>
        </pc:spChg>
        <pc:graphicFrameChg chg="mod modGraphic">
          <ac:chgData name="Marie Deveaux" userId="S::mdeveaux@rtsl.org::9fc0be8f-9df8-4ccb-8fb2-ba99b4811463" providerId="AD" clId="Web-{D328EF83-A75D-5C30-33FD-CFC15CF59A32}" dt="2025-03-28T20:12:18.798" v="354" actId="1076"/>
          <ac:graphicFrameMkLst>
            <pc:docMk/>
            <pc:sldMk cId="1374576686" sldId="2147481210"/>
            <ac:graphicFrameMk id="4" creationId="{93044709-DB35-4931-A628-2C030A7A8B0D}"/>
          </ac:graphicFrameMkLst>
        </pc:graphicFrameChg>
      </pc:sldChg>
      <pc:sldChg chg="modSp modNotes">
        <pc:chgData name="Marie Deveaux" userId="S::mdeveaux@rtsl.org::9fc0be8f-9df8-4ccb-8fb2-ba99b4811463" providerId="AD" clId="Web-{D328EF83-A75D-5C30-33FD-CFC15CF59A32}" dt="2025-03-31T19:47:50.961" v="1291"/>
        <pc:sldMkLst>
          <pc:docMk/>
          <pc:sldMk cId="2191310474" sldId="2147481211"/>
        </pc:sldMkLst>
        <pc:spChg chg="mod">
          <ac:chgData name="Marie Deveaux" userId="S::mdeveaux@rtsl.org::9fc0be8f-9df8-4ccb-8fb2-ba99b4811463" providerId="AD" clId="Web-{D328EF83-A75D-5C30-33FD-CFC15CF59A32}" dt="2025-03-28T16:39:14.408" v="269" actId="20577"/>
          <ac:spMkLst>
            <pc:docMk/>
            <pc:sldMk cId="2191310474" sldId="2147481211"/>
            <ac:spMk id="2" creationId="{10B2DCA0-1BD7-A13F-257D-0B2B25B8CB55}"/>
          </ac:spMkLst>
        </pc:spChg>
        <pc:graphicFrameChg chg="mod modGraphic">
          <ac:chgData name="Marie Deveaux" userId="S::mdeveaux@rtsl.org::9fc0be8f-9df8-4ccb-8fb2-ba99b4811463" providerId="AD" clId="Web-{D328EF83-A75D-5C30-33FD-CFC15CF59A32}" dt="2025-03-28T20:13:31.237" v="380"/>
          <ac:graphicFrameMkLst>
            <pc:docMk/>
            <pc:sldMk cId="2191310474" sldId="2147481211"/>
            <ac:graphicFrameMk id="4" creationId="{93044709-DB35-4931-A628-2C030A7A8B0D}"/>
          </ac:graphicFrameMkLst>
        </pc:graphicFrameChg>
      </pc:sldChg>
      <pc:sldChg chg="modSp modNotes">
        <pc:chgData name="Marie Deveaux" userId="S::mdeveaux@rtsl.org::9fc0be8f-9df8-4ccb-8fb2-ba99b4811463" providerId="AD" clId="Web-{D328EF83-A75D-5C30-33FD-CFC15CF59A32}" dt="2025-03-31T19:48:21.758" v="1301"/>
        <pc:sldMkLst>
          <pc:docMk/>
          <pc:sldMk cId="2192670877" sldId="2147481212"/>
        </pc:sldMkLst>
        <pc:spChg chg="mod">
          <ac:chgData name="Marie Deveaux" userId="S::mdeveaux@rtsl.org::9fc0be8f-9df8-4ccb-8fb2-ba99b4811463" providerId="AD" clId="Web-{D328EF83-A75D-5C30-33FD-CFC15CF59A32}" dt="2025-03-28T16:40:10.816" v="310" actId="20577"/>
          <ac:spMkLst>
            <pc:docMk/>
            <pc:sldMk cId="2192670877" sldId="2147481212"/>
            <ac:spMk id="2" creationId="{10B2DCA0-1BD7-A13F-257D-0B2B25B8CB55}"/>
          </ac:spMkLst>
        </pc:spChg>
        <pc:graphicFrameChg chg="mod modGraphic">
          <ac:chgData name="Marie Deveaux" userId="S::mdeveaux@rtsl.org::9fc0be8f-9df8-4ccb-8fb2-ba99b4811463" providerId="AD" clId="Web-{D328EF83-A75D-5C30-33FD-CFC15CF59A32}" dt="2025-03-28T20:14:35.598" v="395"/>
          <ac:graphicFrameMkLst>
            <pc:docMk/>
            <pc:sldMk cId="2192670877" sldId="2147481212"/>
            <ac:graphicFrameMk id="4" creationId="{93044709-DB35-4931-A628-2C030A7A8B0D}"/>
          </ac:graphicFrameMkLst>
        </pc:graphicFrameChg>
      </pc:sldChg>
      <pc:sldChg chg="modSp modNotes">
        <pc:chgData name="Marie Deveaux" userId="S::mdeveaux@rtsl.org::9fc0be8f-9df8-4ccb-8fb2-ba99b4811463" providerId="AD" clId="Web-{D328EF83-A75D-5C30-33FD-CFC15CF59A32}" dt="2025-03-31T19:48:53.445" v="1307"/>
        <pc:sldMkLst>
          <pc:docMk/>
          <pc:sldMk cId="569492956" sldId="2147481213"/>
        </pc:sldMkLst>
        <pc:spChg chg="mod">
          <ac:chgData name="Marie Deveaux" userId="S::mdeveaux@rtsl.org::9fc0be8f-9df8-4ccb-8fb2-ba99b4811463" providerId="AD" clId="Web-{D328EF83-A75D-5C30-33FD-CFC15CF59A32}" dt="2025-03-28T20:15:14.865" v="398" actId="20577"/>
          <ac:spMkLst>
            <pc:docMk/>
            <pc:sldMk cId="569492956" sldId="2147481213"/>
            <ac:spMk id="2" creationId="{10B2DCA0-1BD7-A13F-257D-0B2B25B8CB55}"/>
          </ac:spMkLst>
        </pc:spChg>
        <pc:graphicFrameChg chg="mod modGraphic">
          <ac:chgData name="Marie Deveaux" userId="S::mdeveaux@rtsl.org::9fc0be8f-9df8-4ccb-8fb2-ba99b4811463" providerId="AD" clId="Web-{D328EF83-A75D-5C30-33FD-CFC15CF59A32}" dt="2025-03-28T20:18:05.260" v="479"/>
          <ac:graphicFrameMkLst>
            <pc:docMk/>
            <pc:sldMk cId="569492956" sldId="2147481213"/>
            <ac:graphicFrameMk id="4" creationId="{93044709-DB35-4931-A628-2C030A7A8B0D}"/>
          </ac:graphicFrameMkLst>
        </pc:graphicFrameChg>
      </pc:sldChg>
      <pc:sldChg chg="modSp modNotes">
        <pc:chgData name="Marie Deveaux" userId="S::mdeveaux@rtsl.org::9fc0be8f-9df8-4ccb-8fb2-ba99b4811463" providerId="AD" clId="Web-{D328EF83-A75D-5C30-33FD-CFC15CF59A32}" dt="2025-03-31T19:49:57.149" v="1313"/>
        <pc:sldMkLst>
          <pc:docMk/>
          <pc:sldMk cId="3938907935" sldId="2147481214"/>
        </pc:sldMkLst>
        <pc:spChg chg="mod">
          <ac:chgData name="Marie Deveaux" userId="S::mdeveaux@rtsl.org::9fc0be8f-9df8-4ccb-8fb2-ba99b4811463" providerId="AD" clId="Web-{D328EF83-A75D-5C30-33FD-CFC15CF59A32}" dt="2025-03-28T20:18:22.870" v="481" actId="20577"/>
          <ac:spMkLst>
            <pc:docMk/>
            <pc:sldMk cId="3938907935" sldId="2147481214"/>
            <ac:spMk id="2" creationId="{10B2DCA0-1BD7-A13F-257D-0B2B25B8CB55}"/>
          </ac:spMkLst>
        </pc:spChg>
        <pc:graphicFrameChg chg="mod modGraphic">
          <ac:chgData name="Marie Deveaux" userId="S::mdeveaux@rtsl.org::9fc0be8f-9df8-4ccb-8fb2-ba99b4811463" providerId="AD" clId="Web-{D328EF83-A75D-5C30-33FD-CFC15CF59A32}" dt="2025-03-28T20:20:55.077" v="536" actId="1076"/>
          <ac:graphicFrameMkLst>
            <pc:docMk/>
            <pc:sldMk cId="3938907935" sldId="2147481214"/>
            <ac:graphicFrameMk id="4" creationId="{93044709-DB35-4931-A628-2C030A7A8B0D}"/>
          </ac:graphicFrameMkLst>
        </pc:graphicFrameChg>
      </pc:sldChg>
      <pc:sldChg chg="modSp modNotes">
        <pc:chgData name="Marie Deveaux" userId="S::mdeveaux@rtsl.org::9fc0be8f-9df8-4ccb-8fb2-ba99b4811463" providerId="AD" clId="Web-{D328EF83-A75D-5C30-33FD-CFC15CF59A32}" dt="2025-03-31T20:46:56.139" v="1680"/>
        <pc:sldMkLst>
          <pc:docMk/>
          <pc:sldMk cId="72413442" sldId="2147481215"/>
        </pc:sldMkLst>
      </pc:sldChg>
      <pc:sldChg chg="addSp delSp modSp">
        <pc:chgData name="Marie Deveaux" userId="S::mdeveaux@rtsl.org::9fc0be8f-9df8-4ccb-8fb2-ba99b4811463" providerId="AD" clId="Web-{D328EF83-A75D-5C30-33FD-CFC15CF59A32}" dt="2025-03-31T13:43:19.988" v="1007" actId="1076"/>
        <pc:sldMkLst>
          <pc:docMk/>
          <pc:sldMk cId="3134948819" sldId="2147481246"/>
        </pc:sldMkLst>
      </pc:sldChg>
      <pc:sldChg chg="modSp">
        <pc:chgData name="Marie Deveaux" userId="S::mdeveaux@rtsl.org::9fc0be8f-9df8-4ccb-8fb2-ba99b4811463" providerId="AD" clId="Web-{D328EF83-A75D-5C30-33FD-CFC15CF59A32}" dt="2025-03-31T13:43:41.535" v="1010" actId="1076"/>
        <pc:sldMkLst>
          <pc:docMk/>
          <pc:sldMk cId="2970027100" sldId="2147481451"/>
        </pc:sldMkLst>
        <pc:spChg chg="mod">
          <ac:chgData name="Marie Deveaux" userId="S::mdeveaux@rtsl.org::9fc0be8f-9df8-4ccb-8fb2-ba99b4811463" providerId="AD" clId="Web-{D328EF83-A75D-5C30-33FD-CFC15CF59A32}" dt="2025-03-31T13:43:41.535" v="1009" actId="1076"/>
          <ac:spMkLst>
            <pc:docMk/>
            <pc:sldMk cId="2970027100" sldId="2147481451"/>
            <ac:spMk id="2" creationId="{86179AC6-D76F-0954-3C0C-5BDDA118E3D7}"/>
          </ac:spMkLst>
        </pc:spChg>
        <pc:picChg chg="mod">
          <ac:chgData name="Marie Deveaux" userId="S::mdeveaux@rtsl.org::9fc0be8f-9df8-4ccb-8fb2-ba99b4811463" providerId="AD" clId="Web-{D328EF83-A75D-5C30-33FD-CFC15CF59A32}" dt="2025-03-31T13:43:41.535" v="1010" actId="1076"/>
          <ac:picMkLst>
            <pc:docMk/>
            <pc:sldMk cId="2970027100" sldId="2147481451"/>
            <ac:picMk id="4" creationId="{ABEA40D9-F832-E72D-C9CC-2DBC9944D4DC}"/>
          </ac:picMkLst>
        </pc:picChg>
      </pc:sldChg>
      <pc:sldChg chg="modNotes">
        <pc:chgData name="Marie Deveaux" userId="S::mdeveaux@rtsl.org::9fc0be8f-9df8-4ccb-8fb2-ba99b4811463" providerId="AD" clId="Web-{D328EF83-A75D-5C30-33FD-CFC15CF59A32}" dt="2025-03-31T18:37:19.087" v="1101"/>
        <pc:sldMkLst>
          <pc:docMk/>
          <pc:sldMk cId="1456028842" sldId="2147481474"/>
        </pc:sldMkLst>
      </pc:sldChg>
      <pc:sldChg chg="modNotes">
        <pc:chgData name="Marie Deveaux" userId="S::mdeveaux@rtsl.org::9fc0be8f-9df8-4ccb-8fb2-ba99b4811463" providerId="AD" clId="Web-{D328EF83-A75D-5C30-33FD-CFC15CF59A32}" dt="2025-03-31T18:37:29.337" v="1105"/>
        <pc:sldMkLst>
          <pc:docMk/>
          <pc:sldMk cId="2575116639" sldId="2147481475"/>
        </pc:sldMkLst>
      </pc:sldChg>
      <pc:sldChg chg="modNotes">
        <pc:chgData name="Marie Deveaux" userId="S::mdeveaux@rtsl.org::9fc0be8f-9df8-4ccb-8fb2-ba99b4811463" providerId="AD" clId="Web-{D328EF83-A75D-5C30-33FD-CFC15CF59A32}" dt="2025-03-31T18:41:22.231" v="1158"/>
        <pc:sldMkLst>
          <pc:docMk/>
          <pc:sldMk cId="3020459105" sldId="2147481477"/>
        </pc:sldMkLst>
      </pc:sldChg>
      <pc:sldChg chg="modNotes">
        <pc:chgData name="Marie Deveaux" userId="S::mdeveaux@rtsl.org::9fc0be8f-9df8-4ccb-8fb2-ba99b4811463" providerId="AD" clId="Web-{D328EF83-A75D-5C30-33FD-CFC15CF59A32}" dt="2025-03-31T18:42:34.919" v="1167"/>
        <pc:sldMkLst>
          <pc:docMk/>
          <pc:sldMk cId="1845589056" sldId="2147481481"/>
        </pc:sldMkLst>
      </pc:sldChg>
      <pc:sldChg chg="addSp delSp modSp">
        <pc:chgData name="Marie Deveaux" userId="S::mdeveaux@rtsl.org::9fc0be8f-9df8-4ccb-8fb2-ba99b4811463" providerId="AD" clId="Web-{D328EF83-A75D-5C30-33FD-CFC15CF59A32}" dt="2025-03-31T13:43:13.957" v="1004" actId="1076"/>
        <pc:sldMkLst>
          <pc:docMk/>
          <pc:sldMk cId="3388380084" sldId="2147481487"/>
        </pc:sldMkLst>
      </pc:sldChg>
      <pc:sldChg chg="modNotes">
        <pc:chgData name="Marie Deveaux" userId="S::mdeveaux@rtsl.org::9fc0be8f-9df8-4ccb-8fb2-ba99b4811463" providerId="AD" clId="Web-{D328EF83-A75D-5C30-33FD-CFC15CF59A32}" dt="2025-03-31T18:44:02.655" v="1172"/>
        <pc:sldMkLst>
          <pc:docMk/>
          <pc:sldMk cId="4034990010" sldId="2147481489"/>
        </pc:sldMkLst>
      </pc:sldChg>
      <pc:sldChg chg="addSp delSp modSp modNotes">
        <pc:chgData name="Marie Deveaux" userId="S::mdeveaux@rtsl.org::9fc0be8f-9df8-4ccb-8fb2-ba99b4811463" providerId="AD" clId="Web-{D328EF83-A75D-5C30-33FD-CFC15CF59A32}" dt="2025-03-31T19:53:28.103" v="1362"/>
        <pc:sldMkLst>
          <pc:docMk/>
          <pc:sldMk cId="3905992769" sldId="2147481490"/>
        </pc:sldMkLst>
        <pc:spChg chg="mod">
          <ac:chgData name="Marie Deveaux" userId="S::mdeveaux@rtsl.org::9fc0be8f-9df8-4ccb-8fb2-ba99b4811463" providerId="AD" clId="Web-{D328EF83-A75D-5C30-33FD-CFC15CF59A32}" dt="2025-03-31T19:51:02.915" v="1325" actId="20577"/>
          <ac:spMkLst>
            <pc:docMk/>
            <pc:sldMk cId="3905992769" sldId="2147481490"/>
            <ac:spMk id="3" creationId="{33EBE326-4ACB-3748-4082-7F98434D0F09}"/>
          </ac:spMkLst>
        </pc:spChg>
        <pc:spChg chg="mod">
          <ac:chgData name="Marie Deveaux" userId="S::mdeveaux@rtsl.org::9fc0be8f-9df8-4ccb-8fb2-ba99b4811463" providerId="AD" clId="Web-{D328EF83-A75D-5C30-33FD-CFC15CF59A32}" dt="2025-03-28T20:22:39.470" v="552" actId="20577"/>
          <ac:spMkLst>
            <pc:docMk/>
            <pc:sldMk cId="3905992769" sldId="2147481490"/>
            <ac:spMk id="4" creationId="{8D412F40-8F49-BC81-3DCB-2F42C9E859C3}"/>
          </ac:spMkLst>
        </pc:spChg>
        <pc:spChg chg="mod">
          <ac:chgData name="Marie Deveaux" userId="S::mdeveaux@rtsl.org::9fc0be8f-9df8-4ccb-8fb2-ba99b4811463" providerId="AD" clId="Web-{D328EF83-A75D-5C30-33FD-CFC15CF59A32}" dt="2025-03-31T19:50:53.712" v="1324" actId="14100"/>
          <ac:spMkLst>
            <pc:docMk/>
            <pc:sldMk cId="3905992769" sldId="2147481490"/>
            <ac:spMk id="6" creationId="{FFD4FA7A-06CF-7D00-5B08-6FC7E49FCDAC}"/>
          </ac:spMkLst>
        </pc:spChg>
        <pc:spChg chg="add">
          <ac:chgData name="Marie Deveaux" userId="S::mdeveaux@rtsl.org::9fc0be8f-9df8-4ccb-8fb2-ba99b4811463" providerId="AD" clId="Web-{D328EF83-A75D-5C30-33FD-CFC15CF59A32}" dt="2025-03-28T20:21:53.219" v="545"/>
          <ac:spMkLst>
            <pc:docMk/>
            <pc:sldMk cId="3905992769" sldId="2147481490"/>
            <ac:spMk id="8" creationId="{B419D6FA-F42A-BDDA-CBBC-E69735F76BCC}"/>
          </ac:spMkLst>
        </pc:spChg>
        <pc:spChg chg="add">
          <ac:chgData name="Marie Deveaux" userId="S::mdeveaux@rtsl.org::9fc0be8f-9df8-4ccb-8fb2-ba99b4811463" providerId="AD" clId="Web-{D328EF83-A75D-5C30-33FD-CFC15CF59A32}" dt="2025-03-28T20:21:53.219" v="546"/>
          <ac:spMkLst>
            <pc:docMk/>
            <pc:sldMk cId="3905992769" sldId="2147481490"/>
            <ac:spMk id="13" creationId="{9AC65CFE-B7F3-D4DB-1A49-3815BA3FA8E0}"/>
          </ac:spMkLst>
        </pc:spChg>
        <pc:picChg chg="mod">
          <ac:chgData name="Marie Deveaux" userId="S::mdeveaux@rtsl.org::9fc0be8f-9df8-4ccb-8fb2-ba99b4811463" providerId="AD" clId="Web-{D328EF83-A75D-5C30-33FD-CFC15CF59A32}" dt="2025-03-31T19:50:35.227" v="1323"/>
          <ac:picMkLst>
            <pc:docMk/>
            <pc:sldMk cId="3905992769" sldId="2147481490"/>
            <ac:picMk id="23" creationId="{9F6F006D-16E2-67E9-EA23-F8C677F2B6BF}"/>
          </ac:picMkLst>
        </pc:picChg>
        <pc:picChg chg="mod">
          <ac:chgData name="Marie Deveaux" userId="S::mdeveaux@rtsl.org::9fc0be8f-9df8-4ccb-8fb2-ba99b4811463" providerId="AD" clId="Web-{D328EF83-A75D-5C30-33FD-CFC15CF59A32}" dt="2025-03-31T19:50:31.805" v="1321"/>
          <ac:picMkLst>
            <pc:docMk/>
            <pc:sldMk cId="3905992769" sldId="2147481490"/>
            <ac:picMk id="25" creationId="{55EF2095-144D-BC7D-20C9-38A3086542CD}"/>
          </ac:picMkLst>
        </pc:picChg>
      </pc:sldChg>
      <pc:sldChg chg="modSp modNotes">
        <pc:chgData name="Marie Deveaux" userId="S::mdeveaux@rtsl.org::9fc0be8f-9df8-4ccb-8fb2-ba99b4811463" providerId="AD" clId="Web-{D328EF83-A75D-5C30-33FD-CFC15CF59A32}" dt="2025-03-31T20:48:00.483" v="1691"/>
        <pc:sldMkLst>
          <pc:docMk/>
          <pc:sldMk cId="1811124664" sldId="2147481504"/>
        </pc:sldMkLst>
      </pc:sldChg>
      <pc:sldChg chg="modSp">
        <pc:chgData name="Marie Deveaux" userId="S::mdeveaux@rtsl.org::9fc0be8f-9df8-4ccb-8fb2-ba99b4811463" providerId="AD" clId="Web-{D328EF83-A75D-5C30-33FD-CFC15CF59A32}" dt="2025-03-28T20:41:12.093" v="861"/>
        <pc:sldMkLst>
          <pc:docMk/>
          <pc:sldMk cId="2294078652" sldId="2147481505"/>
        </pc:sldMkLst>
      </pc:sldChg>
      <pc:sldChg chg="modSp">
        <pc:chgData name="Marie Deveaux" userId="S::mdeveaux@rtsl.org::9fc0be8f-9df8-4ccb-8fb2-ba99b4811463" providerId="AD" clId="Web-{D328EF83-A75D-5C30-33FD-CFC15CF59A32}" dt="2025-03-28T20:41:28.234" v="863"/>
        <pc:sldMkLst>
          <pc:docMk/>
          <pc:sldMk cId="1156002320" sldId="2147481506"/>
        </pc:sldMkLst>
      </pc:sldChg>
      <pc:sldChg chg="modSp">
        <pc:chgData name="Marie Deveaux" userId="S::mdeveaux@rtsl.org::9fc0be8f-9df8-4ccb-8fb2-ba99b4811463" providerId="AD" clId="Web-{D328EF83-A75D-5C30-33FD-CFC15CF59A32}" dt="2025-03-31T13:35:36.943" v="885"/>
        <pc:sldMkLst>
          <pc:docMk/>
          <pc:sldMk cId="1429857835" sldId="2147481507"/>
        </pc:sldMkLst>
      </pc:sldChg>
      <pc:sldChg chg="modSp">
        <pc:chgData name="Marie Deveaux" userId="S::mdeveaux@rtsl.org::9fc0be8f-9df8-4ccb-8fb2-ba99b4811463" providerId="AD" clId="Web-{D328EF83-A75D-5C30-33FD-CFC15CF59A32}" dt="2025-03-31T13:35:46.114" v="887"/>
        <pc:sldMkLst>
          <pc:docMk/>
          <pc:sldMk cId="961812090" sldId="2147481508"/>
        </pc:sldMkLst>
      </pc:sldChg>
      <pc:sldChg chg="modSp">
        <pc:chgData name="Marie Deveaux" userId="S::mdeveaux@rtsl.org::9fc0be8f-9df8-4ccb-8fb2-ba99b4811463" providerId="AD" clId="Web-{D328EF83-A75D-5C30-33FD-CFC15CF59A32}" dt="2025-03-31T13:35:57.818" v="889"/>
        <pc:sldMkLst>
          <pc:docMk/>
          <pc:sldMk cId="255073715" sldId="2147481509"/>
        </pc:sldMkLst>
      </pc:sldChg>
      <pc:sldChg chg="modSp">
        <pc:chgData name="Marie Deveaux" userId="S::mdeveaux@rtsl.org::9fc0be8f-9df8-4ccb-8fb2-ba99b4811463" providerId="AD" clId="Web-{D328EF83-A75D-5C30-33FD-CFC15CF59A32}" dt="2025-03-31T13:36:06.505" v="891"/>
        <pc:sldMkLst>
          <pc:docMk/>
          <pc:sldMk cId="2283891218" sldId="2147481510"/>
        </pc:sldMkLst>
      </pc:sldChg>
      <pc:sldChg chg="modSp">
        <pc:chgData name="Marie Deveaux" userId="S::mdeveaux@rtsl.org::9fc0be8f-9df8-4ccb-8fb2-ba99b4811463" providerId="AD" clId="Web-{D328EF83-A75D-5C30-33FD-CFC15CF59A32}" dt="2025-03-31T13:36:15.958" v="893"/>
        <pc:sldMkLst>
          <pc:docMk/>
          <pc:sldMk cId="2169635438" sldId="2147481512"/>
        </pc:sldMkLst>
      </pc:sldChg>
      <pc:sldChg chg="modSp">
        <pc:chgData name="Marie Deveaux" userId="S::mdeveaux@rtsl.org::9fc0be8f-9df8-4ccb-8fb2-ba99b4811463" providerId="AD" clId="Web-{D328EF83-A75D-5C30-33FD-CFC15CF59A32}" dt="2025-03-31T13:36:25.114" v="895"/>
        <pc:sldMkLst>
          <pc:docMk/>
          <pc:sldMk cId="862534482" sldId="2147481513"/>
        </pc:sldMkLst>
      </pc:sldChg>
      <pc:sldChg chg="modSp">
        <pc:chgData name="Marie Deveaux" userId="S::mdeveaux@rtsl.org::9fc0be8f-9df8-4ccb-8fb2-ba99b4811463" providerId="AD" clId="Web-{D328EF83-A75D-5C30-33FD-CFC15CF59A32}" dt="2025-03-31T13:36:36.864" v="896"/>
        <pc:sldMkLst>
          <pc:docMk/>
          <pc:sldMk cId="1862034674" sldId="2147481514"/>
        </pc:sldMkLst>
      </pc:sldChg>
      <pc:sldChg chg="modSp">
        <pc:chgData name="Marie Deveaux" userId="S::mdeveaux@rtsl.org::9fc0be8f-9df8-4ccb-8fb2-ba99b4811463" providerId="AD" clId="Web-{D328EF83-A75D-5C30-33FD-CFC15CF59A32}" dt="2025-03-31T13:36:49.177" v="898"/>
        <pc:sldMkLst>
          <pc:docMk/>
          <pc:sldMk cId="2953110568" sldId="2147481515"/>
        </pc:sldMkLst>
      </pc:sldChg>
      <pc:sldChg chg="modSp">
        <pc:chgData name="Marie Deveaux" userId="S::mdeveaux@rtsl.org::9fc0be8f-9df8-4ccb-8fb2-ba99b4811463" providerId="AD" clId="Web-{D328EF83-A75D-5C30-33FD-CFC15CF59A32}" dt="2025-03-31T13:36:59.067" v="899"/>
        <pc:sldMkLst>
          <pc:docMk/>
          <pc:sldMk cId="2734333942" sldId="2147481516"/>
        </pc:sldMkLst>
      </pc:sldChg>
      <pc:sldChg chg="modSp">
        <pc:chgData name="Marie Deveaux" userId="S::mdeveaux@rtsl.org::9fc0be8f-9df8-4ccb-8fb2-ba99b4811463" providerId="AD" clId="Web-{D328EF83-A75D-5C30-33FD-CFC15CF59A32}" dt="2025-03-31T13:37:11.552" v="902"/>
        <pc:sldMkLst>
          <pc:docMk/>
          <pc:sldMk cId="1694229342" sldId="2147481517"/>
        </pc:sldMkLst>
      </pc:sldChg>
      <pc:sldChg chg="addSp delSp modSp">
        <pc:chgData name="Marie Deveaux" userId="S::mdeveaux@rtsl.org::9fc0be8f-9df8-4ccb-8fb2-ba99b4811463" providerId="AD" clId="Web-{D328EF83-A75D-5C30-33FD-CFC15CF59A32}" dt="2025-03-31T13:42:25.035" v="992" actId="1076"/>
        <pc:sldMkLst>
          <pc:docMk/>
          <pc:sldMk cId="3465868933" sldId="2147481518"/>
        </pc:sldMkLst>
        <pc:spChg chg="mod">
          <ac:chgData name="Marie Deveaux" userId="S::mdeveaux@rtsl.org::9fc0be8f-9df8-4ccb-8fb2-ba99b4811463" providerId="AD" clId="Web-{D328EF83-A75D-5C30-33FD-CFC15CF59A32}" dt="2025-03-31T13:42:18.192" v="989" actId="1076"/>
          <ac:spMkLst>
            <pc:docMk/>
            <pc:sldMk cId="3465868933" sldId="2147481518"/>
            <ac:spMk id="2" creationId="{036CFCC3-71B8-0245-F6AF-B3390491FA56}"/>
          </ac:spMkLst>
        </pc:spChg>
        <pc:spChg chg="mod">
          <ac:chgData name="Marie Deveaux" userId="S::mdeveaux@rtsl.org::9fc0be8f-9df8-4ccb-8fb2-ba99b4811463" providerId="AD" clId="Web-{D328EF83-A75D-5C30-33FD-CFC15CF59A32}" dt="2025-03-31T13:42:25.035" v="992" actId="1076"/>
          <ac:spMkLst>
            <pc:docMk/>
            <pc:sldMk cId="3465868933" sldId="2147481518"/>
            <ac:spMk id="3" creationId="{3436049C-CBCA-C038-B455-190CEA33E054}"/>
          </ac:spMkLst>
        </pc:spChg>
        <pc:picChg chg="add mod">
          <ac:chgData name="Marie Deveaux" userId="S::mdeveaux@rtsl.org::9fc0be8f-9df8-4ccb-8fb2-ba99b4811463" providerId="AD" clId="Web-{D328EF83-A75D-5C30-33FD-CFC15CF59A32}" dt="2025-03-31T13:42:18.207" v="991" actId="1076"/>
          <ac:picMkLst>
            <pc:docMk/>
            <pc:sldMk cId="3465868933" sldId="2147481518"/>
            <ac:picMk id="7" creationId="{2EB7CE4C-9CF0-4857-EA94-0615C1223D2F}"/>
          </ac:picMkLst>
        </pc:picChg>
      </pc:sldChg>
      <pc:sldChg chg="modSp">
        <pc:chgData name="Marie Deveaux" userId="S::mdeveaux@rtsl.org::9fc0be8f-9df8-4ccb-8fb2-ba99b4811463" providerId="AD" clId="Web-{D328EF83-A75D-5C30-33FD-CFC15CF59A32}" dt="2025-03-31T20:36:50.635" v="1578" actId="20577"/>
        <pc:sldMkLst>
          <pc:docMk/>
          <pc:sldMk cId="1726566152" sldId="2147481520"/>
        </pc:sldMkLst>
        <pc:spChg chg="mod">
          <ac:chgData name="Marie Deveaux" userId="S::mdeveaux@rtsl.org::9fc0be8f-9df8-4ccb-8fb2-ba99b4811463" providerId="AD" clId="Web-{D328EF83-A75D-5C30-33FD-CFC15CF59A32}" dt="2025-03-31T20:36:50.635" v="1578" actId="20577"/>
          <ac:spMkLst>
            <pc:docMk/>
            <pc:sldMk cId="1726566152" sldId="2147481520"/>
            <ac:spMk id="29" creationId="{F0831C91-9AB0-DDA7-4999-69FD20A6F0D2}"/>
          </ac:spMkLst>
        </pc:spChg>
      </pc:sldChg>
      <pc:sldChg chg="modSp modNotes">
        <pc:chgData name="Marie Deveaux" userId="S::mdeveaux@rtsl.org::9fc0be8f-9df8-4ccb-8fb2-ba99b4811463" providerId="AD" clId="Web-{D328EF83-A75D-5C30-33FD-CFC15CF59A32}" dt="2025-03-31T18:47:37.205" v="1182"/>
        <pc:sldMkLst>
          <pc:docMk/>
          <pc:sldMk cId="2469830134" sldId="2147481521"/>
        </pc:sldMkLst>
        <pc:spChg chg="mod">
          <ac:chgData name="Marie Deveaux" userId="S::mdeveaux@rtsl.org::9fc0be8f-9df8-4ccb-8fb2-ba99b4811463" providerId="AD" clId="Web-{D328EF83-A75D-5C30-33FD-CFC15CF59A32}" dt="2025-03-28T16:18:33.285" v="10" actId="20577"/>
          <ac:spMkLst>
            <pc:docMk/>
            <pc:sldMk cId="2469830134" sldId="2147481521"/>
            <ac:spMk id="5" creationId="{89ED2CE5-B199-B78F-13C6-58C2E1B81448}"/>
          </ac:spMkLst>
        </pc:spChg>
        <pc:spChg chg="mod">
          <ac:chgData name="Marie Deveaux" userId="S::mdeveaux@rtsl.org::9fc0be8f-9df8-4ccb-8fb2-ba99b4811463" providerId="AD" clId="Web-{D328EF83-A75D-5C30-33FD-CFC15CF59A32}" dt="2025-03-28T16:22:04.696" v="53"/>
          <ac:spMkLst>
            <pc:docMk/>
            <pc:sldMk cId="2469830134" sldId="2147481521"/>
            <ac:spMk id="22" creationId="{A7C44684-03DD-3F21-E8F6-986A52E10405}"/>
          </ac:spMkLst>
        </pc:spChg>
        <pc:spChg chg="mod">
          <ac:chgData name="Marie Deveaux" userId="S::mdeveaux@rtsl.org::9fc0be8f-9df8-4ccb-8fb2-ba99b4811463" providerId="AD" clId="Web-{D328EF83-A75D-5C30-33FD-CFC15CF59A32}" dt="2025-03-28T16:22:04.696" v="56"/>
          <ac:spMkLst>
            <pc:docMk/>
            <pc:sldMk cId="2469830134" sldId="2147481521"/>
            <ac:spMk id="25" creationId="{68E39F6C-4481-029E-33B6-4D91075723EB}"/>
          </ac:spMkLst>
        </pc:spChg>
        <pc:spChg chg="mod">
          <ac:chgData name="Marie Deveaux" userId="S::mdeveaux@rtsl.org::9fc0be8f-9df8-4ccb-8fb2-ba99b4811463" providerId="AD" clId="Web-{D328EF83-A75D-5C30-33FD-CFC15CF59A32}" dt="2025-03-28T16:22:04.696" v="51"/>
          <ac:spMkLst>
            <pc:docMk/>
            <pc:sldMk cId="2469830134" sldId="2147481521"/>
            <ac:spMk id="26" creationId="{4313B371-2756-AC5C-3C50-D6FBFFE6A708}"/>
          </ac:spMkLst>
        </pc:spChg>
        <pc:spChg chg="mod">
          <ac:chgData name="Marie Deveaux" userId="S::mdeveaux@rtsl.org::9fc0be8f-9df8-4ccb-8fb2-ba99b4811463" providerId="AD" clId="Web-{D328EF83-A75D-5C30-33FD-CFC15CF59A32}" dt="2025-03-28T16:22:04.696" v="57"/>
          <ac:spMkLst>
            <pc:docMk/>
            <pc:sldMk cId="2469830134" sldId="2147481521"/>
            <ac:spMk id="27" creationId="{86E6D2BD-462A-E556-E5FF-33DAC9B355C9}"/>
          </ac:spMkLst>
        </pc:spChg>
        <pc:spChg chg="mod">
          <ac:chgData name="Marie Deveaux" userId="S::mdeveaux@rtsl.org::9fc0be8f-9df8-4ccb-8fb2-ba99b4811463" providerId="AD" clId="Web-{D328EF83-A75D-5C30-33FD-CFC15CF59A32}" dt="2025-03-28T16:22:04.696" v="58"/>
          <ac:spMkLst>
            <pc:docMk/>
            <pc:sldMk cId="2469830134" sldId="2147481521"/>
            <ac:spMk id="28" creationId="{4324E8EB-534F-E458-0A15-E45C431EB52D}"/>
          </ac:spMkLst>
        </pc:spChg>
        <pc:grpChg chg="mod">
          <ac:chgData name="Marie Deveaux" userId="S::mdeveaux@rtsl.org::9fc0be8f-9df8-4ccb-8fb2-ba99b4811463" providerId="AD" clId="Web-{D328EF83-A75D-5C30-33FD-CFC15CF59A32}" dt="2025-03-28T16:22:27.697" v="62" actId="14100"/>
          <ac:grpSpMkLst>
            <pc:docMk/>
            <pc:sldMk cId="2469830134" sldId="2147481521"/>
            <ac:grpSpMk id="7" creationId="{60D52361-0C7C-B80B-6453-33B5620FA688}"/>
          </ac:grpSpMkLst>
        </pc:grpChg>
        <pc:picChg chg="mod">
          <ac:chgData name="Marie Deveaux" userId="S::mdeveaux@rtsl.org::9fc0be8f-9df8-4ccb-8fb2-ba99b4811463" providerId="AD" clId="Web-{D328EF83-A75D-5C30-33FD-CFC15CF59A32}" dt="2025-03-28T16:22:44.307" v="67" actId="14100"/>
          <ac:picMkLst>
            <pc:docMk/>
            <pc:sldMk cId="2469830134" sldId="2147481521"/>
            <ac:picMk id="3" creationId="{1C54D54F-4063-ED2D-F6F7-163C2B07A3CB}"/>
          </ac:picMkLst>
        </pc:picChg>
        <pc:picChg chg="mod">
          <ac:chgData name="Marie Deveaux" userId="S::mdeveaux@rtsl.org::9fc0be8f-9df8-4ccb-8fb2-ba99b4811463" providerId="AD" clId="Web-{D328EF83-A75D-5C30-33FD-CFC15CF59A32}" dt="2025-03-28T16:22:41.635" v="66" actId="14100"/>
          <ac:picMkLst>
            <pc:docMk/>
            <pc:sldMk cId="2469830134" sldId="2147481521"/>
            <ac:picMk id="4" creationId="{D85352A3-BB60-42ED-644F-1405963F7A03}"/>
          </ac:picMkLst>
        </pc:picChg>
        <pc:picChg chg="mod">
          <ac:chgData name="Marie Deveaux" userId="S::mdeveaux@rtsl.org::9fc0be8f-9df8-4ccb-8fb2-ba99b4811463" providerId="AD" clId="Web-{D328EF83-A75D-5C30-33FD-CFC15CF59A32}" dt="2025-03-28T16:22:33.338" v="63" actId="14100"/>
          <ac:picMkLst>
            <pc:docMk/>
            <pc:sldMk cId="2469830134" sldId="2147481521"/>
            <ac:picMk id="16" creationId="{2C313D14-C552-BDEC-7C0B-69390709774B}"/>
          </ac:picMkLst>
        </pc:picChg>
        <pc:picChg chg="mod">
          <ac:chgData name="Marie Deveaux" userId="S::mdeveaux@rtsl.org::9fc0be8f-9df8-4ccb-8fb2-ba99b4811463" providerId="AD" clId="Web-{D328EF83-A75D-5C30-33FD-CFC15CF59A32}" dt="2025-03-28T16:22:39.010" v="65" actId="14100"/>
          <ac:picMkLst>
            <pc:docMk/>
            <pc:sldMk cId="2469830134" sldId="2147481521"/>
            <ac:picMk id="23" creationId="{ABDA0B57-CFC4-E702-A51F-37A136B639DB}"/>
          </ac:picMkLst>
        </pc:picChg>
        <pc:picChg chg="mod">
          <ac:chgData name="Marie Deveaux" userId="S::mdeveaux@rtsl.org::9fc0be8f-9df8-4ccb-8fb2-ba99b4811463" providerId="AD" clId="Web-{D328EF83-A75D-5C30-33FD-CFC15CF59A32}" dt="2025-03-28T16:22:36.494" v="64" actId="14100"/>
          <ac:picMkLst>
            <pc:docMk/>
            <pc:sldMk cId="2469830134" sldId="2147481521"/>
            <ac:picMk id="24" creationId="{1CD22A55-4316-17C4-C048-C3579BD427FE}"/>
          </ac:picMkLst>
        </pc:picChg>
      </pc:sldChg>
      <pc:sldChg chg="addSp delSp modSp add del replId delAnim">
        <pc:chgData name="Marie Deveaux" userId="S::mdeveaux@rtsl.org::9fc0be8f-9df8-4ccb-8fb2-ba99b4811463" providerId="AD" clId="Web-{D328EF83-A75D-5C30-33FD-CFC15CF59A32}" dt="2025-03-31T20:08:09.890" v="1451"/>
        <pc:sldMkLst>
          <pc:docMk/>
          <pc:sldMk cId="4110368558" sldId="2147481522"/>
        </pc:sldMkLst>
      </pc:sldChg>
      <pc:sldChg chg="addSp modSp add modNotes">
        <pc:chgData name="Marie Deveaux" userId="S::mdeveaux@rtsl.org::9fc0be8f-9df8-4ccb-8fb2-ba99b4811463" providerId="AD" clId="Web-{D328EF83-A75D-5C30-33FD-CFC15CF59A32}" dt="2025-03-31T20:10:44.328" v="1461" actId="20577"/>
        <pc:sldMkLst>
          <pc:docMk/>
          <pc:sldMk cId="1618432502" sldId="2147481523"/>
        </pc:sldMkLst>
        <pc:spChg chg="add">
          <ac:chgData name="Marie Deveaux" userId="S::mdeveaux@rtsl.org::9fc0be8f-9df8-4ccb-8fb2-ba99b4811463" providerId="AD" clId="Web-{D328EF83-A75D-5C30-33FD-CFC15CF59A32}" dt="2025-03-31T20:07:48.749" v="1448"/>
          <ac:spMkLst>
            <pc:docMk/>
            <pc:sldMk cId="1618432502" sldId="2147481523"/>
            <ac:spMk id="3" creationId="{1854E7FC-A3EA-F3C6-D82F-739B4C3F75D4}"/>
          </ac:spMkLst>
        </pc:spChg>
        <pc:spChg chg="mod">
          <ac:chgData name="Marie Deveaux" userId="S::mdeveaux@rtsl.org::9fc0be8f-9df8-4ccb-8fb2-ba99b4811463" providerId="AD" clId="Web-{D328EF83-A75D-5C30-33FD-CFC15CF59A32}" dt="2025-03-31T20:07:46.405" v="1412" actId="1076"/>
          <ac:spMkLst>
            <pc:docMk/>
            <pc:sldMk cId="1618432502" sldId="2147481523"/>
            <ac:spMk id="8" creationId="{7D037180-641C-6284-702C-DA816F7C6558}"/>
          </ac:spMkLst>
        </pc:spChg>
        <pc:spChg chg="mod">
          <ac:chgData name="Marie Deveaux" userId="S::mdeveaux@rtsl.org::9fc0be8f-9df8-4ccb-8fb2-ba99b4811463" providerId="AD" clId="Web-{D328EF83-A75D-5C30-33FD-CFC15CF59A32}" dt="2025-03-31T20:07:46.421" v="1413" actId="1076"/>
          <ac:spMkLst>
            <pc:docMk/>
            <pc:sldMk cId="1618432502" sldId="2147481523"/>
            <ac:spMk id="9" creationId="{99582A1C-BDC6-47A9-45D1-831F5C9FBE87}"/>
          </ac:spMkLst>
        </pc:spChg>
        <pc:spChg chg="mod">
          <ac:chgData name="Marie Deveaux" userId="S::mdeveaux@rtsl.org::9fc0be8f-9df8-4ccb-8fb2-ba99b4811463" providerId="AD" clId="Web-{D328EF83-A75D-5C30-33FD-CFC15CF59A32}" dt="2025-03-31T20:07:46.452" v="1414" actId="1076"/>
          <ac:spMkLst>
            <pc:docMk/>
            <pc:sldMk cId="1618432502" sldId="2147481523"/>
            <ac:spMk id="10" creationId="{9BC9A782-6886-C0EC-257F-15E05503E638}"/>
          </ac:spMkLst>
        </pc:spChg>
        <pc:spChg chg="mod">
          <ac:chgData name="Marie Deveaux" userId="S::mdeveaux@rtsl.org::9fc0be8f-9df8-4ccb-8fb2-ba99b4811463" providerId="AD" clId="Web-{D328EF83-A75D-5C30-33FD-CFC15CF59A32}" dt="2025-03-31T20:09:28.890" v="1452" actId="20577"/>
          <ac:spMkLst>
            <pc:docMk/>
            <pc:sldMk cId="1618432502" sldId="2147481523"/>
            <ac:spMk id="25" creationId="{7870C4C2-DAEA-8BA6-A43F-30A41165F9C8}"/>
          </ac:spMkLst>
        </pc:spChg>
        <pc:spChg chg="mod">
          <ac:chgData name="Marie Deveaux" userId="S::mdeveaux@rtsl.org::9fc0be8f-9df8-4ccb-8fb2-ba99b4811463" providerId="AD" clId="Web-{D328EF83-A75D-5C30-33FD-CFC15CF59A32}" dt="2025-03-31T20:07:46.765" v="1426" actId="1076"/>
          <ac:spMkLst>
            <pc:docMk/>
            <pc:sldMk cId="1618432502" sldId="2147481523"/>
            <ac:spMk id="27" creationId="{ABB9D014-1F8E-9CD7-ECB4-7144FF20EDA8}"/>
          </ac:spMkLst>
        </pc:spChg>
        <pc:spChg chg="mod">
          <ac:chgData name="Marie Deveaux" userId="S::mdeveaux@rtsl.org::9fc0be8f-9df8-4ccb-8fb2-ba99b4811463" providerId="AD" clId="Web-{D328EF83-A75D-5C30-33FD-CFC15CF59A32}" dt="2025-03-31T20:07:46.812" v="1428" actId="1076"/>
          <ac:spMkLst>
            <pc:docMk/>
            <pc:sldMk cId="1618432502" sldId="2147481523"/>
            <ac:spMk id="29" creationId="{569E22FF-8090-4FFE-03D3-7FCDCE11CB55}"/>
          </ac:spMkLst>
        </pc:spChg>
        <pc:spChg chg="mod">
          <ac:chgData name="Marie Deveaux" userId="S::mdeveaux@rtsl.org::9fc0be8f-9df8-4ccb-8fb2-ba99b4811463" providerId="AD" clId="Web-{D328EF83-A75D-5C30-33FD-CFC15CF59A32}" dt="2025-03-31T20:07:46.827" v="1429" actId="1076"/>
          <ac:spMkLst>
            <pc:docMk/>
            <pc:sldMk cId="1618432502" sldId="2147481523"/>
            <ac:spMk id="30" creationId="{5EBFD849-DEAB-61FB-9F24-9411AA0AD8F6}"/>
          </ac:spMkLst>
        </pc:spChg>
        <pc:spChg chg="mod">
          <ac:chgData name="Marie Deveaux" userId="S::mdeveaux@rtsl.org::9fc0be8f-9df8-4ccb-8fb2-ba99b4811463" providerId="AD" clId="Web-{D328EF83-A75D-5C30-33FD-CFC15CF59A32}" dt="2025-03-31T20:07:46.905" v="1433" actId="1076"/>
          <ac:spMkLst>
            <pc:docMk/>
            <pc:sldMk cId="1618432502" sldId="2147481523"/>
            <ac:spMk id="36" creationId="{2E919328-8806-5FF2-5744-B886A096B5ED}"/>
          </ac:spMkLst>
        </pc:spChg>
        <pc:spChg chg="mod">
          <ac:chgData name="Marie Deveaux" userId="S::mdeveaux@rtsl.org::9fc0be8f-9df8-4ccb-8fb2-ba99b4811463" providerId="AD" clId="Web-{D328EF83-A75D-5C30-33FD-CFC15CF59A32}" dt="2025-03-31T20:07:46.984" v="1436" actId="1076"/>
          <ac:spMkLst>
            <pc:docMk/>
            <pc:sldMk cId="1618432502" sldId="2147481523"/>
            <ac:spMk id="39" creationId="{030E9A6B-0F1F-F1A3-71B4-B894F83D885A}"/>
          </ac:spMkLst>
        </pc:spChg>
        <pc:grpChg chg="mod">
          <ac:chgData name="Marie Deveaux" userId="S::mdeveaux@rtsl.org::9fc0be8f-9df8-4ccb-8fb2-ba99b4811463" providerId="AD" clId="Web-{D328EF83-A75D-5C30-33FD-CFC15CF59A32}" dt="2025-03-31T20:07:46.374" v="1411" actId="1076"/>
          <ac:grpSpMkLst>
            <pc:docMk/>
            <pc:sldMk cId="1618432502" sldId="2147481523"/>
            <ac:grpSpMk id="4" creationId="{C750BD1F-B7FC-7492-697E-FEF9E4BCAAF6}"/>
          </ac:grpSpMkLst>
        </pc:grpChg>
        <pc:picChg chg="mod">
          <ac:chgData name="Marie Deveaux" userId="S::mdeveaux@rtsl.org::9fc0be8f-9df8-4ccb-8fb2-ba99b4811463" providerId="AD" clId="Web-{D328EF83-A75D-5C30-33FD-CFC15CF59A32}" dt="2025-03-31T20:07:46.484" v="1415" actId="1076"/>
          <ac:picMkLst>
            <pc:docMk/>
            <pc:sldMk cId="1618432502" sldId="2147481523"/>
            <ac:picMk id="11" creationId="{92D49221-3259-12F7-5F74-A4A087658DD5}"/>
          </ac:picMkLst>
        </pc:picChg>
        <pc:picChg chg="mod">
          <ac:chgData name="Marie Deveaux" userId="S::mdeveaux@rtsl.org::9fc0be8f-9df8-4ccb-8fb2-ba99b4811463" providerId="AD" clId="Web-{D328EF83-A75D-5C30-33FD-CFC15CF59A32}" dt="2025-03-31T20:07:46.499" v="1416" actId="1076"/>
          <ac:picMkLst>
            <pc:docMk/>
            <pc:sldMk cId="1618432502" sldId="2147481523"/>
            <ac:picMk id="12" creationId="{C4854211-8918-DD82-724E-699F82DDC403}"/>
          </ac:picMkLst>
        </pc:picChg>
        <pc:picChg chg="mod">
          <ac:chgData name="Marie Deveaux" userId="S::mdeveaux@rtsl.org::9fc0be8f-9df8-4ccb-8fb2-ba99b4811463" providerId="AD" clId="Web-{D328EF83-A75D-5C30-33FD-CFC15CF59A32}" dt="2025-03-31T20:07:46.530" v="1417" actId="1076"/>
          <ac:picMkLst>
            <pc:docMk/>
            <pc:sldMk cId="1618432502" sldId="2147481523"/>
            <ac:picMk id="13" creationId="{13CBF852-CAEA-6C86-720F-012056FF6EB5}"/>
          </ac:picMkLst>
        </pc:picChg>
        <pc:picChg chg="mod">
          <ac:chgData name="Marie Deveaux" userId="S::mdeveaux@rtsl.org::9fc0be8f-9df8-4ccb-8fb2-ba99b4811463" providerId="AD" clId="Web-{D328EF83-A75D-5C30-33FD-CFC15CF59A32}" dt="2025-03-31T20:07:46.999" v="1437" actId="1076"/>
          <ac:picMkLst>
            <pc:docMk/>
            <pc:sldMk cId="1618432502" sldId="2147481523"/>
            <ac:picMk id="40" creationId="{DCF63125-7902-4A53-1316-6E0C43751F3E}"/>
          </ac:picMkLst>
        </pc:picChg>
      </pc:sldChg>
    </pc:docChg>
  </pc:docChgLst>
  <pc:docChgLst>
    <pc:chgData name="Shefali Oza" userId="b6d86925-c367-4057-9a73-a9633078c5cb" providerId="ADAL" clId="{00F7E9DD-1238-3A4E-8C37-37C4499776E9}"/>
    <pc:docChg chg="undo custSel modSld">
      <pc:chgData name="Shefali Oza" userId="b6d86925-c367-4057-9a73-a9633078c5cb" providerId="ADAL" clId="{00F7E9DD-1238-3A4E-8C37-37C4499776E9}" dt="2025-03-13T18:45:21.512" v="7596" actId="20577"/>
      <pc:docMkLst>
        <pc:docMk/>
      </pc:docMkLst>
      <pc:sldChg chg="delSp mod modNotesTx">
        <pc:chgData name="Shefali Oza" userId="b6d86925-c367-4057-9a73-a9633078c5cb" providerId="ADAL" clId="{00F7E9DD-1238-3A4E-8C37-37C4499776E9}" dt="2025-03-13T18:11:18.627" v="4444" actId="478"/>
        <pc:sldMkLst>
          <pc:docMk/>
          <pc:sldMk cId="4266661458" sldId="2145706018"/>
        </pc:sldMkLst>
      </pc:sldChg>
      <pc:sldChg chg="delSp modSp mod modNotesTx">
        <pc:chgData name="Shefali Oza" userId="b6d86925-c367-4057-9a73-a9633078c5cb" providerId="ADAL" clId="{00F7E9DD-1238-3A4E-8C37-37C4499776E9}" dt="2025-03-13T18:03:59.469" v="2659" actId="478"/>
        <pc:sldMkLst>
          <pc:docMk/>
          <pc:sldMk cId="3441520328" sldId="2147480312"/>
        </pc:sldMkLst>
      </pc:sldChg>
      <pc:sldChg chg="addSp modSp modNotesTx">
        <pc:chgData name="Shefali Oza" userId="b6d86925-c367-4057-9a73-a9633078c5cb" providerId="ADAL" clId="{00F7E9DD-1238-3A4E-8C37-37C4499776E9}" dt="2025-03-13T18:25:07.324" v="4676"/>
        <pc:sldMkLst>
          <pc:docMk/>
          <pc:sldMk cId="1235438521" sldId="2147480315"/>
        </pc:sldMkLst>
      </pc:sldChg>
      <pc:sldChg chg="modNotesTx">
        <pc:chgData name="Shefali Oza" userId="b6d86925-c367-4057-9a73-a9633078c5cb" providerId="ADAL" clId="{00F7E9DD-1238-3A4E-8C37-37C4499776E9}" dt="2025-03-13T18:04:14.878" v="2719" actId="20577"/>
        <pc:sldMkLst>
          <pc:docMk/>
          <pc:sldMk cId="3424645880" sldId="2147480989"/>
        </pc:sldMkLst>
      </pc:sldChg>
      <pc:sldChg chg="delSp modSp mod modNotesTx">
        <pc:chgData name="Shefali Oza" userId="b6d86925-c367-4057-9a73-a9633078c5cb" providerId="ADAL" clId="{00F7E9DD-1238-3A4E-8C37-37C4499776E9}" dt="2025-03-13T18:35:36.462" v="6817" actId="20577"/>
        <pc:sldMkLst>
          <pc:docMk/>
          <pc:sldMk cId="1631184858" sldId="2147481208"/>
        </pc:sldMkLst>
        <pc:spChg chg="mod">
          <ac:chgData name="Shefali Oza" userId="b6d86925-c367-4057-9a73-a9633078c5cb" providerId="ADAL" clId="{00F7E9DD-1238-3A4E-8C37-37C4499776E9}" dt="2025-03-13T18:30:32.939" v="5542" actId="20577"/>
          <ac:spMkLst>
            <pc:docMk/>
            <pc:sldMk cId="1631184858" sldId="2147481208"/>
            <ac:spMk id="12" creationId="{721B612F-B6D1-285A-7EBB-F84E2023A3D9}"/>
          </ac:spMkLst>
        </pc:spChg>
      </pc:sldChg>
      <pc:sldChg chg="delSp modSp mod modNotesTx">
        <pc:chgData name="Shefali Oza" userId="b6d86925-c367-4057-9a73-a9633078c5cb" providerId="ADAL" clId="{00F7E9DD-1238-3A4E-8C37-37C4499776E9}" dt="2025-03-13T18:45:00.968" v="7586" actId="20577"/>
        <pc:sldMkLst>
          <pc:docMk/>
          <pc:sldMk cId="2835397192" sldId="2147481209"/>
        </pc:sldMkLst>
      </pc:sldChg>
      <pc:sldChg chg="modSp mod modNotesTx">
        <pc:chgData name="Shefali Oza" userId="b6d86925-c367-4057-9a73-a9633078c5cb" providerId="ADAL" clId="{00F7E9DD-1238-3A4E-8C37-37C4499776E9}" dt="2025-03-13T18:45:21.512" v="7596" actId="20577"/>
        <pc:sldMkLst>
          <pc:docMk/>
          <pc:sldMk cId="1374576686" sldId="2147481210"/>
        </pc:sldMkLst>
      </pc:sldChg>
    </pc:docChg>
  </pc:docChgLst>
  <pc:docChgLst>
    <pc:chgData name="Marie Deveaux" userId="S::mdeveaux@rtsl.org::9fc0be8f-9df8-4ccb-8fb2-ba99b4811463" providerId="AD" clId="Web-{82B9A4C1-7408-6C13-E263-02F18D4C4541}"/>
    <pc:docChg chg="addSld delSld modSld modSection">
      <pc:chgData name="Marie Deveaux" userId="S::mdeveaux@rtsl.org::9fc0be8f-9df8-4ccb-8fb2-ba99b4811463" providerId="AD" clId="Web-{82B9A4C1-7408-6C13-E263-02F18D4C4541}" dt="2025-04-17T21:09:15.267" v="602"/>
      <pc:docMkLst>
        <pc:docMk/>
      </pc:docMkLst>
      <pc:sldChg chg="delSp modNotes">
        <pc:chgData name="Marie Deveaux" userId="S::mdeveaux@rtsl.org::9fc0be8f-9df8-4ccb-8fb2-ba99b4811463" providerId="AD" clId="Web-{82B9A4C1-7408-6C13-E263-02F18D4C4541}" dt="2025-04-17T21:03:01.463" v="547"/>
        <pc:sldMkLst>
          <pc:docMk/>
          <pc:sldMk cId="2244206767" sldId="2145705809"/>
        </pc:sldMkLst>
      </pc:sldChg>
      <pc:sldChg chg="delSp modNotes">
        <pc:chgData name="Marie Deveaux" userId="S::mdeveaux@rtsl.org::9fc0be8f-9df8-4ccb-8fb2-ba99b4811463" providerId="AD" clId="Web-{82B9A4C1-7408-6C13-E263-02F18D4C4541}" dt="2025-04-17T21:05:42.872" v="558"/>
        <pc:sldMkLst>
          <pc:docMk/>
          <pc:sldMk cId="3549601089" sldId="2145705815"/>
        </pc:sldMkLst>
      </pc:sldChg>
      <pc:sldChg chg="delSp modSp">
        <pc:chgData name="Marie Deveaux" userId="S::mdeveaux@rtsl.org::9fc0be8f-9df8-4ccb-8fb2-ba99b4811463" providerId="AD" clId="Web-{82B9A4C1-7408-6C13-E263-02F18D4C4541}" dt="2025-04-17T21:05:09.669" v="555"/>
        <pc:sldMkLst>
          <pc:docMk/>
          <pc:sldMk cId="2726359537" sldId="2145705821"/>
        </pc:sldMkLst>
        <pc:spChg chg="mod">
          <ac:chgData name="Marie Deveaux" userId="S::mdeveaux@rtsl.org::9fc0be8f-9df8-4ccb-8fb2-ba99b4811463" providerId="AD" clId="Web-{82B9A4C1-7408-6C13-E263-02F18D4C4541}" dt="2025-04-17T21:05:07.840" v="554" actId="1076"/>
          <ac:spMkLst>
            <pc:docMk/>
            <pc:sldMk cId="2726359537" sldId="2145705821"/>
            <ac:spMk id="2" creationId="{27CFBA50-3C65-C83A-AE49-18B46BFB18F2}"/>
          </ac:spMkLst>
        </pc:spChg>
      </pc:sldChg>
      <pc:sldChg chg="modSp">
        <pc:chgData name="Marie Deveaux" userId="S::mdeveaux@rtsl.org::9fc0be8f-9df8-4ccb-8fb2-ba99b4811463" providerId="AD" clId="Web-{82B9A4C1-7408-6C13-E263-02F18D4C4541}" dt="2025-04-17T20:43:36.209" v="338" actId="1076"/>
        <pc:sldMkLst>
          <pc:docMk/>
          <pc:sldMk cId="2948868882" sldId="2145706043"/>
        </pc:sldMkLst>
        <pc:spChg chg="mod">
          <ac:chgData name="Marie Deveaux" userId="S::mdeveaux@rtsl.org::9fc0be8f-9df8-4ccb-8fb2-ba99b4811463" providerId="AD" clId="Web-{82B9A4C1-7408-6C13-E263-02F18D4C4541}" dt="2025-04-17T19:22:45.026" v="77" actId="1076"/>
          <ac:spMkLst>
            <pc:docMk/>
            <pc:sldMk cId="2948868882" sldId="2145706043"/>
            <ac:spMk id="3" creationId="{F3983394-FDBD-2DB4-4686-3809CCDF8B86}"/>
          </ac:spMkLst>
        </pc:spChg>
        <pc:spChg chg="mod">
          <ac:chgData name="Marie Deveaux" userId="S::mdeveaux@rtsl.org::9fc0be8f-9df8-4ccb-8fb2-ba99b4811463" providerId="AD" clId="Web-{82B9A4C1-7408-6C13-E263-02F18D4C4541}" dt="2025-04-17T20:43:36.209" v="338" actId="1076"/>
          <ac:spMkLst>
            <pc:docMk/>
            <pc:sldMk cId="2948868882" sldId="2145706043"/>
            <ac:spMk id="5" creationId="{90D10B52-2608-DDC2-3D5F-7C08FF28F87F}"/>
          </ac:spMkLst>
        </pc:spChg>
      </pc:sldChg>
      <pc:sldChg chg="modNotes">
        <pc:chgData name="Marie Deveaux" userId="S::mdeveaux@rtsl.org::9fc0be8f-9df8-4ccb-8fb2-ba99b4811463" providerId="AD" clId="Web-{82B9A4C1-7408-6C13-E263-02F18D4C4541}" dt="2025-04-17T20:49:59.060" v="415"/>
        <pc:sldMkLst>
          <pc:docMk/>
          <pc:sldMk cId="3358724343" sldId="2145706280"/>
        </pc:sldMkLst>
      </pc:sldChg>
      <pc:sldChg chg="addSp delSp modSp modNotes">
        <pc:chgData name="Marie Deveaux" userId="S::mdeveaux@rtsl.org::9fc0be8f-9df8-4ccb-8fb2-ba99b4811463" providerId="AD" clId="Web-{82B9A4C1-7408-6C13-E263-02F18D4C4541}" dt="2025-04-17T20:42:15.458" v="326" actId="1076"/>
        <pc:sldMkLst>
          <pc:docMk/>
          <pc:sldMk cId="976528081" sldId="2145706329"/>
        </pc:sldMkLst>
        <pc:picChg chg="add mod">
          <ac:chgData name="Marie Deveaux" userId="S::mdeveaux@rtsl.org::9fc0be8f-9df8-4ccb-8fb2-ba99b4811463" providerId="AD" clId="Web-{82B9A4C1-7408-6C13-E263-02F18D4C4541}" dt="2025-04-17T20:42:15.458" v="326" actId="1076"/>
          <ac:picMkLst>
            <pc:docMk/>
            <pc:sldMk cId="976528081" sldId="2145706329"/>
            <ac:picMk id="5" creationId="{79B1FB94-A039-B6C5-F8FC-0268F3CB420B}"/>
          </ac:picMkLst>
        </pc:picChg>
      </pc:sldChg>
      <pc:sldChg chg="modNotes">
        <pc:chgData name="Marie Deveaux" userId="S::mdeveaux@rtsl.org::9fc0be8f-9df8-4ccb-8fb2-ba99b4811463" providerId="AD" clId="Web-{82B9A4C1-7408-6C13-E263-02F18D4C4541}" dt="2025-04-17T19:18:09.190" v="47"/>
        <pc:sldMkLst>
          <pc:docMk/>
          <pc:sldMk cId="199231765" sldId="2145706331"/>
        </pc:sldMkLst>
      </pc:sldChg>
      <pc:sldChg chg="addSp delSp modSp modNotes">
        <pc:chgData name="Marie Deveaux" userId="S::mdeveaux@rtsl.org::9fc0be8f-9df8-4ccb-8fb2-ba99b4811463" providerId="AD" clId="Web-{82B9A4C1-7408-6C13-E263-02F18D4C4541}" dt="2025-04-17T20:44:14.819" v="346" actId="1076"/>
        <pc:sldMkLst>
          <pc:docMk/>
          <pc:sldMk cId="3654174943" sldId="2145706332"/>
        </pc:sldMkLst>
        <pc:spChg chg="mod">
          <ac:chgData name="Marie Deveaux" userId="S::mdeveaux@rtsl.org::9fc0be8f-9df8-4ccb-8fb2-ba99b4811463" providerId="AD" clId="Web-{82B9A4C1-7408-6C13-E263-02F18D4C4541}" dt="2025-04-17T20:30:43.962" v="254" actId="20577"/>
          <ac:spMkLst>
            <pc:docMk/>
            <pc:sldMk cId="3654174943" sldId="2145706332"/>
            <ac:spMk id="2" creationId="{5B7EA5FD-F527-1821-559A-6B46543F74D2}"/>
          </ac:spMkLst>
        </pc:spChg>
        <pc:picChg chg="add mod">
          <ac:chgData name="Marie Deveaux" userId="S::mdeveaux@rtsl.org::9fc0be8f-9df8-4ccb-8fb2-ba99b4811463" providerId="AD" clId="Web-{82B9A4C1-7408-6C13-E263-02F18D4C4541}" dt="2025-04-17T20:44:14.819" v="346" actId="1076"/>
          <ac:picMkLst>
            <pc:docMk/>
            <pc:sldMk cId="3654174943" sldId="2145706332"/>
            <ac:picMk id="5" creationId="{EB5F2A4B-7BAB-E26D-E7F2-087FD045E0BE}"/>
          </ac:picMkLst>
        </pc:picChg>
      </pc:sldChg>
      <pc:sldChg chg="modNotes">
        <pc:chgData name="Marie Deveaux" userId="S::mdeveaux@rtsl.org::9fc0be8f-9df8-4ccb-8fb2-ba99b4811463" providerId="AD" clId="Web-{82B9A4C1-7408-6C13-E263-02F18D4C4541}" dt="2025-04-17T20:51:08.717" v="426"/>
        <pc:sldMkLst>
          <pc:docMk/>
          <pc:sldMk cId="1217820456" sldId="2147480318"/>
        </pc:sldMkLst>
      </pc:sldChg>
      <pc:sldChg chg="modSp">
        <pc:chgData name="Marie Deveaux" userId="S::mdeveaux@rtsl.org::9fc0be8f-9df8-4ccb-8fb2-ba99b4811463" providerId="AD" clId="Web-{82B9A4C1-7408-6C13-E263-02F18D4C4541}" dt="2025-04-17T20:41:21.348" v="319" actId="1076"/>
        <pc:sldMkLst>
          <pc:docMk/>
          <pc:sldMk cId="1383627889" sldId="2147480426"/>
        </pc:sldMkLst>
      </pc:sldChg>
      <pc:sldChg chg="addSp delSp modSp">
        <pc:chgData name="Marie Deveaux" userId="S::mdeveaux@rtsl.org::9fc0be8f-9df8-4ccb-8fb2-ba99b4811463" providerId="AD" clId="Web-{82B9A4C1-7408-6C13-E263-02F18D4C4541}" dt="2025-04-17T20:47:57.198" v="377" actId="1076"/>
        <pc:sldMkLst>
          <pc:docMk/>
          <pc:sldMk cId="706200357" sldId="2147480430"/>
        </pc:sldMkLst>
        <pc:spChg chg="mod">
          <ac:chgData name="Marie Deveaux" userId="S::mdeveaux@rtsl.org::9fc0be8f-9df8-4ccb-8fb2-ba99b4811463" providerId="AD" clId="Web-{82B9A4C1-7408-6C13-E263-02F18D4C4541}" dt="2025-04-17T20:47:57.198" v="377" actId="1076"/>
          <ac:spMkLst>
            <pc:docMk/>
            <pc:sldMk cId="706200357" sldId="2147480430"/>
            <ac:spMk id="5" creationId="{27AB50F2-AC81-D7F0-9A34-82B7A5E4465B}"/>
          </ac:spMkLst>
        </pc:spChg>
      </pc:sldChg>
      <pc:sldChg chg="modSp modNotes">
        <pc:chgData name="Marie Deveaux" userId="S::mdeveaux@rtsl.org::9fc0be8f-9df8-4ccb-8fb2-ba99b4811463" providerId="AD" clId="Web-{82B9A4C1-7408-6C13-E263-02F18D4C4541}" dt="2025-04-17T21:03:55.667" v="552" actId="14100"/>
        <pc:sldMkLst>
          <pc:docMk/>
          <pc:sldMk cId="1614380982" sldId="2147480516"/>
        </pc:sldMkLst>
        <pc:spChg chg="mod">
          <ac:chgData name="Marie Deveaux" userId="S::mdeveaux@rtsl.org::9fc0be8f-9df8-4ccb-8fb2-ba99b4811463" providerId="AD" clId="Web-{82B9A4C1-7408-6C13-E263-02F18D4C4541}" dt="2025-04-17T21:03:55.667" v="552" actId="14100"/>
          <ac:spMkLst>
            <pc:docMk/>
            <pc:sldMk cId="1614380982" sldId="2147480516"/>
            <ac:spMk id="3" creationId="{819900F6-81CB-A8D1-BE0E-3D5D8F238256}"/>
          </ac:spMkLst>
        </pc:spChg>
        <pc:picChg chg="mod">
          <ac:chgData name="Marie Deveaux" userId="S::mdeveaux@rtsl.org::9fc0be8f-9df8-4ccb-8fb2-ba99b4811463" providerId="AD" clId="Web-{82B9A4C1-7408-6C13-E263-02F18D4C4541}" dt="2025-04-17T21:03:41.511" v="550"/>
          <ac:picMkLst>
            <pc:docMk/>
            <pc:sldMk cId="1614380982" sldId="2147480516"/>
            <ac:picMk id="4" creationId="{2EBFB3E0-E8A4-E8DF-4F83-12274B38CEF5}"/>
          </ac:picMkLst>
        </pc:picChg>
      </pc:sldChg>
      <pc:sldChg chg="delSp modSp modNotes">
        <pc:chgData name="Marie Deveaux" userId="S::mdeveaux@rtsl.org::9fc0be8f-9df8-4ccb-8fb2-ba99b4811463" providerId="AD" clId="Web-{82B9A4C1-7408-6C13-E263-02F18D4C4541}" dt="2025-04-17T20:50:29.857" v="423" actId="1076"/>
        <pc:sldMkLst>
          <pc:docMk/>
          <pc:sldMk cId="3378494863" sldId="2147480903"/>
        </pc:sldMkLst>
      </pc:sldChg>
      <pc:sldChg chg="modSp modNotes">
        <pc:chgData name="Marie Deveaux" userId="S::mdeveaux@rtsl.org::9fc0be8f-9df8-4ccb-8fb2-ba99b4811463" providerId="AD" clId="Web-{82B9A4C1-7408-6C13-E263-02F18D4C4541}" dt="2025-04-17T19:20:51.960" v="57" actId="20577"/>
        <pc:sldMkLst>
          <pc:docMk/>
          <pc:sldMk cId="2408784715" sldId="2147480963"/>
        </pc:sldMkLst>
        <pc:spChg chg="mod">
          <ac:chgData name="Marie Deveaux" userId="S::mdeveaux@rtsl.org::9fc0be8f-9df8-4ccb-8fb2-ba99b4811463" providerId="AD" clId="Web-{82B9A4C1-7408-6C13-E263-02F18D4C4541}" dt="2025-04-17T19:20:37.475" v="52" actId="1076"/>
          <ac:spMkLst>
            <pc:docMk/>
            <pc:sldMk cId="2408784715" sldId="2147480963"/>
            <ac:spMk id="2" creationId="{4E1D1258-46E1-8DBD-A090-2723540E1E0B}"/>
          </ac:spMkLst>
        </pc:spChg>
        <pc:spChg chg="mod">
          <ac:chgData name="Marie Deveaux" userId="S::mdeveaux@rtsl.org::9fc0be8f-9df8-4ccb-8fb2-ba99b4811463" providerId="AD" clId="Web-{82B9A4C1-7408-6C13-E263-02F18D4C4541}" dt="2025-04-17T19:20:46.694" v="56" actId="1076"/>
          <ac:spMkLst>
            <pc:docMk/>
            <pc:sldMk cId="2408784715" sldId="2147480963"/>
            <ac:spMk id="4" creationId="{38E73610-D185-3E74-3D6C-1F8357BA2E34}"/>
          </ac:spMkLst>
        </pc:spChg>
        <pc:spChg chg="mod">
          <ac:chgData name="Marie Deveaux" userId="S::mdeveaux@rtsl.org::9fc0be8f-9df8-4ccb-8fb2-ba99b4811463" providerId="AD" clId="Web-{82B9A4C1-7408-6C13-E263-02F18D4C4541}" dt="2025-04-17T19:20:51.960" v="57" actId="20577"/>
          <ac:spMkLst>
            <pc:docMk/>
            <pc:sldMk cId="2408784715" sldId="2147480963"/>
            <ac:spMk id="5" creationId="{3B83F37D-E334-6F38-65E5-1285A2CEF267}"/>
          </ac:spMkLst>
        </pc:spChg>
        <pc:picChg chg="mod">
          <ac:chgData name="Marie Deveaux" userId="S::mdeveaux@rtsl.org::9fc0be8f-9df8-4ccb-8fb2-ba99b4811463" providerId="AD" clId="Web-{82B9A4C1-7408-6C13-E263-02F18D4C4541}" dt="2025-04-17T19:20:37.491" v="53" actId="1076"/>
          <ac:picMkLst>
            <pc:docMk/>
            <pc:sldMk cId="2408784715" sldId="2147480963"/>
            <ac:picMk id="6" creationId="{B3CD6B67-83FD-CFE3-0B41-920AF38E0826}"/>
          </ac:picMkLst>
        </pc:picChg>
      </pc:sldChg>
      <pc:sldChg chg="modSp">
        <pc:chgData name="Marie Deveaux" userId="S::mdeveaux@rtsl.org::9fc0be8f-9df8-4ccb-8fb2-ba99b4811463" providerId="AD" clId="Web-{82B9A4C1-7408-6C13-E263-02F18D4C4541}" dt="2025-04-17T20:38:09.345" v="286" actId="1076"/>
        <pc:sldMkLst>
          <pc:docMk/>
          <pc:sldMk cId="1770448859" sldId="2147480964"/>
        </pc:sldMkLst>
        <pc:spChg chg="mod">
          <ac:chgData name="Marie Deveaux" userId="S::mdeveaux@rtsl.org::9fc0be8f-9df8-4ccb-8fb2-ba99b4811463" providerId="AD" clId="Web-{82B9A4C1-7408-6C13-E263-02F18D4C4541}" dt="2025-04-17T20:37:48.438" v="281" actId="1076"/>
          <ac:spMkLst>
            <pc:docMk/>
            <pc:sldMk cId="1770448859" sldId="2147480964"/>
            <ac:spMk id="2" creationId="{4E1D1258-46E1-8DBD-A090-2723540E1E0B}"/>
          </ac:spMkLst>
        </pc:spChg>
        <pc:spChg chg="mod">
          <ac:chgData name="Marie Deveaux" userId="S::mdeveaux@rtsl.org::9fc0be8f-9df8-4ccb-8fb2-ba99b4811463" providerId="AD" clId="Web-{82B9A4C1-7408-6C13-E263-02F18D4C4541}" dt="2025-04-17T20:38:09.345" v="286" actId="1076"/>
          <ac:spMkLst>
            <pc:docMk/>
            <pc:sldMk cId="1770448859" sldId="2147480964"/>
            <ac:spMk id="4" creationId="{38E73610-D185-3E74-3D6C-1F8357BA2E34}"/>
          </ac:spMkLst>
        </pc:spChg>
        <pc:spChg chg="mod">
          <ac:chgData name="Marie Deveaux" userId="S::mdeveaux@rtsl.org::9fc0be8f-9df8-4ccb-8fb2-ba99b4811463" providerId="AD" clId="Web-{82B9A4C1-7408-6C13-E263-02F18D4C4541}" dt="2025-04-17T20:38:01.532" v="284" actId="20577"/>
          <ac:spMkLst>
            <pc:docMk/>
            <pc:sldMk cId="1770448859" sldId="2147480964"/>
            <ac:spMk id="5" creationId="{3B83F37D-E334-6F38-65E5-1285A2CEF267}"/>
          </ac:spMkLst>
        </pc:spChg>
        <pc:picChg chg="mod">
          <ac:chgData name="Marie Deveaux" userId="S::mdeveaux@rtsl.org::9fc0be8f-9df8-4ccb-8fb2-ba99b4811463" providerId="AD" clId="Web-{82B9A4C1-7408-6C13-E263-02F18D4C4541}" dt="2025-04-17T20:37:48.438" v="282" actId="1076"/>
          <ac:picMkLst>
            <pc:docMk/>
            <pc:sldMk cId="1770448859" sldId="2147480964"/>
            <ac:picMk id="3" creationId="{79B42DE6-8263-1E01-0DC8-AC4E58E7B214}"/>
          </ac:picMkLst>
        </pc:picChg>
      </pc:sldChg>
      <pc:sldChg chg="modSp">
        <pc:chgData name="Marie Deveaux" userId="S::mdeveaux@rtsl.org::9fc0be8f-9df8-4ccb-8fb2-ba99b4811463" providerId="AD" clId="Web-{82B9A4C1-7408-6C13-E263-02F18D4C4541}" dt="2025-04-17T20:44:25.398" v="348" actId="1076"/>
        <pc:sldMkLst>
          <pc:docMk/>
          <pc:sldMk cId="2484197180" sldId="2147480966"/>
        </pc:sldMkLst>
        <pc:spChg chg="mod">
          <ac:chgData name="Marie Deveaux" userId="S::mdeveaux@rtsl.org::9fc0be8f-9df8-4ccb-8fb2-ba99b4811463" providerId="AD" clId="Web-{82B9A4C1-7408-6C13-E263-02F18D4C4541}" dt="2025-04-17T20:36:48.937" v="274" actId="1076"/>
          <ac:spMkLst>
            <pc:docMk/>
            <pc:sldMk cId="2484197180" sldId="2147480966"/>
            <ac:spMk id="2" creationId="{4E1D1258-46E1-8DBD-A090-2723540E1E0B}"/>
          </ac:spMkLst>
        </pc:spChg>
        <pc:spChg chg="mod">
          <ac:chgData name="Marie Deveaux" userId="S::mdeveaux@rtsl.org::9fc0be8f-9df8-4ccb-8fb2-ba99b4811463" providerId="AD" clId="Web-{82B9A4C1-7408-6C13-E263-02F18D4C4541}" dt="2025-04-17T20:44:25.398" v="348" actId="1076"/>
          <ac:spMkLst>
            <pc:docMk/>
            <pc:sldMk cId="2484197180" sldId="2147480966"/>
            <ac:spMk id="4" creationId="{38E73610-D185-3E74-3D6C-1F8357BA2E34}"/>
          </ac:spMkLst>
        </pc:spChg>
        <pc:picChg chg="mod">
          <ac:chgData name="Marie Deveaux" userId="S::mdeveaux@rtsl.org::9fc0be8f-9df8-4ccb-8fb2-ba99b4811463" providerId="AD" clId="Web-{82B9A4C1-7408-6C13-E263-02F18D4C4541}" dt="2025-04-17T20:36:48.937" v="275" actId="1076"/>
          <ac:picMkLst>
            <pc:docMk/>
            <pc:sldMk cId="2484197180" sldId="2147480966"/>
            <ac:picMk id="10" creationId="{746D1C27-262D-F8F1-562A-D09CA0E39A65}"/>
          </ac:picMkLst>
        </pc:picChg>
      </pc:sldChg>
      <pc:sldChg chg="addSp delSp modSp">
        <pc:chgData name="Marie Deveaux" userId="S::mdeveaux@rtsl.org::9fc0be8f-9df8-4ccb-8fb2-ba99b4811463" providerId="AD" clId="Web-{82B9A4C1-7408-6C13-E263-02F18D4C4541}" dt="2025-04-17T20:47:39.338" v="373" actId="1076"/>
        <pc:sldMkLst>
          <pc:docMk/>
          <pc:sldMk cId="177549503" sldId="2147480973"/>
        </pc:sldMkLst>
        <pc:spChg chg="mod">
          <ac:chgData name="Marie Deveaux" userId="S::mdeveaux@rtsl.org::9fc0be8f-9df8-4ccb-8fb2-ba99b4811463" providerId="AD" clId="Web-{82B9A4C1-7408-6C13-E263-02F18D4C4541}" dt="2025-04-17T20:43:22.740" v="335" actId="1076"/>
          <ac:spMkLst>
            <pc:docMk/>
            <pc:sldMk cId="177549503" sldId="2147480973"/>
            <ac:spMk id="5" creationId="{729C49FF-95B9-4A01-036E-079952C0001C}"/>
          </ac:spMkLst>
        </pc:spChg>
        <pc:picChg chg="add del mod">
          <ac:chgData name="Marie Deveaux" userId="S::mdeveaux@rtsl.org::9fc0be8f-9df8-4ccb-8fb2-ba99b4811463" providerId="AD" clId="Web-{82B9A4C1-7408-6C13-E263-02F18D4C4541}" dt="2025-04-17T20:47:39.338" v="372" actId="1076"/>
          <ac:picMkLst>
            <pc:docMk/>
            <pc:sldMk cId="177549503" sldId="2147480973"/>
            <ac:picMk id="3" creationId="{0D687708-0AD8-7472-FFA9-963E1D863A77}"/>
          </ac:picMkLst>
        </pc:picChg>
      </pc:sldChg>
      <pc:sldChg chg="addSp delSp modSp">
        <pc:chgData name="Marie Deveaux" userId="S::mdeveaux@rtsl.org::9fc0be8f-9df8-4ccb-8fb2-ba99b4811463" providerId="AD" clId="Web-{82B9A4C1-7408-6C13-E263-02F18D4C4541}" dt="2025-04-17T20:51:25.795" v="432" actId="1076"/>
        <pc:sldMkLst>
          <pc:docMk/>
          <pc:sldMk cId="2206439985" sldId="2147480974"/>
        </pc:sldMkLst>
        <pc:spChg chg="mod">
          <ac:chgData name="Marie Deveaux" userId="S::mdeveaux@rtsl.org::9fc0be8f-9df8-4ccb-8fb2-ba99b4811463" providerId="AD" clId="Web-{82B9A4C1-7408-6C13-E263-02F18D4C4541}" dt="2025-04-17T20:51:25.795" v="432" actId="1076"/>
          <ac:spMkLst>
            <pc:docMk/>
            <pc:sldMk cId="2206439985" sldId="2147480974"/>
            <ac:spMk id="5" creationId="{729C49FF-95B9-4A01-036E-079952C0001C}"/>
          </ac:spMkLst>
        </pc:spChg>
      </pc:sldChg>
      <pc:sldChg chg="modNotes">
        <pc:chgData name="Marie Deveaux" userId="S::mdeveaux@rtsl.org::9fc0be8f-9df8-4ccb-8fb2-ba99b4811463" providerId="AD" clId="Web-{82B9A4C1-7408-6C13-E263-02F18D4C4541}" dt="2025-04-17T20:30:24.009" v="239"/>
        <pc:sldMkLst>
          <pc:docMk/>
          <pc:sldMk cId="3814569772" sldId="2147481059"/>
        </pc:sldMkLst>
      </pc:sldChg>
      <pc:sldChg chg="delSp modNotes">
        <pc:chgData name="Marie Deveaux" userId="S::mdeveaux@rtsl.org::9fc0be8f-9df8-4ccb-8fb2-ba99b4811463" providerId="AD" clId="Web-{82B9A4C1-7408-6C13-E263-02F18D4C4541}" dt="2025-04-17T20:53:21.985" v="454"/>
        <pc:sldMkLst>
          <pc:docMk/>
          <pc:sldMk cId="2777834603" sldId="2147481115"/>
        </pc:sldMkLst>
      </pc:sldChg>
      <pc:sldChg chg="delSp modNotes">
        <pc:chgData name="Marie Deveaux" userId="S::mdeveaux@rtsl.org::9fc0be8f-9df8-4ccb-8fb2-ba99b4811463" providerId="AD" clId="Web-{82B9A4C1-7408-6C13-E263-02F18D4C4541}" dt="2025-04-17T20:54:57.580" v="464"/>
        <pc:sldMkLst>
          <pc:docMk/>
          <pc:sldMk cId="2740370190" sldId="2147481116"/>
        </pc:sldMkLst>
      </pc:sldChg>
      <pc:sldChg chg="delSp modSp modNotes">
        <pc:chgData name="Marie Deveaux" userId="S::mdeveaux@rtsl.org::9fc0be8f-9df8-4ccb-8fb2-ba99b4811463" providerId="AD" clId="Web-{82B9A4C1-7408-6C13-E263-02F18D4C4541}" dt="2025-04-17T20:56:20.628" v="477"/>
        <pc:sldMkLst>
          <pc:docMk/>
          <pc:sldMk cId="2203682692" sldId="2147481118"/>
        </pc:sldMkLst>
        <pc:spChg chg="mod">
          <ac:chgData name="Marie Deveaux" userId="S::mdeveaux@rtsl.org::9fc0be8f-9df8-4ccb-8fb2-ba99b4811463" providerId="AD" clId="Web-{82B9A4C1-7408-6C13-E263-02F18D4C4541}" dt="2025-04-17T20:55:14.706" v="466" actId="1076"/>
          <ac:spMkLst>
            <pc:docMk/>
            <pc:sldMk cId="2203682692" sldId="2147481118"/>
            <ac:spMk id="3" creationId="{33EBE326-4ACB-3748-4082-7F98434D0F09}"/>
          </ac:spMkLst>
        </pc:spChg>
        <pc:spChg chg="mod">
          <ac:chgData name="Marie Deveaux" userId="S::mdeveaux@rtsl.org::9fc0be8f-9df8-4ccb-8fb2-ba99b4811463" providerId="AD" clId="Web-{82B9A4C1-7408-6C13-E263-02F18D4C4541}" dt="2025-04-17T20:55:26.346" v="467" actId="1076"/>
          <ac:spMkLst>
            <pc:docMk/>
            <pc:sldMk cId="2203682692" sldId="2147481118"/>
            <ac:spMk id="4" creationId="{8D412F40-8F49-BC81-3DCB-2F42C9E859C3}"/>
          </ac:spMkLst>
        </pc:spChg>
        <pc:picChg chg="mod">
          <ac:chgData name="Marie Deveaux" userId="S::mdeveaux@rtsl.org::9fc0be8f-9df8-4ccb-8fb2-ba99b4811463" providerId="AD" clId="Web-{82B9A4C1-7408-6C13-E263-02F18D4C4541}" dt="2025-04-17T20:55:37.487" v="468"/>
          <ac:picMkLst>
            <pc:docMk/>
            <pc:sldMk cId="2203682692" sldId="2147481118"/>
            <ac:picMk id="7" creationId="{2923EBC3-9F58-F859-262B-F35CB3AAE96C}"/>
          </ac:picMkLst>
        </pc:picChg>
        <pc:picChg chg="mod">
          <ac:chgData name="Marie Deveaux" userId="S::mdeveaux@rtsl.org::9fc0be8f-9df8-4ccb-8fb2-ba99b4811463" providerId="AD" clId="Web-{82B9A4C1-7408-6C13-E263-02F18D4C4541}" dt="2025-04-17T20:55:37.487" v="469"/>
          <ac:picMkLst>
            <pc:docMk/>
            <pc:sldMk cId="2203682692" sldId="2147481118"/>
            <ac:picMk id="8" creationId="{85FCAAB7-C3EC-890D-9C09-262E5F50D66E}"/>
          </ac:picMkLst>
        </pc:picChg>
        <pc:picChg chg="mod">
          <ac:chgData name="Marie Deveaux" userId="S::mdeveaux@rtsl.org::9fc0be8f-9df8-4ccb-8fb2-ba99b4811463" providerId="AD" clId="Web-{82B9A4C1-7408-6C13-E263-02F18D4C4541}" dt="2025-04-17T20:55:37.534" v="470"/>
          <ac:picMkLst>
            <pc:docMk/>
            <pc:sldMk cId="2203682692" sldId="2147481118"/>
            <ac:picMk id="9" creationId="{C8BE5C67-2BE7-2935-E4A5-9F29CB3A00AA}"/>
          </ac:picMkLst>
        </pc:picChg>
      </pc:sldChg>
      <pc:sldChg chg="delSp modSp modNotes">
        <pc:chgData name="Marie Deveaux" userId="S::mdeveaux@rtsl.org::9fc0be8f-9df8-4ccb-8fb2-ba99b4811463" providerId="AD" clId="Web-{82B9A4C1-7408-6C13-E263-02F18D4C4541}" dt="2025-04-17T20:59:01.412" v="515"/>
        <pc:sldMkLst>
          <pc:docMk/>
          <pc:sldMk cId="2763143106" sldId="2147481119"/>
        </pc:sldMkLst>
        <pc:spChg chg="mod">
          <ac:chgData name="Marie Deveaux" userId="S::mdeveaux@rtsl.org::9fc0be8f-9df8-4ccb-8fb2-ba99b4811463" providerId="AD" clId="Web-{82B9A4C1-7408-6C13-E263-02F18D4C4541}" dt="2025-04-17T20:58:38.350" v="511" actId="1076"/>
          <ac:spMkLst>
            <pc:docMk/>
            <pc:sldMk cId="2763143106" sldId="2147481119"/>
            <ac:spMk id="3" creationId="{B140E2B3-937C-FA6E-2452-810089924762}"/>
          </ac:spMkLst>
        </pc:spChg>
        <pc:spChg chg="mod">
          <ac:chgData name="Marie Deveaux" userId="S::mdeveaux@rtsl.org::9fc0be8f-9df8-4ccb-8fb2-ba99b4811463" providerId="AD" clId="Web-{82B9A4C1-7408-6C13-E263-02F18D4C4541}" dt="2025-04-17T20:56:38.973" v="480" actId="1076"/>
          <ac:spMkLst>
            <pc:docMk/>
            <pc:sldMk cId="2763143106" sldId="2147481119"/>
            <ac:spMk id="4" creationId="{4A521160-59D8-02C1-F3FE-E90120862C04}"/>
          </ac:spMkLst>
        </pc:spChg>
        <pc:spChg chg="mod">
          <ac:chgData name="Marie Deveaux" userId="S::mdeveaux@rtsl.org::9fc0be8f-9df8-4ccb-8fb2-ba99b4811463" providerId="AD" clId="Web-{82B9A4C1-7408-6C13-E263-02F18D4C4541}" dt="2025-04-17T20:58:31.662" v="510" actId="1076"/>
          <ac:spMkLst>
            <pc:docMk/>
            <pc:sldMk cId="2763143106" sldId="2147481119"/>
            <ac:spMk id="5" creationId="{99FF434B-D4A7-0C8D-6E8D-02E91E04E175}"/>
          </ac:spMkLst>
        </pc:spChg>
        <pc:spChg chg="mod">
          <ac:chgData name="Marie Deveaux" userId="S::mdeveaux@rtsl.org::9fc0be8f-9df8-4ccb-8fb2-ba99b4811463" providerId="AD" clId="Web-{82B9A4C1-7408-6C13-E263-02F18D4C4541}" dt="2025-04-17T20:58:55.428" v="514" actId="1076"/>
          <ac:spMkLst>
            <pc:docMk/>
            <pc:sldMk cId="2763143106" sldId="2147481119"/>
            <ac:spMk id="7" creationId="{D49CDE50-02CC-836F-2668-EC6EC98C1A98}"/>
          </ac:spMkLst>
        </pc:spChg>
        <pc:spChg chg="mod">
          <ac:chgData name="Marie Deveaux" userId="S::mdeveaux@rtsl.org::9fc0be8f-9df8-4ccb-8fb2-ba99b4811463" providerId="AD" clId="Web-{82B9A4C1-7408-6C13-E263-02F18D4C4541}" dt="2025-04-17T20:58:31.662" v="508" actId="1076"/>
          <ac:spMkLst>
            <pc:docMk/>
            <pc:sldMk cId="2763143106" sldId="2147481119"/>
            <ac:spMk id="8" creationId="{4AEF9F46-E9A6-69A6-3557-EE1AC1431403}"/>
          </ac:spMkLst>
        </pc:spChg>
        <pc:spChg chg="mod">
          <ac:chgData name="Marie Deveaux" userId="S::mdeveaux@rtsl.org::9fc0be8f-9df8-4ccb-8fb2-ba99b4811463" providerId="AD" clId="Web-{82B9A4C1-7408-6C13-E263-02F18D4C4541}" dt="2025-04-17T20:58:31.662" v="509" actId="1076"/>
          <ac:spMkLst>
            <pc:docMk/>
            <pc:sldMk cId="2763143106" sldId="2147481119"/>
            <ac:spMk id="10" creationId="{37F94097-4050-356C-CC29-3DBC2AF9952F}"/>
          </ac:spMkLst>
        </pc:spChg>
        <pc:spChg chg="mod">
          <ac:chgData name="Marie Deveaux" userId="S::mdeveaux@rtsl.org::9fc0be8f-9df8-4ccb-8fb2-ba99b4811463" providerId="AD" clId="Web-{82B9A4C1-7408-6C13-E263-02F18D4C4541}" dt="2025-04-17T20:58:48.568" v="513" actId="1076"/>
          <ac:spMkLst>
            <pc:docMk/>
            <pc:sldMk cId="2763143106" sldId="2147481119"/>
            <ac:spMk id="17" creationId="{A2F894E5-4433-0C78-0ED8-6A060ABAC5FA}"/>
          </ac:spMkLst>
        </pc:spChg>
        <pc:picChg chg="mod">
          <ac:chgData name="Marie Deveaux" userId="S::mdeveaux@rtsl.org::9fc0be8f-9df8-4ccb-8fb2-ba99b4811463" providerId="AD" clId="Web-{82B9A4C1-7408-6C13-E263-02F18D4C4541}" dt="2025-04-17T20:59:01.412" v="515"/>
          <ac:picMkLst>
            <pc:docMk/>
            <pc:sldMk cId="2763143106" sldId="2147481119"/>
            <ac:picMk id="2" creationId="{FB804004-2634-39E0-63A9-C949B369A9EC}"/>
          </ac:picMkLst>
        </pc:picChg>
      </pc:sldChg>
      <pc:sldChg chg="modSp">
        <pc:chgData name="Marie Deveaux" userId="S::mdeveaux@rtsl.org::9fc0be8f-9df8-4ccb-8fb2-ba99b4811463" providerId="AD" clId="Web-{82B9A4C1-7408-6C13-E263-02F18D4C4541}" dt="2025-04-17T19:24:14.060" v="98" actId="1076"/>
        <pc:sldMkLst>
          <pc:docMk/>
          <pc:sldMk cId="385381610" sldId="2147481362"/>
        </pc:sldMkLst>
        <pc:spChg chg="mod">
          <ac:chgData name="Marie Deveaux" userId="S::mdeveaux@rtsl.org::9fc0be8f-9df8-4ccb-8fb2-ba99b4811463" providerId="AD" clId="Web-{82B9A4C1-7408-6C13-E263-02F18D4C4541}" dt="2025-04-17T19:24:14.060" v="98" actId="1076"/>
          <ac:spMkLst>
            <pc:docMk/>
            <pc:sldMk cId="385381610" sldId="2147481362"/>
            <ac:spMk id="2" creationId="{CA6B662B-7737-67B8-E8F8-1E31A55BFB18}"/>
          </ac:spMkLst>
        </pc:spChg>
      </pc:sldChg>
      <pc:sldChg chg="modSp">
        <pc:chgData name="Marie Deveaux" userId="S::mdeveaux@rtsl.org::9fc0be8f-9df8-4ccb-8fb2-ba99b4811463" providerId="AD" clId="Web-{82B9A4C1-7408-6C13-E263-02F18D4C4541}" dt="2025-04-17T20:40:25.534" v="313" actId="20577"/>
        <pc:sldMkLst>
          <pc:docMk/>
          <pc:sldMk cId="594574113" sldId="2147481407"/>
        </pc:sldMkLst>
        <pc:spChg chg="mod">
          <ac:chgData name="Marie Deveaux" userId="S::mdeveaux@rtsl.org::9fc0be8f-9df8-4ccb-8fb2-ba99b4811463" providerId="AD" clId="Web-{82B9A4C1-7408-6C13-E263-02F18D4C4541}" dt="2025-04-17T20:40:25.534" v="313" actId="20577"/>
          <ac:spMkLst>
            <pc:docMk/>
            <pc:sldMk cId="594574113" sldId="2147481407"/>
            <ac:spMk id="3" creationId="{F3983394-FDBD-2DB4-4686-3809CCDF8B86}"/>
          </ac:spMkLst>
        </pc:spChg>
      </pc:sldChg>
      <pc:sldChg chg="delSp modNotes">
        <pc:chgData name="Marie Deveaux" userId="S::mdeveaux@rtsl.org::9fc0be8f-9df8-4ccb-8fb2-ba99b4811463" providerId="AD" clId="Web-{82B9A4C1-7408-6C13-E263-02F18D4C4541}" dt="2025-04-17T21:01:33.118" v="531"/>
        <pc:sldMkLst>
          <pc:docMk/>
          <pc:sldMk cId="3162613219" sldId="2147481442"/>
        </pc:sldMkLst>
      </pc:sldChg>
      <pc:sldChg chg="delSp">
        <pc:chgData name="Marie Deveaux" userId="S::mdeveaux@rtsl.org::9fc0be8f-9df8-4ccb-8fb2-ba99b4811463" providerId="AD" clId="Web-{82B9A4C1-7408-6C13-E263-02F18D4C4541}" dt="2025-04-17T21:04:19.496" v="553"/>
        <pc:sldMkLst>
          <pc:docMk/>
          <pc:sldMk cId="2734067288" sldId="2147481444"/>
        </pc:sldMkLst>
      </pc:sldChg>
      <pc:sldChg chg="delSp modNotes">
        <pc:chgData name="Marie Deveaux" userId="S::mdeveaux@rtsl.org::9fc0be8f-9df8-4ccb-8fb2-ba99b4811463" providerId="AD" clId="Web-{82B9A4C1-7408-6C13-E263-02F18D4C4541}" dt="2025-04-17T21:00:39.773" v="522"/>
        <pc:sldMkLst>
          <pc:docMk/>
          <pc:sldMk cId="2970027100" sldId="2147481451"/>
        </pc:sldMkLst>
      </pc:sldChg>
      <pc:sldChg chg="delSp modNotes">
        <pc:chgData name="Marie Deveaux" userId="S::mdeveaux@rtsl.org::9fc0be8f-9df8-4ccb-8fb2-ba99b4811463" providerId="AD" clId="Web-{82B9A4C1-7408-6C13-E263-02F18D4C4541}" dt="2025-04-17T21:01:28.587" v="529"/>
        <pc:sldMkLst>
          <pc:docMk/>
          <pc:sldMk cId="2545578653" sldId="2147481460"/>
        </pc:sldMkLst>
      </pc:sldChg>
      <pc:sldChg chg="modNotes">
        <pc:chgData name="Marie Deveaux" userId="S::mdeveaux@rtsl.org::9fc0be8f-9df8-4ccb-8fb2-ba99b4811463" providerId="AD" clId="Web-{82B9A4C1-7408-6C13-E263-02F18D4C4541}" dt="2025-04-17T20:52:30.015" v="435"/>
        <pc:sldMkLst>
          <pc:docMk/>
          <pc:sldMk cId="2248977275" sldId="2147481465"/>
        </pc:sldMkLst>
      </pc:sldChg>
      <pc:sldChg chg="delSp">
        <pc:chgData name="Marie Deveaux" userId="S::mdeveaux@rtsl.org::9fc0be8f-9df8-4ccb-8fb2-ba99b4811463" providerId="AD" clId="Web-{82B9A4C1-7408-6C13-E263-02F18D4C4541}" dt="2025-04-17T19:23:00.761" v="78"/>
        <pc:sldMkLst>
          <pc:docMk/>
          <pc:sldMk cId="2798098744" sldId="2147481466"/>
        </pc:sldMkLst>
      </pc:sldChg>
      <pc:sldChg chg="modSp">
        <pc:chgData name="Marie Deveaux" userId="S::mdeveaux@rtsl.org::9fc0be8f-9df8-4ccb-8fb2-ba99b4811463" providerId="AD" clId="Web-{82B9A4C1-7408-6C13-E263-02F18D4C4541}" dt="2025-04-17T20:40:38.706" v="315" actId="1076"/>
        <pc:sldMkLst>
          <pc:docMk/>
          <pc:sldMk cId="3020459105" sldId="2147481477"/>
        </pc:sldMkLst>
        <pc:spChg chg="mod">
          <ac:chgData name="Marie Deveaux" userId="S::mdeveaux@rtsl.org::9fc0be8f-9df8-4ccb-8fb2-ba99b4811463" providerId="AD" clId="Web-{82B9A4C1-7408-6C13-E263-02F18D4C4541}" dt="2025-04-17T20:40:38.706" v="315" actId="1076"/>
          <ac:spMkLst>
            <pc:docMk/>
            <pc:sldMk cId="3020459105" sldId="2147481477"/>
            <ac:spMk id="2" creationId="{F7B543A3-A042-B67D-A268-E7931528C718}"/>
          </ac:spMkLst>
        </pc:spChg>
        <pc:spChg chg="mod">
          <ac:chgData name="Marie Deveaux" userId="S::mdeveaux@rtsl.org::9fc0be8f-9df8-4ccb-8fb2-ba99b4811463" providerId="AD" clId="Web-{82B9A4C1-7408-6C13-E263-02F18D4C4541}" dt="2025-04-17T20:39:17.299" v="291" actId="1076"/>
          <ac:spMkLst>
            <pc:docMk/>
            <pc:sldMk cId="3020459105" sldId="2147481477"/>
            <ac:spMk id="3" creationId="{082A35A7-C8BE-8EE7-8DB8-C7DAF902067B}"/>
          </ac:spMkLst>
        </pc:spChg>
        <pc:spChg chg="mod">
          <ac:chgData name="Marie Deveaux" userId="S::mdeveaux@rtsl.org::9fc0be8f-9df8-4ccb-8fb2-ba99b4811463" providerId="AD" clId="Web-{82B9A4C1-7408-6C13-E263-02F18D4C4541}" dt="2025-04-17T20:39:20.205" v="292" actId="1076"/>
          <ac:spMkLst>
            <pc:docMk/>
            <pc:sldMk cId="3020459105" sldId="2147481477"/>
            <ac:spMk id="5" creationId="{780AEB4E-A30E-F173-37EB-F468E2CA441B}"/>
          </ac:spMkLst>
        </pc:spChg>
      </pc:sldChg>
      <pc:sldChg chg="delSp modNotes">
        <pc:chgData name="Marie Deveaux" userId="S::mdeveaux@rtsl.org::9fc0be8f-9df8-4ccb-8fb2-ba99b4811463" providerId="AD" clId="Web-{82B9A4C1-7408-6C13-E263-02F18D4C4541}" dt="2025-04-17T20:28:32.991" v="197"/>
        <pc:sldMkLst>
          <pc:docMk/>
          <pc:sldMk cId="3465868933" sldId="2147481518"/>
        </pc:sldMkLst>
      </pc:sldChg>
      <pc:sldChg chg="delSp modSp">
        <pc:chgData name="Marie Deveaux" userId="S::mdeveaux@rtsl.org::9fc0be8f-9df8-4ccb-8fb2-ba99b4811463" providerId="AD" clId="Web-{82B9A4C1-7408-6C13-E263-02F18D4C4541}" dt="2025-04-17T21:02:23.056" v="543" actId="1076"/>
        <pc:sldMkLst>
          <pc:docMk/>
          <pc:sldMk cId="2127680636" sldId="2147481524"/>
        </pc:sldMkLst>
        <pc:spChg chg="mod">
          <ac:chgData name="Marie Deveaux" userId="S::mdeveaux@rtsl.org::9fc0be8f-9df8-4ccb-8fb2-ba99b4811463" providerId="AD" clId="Web-{82B9A4C1-7408-6C13-E263-02F18D4C4541}" dt="2025-04-17T21:02:07.212" v="539" actId="1076"/>
          <ac:spMkLst>
            <pc:docMk/>
            <pc:sldMk cId="2127680636" sldId="2147481524"/>
            <ac:spMk id="2" creationId="{8DF1BFAE-9888-7808-4223-A0F3D3523168}"/>
          </ac:spMkLst>
        </pc:spChg>
        <pc:spChg chg="mod">
          <ac:chgData name="Marie Deveaux" userId="S::mdeveaux@rtsl.org::9fc0be8f-9df8-4ccb-8fb2-ba99b4811463" providerId="AD" clId="Web-{82B9A4C1-7408-6C13-E263-02F18D4C4541}" dt="2025-04-17T21:02:19.103" v="542" actId="1076"/>
          <ac:spMkLst>
            <pc:docMk/>
            <pc:sldMk cId="2127680636" sldId="2147481524"/>
            <ac:spMk id="4" creationId="{CDD3417A-0507-EC35-BD5A-9F521547761E}"/>
          </ac:spMkLst>
        </pc:spChg>
        <pc:spChg chg="mod">
          <ac:chgData name="Marie Deveaux" userId="S::mdeveaux@rtsl.org::9fc0be8f-9df8-4ccb-8fb2-ba99b4811463" providerId="AD" clId="Web-{82B9A4C1-7408-6C13-E263-02F18D4C4541}" dt="2025-04-17T21:02:23.056" v="543" actId="1076"/>
          <ac:spMkLst>
            <pc:docMk/>
            <pc:sldMk cId="2127680636" sldId="2147481524"/>
            <ac:spMk id="5" creationId="{D29FB2DD-7A65-30F3-2EEE-51B067CE383B}"/>
          </ac:spMkLst>
        </pc:spChg>
      </pc:sldChg>
      <pc:sldChg chg="delSp modNotes">
        <pc:chgData name="Marie Deveaux" userId="S::mdeveaux@rtsl.org::9fc0be8f-9df8-4ccb-8fb2-ba99b4811463" providerId="AD" clId="Web-{82B9A4C1-7408-6C13-E263-02F18D4C4541}" dt="2025-04-17T19:23:20.168" v="86"/>
        <pc:sldMkLst>
          <pc:docMk/>
          <pc:sldMk cId="2656326764" sldId="2147481529"/>
        </pc:sldMkLst>
      </pc:sldChg>
      <pc:sldChg chg="delSp modSp modNotes">
        <pc:chgData name="Marie Deveaux" userId="S::mdeveaux@rtsl.org::9fc0be8f-9df8-4ccb-8fb2-ba99b4811463" providerId="AD" clId="Web-{82B9A4C1-7408-6C13-E263-02F18D4C4541}" dt="2025-04-17T20:29:13.726" v="211" actId="1076"/>
        <pc:sldMkLst>
          <pc:docMk/>
          <pc:sldMk cId="405367458" sldId="2147481535"/>
        </pc:sldMkLst>
        <pc:spChg chg="mod">
          <ac:chgData name="Marie Deveaux" userId="S::mdeveaux@rtsl.org::9fc0be8f-9df8-4ccb-8fb2-ba99b4811463" providerId="AD" clId="Web-{82B9A4C1-7408-6C13-E263-02F18D4C4541}" dt="2025-04-17T20:29:04.414" v="210" actId="1076"/>
          <ac:spMkLst>
            <pc:docMk/>
            <pc:sldMk cId="405367458" sldId="2147481535"/>
            <ac:spMk id="3" creationId="{2808D009-0A41-7703-ABFE-7FC47559ABD4}"/>
          </ac:spMkLst>
        </pc:spChg>
        <pc:spChg chg="mod">
          <ac:chgData name="Marie Deveaux" userId="S::mdeveaux@rtsl.org::9fc0be8f-9df8-4ccb-8fb2-ba99b4811463" providerId="AD" clId="Web-{82B9A4C1-7408-6C13-E263-02F18D4C4541}" dt="2025-04-17T20:29:13.726" v="211" actId="1076"/>
          <ac:spMkLst>
            <pc:docMk/>
            <pc:sldMk cId="405367458" sldId="2147481535"/>
            <ac:spMk id="4" creationId="{0B0930EB-66AE-0823-7CF4-2F2CF3D1A10E}"/>
          </ac:spMkLst>
        </pc:spChg>
        <pc:spChg chg="mod">
          <ac:chgData name="Marie Deveaux" userId="S::mdeveaux@rtsl.org::9fc0be8f-9df8-4ccb-8fb2-ba99b4811463" providerId="AD" clId="Web-{82B9A4C1-7408-6C13-E263-02F18D4C4541}" dt="2025-04-17T18:46:33.507" v="6" actId="20577"/>
          <ac:spMkLst>
            <pc:docMk/>
            <pc:sldMk cId="405367458" sldId="2147481535"/>
            <ac:spMk id="13" creationId="{E855AAB5-0EFD-0ED2-9330-31438A06BC24}"/>
          </ac:spMkLst>
        </pc:spChg>
      </pc:sldChg>
      <pc:sldChg chg="addSp delSp modSp modNotes">
        <pc:chgData name="Marie Deveaux" userId="S::mdeveaux@rtsl.org::9fc0be8f-9df8-4ccb-8fb2-ba99b4811463" providerId="AD" clId="Web-{82B9A4C1-7408-6C13-E263-02F18D4C4541}" dt="2025-04-17T20:44:00.100" v="342" actId="1076"/>
        <pc:sldMkLst>
          <pc:docMk/>
          <pc:sldMk cId="320768598" sldId="2147481537"/>
        </pc:sldMkLst>
        <pc:picChg chg="add mod">
          <ac:chgData name="Marie Deveaux" userId="S::mdeveaux@rtsl.org::9fc0be8f-9df8-4ccb-8fb2-ba99b4811463" providerId="AD" clId="Web-{82B9A4C1-7408-6C13-E263-02F18D4C4541}" dt="2025-04-17T20:44:00.100" v="342" actId="1076"/>
          <ac:picMkLst>
            <pc:docMk/>
            <pc:sldMk cId="320768598" sldId="2147481537"/>
            <ac:picMk id="4" creationId="{0FD24573-ADAC-6928-ABFE-C639D5B68913}"/>
          </ac:picMkLst>
        </pc:picChg>
      </pc:sldChg>
      <pc:sldChg chg="delSp add del modNotes">
        <pc:chgData name="Marie Deveaux" userId="S::mdeveaux@rtsl.org::9fc0be8f-9df8-4ccb-8fb2-ba99b4811463" providerId="AD" clId="Web-{82B9A4C1-7408-6C13-E263-02F18D4C4541}" dt="2025-04-17T19:23:25.121" v="88"/>
        <pc:sldMkLst>
          <pc:docMk/>
          <pc:sldMk cId="165271828" sldId="2147481560"/>
        </pc:sldMkLst>
      </pc:sldChg>
      <pc:sldChg chg="addSp delSp modNotes">
        <pc:chgData name="Marie Deveaux" userId="S::mdeveaux@rtsl.org::9fc0be8f-9df8-4ccb-8fb2-ba99b4811463" providerId="AD" clId="Web-{82B9A4C1-7408-6C13-E263-02F18D4C4541}" dt="2025-04-17T19:23:28.918" v="89"/>
        <pc:sldMkLst>
          <pc:docMk/>
          <pc:sldMk cId="3598157380" sldId="2147481561"/>
        </pc:sldMkLst>
      </pc:sldChg>
      <pc:sldChg chg="delSp">
        <pc:chgData name="Marie Deveaux" userId="S::mdeveaux@rtsl.org::9fc0be8f-9df8-4ccb-8fb2-ba99b4811463" providerId="AD" clId="Web-{82B9A4C1-7408-6C13-E263-02F18D4C4541}" dt="2025-04-17T19:23:39.074" v="92"/>
        <pc:sldMkLst>
          <pc:docMk/>
          <pc:sldMk cId="1614646705" sldId="2147481562"/>
        </pc:sldMkLst>
      </pc:sldChg>
      <pc:sldChg chg="delSp modNotes">
        <pc:chgData name="Marie Deveaux" userId="S::mdeveaux@rtsl.org::9fc0be8f-9df8-4ccb-8fb2-ba99b4811463" providerId="AD" clId="Web-{82B9A4C1-7408-6C13-E263-02F18D4C4541}" dt="2025-04-17T19:23:41.200" v="93"/>
        <pc:sldMkLst>
          <pc:docMk/>
          <pc:sldMk cId="3153410613" sldId="2147481563"/>
        </pc:sldMkLst>
      </pc:sldChg>
      <pc:sldChg chg="delSp modNotes">
        <pc:chgData name="Marie Deveaux" userId="S::mdeveaux@rtsl.org::9fc0be8f-9df8-4ccb-8fb2-ba99b4811463" providerId="AD" clId="Web-{82B9A4C1-7408-6C13-E263-02F18D4C4541}" dt="2025-04-17T19:23:45.247" v="94"/>
        <pc:sldMkLst>
          <pc:docMk/>
          <pc:sldMk cId="3528753088" sldId="2147481564"/>
        </pc:sldMkLst>
      </pc:sldChg>
      <pc:sldChg chg="delSp modNotes">
        <pc:chgData name="Marie Deveaux" userId="S::mdeveaux@rtsl.org::9fc0be8f-9df8-4ccb-8fb2-ba99b4811463" providerId="AD" clId="Web-{82B9A4C1-7408-6C13-E263-02F18D4C4541}" dt="2025-04-17T19:23:10.777" v="81"/>
        <pc:sldMkLst>
          <pc:docMk/>
          <pc:sldMk cId="926125418" sldId="2147481565"/>
        </pc:sldMkLst>
      </pc:sldChg>
      <pc:sldChg chg="delSp modNotes">
        <pc:chgData name="Marie Deveaux" userId="S::mdeveaux@rtsl.org::9fc0be8f-9df8-4ccb-8fb2-ba99b4811463" providerId="AD" clId="Web-{82B9A4C1-7408-6C13-E263-02F18D4C4541}" dt="2025-04-17T19:23:08.433" v="80"/>
        <pc:sldMkLst>
          <pc:docMk/>
          <pc:sldMk cId="882402985" sldId="2147481566"/>
        </pc:sldMkLst>
      </pc:sldChg>
      <pc:sldChg chg="delSp modNotes">
        <pc:chgData name="Marie Deveaux" userId="S::mdeveaux@rtsl.org::9fc0be8f-9df8-4ccb-8fb2-ba99b4811463" providerId="AD" clId="Web-{82B9A4C1-7408-6C13-E263-02F18D4C4541}" dt="2025-04-17T19:23:48.559" v="95"/>
        <pc:sldMkLst>
          <pc:docMk/>
          <pc:sldMk cId="3257599603" sldId="2147481567"/>
        </pc:sldMkLst>
      </pc:sldChg>
      <pc:sldChg chg="delSp modNotes">
        <pc:chgData name="Marie Deveaux" userId="S::mdeveaux@rtsl.org::9fc0be8f-9df8-4ccb-8fb2-ba99b4811463" providerId="AD" clId="Web-{82B9A4C1-7408-6C13-E263-02F18D4C4541}" dt="2025-04-17T19:23:22.855" v="87"/>
        <pc:sldMkLst>
          <pc:docMk/>
          <pc:sldMk cId="3981798477" sldId="2147481568"/>
        </pc:sldMkLst>
      </pc:sldChg>
      <pc:sldChg chg="delSp modSp modNotes">
        <pc:chgData name="Marie Deveaux" userId="S::mdeveaux@rtsl.org::9fc0be8f-9df8-4ccb-8fb2-ba99b4811463" providerId="AD" clId="Web-{82B9A4C1-7408-6C13-E263-02F18D4C4541}" dt="2025-04-17T20:29:49.789" v="237"/>
        <pc:sldMkLst>
          <pc:docMk/>
          <pc:sldMk cId="3175293498" sldId="2147481569"/>
        </pc:sldMkLst>
        <pc:spChg chg="mod">
          <ac:chgData name="Marie Deveaux" userId="S::mdeveaux@rtsl.org::9fc0be8f-9df8-4ccb-8fb2-ba99b4811463" providerId="AD" clId="Web-{82B9A4C1-7408-6C13-E263-02F18D4C4541}" dt="2025-04-17T19:16:18.327" v="34" actId="20577"/>
          <ac:spMkLst>
            <pc:docMk/>
            <pc:sldMk cId="3175293498" sldId="2147481569"/>
            <ac:spMk id="20" creationId="{BE1FF1F1-5FF5-8D83-7014-838A21C14398}"/>
          </ac:spMkLst>
        </pc:spChg>
      </pc:sldChg>
      <pc:sldChg chg="delSp">
        <pc:chgData name="Marie Deveaux" userId="S::mdeveaux@rtsl.org::9fc0be8f-9df8-4ccb-8fb2-ba99b4811463" providerId="AD" clId="Web-{82B9A4C1-7408-6C13-E263-02F18D4C4541}" dt="2025-04-17T20:56:49.816" v="481"/>
        <pc:sldMkLst>
          <pc:docMk/>
          <pc:sldMk cId="3885458881" sldId="2147481570"/>
        </pc:sldMkLst>
      </pc:sldChg>
      <pc:sldChg chg="delSp modSp modNotes">
        <pc:chgData name="Marie Deveaux" userId="S::mdeveaux@rtsl.org::9fc0be8f-9df8-4ccb-8fb2-ba99b4811463" providerId="AD" clId="Web-{82B9A4C1-7408-6C13-E263-02F18D4C4541}" dt="2025-04-17T21:06:35.608" v="567"/>
        <pc:sldMkLst>
          <pc:docMk/>
          <pc:sldMk cId="2442160473" sldId="2147481571"/>
        </pc:sldMkLst>
        <pc:spChg chg="mod">
          <ac:chgData name="Marie Deveaux" userId="S::mdeveaux@rtsl.org::9fc0be8f-9df8-4ccb-8fb2-ba99b4811463" providerId="AD" clId="Web-{82B9A4C1-7408-6C13-E263-02F18D4C4541}" dt="2025-04-17T21:05:55.216" v="560" actId="1076"/>
          <ac:spMkLst>
            <pc:docMk/>
            <pc:sldMk cId="2442160473" sldId="2147481571"/>
            <ac:spMk id="2" creationId="{FFB2B118-2365-C5A1-8FAE-EB963E61322C}"/>
          </ac:spMkLst>
        </pc:spChg>
        <pc:spChg chg="mod">
          <ac:chgData name="Marie Deveaux" userId="S::mdeveaux@rtsl.org::9fc0be8f-9df8-4ccb-8fb2-ba99b4811463" providerId="AD" clId="Web-{82B9A4C1-7408-6C13-E263-02F18D4C4541}" dt="2025-04-17T21:06:02.607" v="562" actId="1076"/>
          <ac:spMkLst>
            <pc:docMk/>
            <pc:sldMk cId="2442160473" sldId="2147481571"/>
            <ac:spMk id="3" creationId="{525568E9-3EFF-05C0-37AA-10E7698CCCB8}"/>
          </ac:spMkLst>
        </pc:spChg>
        <pc:picChg chg="mod">
          <ac:chgData name="Marie Deveaux" userId="S::mdeveaux@rtsl.org::9fc0be8f-9df8-4ccb-8fb2-ba99b4811463" providerId="AD" clId="Web-{82B9A4C1-7408-6C13-E263-02F18D4C4541}" dt="2025-04-17T21:05:55.216" v="561" actId="1076"/>
          <ac:picMkLst>
            <pc:docMk/>
            <pc:sldMk cId="2442160473" sldId="2147481571"/>
            <ac:picMk id="5" creationId="{AB3E76E8-8838-29A2-2836-B6057A76B173}"/>
          </ac:picMkLst>
        </pc:picChg>
      </pc:sldChg>
      <pc:sldChg chg="delSp modSp modNotes">
        <pc:chgData name="Marie Deveaux" userId="S::mdeveaux@rtsl.org::9fc0be8f-9df8-4ccb-8fb2-ba99b4811463" providerId="AD" clId="Web-{82B9A4C1-7408-6C13-E263-02F18D4C4541}" dt="2025-04-17T21:07:55.250" v="601" actId="1076"/>
        <pc:sldMkLst>
          <pc:docMk/>
          <pc:sldMk cId="2270584462" sldId="2147481573"/>
        </pc:sldMkLst>
        <pc:spChg chg="mod">
          <ac:chgData name="Marie Deveaux" userId="S::mdeveaux@rtsl.org::9fc0be8f-9df8-4ccb-8fb2-ba99b4811463" providerId="AD" clId="Web-{82B9A4C1-7408-6C13-E263-02F18D4C4541}" dt="2025-04-17T21:07:09.577" v="586" actId="20577"/>
          <ac:spMkLst>
            <pc:docMk/>
            <pc:sldMk cId="2270584462" sldId="2147481573"/>
            <ac:spMk id="4" creationId="{EC1A5519-AC3F-A62E-4D70-058F353E8AC8}"/>
          </ac:spMkLst>
        </pc:spChg>
        <pc:spChg chg="mod">
          <ac:chgData name="Marie Deveaux" userId="S::mdeveaux@rtsl.org::9fc0be8f-9df8-4ccb-8fb2-ba99b4811463" providerId="AD" clId="Web-{82B9A4C1-7408-6C13-E263-02F18D4C4541}" dt="2025-04-17T21:07:41.827" v="595" actId="14100"/>
          <ac:spMkLst>
            <pc:docMk/>
            <pc:sldMk cId="2270584462" sldId="2147481573"/>
            <ac:spMk id="26" creationId="{9D760EA1-8863-EE7F-B084-BB628FB689F8}"/>
          </ac:spMkLst>
        </pc:spChg>
        <pc:spChg chg="mod">
          <ac:chgData name="Marie Deveaux" userId="S::mdeveaux@rtsl.org::9fc0be8f-9df8-4ccb-8fb2-ba99b4811463" providerId="AD" clId="Web-{82B9A4C1-7408-6C13-E263-02F18D4C4541}" dt="2025-04-17T21:07:55.250" v="600" actId="1076"/>
          <ac:spMkLst>
            <pc:docMk/>
            <pc:sldMk cId="2270584462" sldId="2147481573"/>
            <ac:spMk id="34" creationId="{588A3F62-9F39-0F5A-52C4-6984536AC13B}"/>
          </ac:spMkLst>
        </pc:spChg>
        <pc:spChg chg="mod">
          <ac:chgData name="Marie Deveaux" userId="S::mdeveaux@rtsl.org::9fc0be8f-9df8-4ccb-8fb2-ba99b4811463" providerId="AD" clId="Web-{82B9A4C1-7408-6C13-E263-02F18D4C4541}" dt="2025-04-17T21:07:55.250" v="601" actId="1076"/>
          <ac:spMkLst>
            <pc:docMk/>
            <pc:sldMk cId="2270584462" sldId="2147481573"/>
            <ac:spMk id="36" creationId="{5C774813-C3D2-8BDB-0CAE-51C35B8FCF36}"/>
          </ac:spMkLst>
        </pc:spChg>
      </pc:sldChg>
      <pc:sldChg chg="delSp modSp modNotes">
        <pc:chgData name="Marie Deveaux" userId="S::mdeveaux@rtsl.org::9fc0be8f-9df8-4ccb-8fb2-ba99b4811463" providerId="AD" clId="Web-{82B9A4C1-7408-6C13-E263-02F18D4C4541}" dt="2025-04-17T20:24:30.846" v="144"/>
        <pc:sldMkLst>
          <pc:docMk/>
          <pc:sldMk cId="2520894595" sldId="2147481596"/>
        </pc:sldMkLst>
        <pc:spChg chg="mod">
          <ac:chgData name="Marie Deveaux" userId="S::mdeveaux@rtsl.org::9fc0be8f-9df8-4ccb-8fb2-ba99b4811463" providerId="AD" clId="Web-{82B9A4C1-7408-6C13-E263-02F18D4C4541}" dt="2025-04-17T20:23:21.705" v="114" actId="1076"/>
          <ac:spMkLst>
            <pc:docMk/>
            <pc:sldMk cId="2520894595" sldId="2147481596"/>
            <ac:spMk id="3" creationId="{427FBEBA-8D1E-98D4-5F7F-CC2D8D6D582D}"/>
          </ac:spMkLst>
        </pc:spChg>
        <pc:spChg chg="mod">
          <ac:chgData name="Marie Deveaux" userId="S::mdeveaux@rtsl.org::9fc0be8f-9df8-4ccb-8fb2-ba99b4811463" providerId="AD" clId="Web-{82B9A4C1-7408-6C13-E263-02F18D4C4541}" dt="2025-04-17T20:23:12.533" v="113" actId="14100"/>
          <ac:spMkLst>
            <pc:docMk/>
            <pc:sldMk cId="2520894595" sldId="2147481596"/>
            <ac:spMk id="13" creationId="{036F5763-522D-528A-C581-AE9E182DBFF6}"/>
          </ac:spMkLst>
        </pc:spChg>
      </pc:sldChg>
      <pc:sldChg chg="delSp modNotes">
        <pc:chgData name="Marie Deveaux" userId="S::mdeveaux@rtsl.org::9fc0be8f-9df8-4ccb-8fb2-ba99b4811463" providerId="AD" clId="Web-{82B9A4C1-7408-6C13-E263-02F18D4C4541}" dt="2025-04-17T20:24:59.925" v="148"/>
        <pc:sldMkLst>
          <pc:docMk/>
          <pc:sldMk cId="3425700422" sldId="2147481597"/>
        </pc:sldMkLst>
      </pc:sldChg>
      <pc:sldChg chg="delSp modNotes">
        <pc:chgData name="Marie Deveaux" userId="S::mdeveaux@rtsl.org::9fc0be8f-9df8-4ccb-8fb2-ba99b4811463" providerId="AD" clId="Web-{82B9A4C1-7408-6C13-E263-02F18D4C4541}" dt="2025-04-17T20:25:04.722" v="150"/>
        <pc:sldMkLst>
          <pc:docMk/>
          <pc:sldMk cId="1903139116" sldId="2147481598"/>
        </pc:sldMkLst>
      </pc:sldChg>
      <pc:sldChg chg="delSp modNotes">
        <pc:chgData name="Marie Deveaux" userId="S::mdeveaux@rtsl.org::9fc0be8f-9df8-4ccb-8fb2-ba99b4811463" providerId="AD" clId="Web-{82B9A4C1-7408-6C13-E263-02F18D4C4541}" dt="2025-04-17T20:25:20.925" v="153"/>
        <pc:sldMkLst>
          <pc:docMk/>
          <pc:sldMk cId="479946479" sldId="2147481599"/>
        </pc:sldMkLst>
      </pc:sldChg>
      <pc:sldChg chg="delSp modNotes">
        <pc:chgData name="Marie Deveaux" userId="S::mdeveaux@rtsl.org::9fc0be8f-9df8-4ccb-8fb2-ba99b4811463" providerId="AD" clId="Web-{82B9A4C1-7408-6C13-E263-02F18D4C4541}" dt="2025-04-17T20:25:37.863" v="156"/>
        <pc:sldMkLst>
          <pc:docMk/>
          <pc:sldMk cId="2016607820" sldId="2147481600"/>
        </pc:sldMkLst>
      </pc:sldChg>
      <pc:sldChg chg="delSp modNotes">
        <pc:chgData name="Marie Deveaux" userId="S::mdeveaux@rtsl.org::9fc0be8f-9df8-4ccb-8fb2-ba99b4811463" providerId="AD" clId="Web-{82B9A4C1-7408-6C13-E263-02F18D4C4541}" dt="2025-04-17T20:25:48.035" v="159"/>
        <pc:sldMkLst>
          <pc:docMk/>
          <pc:sldMk cId="882107467" sldId="2147481601"/>
        </pc:sldMkLst>
      </pc:sldChg>
      <pc:sldChg chg="delSp modNotes">
        <pc:chgData name="Marie Deveaux" userId="S::mdeveaux@rtsl.org::9fc0be8f-9df8-4ccb-8fb2-ba99b4811463" providerId="AD" clId="Web-{82B9A4C1-7408-6C13-E263-02F18D4C4541}" dt="2025-04-17T20:25:55.613" v="161"/>
        <pc:sldMkLst>
          <pc:docMk/>
          <pc:sldMk cId="3811365269" sldId="2147481602"/>
        </pc:sldMkLst>
      </pc:sldChg>
      <pc:sldChg chg="delSp modNotes">
        <pc:chgData name="Marie Deveaux" userId="S::mdeveaux@rtsl.org::9fc0be8f-9df8-4ccb-8fb2-ba99b4811463" providerId="AD" clId="Web-{82B9A4C1-7408-6C13-E263-02F18D4C4541}" dt="2025-04-17T20:26:06.536" v="163"/>
        <pc:sldMkLst>
          <pc:docMk/>
          <pc:sldMk cId="3751025528" sldId="2147481603"/>
        </pc:sldMkLst>
      </pc:sldChg>
      <pc:sldChg chg="delSp modNotes">
        <pc:chgData name="Marie Deveaux" userId="S::mdeveaux@rtsl.org::9fc0be8f-9df8-4ccb-8fb2-ba99b4811463" providerId="AD" clId="Web-{82B9A4C1-7408-6C13-E263-02F18D4C4541}" dt="2025-04-17T20:26:19.364" v="165"/>
        <pc:sldMkLst>
          <pc:docMk/>
          <pc:sldMk cId="3749682357" sldId="2147481604"/>
        </pc:sldMkLst>
      </pc:sldChg>
      <pc:sldChg chg="delSp modNotes">
        <pc:chgData name="Marie Deveaux" userId="S::mdeveaux@rtsl.org::9fc0be8f-9df8-4ccb-8fb2-ba99b4811463" providerId="AD" clId="Web-{82B9A4C1-7408-6C13-E263-02F18D4C4541}" dt="2025-04-17T20:26:23.333" v="167"/>
        <pc:sldMkLst>
          <pc:docMk/>
          <pc:sldMk cId="4255480914" sldId="2147481605"/>
        </pc:sldMkLst>
      </pc:sldChg>
      <pc:sldChg chg="delSp modNotes">
        <pc:chgData name="Marie Deveaux" userId="S::mdeveaux@rtsl.org::9fc0be8f-9df8-4ccb-8fb2-ba99b4811463" providerId="AD" clId="Web-{82B9A4C1-7408-6C13-E263-02F18D4C4541}" dt="2025-04-17T20:26:28.270" v="169"/>
        <pc:sldMkLst>
          <pc:docMk/>
          <pc:sldMk cId="1950484572" sldId="2147481606"/>
        </pc:sldMkLst>
      </pc:sldChg>
      <pc:sldChg chg="delSp modSp modNotes">
        <pc:chgData name="Marie Deveaux" userId="S::mdeveaux@rtsl.org::9fc0be8f-9df8-4ccb-8fb2-ba99b4811463" providerId="AD" clId="Web-{82B9A4C1-7408-6C13-E263-02F18D4C4541}" dt="2025-04-17T20:27:27.021" v="195"/>
        <pc:sldMkLst>
          <pc:docMk/>
          <pc:sldMk cId="552862160" sldId="2147481607"/>
        </pc:sldMkLst>
        <pc:spChg chg="mod">
          <ac:chgData name="Marie Deveaux" userId="S::mdeveaux@rtsl.org::9fc0be8f-9df8-4ccb-8fb2-ba99b4811463" providerId="AD" clId="Web-{82B9A4C1-7408-6C13-E263-02F18D4C4541}" dt="2025-04-17T20:27:01.083" v="175" actId="1076"/>
          <ac:spMkLst>
            <pc:docMk/>
            <pc:sldMk cId="552862160" sldId="2147481607"/>
            <ac:spMk id="4" creationId="{CAB14F38-C97F-0A1B-4818-DB213EB93301}"/>
          </ac:spMkLst>
        </pc:spChg>
        <pc:spChg chg="mod">
          <ac:chgData name="Marie Deveaux" userId="S::mdeveaux@rtsl.org::9fc0be8f-9df8-4ccb-8fb2-ba99b4811463" providerId="AD" clId="Web-{82B9A4C1-7408-6C13-E263-02F18D4C4541}" dt="2025-04-17T20:26:55.286" v="174" actId="1076"/>
          <ac:spMkLst>
            <pc:docMk/>
            <pc:sldMk cId="552862160" sldId="2147481607"/>
            <ac:spMk id="19" creationId="{44C7FEE2-1C4E-0917-3A3C-FCD748B18464}"/>
          </ac:spMkLst>
        </pc:spChg>
      </pc:sldChg>
      <pc:sldChg chg="delSp modSp modNotes">
        <pc:chgData name="Marie Deveaux" userId="S::mdeveaux@rtsl.org::9fc0be8f-9df8-4ccb-8fb2-ba99b4811463" providerId="AD" clId="Web-{82B9A4C1-7408-6C13-E263-02F18D4C4541}" dt="2025-04-17T20:46:05.321" v="356"/>
        <pc:sldMkLst>
          <pc:docMk/>
          <pc:sldMk cId="65833203" sldId="2147481608"/>
        </pc:sldMkLst>
        <pc:spChg chg="mod">
          <ac:chgData name="Marie Deveaux" userId="S::mdeveaux@rtsl.org::9fc0be8f-9df8-4ccb-8fb2-ba99b4811463" providerId="AD" clId="Web-{82B9A4C1-7408-6C13-E263-02F18D4C4541}" dt="2025-04-17T20:37:09.469" v="277" actId="1076"/>
          <ac:spMkLst>
            <pc:docMk/>
            <pc:sldMk cId="65833203" sldId="2147481608"/>
            <ac:spMk id="9" creationId="{1D207347-EBA0-6982-D314-225BC776F608}"/>
          </ac:spMkLst>
        </pc:spChg>
        <pc:picChg chg="mod">
          <ac:chgData name="Marie Deveaux" userId="S::mdeveaux@rtsl.org::9fc0be8f-9df8-4ccb-8fb2-ba99b4811463" providerId="AD" clId="Web-{82B9A4C1-7408-6C13-E263-02F18D4C4541}" dt="2025-04-17T20:37:09.469" v="276" actId="1076"/>
          <ac:picMkLst>
            <pc:docMk/>
            <pc:sldMk cId="65833203" sldId="2147481608"/>
            <ac:picMk id="1026" creationId="{24935E4E-A206-6317-53B8-E2D38CF8EF52}"/>
          </ac:picMkLst>
        </pc:picChg>
      </pc:sldChg>
      <pc:sldChg chg="add del replId">
        <pc:chgData name="Marie Deveaux" userId="S::mdeveaux@rtsl.org::9fc0be8f-9df8-4ccb-8fb2-ba99b4811463" providerId="AD" clId="Web-{82B9A4C1-7408-6C13-E263-02F18D4C4541}" dt="2025-04-17T20:42:21.552" v="327"/>
        <pc:sldMkLst>
          <pc:docMk/>
          <pc:sldMk cId="88848529" sldId="2147481609"/>
        </pc:sldMkLst>
      </pc:sldChg>
      <pc:sldChg chg="add del replId">
        <pc:chgData name="Marie Deveaux" userId="S::mdeveaux@rtsl.org::9fc0be8f-9df8-4ccb-8fb2-ba99b4811463" providerId="AD" clId="Web-{82B9A4C1-7408-6C13-E263-02F18D4C4541}" dt="2025-04-17T20:41:49.926" v="321"/>
        <pc:sldMkLst>
          <pc:docMk/>
          <pc:sldMk cId="2772053692" sldId="2147481609"/>
        </pc:sldMkLst>
      </pc:sldChg>
    </pc:docChg>
  </pc:docChgLst>
  <pc:docChgLst>
    <pc:chgData name="Marie Deveaux" userId="S::mdeveaux@rtsl.org::9fc0be8f-9df8-4ccb-8fb2-ba99b4811463" providerId="AD" clId="Web-{076C1D8F-3902-C347-D763-C49FD4FC8CDC}"/>
    <pc:docChg chg="modSld">
      <pc:chgData name="Marie Deveaux" userId="S::mdeveaux@rtsl.org::9fc0be8f-9df8-4ccb-8fb2-ba99b4811463" providerId="AD" clId="Web-{076C1D8F-3902-C347-D763-C49FD4FC8CDC}" dt="2025-04-18T15:54:30.937" v="6" actId="20577"/>
      <pc:docMkLst>
        <pc:docMk/>
      </pc:docMkLst>
      <pc:sldChg chg="modSp">
        <pc:chgData name="Marie Deveaux" userId="S::mdeveaux@rtsl.org::9fc0be8f-9df8-4ccb-8fb2-ba99b4811463" providerId="AD" clId="Web-{076C1D8F-3902-C347-D763-C49FD4FC8CDC}" dt="2025-04-18T15:54:30.937" v="6" actId="20577"/>
        <pc:sldMkLst>
          <pc:docMk/>
          <pc:sldMk cId="3465868933" sldId="2147481518"/>
        </pc:sldMkLst>
        <pc:spChg chg="mod">
          <ac:chgData name="Marie Deveaux" userId="S::mdeveaux@rtsl.org::9fc0be8f-9df8-4ccb-8fb2-ba99b4811463" providerId="AD" clId="Web-{076C1D8F-3902-C347-D763-C49FD4FC8CDC}" dt="2025-04-18T15:54:30.937" v="6" actId="20577"/>
          <ac:spMkLst>
            <pc:docMk/>
            <pc:sldMk cId="3465868933" sldId="2147481518"/>
            <ac:spMk id="2" creationId="{036CFCC3-71B8-0245-F6AF-B3390491FA56}"/>
          </ac:spMkLst>
        </pc:spChg>
      </pc:sldChg>
    </pc:docChg>
  </pc:docChgLst>
  <pc:docChgLst>
    <pc:chgData name="Marie Deveaux" userId="S::mdeveaux@rtsl.org::9fc0be8f-9df8-4ccb-8fb2-ba99b4811463" providerId="AD" clId="Web-{8240DC2B-A9E1-AB37-812A-8EC0AF744D87}"/>
    <pc:docChg chg="modSld">
      <pc:chgData name="Marie Deveaux" userId="S::mdeveaux@rtsl.org::9fc0be8f-9df8-4ccb-8fb2-ba99b4811463" providerId="AD" clId="Web-{8240DC2B-A9E1-AB37-812A-8EC0AF744D87}" dt="2025-05-13T14:21:53.439" v="2" actId="14100"/>
      <pc:docMkLst>
        <pc:docMk/>
      </pc:docMkLst>
      <pc:sldChg chg="modSp">
        <pc:chgData name="Marie Deveaux" userId="S::mdeveaux@rtsl.org::9fc0be8f-9df8-4ccb-8fb2-ba99b4811463" providerId="AD" clId="Web-{8240DC2B-A9E1-AB37-812A-8EC0AF744D87}" dt="2025-05-13T14:21:53.439" v="2" actId="14100"/>
        <pc:sldMkLst>
          <pc:docMk/>
          <pc:sldMk cId="3698938173" sldId="2147481015"/>
        </pc:sldMkLst>
        <pc:spChg chg="mod">
          <ac:chgData name="Marie Deveaux" userId="S::mdeveaux@rtsl.org::9fc0be8f-9df8-4ccb-8fb2-ba99b4811463" providerId="AD" clId="Web-{8240DC2B-A9E1-AB37-812A-8EC0AF744D87}" dt="2025-05-13T14:21:53.439" v="2" actId="14100"/>
          <ac:spMkLst>
            <pc:docMk/>
            <pc:sldMk cId="3698938173" sldId="2147481015"/>
            <ac:spMk id="11" creationId="{10EEBF8C-AC72-40CD-C871-F0C40C42E1C9}"/>
          </ac:spMkLst>
        </pc:spChg>
        <pc:picChg chg="mod">
          <ac:chgData name="Marie Deveaux" userId="S::mdeveaux@rtsl.org::9fc0be8f-9df8-4ccb-8fb2-ba99b4811463" providerId="AD" clId="Web-{8240DC2B-A9E1-AB37-812A-8EC0AF744D87}" dt="2025-05-13T14:21:52.908" v="1" actId="1076"/>
          <ac:picMkLst>
            <pc:docMk/>
            <pc:sldMk cId="3698938173" sldId="2147481015"/>
            <ac:picMk id="2" creationId="{F2BEBB1D-7C73-3D86-0D89-A71A69E2FD57}"/>
          </ac:picMkLst>
        </pc:picChg>
      </pc:sldChg>
    </pc:docChg>
  </pc:docChgLst>
  <pc:docChgLst>
    <pc:chgData name="Shefali Oza" userId="S::soza@rtsl.org::b6d86925-c367-4057-9a73-a9633078c5cb" providerId="AD" clId="Web-{401DB991-E19E-0387-62FB-BDDA21E9679F}"/>
    <pc:docChg chg="modSld">
      <pc:chgData name="Shefali Oza" userId="S::soza@rtsl.org::b6d86925-c367-4057-9a73-a9633078c5cb" providerId="AD" clId="Web-{401DB991-E19E-0387-62FB-BDDA21E9679F}" dt="2025-05-08T01:14:24.133" v="7" actId="20577"/>
      <pc:docMkLst>
        <pc:docMk/>
      </pc:docMkLst>
      <pc:sldChg chg="modSp">
        <pc:chgData name="Shefali Oza" userId="S::soza@rtsl.org::b6d86925-c367-4057-9a73-a9633078c5cb" providerId="AD" clId="Web-{401DB991-E19E-0387-62FB-BDDA21E9679F}" dt="2025-05-08T01:14:24.133" v="7" actId="20577"/>
        <pc:sldMkLst>
          <pc:docMk/>
          <pc:sldMk cId="1614380982" sldId="2147480516"/>
        </pc:sldMkLst>
        <pc:spChg chg="mod">
          <ac:chgData name="Shefali Oza" userId="S::soza@rtsl.org::b6d86925-c367-4057-9a73-a9633078c5cb" providerId="AD" clId="Web-{401DB991-E19E-0387-62FB-BDDA21E9679F}" dt="2025-05-08T01:14:24.133" v="7" actId="20577"/>
          <ac:spMkLst>
            <pc:docMk/>
            <pc:sldMk cId="1614380982" sldId="2147480516"/>
            <ac:spMk id="6" creationId="{20BA5FE1-0717-52ED-2818-93B1BF42D4FB}"/>
          </ac:spMkLst>
        </pc:spChg>
      </pc:sldChg>
      <pc:sldChg chg="modSp modNotes">
        <pc:chgData name="Shefali Oza" userId="S::soza@rtsl.org::b6d86925-c367-4057-9a73-a9633078c5cb" providerId="AD" clId="Web-{401DB991-E19E-0387-62FB-BDDA21E9679F}" dt="2025-05-08T01:13:57.241" v="3"/>
        <pc:sldMkLst>
          <pc:docMk/>
          <pc:sldMk cId="3286916522" sldId="2147481196"/>
        </pc:sldMkLst>
        <pc:spChg chg="mod">
          <ac:chgData name="Shefali Oza" userId="S::soza@rtsl.org::b6d86925-c367-4057-9a73-a9633078c5cb" providerId="AD" clId="Web-{401DB991-E19E-0387-62FB-BDDA21E9679F}" dt="2025-05-08T01:13:54.898" v="1" actId="20577"/>
          <ac:spMkLst>
            <pc:docMk/>
            <pc:sldMk cId="3286916522" sldId="2147481196"/>
            <ac:spMk id="4" creationId="{65A2F0DB-B18D-9869-E1BC-E32C5AAA2B8C}"/>
          </ac:spMkLst>
        </pc:spChg>
      </pc:sldChg>
      <pc:sldChg chg="modSp">
        <pc:chgData name="Shefali Oza" userId="S::soza@rtsl.org::b6d86925-c367-4057-9a73-a9633078c5cb" providerId="AD" clId="Web-{401DB991-E19E-0387-62FB-BDDA21E9679F}" dt="2025-05-08T01:14:16.633" v="5" actId="20577"/>
        <pc:sldMkLst>
          <pc:docMk/>
          <pc:sldMk cId="2127680636" sldId="2147481524"/>
        </pc:sldMkLst>
        <pc:spChg chg="mod">
          <ac:chgData name="Shefali Oza" userId="S::soza@rtsl.org::b6d86925-c367-4057-9a73-a9633078c5cb" providerId="AD" clId="Web-{401DB991-E19E-0387-62FB-BDDA21E9679F}" dt="2025-05-08T01:14:16.633" v="5" actId="20577"/>
          <ac:spMkLst>
            <pc:docMk/>
            <pc:sldMk cId="2127680636" sldId="2147481524"/>
            <ac:spMk id="4" creationId="{CDD3417A-0507-EC35-BD5A-9F521547761E}"/>
          </ac:spMkLst>
        </pc:spChg>
      </pc:sldChg>
    </pc:docChg>
  </pc:docChgLst>
  <pc:docChgLst>
    <pc:chgData name="Marie Deveaux" userId="S::mdeveaux@rtsl.org::9fc0be8f-9df8-4ccb-8fb2-ba99b4811463" providerId="AD" clId="Web-{EF00BF6E-6C3A-FCB8-54AA-444728D16F39}"/>
    <pc:docChg chg="modSld">
      <pc:chgData name="Marie Deveaux" userId="S::mdeveaux@rtsl.org::9fc0be8f-9df8-4ccb-8fb2-ba99b4811463" providerId="AD" clId="Web-{EF00BF6E-6C3A-FCB8-54AA-444728D16F39}" dt="2025-04-18T13:07:26.587" v="25" actId="1076"/>
      <pc:docMkLst>
        <pc:docMk/>
      </pc:docMkLst>
      <pc:sldChg chg="delSp modNotes">
        <pc:chgData name="Marie Deveaux" userId="S::mdeveaux@rtsl.org::9fc0be8f-9df8-4ccb-8fb2-ba99b4811463" providerId="AD" clId="Web-{EF00BF6E-6C3A-FCB8-54AA-444728D16F39}" dt="2025-04-18T13:00:30.826" v="9"/>
        <pc:sldMkLst>
          <pc:docMk/>
          <pc:sldMk cId="3654174943" sldId="2145706332"/>
        </pc:sldMkLst>
      </pc:sldChg>
      <pc:sldChg chg="modSp">
        <pc:chgData name="Marie Deveaux" userId="S::mdeveaux@rtsl.org::9fc0be8f-9df8-4ccb-8fb2-ba99b4811463" providerId="AD" clId="Web-{EF00BF6E-6C3A-FCB8-54AA-444728D16F39}" dt="2025-04-18T13:04:45.458" v="12" actId="1076"/>
        <pc:sldMkLst>
          <pc:docMk/>
          <pc:sldMk cId="1614380982" sldId="2147480516"/>
        </pc:sldMkLst>
      </pc:sldChg>
      <pc:sldChg chg="modSp">
        <pc:chgData name="Marie Deveaux" userId="S::mdeveaux@rtsl.org::9fc0be8f-9df8-4ccb-8fb2-ba99b4811463" providerId="AD" clId="Web-{EF00BF6E-6C3A-FCB8-54AA-444728D16F39}" dt="2025-04-18T13:05:31.787" v="14" actId="1076"/>
        <pc:sldMkLst>
          <pc:docMk/>
          <pc:sldMk cId="3211015914" sldId="2147481195"/>
        </pc:sldMkLst>
      </pc:sldChg>
      <pc:sldChg chg="delSp modSp">
        <pc:chgData name="Marie Deveaux" userId="S::mdeveaux@rtsl.org::9fc0be8f-9df8-4ccb-8fb2-ba99b4811463" providerId="AD" clId="Web-{EF00BF6E-6C3A-FCB8-54AA-444728D16F39}" dt="2025-04-18T13:05:51.631" v="16" actId="1076"/>
        <pc:sldMkLst>
          <pc:docMk/>
          <pc:sldMk cId="3286916522" sldId="2147481196"/>
        </pc:sldMkLst>
        <pc:spChg chg="mod">
          <ac:chgData name="Marie Deveaux" userId="S::mdeveaux@rtsl.org::9fc0be8f-9df8-4ccb-8fb2-ba99b4811463" providerId="AD" clId="Web-{EF00BF6E-6C3A-FCB8-54AA-444728D16F39}" dt="2025-04-18T13:05:51.631" v="16" actId="1076"/>
          <ac:spMkLst>
            <pc:docMk/>
            <pc:sldMk cId="3286916522" sldId="2147481196"/>
            <ac:spMk id="2" creationId="{8FAACFAA-E560-06DB-7ED2-DAA3DB86F367}"/>
          </ac:spMkLst>
        </pc:spChg>
      </pc:sldChg>
      <pc:sldChg chg="modSp">
        <pc:chgData name="Marie Deveaux" userId="S::mdeveaux@rtsl.org::9fc0be8f-9df8-4ccb-8fb2-ba99b4811463" providerId="AD" clId="Web-{EF00BF6E-6C3A-FCB8-54AA-444728D16F39}" dt="2025-04-18T13:07:26.587" v="25" actId="1076"/>
        <pc:sldMkLst>
          <pc:docMk/>
          <pc:sldMk cId="594574113" sldId="2147481407"/>
        </pc:sldMkLst>
        <pc:spChg chg="mod">
          <ac:chgData name="Marie Deveaux" userId="S::mdeveaux@rtsl.org::9fc0be8f-9df8-4ccb-8fb2-ba99b4811463" providerId="AD" clId="Web-{EF00BF6E-6C3A-FCB8-54AA-444728D16F39}" dt="2025-04-18T13:07:26.587" v="25" actId="1076"/>
          <ac:spMkLst>
            <pc:docMk/>
            <pc:sldMk cId="594574113" sldId="2147481407"/>
            <ac:spMk id="3" creationId="{F3983394-FDBD-2DB4-4686-3809CCDF8B86}"/>
          </ac:spMkLst>
        </pc:spChg>
      </pc:sldChg>
      <pc:sldChg chg="modSp">
        <pc:chgData name="Marie Deveaux" userId="S::mdeveaux@rtsl.org::9fc0be8f-9df8-4ccb-8fb2-ba99b4811463" providerId="AD" clId="Web-{EF00BF6E-6C3A-FCB8-54AA-444728D16F39}" dt="2025-04-18T13:06:25.460" v="19" actId="1076"/>
        <pc:sldMkLst>
          <pc:docMk/>
          <pc:sldMk cId="3020459105" sldId="2147481477"/>
        </pc:sldMkLst>
        <pc:spChg chg="mod">
          <ac:chgData name="Marie Deveaux" userId="S::mdeveaux@rtsl.org::9fc0be8f-9df8-4ccb-8fb2-ba99b4811463" providerId="AD" clId="Web-{EF00BF6E-6C3A-FCB8-54AA-444728D16F39}" dt="2025-04-18T13:06:09.179" v="17" actId="20577"/>
          <ac:spMkLst>
            <pc:docMk/>
            <pc:sldMk cId="3020459105" sldId="2147481477"/>
            <ac:spMk id="2" creationId="{F7B543A3-A042-B67D-A268-E7931528C718}"/>
          </ac:spMkLst>
        </pc:spChg>
        <pc:spChg chg="mod">
          <ac:chgData name="Marie Deveaux" userId="S::mdeveaux@rtsl.org::9fc0be8f-9df8-4ccb-8fb2-ba99b4811463" providerId="AD" clId="Web-{EF00BF6E-6C3A-FCB8-54AA-444728D16F39}" dt="2025-04-18T13:06:25.460" v="19" actId="1076"/>
          <ac:spMkLst>
            <pc:docMk/>
            <pc:sldMk cId="3020459105" sldId="2147481477"/>
            <ac:spMk id="5" creationId="{780AEB4E-A30E-F173-37EB-F468E2CA441B}"/>
          </ac:spMkLst>
        </pc:spChg>
      </pc:sldChg>
    </pc:docChg>
  </pc:docChgLst>
  <pc:docChgLst>
    <pc:chgData name="Shefali Oza" userId="S::soza@rtsl.org::b6d86925-c367-4057-9a73-a9633078c5cb" providerId="AD" clId="Web-{3826AF71-AC61-51BF-4763-C81CCD815C22}"/>
    <pc:docChg chg="modSld">
      <pc:chgData name="Shefali Oza" userId="S::soza@rtsl.org::b6d86925-c367-4057-9a73-a9633078c5cb" providerId="AD" clId="Web-{3826AF71-AC61-51BF-4763-C81CCD815C22}" dt="2025-03-26T10:54:33.056" v="15" actId="1076"/>
      <pc:docMkLst>
        <pc:docMk/>
      </pc:docMkLst>
      <pc:sldChg chg="addSp modSp">
        <pc:chgData name="Shefali Oza" userId="S::soza@rtsl.org::b6d86925-c367-4057-9a73-a9633078c5cb" providerId="AD" clId="Web-{3826AF71-AC61-51BF-4763-C81CCD815C22}" dt="2025-03-26T10:54:33.056" v="15" actId="1076"/>
        <pc:sldMkLst>
          <pc:docMk/>
          <pc:sldMk cId="3101906902" sldId="2147481484"/>
        </pc:sldMkLst>
      </pc:sldChg>
    </pc:docChg>
  </pc:docChgLst>
  <pc:docChgLst>
    <pc:chgData name="Caitlyn Bradburn" userId="S::cbradburn@rtsl.org::fbf6e58d-f431-4c1d-a40b-11815d7b2a7a" providerId="AD" clId="Web-{25B681A3-F668-6831-856C-24A527258F33}"/>
    <pc:docChg chg="modSld">
      <pc:chgData name="Caitlyn Bradburn" userId="S::cbradburn@rtsl.org::fbf6e58d-f431-4c1d-a40b-11815d7b2a7a" providerId="AD" clId="Web-{25B681A3-F668-6831-856C-24A527258F33}" dt="2025-04-24T20:53:16.562" v="10"/>
      <pc:docMkLst>
        <pc:docMk/>
      </pc:docMkLst>
      <pc:sldChg chg="modNotes">
        <pc:chgData name="Caitlyn Bradburn" userId="S::cbradburn@rtsl.org::fbf6e58d-f431-4c1d-a40b-11815d7b2a7a" providerId="AD" clId="Web-{25B681A3-F668-6831-856C-24A527258F33}" dt="2025-04-23T19:37:27.475" v="2"/>
        <pc:sldMkLst>
          <pc:docMk/>
          <pc:sldMk cId="2479257881" sldId="2145706121"/>
        </pc:sldMkLst>
      </pc:sldChg>
      <pc:sldChg chg="modSp">
        <pc:chgData name="Caitlyn Bradburn" userId="S::cbradburn@rtsl.org::fbf6e58d-f431-4c1d-a40b-11815d7b2a7a" providerId="AD" clId="Web-{25B681A3-F668-6831-856C-24A527258F33}" dt="2025-04-24T20:17:30.241" v="3" actId="20577"/>
        <pc:sldMkLst>
          <pc:docMk/>
          <pc:sldMk cId="552862160" sldId="2147481607"/>
        </pc:sldMkLst>
        <pc:spChg chg="mod">
          <ac:chgData name="Caitlyn Bradburn" userId="S::cbradburn@rtsl.org::fbf6e58d-f431-4c1d-a40b-11815d7b2a7a" providerId="AD" clId="Web-{25B681A3-F668-6831-856C-24A527258F33}" dt="2025-04-24T20:17:30.241" v="3" actId="20577"/>
          <ac:spMkLst>
            <pc:docMk/>
            <pc:sldMk cId="552862160" sldId="2147481607"/>
            <ac:spMk id="4" creationId="{CAB14F38-C97F-0A1B-4818-DB213EB93301}"/>
          </ac:spMkLst>
        </pc:spChg>
      </pc:sldChg>
      <pc:sldChg chg="modSp">
        <pc:chgData name="Caitlyn Bradburn" userId="S::cbradburn@rtsl.org::fbf6e58d-f431-4c1d-a40b-11815d7b2a7a" providerId="AD" clId="Web-{25B681A3-F668-6831-856C-24A527258F33}" dt="2025-04-24T20:53:16.562" v="10"/>
        <pc:sldMkLst>
          <pc:docMk/>
          <pc:sldMk cId="65833203" sldId="2147481608"/>
        </pc:sldMkLst>
        <pc:picChg chg="mod">
          <ac:chgData name="Caitlyn Bradburn" userId="S::cbradburn@rtsl.org::fbf6e58d-f431-4c1d-a40b-11815d7b2a7a" providerId="AD" clId="Web-{25B681A3-F668-6831-856C-24A527258F33}" dt="2025-04-24T20:53:16.562" v="10"/>
          <ac:picMkLst>
            <pc:docMk/>
            <pc:sldMk cId="65833203" sldId="2147481608"/>
            <ac:picMk id="1026" creationId="{24935E4E-A206-6317-53B8-E2D38CF8EF52}"/>
          </ac:picMkLst>
        </pc:picChg>
      </pc:sldChg>
    </pc:docChg>
  </pc:docChgLst>
  <pc:docChgLst>
    <pc:chgData name="Marie Deveaux" userId="S::mdeveaux@rtsl.org::9fc0be8f-9df8-4ccb-8fb2-ba99b4811463" providerId="AD" clId="Web-{21970244-9F94-E2EA-048E-01D635A8DB57}"/>
    <pc:docChg chg="modSld">
      <pc:chgData name="Marie Deveaux" userId="S::mdeveaux@rtsl.org::9fc0be8f-9df8-4ccb-8fb2-ba99b4811463" providerId="AD" clId="Web-{21970244-9F94-E2EA-048E-01D635A8DB57}" dt="2025-04-01T13:17:00.851" v="60"/>
      <pc:docMkLst>
        <pc:docMk/>
      </pc:docMkLst>
      <pc:sldChg chg="modNotes">
        <pc:chgData name="Marie Deveaux" userId="S::mdeveaux@rtsl.org::9fc0be8f-9df8-4ccb-8fb2-ba99b4811463" providerId="AD" clId="Web-{21970244-9F94-E2EA-048E-01D635A8DB57}" dt="2025-04-01T13:15:04.769" v="46"/>
        <pc:sldMkLst>
          <pc:docMk/>
          <pc:sldMk cId="123714633" sldId="2145706280"/>
        </pc:sldMkLst>
      </pc:sldChg>
      <pc:sldChg chg="modNotes">
        <pc:chgData name="Marie Deveaux" userId="S::mdeveaux@rtsl.org::9fc0be8f-9df8-4ccb-8fb2-ba99b4811463" providerId="AD" clId="Web-{21970244-9F94-E2EA-048E-01D635A8DB57}" dt="2025-04-01T13:14:22.892" v="41"/>
        <pc:sldMkLst>
          <pc:docMk/>
          <pc:sldMk cId="3322443922" sldId="2145706332"/>
        </pc:sldMkLst>
      </pc:sldChg>
      <pc:sldChg chg="modNotes">
        <pc:chgData name="Marie Deveaux" userId="S::mdeveaux@rtsl.org::9fc0be8f-9df8-4ccb-8fb2-ba99b4811463" providerId="AD" clId="Web-{21970244-9F94-E2EA-048E-01D635A8DB57}" dt="2025-04-01T13:15:27.395" v="53"/>
        <pc:sldMkLst>
          <pc:docMk/>
          <pc:sldMk cId="2735971088" sldId="2147480318"/>
        </pc:sldMkLst>
      </pc:sldChg>
      <pc:sldChg chg="addSp modSp addAnim">
        <pc:chgData name="Marie Deveaux" userId="S::mdeveaux@rtsl.org::9fc0be8f-9df8-4ccb-8fb2-ba99b4811463" providerId="AD" clId="Web-{21970244-9F94-E2EA-048E-01D635A8DB57}" dt="2025-04-01T13:17:00.851" v="60"/>
        <pc:sldMkLst>
          <pc:docMk/>
          <pc:sldMk cId="893753087" sldId="2147480419"/>
        </pc:sldMkLst>
        <pc:spChg chg="add mod">
          <ac:chgData name="Marie Deveaux" userId="S::mdeveaux@rtsl.org::9fc0be8f-9df8-4ccb-8fb2-ba99b4811463" providerId="AD" clId="Web-{21970244-9F94-E2EA-048E-01D635A8DB57}" dt="2025-04-01T13:17:00.851" v="60"/>
          <ac:spMkLst>
            <pc:docMk/>
            <pc:sldMk cId="893753087" sldId="2147480419"/>
            <ac:spMk id="5" creationId="{3F9F9B81-848C-6B06-8315-2F3A8B684BE3}"/>
          </ac:spMkLst>
        </pc:spChg>
        <pc:spChg chg="add mod">
          <ac:chgData name="Marie Deveaux" userId="S::mdeveaux@rtsl.org::9fc0be8f-9df8-4ccb-8fb2-ba99b4811463" providerId="AD" clId="Web-{21970244-9F94-E2EA-048E-01D635A8DB57}" dt="2025-04-01T13:16:55.210" v="59" actId="1076"/>
          <ac:spMkLst>
            <pc:docMk/>
            <pc:sldMk cId="893753087" sldId="2147480419"/>
            <ac:spMk id="7" creationId="{7ECA9890-CEBD-A609-C0CF-8C168717C3CB}"/>
          </ac:spMkLst>
        </pc:spChg>
      </pc:sldChg>
      <pc:sldChg chg="delSp">
        <pc:chgData name="Marie Deveaux" userId="S::mdeveaux@rtsl.org::9fc0be8f-9df8-4ccb-8fb2-ba99b4811463" providerId="AD" clId="Web-{21970244-9F94-E2EA-048E-01D635A8DB57}" dt="2025-04-01T13:15:38.114" v="54"/>
        <pc:sldMkLst>
          <pc:docMk/>
          <pc:sldMk cId="360398683" sldId="2147480974"/>
        </pc:sldMkLst>
      </pc:sldChg>
      <pc:sldChg chg="modNotes">
        <pc:chgData name="Marie Deveaux" userId="S::mdeveaux@rtsl.org::9fc0be8f-9df8-4ccb-8fb2-ba99b4811463" providerId="AD" clId="Web-{21970244-9F94-E2EA-048E-01D635A8DB57}" dt="2025-04-01T13:14:33.736" v="44"/>
        <pc:sldMkLst>
          <pc:docMk/>
          <pc:sldMk cId="72413442" sldId="2147481215"/>
        </pc:sldMkLst>
      </pc:sldChg>
      <pc:sldChg chg="modNotes">
        <pc:chgData name="Marie Deveaux" userId="S::mdeveaux@rtsl.org::9fc0be8f-9df8-4ccb-8fb2-ba99b4811463" providerId="AD" clId="Web-{21970244-9F94-E2EA-048E-01D635A8DB57}" dt="2025-04-01T13:13:41.781" v="30"/>
        <pc:sldMkLst>
          <pc:docMk/>
          <pc:sldMk cId="385381610" sldId="2147481362"/>
        </pc:sldMkLst>
      </pc:sldChg>
      <pc:sldChg chg="modNotes">
        <pc:chgData name="Marie Deveaux" userId="S::mdeveaux@rtsl.org::9fc0be8f-9df8-4ccb-8fb2-ba99b4811463" providerId="AD" clId="Web-{21970244-9F94-E2EA-048E-01D635A8DB57}" dt="2025-04-01T13:09:59.554" v="2"/>
        <pc:sldMkLst>
          <pc:docMk/>
          <pc:sldMk cId="2798098744" sldId="2147481466"/>
        </pc:sldMkLst>
      </pc:sldChg>
    </pc:docChg>
  </pc:docChgLst>
  <pc:docChgLst>
    <pc:chgData name="Shefali Oza" userId="S::soza@rtsl.org::b6d86925-c367-4057-9a73-a9633078c5cb" providerId="AD" clId="Web-{A44577E3-8EFE-A3C1-8286-F9BFF983D3B8}"/>
    <pc:docChg chg="addSld delSld modSld modSection">
      <pc:chgData name="Shefali Oza" userId="S::soza@rtsl.org::b6d86925-c367-4057-9a73-a9633078c5cb" providerId="AD" clId="Web-{A44577E3-8EFE-A3C1-8286-F9BFF983D3B8}" dt="2025-03-27T17:26:53.635" v="333" actId="20577"/>
      <pc:docMkLst>
        <pc:docMk/>
      </pc:docMkLst>
      <pc:sldChg chg="add del">
        <pc:chgData name="Shefali Oza" userId="S::soza@rtsl.org::b6d86925-c367-4057-9a73-a9633078c5cb" providerId="AD" clId="Web-{A44577E3-8EFE-A3C1-8286-F9BFF983D3B8}" dt="2025-03-27T13:53:24.147" v="175"/>
        <pc:sldMkLst>
          <pc:docMk/>
          <pc:sldMk cId="976528081" sldId="2145706329"/>
        </pc:sldMkLst>
      </pc:sldChg>
      <pc:sldChg chg="add del">
        <pc:chgData name="Shefali Oza" userId="S::soza@rtsl.org::b6d86925-c367-4057-9a73-a9633078c5cb" providerId="AD" clId="Web-{A44577E3-8EFE-A3C1-8286-F9BFF983D3B8}" dt="2025-03-27T13:53:24.444" v="176"/>
        <pc:sldMkLst>
          <pc:docMk/>
          <pc:sldMk cId="199231765" sldId="2145706331"/>
        </pc:sldMkLst>
      </pc:sldChg>
      <pc:sldChg chg="add del">
        <pc:chgData name="Shefali Oza" userId="S::soza@rtsl.org::b6d86925-c367-4057-9a73-a9633078c5cb" providerId="AD" clId="Web-{A44577E3-8EFE-A3C1-8286-F9BFF983D3B8}" dt="2025-03-27T13:53:21.694" v="171"/>
        <pc:sldMkLst>
          <pc:docMk/>
          <pc:sldMk cId="943231439" sldId="2147480370"/>
        </pc:sldMkLst>
      </pc:sldChg>
      <pc:sldChg chg="add del">
        <pc:chgData name="Shefali Oza" userId="S::soza@rtsl.org::b6d86925-c367-4057-9a73-a9633078c5cb" providerId="AD" clId="Web-{A44577E3-8EFE-A3C1-8286-F9BFF983D3B8}" dt="2025-03-27T13:53:24.616" v="177"/>
        <pc:sldMkLst>
          <pc:docMk/>
          <pc:sldMk cId="2408784715" sldId="2147480963"/>
        </pc:sldMkLst>
      </pc:sldChg>
      <pc:sldChg chg="modSp add del">
        <pc:chgData name="Shefali Oza" userId="S::soza@rtsl.org::b6d86925-c367-4057-9a73-a9633078c5cb" providerId="AD" clId="Web-{A44577E3-8EFE-A3C1-8286-F9BFF983D3B8}" dt="2025-03-27T13:55:43.385" v="212" actId="20577"/>
        <pc:sldMkLst>
          <pc:docMk/>
          <pc:sldMk cId="3626315414" sldId="2147481483"/>
        </pc:sldMkLst>
      </pc:sldChg>
      <pc:sldChg chg="modSp">
        <pc:chgData name="Shefali Oza" userId="S::soza@rtsl.org::b6d86925-c367-4057-9a73-a9633078c5cb" providerId="AD" clId="Web-{A44577E3-8EFE-A3C1-8286-F9BFF983D3B8}" dt="2025-03-27T17:26:53.635" v="333" actId="20577"/>
        <pc:sldMkLst>
          <pc:docMk/>
          <pc:sldMk cId="3101906902" sldId="2147481484"/>
        </pc:sldMkLst>
      </pc:sldChg>
      <pc:sldChg chg="modSp add del">
        <pc:chgData name="Shefali Oza" userId="S::soza@rtsl.org::b6d86925-c367-4057-9a73-a9633078c5cb" providerId="AD" clId="Web-{A44577E3-8EFE-A3C1-8286-F9BFF983D3B8}" dt="2025-03-27T13:53:25.537" v="179" actId="20577"/>
        <pc:sldMkLst>
          <pc:docMk/>
          <pc:sldMk cId="3465868933" sldId="2147481518"/>
        </pc:sldMkLst>
      </pc:sldChg>
      <pc:sldChg chg="addSp delSp modSp new">
        <pc:chgData name="Shefali Oza" userId="S::soza@rtsl.org::b6d86925-c367-4057-9a73-a9633078c5cb" providerId="AD" clId="Web-{A44577E3-8EFE-A3C1-8286-F9BFF983D3B8}" dt="2025-03-27T17:16:15.539" v="246" actId="20577"/>
        <pc:sldMkLst>
          <pc:docMk/>
          <pc:sldMk cId="3826908326" sldId="2147481519"/>
        </pc:sldMkLst>
      </pc:sldChg>
    </pc:docChg>
  </pc:docChgLst>
  <pc:docChgLst>
    <pc:chgData name="Marie Deveaux" userId="S::mdeveaux@rtsl.org::9fc0be8f-9df8-4ccb-8fb2-ba99b4811463" providerId="AD" clId="Web-{C30A090E-6B01-D17C-3981-7FC57210B51C}"/>
    <pc:docChg chg="addSld modSld modSection">
      <pc:chgData name="Marie Deveaux" userId="S::mdeveaux@rtsl.org::9fc0be8f-9df8-4ccb-8fb2-ba99b4811463" providerId="AD" clId="Web-{C30A090E-6B01-D17C-3981-7FC57210B51C}" dt="2025-03-27T21:08:15.334" v="189" actId="1076"/>
      <pc:docMkLst>
        <pc:docMk/>
      </pc:docMkLst>
      <pc:sldChg chg="modSp">
        <pc:chgData name="Marie Deveaux" userId="S::mdeveaux@rtsl.org::9fc0be8f-9df8-4ccb-8fb2-ba99b4811463" providerId="AD" clId="Web-{C30A090E-6B01-D17C-3981-7FC57210B51C}" dt="2025-03-27T21:01:48.040" v="49" actId="20577"/>
        <pc:sldMkLst>
          <pc:docMk/>
          <pc:sldMk cId="2578058136" sldId="279"/>
        </pc:sldMkLst>
        <pc:spChg chg="mod">
          <ac:chgData name="Marie Deveaux" userId="S::mdeveaux@rtsl.org::9fc0be8f-9df8-4ccb-8fb2-ba99b4811463" providerId="AD" clId="Web-{C30A090E-6B01-D17C-3981-7FC57210B51C}" dt="2025-03-27T21:01:48.040" v="49" actId="20577"/>
          <ac:spMkLst>
            <pc:docMk/>
            <pc:sldMk cId="2578058136" sldId="279"/>
            <ac:spMk id="2" creationId="{65CEE4D7-7972-98C5-39F0-57B4E5273AAF}"/>
          </ac:spMkLst>
        </pc:spChg>
      </pc:sldChg>
      <pc:sldChg chg="modSp">
        <pc:chgData name="Marie Deveaux" userId="S::mdeveaux@rtsl.org::9fc0be8f-9df8-4ccb-8fb2-ba99b4811463" providerId="AD" clId="Web-{C30A090E-6B01-D17C-3981-7FC57210B51C}" dt="2025-03-27T20:46:26.120" v="3" actId="14100"/>
        <pc:sldMkLst>
          <pc:docMk/>
          <pc:sldMk cId="1119122011" sldId="2147480400"/>
        </pc:sldMkLst>
        <pc:spChg chg="mod">
          <ac:chgData name="Marie Deveaux" userId="S::mdeveaux@rtsl.org::9fc0be8f-9df8-4ccb-8fb2-ba99b4811463" providerId="AD" clId="Web-{C30A090E-6B01-D17C-3981-7FC57210B51C}" dt="2025-03-27T20:46:26.120" v="3" actId="14100"/>
          <ac:spMkLst>
            <pc:docMk/>
            <pc:sldMk cId="1119122011" sldId="2147480400"/>
            <ac:spMk id="3" creationId="{6FCB29A9-8F84-23F8-F74A-3915DFB6DB5A}"/>
          </ac:spMkLst>
        </pc:spChg>
        <pc:spChg chg="mod">
          <ac:chgData name="Marie Deveaux" userId="S::mdeveaux@rtsl.org::9fc0be8f-9df8-4ccb-8fb2-ba99b4811463" providerId="AD" clId="Web-{C30A090E-6B01-D17C-3981-7FC57210B51C}" dt="2025-03-27T20:46:10.572" v="1" actId="20577"/>
          <ac:spMkLst>
            <pc:docMk/>
            <pc:sldMk cId="1119122011" sldId="2147480400"/>
            <ac:spMk id="5" creationId="{E6971593-170C-A362-34EF-AE33984F13B7}"/>
          </ac:spMkLst>
        </pc:spChg>
      </pc:sldChg>
      <pc:sldChg chg="addSp delSp modSp">
        <pc:chgData name="Marie Deveaux" userId="S::mdeveaux@rtsl.org::9fc0be8f-9df8-4ccb-8fb2-ba99b4811463" providerId="AD" clId="Web-{C30A090E-6B01-D17C-3981-7FC57210B51C}" dt="2025-03-27T21:00:05.631" v="45"/>
        <pc:sldMkLst>
          <pc:docMk/>
          <pc:sldMk cId="1383627889" sldId="2147480426"/>
        </pc:sldMkLst>
        <pc:spChg chg="mod">
          <ac:chgData name="Marie Deveaux" userId="S::mdeveaux@rtsl.org::9fc0be8f-9df8-4ccb-8fb2-ba99b4811463" providerId="AD" clId="Web-{C30A090E-6B01-D17C-3981-7FC57210B51C}" dt="2025-03-27T20:58:32.815" v="29" actId="1076"/>
          <ac:spMkLst>
            <pc:docMk/>
            <pc:sldMk cId="1383627889" sldId="2147480426"/>
            <ac:spMk id="5" creationId="{C4410E2F-38C3-1EC3-AD0D-DE081871FB76}"/>
          </ac:spMkLst>
        </pc:spChg>
      </pc:sldChg>
      <pc:sldChg chg="addSp delSp modSp">
        <pc:chgData name="Marie Deveaux" userId="S::mdeveaux@rtsl.org::9fc0be8f-9df8-4ccb-8fb2-ba99b4811463" providerId="AD" clId="Web-{C30A090E-6B01-D17C-3981-7FC57210B51C}" dt="2025-03-27T21:05:25.485" v="94"/>
        <pc:sldMkLst>
          <pc:docMk/>
          <pc:sldMk cId="582826520" sldId="2147481160"/>
        </pc:sldMkLst>
        <pc:spChg chg="add del mod">
          <ac:chgData name="Marie Deveaux" userId="S::mdeveaux@rtsl.org::9fc0be8f-9df8-4ccb-8fb2-ba99b4811463" providerId="AD" clId="Web-{C30A090E-6B01-D17C-3981-7FC57210B51C}" dt="2025-03-27T21:05:21.643" v="92"/>
          <ac:spMkLst>
            <pc:docMk/>
            <pc:sldMk cId="582826520" sldId="2147481160"/>
            <ac:spMk id="2" creationId="{AA66E968-86B9-4690-27E1-AD20E400E726}"/>
          </ac:spMkLst>
        </pc:spChg>
        <pc:grpChg chg="mod">
          <ac:chgData name="Marie Deveaux" userId="S::mdeveaux@rtsl.org::9fc0be8f-9df8-4ccb-8fb2-ba99b4811463" providerId="AD" clId="Web-{C30A090E-6B01-D17C-3981-7FC57210B51C}" dt="2025-03-27T21:05:15.797" v="89" actId="1076"/>
          <ac:grpSpMkLst>
            <pc:docMk/>
            <pc:sldMk cId="582826520" sldId="2147481160"/>
            <ac:grpSpMk id="33" creationId="{8EB55F40-1A2E-A91F-4D06-1362E52FD756}"/>
          </ac:grpSpMkLst>
        </pc:grpChg>
        <pc:picChg chg="mod modCrop">
          <ac:chgData name="Marie Deveaux" userId="S::mdeveaux@rtsl.org::9fc0be8f-9df8-4ccb-8fb2-ba99b4811463" providerId="AD" clId="Web-{C30A090E-6B01-D17C-3981-7FC57210B51C}" dt="2025-03-27T21:05:15.797" v="90" actId="1076"/>
          <ac:picMkLst>
            <pc:docMk/>
            <pc:sldMk cId="582826520" sldId="2147481160"/>
            <ac:picMk id="4" creationId="{E0BA4C68-119C-EA89-FBF4-25EEA8DCDBD4}"/>
          </ac:picMkLst>
        </pc:picChg>
      </pc:sldChg>
      <pc:sldChg chg="modSp">
        <pc:chgData name="Marie Deveaux" userId="S::mdeveaux@rtsl.org::9fc0be8f-9df8-4ccb-8fb2-ba99b4811463" providerId="AD" clId="Web-{C30A090E-6B01-D17C-3981-7FC57210B51C}" dt="2025-03-27T20:56:22.608" v="7" actId="1076"/>
        <pc:sldMkLst>
          <pc:docMk/>
          <pc:sldMk cId="3211015914" sldId="2147481195"/>
        </pc:sldMkLst>
      </pc:sldChg>
      <pc:sldChg chg="modSp">
        <pc:chgData name="Marie Deveaux" userId="S::mdeveaux@rtsl.org::9fc0be8f-9df8-4ccb-8fb2-ba99b4811463" providerId="AD" clId="Web-{C30A090E-6B01-D17C-3981-7FC57210B51C}" dt="2025-03-27T20:57:36.892" v="24" actId="1076"/>
        <pc:sldMkLst>
          <pc:docMk/>
          <pc:sldMk cId="3286916522" sldId="2147481196"/>
        </pc:sldMkLst>
        <pc:spChg chg="mod">
          <ac:chgData name="Marie Deveaux" userId="S::mdeveaux@rtsl.org::9fc0be8f-9df8-4ccb-8fb2-ba99b4811463" providerId="AD" clId="Web-{C30A090E-6B01-D17C-3981-7FC57210B51C}" dt="2025-03-27T20:56:39.265" v="11" actId="20577"/>
          <ac:spMkLst>
            <pc:docMk/>
            <pc:sldMk cId="3286916522" sldId="2147481196"/>
            <ac:spMk id="2" creationId="{8FAACFAA-E560-06DB-7ED2-DAA3DB86F367}"/>
          </ac:spMkLst>
        </pc:spChg>
        <pc:spChg chg="mod">
          <ac:chgData name="Marie Deveaux" userId="S::mdeveaux@rtsl.org::9fc0be8f-9df8-4ccb-8fb2-ba99b4811463" providerId="AD" clId="Web-{C30A090E-6B01-D17C-3981-7FC57210B51C}" dt="2025-03-27T20:57:36.892" v="24" actId="1076"/>
          <ac:spMkLst>
            <pc:docMk/>
            <pc:sldMk cId="3286916522" sldId="2147481196"/>
            <ac:spMk id="4" creationId="{65A2F0DB-B18D-9869-E1BC-E32C5AAA2B8C}"/>
          </ac:spMkLst>
        </pc:spChg>
        <pc:spChg chg="mod">
          <ac:chgData name="Marie Deveaux" userId="S::mdeveaux@rtsl.org::9fc0be8f-9df8-4ccb-8fb2-ba99b4811463" providerId="AD" clId="Web-{C30A090E-6B01-D17C-3981-7FC57210B51C}" dt="2025-03-27T20:57:01.109" v="14" actId="1076"/>
          <ac:spMkLst>
            <pc:docMk/>
            <pc:sldMk cId="3286916522" sldId="2147481196"/>
            <ac:spMk id="5" creationId="{CA5C1804-D09B-88AA-FAED-346D564DBE07}"/>
          </ac:spMkLst>
        </pc:spChg>
      </pc:sldChg>
      <pc:sldChg chg="modSp">
        <pc:chgData name="Marie Deveaux" userId="S::mdeveaux@rtsl.org::9fc0be8f-9df8-4ccb-8fb2-ba99b4811463" providerId="AD" clId="Web-{C30A090E-6B01-D17C-3981-7FC57210B51C}" dt="2025-03-27T21:00:28.631" v="46"/>
        <pc:sldMkLst>
          <pc:docMk/>
          <pc:sldMk cId="2575116639" sldId="2147481475"/>
        </pc:sldMkLst>
        <pc:picChg chg="mod">
          <ac:chgData name="Marie Deveaux" userId="S::mdeveaux@rtsl.org::9fc0be8f-9df8-4ccb-8fb2-ba99b4811463" providerId="AD" clId="Web-{C30A090E-6B01-D17C-3981-7FC57210B51C}" dt="2025-03-27T21:00:28.631" v="46"/>
          <ac:picMkLst>
            <pc:docMk/>
            <pc:sldMk cId="2575116639" sldId="2147481475"/>
            <ac:picMk id="4" creationId="{4D91E695-B811-EF58-E167-44D6FA68CD4B}"/>
          </ac:picMkLst>
        </pc:picChg>
      </pc:sldChg>
      <pc:sldChg chg="addSp delSp modSp">
        <pc:chgData name="Marie Deveaux" userId="S::mdeveaux@rtsl.org::9fc0be8f-9df8-4ccb-8fb2-ba99b4811463" providerId="AD" clId="Web-{C30A090E-6B01-D17C-3981-7FC57210B51C}" dt="2025-03-27T21:06:19.940" v="145" actId="1076"/>
        <pc:sldMkLst>
          <pc:docMk/>
          <pc:sldMk cId="1845589056" sldId="2147481481"/>
        </pc:sldMkLst>
        <pc:spChg chg="add mod">
          <ac:chgData name="Marie Deveaux" userId="S::mdeveaux@rtsl.org::9fc0be8f-9df8-4ccb-8fb2-ba99b4811463" providerId="AD" clId="Web-{C30A090E-6B01-D17C-3981-7FC57210B51C}" dt="2025-03-27T21:05:48.251" v="123" actId="20577"/>
          <ac:spMkLst>
            <pc:docMk/>
            <pc:sldMk cId="1845589056" sldId="2147481481"/>
            <ac:spMk id="3" creationId="{A6336362-D20A-7A08-41C4-AACD7F61C1D1}"/>
          </ac:spMkLst>
        </pc:spChg>
        <pc:spChg chg="mod">
          <ac:chgData name="Marie Deveaux" userId="S::mdeveaux@rtsl.org::9fc0be8f-9df8-4ccb-8fb2-ba99b4811463" providerId="AD" clId="Web-{C30A090E-6B01-D17C-3981-7FC57210B51C}" dt="2025-03-27T21:06:19.862" v="136" actId="1076"/>
          <ac:spMkLst>
            <pc:docMk/>
            <pc:sldMk cId="1845589056" sldId="2147481481"/>
            <ac:spMk id="297" creationId="{417A351D-A9E8-AB70-E593-D8AF5C299F07}"/>
          </ac:spMkLst>
        </pc:spChg>
        <pc:spChg chg="mod">
          <ac:chgData name="Marie Deveaux" userId="S::mdeveaux@rtsl.org::9fc0be8f-9df8-4ccb-8fb2-ba99b4811463" providerId="AD" clId="Web-{C30A090E-6B01-D17C-3981-7FC57210B51C}" dt="2025-03-27T21:06:19.862" v="137" actId="1076"/>
          <ac:spMkLst>
            <pc:docMk/>
            <pc:sldMk cId="1845589056" sldId="2147481481"/>
            <ac:spMk id="299" creationId="{758C4407-30A0-240E-77F9-078B2ACF0965}"/>
          </ac:spMkLst>
        </pc:spChg>
        <pc:spChg chg="mod">
          <ac:chgData name="Marie Deveaux" userId="S::mdeveaux@rtsl.org::9fc0be8f-9df8-4ccb-8fb2-ba99b4811463" providerId="AD" clId="Web-{C30A090E-6B01-D17C-3981-7FC57210B51C}" dt="2025-03-27T21:06:19.877" v="138" actId="1076"/>
          <ac:spMkLst>
            <pc:docMk/>
            <pc:sldMk cId="1845589056" sldId="2147481481"/>
            <ac:spMk id="304" creationId="{CAAC8353-6472-3ADC-AF5E-155720455355}"/>
          </ac:spMkLst>
        </pc:spChg>
        <pc:spChg chg="mod">
          <ac:chgData name="Marie Deveaux" userId="S::mdeveaux@rtsl.org::9fc0be8f-9df8-4ccb-8fb2-ba99b4811463" providerId="AD" clId="Web-{C30A090E-6B01-D17C-3981-7FC57210B51C}" dt="2025-03-27T21:06:19.877" v="139" actId="1076"/>
          <ac:spMkLst>
            <pc:docMk/>
            <pc:sldMk cId="1845589056" sldId="2147481481"/>
            <ac:spMk id="305" creationId="{96944A12-34E1-A031-177D-AAF43C7CD2AB}"/>
          </ac:spMkLst>
        </pc:spChg>
        <pc:spChg chg="mod">
          <ac:chgData name="Marie Deveaux" userId="S::mdeveaux@rtsl.org::9fc0be8f-9df8-4ccb-8fb2-ba99b4811463" providerId="AD" clId="Web-{C30A090E-6B01-D17C-3981-7FC57210B51C}" dt="2025-03-27T21:06:19.893" v="140" actId="1076"/>
          <ac:spMkLst>
            <pc:docMk/>
            <pc:sldMk cId="1845589056" sldId="2147481481"/>
            <ac:spMk id="307" creationId="{54A6CA38-7153-A4FC-2AC1-F5A9EB7A459A}"/>
          </ac:spMkLst>
        </pc:spChg>
        <pc:spChg chg="mod">
          <ac:chgData name="Marie Deveaux" userId="S::mdeveaux@rtsl.org::9fc0be8f-9df8-4ccb-8fb2-ba99b4811463" providerId="AD" clId="Web-{C30A090E-6B01-D17C-3981-7FC57210B51C}" dt="2025-03-27T21:06:19.893" v="141" actId="1076"/>
          <ac:spMkLst>
            <pc:docMk/>
            <pc:sldMk cId="1845589056" sldId="2147481481"/>
            <ac:spMk id="308" creationId="{E3972C59-D00B-0F14-389F-D884823756F2}"/>
          </ac:spMkLst>
        </pc:spChg>
        <pc:spChg chg="mod">
          <ac:chgData name="Marie Deveaux" userId="S::mdeveaux@rtsl.org::9fc0be8f-9df8-4ccb-8fb2-ba99b4811463" providerId="AD" clId="Web-{C30A090E-6B01-D17C-3981-7FC57210B51C}" dt="2025-03-27T21:06:19.908" v="142" actId="1076"/>
          <ac:spMkLst>
            <pc:docMk/>
            <pc:sldMk cId="1845589056" sldId="2147481481"/>
            <ac:spMk id="310" creationId="{BC5C7683-37D9-30AF-F155-AD06D35E6DC7}"/>
          </ac:spMkLst>
        </pc:spChg>
        <pc:spChg chg="mod">
          <ac:chgData name="Marie Deveaux" userId="S::mdeveaux@rtsl.org::9fc0be8f-9df8-4ccb-8fb2-ba99b4811463" providerId="AD" clId="Web-{C30A090E-6B01-D17C-3981-7FC57210B51C}" dt="2025-03-27T21:06:19.924" v="143" actId="1076"/>
          <ac:spMkLst>
            <pc:docMk/>
            <pc:sldMk cId="1845589056" sldId="2147481481"/>
            <ac:spMk id="311" creationId="{09F9CA24-BCED-5B85-7301-2CB9F4BDF445}"/>
          </ac:spMkLst>
        </pc:spChg>
        <pc:spChg chg="mod">
          <ac:chgData name="Marie Deveaux" userId="S::mdeveaux@rtsl.org::9fc0be8f-9df8-4ccb-8fb2-ba99b4811463" providerId="AD" clId="Web-{C30A090E-6B01-D17C-3981-7FC57210B51C}" dt="2025-03-27T21:06:19.924" v="144" actId="1076"/>
          <ac:spMkLst>
            <pc:docMk/>
            <pc:sldMk cId="1845589056" sldId="2147481481"/>
            <ac:spMk id="313" creationId="{2ECCAA95-27E0-0356-405F-69A9265EF907}"/>
          </ac:spMkLst>
        </pc:spChg>
        <pc:spChg chg="mod">
          <ac:chgData name="Marie Deveaux" userId="S::mdeveaux@rtsl.org::9fc0be8f-9df8-4ccb-8fb2-ba99b4811463" providerId="AD" clId="Web-{C30A090E-6B01-D17C-3981-7FC57210B51C}" dt="2025-03-27T21:06:19.940" v="145" actId="1076"/>
          <ac:spMkLst>
            <pc:docMk/>
            <pc:sldMk cId="1845589056" sldId="2147481481"/>
            <ac:spMk id="314" creationId="{5B8228E8-F209-42FC-C016-80C82E8D2B77}"/>
          </ac:spMkLst>
        </pc:spChg>
      </pc:sldChg>
      <pc:sldChg chg="modSp">
        <pc:chgData name="Marie Deveaux" userId="S::mdeveaux@rtsl.org::9fc0be8f-9df8-4ccb-8fb2-ba99b4811463" providerId="AD" clId="Web-{C30A090E-6B01-D17C-3981-7FC57210B51C}" dt="2025-03-27T20:54:54.496" v="5" actId="14100"/>
        <pc:sldMkLst>
          <pc:docMk/>
          <pc:sldMk cId="2148989496" sldId="2147481486"/>
        </pc:sldMkLst>
        <pc:spChg chg="mod">
          <ac:chgData name="Marie Deveaux" userId="S::mdeveaux@rtsl.org::9fc0be8f-9df8-4ccb-8fb2-ba99b4811463" providerId="AD" clId="Web-{C30A090E-6B01-D17C-3981-7FC57210B51C}" dt="2025-03-27T20:54:54.496" v="5" actId="14100"/>
          <ac:spMkLst>
            <pc:docMk/>
            <pc:sldMk cId="2148989496" sldId="2147481486"/>
            <ac:spMk id="5" creationId="{12A37943-E20B-1E50-1B26-ACCAB89F6B1F}"/>
          </ac:spMkLst>
        </pc:spChg>
      </pc:sldChg>
      <pc:sldChg chg="modSp">
        <pc:chgData name="Marie Deveaux" userId="S::mdeveaux@rtsl.org::9fc0be8f-9df8-4ccb-8fb2-ba99b4811463" providerId="AD" clId="Web-{C30A090E-6B01-D17C-3981-7FC57210B51C}" dt="2025-03-27T21:06:34.159" v="147" actId="1076"/>
        <pc:sldMkLst>
          <pc:docMk/>
          <pc:sldMk cId="4034990010" sldId="2147481489"/>
        </pc:sldMkLst>
        <pc:spChg chg="mod">
          <ac:chgData name="Marie Deveaux" userId="S::mdeveaux@rtsl.org::9fc0be8f-9df8-4ccb-8fb2-ba99b4811463" providerId="AD" clId="Web-{C30A090E-6B01-D17C-3981-7FC57210B51C}" dt="2025-03-27T21:06:34.159" v="147" actId="1076"/>
          <ac:spMkLst>
            <pc:docMk/>
            <pc:sldMk cId="4034990010" sldId="2147481489"/>
            <ac:spMk id="7" creationId="{D2848ABB-6939-43DC-7114-04AB4FFA9385}"/>
          </ac:spMkLst>
        </pc:spChg>
      </pc:sldChg>
      <pc:sldChg chg="addSp delSp modSp add replId">
        <pc:chgData name="Marie Deveaux" userId="S::mdeveaux@rtsl.org::9fc0be8f-9df8-4ccb-8fb2-ba99b4811463" providerId="AD" clId="Web-{C30A090E-6B01-D17C-3981-7FC57210B51C}" dt="2025-03-27T21:07:40.599" v="183"/>
        <pc:sldMkLst>
          <pc:docMk/>
          <pc:sldMk cId="1726566152" sldId="2147481520"/>
        </pc:sldMkLst>
        <pc:spChg chg="add">
          <ac:chgData name="Marie Deveaux" userId="S::mdeveaux@rtsl.org::9fc0be8f-9df8-4ccb-8fb2-ba99b4811463" providerId="AD" clId="Web-{C30A090E-6B01-D17C-3981-7FC57210B51C}" dt="2025-03-27T21:07:02.035" v="150"/>
          <ac:spMkLst>
            <pc:docMk/>
            <pc:sldMk cId="1726566152" sldId="2147481520"/>
            <ac:spMk id="29" creationId="{F0831C91-9AB0-DDA7-4999-69FD20A6F0D2}"/>
          </ac:spMkLst>
        </pc:spChg>
        <pc:spChg chg="add">
          <ac:chgData name="Marie Deveaux" userId="S::mdeveaux@rtsl.org::9fc0be8f-9df8-4ccb-8fb2-ba99b4811463" providerId="AD" clId="Web-{C30A090E-6B01-D17C-3981-7FC57210B51C}" dt="2025-03-27T21:07:02.035" v="151"/>
          <ac:spMkLst>
            <pc:docMk/>
            <pc:sldMk cId="1726566152" sldId="2147481520"/>
            <ac:spMk id="31" creationId="{B861318E-AB49-8CF3-8783-B92197ED6132}"/>
          </ac:spMkLst>
        </pc:spChg>
        <pc:spChg chg="add mod">
          <ac:chgData name="Marie Deveaux" userId="S::mdeveaux@rtsl.org::9fc0be8f-9df8-4ccb-8fb2-ba99b4811463" providerId="AD" clId="Web-{C30A090E-6B01-D17C-3981-7FC57210B51C}" dt="2025-03-27T21:07:40.536" v="176"/>
          <ac:spMkLst>
            <pc:docMk/>
            <pc:sldMk cId="1726566152" sldId="2147481520"/>
            <ac:spMk id="33" creationId="{75F23B82-ECDE-413F-79F3-3A4FDBECD182}"/>
          </ac:spMkLst>
        </pc:spChg>
        <pc:spChg chg="add mod">
          <ac:chgData name="Marie Deveaux" userId="S::mdeveaux@rtsl.org::9fc0be8f-9df8-4ccb-8fb2-ba99b4811463" providerId="AD" clId="Web-{C30A090E-6B01-D17C-3981-7FC57210B51C}" dt="2025-03-27T21:07:40.536" v="177"/>
          <ac:spMkLst>
            <pc:docMk/>
            <pc:sldMk cId="1726566152" sldId="2147481520"/>
            <ac:spMk id="35" creationId="{E7750ED4-93FD-A808-396C-4268EF45AD5B}"/>
          </ac:spMkLst>
        </pc:spChg>
        <pc:spChg chg="add mod">
          <ac:chgData name="Marie Deveaux" userId="S::mdeveaux@rtsl.org::9fc0be8f-9df8-4ccb-8fb2-ba99b4811463" providerId="AD" clId="Web-{C30A090E-6B01-D17C-3981-7FC57210B51C}" dt="2025-03-27T21:07:40.536" v="178"/>
          <ac:spMkLst>
            <pc:docMk/>
            <pc:sldMk cId="1726566152" sldId="2147481520"/>
            <ac:spMk id="37" creationId="{124C592F-7E3A-C010-7166-8DF29B84B08F}"/>
          </ac:spMkLst>
        </pc:spChg>
        <pc:spChg chg="add mod">
          <ac:chgData name="Marie Deveaux" userId="S::mdeveaux@rtsl.org::9fc0be8f-9df8-4ccb-8fb2-ba99b4811463" providerId="AD" clId="Web-{C30A090E-6B01-D17C-3981-7FC57210B51C}" dt="2025-03-27T21:07:40.536" v="179"/>
          <ac:spMkLst>
            <pc:docMk/>
            <pc:sldMk cId="1726566152" sldId="2147481520"/>
            <ac:spMk id="39" creationId="{88EA4F15-CE5B-B50A-40D4-29E451B3A331}"/>
          </ac:spMkLst>
        </pc:spChg>
        <pc:spChg chg="add mod">
          <ac:chgData name="Marie Deveaux" userId="S::mdeveaux@rtsl.org::9fc0be8f-9df8-4ccb-8fb2-ba99b4811463" providerId="AD" clId="Web-{C30A090E-6B01-D17C-3981-7FC57210B51C}" dt="2025-03-27T21:07:40.536" v="180"/>
          <ac:spMkLst>
            <pc:docMk/>
            <pc:sldMk cId="1726566152" sldId="2147481520"/>
            <ac:spMk id="41" creationId="{4FAA6364-50CC-41BA-94C0-CE12AE0BA585}"/>
          </ac:spMkLst>
        </pc:spChg>
        <pc:spChg chg="add mod">
          <ac:chgData name="Marie Deveaux" userId="S::mdeveaux@rtsl.org::9fc0be8f-9df8-4ccb-8fb2-ba99b4811463" providerId="AD" clId="Web-{C30A090E-6B01-D17C-3981-7FC57210B51C}" dt="2025-03-27T21:07:40.536" v="181"/>
          <ac:spMkLst>
            <pc:docMk/>
            <pc:sldMk cId="1726566152" sldId="2147481520"/>
            <ac:spMk id="43" creationId="{7AC59B97-78C2-2993-BC9C-3A6081D20E46}"/>
          </ac:spMkLst>
        </pc:spChg>
        <pc:spChg chg="add mod">
          <ac:chgData name="Marie Deveaux" userId="S::mdeveaux@rtsl.org::9fc0be8f-9df8-4ccb-8fb2-ba99b4811463" providerId="AD" clId="Web-{C30A090E-6B01-D17C-3981-7FC57210B51C}" dt="2025-03-27T21:07:40.536" v="182"/>
          <ac:spMkLst>
            <pc:docMk/>
            <pc:sldMk cId="1726566152" sldId="2147481520"/>
            <ac:spMk id="45" creationId="{19C99F5A-1971-6579-27F3-F8131404FACD}"/>
          </ac:spMkLst>
        </pc:spChg>
        <pc:spChg chg="add mod">
          <ac:chgData name="Marie Deveaux" userId="S::mdeveaux@rtsl.org::9fc0be8f-9df8-4ccb-8fb2-ba99b4811463" providerId="AD" clId="Web-{C30A090E-6B01-D17C-3981-7FC57210B51C}" dt="2025-03-27T21:07:40.599" v="183"/>
          <ac:spMkLst>
            <pc:docMk/>
            <pc:sldMk cId="1726566152" sldId="2147481520"/>
            <ac:spMk id="47" creationId="{C0369FEB-C44C-EB91-9FF3-7F2504CB991C}"/>
          </ac:spMkLst>
        </pc:spChg>
      </pc:sldChg>
      <pc:sldChg chg="addSp delSp modSp add replId">
        <pc:chgData name="Marie Deveaux" userId="S::mdeveaux@rtsl.org::9fc0be8f-9df8-4ccb-8fb2-ba99b4811463" providerId="AD" clId="Web-{C30A090E-6B01-D17C-3981-7FC57210B51C}" dt="2025-03-27T21:08:15.334" v="189" actId="1076"/>
        <pc:sldMkLst>
          <pc:docMk/>
          <pc:sldMk cId="2469830134" sldId="2147481521"/>
        </pc:sldMkLst>
        <pc:spChg chg="add mod">
          <ac:chgData name="Marie Deveaux" userId="S::mdeveaux@rtsl.org::9fc0be8f-9df8-4ccb-8fb2-ba99b4811463" providerId="AD" clId="Web-{C30A090E-6B01-D17C-3981-7FC57210B51C}" dt="2025-03-27T21:08:15.319" v="188" actId="1076"/>
          <ac:spMkLst>
            <pc:docMk/>
            <pc:sldMk cId="2469830134" sldId="2147481521"/>
            <ac:spMk id="5" creationId="{89ED2CE5-B199-B78F-13C6-58C2E1B81448}"/>
          </ac:spMkLst>
        </pc:spChg>
        <pc:spChg chg="add mod">
          <ac:chgData name="Marie Deveaux" userId="S::mdeveaux@rtsl.org::9fc0be8f-9df8-4ccb-8fb2-ba99b4811463" providerId="AD" clId="Web-{C30A090E-6B01-D17C-3981-7FC57210B51C}" dt="2025-03-27T21:08:15.334" v="189" actId="1076"/>
          <ac:spMkLst>
            <pc:docMk/>
            <pc:sldMk cId="2469830134" sldId="2147481521"/>
            <ac:spMk id="9" creationId="{28FC57E7-C58B-D646-69BD-9ABD78E87392}"/>
          </ac:spMkLst>
        </pc:spChg>
      </pc:sldChg>
    </pc:docChg>
  </pc:docChgLst>
  <pc:docChgLst>
    <pc:chgData name="Shefali Oza" userId="b6d86925-c367-4057-9a73-a9633078c5cb" providerId="ADAL" clId="{CBD7CED5-8692-784F-BBAE-7916779240F1}"/>
    <pc:docChg chg="custSel addSld delSld modSld modSection">
      <pc:chgData name="Shefali Oza" userId="b6d86925-c367-4057-9a73-a9633078c5cb" providerId="ADAL" clId="{CBD7CED5-8692-784F-BBAE-7916779240F1}" dt="2025-05-22T14:28:20.974" v="171" actId="20577"/>
      <pc:docMkLst>
        <pc:docMk/>
      </pc:docMkLst>
      <pc:sldChg chg="modNotesTx">
        <pc:chgData name="Shefali Oza" userId="b6d86925-c367-4057-9a73-a9633078c5cb" providerId="ADAL" clId="{CBD7CED5-8692-784F-BBAE-7916779240F1}" dt="2025-05-22T14:28:20.974" v="171" actId="20577"/>
        <pc:sldMkLst>
          <pc:docMk/>
          <pc:sldMk cId="3549601089" sldId="2145705815"/>
        </pc:sldMkLst>
      </pc:sldChg>
      <pc:sldChg chg="modNotesTx">
        <pc:chgData name="Shefali Oza" userId="b6d86925-c367-4057-9a73-a9633078c5cb" providerId="ADAL" clId="{CBD7CED5-8692-784F-BBAE-7916779240F1}" dt="2025-05-22T14:28:04.379" v="162" actId="20577"/>
        <pc:sldMkLst>
          <pc:docMk/>
          <pc:sldMk cId="2726359537" sldId="2145705821"/>
        </pc:sldMkLst>
      </pc:sldChg>
      <pc:sldChg chg="modNotesTx">
        <pc:chgData name="Shefali Oza" userId="b6d86925-c367-4057-9a73-a9633078c5cb" providerId="ADAL" clId="{CBD7CED5-8692-784F-BBAE-7916779240F1}" dt="2025-05-19T18:11:02.360" v="82" actId="20577"/>
        <pc:sldMkLst>
          <pc:docMk/>
          <pc:sldMk cId="3527422431" sldId="2147480398"/>
        </pc:sldMkLst>
      </pc:sldChg>
      <pc:sldChg chg="modSp mod modNotesTx">
        <pc:chgData name="Shefali Oza" userId="b6d86925-c367-4057-9a73-a9633078c5cb" providerId="ADAL" clId="{CBD7CED5-8692-784F-BBAE-7916779240F1}" dt="2025-05-22T14:27:28.787" v="144" actId="20577"/>
        <pc:sldMkLst>
          <pc:docMk/>
          <pc:sldMk cId="1119122011" sldId="2147480400"/>
        </pc:sldMkLst>
        <pc:spChg chg="mod">
          <ac:chgData name="Shefali Oza" userId="b6d86925-c367-4057-9a73-a9633078c5cb" providerId="ADAL" clId="{CBD7CED5-8692-784F-BBAE-7916779240F1}" dt="2025-05-22T14:26:56.996" v="100" actId="20577"/>
          <ac:spMkLst>
            <pc:docMk/>
            <pc:sldMk cId="1119122011" sldId="2147480400"/>
            <ac:spMk id="3" creationId="{6FCB29A9-8F84-23F8-F74A-3915DFB6DB5A}"/>
          </ac:spMkLst>
        </pc:spChg>
      </pc:sldChg>
      <pc:sldChg chg="del">
        <pc:chgData name="Shefali Oza" userId="b6d86925-c367-4057-9a73-a9633078c5cb" providerId="ADAL" clId="{CBD7CED5-8692-784F-BBAE-7916779240F1}" dt="2025-05-19T18:13:02.541" v="89" actId="2696"/>
        <pc:sldMkLst>
          <pc:docMk/>
          <pc:sldMk cId="3378494863" sldId="2147480903"/>
        </pc:sldMkLst>
      </pc:sldChg>
      <pc:sldChg chg="modAnim modNotesTx">
        <pc:chgData name="Shefali Oza" userId="b6d86925-c367-4057-9a73-a9633078c5cb" providerId="ADAL" clId="{CBD7CED5-8692-784F-BBAE-7916779240F1}" dt="2025-05-19T18:10:02.142" v="46"/>
        <pc:sldMkLst>
          <pc:docMk/>
          <pc:sldMk cId="3905992769" sldId="2147481490"/>
        </pc:sldMkLst>
      </pc:sldChg>
      <pc:sldChg chg="modAnim">
        <pc:chgData name="Shefali Oza" userId="b6d86925-c367-4057-9a73-a9633078c5cb" providerId="ADAL" clId="{CBD7CED5-8692-784F-BBAE-7916779240F1}" dt="2025-05-19T18:10:23.715" v="47"/>
        <pc:sldMkLst>
          <pc:docMk/>
          <pc:sldMk cId="1618432502" sldId="2147481523"/>
        </pc:sldMkLst>
      </pc:sldChg>
      <pc:sldChg chg="modSp mod">
        <pc:chgData name="Shefali Oza" userId="b6d86925-c367-4057-9a73-a9633078c5cb" providerId="ADAL" clId="{CBD7CED5-8692-784F-BBAE-7916779240F1}" dt="2025-05-22T14:27:05.491" v="115" actId="20577"/>
        <pc:sldMkLst>
          <pc:docMk/>
          <pc:sldMk cId="2873612753" sldId="2147481609"/>
        </pc:sldMkLst>
        <pc:spChg chg="mod">
          <ac:chgData name="Shefali Oza" userId="b6d86925-c367-4057-9a73-a9633078c5cb" providerId="ADAL" clId="{CBD7CED5-8692-784F-BBAE-7916779240F1}" dt="2025-05-22T14:27:05.491" v="115" actId="20577"/>
          <ac:spMkLst>
            <pc:docMk/>
            <pc:sldMk cId="2873612753" sldId="2147481609"/>
            <ac:spMk id="4" creationId="{798A55E7-800F-1EDC-3427-C43FC9BED382}"/>
          </ac:spMkLst>
        </pc:spChg>
      </pc:sldChg>
      <pc:sldChg chg="add modAnim modNotesTx">
        <pc:chgData name="Shefali Oza" userId="b6d86925-c367-4057-9a73-a9633078c5cb" providerId="ADAL" clId="{CBD7CED5-8692-784F-BBAE-7916779240F1}" dt="2025-05-19T18:13:05.050" v="91" actId="20577"/>
        <pc:sldMkLst>
          <pc:docMk/>
          <pc:sldMk cId="706991081" sldId="2147481610"/>
        </pc:sldMkLst>
      </pc:sldChg>
    </pc:docChg>
  </pc:docChgLst>
  <pc:docChgLst>
    <pc:chgData name="Marie Deveaux" userId="S::mdeveaux@rtsl.org::9fc0be8f-9df8-4ccb-8fb2-ba99b4811463" providerId="AD" clId="Web-{C73A4716-EFF5-33B9-3D3F-DFABA8161483}"/>
    <pc:docChg chg="modSld">
      <pc:chgData name="Marie Deveaux" userId="S::mdeveaux@rtsl.org::9fc0be8f-9df8-4ccb-8fb2-ba99b4811463" providerId="AD" clId="Web-{C73A4716-EFF5-33B9-3D3F-DFABA8161483}" dt="2025-04-18T19:32:37.460" v="53" actId="20577"/>
      <pc:docMkLst>
        <pc:docMk/>
      </pc:docMkLst>
      <pc:sldChg chg="modNotes">
        <pc:chgData name="Marie Deveaux" userId="S::mdeveaux@rtsl.org::9fc0be8f-9df8-4ccb-8fb2-ba99b4811463" providerId="AD" clId="Web-{C73A4716-EFF5-33B9-3D3F-DFABA8161483}" dt="2025-04-18T19:29:04.780" v="44"/>
        <pc:sldMkLst>
          <pc:docMk/>
          <pc:sldMk cId="1383627889" sldId="2147480426"/>
        </pc:sldMkLst>
      </pc:sldChg>
      <pc:sldChg chg="modSp">
        <pc:chgData name="Marie Deveaux" userId="S::mdeveaux@rtsl.org::9fc0be8f-9df8-4ccb-8fb2-ba99b4811463" providerId="AD" clId="Web-{C73A4716-EFF5-33B9-3D3F-DFABA8161483}" dt="2025-04-18T19:26:20.243" v="6" actId="20577"/>
        <pc:sldMkLst>
          <pc:docMk/>
          <pc:sldMk cId="3211015914" sldId="2147481195"/>
        </pc:sldMkLst>
      </pc:sldChg>
      <pc:sldChg chg="modSp modNotes">
        <pc:chgData name="Marie Deveaux" userId="S::mdeveaux@rtsl.org::9fc0be8f-9df8-4ccb-8fb2-ba99b4811463" providerId="AD" clId="Web-{C73A4716-EFF5-33B9-3D3F-DFABA8161483}" dt="2025-04-18T19:28:20.591" v="41"/>
        <pc:sldMkLst>
          <pc:docMk/>
          <pc:sldMk cId="3286916522" sldId="2147481196"/>
        </pc:sldMkLst>
        <pc:spChg chg="mod">
          <ac:chgData name="Marie Deveaux" userId="S::mdeveaux@rtsl.org::9fc0be8f-9df8-4ccb-8fb2-ba99b4811463" providerId="AD" clId="Web-{C73A4716-EFF5-33B9-3D3F-DFABA8161483}" dt="2025-04-18T19:26:40.322" v="13" actId="20577"/>
          <ac:spMkLst>
            <pc:docMk/>
            <pc:sldMk cId="3286916522" sldId="2147481196"/>
            <ac:spMk id="4" creationId="{65A2F0DB-B18D-9869-E1BC-E32C5AAA2B8C}"/>
          </ac:spMkLst>
        </pc:spChg>
      </pc:sldChg>
      <pc:sldChg chg="modSp modNotes">
        <pc:chgData name="Marie Deveaux" userId="S::mdeveaux@rtsl.org::9fc0be8f-9df8-4ccb-8fb2-ba99b4811463" providerId="AD" clId="Web-{C73A4716-EFF5-33B9-3D3F-DFABA8161483}" dt="2025-04-18T19:32:37.460" v="53" actId="20577"/>
        <pc:sldMkLst>
          <pc:docMk/>
          <pc:sldMk cId="2575116639" sldId="2147481475"/>
        </pc:sldMkLst>
        <pc:spChg chg="mod">
          <ac:chgData name="Marie Deveaux" userId="S::mdeveaux@rtsl.org::9fc0be8f-9df8-4ccb-8fb2-ba99b4811463" providerId="AD" clId="Web-{C73A4716-EFF5-33B9-3D3F-DFABA8161483}" dt="2025-04-18T19:32:37.460" v="53" actId="20577"/>
          <ac:spMkLst>
            <pc:docMk/>
            <pc:sldMk cId="2575116639" sldId="2147481475"/>
            <ac:spMk id="5" creationId="{328A298E-33E8-79D5-FBDC-CB2F22D3FAD9}"/>
          </ac:spMkLst>
        </pc:spChg>
      </pc:sldChg>
      <pc:sldChg chg="modSp modNotes">
        <pc:chgData name="Marie Deveaux" userId="S::mdeveaux@rtsl.org::9fc0be8f-9df8-4ccb-8fb2-ba99b4811463" providerId="AD" clId="Web-{C73A4716-EFF5-33B9-3D3F-DFABA8161483}" dt="2025-04-18T19:27:33.121" v="27"/>
        <pc:sldMkLst>
          <pc:docMk/>
          <pc:sldMk cId="2127680636" sldId="2147481524"/>
        </pc:sldMkLst>
        <pc:spChg chg="mod">
          <ac:chgData name="Marie Deveaux" userId="S::mdeveaux@rtsl.org::9fc0be8f-9df8-4ccb-8fb2-ba99b4811463" providerId="AD" clId="Web-{C73A4716-EFF5-33B9-3D3F-DFABA8161483}" dt="2025-04-18T19:27:20.433" v="20" actId="20577"/>
          <ac:spMkLst>
            <pc:docMk/>
            <pc:sldMk cId="2127680636" sldId="2147481524"/>
            <ac:spMk id="4" creationId="{CDD3417A-0507-EC35-BD5A-9F521547761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5/22/25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this slide deck is part of a 7-1-7 Technical Training Package, which is a zip file with a readme file, and folders for presentations (i.e., this slide deck), activities that are included in this slide deck, a sample agenda that can be given to participants, and a detailed sample agenda that can be used by the hosts/moderators. Please revise the agendas and corresponding slide deck / activities for your context and needs.  </a:t>
            </a:r>
          </a:p>
          <a:p>
            <a:endParaRPr lang="en-US" i="1">
              <a:latin typeface="Arial"/>
              <a:cs typeface="Arial"/>
            </a:endParaRPr>
          </a:p>
          <a:p>
            <a:r>
              <a:rPr lang="en-US" i="1">
                <a:latin typeface="Arial"/>
                <a:cs typeface="Arial"/>
              </a:rPr>
              <a:t>This slide deck contains slides for day 2 of a sample 4-day technical training. The day 2 slides focus on the first 3 of the 5 steps for using 7-1-7.  These slides are separated into sections that correspond to the associated sample day 2 agenda in the technical workshop agenda excel file. </a:t>
            </a:r>
          </a:p>
          <a:p>
            <a:endParaRPr lang="en-US" i="1">
              <a:latin typeface="Arial"/>
              <a:cs typeface="Arial"/>
            </a:endParaRPr>
          </a:p>
          <a:p>
            <a:r>
              <a:rPr lang="en-US" i="1">
                <a:latin typeface="Arial"/>
                <a:cs typeface="Arial"/>
              </a:rPr>
              <a:t>The key 7-1-7 sections in this slide deck include: </a:t>
            </a:r>
            <a:endParaRPr lang="en-US" i="1">
              <a:cs typeface="Arial"/>
            </a:endParaRPr>
          </a:p>
          <a:p>
            <a:r>
              <a:rPr lang="en-US" i="1">
                <a:latin typeface="Arial"/>
                <a:cs typeface="Arial"/>
              </a:rPr>
              <a:t>1. Welcome, learning objectives, and icebreaker</a:t>
            </a:r>
            <a:br>
              <a:rPr lang="en-US" i="1">
                <a:latin typeface="Arial"/>
                <a:cs typeface="Arial"/>
              </a:rPr>
            </a:br>
            <a:r>
              <a:rPr lang="en-US" i="1">
                <a:latin typeface="Arial"/>
                <a:cs typeface="Arial"/>
              </a:rPr>
              <a:t>2. Morning parking lot </a:t>
            </a:r>
            <a:endParaRPr lang="en-US" i="1">
              <a:cs typeface="Arial"/>
            </a:endParaRPr>
          </a:p>
          <a:p>
            <a:r>
              <a:rPr lang="en-US" i="1">
                <a:latin typeface="Arial"/>
                <a:cs typeface="Arial"/>
              </a:rPr>
              <a:t>3. Introduction to using 7-1-7 for performance improvement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4. Step 1: Collect timeliness data and calculate 7-1-7 performance</a:t>
            </a:r>
          </a:p>
          <a:p>
            <a:r>
              <a:rPr lang="en-US" i="1">
                <a:latin typeface="Arial"/>
                <a:cs typeface="Arial"/>
              </a:rPr>
              <a:t>5. Step 2: Identify bottlenecks and enablers</a:t>
            </a:r>
          </a:p>
          <a:p>
            <a:r>
              <a:rPr lang="en-US" i="1">
                <a:latin typeface="Arial"/>
                <a:cs typeface="Arial"/>
              </a:rPr>
              <a:t>6. Step 3: Determine immediate and longer-term actions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9. Afternoon parking lot </a:t>
            </a:r>
          </a:p>
          <a:p>
            <a:r>
              <a:rPr lang="en-US" i="1">
                <a:latin typeface="Arial"/>
                <a:cs typeface="Arial"/>
              </a:rPr>
              <a:t>7. Bring your own data exercise</a:t>
            </a:r>
          </a:p>
          <a:p>
            <a:r>
              <a:rPr lang="en-US" i="1">
                <a:latin typeface="Arial"/>
                <a:cs typeface="Arial"/>
              </a:rPr>
              <a:t>8. Discussion session</a:t>
            </a:r>
          </a:p>
          <a:p>
            <a:endParaRPr lang="en-US" i="1">
              <a:latin typeface="Arial"/>
              <a:cs typeface="Arial"/>
            </a:endParaRPr>
          </a:p>
          <a:p>
            <a:r>
              <a:rPr lang="en-US" i="1">
                <a:latin typeface="Arial"/>
                <a:cs typeface="Arial"/>
              </a:rPr>
              <a:t>Break slides (lunch + two coffee breaks) and icebreaker slides are also included.  </a:t>
            </a:r>
          </a:p>
          <a:p>
            <a:endParaRPr lang="en-US" i="1">
              <a:latin typeface="Arial"/>
              <a:cs typeface="Arial"/>
            </a:endParaRPr>
          </a:p>
          <a:p>
            <a:r>
              <a:rPr lang="en-US" i="1">
                <a:latin typeface="Arial"/>
                <a:cs typeface="Arial"/>
              </a:rPr>
              <a:t>In each slide, notes are included that can be read to the audience, with comments to the moderator/presenter written in italics as “[note to moderator: xxx]”.  </a:t>
            </a:r>
          </a:p>
          <a:p>
            <a:endParaRPr lang="en-US" i="1">
              <a:latin typeface="Arial"/>
              <a:cs typeface="Arial"/>
            </a:endParaRPr>
          </a:p>
          <a:p>
            <a:endParaRPr lang="en-US" i="1">
              <a:latin typeface="Arial"/>
              <a:cs typeface="Arial"/>
            </a:endParaRPr>
          </a:p>
          <a:p>
            <a:endParaRPr lang="en-US" i="1">
              <a:latin typeface="Arial"/>
              <a:cs typeface="Arial"/>
            </a:endParaRPr>
          </a:p>
          <a:p>
            <a:r>
              <a:rPr lang="en-US" i="1">
                <a:latin typeface="Arial"/>
                <a:cs typeface="Arial"/>
              </a:rPr>
              <a:t> </a:t>
            </a:r>
          </a:p>
          <a:p>
            <a:endParaRPr lang="en-US" i="1">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en-US" i="1">
                <a:latin typeface="Arial"/>
                <a:cs typeface="Arial"/>
              </a:rPr>
              <a:t>[Note to moderator: only show these questions if there is still time after Parking Lot questions have been answered. If any of these are repeats of the Parking Lot questions, skip them here.]</a:t>
            </a:r>
          </a:p>
          <a:p>
            <a:pPr>
              <a:defRPr/>
            </a:pPr>
            <a:endParaRPr lang="en-US">
              <a:latin typeface="Calibri"/>
              <a:ea typeface="Calibri"/>
              <a:cs typeface="Calibri"/>
            </a:endParaRPr>
          </a:p>
          <a:p>
            <a:pPr>
              <a:defRPr/>
            </a:pPr>
            <a:r>
              <a:rPr lang="en-US" b="0">
                <a:latin typeface="Arial"/>
                <a:ea typeface="Calibri"/>
                <a:cs typeface="Arial"/>
              </a:rPr>
              <a:t>Let’s go through some common questions that have come up in previous 7-1-7 workshops. </a:t>
            </a:r>
            <a:endParaRPr lang="en-US">
              <a:ea typeface="Calibri"/>
              <a:cs typeface="Arial" panose="020B0604020202020204" pitchFamily="34" charset="0"/>
            </a:endParaRPr>
          </a:p>
          <a:p>
            <a:pPr>
              <a:defRPr/>
            </a:pPr>
            <a:endParaRPr lang="en-US">
              <a:latin typeface="Arial"/>
              <a:ea typeface="Calibri"/>
              <a:cs typeface="Arial"/>
            </a:endParaRPr>
          </a:p>
          <a:p>
            <a:pPr>
              <a:defRPr/>
            </a:pPr>
            <a:r>
              <a:rPr lang="en-US">
                <a:latin typeface="Arial"/>
                <a:ea typeface="Calibri"/>
                <a:cs typeface="Arial"/>
              </a:rPr>
              <a:t>[CLICK] </a:t>
            </a:r>
          </a:p>
          <a:p>
            <a:pPr>
              <a:defRPr/>
            </a:pPr>
            <a:endParaRPr lang="en-US" b="1">
              <a:latin typeface="Arial"/>
              <a:cs typeface="Arial"/>
            </a:endParaRPr>
          </a:p>
          <a:p>
            <a:pPr>
              <a:defRPr/>
            </a:pPr>
            <a:r>
              <a:rPr lang="en-US" b="1">
                <a:latin typeface="Arial"/>
                <a:cs typeface="Arial"/>
              </a:rPr>
              <a:t>First, what is the role of laboratory confirmation in detection? </a:t>
            </a:r>
            <a:endParaRPr lang="en-US">
              <a:cs typeface="Arial" panose="020B0604020202020204" pitchFamily="34" charset="0"/>
            </a:endParaRPr>
          </a:p>
          <a:p>
            <a:pPr>
              <a:defRPr/>
            </a:pPr>
            <a:endParaRPr lang="en-US">
              <a:latin typeface="Arial"/>
              <a:cs typeface="Arial"/>
            </a:endParaRPr>
          </a:p>
          <a:p>
            <a:pPr>
              <a:defRPr/>
            </a:pPr>
            <a:r>
              <a:rPr lang="en-US">
                <a:latin typeface="Arial"/>
                <a:cs typeface="Arial"/>
              </a:rPr>
              <a:t>[Answer] In 7-1-7, the date of laboratory confirmation is included as one of the 7-1-7 early response actions. The date of detection is the date the public health event is first recorded by any source or in any system. Each jurisdiction implementing 7-1-7 will have their own criteria to define specific reportable public health events. For some jurisdictions, suspected cases of diseases will be reportable events, and detection will usually occur before laboratory confirmation, for example when someone identifies and records a suspected case in a clinical record or laboratory requisition form. For some jurisdictions, confirmed rather than suspected cases of disease will be reportable events, and detection will usually occur on the date a laboratory test is performed and positive result recorded.</a:t>
            </a:r>
            <a:endParaRPr lang="en-US">
              <a:cs typeface="Arial"/>
            </a:endParaRPr>
          </a:p>
          <a:p>
            <a:pPr>
              <a:defRPr/>
            </a:pPr>
            <a:endParaRPr lang="en-US">
              <a:ea typeface="Calibri"/>
              <a:cs typeface="Arial" panose="020B0604020202020204" pitchFamily="34" charset="0"/>
            </a:endParaRPr>
          </a:p>
          <a:p>
            <a:pPr>
              <a:defRPr/>
            </a:pPr>
            <a:r>
              <a:rPr lang="en-US">
                <a:latin typeface="Arial"/>
                <a:cs typeface="Arial"/>
              </a:rPr>
              <a:t>[CLICK] </a:t>
            </a:r>
          </a:p>
          <a:p>
            <a:pPr>
              <a:defRPr/>
            </a:pPr>
            <a:endParaRPr lang="en-US">
              <a:latin typeface="Calibri"/>
              <a:ea typeface="Calibri"/>
              <a:cs typeface="Calibri"/>
            </a:endParaRPr>
          </a:p>
          <a:p>
            <a:pPr marL="0" indent="0">
              <a:buNone/>
            </a:pPr>
            <a:r>
              <a:rPr lang="en-US" b="1">
                <a:solidFill>
                  <a:srgbClr val="000000"/>
                </a:solidFill>
                <a:latin typeface="Arial"/>
                <a:cs typeface="Arial"/>
              </a:rPr>
              <a:t>Next, d</a:t>
            </a:r>
            <a:r>
              <a:rPr lang="en-US" b="1">
                <a:solidFill>
                  <a:srgbClr val="000000"/>
                </a:solidFill>
              </a:rPr>
              <a:t>oes 7-1-7 apply in the context of One Health? Can health officials use 7-1-7 for outbreaks across animal and human health sectors?</a:t>
            </a:r>
          </a:p>
          <a:p>
            <a:pPr marL="0" indent="0">
              <a:buNone/>
            </a:pPr>
            <a:endParaRPr lang="en-US">
              <a:solidFill>
                <a:srgbClr val="000000"/>
              </a:solidFill>
              <a:latin typeface="Arial"/>
              <a:cs typeface="Arial"/>
            </a:endParaRPr>
          </a:p>
          <a:p>
            <a:r>
              <a:rPr lang="en-US">
                <a:solidFill>
                  <a:srgbClr val="000000"/>
                </a:solidFill>
                <a:latin typeface="Arial"/>
                <a:cs typeface="Arial"/>
              </a:rPr>
              <a:t>[Answer] Many outbreaks result from zoonotic disease. The 7-1-7 target provides an opportunity for targeted multisectoral interventions using the One Health approach.</a:t>
            </a:r>
            <a:br>
              <a:rPr lang="en-US">
                <a:cs typeface="Arial"/>
              </a:rPr>
            </a:br>
            <a:br>
              <a:rPr lang="en-US">
                <a:cs typeface="Arial"/>
              </a:rPr>
            </a:br>
            <a:r>
              <a:rPr lang="en-US">
                <a:solidFill>
                  <a:srgbClr val="000000"/>
                </a:solidFill>
                <a:latin typeface="Arial"/>
                <a:cs typeface="Arial"/>
              </a:rPr>
              <a:t>Ideally the 7-1-7 target is adopted and used across relevant One Health sectors, and regular stakeholder engagement is facilitated through multisectoral, One Health government mechanisms. This systems integration allows One Health partners to consistently evaluate the 7-1-7 target for zoonotic diseases, including identifying which sector first detected the disease and when multisectoral notification was initiated.</a:t>
            </a:r>
            <a:br>
              <a:rPr lang="en-US">
                <a:cs typeface="Arial"/>
              </a:rPr>
            </a:br>
            <a:br>
              <a:rPr lang="en-US">
                <a:cs typeface="Arial"/>
              </a:rPr>
            </a:br>
            <a:r>
              <a:rPr lang="en-US">
                <a:solidFill>
                  <a:srgbClr val="000000"/>
                </a:solidFill>
                <a:latin typeface="Arial"/>
                <a:cs typeface="Arial"/>
              </a:rPr>
              <a:t>In addition, sectors can collaborate on joint early response actions, including when to deploy multisectoral rapid response teams, how to conduct joint risk assessments, initiate lab confirmation, infection prevention control, and consistent risk communication.</a:t>
            </a:r>
          </a:p>
          <a:p>
            <a:endParaRPr lang="en-US">
              <a:solidFill>
                <a:srgbClr val="29373D"/>
              </a:solidFill>
              <a:latin typeface="InterVariable"/>
              <a:cs typeface="Arial"/>
            </a:endParaRPr>
          </a:p>
          <a:p>
            <a:endParaRPr lang="en-US">
              <a:solidFill>
                <a:srgbClr val="000000"/>
              </a:solidFill>
              <a:latin typeface="Arial"/>
              <a:cs typeface="Arial"/>
            </a:endParaRPr>
          </a:p>
          <a:p>
            <a:pPr>
              <a:defRPr/>
            </a:pPr>
            <a:endParaRPr lang="en-US">
              <a:cs typeface="Arial"/>
            </a:endParaRPr>
          </a:p>
          <a:p>
            <a:pPr>
              <a:defRPr/>
            </a:pPr>
            <a:br>
              <a:rPr lang="en-US">
                <a:cs typeface="Arial"/>
              </a:rPr>
            </a:br>
            <a:endParaRPr lang="en-US"/>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B2954-3259-3610-B471-41D13253A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E91EF-2A9A-1049-8D35-56E8B4CD09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43103-A2D1-7051-F418-AC84693603CD}"/>
              </a:ext>
            </a:extLst>
          </p:cNvPr>
          <p:cNvSpPr>
            <a:spLocks noGrp="1"/>
          </p:cNvSpPr>
          <p:nvPr>
            <p:ph type="body" idx="1"/>
          </p:nvPr>
        </p:nvSpPr>
        <p:spPr/>
        <p:txBody>
          <a:bodyPr/>
          <a:lstStyle/>
          <a:p>
            <a:r>
              <a:rPr lang="en-US"/>
              <a:t>We’ll leave this slide up so you can see the full activity agenda. We have also listed the slide numbers for the slides to complete in the Event Review Slide Template for the different activity parts.  </a:t>
            </a:r>
          </a:p>
          <a:p>
            <a:endParaRPr lang="en-US"/>
          </a:p>
          <a:p>
            <a:r>
              <a:rPr lang="en-US"/>
              <a:t>Let’s get started! </a:t>
            </a:r>
          </a:p>
          <a:p>
            <a:endParaRPr lang="en-US"/>
          </a:p>
          <a:p>
            <a:r>
              <a:rPr lang="en-US" i="1"/>
              <a:t>[Note to moderator: have participants break up into their small groups now if they haven’t already, and be sure to pass out the participant materials at this point. Also, be sure to make an announcement when they should be moving on to the next step based on the timings listed on this slide. We recommend also walking around to different groups to see if they have questions and to suggest they speed up if they appear to be falling behind on timing].  </a:t>
            </a:r>
          </a:p>
        </p:txBody>
      </p:sp>
      <p:sp>
        <p:nvSpPr>
          <p:cNvPr id="4" name="Slide Number Placeholder 3">
            <a:extLst>
              <a:ext uri="{FF2B5EF4-FFF2-40B4-BE49-F238E27FC236}">
                <a16:creationId xmlns:a16="http://schemas.microsoft.com/office/drawing/2014/main" id="{848569B4-CCC1-60D4-D0D7-D074152CA0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179579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The next slide includes group discussion topics for a 30-min small group discussion. Feel free to change the questions based on the audience. Ideally, split participants into groups of 6-8 people if possible. Adjust time for small group discussion + plenary based on the number of groups.]  </a:t>
            </a:r>
          </a:p>
          <a:p>
            <a:endParaRPr lang="en-US"/>
          </a:p>
          <a:p>
            <a:endParaRPr lang="en-US"/>
          </a:p>
          <a:p>
            <a:r>
              <a:rPr lang="en-US">
                <a:latin typeface="Arial"/>
                <a:cs typeface="Arial"/>
              </a:rPr>
              <a:t>Now we’re going to split into a few small groups to discuss 7-1-7 and your work, and we’ll come back to plenary for a larger group discussion.  </a:t>
            </a:r>
          </a:p>
          <a:p>
            <a:endParaRPr lang="en-US"/>
          </a:p>
          <a:p>
            <a:endParaRPr lang="en-US"/>
          </a:p>
          <a:p>
            <a:r>
              <a:rPr lang="en-US" i="1">
                <a:latin typeface="Arial"/>
                <a:cs typeface="Arial"/>
              </a:rPr>
              <a:t>[Note to moderator: Have participants split into groups – either by assigning them at random (e.g. having people say a number from 1 to 3 if you’re going to have 3 groups and moving into those three groups) or by having them choose their own groups.]</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101</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n-US">
                <a:latin typeface="Arial"/>
                <a:cs typeface="Arial"/>
              </a:rPr>
              <a:t>So, here is what we would like you to do. Keep in mind that this is </a:t>
            </a:r>
            <a:r>
              <a:rPr lang="en-US" b="0">
                <a:latin typeface="Arial"/>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a:t>
            </a:r>
            <a:r>
              <a:rPr lang="en-US">
                <a:latin typeface="Arial"/>
                <a:cs typeface="Arial"/>
              </a:rPr>
              <a:t> </a:t>
            </a:r>
            <a:r>
              <a:rPr lang="en-US">
                <a:solidFill>
                  <a:schemeClr val="tx1"/>
                </a:solidFill>
                <a:latin typeface="Arial"/>
                <a:cs typeface="Arial"/>
              </a:rPr>
              <a:t>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buNone/>
            </a:pPr>
            <a:r>
              <a:rPr lang="en-US" sz="1200" b="1">
                <a:solidFill>
                  <a:schemeClr val="tx2"/>
                </a:solidFill>
                <a:effectLst/>
                <a:cs typeface="Arial" panose="020B0604020202020204" pitchFamily="34" charset="0"/>
              </a:rPr>
              <a:t>What are some opportunities and challenges you anticipate in using 7-1-7 where you work?  ​</a:t>
            </a:r>
          </a:p>
          <a:p>
            <a:pPr marL="0" indent="0">
              <a:lnSpc>
                <a:spcPct val="115000"/>
              </a:lnSpc>
              <a:spcBef>
                <a:spcPts val="0"/>
              </a:spcBef>
              <a:spcAft>
                <a:spcPts val="100"/>
              </a:spcAft>
              <a:buNone/>
              <a:defRPr/>
            </a:pPr>
            <a:endParaRPr lang="en-US" sz="10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1200" b="1">
                <a:solidFill>
                  <a:schemeClr val="tx2"/>
                </a:solidFill>
                <a:latin typeface="Arial"/>
                <a:cs typeface="Arial"/>
              </a:rPr>
              <a:t>How might identifying 1) bottlenecks and 2) enablers help strengthen performance of outbreak systems where you work?</a:t>
            </a:r>
          </a:p>
          <a:p>
            <a:pPr marL="0" indent="0">
              <a:lnSpc>
                <a:spcPct val="115000"/>
              </a:lnSpc>
              <a:spcBef>
                <a:spcPts val="0"/>
              </a:spcBef>
              <a:spcAft>
                <a:spcPts val="100"/>
              </a:spcAft>
              <a:buNone/>
              <a:defRPr/>
            </a:pPr>
            <a:endParaRPr lang="en-US">
              <a:solidFill>
                <a:schemeClr val="tx1"/>
              </a:solidFill>
              <a:latin typeface="Arial"/>
              <a:cs typeface="Arial"/>
            </a:endParaRPr>
          </a:p>
          <a:p>
            <a:pPr>
              <a:defRPr/>
            </a:pPr>
            <a:r>
              <a:rPr lang="en-US">
                <a:solidFill>
                  <a:schemeClr val="tx1"/>
                </a:solidFill>
                <a:latin typeface="Arial"/>
                <a:cs typeface="Arial"/>
              </a:rPr>
              <a:t>You have about 30 minutes for this exercise. For about the first half </a:t>
            </a:r>
            <a:r>
              <a:rPr lang="en-US" i="1">
                <a:solidFill>
                  <a:schemeClr val="tx1"/>
                </a:solidFill>
                <a:latin typeface="Arial"/>
                <a:cs typeface="Arial"/>
              </a:rPr>
              <a:t>[note to moderator: give exact time e.g. 15 min, 20 min based on # of groups if you can</a:t>
            </a:r>
            <a:r>
              <a:rPr lang="en-US">
                <a:solidFill>
                  <a:schemeClr val="tx1"/>
                </a:solidFill>
                <a:latin typeface="Arial"/>
                <a:cs typeface="Arial"/>
              </a:rPr>
              <a:t>], you will discuss these questions in the group. Then in plenary we will have </a:t>
            </a:r>
            <a:r>
              <a:rPr lang="en-US">
                <a:latin typeface="Arial"/>
                <a:cs typeface="Arial"/>
              </a:rPr>
              <a:t>just</a:t>
            </a:r>
            <a:r>
              <a:rPr lang="en-US">
                <a:solidFill>
                  <a:schemeClr val="tx1"/>
                </a:solidFill>
                <a:latin typeface="Arial"/>
                <a:cs typeface="Arial"/>
              </a:rPr>
              <a:t> </a:t>
            </a:r>
            <a:r>
              <a:rPr lang="en-US">
                <a:latin typeface="Arial"/>
                <a:cs typeface="Arial"/>
              </a:rPr>
              <a:t>2 minutes</a:t>
            </a:r>
            <a:r>
              <a:rPr lang="en-US">
                <a:solidFill>
                  <a:schemeClr val="tx1"/>
                </a:solidFill>
                <a:latin typeface="Arial"/>
                <a:cs typeface="Arial"/>
              </a:rPr>
              <a:t>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Thank you for participating throughout this whole day. We have a few more slides as a wrap-up.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en-US"/>
              <a:t>Now, let’s review the learning objectives again and see where you think we are.  </a:t>
            </a:r>
          </a:p>
          <a:p>
            <a:r>
              <a:rPr lang="en-US">
                <a:latin typeface="Arial"/>
                <a:cs typeface="Arial"/>
              </a:rPr>
              <a:t> </a:t>
            </a:r>
          </a:p>
          <a:p>
            <a:r>
              <a:rPr lang="en-US">
                <a:latin typeface="Arial"/>
                <a:cs typeface="Arial"/>
              </a:rPr>
              <a:t>The first three objectives we’ve been covering since we started introducing the 7-1-7 target to you.  Today’s focus has been on applying key steps and model practices for using 7-1-7.  We went over the first three steps of using 7-1-7 today.  </a:t>
            </a:r>
          </a:p>
          <a:p>
            <a:pPr algn="just"/>
            <a:endParaRPr lang="en-US">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Just a reminder that, on the 7-1-7 Alliance website, you can find a wide range of resources to help you understand the 7-1-7 target, and get started with adopting and using it. There are details about the using steps we went over today that you can review in the digital toolkit.  </a:t>
            </a:r>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[Note to moderator: adjust this slide based on the final workshop agenda, including the number of days, the titles/contents of the days, and the graphics as needed]</a:t>
            </a:r>
          </a:p>
          <a:p>
            <a:endParaRPr lang="en-US"/>
          </a:p>
          <a:p>
            <a:r>
              <a:rPr lang="en-US">
                <a:latin typeface="Arial"/>
                <a:cs typeface="Arial"/>
              </a:rPr>
              <a:t>Tomorrow we’ll continue our deep dive into using 7-1-7 by discussing the last two steps – routinely consolidating data and monitoring progress of actions, and synthesizing and using 7-1-7 results for planning, financing, and advocacy. We will also go over the 6 key components for adopting 7-1-7 into routine systems.</a:t>
            </a:r>
          </a:p>
          <a:p>
            <a:endParaRPr lang="en-US"/>
          </a:p>
          <a:p>
            <a:r>
              <a:rPr lang="en-US"/>
              <a:t>Then the next day, we will go into planning for 7-1-7 adoption and use, teach-back activities, and discuss next steps.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have speakers say any closing remarks for the day].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are so grateful for your participation in today’s 7-1-7 technical training workshop. Thank you and see you tomorrow!</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[Note to moderator: These supplementary slides include an activity where participants can practice presenting 7-1-7 findings using their completed 7-1-7 Event Review Slide Template from the ‘Applying 7-1-7 to your own data’ activity.  </a:t>
            </a:r>
          </a:p>
          <a:p>
            <a:endParaRPr lang="en-US"/>
          </a:p>
          <a:p>
            <a:r>
              <a:rPr lang="en-US" i="1">
                <a:latin typeface="Arial"/>
                <a:cs typeface="Arial"/>
              </a:rPr>
              <a:t>Please read the “Start here” document for the ‘Applying 7-1-7 to your own data’ activity for more details (found in the downloadable 7-1-7 technical training package), including recommendations for when this activity should or should not be included. If the workshop organizers have chosen to include this activity in the workshop, then the following two slides can be copy/pasted into the appropriate location of the main slide deck.  One suggested location is to in place of the group discussion right before the day’s wrap-up, but this will depend on the final agenda selected by the organizers.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20358975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let’s go into detail on how to use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8CD97-6DCF-6006-3576-8C1EB115D0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9C1D3-0474-A266-F85B-8EE0A711D5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B7342-DBE0-34D8-E8D2-77E9A771BEA6}"/>
              </a:ext>
            </a:extLst>
          </p:cNvPr>
          <p:cNvSpPr>
            <a:spLocks noGrp="1"/>
          </p:cNvSpPr>
          <p:nvPr>
            <p:ph type="body" idx="1"/>
          </p:nvPr>
        </p:nvSpPr>
        <p:spPr/>
        <p:txBody>
          <a:bodyPr/>
          <a:lstStyle/>
          <a:p>
            <a:r>
              <a:rPr lang="en-US" i="1">
                <a:latin typeface="Arial"/>
                <a:cs typeface="Arial"/>
              </a:rPr>
              <a:t>[Note to moderator: if this activity is included in the workshop, then conduct this activity directly after the ‘Applying 7-1-7 to your own data’ activity. In this activity, groups from the ‘Applying 7-1-7 to your own data’ activity will pair up to present their completed 7-1-7 Event Review Template slides to each other. If there are an odd number of groups, then consider having one group present to a workshop facilitator or have 3 groups together (though they will need to present more quickly then to stay within the allotted time).]</a:t>
            </a:r>
          </a:p>
          <a:p>
            <a:endParaRPr lang="en-US">
              <a:latin typeface="Arial"/>
              <a:cs typeface="Arial"/>
            </a:endParaRPr>
          </a:p>
          <a:p>
            <a:pPr>
              <a:defRPr/>
            </a:pPr>
            <a:r>
              <a:rPr lang="en-US">
                <a:latin typeface="Arial"/>
                <a:cs typeface="Arial"/>
              </a:rPr>
              <a:t>Being able to clearly and succinctly present 7-1-7 findings to key stakeholders is an important part of what makes 7-1-7 effective.  In this activity, you’ll get a chance to present your 7-1-7 findings from the outbreaks you just worked on to a fellow group. By presenting the outbreak slides, you will be able to discuss the outbreak, timeliness, bottlenecks, enablers, and actions.  </a:t>
            </a:r>
          </a:p>
          <a:p>
            <a:pPr>
              <a:defRPr/>
            </a:pPr>
            <a:r>
              <a:rPr lang="en-US">
                <a:latin typeface="Arial"/>
                <a:cs typeface="Arial"/>
              </a:rPr>
              <a:t> </a:t>
            </a:r>
          </a:p>
          <a:p>
            <a:pPr>
              <a:defRPr/>
            </a:pPr>
            <a:r>
              <a:rPr lang="en-US">
                <a:latin typeface="Arial"/>
                <a:cs typeface="Arial"/>
              </a:rPr>
              <a:t> </a:t>
            </a:r>
          </a:p>
        </p:txBody>
      </p:sp>
      <p:sp>
        <p:nvSpPr>
          <p:cNvPr id="4" name="Slide Number Placeholder 3">
            <a:extLst>
              <a:ext uri="{FF2B5EF4-FFF2-40B4-BE49-F238E27FC236}">
                <a16:creationId xmlns:a16="http://schemas.microsoft.com/office/drawing/2014/main" id="{A58A727A-8FEE-BFD8-A2C5-37DECF3E8C3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1271801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956745-5B8F-027A-E9CF-D13F5FE4A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A1FFC6-30E6-3049-5735-31BE5CC6BE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6960B4-FA8B-D74E-18C6-F3B526CBA7B6}"/>
              </a:ext>
            </a:extLst>
          </p:cNvPr>
          <p:cNvSpPr>
            <a:spLocks noGrp="1"/>
          </p:cNvSpPr>
          <p:nvPr>
            <p:ph type="body" idx="1"/>
          </p:nvPr>
        </p:nvSpPr>
        <p:spPr/>
        <p:txBody>
          <a:bodyPr/>
          <a:lstStyle/>
          <a:p>
            <a:r>
              <a:rPr lang="en-US">
                <a:latin typeface="Arial"/>
                <a:cs typeface="Arial"/>
              </a:rPr>
              <a:t>This is a 30 minute activity. During this activity, your group will pair up with another group. Then a designated person from one group will present their completed 7-1-7 Event Review Slide Template to the other group for about 8-10 minutes. The other group should ask questions to prompt a discussion. Try to keep this within 15 minutes. After this, a designated person from the second group will present their completed 7-1-7 Event Review Slide Template to the first group for about 8-10 minutes, followed by some questions and discussion between the group.  </a:t>
            </a:r>
          </a:p>
          <a:p>
            <a:r>
              <a:rPr lang="en-US">
                <a:latin typeface="Arial"/>
                <a:cs typeface="Arial"/>
              </a:rPr>
              <a:t> </a:t>
            </a:r>
          </a:p>
          <a:p>
            <a:r>
              <a:rPr lang="en-US">
                <a:latin typeface="Arial"/>
                <a:cs typeface="Arial"/>
              </a:rPr>
              <a:t>Let’s get started!</a:t>
            </a:r>
          </a:p>
        </p:txBody>
      </p:sp>
      <p:sp>
        <p:nvSpPr>
          <p:cNvPr id="4" name="Slide Number Placeholder 3">
            <a:extLst>
              <a:ext uri="{FF2B5EF4-FFF2-40B4-BE49-F238E27FC236}">
                <a16:creationId xmlns:a16="http://schemas.microsoft.com/office/drawing/2014/main" id="{A73EA5C5-92E6-FC95-B39C-A61D96FB7E79}"/>
              </a:ext>
            </a:extLst>
          </p:cNvPr>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030530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 can see the five main steps for using 7-1-7 form a circle in the middle of the lifecycle.  </a:t>
            </a:r>
          </a:p>
          <a:p>
            <a:endParaRPr lang="en-US">
              <a:latin typeface="Arial"/>
              <a:cs typeface="Arial"/>
            </a:endParaRPr>
          </a:p>
          <a:p>
            <a:r>
              <a:rPr lang="en-US">
                <a:latin typeface="Arial"/>
                <a:cs typeface="Arial"/>
              </a:rPr>
              <a:t>This circle is a reminder that 7-1-7 is about </a:t>
            </a:r>
            <a:r>
              <a:rPr lang="en-US" b="1">
                <a:latin typeface="Arial"/>
                <a:cs typeface="Arial"/>
              </a:rPr>
              <a:t>continuous</a:t>
            </a:r>
            <a:r>
              <a:rPr lang="en-US">
                <a:latin typeface="Arial"/>
                <a:cs typeface="Arial"/>
              </a:rPr>
              <a:t> performance improvement. It is most effective when used regularly. In other words, ideally you won’t use 7-1-7 only one time or for one outbreak, but continuously as part of process of regular operations of outbreak management.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These five steps for using 7-1-7 are simple to follow and iterative. Let’s go through each of them in detail. Today we’ll cover the first three, and tomorrow we’ll cover the remaining two.  </a:t>
            </a: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C0A4B-8A94-B042-49EC-CC31D707A2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C2C2B8-62C8-7EC7-B329-8869CD8F0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B88E1-6854-FC53-65B6-15F400543120}"/>
              </a:ext>
            </a:extLst>
          </p:cNvPr>
          <p:cNvSpPr>
            <a:spLocks noGrp="1"/>
          </p:cNvSpPr>
          <p:nvPr>
            <p:ph type="body" idx="1"/>
          </p:nvPr>
        </p:nvSpPr>
        <p:spPr/>
        <p:txBody>
          <a:bodyPr/>
          <a:lstStyle/>
          <a:p>
            <a:r>
              <a:rPr lang="en-US" i="1">
                <a:latin typeface="Arial"/>
                <a:cs typeface="Arial"/>
              </a:rPr>
              <a:t>[Note to moderator: </a:t>
            </a:r>
            <a:r>
              <a:rPr lang="en-US" b="1" i="1">
                <a:latin typeface="Arial"/>
                <a:cs typeface="Arial"/>
              </a:rPr>
              <a:t>adjust this slide and these notes if you will not be doing the ‘bring your own data’ exercise as described here</a:t>
            </a:r>
            <a:r>
              <a:rPr lang="en-US" i="1">
                <a:latin typeface="Arial"/>
                <a:cs typeface="Arial"/>
              </a:rPr>
              <a:t>. We strongly recommend that participants are asked before the workshop to bring information about an outbreak they or their team have worked on, but if they do not, then consider keeping the activity and handing out the pre-written scenarios in the activity packet for this activity]. </a:t>
            </a:r>
          </a:p>
          <a:p>
            <a:endParaRPr lang="en-US"/>
          </a:p>
          <a:p>
            <a:r>
              <a:rPr lang="en-US">
                <a:latin typeface="Arial"/>
                <a:cs typeface="Arial"/>
              </a:rPr>
              <a:t>Let’s discuss briefly how we’re going to do activities for this portion of the training.  </a:t>
            </a:r>
          </a:p>
          <a:p>
            <a:endParaRPr lang="en-US"/>
          </a:p>
          <a:p>
            <a:r>
              <a:rPr lang="en-US">
                <a:latin typeface="Arial"/>
                <a:cs typeface="Arial"/>
              </a:rPr>
              <a:t>[CLICK]</a:t>
            </a:r>
          </a:p>
          <a:p>
            <a:endParaRPr lang="en-US"/>
          </a:p>
          <a:p>
            <a:r>
              <a:rPr lang="en-US">
                <a:latin typeface="Arial"/>
                <a:cs typeface="Arial"/>
              </a:rPr>
              <a:t>We have activities for each of the use steps. Some of these activities will be done in plenary and some in small groups. These activities will focus on making sure you understand the concepts behind the 7-1-7 use steps.  </a:t>
            </a:r>
          </a:p>
          <a:p>
            <a:endParaRPr lang="en-US"/>
          </a:p>
          <a:p>
            <a:r>
              <a:rPr lang="en-US">
                <a:latin typeface="Arial"/>
                <a:cs typeface="Arial"/>
              </a:rPr>
              <a:t>[CLICK]</a:t>
            </a:r>
          </a:p>
          <a:p>
            <a:endParaRPr lang="en-US"/>
          </a:p>
          <a:p>
            <a:r>
              <a:rPr lang="en-US">
                <a:latin typeface="Arial"/>
                <a:cs typeface="Arial"/>
              </a:rPr>
              <a:t>Then, later in the day, we’re going to have a longer activity where you will be able to apply 7-1-7 to an outbreak you or others in your group have worked on or know about. If your group does not have an outbreak to work on, then we have some scenarios you can select from. The purpose of this activity is so you can see how applying 7-1-7 works on outbreaks you’re already familiar with, which can be both energizing in helping you see the real-world value of 7-1-7 and help you identify any points of confusion.</a:t>
            </a:r>
          </a:p>
          <a:p>
            <a:endParaRPr lang="en-US"/>
          </a:p>
          <a:p>
            <a:endParaRPr lang="en-US"/>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9643A5F5-0AD5-49B9-FD16-0F3E0C77EA37}"/>
              </a:ext>
            </a:extLst>
          </p:cNvPr>
          <p:cNvSpPr>
            <a:spLocks noGrp="1"/>
          </p:cNvSpPr>
          <p:nvPr>
            <p:ph type="sldNum" sz="quarter" idx="5"/>
          </p:nvPr>
        </p:nvSpPr>
        <p:spPr/>
        <p:txBody>
          <a:bodyPr/>
          <a:lstStyle/>
          <a:p>
            <a:fld id="{A1E75C25-C22B-D14A-8C88-D3C1CFA09A77}" type="slidenum">
              <a:rPr lang="en-US" smtClean="0"/>
              <a:pPr/>
              <a:t>14</a:t>
            </a:fld>
            <a:endParaRPr lang="en-US"/>
          </a:p>
        </p:txBody>
      </p:sp>
    </p:spTree>
    <p:extLst>
      <p:ext uri="{BB962C8B-B14F-4D97-AF65-F5344CB8AC3E}">
        <p14:creationId xmlns:p14="http://schemas.microsoft.com/office/powerpoint/2010/main" val="2561307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2D12C-85AF-6E1D-B477-5F22D0F466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47372A-E53E-2213-93B1-6841E50C84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037188-995F-1A23-A57A-D3DB982B70B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first step for using 7-1-7 is to collect timeliness data and calculate 7-1-7 performance.  </a:t>
            </a:r>
          </a:p>
        </p:txBody>
      </p:sp>
      <p:sp>
        <p:nvSpPr>
          <p:cNvPr id="4" name="Slide Number Placeholder 3">
            <a:extLst>
              <a:ext uri="{FF2B5EF4-FFF2-40B4-BE49-F238E27FC236}">
                <a16:creationId xmlns:a16="http://schemas.microsoft.com/office/drawing/2014/main" id="{8261F0B9-7447-6043-F901-120AB46B02E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861330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A82BD-C782-9128-E6A7-FDEF0B39F7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FA1851-A92C-5D9F-9B56-C4022417C3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4FF9A-D161-B14B-B0FF-21FA1FDE13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What data do we need for 7-1-7 and Early Action Reviews? There is not an extensive amount of information that is needed, but *what* is collected is important. So, think back to the 7-1-7 tabletop exercise or other 7-1-7 examples you’ve seen. First, we need the key 7-1-7 milestone dates. Some of these dates may already be collected in existing systems. But others may not be – we see this especially for the dates of the 7-1-7 early response actions.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 other major piece of data that is needed, and is also often not in existing systems, is the narratives. If you did the tabletop exercise, you will remember that we discussed the reasons why each date was chosen. These are short descriptions that start telling the story of timeliness in the outbreak, and what was causing bottlenecks or contributing to enablers.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*How* 7-1-7 data are collected is flexible, and different countries have used different approaches. The 7-1-7 Alliance has an Assessment Tool available; this is the tool that is used in the tabletop exercise. Some countries have adapted this tool by integrating it into the existing reporting form already being used by their rapid response teams. You can see an example of this in the middle image. We also have examples of digital data collection, as seen on the right, and we are continuing to see more integration of 7-1-7 into electronic data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say the next line if the 7-1-7 sessions on adoption are including in the workshop]</a:t>
            </a:r>
            <a:br>
              <a:rPr lang="en-US" i="1">
                <a:cs typeface="Arial"/>
              </a:rPr>
            </a:br>
            <a:endParaRPr lang="en-US" i="1"/>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We’ll get into more on these types of decisions on how to collect 7-1-7 data in the sessions on adopting 7-1-7 into routine systems.  </a:t>
            </a:r>
            <a:br>
              <a:rPr lang="en-US">
                <a:cs typeface="Arial"/>
              </a:rPr>
            </a:br>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F52675CC-9FC7-D597-D21C-8E109D2389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5644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atin typeface="Arial"/>
                <a:cs typeface="Arial"/>
              </a:rPr>
              <a:t>Now let’s review the milestone date definitions again. More details of these definitions are included in the 7-1-7 Milestone Reference Guide on the 7-1-7 Alliance website.  </a:t>
            </a:r>
          </a:p>
          <a:p>
            <a:pPr algn="just"/>
            <a:endParaRPr lang="en-US">
              <a:latin typeface="Arial"/>
              <a:cs typeface="Arial"/>
            </a:endParaRPr>
          </a:p>
          <a:p>
            <a:pPr algn="just"/>
            <a:r>
              <a:rPr lang="en-US">
                <a:latin typeface="Arial"/>
                <a:cs typeface="Arial"/>
              </a:rPr>
              <a:t>For an endemic disease, the date of emergence is based on when a predetermined increase in case incidence over the baseline rates occurred.  </a:t>
            </a:r>
          </a:p>
          <a:p>
            <a:pPr algn="just"/>
            <a:br>
              <a:rPr lang="en-US">
                <a:latin typeface="Arial"/>
                <a:cs typeface="Arial"/>
              </a:rPr>
            </a:br>
            <a:r>
              <a:rPr lang="en-US">
                <a:latin typeface="Arial"/>
                <a:cs typeface="Arial"/>
              </a:rPr>
              <a:t>For a non-endemic disease, the data is when the first case first experienced symptoms.  </a:t>
            </a:r>
          </a:p>
          <a:p>
            <a:pPr>
              <a:buNone/>
            </a:pPr>
            <a:endParaRPr lang="en-US">
              <a:effectLst/>
              <a:latin typeface="Arial" panose="020B0604020202020204" pitchFamily="34" charset="0"/>
            </a:endParaRPr>
          </a:p>
          <a:p>
            <a:r>
              <a:rPr lang="en-US">
                <a:effectLst/>
                <a:latin typeface="Arial"/>
                <a:cs typeface="Arial"/>
              </a:rPr>
              <a:t>The date of emergence is often unknown when an outbreak is first detected. Epidemiologic information gathered during the outbreak investigation should be used to determine the date, based on the information available. The date may change as more is learned, such as if earlier cases are identified. If dates are updated, then remember to update the 7-1-7 data as well.  </a:t>
            </a:r>
            <a:endParaRPr lang="en-US">
              <a:latin typeface="Arial"/>
              <a:cs typeface="Arial"/>
            </a:endParaRPr>
          </a:p>
          <a:p>
            <a:pPr algn="just"/>
            <a:endParaRPr lang="en-US">
              <a:latin typeface="Arial"/>
              <a:cs typeface="Arial"/>
            </a:endParaRPr>
          </a:p>
          <a:p>
            <a:pPr algn="just"/>
            <a:endParaRPr lang="en-US">
              <a:latin typeface="Arial"/>
              <a:cs typeface="Arial"/>
            </a:endParaRPr>
          </a:p>
          <a:p>
            <a:pPr algn="just"/>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900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a:effectLst/>
                <a:latin typeface="Arial"/>
                <a:cs typeface="Arial"/>
              </a:rPr>
              <a:t>The date of detection is the date the outbreak was first recorded by any source or in any system. The sources and systems should be clinical or related to public health. Detection may happen at the community or health facility level, through a lab, through the surveillance system, or elsewhere. </a:t>
            </a:r>
          </a:p>
          <a:p>
            <a:pPr>
              <a:buNone/>
            </a:pPr>
            <a:endParaRPr lang="en-US">
              <a:effectLst/>
              <a:latin typeface="Arial" panose="020B0604020202020204" pitchFamily="34" charset="0"/>
            </a:endParaRPr>
          </a:p>
          <a:p>
            <a:r>
              <a:rPr lang="en-US">
                <a:effectLst/>
                <a:latin typeface="Arial"/>
                <a:cs typeface="Arial"/>
              </a:rPr>
              <a:t>For indicator-based surveillance, the date of detection would be when case or incidence data were recorded, such as in a logbook, case investigation form, or laboratory requisition form. </a:t>
            </a:r>
            <a:endParaRPr lang="en-US">
              <a:latin typeface="Arial"/>
              <a:cs typeface="Arial"/>
            </a:endParaRPr>
          </a:p>
          <a:p>
            <a:endParaRPr lang="en-US"/>
          </a:p>
          <a:p>
            <a:pPr>
              <a:buNone/>
            </a:pPr>
            <a:r>
              <a:rPr lang="en-US">
                <a:effectLst/>
                <a:latin typeface="Arial"/>
                <a:cs typeface="Arial"/>
              </a:rPr>
              <a:t>For event-based surveillance, the date of detection would be when the event information was first recorded, such as detected by a media scanning system, recorded by a community health worker, or recorded by a hotline operator. </a:t>
            </a:r>
            <a:endParaRPr lang="en-US">
              <a:latin typeface="Arial"/>
              <a:cs typeface="Arial"/>
            </a:endParaRPr>
          </a:p>
          <a:p>
            <a:endParaRPr lang="en-US">
              <a:effectLst/>
              <a:latin typeface="Arial" panose="020B0604020202020204" pitchFamily="34" charset="0"/>
            </a:endParaRPr>
          </a:p>
          <a:p>
            <a:r>
              <a:rPr lang="en-US">
                <a:effectLst/>
                <a:latin typeface="Arial"/>
                <a:cs typeface="Arial"/>
              </a:rPr>
              <a:t>Note that for 7-1-7, date of detection is not based strictly on lab confirmation; it can be based on suspicion of the event. Lab confirmation is included as an early response action in 7-1-7. However, in contexts where the definition of a notifiable event is a confirmed case, lab confirmation may come on the same date as the date of detection.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63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date of notification is the date the event is first reported to a public health authority responsible for action. </a:t>
            </a:r>
            <a:r>
              <a:rPr lang="en-US">
                <a:effectLst/>
                <a:latin typeface="Arial" panose="020B0604020202020204" pitchFamily="34" charset="0"/>
              </a:rPr>
              <a:t>Oftentimes, the most immediate public health jurisdiction (city, district) will be the public health authority responsible for action and the first public health authority to be notified. Notification of responsible health authorities could be from a clinical setting to a district surveillance officer. In the case of event-based surveillance or when outbreaks are detected centrally, notification to a responsible authority might be from the central level to the subnational level. </a:t>
            </a:r>
          </a:p>
          <a:p>
            <a:pPr>
              <a:buNone/>
            </a:pPr>
            <a:endParaRPr lang="en-US">
              <a:effectLst/>
              <a:latin typeface="Arial" panose="020B0604020202020204" pitchFamily="34" charset="0"/>
            </a:endParaRPr>
          </a:p>
          <a:p>
            <a:pPr>
              <a:buNone/>
            </a:pPr>
            <a:r>
              <a:rPr lang="en-US">
                <a:effectLst/>
                <a:latin typeface="Arial" panose="020B0604020202020204" pitchFamily="34" charset="0"/>
              </a:rPr>
              <a:t>For countries that require notification of reportable events to multiple levels of government that are tasked with different actions, the earliest date that any of these public health authorities were notified would be the date of notification. In some guidance, this step may be referred to as ‘reporting’ to a public health authority or district health team. </a:t>
            </a:r>
          </a:p>
          <a:p>
            <a:pPr>
              <a:buNone/>
            </a:pPr>
            <a:endParaRPr lang="en-US">
              <a:effectLst/>
              <a:latin typeface="Arial" panose="020B0604020202020204" pitchFamily="34" charset="0"/>
            </a:endParaRPr>
          </a:p>
          <a:p>
            <a:r>
              <a:rPr lang="en-US">
                <a:effectLst/>
                <a:latin typeface="Arial" panose="020B0604020202020204" pitchFamily="34" charset="0"/>
              </a:rPr>
              <a:t>This step should not be confused with notification to WHO as defined by the International Health Regulations (2005), which is typically only done after local or national public health authorities have become aware of an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30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n-US" i="1">
                <a:latin typeface="Arial"/>
                <a:cs typeface="Arial"/>
              </a:rPr>
              <a:t>[Note to moderator: include any housekeeping notes. If not needed, delete this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a:effectLst/>
                <a:latin typeface="Arial"/>
                <a:cs typeface="Arial"/>
              </a:rPr>
              <a:t>The date of early response action completion is the latest date on which all applicable 7-1-7 early response actions have occurred: </a:t>
            </a:r>
          </a:p>
          <a:p>
            <a:endParaRPr lang="en-US">
              <a:latin typeface="Arial"/>
              <a:cs typeface="Arial"/>
            </a:endParaRPr>
          </a:p>
          <a:p>
            <a:pPr>
              <a:spcAft>
                <a:spcPts val="623"/>
              </a:spcAft>
              <a:buFont typeface="+mj-lt"/>
              <a:buAutoNum type="arabicPeriod"/>
            </a:pPr>
            <a:r>
              <a:rPr lang="en-US">
                <a:latin typeface="Arial"/>
                <a:cs typeface="Arial"/>
              </a:rPr>
              <a:t> </a:t>
            </a:r>
            <a:r>
              <a:rPr lang="en-US">
                <a:effectLst/>
                <a:latin typeface="Arial"/>
                <a:cs typeface="Arial"/>
              </a:rPr>
              <a:t>Initiate investigation or deploy investigation/response team; </a:t>
            </a:r>
          </a:p>
          <a:p>
            <a:pPr>
              <a:spcAft>
                <a:spcPts val="623"/>
              </a:spcAft>
              <a:buFont typeface="+mj-lt"/>
              <a:buAutoNum type="arabicPeriod"/>
            </a:pPr>
            <a:r>
              <a:rPr lang="en-US">
                <a:latin typeface="Arial"/>
                <a:cs typeface="Arial"/>
              </a:rPr>
              <a:t> </a:t>
            </a:r>
            <a:r>
              <a:rPr lang="en-US">
                <a:effectLst/>
                <a:latin typeface="Arial"/>
                <a:cs typeface="Arial"/>
              </a:rPr>
              <a:t>Conduct epidemiologic analysis and initial risk assessment; </a:t>
            </a:r>
          </a:p>
          <a:p>
            <a:pPr>
              <a:spcAft>
                <a:spcPts val="623"/>
              </a:spcAft>
              <a:buFont typeface="+mj-lt"/>
              <a:buAutoNum type="arabicPeriod"/>
            </a:pPr>
            <a:r>
              <a:rPr lang="en-US">
                <a:latin typeface="Arial"/>
                <a:cs typeface="Arial"/>
              </a:rPr>
              <a:t> </a:t>
            </a:r>
            <a:r>
              <a:rPr lang="en-US">
                <a:effectLst/>
                <a:latin typeface="Arial"/>
                <a:cs typeface="Arial"/>
              </a:rPr>
              <a:t>Obtain laboratory confirmation of the outbreak etiology; </a:t>
            </a:r>
          </a:p>
          <a:p>
            <a:pPr>
              <a:spcAft>
                <a:spcPts val="623"/>
              </a:spcAft>
              <a:buFont typeface="+mj-lt"/>
              <a:buAutoNum type="arabicPeriod"/>
            </a:pPr>
            <a:r>
              <a:rPr lang="en-US">
                <a:latin typeface="Arial"/>
                <a:cs typeface="Arial"/>
              </a:rPr>
              <a:t> </a:t>
            </a:r>
            <a:r>
              <a:rPr lang="en-US">
                <a:effectLst/>
                <a:latin typeface="Arial"/>
                <a:cs typeface="Arial"/>
              </a:rPr>
              <a:t>Initiate appropriate case management and infection prevention and control (IPC) measures in health facilities; </a:t>
            </a:r>
          </a:p>
          <a:p>
            <a:pPr>
              <a:spcAft>
                <a:spcPts val="623"/>
              </a:spcAft>
              <a:buFont typeface="+mj-lt"/>
              <a:buAutoNum type="arabicPeriod"/>
            </a:pPr>
            <a:r>
              <a:rPr lang="en-US">
                <a:latin typeface="Arial"/>
                <a:cs typeface="Arial"/>
              </a:rPr>
              <a:t> </a:t>
            </a:r>
            <a:r>
              <a:rPr lang="en-US">
                <a:effectLst/>
                <a:latin typeface="Arial"/>
                <a:cs typeface="Arial"/>
              </a:rPr>
              <a:t>Initiate appropriate public health countermeasures in affected communities; </a:t>
            </a:r>
          </a:p>
          <a:p>
            <a:pPr>
              <a:spcAft>
                <a:spcPts val="623"/>
              </a:spcAft>
              <a:buFont typeface="+mj-lt"/>
              <a:buAutoNum type="arabicPeriod"/>
            </a:pPr>
            <a:r>
              <a:rPr lang="en-US">
                <a:latin typeface="Arial"/>
                <a:cs typeface="Arial"/>
              </a:rPr>
              <a:t> </a:t>
            </a:r>
            <a:r>
              <a:rPr lang="en-US">
                <a:effectLst/>
                <a:latin typeface="Arial"/>
                <a:cs typeface="Arial"/>
              </a:rPr>
              <a:t>Initiate appropriate risk communication or community engagement activities; </a:t>
            </a:r>
          </a:p>
          <a:p>
            <a:pPr>
              <a:buFont typeface="+mj-lt"/>
              <a:buAutoNum type="arabicPeriod"/>
            </a:pPr>
            <a:r>
              <a:rPr lang="en-US">
                <a:latin typeface="Arial"/>
                <a:cs typeface="Arial"/>
              </a:rPr>
              <a:t> </a:t>
            </a:r>
            <a:r>
              <a:rPr lang="en-US">
                <a:effectLst/>
                <a:latin typeface="Arial"/>
                <a:cs typeface="Arial"/>
              </a:rPr>
              <a:t>Establish a coordination mechanism. </a:t>
            </a:r>
          </a:p>
          <a:p>
            <a:pPr>
              <a:buFont typeface="+mj-lt"/>
              <a:buAutoNum type="arabicPeriod"/>
            </a:pPr>
            <a:endParaRPr lang="en-US">
              <a:effectLst/>
              <a:latin typeface="Arial" panose="020B0604020202020204" pitchFamily="34" charset="0"/>
              <a:cs typeface="Arial"/>
            </a:endParaRPr>
          </a:p>
          <a:p>
            <a:pPr>
              <a:buFont typeface="+mj-lt"/>
              <a:buNone/>
            </a:pPr>
            <a:r>
              <a:rPr lang="en-US">
                <a:effectLst/>
                <a:latin typeface="Arial"/>
                <a:cs typeface="Arial"/>
              </a:rPr>
              <a:t>So </a:t>
            </a:r>
            <a:r>
              <a:rPr lang="en-US">
                <a:latin typeface="Arial"/>
                <a:cs typeface="Arial"/>
              </a:rPr>
              <a:t>to determine this milestone date, you need to assess the dates of the seven early response actions here and use the last of those dates.  These early response actions constitute the core response activities typically needed to contain an outbreak in its early phase.  </a:t>
            </a:r>
          </a:p>
          <a:p>
            <a:pPr>
              <a:buFont typeface="+mj-lt"/>
              <a:buAutoNum type="arabicPeriod"/>
            </a:pPr>
            <a:endParaRPr lang="en-US">
              <a:effectLst/>
              <a:latin typeface="Arial" panose="020B0604020202020204" pitchFamily="34" charset="0"/>
            </a:endParaRPr>
          </a:p>
          <a:p>
            <a:pPr>
              <a:buNone/>
            </a:pPr>
            <a:r>
              <a:rPr lang="en-US">
                <a:effectLst/>
                <a:latin typeface="Arial"/>
                <a:cs typeface="Arial"/>
              </a:rPr>
              <a:t>Note that most of the 7-1-7 early response actions are focused on initiating rather than completing an action. For example, if vaccine rollout begins on May 5 and ends on May 20, the date for “Initiate appropriate public health countermeasures in affected communities” would be May 5. </a:t>
            </a:r>
          </a:p>
          <a:p>
            <a:pPr>
              <a:buNone/>
            </a:pPr>
            <a:endParaRPr lang="en-US">
              <a:effectLst/>
              <a:latin typeface="Arial" panose="020B0604020202020204" pitchFamily="34" charset="0"/>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6019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let’s talk about the milestone dates for the 2022 Ebola outbreak in Uganda. </a:t>
            </a:r>
          </a:p>
          <a:p>
            <a:endParaRPr lang="en-US" b="0" i="0">
              <a:solidFill>
                <a:srgbClr val="000000"/>
              </a:solidFill>
              <a:effectLst/>
              <a:latin typeface="Arial" panose="020B0604020202020204" pitchFamily="34" charset="0"/>
              <a:cs typeface="Arial"/>
            </a:endParaRPr>
          </a:p>
          <a:p>
            <a:r>
              <a:rPr lang="en-US">
                <a:solidFill>
                  <a:srgbClr val="000000"/>
                </a:solidFill>
              </a:rPr>
              <a:t>[CLICK]</a:t>
            </a:r>
          </a:p>
          <a:p>
            <a:endParaRPr lang="en-US">
              <a:solidFill>
                <a:srgbClr val="000000"/>
              </a:solidFill>
            </a:endParaRPr>
          </a:p>
          <a:p>
            <a:r>
              <a:rPr lang="en-US">
                <a:solidFill>
                  <a:srgbClr val="000000"/>
                </a:solidFill>
              </a:rPr>
              <a:t>For this outbreak, the public health team applied 7-1-7 through an Early Action Review just a few days into being notified of the outbreak. When they did this, they found that it had taken 15 days to detect the outbreak, less than 1 day to notify public health authorities responsible for action, and the time to respond was still “TBD”, or to be determined, because they were still in the first few days of the response when they first applied 7-1-7. </a:t>
            </a:r>
          </a:p>
          <a:p>
            <a:endParaRPr lang="en-US">
              <a:solidFill>
                <a:srgbClr val="000000"/>
              </a:solidFill>
            </a:endParaRPr>
          </a:p>
          <a:p>
            <a:r>
              <a:rPr lang="en-US">
                <a:solidFill>
                  <a:srgbClr val="000000"/>
                </a:solidFill>
                <a:latin typeface="Arial"/>
                <a:cs typeface="Arial"/>
              </a:rPr>
              <a:t>Then, after their investigation and contact tracing was completed, about 12 days after the outbreak was detected, they re-applied 7-1-7. </a:t>
            </a:r>
          </a:p>
          <a:p>
            <a:endParaRPr lang="en-US">
              <a:solidFill>
                <a:srgbClr val="000000"/>
              </a:solidFill>
            </a:endParaRPr>
          </a:p>
          <a:p>
            <a:r>
              <a:rPr lang="en-US">
                <a:solidFill>
                  <a:srgbClr val="000000"/>
                </a:solidFill>
                <a:latin typeface="Arial"/>
                <a:cs typeface="Arial"/>
              </a:rPr>
              <a:t>[CLICK]</a:t>
            </a:r>
          </a:p>
          <a:p>
            <a:endParaRPr lang="en-US">
              <a:solidFill>
                <a:srgbClr val="000000"/>
              </a:solidFill>
            </a:endParaRPr>
          </a:p>
          <a:p>
            <a:r>
              <a:rPr lang="en-US">
                <a:solidFill>
                  <a:srgbClr val="000000"/>
                </a:solidFill>
                <a:latin typeface="Arial"/>
                <a:cs typeface="Arial"/>
              </a:rPr>
              <a:t>The numbers had changed. What they discovered during the investigation was that the index case had in fact been a different individual, a few generations of cases earlier, with symptoms starting 46 days before the outbreak was detected. The notification time was still the same, and by then they had completed the early response and noted that the time to complete the 7-1-7 early response actions was 9 days. </a:t>
            </a:r>
          </a:p>
          <a:p>
            <a:br>
              <a:rPr lang="en-US">
                <a:cs typeface="Arial"/>
              </a:rPr>
            </a:br>
            <a:r>
              <a:rPr lang="en-US">
                <a:solidFill>
                  <a:srgbClr val="000000"/>
                </a:solidFill>
                <a:latin typeface="Arial"/>
                <a:cs typeface="Arial"/>
              </a:rPr>
              <a:t>We’ll follow this outbreak through the rest of today as we go into the bottlenecks, enablers, and action sessions. </a:t>
            </a:r>
          </a:p>
          <a:p>
            <a:endParaRPr lang="en-US">
              <a:solidFill>
                <a:srgbClr val="000000"/>
              </a:solidFill>
            </a:endParaRPr>
          </a:p>
          <a:p>
            <a:endParaRPr lang="en-US" b="0" i="0">
              <a:solidFill>
                <a:srgbClr val="000000"/>
              </a:solidFill>
              <a:effectLst/>
              <a:latin typeface="Arial"/>
              <a:cs typeface="Arial"/>
            </a:endParaRPr>
          </a:p>
          <a:p>
            <a:endParaRPr lang="en-US">
              <a:solidFill>
                <a:srgbClr val="000000"/>
              </a:solidFill>
              <a:latin typeface="Arial"/>
              <a:ea typeface="Calibri" panose="020F0502020204030204" pitchFamily="34" charset="0"/>
              <a:cs typeface="Arial"/>
            </a:endParaRPr>
          </a:p>
          <a:p>
            <a:endParaRPr lang="en-US">
              <a:solidFill>
                <a:srgbClr val="444444"/>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27035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let’s go over another example. This is for an unspecified gastrointestinal outbreak that occurred in a jurisdiction in the US.  </a:t>
            </a:r>
          </a:p>
          <a:p>
            <a:endParaRPr lang="en-US"/>
          </a:p>
          <a:p>
            <a:r>
              <a:rPr lang="en-US">
                <a:latin typeface="Arial"/>
                <a:cs typeface="Arial"/>
              </a:rPr>
              <a:t>[CLICK]</a:t>
            </a:r>
          </a:p>
          <a:p>
            <a:endParaRPr lang="en-US">
              <a:cs typeface="Arial"/>
            </a:endParaRPr>
          </a:p>
          <a:p>
            <a:r>
              <a:rPr lang="en-US">
                <a:latin typeface="Arial"/>
                <a:cs typeface="Arial"/>
              </a:rPr>
              <a:t>Lunch was served at a migrant shelter on November 22. The shelter staff called emergency services when about 20 individuals started vomiting an hour after lunch. </a:t>
            </a:r>
          </a:p>
          <a:p>
            <a:endParaRPr lang="en-US"/>
          </a:p>
          <a:p>
            <a:r>
              <a:rPr lang="en-US">
                <a:latin typeface="Arial"/>
                <a:cs typeface="Arial"/>
              </a:rPr>
              <a:t>Emergency services notified the public health department after arriving on the scene and identifying more than 20 individuals with severe gastrointestinal symptoms. </a:t>
            </a:r>
          </a:p>
          <a:p>
            <a:endParaRPr lang="en-US"/>
          </a:p>
          <a:p>
            <a:r>
              <a:rPr lang="en-US">
                <a:latin typeface="Arial"/>
                <a:cs typeface="Arial"/>
              </a:rPr>
              <a:t>That day, the public health department staff went to the shelter due to the number and severity of illness being reported. They began case and contact investigations for 73 exposed individuals and collected food and environmental samples for testing. When they did their 7-1-7 analysis, they found that they had met the full target, with detection and notification in less than a day and the early response actions completed within 5 days. </a:t>
            </a:r>
          </a:p>
          <a:p>
            <a:endParaRPr lang="en-US"/>
          </a:p>
          <a:p>
            <a:r>
              <a:rPr lang="en-US">
                <a:latin typeface="Arial"/>
                <a:cs typeface="Arial"/>
              </a:rPr>
              <a:t>[CLICK]</a:t>
            </a:r>
          </a:p>
          <a:p>
            <a:endParaRPr lang="en-US"/>
          </a:p>
          <a:p>
            <a:r>
              <a:rPr lang="en-US">
                <a:latin typeface="Arial"/>
                <a:cs typeface="Arial"/>
              </a:rPr>
              <a:t>This example is a great demonstration of why it is useful to do a thorough 7-1-7 analysis even when the full target is met. They learned a lot through the bottleneck and enabler analysis. They found several enablers that allowed for speed, including quick initial reporting to emergency services and strong cooperation from the different entities involved. But they also identified that the rapid notification to the public health department was partly due to luck – one of the emergency responders happened to work at the public health department and did the notification. Additionally, they identified some bottlenecks that slowed down some of the response time. </a:t>
            </a:r>
          </a:p>
          <a:p>
            <a:endParaRPr lang="en-US"/>
          </a:p>
          <a:p>
            <a:r>
              <a:rPr lang="en-US">
                <a:latin typeface="Arial"/>
                <a:cs typeface="Arial"/>
              </a:rPr>
              <a:t>[CLICK]</a:t>
            </a:r>
          </a:p>
          <a:p>
            <a:endParaRPr lang="en-US"/>
          </a:p>
          <a:p>
            <a:r>
              <a:rPr lang="en-US">
                <a:latin typeface="Arial"/>
                <a:cs typeface="Arial"/>
              </a:rPr>
              <a:t>So based on the 7-1-7 analysis, the jurisdiction came up with actions that could make response even faster, and for a robust notification protocol that doesn’t rely on a middle entity – in this case emergency services – to do the notification.</a:t>
            </a:r>
          </a:p>
          <a:p>
            <a:pPr marL="285750" indent="-285750">
              <a:buFont typeface="Arial,Sans-Serif"/>
              <a:buChar char="•"/>
            </a:pPr>
            <a:endParaRPr lang="en-US"/>
          </a:p>
          <a:p>
            <a:pPr marL="285750" indent="-285750">
              <a:buFont typeface="Arial,Sans-Serif"/>
              <a:buChar char="•"/>
            </a:pPr>
            <a:endParaRPr lang="en-US"/>
          </a:p>
          <a:p>
            <a:pPr marL="285750" indent="-285750">
              <a:buFont typeface="Arial,Sans-Serif"/>
              <a:buChar char="•"/>
            </a:pPr>
            <a:endParaRPr lang="en-US" sz="1200" b="0" i="0" u="none" strike="noStrike">
              <a:solidFill>
                <a:srgbClr val="4B4C4F"/>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3D14F-53CB-78FB-B363-FF66C4F2A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F803A-C341-EE1E-8E7C-36EB900A24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D44566-C825-7800-5B96-92DC63C1182E}"/>
              </a:ext>
            </a:extLst>
          </p:cNvPr>
          <p:cNvSpPr>
            <a:spLocks noGrp="1"/>
          </p:cNvSpPr>
          <p:nvPr>
            <p:ph type="body" idx="1"/>
          </p:nvPr>
        </p:nvSpPr>
        <p:spPr/>
        <p:txBody>
          <a:bodyPr/>
          <a:lstStyle/>
          <a:p>
            <a:r>
              <a:rPr lang="en-US">
                <a:latin typeface="Arial"/>
                <a:cs typeface="Arial"/>
              </a:rPr>
              <a:t>I want to pause for a moment to highlight the importance of those narratives.  </a:t>
            </a:r>
          </a:p>
          <a:p>
            <a:endParaRPr lang="en-US">
              <a:latin typeface="Arial"/>
              <a:cs typeface="Arial"/>
            </a:endParaRPr>
          </a:p>
          <a:p>
            <a:r>
              <a:rPr lang="en-US">
                <a:latin typeface="Arial"/>
                <a:cs typeface="Arial"/>
              </a:rPr>
              <a:t>We talk a lot about the milestone dates, but what really drives the performance improvement cycle forward is the narratives. Once we know a date, we need to know the “why” of that date. Why did detection take only 1 day. Why did it take 10 days? 40 days? We’ll get more into this when we talk about the bottlenecks and enablers, but the emphasis here is a reminder of making sure that narratives are collected as a part of 7-1-7 and Early Action Review data collection.  </a:t>
            </a:r>
            <a:endParaRPr lang="en-US"/>
          </a:p>
        </p:txBody>
      </p:sp>
      <p:sp>
        <p:nvSpPr>
          <p:cNvPr id="4" name="Slide Number Placeholder 3">
            <a:extLst>
              <a:ext uri="{FF2B5EF4-FFF2-40B4-BE49-F238E27FC236}">
                <a16:creationId xmlns:a16="http://schemas.microsoft.com/office/drawing/2014/main" id="{BB44750B-7457-747E-F782-62B96181E8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06978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Once you have the milestone dates and narratives, you calculate the timeliness metrics and assess the 7-1-7 target. Note again that we have 3 metrics: days to detect, days to notify, and days to complete early response actions. These together constitute the overall 7-1-7 target.  </a:t>
            </a:r>
          </a:p>
          <a:p>
            <a:endParaRPr lang="en-US"/>
          </a:p>
          <a:p>
            <a:r>
              <a:rPr lang="en-US">
                <a:latin typeface="Arial"/>
                <a:cs typeface="Arial"/>
              </a:rPr>
              <a:t>For performance improvement, it is critical to look at each of those metrics on their own, but also to look at the overall 7-1-7 target. The overall target is picking up timeliness across the full sequence, from when an outbreak emerges to when public health authorities find out about it to when actions are taken to control the outbreak. </a:t>
            </a:r>
          </a:p>
          <a:p>
            <a:endParaRPr lang="en-US"/>
          </a:p>
          <a:p>
            <a:r>
              <a:rPr lang="en-US">
                <a:latin typeface="Arial"/>
                <a:cs typeface="Arial"/>
              </a:rPr>
              <a:t>The overall 7-1-7 target is about making sure there are no weak links across this full sequence, because ultimately, even if you’re fast for two of the three metrics, the chances of an outbreak getting out of control are still high if you’re not quick across all three.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747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we have allocated 35 minutes total for this activity – a couple of minutes to explain the next slide and get participants into groups, and 30 minutes for the activity plus a few minutes for buffer. Try to have groups of 6-8 participants if possible. We recommend using the 3 sets of scenarios from the associated 'Activities' folder so that the report out doesn’t take too long. If there are more than 3 groups, then some groups will be given the same scenario set (e.g., if there are 5 groups, then given scenario 1 to two groups; scenario 2 to two groups, and scenario 3 to one group). In plenary, have one group per outbreak scenario give a full report out, and additional groups that have the same scenario add anything different from that group’s report out. Adjust the group discussion and plenary times based on how many groups you have].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let’s get into our first activity of the morning. We’re going to do a small group activity to identify 7-1-7 milestone dates. </a:t>
            </a:r>
            <a:r>
              <a:rPr lang="en-US">
                <a:effectLst/>
                <a:latin typeface="Arial"/>
                <a:cs typeface="Arial"/>
              </a:rPr>
              <a:t>This will be a 30-minute group activity. </a:t>
            </a:r>
          </a:p>
          <a:p>
            <a:endParaRPr lang="en-US">
              <a:effectLst/>
            </a:endParaRPr>
          </a:p>
          <a:p>
            <a:r>
              <a:rPr lang="en-US">
                <a:effectLst/>
                <a:latin typeface="Arial"/>
                <a:cs typeface="Arial"/>
              </a:rPr>
              <a:t>We’re going to split you up into [say the # of groups] groups now. Remember, there is no pre-assigned group facilitator for this activity.  </a:t>
            </a:r>
          </a:p>
          <a:p>
            <a:endParaRPr lang="en-US">
              <a:effectLst/>
            </a:endParaRPr>
          </a:p>
          <a:p>
            <a:r>
              <a:rPr lang="en-US" i="1">
                <a:effectLst/>
                <a:latin typeface="Arial"/>
                <a:cs typeface="Arial"/>
              </a:rPr>
              <a:t>[Note to moderator: distribute the paper activity sheets once people are in groups].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647095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ffectLst/>
                <a:latin typeface="Arial"/>
                <a:cs typeface="Arial"/>
              </a:rPr>
              <a:t>Now that you’re in your groups, we’ll start the activity.  </a:t>
            </a:r>
          </a:p>
          <a:p>
            <a:endParaRPr lang="en-US">
              <a:effectLst/>
            </a:endParaRPr>
          </a:p>
          <a:p>
            <a:r>
              <a:rPr lang="en-US">
                <a:effectLst/>
                <a:latin typeface="Arial"/>
                <a:cs typeface="Arial"/>
              </a:rPr>
              <a:t>For the first 20 minutes, you’re going to read some short scenarios and identify 7-1-7 milestone dates. These scenarios have some of the complexity that we see in the real world, and may lead to discussion about the dates. Use the 7-1-7 Milestone Dates Reference Guide available at your table for additional guidance. You’ll discuss the answers in your group. Be sure to designate a group member to report back in plenary.  </a:t>
            </a:r>
          </a:p>
          <a:p>
            <a:endParaRPr lang="en-US">
              <a:effectLst/>
            </a:endParaRPr>
          </a:p>
          <a:p>
            <a:r>
              <a:rPr lang="en-US">
                <a:effectLst/>
                <a:latin typeface="Arial"/>
                <a:cs typeface="Arial"/>
              </a:rPr>
              <a:t>Then we’ll have 3 minutes per group for each group to report back in plenary with a brief summary of your article and discussion. For any groups where the scenarios you had have already been discussed in plenary, we’ll ask if you have any questions or other comments from what was already discussed.  </a:t>
            </a:r>
          </a:p>
          <a:p>
            <a:endParaRPr lang="en-US">
              <a:effectLst/>
            </a:endParaRPr>
          </a:p>
          <a:p>
            <a:r>
              <a:rPr lang="en-US">
                <a:effectLst/>
                <a:latin typeface="Arial"/>
                <a:cs typeface="Arial"/>
              </a:rPr>
              <a:t>Have fun!</a:t>
            </a: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94997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a:latin typeface="Arial"/>
                <a:ea typeface="Calibri"/>
                <a:cs typeface="Arial"/>
              </a:rPr>
              <a:t>Now, let’s get started with reviewing the answers for each of the scenarios. We’ve included each scenario here – you can read along. Let’s get started with Group 1.  </a:t>
            </a:r>
          </a:p>
          <a:p>
            <a:pPr marL="0" indent="0" algn="just">
              <a:buNone/>
            </a:pPr>
            <a:endParaRPr lang="en-US">
              <a:latin typeface="Arial"/>
              <a:ea typeface="Calibri"/>
              <a:cs typeface="Arial"/>
            </a:endParaRPr>
          </a:p>
          <a:p>
            <a:pPr marL="0" indent="0" algn="just">
              <a:buNone/>
            </a:pPr>
            <a:r>
              <a:rPr lang="en-US">
                <a:latin typeface="Arial"/>
                <a:ea typeface="Calibri"/>
                <a:cs typeface="Arial"/>
              </a:rPr>
              <a:t>Can the reporter from your group please share a little bit about the first scenario you had, your answer, and why you decided on that answer?</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C </a:t>
            </a:r>
            <a:r>
              <a:rPr lang="en-US" i="1">
                <a:latin typeface="Arial"/>
                <a:cs typeface="Arial"/>
              </a:rPr>
              <a:t>– </a:t>
            </a:r>
            <a:r>
              <a:rPr lang="en-US" sz="1200" b="0" i="1">
                <a:latin typeface="Arial"/>
                <a:cs typeface="Arial"/>
              </a:rPr>
              <a:t>January </a:t>
            </a:r>
            <a:r>
              <a:rPr lang="en-US" i="1">
                <a:latin typeface="Arial"/>
                <a:cs typeface="Arial"/>
              </a:rPr>
              <a:t>15</a:t>
            </a:r>
            <a:r>
              <a:rPr lang="en-US" sz="1200" b="0" i="1">
                <a:latin typeface="Arial"/>
                <a:cs typeface="Arial"/>
              </a:rPr>
              <a:t> because that is when the threshold was surpassed in the Central District. If they got a different answer, have a brief discussion with them about it, ending with pointing them to the correct answer based on 7-1-7 definitions.]</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n-US">
                <a:latin typeface="Arial"/>
                <a:ea typeface="Calibri"/>
                <a:cs typeface="Arial"/>
              </a:rPr>
              <a:t>Now, let’s go through this second example about Zika in San Lorenzo.  </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D </a:t>
            </a:r>
            <a:r>
              <a:rPr lang="en-US" i="1">
                <a:latin typeface="Arial"/>
                <a:cs typeface="Arial"/>
              </a:rPr>
              <a:t>– </a:t>
            </a:r>
            <a:r>
              <a:rPr lang="en-US" sz="1200" b="0" i="1">
                <a:latin typeface="Arial"/>
                <a:cs typeface="Arial"/>
              </a:rPr>
              <a:t>December </a:t>
            </a:r>
            <a:r>
              <a:rPr lang="en-US" i="1">
                <a:latin typeface="Arial"/>
                <a:cs typeface="Arial"/>
              </a:rPr>
              <a:t>18</a:t>
            </a:r>
            <a:r>
              <a:rPr lang="en-US" sz="1200" b="0" i="1">
                <a:latin typeface="Arial"/>
                <a:cs typeface="Arial"/>
              </a:rPr>
              <a:t> because that is when the aggregated data indicated that the incidence threshold was surpassed. If they got a different answer, have a brief discussion with them about it, ending with pointing them to the correct answer based on 7-1-7 definitions.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i="1">
                <a:latin typeface="Arial"/>
                <a:ea typeface="Calibri"/>
                <a:cs typeface="Arial"/>
              </a:rPr>
              <a:t>*** If there were any other groups with the same scenarios, ask if they have any additional questions or comments about the scenarios on this slide]. </a:t>
            </a:r>
            <a:endParaRPr lang="en-US" i="1">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3696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a:latin typeface="Arial"/>
                <a:ea typeface="Calibri"/>
                <a:cs typeface="Arial"/>
              </a:rPr>
              <a:t>Can you now share a bit about this scenario from </a:t>
            </a:r>
            <a:r>
              <a:rPr lang="en-US" err="1">
                <a:latin typeface="Arial"/>
                <a:ea typeface="Calibri"/>
                <a:cs typeface="Arial"/>
              </a:rPr>
              <a:t>Kasulu</a:t>
            </a:r>
            <a:r>
              <a:rPr lang="en-US">
                <a:latin typeface="Arial"/>
                <a:ea typeface="Calibri"/>
                <a:cs typeface="Arial"/>
              </a:rPr>
              <a:t>, your answer, and why you decided on that answer?</a:t>
            </a:r>
          </a:p>
          <a:p>
            <a:pPr marL="0" indent="0" algn="just">
              <a:buNone/>
            </a:pPr>
            <a:endParaRPr lang="en-US">
              <a:latin typeface="Arial"/>
              <a:ea typeface="Calibri"/>
              <a:cs typeface="Arial"/>
            </a:endParaRPr>
          </a:p>
          <a:p>
            <a:pPr algn="just">
              <a:defRPr/>
            </a:pPr>
            <a:r>
              <a:rPr lang="en-US" i="1">
                <a:latin typeface="Arial"/>
                <a:ea typeface="Calibri"/>
                <a:cs typeface="Arial"/>
              </a:rPr>
              <a:t>[Note to moderator: the answer is D </a:t>
            </a:r>
            <a:r>
              <a:rPr lang="en-US" i="1">
                <a:latin typeface="Arial"/>
                <a:cs typeface="Arial"/>
              </a:rPr>
              <a:t>– May 29 because the lab reported the result to the public health authorities.</a:t>
            </a:r>
            <a:r>
              <a:rPr lang="en-US" i="1">
                <a:latin typeface="Arial"/>
                <a:ea typeface="Calibri"/>
                <a:cs typeface="Arial"/>
              </a:rPr>
              <a:t> </a:t>
            </a:r>
            <a:r>
              <a:rPr lang="en-US" sz="1200" b="0" i="1">
                <a:latin typeface="Arial"/>
                <a:cs typeface="Arial"/>
              </a:rPr>
              <a:t>If they got a different answer, have a brief discussion with them about it, ending with pointing them to the correct answer based on 7-1-7 definitions.]</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n-US">
                <a:latin typeface="Arial"/>
                <a:ea typeface="Calibri"/>
                <a:cs typeface="Arial"/>
              </a:rPr>
              <a:t>Now, let’s go through this last example.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D – </a:t>
            </a:r>
            <a:r>
              <a:rPr lang="en-US" sz="1200" b="0" i="1">
                <a:latin typeface="Arial"/>
                <a:cs typeface="Arial"/>
              </a:rPr>
              <a:t>March 17 because it says they enacted all relevant actions and the last of the actions (lab confirmation) was on March 17. If they got a different answer, have a brief discussion with them about it, ending with pointing them to the correct answer based on 7-1-7 definitions.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i="1">
                <a:latin typeface="Arial"/>
                <a:ea typeface="Calibri"/>
                <a:cs typeface="Arial"/>
              </a:rPr>
              <a:t>*** If there were any other groups with the same scenarios, ask if they have any additional questions or comments about the scenarios on this slide]. </a:t>
            </a:r>
            <a:endParaRPr lang="en-US" i="1">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1818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a:latin typeface="Arial"/>
                <a:ea typeface="Calibri"/>
                <a:cs typeface="Arial"/>
              </a:rPr>
              <a:t>Let’s move on to Group 2 now.  </a:t>
            </a:r>
          </a:p>
          <a:p>
            <a:pPr marL="0" indent="0" algn="just">
              <a:buNone/>
            </a:pPr>
            <a:endParaRPr lang="en-US">
              <a:latin typeface="Arial"/>
              <a:ea typeface="Calibri"/>
              <a:cs typeface="Arial"/>
            </a:endParaRPr>
          </a:p>
          <a:p>
            <a:pPr marL="0" indent="0" algn="just">
              <a:buNone/>
            </a:pPr>
            <a:r>
              <a:rPr lang="en-US">
                <a:latin typeface="Arial"/>
                <a:ea typeface="Calibri"/>
                <a:cs typeface="Arial"/>
              </a:rPr>
              <a:t>Can the reporter from your group please share a little bit about the first scenario you had, your answer, and why you decided on that answer?</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A </a:t>
            </a:r>
            <a:r>
              <a:rPr lang="en-US" i="1">
                <a:latin typeface="Arial"/>
                <a:cs typeface="Arial"/>
              </a:rPr>
              <a:t>– </a:t>
            </a:r>
            <a:r>
              <a:rPr lang="en-US" sz="1200" b="0" i="1">
                <a:latin typeface="Arial"/>
                <a:cs typeface="Arial"/>
              </a:rPr>
              <a:t>September 12 </a:t>
            </a:r>
            <a:r>
              <a:rPr lang="en-US" sz="1200" b="0" i="1">
                <a:solidFill>
                  <a:schemeClr val="tx1"/>
                </a:solidFill>
                <a:latin typeface="Arial"/>
                <a:cs typeface="Arial"/>
              </a:rPr>
              <a:t>because that is when he developed a fever</a:t>
            </a:r>
            <a:r>
              <a:rPr lang="en-US" i="1">
                <a:latin typeface="Arial"/>
                <a:cs typeface="Arial"/>
              </a:rPr>
              <a:t>.</a:t>
            </a:r>
            <a:r>
              <a:rPr lang="en-US" sz="1200" b="0" i="1">
                <a:latin typeface="Arial"/>
                <a:cs typeface="Arial"/>
              </a:rPr>
              <a:t> If they got a different answer, have a brief discussion with them about it, ending with pointing them to the correct answer based on 7-1-7 definitions.]</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n-US">
                <a:latin typeface="Arial"/>
                <a:ea typeface="Calibri"/>
                <a:cs typeface="Arial"/>
              </a:rPr>
              <a:t>Now, let’s go through this second example about tuberculosis in Monteau.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A -</a:t>
            </a:r>
            <a:r>
              <a:rPr lang="en-US" sz="1200" b="0" i="1">
                <a:latin typeface="Arial"/>
                <a:ea typeface="Calibri"/>
                <a:cs typeface="Arial"/>
              </a:rPr>
              <a:t> </a:t>
            </a:r>
            <a:r>
              <a:rPr lang="en-US" sz="1200" b="0" i="1">
                <a:latin typeface="Arial"/>
                <a:cs typeface="Arial"/>
              </a:rPr>
              <a:t>February </a:t>
            </a:r>
            <a:r>
              <a:rPr lang="en-US" i="1">
                <a:latin typeface="Arial"/>
                <a:cs typeface="Arial"/>
              </a:rPr>
              <a:t>2</a:t>
            </a:r>
            <a:r>
              <a:rPr lang="en-US" sz="1200" b="0" i="1">
                <a:latin typeface="Arial"/>
                <a:cs typeface="Arial"/>
              </a:rPr>
              <a:t> as this is the date the doctor suspected TB and ordered the tests. Participants may bring up that it’s not clear the doctor recorded anything when they did the skin test – in this scenario it is likely they did because a test was ordered but this is a valid point and the investigators would ideally identify a written record. If they got a different answer, have a brief discussion with them about it, ending with pointing them to the correct answer based on 7-1-7 definitions.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i="1">
                <a:latin typeface="Arial"/>
                <a:ea typeface="Calibri"/>
                <a:cs typeface="Arial"/>
              </a:rPr>
              <a:t>*** If there were any other groups with the same scenarios, ask if they have any additional questions or comments about the scenarios on this slide]. </a:t>
            </a:r>
            <a:endParaRPr lang="en-US">
              <a:effectLst/>
              <a:latin typeface="Helvetica Neue" panose="02000503000000020004" pitchFamily="2" charset="0"/>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97208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en-US" i="1">
                <a:latin typeface="Arial"/>
                <a:cs typeface="Arial"/>
              </a:rPr>
              <a:t>[Note to moderator: we highly recommend morning and afternoon icebreakers. These are useful as energizers and for participants to get to know each other. Included here is an icebreaker that we have found to be a quick and fun way for participants to get to know each other a little bit. Feel free to revise for your context. If the group is large, consider asking for (or calling on) some volunteers to speak up instead of having every participant answer].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a:latin typeface="Arial"/>
                <a:ea typeface="Calibri"/>
                <a:cs typeface="Arial"/>
              </a:rPr>
              <a:t>Can you now share a bit about this scenario from Marula, your answer, and why you decided on that answer?</a:t>
            </a:r>
          </a:p>
          <a:p>
            <a:pPr marL="0" indent="0" algn="just">
              <a:buNone/>
            </a:pPr>
            <a:endParaRPr lang="en-US">
              <a:latin typeface="Arial"/>
              <a:ea typeface="Calibri"/>
              <a:cs typeface="Arial"/>
            </a:endParaRPr>
          </a:p>
          <a:p>
            <a:pPr algn="just">
              <a:defRPr/>
            </a:pPr>
            <a:r>
              <a:rPr lang="en-US" i="1">
                <a:latin typeface="Arial"/>
                <a:ea typeface="Calibri"/>
                <a:cs typeface="Arial"/>
              </a:rPr>
              <a:t>[Note to moderator: the answer is A – </a:t>
            </a:r>
            <a:r>
              <a:rPr lang="en-US" i="1">
                <a:latin typeface="Arial"/>
                <a:cs typeface="Arial"/>
              </a:rPr>
              <a:t>June 3 because this is when she checked the box in the app to send the report to the surveillance officer.</a:t>
            </a:r>
            <a:r>
              <a:rPr lang="en-US" i="1">
                <a:latin typeface="Arial"/>
                <a:ea typeface="Calibri"/>
                <a:cs typeface="Arial"/>
              </a:rPr>
              <a:t> </a:t>
            </a:r>
            <a:r>
              <a:rPr lang="en-US" sz="1200" b="0" i="1">
                <a:latin typeface="Arial"/>
                <a:cs typeface="Arial"/>
              </a:rPr>
              <a:t>If they got a different answer, have a brief discussion with them about it, ending with pointing them to the correct answer based on 7-1-7 definitions.]</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n-US">
                <a:latin typeface="Arial"/>
                <a:ea typeface="Calibri"/>
                <a:cs typeface="Arial"/>
              </a:rPr>
              <a:t>Now, let’s go through this last example.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D – </a:t>
            </a:r>
            <a:r>
              <a:rPr lang="en-US" sz="1200" b="0" i="1">
                <a:latin typeface="Arial"/>
                <a:cs typeface="Arial"/>
              </a:rPr>
              <a:t>July </a:t>
            </a:r>
            <a:r>
              <a:rPr lang="en-US" i="1">
                <a:latin typeface="Arial"/>
                <a:cs typeface="Arial"/>
              </a:rPr>
              <a:t>20</a:t>
            </a:r>
            <a:r>
              <a:rPr lang="en-US" sz="1200" b="0" i="1">
                <a:latin typeface="Arial"/>
                <a:cs typeface="Arial"/>
              </a:rPr>
              <a:t> if all other early response actions were deemed unnecessary. If they got a different answer, have a brief discussion with them about it, ending with pointing them to the correct answer based on 7-1-7 definitions.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i="1">
                <a:latin typeface="Arial"/>
                <a:ea typeface="Calibri"/>
                <a:cs typeface="Arial"/>
              </a:rPr>
              <a:t>*** If there were any other groups with the same scenarios, ask if they have any additional questions or comments about the scenarios on this slide]. </a:t>
            </a:r>
            <a:endParaRPr lang="en-US" i="1">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957212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a:latin typeface="Arial"/>
                <a:ea typeface="Calibri"/>
                <a:cs typeface="Arial"/>
              </a:rPr>
              <a:t>Let’s move on to Group 3 now.  </a:t>
            </a:r>
          </a:p>
          <a:p>
            <a:pPr marL="0" indent="0" algn="just">
              <a:buNone/>
            </a:pPr>
            <a:endParaRPr lang="en-US">
              <a:latin typeface="Arial"/>
              <a:ea typeface="Calibri"/>
              <a:cs typeface="Arial"/>
            </a:endParaRPr>
          </a:p>
          <a:p>
            <a:pPr marL="0" indent="0" algn="just">
              <a:buNone/>
            </a:pPr>
            <a:r>
              <a:rPr lang="en-US">
                <a:latin typeface="Arial"/>
                <a:ea typeface="Calibri"/>
                <a:cs typeface="Arial"/>
              </a:rPr>
              <a:t>Can the reporter from your group please share a little bit about the first scenario you had, your answer, and why you decided on that answer?</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C </a:t>
            </a:r>
            <a:r>
              <a:rPr lang="en-US" i="1">
                <a:latin typeface="Arial"/>
                <a:cs typeface="Arial"/>
              </a:rPr>
              <a:t>– </a:t>
            </a:r>
            <a:r>
              <a:rPr lang="en-US" sz="1200" b="0" i="1">
                <a:latin typeface="Arial"/>
                <a:cs typeface="Arial"/>
              </a:rPr>
              <a:t>March </a:t>
            </a:r>
            <a:r>
              <a:rPr lang="en-US" i="1">
                <a:latin typeface="Arial"/>
                <a:cs typeface="Arial"/>
              </a:rPr>
              <a:t>1</a:t>
            </a:r>
            <a:r>
              <a:rPr lang="en-US" sz="1200" b="0" i="1">
                <a:latin typeface="Arial"/>
                <a:cs typeface="Arial"/>
              </a:rPr>
              <a:t> because that is when the first customer fell ill. If they got a different answer, have a brief discussion with them about it, ending with pointing them to the correct answer based on 7-1-7 definitions.]</a:t>
            </a:r>
          </a:p>
          <a:p>
            <a:pPr marL="0" indent="0" algn="just">
              <a:buNone/>
            </a:pPr>
            <a:endParaRPr lang="en-US">
              <a:latin typeface="Arial"/>
              <a:ea typeface="Calibri"/>
              <a:cs typeface="Arial"/>
            </a:endParaRPr>
          </a:p>
          <a:p>
            <a:pPr marL="0" indent="0" algn="just">
              <a:buNone/>
            </a:pPr>
            <a:r>
              <a:rPr lang="en-US">
                <a:latin typeface="Arial"/>
                <a:ea typeface="Calibri"/>
                <a:cs typeface="Arial"/>
              </a:rPr>
              <a:t>Now, let’s go through this second example about suspected meningitis.</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A </a:t>
            </a:r>
            <a:r>
              <a:rPr lang="en-US" i="1">
                <a:latin typeface="Arial"/>
                <a:cs typeface="Arial"/>
              </a:rPr>
              <a:t>–</a:t>
            </a:r>
            <a:r>
              <a:rPr lang="en-US" b="0" i="1">
                <a:latin typeface="Arial"/>
                <a:cs typeface="Arial"/>
              </a:rPr>
              <a:t> </a:t>
            </a:r>
            <a:r>
              <a:rPr lang="en-US" sz="1200" b="0" i="1">
                <a:latin typeface="Arial"/>
                <a:cs typeface="Arial"/>
              </a:rPr>
              <a:t>April </a:t>
            </a:r>
            <a:r>
              <a:rPr lang="en-US" i="1">
                <a:latin typeface="Arial"/>
                <a:cs typeface="Arial"/>
              </a:rPr>
              <a:t>12</a:t>
            </a:r>
            <a:r>
              <a:rPr lang="en-US" sz="1200" b="0" i="1">
                <a:latin typeface="Arial"/>
                <a:cs typeface="Arial"/>
              </a:rPr>
              <a:t> because that is when the community health worker suspected and recorded the case. If they got a different answer, have a brief discussion with them about it, ending with pointing them to the correct answer based on 7-1-7 definitions.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i="1">
                <a:latin typeface="Arial"/>
                <a:ea typeface="Calibri"/>
                <a:cs typeface="Arial"/>
              </a:rPr>
              <a:t>*** If there were any other groups with the same scenarios, ask if they have any additional questions or comments about the scenarios on this slide]. </a:t>
            </a:r>
            <a:endParaRPr lang="en-US" i="1">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81089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a:latin typeface="Arial"/>
                <a:ea typeface="Calibri"/>
                <a:cs typeface="Arial"/>
              </a:rPr>
              <a:t>Can you now share a bit about this scenario about the chat group, your answer, and why you decided on that answer?</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C – </a:t>
            </a:r>
            <a:r>
              <a:rPr lang="en-US" sz="1200" b="0" i="1">
                <a:latin typeface="Arial"/>
                <a:cs typeface="Arial"/>
              </a:rPr>
              <a:t>September 9</a:t>
            </a:r>
            <a:r>
              <a:rPr lang="en-US" sz="1200" b="0" i="1" baseline="30000">
                <a:latin typeface="Arial"/>
                <a:cs typeface="Arial"/>
              </a:rPr>
              <a:t>th</a:t>
            </a:r>
            <a:r>
              <a:rPr lang="en-US" sz="1200" b="0" i="1">
                <a:latin typeface="Arial"/>
                <a:cs typeface="Arial"/>
              </a:rPr>
              <a:t> when Jillian entered the information for investigation.  Even though Jillian learned about the </a:t>
            </a:r>
            <a:r>
              <a:rPr lang="en-US" i="1">
                <a:latin typeface="Arial"/>
                <a:cs typeface="Arial"/>
              </a:rPr>
              <a:t>WhatsApp</a:t>
            </a:r>
            <a:r>
              <a:rPr lang="en-US" sz="1200" b="0" i="1">
                <a:latin typeface="Arial"/>
                <a:cs typeface="Arial"/>
              </a:rPr>
              <a:t> message a day earlier, the public health system was notified about it when she entered the information for investigation on the 9</a:t>
            </a:r>
            <a:r>
              <a:rPr lang="en-US" sz="1200" b="0" i="1" baseline="30000">
                <a:latin typeface="Arial"/>
                <a:cs typeface="Arial"/>
              </a:rPr>
              <a:t>th</a:t>
            </a:r>
            <a:r>
              <a:rPr lang="en-US" sz="1200" b="0" i="1">
                <a:latin typeface="Arial"/>
                <a:cs typeface="Arial"/>
              </a:rPr>
              <a:t>.  If they got a different answer, have a brief discussion with them about it, ending with pointing them to the correct answer based on 7-1-7 definitions.]</a:t>
            </a:r>
          </a:p>
          <a:p>
            <a:pPr marL="0" indent="0" algn="just">
              <a:buNone/>
            </a:pPr>
            <a:endParaRPr lang="en-US">
              <a:latin typeface="Arial"/>
              <a:ea typeface="Calibri"/>
              <a:cs typeface="Arial"/>
            </a:endParaRPr>
          </a:p>
          <a:p>
            <a:pPr marL="0" indent="0" algn="just">
              <a:buNone/>
            </a:pPr>
            <a:endParaRPr lang="en-US">
              <a:latin typeface="Arial"/>
              <a:ea typeface="Calibri"/>
              <a:cs typeface="Arial"/>
            </a:endParaRPr>
          </a:p>
          <a:p>
            <a:pPr marL="0" indent="0" algn="just">
              <a:buNone/>
            </a:pPr>
            <a:r>
              <a:rPr lang="en-US">
                <a:latin typeface="Arial"/>
                <a:ea typeface="Calibri"/>
                <a:cs typeface="Arial"/>
              </a:rPr>
              <a:t>Now, let’s go through this last example.  </a:t>
            </a:r>
          </a:p>
          <a:p>
            <a:pPr marL="0" indent="0" algn="just">
              <a:buNone/>
            </a:pPr>
            <a:endParaRPr lang="en-US">
              <a:latin typeface="Arial"/>
              <a:ea typeface="Calibri"/>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i="1">
                <a:latin typeface="Arial"/>
                <a:ea typeface="Calibri"/>
                <a:cs typeface="Arial"/>
              </a:rPr>
              <a:t>[Note to moderator: the answer is D – </a:t>
            </a:r>
            <a:r>
              <a:rPr lang="en-US" sz="1200" b="0" i="1" baseline="0">
                <a:latin typeface="Arial"/>
                <a:cs typeface="Arial"/>
              </a:rPr>
              <a:t>October </a:t>
            </a:r>
            <a:r>
              <a:rPr lang="en-US" i="1">
                <a:latin typeface="Arial"/>
                <a:cs typeface="Arial"/>
              </a:rPr>
              <a:t>16</a:t>
            </a:r>
            <a:r>
              <a:rPr lang="en-US" sz="1200" b="0" i="1" baseline="0">
                <a:latin typeface="Arial"/>
                <a:cs typeface="Arial"/>
              </a:rPr>
              <a:t> when the </a:t>
            </a:r>
            <a:r>
              <a:rPr lang="en-US" sz="1200" b="0" i="1" baseline="0" err="1">
                <a:latin typeface="Arial"/>
                <a:cs typeface="Arial"/>
              </a:rPr>
              <a:t>SitRep</a:t>
            </a:r>
            <a:r>
              <a:rPr lang="en-US" sz="1200" b="0" i="1" baseline="0">
                <a:latin typeface="Arial"/>
                <a:cs typeface="Arial"/>
              </a:rPr>
              <a:t> was published, and the assessment level was deemed low.</a:t>
            </a:r>
            <a:r>
              <a:rPr lang="en-US" sz="1200" b="0" i="1">
                <a:latin typeface="Arial"/>
                <a:cs typeface="Arial"/>
              </a:rPr>
              <a:t> Participants may bring up that this shouldn’t even be considered an outbreak or other issues based on protocols/norms where they are from. This can lead to an interesting discussion, but try to keep the discussion short. If they got a different answer, have a brief discussion with them about it, ending with pointing them to the correct answer based on 7-1-7 definitions.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0">
              <a:latin typeface="Arial" panose="020B0604020202020204" pitchFamily="34" charset="0"/>
              <a:ea typeface="Calibri"/>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b="0" i="1">
                <a:latin typeface="Arial"/>
                <a:ea typeface="Calibri"/>
                <a:cs typeface="Arial"/>
              </a:rPr>
              <a:t>*** If there were any other groups with the same scenarios, ask if they have any additional questions or comments about the scenarios on this slide]. </a:t>
            </a:r>
            <a:endParaRPr lang="en-US" i="1">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a:p>
            <a:pPr marL="228600" indent="-228600" algn="just">
              <a:buAutoNum type="arabicPeriod"/>
            </a:pPr>
            <a:endParaRPr lang="en-US">
              <a:latin typeface="Arial"/>
              <a:ea typeface="Calibri"/>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59933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u="none" strike="noStrike">
                <a:solidFill>
                  <a:srgbClr val="000000"/>
                </a:solidFill>
                <a:effectLst/>
                <a:latin typeface="Arial" panose="020B0604020202020204" pitchFamily="34" charset="0"/>
              </a:rPr>
              <a:t>[Note to moderator: if there is time for a ~5 minute debrief, consider using the questions listed here as prompts for discussion.]</a:t>
            </a:r>
            <a:r>
              <a:rPr lang="en-US" b="0" i="1">
                <a:solidFill>
                  <a:srgbClr val="000000"/>
                </a:solidFill>
                <a:effectLst/>
                <a:latin typeface="Arial" panose="020B0604020202020204" pitchFamily="34" charset="0"/>
              </a:rPr>
              <a:t>​</a:t>
            </a:r>
            <a:endParaRPr lang="en-US" i="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So, we have a few tips with do's and don’ts based on the experience countries and jurisdictions have had in implementing 7-1-7.  </a:t>
            </a:r>
          </a:p>
          <a:p>
            <a:endParaRPr lang="en-US">
              <a:latin typeface="Arial"/>
              <a:cs typeface="Arial"/>
            </a:endParaRPr>
          </a:p>
          <a:p>
            <a:r>
              <a:rPr lang="en-US">
                <a:latin typeface="Arial"/>
                <a:cs typeface="Arial"/>
              </a:rPr>
              <a:t>[CLICK]</a:t>
            </a:r>
            <a:endParaRPr lang="en-US">
              <a:cs typeface="Arial"/>
            </a:endParaRPr>
          </a:p>
          <a:p>
            <a:endParaRPr lang="en-US"/>
          </a:p>
          <a:p>
            <a:pPr marL="171450" indent="-171450">
              <a:buFont typeface="Calibri"/>
              <a:buChar char="-"/>
            </a:pPr>
            <a:r>
              <a:rPr lang="en-US">
                <a:latin typeface="Arial"/>
                <a:cs typeface="Arial"/>
              </a:rPr>
              <a:t>First, do not neglect narratives when collecting 7-1-7 data. This will require training staff and monitoring the data collection for missing data, especially since collecting narratives may not have been a normal part of data collection previously. Do collect narrative information from those with on the ground knowledge for each 7-1-7 interval.  </a:t>
            </a:r>
          </a:p>
          <a:p>
            <a:pPr marL="171450" indent="-171450">
              <a:buFont typeface="Calibri"/>
              <a:buChar char="-"/>
            </a:pPr>
            <a:endParaRPr lang="en-US">
              <a:latin typeface="Arial"/>
              <a:cs typeface="Arial"/>
            </a:endParaRPr>
          </a:p>
          <a:p>
            <a:pPr marL="171450" indent="-171450">
              <a:buFont typeface="Calibri"/>
              <a:buChar char="-"/>
            </a:pPr>
            <a:r>
              <a:rPr lang="en-US">
                <a:latin typeface="Arial"/>
                <a:cs typeface="Arial"/>
              </a:rPr>
              <a:t>[CLICK]</a:t>
            </a:r>
          </a:p>
          <a:p>
            <a:endParaRPr lang="en-US"/>
          </a:p>
          <a:p>
            <a:pPr marL="171450" indent="-171450">
              <a:buFont typeface="Calibri"/>
              <a:buChar char="-"/>
            </a:pPr>
            <a:r>
              <a:rPr lang="en-US">
                <a:latin typeface="Arial"/>
                <a:cs typeface="Arial"/>
              </a:rPr>
              <a:t>The second tip is to not get fixated on the numbers. Of course, you want to know if something took 5 days versus 30 days, but don’t fixate on whether it was 39 vs. 40 or frankly even 6 vs. 8. What is important are the bottlenecks and enablers, and treating every outbreak as an opportunity to improve performance. This is why we also say collect bottlenecks and enablers for each interval. For example, if detection happened in 3 days, you may think “Great! We met the target”. But what was the reason it was 3 days and not 1? Were there bottlenecks to consider here? </a:t>
            </a:r>
            <a:endParaRPr lang="en-US">
              <a:cs typeface="Arial" panose="020B0604020202020204" pitchFamily="34" charset="0"/>
            </a:endParaRPr>
          </a:p>
          <a:p>
            <a:endParaRPr lang="en-US">
              <a:latin typeface="Arial"/>
              <a:cs typeface="Arial"/>
            </a:endParaRPr>
          </a:p>
          <a:p>
            <a:r>
              <a:rPr lang="en-US">
                <a:latin typeface="Arial"/>
                <a:cs typeface="Arial"/>
              </a:rPr>
              <a:t>This helps keep the focus on performance improvement – how can we keep getting faster. Often even when you meet the target, you could have been faster. And if you did not meet the target, there were still things that were enablers that did not slow you down even more. What we found is that when countries do this, they find that even when things are slow, there are parts of the system that are working well. And that is equally important for performance improvement because it helps create an evidence base for what is working.  </a:t>
            </a:r>
            <a:endParaRPr lang="en-US">
              <a:cs typeface="Arial" panose="020B0604020202020204" pitchFamily="34" charset="0"/>
            </a:endParaRPr>
          </a:p>
          <a:p>
            <a:endParaRPr lang="en-US"/>
          </a:p>
          <a:p>
            <a:r>
              <a:rPr lang="en-US">
                <a:latin typeface="Arial"/>
                <a:cs typeface="Arial"/>
              </a:rPr>
              <a:t>[CLICK]</a:t>
            </a:r>
          </a:p>
          <a:p>
            <a:endParaRPr lang="en-US"/>
          </a:p>
          <a:p>
            <a:pPr marL="171450" indent="-171450">
              <a:buFont typeface="Calibri"/>
              <a:buChar char="-"/>
            </a:pPr>
            <a:r>
              <a:rPr lang="en-US">
                <a:latin typeface="Arial"/>
                <a:cs typeface="Arial"/>
              </a:rPr>
              <a:t>Now this last one is again about making sure all 3 intervals – detection, notification, and early response – are prioritized for high-quality data collection and for assessing bottlenecks. Where 7-1-7 is situated in the public health system may matter for this. Ideally the 7-1-7 team will be situated in a part of the system where surveillance and response meet – like an emergency operation center or similar structure. But if, let’s say, 7-1-7 is situated within the surveillance team, then the 7-1-7 team may need to pay special attention to how the 7-1-7 early response actions are recorded to make sure that the right people are involved and that high-quality data is being recorded for the early response actions.  </a:t>
            </a:r>
          </a:p>
          <a:p>
            <a:endParaRPr lang="en-US"/>
          </a:p>
          <a:p>
            <a:endParaRPr lang="en-US"/>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7810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let’s talk about the next step, which is identifying bottlenecks and enablers. This is a critical step for the ultimate goal of performance improvement, and what we’ve been learning from countries and jurisdictions implementing 7-1-7 is that doing this step is very important, but not as easy as it looks.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65229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ea typeface="Calibri"/>
                <a:cs typeface="Arial"/>
              </a:rPr>
              <a:t>We went over this earlier, but I want to quickly review these definitions here again. </a:t>
            </a:r>
            <a:endParaRPr lang="en-US">
              <a:latin typeface="Arial"/>
              <a:cs typeface="Arial"/>
            </a:endParaRPr>
          </a:p>
          <a:p>
            <a:endParaRPr lang="en-US">
              <a:latin typeface="Calibri"/>
              <a:ea typeface="Calibri"/>
              <a:cs typeface="Calibri"/>
            </a:endParaRPr>
          </a:p>
          <a:p>
            <a:endParaRPr lang="en-US">
              <a:latin typeface="Calibri"/>
              <a:ea typeface="Calibri"/>
              <a:cs typeface="Calibri"/>
            </a:endParaRPr>
          </a:p>
          <a:p>
            <a:r>
              <a:rPr lang="en-US">
                <a:latin typeface="Arial"/>
                <a:cs typeface="Arial"/>
              </a:rPr>
              <a:t>Remember that 7-1-7 bottlenecks are barriers, challenges or other obstacles that delay detection notification or early response activities. And the flip side is that enablers are processes, systems, relationships or other factors that facilitate prompt action, prompt detection, notification, or early response activities.  </a:t>
            </a:r>
          </a:p>
          <a:p>
            <a:endParaRPr lang="en-US">
              <a:latin typeface="Arial"/>
              <a:cs typeface="Arial"/>
            </a:endParaRPr>
          </a:p>
          <a:p>
            <a:r>
              <a:rPr lang="en-US">
                <a:latin typeface="Arial"/>
                <a:cs typeface="Arial"/>
              </a:rPr>
              <a:t>So, bottlenecks help us find what's not working well, and enablers help us find what is working well. </a:t>
            </a:r>
            <a:endParaRPr lang="en-US"/>
          </a:p>
          <a:p>
            <a:endParaRPr lang="en-US">
              <a:cs typeface="Arial"/>
            </a:endParaRPr>
          </a:p>
          <a:p>
            <a:r>
              <a:rPr lang="en-US">
                <a:latin typeface="Arial"/>
                <a:cs typeface="Arial"/>
              </a:rPr>
              <a:t>[CLICK]</a:t>
            </a:r>
            <a:br>
              <a:rPr lang="en-US">
                <a:cs typeface="Arial"/>
              </a:rPr>
            </a:br>
            <a:br>
              <a:rPr lang="en-US">
                <a:cs typeface="Arial"/>
              </a:rPr>
            </a:br>
            <a:r>
              <a:rPr lang="en-US">
                <a:latin typeface="Arial"/>
                <a:cs typeface="Arial"/>
              </a:rPr>
              <a:t>It is important to note that bottlenecks and enablers may be technical, operational, or political. </a:t>
            </a:r>
          </a:p>
          <a:p>
            <a:endParaRPr lang="en-US"/>
          </a:p>
          <a:p>
            <a:endParaRPr lang="en-US">
              <a:ea typeface="Calibri"/>
              <a:cs typeface="Arial"/>
            </a:endParaRPr>
          </a:p>
          <a:p>
            <a:endParaRPr lang="en-US">
              <a:ea typeface="Calibri"/>
              <a:cs typeface="Arial"/>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51326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B1F96-79D3-5256-AE70-605584BDC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98121C-EC28-77C3-705E-2674C1BEF6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6C7EEA-72B7-CE81-2056-82588B497F68}"/>
              </a:ext>
            </a:extLst>
          </p:cNvPr>
          <p:cNvSpPr>
            <a:spLocks noGrp="1"/>
          </p:cNvSpPr>
          <p:nvPr>
            <p:ph type="body" idx="1"/>
          </p:nvPr>
        </p:nvSpPr>
        <p:spPr/>
        <p:txBody>
          <a:bodyPr/>
          <a:lstStyle/>
          <a:p>
            <a:r>
              <a:rPr lang="en-US">
                <a:latin typeface="Arial"/>
                <a:cs typeface="Arial"/>
              </a:rPr>
              <a:t>I want to pause again to highlight the importance of bottlenecks for performance improvement. Without a good bottleneck analysis, it is very hard to identify the right corrective actions, and the performance improvement cycle breaks down. </a:t>
            </a:r>
            <a:endParaRPr lang="en-US"/>
          </a:p>
          <a:p>
            <a:endParaRPr lang="en-US">
              <a:latin typeface="Arial"/>
              <a:cs typeface="Arial"/>
            </a:endParaRPr>
          </a:p>
          <a:p>
            <a:r>
              <a:rPr lang="en-US">
                <a:latin typeface="Arial"/>
                <a:cs typeface="Arial"/>
              </a:rPr>
              <a:t>A good bottleneck analysis is not overly difficult to do, but requires having both the right information and knowing how to get to the root cause. So in this section we’re going to talk briefly about what makes a good bottleneck analysis, because this is a large part of what will make performance improvement effective or ineffective.  </a:t>
            </a:r>
            <a:endParaRPr lang="en-US">
              <a:cs typeface="Arial"/>
            </a:endParaRPr>
          </a:p>
          <a:p>
            <a:endParaRPr lang="en-US"/>
          </a:p>
          <a:p>
            <a:endParaRPr lang="en-US"/>
          </a:p>
        </p:txBody>
      </p:sp>
      <p:sp>
        <p:nvSpPr>
          <p:cNvPr id="4" name="Slide Number Placeholder 3">
            <a:extLst>
              <a:ext uri="{FF2B5EF4-FFF2-40B4-BE49-F238E27FC236}">
                <a16:creationId xmlns:a16="http://schemas.microsoft.com/office/drawing/2014/main" id="{2B96C642-F4B1-CBB5-C935-300F2DD1AC1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477259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Let’s review this Ebola outbreak in Uganda from 2022 again. I’m going to highlight a couple of important bottlenecks that emerged through Uganda’s use of 7-1-7 in real time for an Early Action Review.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The first is that through the investigation, as I mentioned in the previous section, they found an important bottleneck related to lack of knowledge of IDSR suspected case definitions at private health facilitates. They also had other bottlenecks around community-based surveillance fatigue due to covid, and lack of clear roles for some situations around suspected cases. On the response side, they found they did not have fully functional isolation units, and delays in accessing funds for rapid response teams to do contact tracing.</a:t>
            </a:r>
          </a:p>
          <a:p>
            <a:endParaRPr lang="en-US"/>
          </a:p>
          <a:p>
            <a:r>
              <a:rPr lang="en-US">
                <a:latin typeface="Arial"/>
                <a:cs typeface="Arial"/>
              </a:rPr>
              <a:t>They also found what was working well in their system. Even though the detection took 46 days, they looked at the enablers that meant it didn’t take even longer, and found several strengths across all three 7-1-7 intervals for the regional hospital’s role in speeding up detection, notification, and early response. We’ll go into the actions for this outbreak in the next section.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849816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en-US" i="1">
                <a:solidFill>
                  <a:srgbClr val="000000"/>
                </a:solidFill>
                <a:latin typeface="Arial"/>
                <a:cs typeface="Arial"/>
              </a:rPr>
              <a:t>[Note to moderator: adjust this slide as needed, including editing day 4 if planning or teach-back activities are not included in the workshop].  </a:t>
            </a:r>
            <a:endParaRPr lang="en-US" i="1">
              <a:solidFill>
                <a:srgbClr val="444444"/>
              </a:solidFill>
              <a:latin typeface="Arial"/>
              <a:cs typeface="Arial"/>
            </a:endParaRPr>
          </a:p>
          <a:p>
            <a:r>
              <a:rPr lang="en-US">
                <a:solidFill>
                  <a:srgbClr val="000000"/>
                </a:solidFill>
                <a:latin typeface="Arial"/>
                <a:cs typeface="Arial"/>
              </a:rPr>
              <a:t> </a:t>
            </a:r>
            <a:endParaRPr lang="en-US">
              <a:latin typeface="Arial"/>
              <a:cs typeface="Arial"/>
            </a:endParaRPr>
          </a:p>
          <a:p>
            <a:r>
              <a:rPr lang="en-US">
                <a:solidFill>
                  <a:srgbClr val="000000"/>
                </a:solidFill>
                <a:latin typeface="Arial"/>
                <a:cs typeface="Arial"/>
              </a:rPr>
              <a:t>Welcome to day 2 of our training!  </a:t>
            </a:r>
            <a:endParaRPr lang="en-US">
              <a:solidFill>
                <a:srgbClr val="444444"/>
              </a:solidFill>
              <a:latin typeface="Arial"/>
              <a:cs typeface="Arial"/>
            </a:endParaRPr>
          </a:p>
          <a:p>
            <a:endParaRPr lang="en-US">
              <a:solidFill>
                <a:srgbClr val="000000"/>
              </a:solidFill>
              <a:latin typeface="Arial"/>
              <a:cs typeface="Arial"/>
            </a:endParaRPr>
          </a:p>
          <a:p>
            <a:r>
              <a:rPr lang="en-US">
                <a:solidFill>
                  <a:srgbClr val="000000"/>
                </a:solidFill>
                <a:latin typeface="Arial"/>
                <a:cs typeface="Arial"/>
              </a:rPr>
              <a:t>Today</a:t>
            </a:r>
            <a:r>
              <a:rPr lang="en-US" b="0" i="0" u="none" strike="noStrike">
                <a:solidFill>
                  <a:srgbClr val="000000"/>
                </a:solidFill>
                <a:effectLst/>
                <a:latin typeface="Arial"/>
                <a:cs typeface="Arial"/>
              </a:rPr>
              <a:t>, we are going to discuss three of the five steps for using the 7-1-7 target. We’ll go through 7-1-7 data collection, how to conduct good bottleneck and enabler analyses, and how to determine immediate and longer-term actions.  </a:t>
            </a:r>
            <a:endParaRPr lang="en-US" b="0" i="0">
              <a:solidFill>
                <a:srgbClr val="444444"/>
              </a:solidFill>
              <a:effectLst/>
              <a:latin typeface="Arial"/>
              <a:cs typeface="Arial"/>
            </a:endParaRPr>
          </a:p>
          <a:p>
            <a:pPr algn="l" rtl="0" fontAlgn="base">
              <a:buNone/>
            </a:pPr>
            <a:endParaRPr lang="en-US" b="0" i="0">
              <a:solidFill>
                <a:srgbClr val="444444"/>
              </a:solidFill>
              <a:effectLst/>
              <a:latin typeface="Arial" panose="020B0604020202020204" pitchFamily="34" charset="0"/>
            </a:endParaRPr>
          </a:p>
          <a:p>
            <a:pPr algn="l" rtl="0" fontAlgn="base">
              <a:buNone/>
            </a:pPr>
            <a:r>
              <a:rPr lang="en-US" b="0" i="0">
                <a:solidFill>
                  <a:srgbClr val="444444"/>
                </a:solidFill>
                <a:effectLst/>
                <a:latin typeface="Arial"/>
                <a:cs typeface="Arial"/>
              </a:rPr>
              <a:t>Tomorrow, </a:t>
            </a:r>
            <a:r>
              <a:rPr lang="en-US" b="0" i="0" u="none" strike="noStrike">
                <a:solidFill>
                  <a:srgbClr val="000000"/>
                </a:solidFill>
                <a:effectLst/>
                <a:latin typeface="Arial"/>
                <a:cs typeface="Arial"/>
              </a:rPr>
              <a:t>we’ll finish discussing the 7-1-7 use steps, focusing on how 7-1-7 data can be consolidated across outbreaks, actions can be tracked, and 7-1-7 findings can be used to inform planning and financing. We’ll also go over the components of adopting 7-1-7 into routine systems. </a:t>
            </a:r>
            <a:r>
              <a:rPr lang="en-US" b="0" i="0">
                <a:solidFill>
                  <a:srgbClr val="444444"/>
                </a:solidFill>
                <a:effectLst/>
                <a:latin typeface="Arial"/>
                <a:cs typeface="Arial"/>
              </a:rPr>
              <a:t>​</a:t>
            </a:r>
          </a:p>
          <a:p>
            <a:pPr algn="l" rtl="0" fontAlgn="base">
              <a:buNone/>
            </a:pPr>
            <a:r>
              <a:rPr lang="en-US" b="0" i="0">
                <a:solidFill>
                  <a:srgbClr val="444444"/>
                </a:solidFill>
                <a:effectLst/>
                <a:latin typeface="Arial"/>
                <a:cs typeface="Arial"/>
              </a:rPr>
              <a:t>​</a:t>
            </a:r>
          </a:p>
          <a:p>
            <a:pPr fontAlgn="base"/>
            <a:r>
              <a:rPr lang="en-US" b="0" i="0" u="none" strike="noStrike">
                <a:solidFill>
                  <a:srgbClr val="000000"/>
                </a:solidFill>
                <a:effectLst/>
                <a:latin typeface="Arial"/>
                <a:cs typeface="Arial"/>
              </a:rPr>
              <a:t>On the last day, we’ll continue planning discussions, and will have </a:t>
            </a:r>
            <a:r>
              <a:rPr lang="en-US">
                <a:solidFill>
                  <a:srgbClr val="000000"/>
                </a:solidFill>
                <a:latin typeface="Arial"/>
                <a:cs typeface="Arial"/>
              </a:rPr>
              <a:t>time for some teach-back exercises.  </a:t>
            </a:r>
            <a:endParaRPr lang="en-US">
              <a:solidFill>
                <a:srgbClr val="444444"/>
              </a:solidFill>
              <a:latin typeface="Arial"/>
              <a:ea typeface="Calibri"/>
              <a:cs typeface="Arial"/>
            </a:endParaRPr>
          </a:p>
          <a:p>
            <a:r>
              <a:rPr lang="en-US" b="0" i="0">
                <a:solidFill>
                  <a:srgbClr val="444444"/>
                </a:solidFill>
                <a:effectLst/>
                <a:latin typeface="Arial"/>
                <a:cs typeface="Arial"/>
              </a:rPr>
              <a:t>​</a:t>
            </a:r>
            <a:endParaRPr lang="en-US" b="0" i="0">
              <a:solidFill>
                <a:srgbClr val="444444"/>
              </a:solidFill>
              <a:effectLst/>
              <a:latin typeface="Arial"/>
              <a:ea typeface="Calibri"/>
              <a:cs typeface="Arial"/>
            </a:endParaRPr>
          </a:p>
          <a:p>
            <a:pPr algn="l" rtl="0" fontAlgn="base">
              <a:buNone/>
            </a:pPr>
            <a:r>
              <a:rPr lang="en-US" b="0" i="0" u="none" strike="noStrike">
                <a:solidFill>
                  <a:srgbClr val="000000"/>
                </a:solidFill>
                <a:effectLst/>
                <a:latin typeface="Arial"/>
                <a:cs typeface="Arial"/>
              </a:rPr>
              <a:t>Throughout the sessions, we have woven in lessons from countries and jurisdictions who have adopted and used 7-1-7 in the last few years. </a:t>
            </a:r>
            <a:r>
              <a:rPr lang="en-US" b="0" i="0">
                <a:solidFill>
                  <a:srgbClr val="444444"/>
                </a:solidFill>
                <a:effectLst/>
                <a:latin typeface="Arial"/>
                <a:cs typeface="Arial"/>
              </a:rPr>
              <a:t>​</a:t>
            </a:r>
          </a:p>
          <a:p>
            <a:pPr algn="l" rtl="0" fontAlgn="base"/>
            <a:r>
              <a:rPr lang="en-US" b="0" i="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take a look at another example now. This one is of diphtheria in 2 states in Nigeria. This is an interesting example because it shows how different the experiences of two neighboring states can be for timeliness, and that for the sample outbreak the metrics and bottlenecks may look very different.</a:t>
            </a:r>
          </a:p>
          <a:p>
            <a:endParaRPr lang="en-US"/>
          </a:p>
          <a:p>
            <a:r>
              <a:rPr lang="en-US">
                <a:latin typeface="Arial"/>
                <a:cs typeface="Arial"/>
              </a:rPr>
              <a:t>[CLICK]</a:t>
            </a:r>
          </a:p>
          <a:p>
            <a:endParaRPr lang="en-US"/>
          </a:p>
          <a:p>
            <a:r>
              <a:rPr lang="en-US">
                <a:latin typeface="Arial"/>
                <a:cs typeface="Arial"/>
              </a:rPr>
              <a:t>In this outbreak, state 2 detected a diphtheria outbreak quickly – in 5 days. As they conducted the investigation, they realized that this outbreak may have spread from their neighboring state. It turns out, the neighboring state was having a diphtheria outbreak, but due to a few bottlenecks – including around surveillance, clinical suspicion, and weak lab capacity – this outbreak had gone undetected until they learned about State 2’s outbreak. However, once they learned about it, they immediately notified the appropriate public health authorities for response from the national level. On the other hand, state 2, which had detected the outbreak quickly, did not notify due to inadequate communication between the state and the national level. Both states also had enablers for the intervals where they moved quickly. The national level supported a response and the 7-1-7 analysis identified a few bottlenecks that could have made the response faster. </a:t>
            </a:r>
          </a:p>
          <a:p>
            <a:endParaRPr lang="en-US"/>
          </a:p>
          <a:p>
            <a:r>
              <a:rPr lang="en-US">
                <a:latin typeface="Arial"/>
                <a:cs typeface="Arial"/>
              </a:rPr>
              <a:t>This type of analysis, across states, let each state see what was working well and not working well, and for what didn’t work well, they had a neighboring example of what systems and processes helped enable timeliness.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18189459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0">
                <a:latin typeface="Arial"/>
                <a:cs typeface="Arial"/>
              </a:rPr>
              <a:t>Let’s take a moment to review a few tips for identifying bottlenecks and enablers.  </a:t>
            </a:r>
          </a:p>
          <a:p>
            <a:pPr algn="just"/>
            <a:endParaRPr lang="en-US" b="0">
              <a:latin typeface="Arial"/>
              <a:cs typeface="Arial"/>
            </a:endParaRPr>
          </a:p>
          <a:p>
            <a:pPr marL="171450" indent="-171450" algn="just">
              <a:buFont typeface="Calibri"/>
              <a:buChar char="-"/>
            </a:pPr>
            <a:r>
              <a:rPr lang="en-US" b="0">
                <a:latin typeface="Arial"/>
                <a:cs typeface="Arial"/>
              </a:rPr>
              <a:t>First is to make sure bottlenecks and enablers are discussed for EACH of the 7-1-7 intervals, whether or not the target was met. If the target was met, there may still be bottlenecks that prevented the response from being even faster, and enablers can help document what is working well in the system. If the target was not met, the bottlenecks are important for identifying what causes delays, while enablers can still point out part of the system that are working so that the delay wasn’t even longer. You’ll see in the 7-1-7 Assessment </a:t>
            </a:r>
            <a:r>
              <a:rPr lang="en-US">
                <a:latin typeface="Arial"/>
                <a:cs typeface="Arial"/>
              </a:rPr>
              <a:t>Tool</a:t>
            </a:r>
            <a:r>
              <a:rPr lang="en-US" b="0">
                <a:latin typeface="Arial"/>
                <a:cs typeface="Arial"/>
              </a:rPr>
              <a:t>, there are 6 boxes to fill out in that section: bottlenecks for detection, notification, and early response and enablers for the same intervals. Aim to complete all of the boxes.  </a:t>
            </a:r>
          </a:p>
          <a:p>
            <a:pPr algn="just"/>
            <a:endParaRPr lang="en-US" b="0">
              <a:latin typeface="Arial"/>
              <a:cs typeface="Arial"/>
            </a:endParaRPr>
          </a:p>
          <a:p>
            <a:pPr marL="171450" indent="-171450" algn="just">
              <a:buFont typeface="Calibri"/>
              <a:buChar char="-"/>
            </a:pPr>
            <a:r>
              <a:rPr lang="en-US" b="0">
                <a:latin typeface="Arial"/>
                <a:cs typeface="Arial"/>
              </a:rPr>
              <a:t>Second, make sure to use the narratives that were documented during data collection. The purpose of these narratives is to help tell a story about timeliness for the outbreak – what happened when and why.  </a:t>
            </a:r>
          </a:p>
          <a:p>
            <a:pPr algn="just"/>
            <a:endParaRPr lang="en-US" b="0">
              <a:latin typeface="Arial"/>
              <a:cs typeface="Arial"/>
            </a:endParaRPr>
          </a:p>
          <a:p>
            <a:pPr marL="171450" indent="-171450" algn="just">
              <a:buFont typeface="Calibri"/>
              <a:buChar char="-"/>
            </a:pPr>
            <a:r>
              <a:rPr lang="en-US">
                <a:latin typeface="Arial"/>
                <a:cs typeface="Arial"/>
              </a:rPr>
              <a:t>Lastly, hold participatory sessions if possible with those on the ground who were involved in the investigation and early response. It is likely that no one person will have all of the information, especially nuanced information, on what caused delays during all three intervals. If participatory sessions are not possible, be sure to collect information from as many relevant people knowledgeable about the outbreak as possible.  </a:t>
            </a:r>
            <a:endParaRPr lang="en-US" b="0">
              <a:latin typeface="Arial"/>
              <a:cs typeface="Arial"/>
            </a:endParaRPr>
          </a:p>
          <a:p>
            <a:pPr algn="just"/>
            <a:endParaRPr lang="en-US" b="1">
              <a:latin typeface="Arial"/>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1166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18FFD-9397-1C46-CA01-2F4700CBA7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169827-E6EC-677A-9227-FBC1A5426A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BA662A-C6EC-75B6-A7BC-ECAC84ADF3F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So, what criteria should bottlenecks meet for them to be as useful as possible for performance improvement?  They should…</a:t>
            </a:r>
            <a:br>
              <a:rPr lang="en-US">
                <a:cs typeface="Arial"/>
              </a:rPr>
            </a:br>
            <a:br>
              <a:rPr lang="en-US">
                <a:cs typeface="Arial"/>
              </a:rPr>
            </a:br>
            <a:r>
              <a:rPr lang="en-US">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Tx/>
              <a:buNone/>
            </a:pPr>
            <a:r>
              <a:rPr lang="en-US">
                <a:latin typeface="Arial"/>
                <a:cs typeface="Arial"/>
              </a:rPr>
              <a:t>Be specific. Vague bottlenecks are difficult if not impossible to act 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pPr marL="0" indent="0">
              <a:buFont typeface="Arial" panose="020B0604020202020204" pitchFamily="34" charset="0"/>
              <a:buNone/>
            </a:pPr>
            <a:endParaRPr lang="en-US">
              <a:cs typeface="Arial"/>
            </a:endParaRPr>
          </a:p>
          <a:p>
            <a:r>
              <a:rPr lang="en-US">
                <a:latin typeface="Arial"/>
                <a:cs typeface="Arial"/>
              </a:rPr>
              <a:t>Be actionable. We want to get to bottlenecks for which no action can be taken.  </a:t>
            </a:r>
          </a:p>
          <a:p>
            <a:pPr marL="0" indent="0">
              <a:buFont typeface="Arial" panose="020B0604020202020204" pitchFamily="34" charset="0"/>
              <a:buNone/>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en-US">
                <a:latin typeface="Arial"/>
                <a:cs typeface="Arial"/>
              </a:rPr>
              <a:t>Identify root causes. We don’t want to take action at the superficial level, but want to really understand the root cause behind delays. Up to the point of them being actionable.</a:t>
            </a:r>
          </a:p>
          <a:p>
            <a:pPr marL="0" indent="0">
              <a:buFont typeface="Arial" panose="020B0604020202020204" pitchFamily="34" charset="0"/>
              <a:buNone/>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indent="0">
              <a:buFont typeface="Arial" panose="020B0604020202020204" pitchFamily="34" charset="0"/>
              <a:buNone/>
            </a:pPr>
            <a:r>
              <a:rPr lang="en-US">
                <a:latin typeface="Arial"/>
                <a:cs typeface="Arial"/>
              </a:rPr>
              <a:t>Focus on the system level. We’re not looking for villains or heroes, we’re looking at causes and systems. So the bottleneck should focus not on individuals, but the system-level.  </a:t>
            </a:r>
          </a:p>
          <a:p>
            <a:pPr marL="0" indent="0">
              <a:buFont typeface="Arial" panose="020B0604020202020204" pitchFamily="34" charset="0"/>
              <a:buNone/>
            </a:pPr>
            <a:endParaRPr lang="en-US">
              <a:cs typeface="Arial"/>
            </a:endParaRPr>
          </a:p>
          <a:p>
            <a:r>
              <a:rPr lang="en-US">
                <a:latin typeface="Arial"/>
                <a:cs typeface="Arial"/>
              </a:rPr>
              <a:t>[CLICK]</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If there isn’t enough information to be able to identify bottlenecks that meet these criteria, then quickly seek more information from those knowledgeable about what was happening on the ground. Without adequate information, effective performance improvement is much harder.  </a:t>
            </a:r>
          </a:p>
          <a:p>
            <a:endParaRPr lang="en-US">
              <a:cs typeface="Arial"/>
            </a:endParaRPr>
          </a:p>
          <a:p>
            <a:pPr>
              <a:defRPr/>
            </a:pPr>
            <a:r>
              <a:rPr lang="en-US">
                <a:latin typeface="Arial"/>
                <a:cs typeface="Arial"/>
              </a:rPr>
              <a:t>[CLICK]</a:t>
            </a:r>
            <a:br>
              <a:rPr lang="en-US">
                <a:cs typeface="Arial"/>
              </a:rPr>
            </a:br>
            <a:br>
              <a:rPr lang="en-US">
                <a:cs typeface="Arial"/>
              </a:rPr>
            </a:br>
            <a:r>
              <a:rPr lang="en-US">
                <a:latin typeface="Arial"/>
                <a:cs typeface="Arial"/>
              </a:rPr>
              <a:t>Now, I’ve picked out a couple of bottlenecks from the 7-1-7 measles tabletop exercise. For the sake of keeping that tabletop exercise simple, some of the bottlenecks in it were vague or suggested some kind of delay but didn’t explain why. </a:t>
            </a:r>
          </a:p>
          <a:p>
            <a:pPr>
              <a:defRPr/>
            </a:pPr>
            <a:endParaRPr lang="en-US">
              <a:latin typeface="Arial"/>
              <a:cs typeface="Arial"/>
            </a:endParaRPr>
          </a:p>
          <a:p>
            <a:pPr marL="0" marR="0" lvl="0" indent="0" algn="l" defTabSz="914400">
              <a:lnSpc>
                <a:spcPct val="100000"/>
              </a:lnSpc>
              <a:spcBef>
                <a:spcPts val="0"/>
              </a:spcBef>
              <a:spcAft>
                <a:spcPts val="0"/>
              </a:spcAft>
              <a:buClrTx/>
              <a:buSzTx/>
              <a:buFontTx/>
              <a:buNone/>
              <a:tabLst/>
              <a:defRPr/>
            </a:pPr>
            <a:r>
              <a:rPr lang="en-US">
                <a:latin typeface="Arial"/>
                <a:cs typeface="Arial"/>
              </a:rPr>
              <a:t>Let’s start with the specimen transport delay. In this scenario, we had stated that there was a 2-day difference between when the sample was sent to when it arrived at the lab. If you were on the ground doing an investigation and collecting information, including narratives relevant for 7-1-7, you would want to dig into this more because “specimen transport delay” is not helpful, it’s not actionable. What can we even propose as a corrective action? We don’t know because the bottleneck is too vague. Now let’s say we found out more and discovered that the sample was delayed for two days because there was a lack of protocol for weekend delivery of samples to the national lab – this is something that meets the criteria for a good bottleneck and one for which actions can be identified to prevent similar delays in the future. I just made up that actionable bottleneck, and soon you’re going to do a similar exercise where you’ll come up with your own, different, set of reasons for such a delay to get you thinking about how to do bottleneck analyses.  </a:t>
            </a: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en-US">
                <a:latin typeface="Arial"/>
                <a:cs typeface="Arial"/>
              </a:rPr>
              <a:t>[CLICK]</a:t>
            </a:r>
            <a:br>
              <a:rPr lang="en-US">
                <a:cs typeface="Arial"/>
              </a:rPr>
            </a:br>
            <a:br>
              <a:rPr lang="en-US">
                <a:cs typeface="Arial"/>
              </a:rPr>
            </a:br>
            <a:r>
              <a:rPr lang="en-US">
                <a:latin typeface="Arial"/>
                <a:cs typeface="Arial"/>
              </a:rPr>
              <a:t>Another example is a delay in risk communication activities as part of the response. Just saying there was a delay is vague and not actionable. By specifying that it was due to a lack of key pre-translated materials in local languages, this again turns it into a bottleneck that others can use to identify and develop relevant actions for performance improvement.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Something to keep in mind about bottlenecks is that documenting them also contribute to building an evidence base of what is adding time to detection, notification, or early response even if they may be the norm at the time in the country or jurisdiction, because this can help with advocacy for longer term actions. </a:t>
            </a:r>
          </a:p>
          <a:p>
            <a:endParaRPr lang="en-US">
              <a:cs typeface="Arial"/>
            </a:endParaRPr>
          </a:p>
          <a:p>
            <a:r>
              <a:rPr lang="en-US">
                <a:latin typeface="Arial"/>
                <a:cs typeface="Arial"/>
              </a:rPr>
              <a:t>[CLICK]</a:t>
            </a:r>
          </a:p>
          <a:p>
            <a:br>
              <a:rPr lang="en-US">
                <a:cs typeface="Arial"/>
              </a:rPr>
            </a:br>
            <a:r>
              <a:rPr lang="en-US">
                <a:latin typeface="Arial"/>
                <a:cs typeface="Arial"/>
              </a:rPr>
              <a:t>I know a lot of what I’ve said on this slide might sound obvious, but vague and non-actionable bottlenecks are a common challenge. Even countries that have been doing 7-1-7 for a while have found that they need to remain vigilant about the quality of their bottleneck analyses. Like I said before, doing a good bottleneck analysis is not difficult, but it requires the right data and knowing how to get to an actionable root cause.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39EC6355-4D90-0BE7-79DC-8C74B6D585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451880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There are a few different ways to get to the root cause. Here we’d like to show you the 5 why’s approach.  </a:t>
            </a:r>
          </a:p>
          <a:p>
            <a:endParaRPr lang="en-US"/>
          </a:p>
          <a:p>
            <a:r>
              <a:rPr lang="en-US">
                <a:latin typeface="Arial"/>
                <a:cs typeface="Arial"/>
              </a:rPr>
              <a:t>[CLICK]</a:t>
            </a:r>
          </a:p>
          <a:p>
            <a:endParaRPr lang="en-US"/>
          </a:p>
          <a:p>
            <a:r>
              <a:rPr lang="en-US">
                <a:latin typeface="Arial"/>
                <a:cs typeface="Arial"/>
              </a:rPr>
              <a:t>Let’s take an example from outside the world of health. Why was I late to work today?</a:t>
            </a:r>
          </a:p>
          <a:p>
            <a:endParaRPr lang="en-US"/>
          </a:p>
          <a:p>
            <a:r>
              <a:rPr lang="en-US">
                <a:latin typeface="Arial"/>
                <a:cs typeface="Arial"/>
              </a:rPr>
              <a:t>[CLICK]</a:t>
            </a:r>
          </a:p>
          <a:p>
            <a:endParaRPr lang="en-US"/>
          </a:p>
          <a:p>
            <a:r>
              <a:rPr lang="en-US">
                <a:latin typeface="Arial"/>
                <a:cs typeface="Arial"/>
              </a:rPr>
              <a:t>I missed the bus? Why?</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en-US">
                <a:latin typeface="Arial"/>
                <a:cs typeface="Arial"/>
              </a:rPr>
              <a:t>[CLICK]</a:t>
            </a:r>
          </a:p>
          <a:p>
            <a:endParaRPr lang="en-US"/>
          </a:p>
          <a:p>
            <a:r>
              <a:rPr lang="en-US">
                <a:latin typeface="Arial"/>
                <a:cs typeface="Arial"/>
              </a:rPr>
              <a:t>I left the house late? Why?</a:t>
            </a:r>
          </a:p>
          <a:p>
            <a:endParaRPr lang="en-US"/>
          </a:p>
          <a:p>
            <a:r>
              <a:rPr lang="en-US">
                <a:latin typeface="Arial"/>
                <a:cs typeface="Arial"/>
              </a:rPr>
              <a:t>[CLICK]</a:t>
            </a:r>
          </a:p>
          <a:p>
            <a:endParaRPr lang="en-US"/>
          </a:p>
          <a:p>
            <a:r>
              <a:rPr lang="en-US">
                <a:latin typeface="Arial"/>
                <a:cs typeface="Arial"/>
              </a:rPr>
              <a:t>My alarm did not go off? Why?</a:t>
            </a:r>
          </a:p>
          <a:p>
            <a:endParaRPr lang="en-US"/>
          </a:p>
          <a:p>
            <a:r>
              <a:rPr lang="en-US">
                <a:latin typeface="Arial"/>
                <a:cs typeface="Arial"/>
              </a:rPr>
              <a:t>[CLICK]</a:t>
            </a:r>
          </a:p>
          <a:p>
            <a:endParaRPr lang="en-US"/>
          </a:p>
          <a:p>
            <a:r>
              <a:rPr lang="en-US">
                <a:latin typeface="Arial"/>
                <a:cs typeface="Arial"/>
              </a:rPr>
              <a:t>I forgot to set my phone alarm last night. Why?</a:t>
            </a:r>
          </a:p>
          <a:p>
            <a:endParaRPr lang="en-US"/>
          </a:p>
          <a:p>
            <a:r>
              <a:rPr lang="en-US">
                <a:latin typeface="Arial"/>
                <a:cs typeface="Arial"/>
              </a:rPr>
              <a:t>[CLICK]</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My phone was out of charge.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We asked why 5 times. And we got to a bottleneck that is specific and actionable.  </a:t>
            </a:r>
          </a:p>
          <a:p>
            <a:endParaRPr lang="en-US"/>
          </a:p>
          <a:p>
            <a:r>
              <a:rPr lang="en-US">
                <a:latin typeface="Arial"/>
                <a:cs typeface="Arial"/>
              </a:rPr>
              <a:t>[CLICK]</a:t>
            </a:r>
          </a:p>
          <a:p>
            <a:endParaRPr lang="en-US"/>
          </a:p>
          <a:p>
            <a:r>
              <a:rPr lang="en-US">
                <a:latin typeface="Arial"/>
                <a:cs typeface="Arial"/>
              </a:rPr>
              <a:t>From this we can come up with a corrective action that can solve the bottleneck, such as having a charger by the bedside to charge the phone overnight.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a:cs typeface="Arial"/>
              </a:rPr>
            </a:br>
            <a:r>
              <a:rPr lang="en-US">
                <a:latin typeface="Arial"/>
                <a:cs typeface="Arial"/>
              </a:rPr>
              <a:t>[CLICK]</a:t>
            </a:r>
          </a:p>
          <a:p>
            <a:endParaRPr lang="en-US"/>
          </a:p>
          <a:p>
            <a:r>
              <a:rPr lang="en-US">
                <a:latin typeface="Arial"/>
                <a:cs typeface="Arial"/>
              </a:rPr>
              <a:t>It’s important to note that all 5 why’s may not be needed. You should stop once the bottleneck meets the criteria of specific, actionable, root cause, and system-level. </a:t>
            </a:r>
          </a:p>
          <a:p>
            <a:endParaRPr lang="en-US"/>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260099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F86FD-0081-2235-A80B-A468D8E19E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DC4D2A-9ED0-FBAD-2405-3B701CF5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3552C7-F9CB-7CD8-DE56-C1E384C0E9B7}"/>
              </a:ext>
            </a:extLst>
          </p:cNvPr>
          <p:cNvSpPr>
            <a:spLocks noGrp="1"/>
          </p:cNvSpPr>
          <p:nvPr>
            <p:ph type="body" idx="1"/>
          </p:nvPr>
        </p:nvSpPr>
        <p:spPr/>
        <p:txBody>
          <a:bodyPr/>
          <a:lstStyle/>
          <a:p>
            <a:pPr>
              <a:defRPr/>
            </a:pPr>
            <a:r>
              <a:rPr lang="en-US" i="1">
                <a:latin typeface="Arial"/>
                <a:cs typeface="Arial"/>
              </a:rPr>
              <a:t>[Note to moderator: the first part of this activity will be done in plenary, and the second part will involve small group work. We have allotted ~25 minutes to this activity (a few minutes to explain the activity and get into groups + 20 minutes for the activity).  In this activity, there are 10 bottlenecks, each on one slide. The first five meet the criteria for a good bottleneck and the second five do not.  In the first part of this activity, in plenary, you will quickly go through each bottleneck and ask the participants to raise their hands if they think the bottleneck meets the criteria for a well-written bottleneck. For the first five, they should say yes, and if they do not, quickly steer the conversation to explain why the bottleneck does meet the criteria.  This should take ~5 minutes. The next part will be in small groups - try to have groups of 6-8 participants if possible. Each group will then select from the 5 poorly written bottlenecks and identify what is wrong with the bottleneck and how they may correct it. They will each report out for 1 minute. Assign one of the five bottlenecks to each group. The same bottleneck may be assigned to more than one group if there are &gt;5 groups; if there are fewer than 5 groups, then feel free to skip some of the 5 bottlenecks or assign more than 1 to each group.]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r>
              <a:rPr lang="en-US">
                <a:latin typeface="Calibri"/>
                <a:ea typeface="Calibri"/>
                <a:cs typeface="Calibri"/>
              </a:rPr>
              <a:t>We're now going to do a quick activity to help make what we've been learning about bottleneck criteria more concrete.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a:defRPr/>
            </a:pPr>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3032B370-8C32-4416-A672-18B4306E09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75667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78716-A8D8-89E1-C308-5AD69E57D8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ADB32-A971-3CB9-539E-025BB0BD2A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8574C-FCAA-D05C-9854-E9EB34B51D29}"/>
              </a:ext>
            </a:extLst>
          </p:cNvPr>
          <p:cNvSpPr>
            <a:spLocks noGrp="1"/>
          </p:cNvSpPr>
          <p:nvPr>
            <p:ph type="body" idx="1"/>
          </p:nvPr>
        </p:nvSpPr>
        <p:spPr/>
        <p:txBody>
          <a:bodyPr/>
          <a:lstStyle/>
          <a:p>
            <a:r>
              <a:rPr lang="en-US">
                <a:latin typeface="Arial"/>
                <a:cs typeface="Arial"/>
              </a:rPr>
              <a:t>In this activity, we are going to go through 10 real bottlenecks. </a:t>
            </a:r>
          </a:p>
          <a:p>
            <a:endParaRPr lang="en-US">
              <a:latin typeface="Arial"/>
              <a:cs typeface="Arial"/>
            </a:endParaRPr>
          </a:p>
          <a:p>
            <a:r>
              <a:rPr lang="en-US">
                <a:latin typeface="Arial"/>
                <a:cs typeface="Arial"/>
              </a:rPr>
              <a:t>First, I will flip through each bottleneck quickly. On each slide, I’ll read the bottleneck, and then ask you to raise your hand if you think it meets the criteria for a well-written bottleneck or not. Remember, well-written bottlenecks are ones that are specific, actionable, identify root causes, and focus on the system level. </a:t>
            </a:r>
            <a:endParaRPr lang="en-US">
              <a:cs typeface="Arial" panose="020B0604020202020204" pitchFamily="34" charset="0"/>
            </a:endParaRPr>
          </a:p>
          <a:p>
            <a:endParaRPr lang="en-US">
              <a:latin typeface="Arial"/>
              <a:cs typeface="Arial"/>
            </a:endParaRPr>
          </a:p>
          <a:p>
            <a:r>
              <a:rPr lang="en-US">
                <a:latin typeface="Arial"/>
                <a:cs typeface="Arial"/>
              </a:rPr>
              <a:t>Then, we’ll go into small groups of 6-8 participants. I will assign each group one of the poorly written bottlenecks. You will have 5 minutes in your group to discuss which criteria you believe are not met and how you may correct the bottleneck. You may need to use your imagination if enough information is not provided!  </a:t>
            </a:r>
            <a:endParaRPr lang="en-US">
              <a:cs typeface="Arial"/>
            </a:endParaRPr>
          </a:p>
          <a:p>
            <a:r>
              <a:rPr lang="en-US">
                <a:latin typeface="Arial"/>
                <a:cs typeface="Arial"/>
              </a:rPr>
              <a:t> </a:t>
            </a:r>
          </a:p>
          <a:p>
            <a:r>
              <a:rPr lang="en-US"/>
              <a:t>Then, we will come back into plenary for a brief report out from each group. Each group will have about a minute to explain which criteria were not met and any suggested corrections. There are no facilitators in your groups. Be sure to select someone who will report out during plenary.  </a:t>
            </a:r>
          </a:p>
        </p:txBody>
      </p:sp>
      <p:sp>
        <p:nvSpPr>
          <p:cNvPr id="4" name="Slide Number Placeholder 3">
            <a:extLst>
              <a:ext uri="{FF2B5EF4-FFF2-40B4-BE49-F238E27FC236}">
                <a16:creationId xmlns:a16="http://schemas.microsoft.com/office/drawing/2014/main" id="{8995F782-4DED-14E0-82A5-0192BC62830F}"/>
              </a:ext>
            </a:extLst>
          </p:cNvPr>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22625727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30AB9E-B24C-8A11-47AF-AF4AB7DCBC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A34C63-3F28-6354-48A9-2D36DCD37B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84A69E-2EE4-600D-BD3A-0FF69043919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t>[Note to moderator: this meets the criteria for a GOOD bottleneck.  There may be discussion of additional ways to improve it, but keep the discussion very short (e.g. 1 comment) and steer participants towards identifying this as a well-written bottleneck].   </a:t>
            </a:r>
          </a:p>
        </p:txBody>
      </p:sp>
      <p:sp>
        <p:nvSpPr>
          <p:cNvPr id="4" name="Slide Number Placeholder 3">
            <a:extLst>
              <a:ext uri="{FF2B5EF4-FFF2-40B4-BE49-F238E27FC236}">
                <a16:creationId xmlns:a16="http://schemas.microsoft.com/office/drawing/2014/main" id="{49D1F15B-EE78-45AA-79A4-1E7597865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840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5302B-C03C-2E14-4B83-FC0823DC71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23BC4C-7DD9-5807-3B3E-213D42ACEE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2ECEE2-ECF1-9DE4-0ECC-24E17A2A1D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meets the criteria for a GOOD bottleneck. There may be discussion of additional ways to improve it, but keep the discussion very short (e.g., 1 comment) and steer participants towards identifying this as a well-written bottleneck].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F411C63-1DEC-3988-7FB1-CB80F43CC54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2773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44ABF-FF04-7B81-834C-D1B5C058F4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59809D-5190-9A9C-9A77-4232B71D9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2D18D1-0D16-9DCD-B71E-8E6AE7CCE2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meets the criteria for a GOOD bottleneck. There may be discussion of additional ways to improve it, but keep the discussion very short (e.g., 1 comment) and steer participants towards identifying this as a well-written bottleneck].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84E41A3-CFA8-7B2C-DC37-F63714B2853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478992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B8277-34D3-4CCE-4087-503FF7FDC4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74C8E8-484E-0AE5-FB3B-348BB5FC82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5BD959-AC1C-5517-D727-65A39D5DED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meets the criteria for a GOOD bottleneck. There may be discussion of additional ways to improve it, but keep the discussion very short (e.g., 1 comment) and steer participants towards identifying this as a well-written bottleneck].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1DC3663-9E28-DD28-2755-79089DE28D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96624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000000"/>
                </a:solidFill>
                <a:effectLst/>
                <a:latin typeface="Arial"/>
                <a:cs typeface="Arial"/>
              </a:rPr>
              <a:t>Let’s go over our workshop learning objectives again. </a:t>
            </a:r>
            <a:r>
              <a:rPr lang="en-US">
                <a:latin typeface="Arial"/>
                <a:cs typeface="Arial"/>
              </a:rPr>
              <a:t>By the end of the training, you should be able to: </a:t>
            </a:r>
          </a:p>
          <a:p>
            <a:endParaRPr lang="en-US">
              <a:latin typeface="Arial"/>
              <a:cs typeface="Arial"/>
            </a:endParaRPr>
          </a:p>
          <a:p>
            <a:pPr marL="342900" indent="-342900">
              <a:lnSpc>
                <a:spcPct val="113999"/>
              </a:lnSpc>
              <a:buAutoNum type="arabicPeriod"/>
            </a:pPr>
            <a:r>
              <a:rPr lang="en-US" sz="1200" b="0">
                <a:latin typeface="Arial"/>
                <a:cs typeface="Arial"/>
              </a:rPr>
              <a:t>Understand the 7-1-7 </a:t>
            </a:r>
            <a:r>
              <a:rPr lang="en-US">
                <a:latin typeface="Arial"/>
                <a:cs typeface="Arial"/>
              </a:rPr>
              <a:t>target and performance</a:t>
            </a:r>
            <a:r>
              <a:rPr lang="en-US" sz="1200" b="0">
                <a:latin typeface="Arial"/>
                <a:cs typeface="Arial"/>
              </a:rPr>
              <a:t> improvement approach</a:t>
            </a:r>
            <a:r>
              <a:rPr lang="en-US">
                <a:latin typeface="Arial"/>
                <a:cs typeface="Arial"/>
              </a:rPr>
              <a:t>,</a:t>
            </a:r>
            <a:r>
              <a:rPr lang="en-US" sz="1200" b="0">
                <a:latin typeface="Arial"/>
                <a:cs typeface="Arial"/>
              </a:rPr>
              <a:t> and Early Action Reviews for outbreak detection, notification, and response.  </a:t>
            </a:r>
            <a:endParaRPr lang="en-US" sz="100" b="0">
              <a:latin typeface="Arial"/>
              <a:cs typeface="Arial"/>
            </a:endParaRPr>
          </a:p>
          <a:p>
            <a:pPr marL="342900" indent="-342900">
              <a:lnSpc>
                <a:spcPct val="113999"/>
              </a:lnSpc>
              <a:buFont typeface="+mj-lt"/>
              <a:buAutoNum type="arabicPeriod"/>
            </a:pPr>
            <a:r>
              <a:rPr lang="en-US" sz="1100" b="0">
                <a:latin typeface="Arial"/>
                <a:cs typeface="Arial"/>
              </a:rPr>
              <a:t>Explain how 7-1-7 drives performance improvement of outbreak systems</a:t>
            </a:r>
            <a:endParaRPr lang="en-US" sz="100" b="0">
              <a:latin typeface="Arial"/>
              <a:cs typeface="Arial"/>
            </a:endParaRPr>
          </a:p>
          <a:p>
            <a:pPr marL="342900" indent="-342900">
              <a:lnSpc>
                <a:spcPct val="113999"/>
              </a:lnSpc>
              <a:buFont typeface="+mj-lt"/>
              <a:buAutoNum type="arabicPeriod"/>
            </a:pPr>
            <a:r>
              <a:rPr lang="en-US" sz="1100" b="0">
                <a:latin typeface="Arial"/>
                <a:cs typeface="Arial"/>
              </a:rPr>
              <a:t>Identify opportunities and challenges for supporting awareness, adoption, and use of 7-1-7 in your work</a:t>
            </a:r>
            <a:endParaRPr lang="en-US" sz="100" b="0">
              <a:latin typeface="Arial"/>
              <a:cs typeface="Arial"/>
            </a:endParaRPr>
          </a:p>
          <a:p>
            <a:pPr marL="342900" indent="-342900">
              <a:lnSpc>
                <a:spcPct val="113999"/>
              </a:lnSpc>
              <a:buFont typeface="+mj-lt"/>
              <a:buAutoNum type="arabicPeriod"/>
            </a:pPr>
            <a:r>
              <a:rPr lang="en-US" sz="1200" b="0">
                <a:latin typeface="Arial"/>
                <a:cs typeface="Arial"/>
              </a:rPr>
              <a:t>Apply key steps and model practices to support 7-1-7 adoption + use across programs and contexts</a:t>
            </a:r>
            <a:endParaRPr lang="en-US" sz="100" b="0">
              <a:latin typeface="Arial"/>
              <a:cs typeface="Arial"/>
            </a:endParaRPr>
          </a:p>
          <a:p>
            <a:pPr marL="342900" indent="-342900">
              <a:lnSpc>
                <a:spcPct val="113999"/>
              </a:lnSpc>
              <a:buFont typeface="+mj-lt"/>
              <a:buAutoNum type="arabicPeriod"/>
            </a:pPr>
            <a:r>
              <a:rPr lang="en-US" sz="1200" b="0">
                <a:latin typeface="Arial"/>
                <a:cs typeface="Arial"/>
              </a:rPr>
              <a:t>Plan for adoption and </a:t>
            </a:r>
            <a:r>
              <a:rPr lang="en-US">
                <a:latin typeface="Arial"/>
                <a:cs typeface="Arial"/>
              </a:rPr>
              <a:t>routine</a:t>
            </a:r>
            <a:r>
              <a:rPr lang="en-US" sz="1200" b="0">
                <a:latin typeface="Arial"/>
                <a:cs typeface="Arial"/>
              </a:rPr>
              <a:t> use of the 7-1-7 target in your country/jurisdiction</a:t>
            </a:r>
            <a:r>
              <a:rPr lang="en-US">
                <a:latin typeface="Arial"/>
                <a:cs typeface="Arial"/>
              </a:rPr>
              <a:t> </a:t>
            </a:r>
            <a:endParaRPr lang="en-US" sz="1200" b="0">
              <a:latin typeface="Arial"/>
              <a:cs typeface="Arial"/>
            </a:endParaRP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en-US">
                <a:latin typeface="Arial"/>
                <a:cs typeface="Arial"/>
              </a:rPr>
              <a:t>The first two objectives we covered in the introductory materials and will continue to reinforce for the rest of the workshop, and the third objective is woven in throughout the workshop. Today we’re going to get into applying the steps and model practices of using 7-1-7. </a:t>
            </a:r>
            <a:r>
              <a:rPr lang="en-US" b="0" i="0">
                <a:solidFill>
                  <a:srgbClr val="444444"/>
                </a:solidFill>
                <a:effectLst/>
                <a:latin typeface="Arial"/>
                <a:cs typeface="Arial"/>
              </a:rPr>
              <a:t>​</a:t>
            </a:r>
            <a:endParaRPr lang="en-US" b="0" i="0">
              <a:solidFill>
                <a:srgbClr val="444444"/>
              </a:solidFill>
              <a:effectLst/>
              <a:latin typeface="Arial"/>
              <a:ea typeface="Calibri"/>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AA89E-7151-721B-83D9-EBC51E6848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BC2834-4E4A-37DA-D343-5F8DCC0202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494B3D-1FE8-716F-26BA-B0C8DE2D76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meets the criteria for a GOOD bottleneck. There may be discussion of additional ways to improve it, but keep the discussion very short (e.g., 1 comment) and steer participants towards identifying this as a well-written bottleneck].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487D5BD0-CEFB-5727-8A7F-3248DBD92EA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94210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CCB49-B1DE-E8FB-F849-9F75F0A0D5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5F9162-D0C1-7338-F424-DEED8F4636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BC32A-AF81-7F62-841F-36216450AB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good bottleneck. Do not spend much time on this if there is disagreement. You can state that there will be more discussion about this one during the second part of the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9653E722-C87B-43FF-0F09-3220EC6A4D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970625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4FA0E-CB83-7466-BF5A-CDC6200E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948C7-CD5F-B2E4-6172-995C6D4443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78EBC-ECCD-FC10-236B-7AE5089687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good bottleneck. Do not spend much time on this if there is disagreement. You can state that there will be more discussion about this one during the second part of the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8DDE32FF-67BE-8237-1F04-6702884BA0C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073201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FD2A7-AB88-B6F5-2618-5CA079BC4F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63B09-9FDC-C237-070C-687A45937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6F7B55-8368-9DB7-E918-D7DA853B9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good bottleneck. Do not spend much time on this if there is disagreement. You can state that there will be more discussion about this one during the second part of the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5F9FEBA4-B94C-65BB-2E9D-77537D9CF5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175339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7408B-0812-9170-63D7-1C66D712E3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F017E8-C479-F13E-E973-962E5B9178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670ED5-7021-E0CB-D01B-A80CBD3C3E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good bottleneck. Do not spend much time on this if there is disagreement. You can state that there will be more discussion about this one during the second part of the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307A0E93-25BF-CDC8-B2E2-66992E24BFB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0913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16E9D-7672-6ABF-AED4-FDA224460B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B56F0D-A657-D0F1-C253-D050202066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CDB8CD-B524-8DB1-20AA-DE25669058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good bottleneck. Do not spend much time on this if there is disagreement. You can state that there will be more discussion about this one during the second part of the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A8505432-3BFC-EAFE-4085-11E3725BC3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294004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C6C1E-BC64-7284-DCD0-61BF7FBF17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ACDAA0-7E44-3B52-FDDF-597A15B87E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BC067-1707-8EDE-1281-0C96ECA3E570}"/>
              </a:ext>
            </a:extLst>
          </p:cNvPr>
          <p:cNvSpPr>
            <a:spLocks noGrp="1"/>
          </p:cNvSpPr>
          <p:nvPr>
            <p:ph type="body" idx="1"/>
          </p:nvPr>
        </p:nvSpPr>
        <p:spPr/>
        <p:txBody>
          <a:bodyPr/>
          <a:lstStyle/>
          <a:p>
            <a:pPr>
              <a:defRPr/>
            </a:pPr>
            <a:r>
              <a:rPr lang="en-US" i="1"/>
              <a:t>[Note to moderator: have people get into groups of 6-8 participants. Assign one of the five bottlenecks to each group. The same bottleneck may be assigned to more than one group if there are &gt;5 groups; if there are fewer than 5 groups, then feel free to skip some of the 5 bottlenecks or assign more than 1 to each group.] </a:t>
            </a:r>
          </a:p>
          <a:p>
            <a:pPr>
              <a:defRPr/>
            </a:pPr>
            <a:r>
              <a:rPr lang="en-US">
                <a:latin typeface="Arial"/>
                <a:cs typeface="Arial"/>
              </a:rPr>
              <a:t> </a:t>
            </a:r>
          </a:p>
          <a:p>
            <a:pPr>
              <a:defRPr/>
            </a:pPr>
            <a:r>
              <a:rPr lang="en-US">
                <a:latin typeface="Arial"/>
                <a:cs typeface="Arial"/>
              </a:rPr>
              <a:t>In your small groups, you’re going to identify why your assigned bottleneck did not meet the criteria and why. Then also discuss how you might improve this bottleneck. You will have 5 minutes for this. Afterwards, we will come back to plenary for a report-out from each group.  </a:t>
            </a:r>
          </a:p>
          <a:p>
            <a:pPr>
              <a:defRPr/>
            </a:pPr>
            <a:r>
              <a:rPr lang="en-US">
                <a:latin typeface="Arial"/>
                <a:cs typeface="Arial"/>
              </a:rPr>
              <a:t> </a:t>
            </a:r>
          </a:p>
          <a:p>
            <a:pPr>
              <a:defRPr/>
            </a:pPr>
            <a:r>
              <a:rPr lang="en-US" i="1">
                <a:latin typeface="Arial"/>
                <a:cs typeface="Arial"/>
              </a:rPr>
              <a:t>[Note to moderator: stay on this slide for the report-out. Be sure to keep the report-outs short, with 1-2 minutes per group (closer to 1 minute if there are more than 5 groups).]  </a:t>
            </a:r>
          </a:p>
          <a:p>
            <a:pPr>
              <a:defRPr/>
            </a:pPr>
            <a:r>
              <a:rPr lang="en-US">
                <a:latin typeface="Arial"/>
                <a:cs typeface="Arial"/>
              </a:rPr>
              <a:t> </a:t>
            </a:r>
          </a:p>
          <a:p>
            <a:pPr>
              <a:defRPr/>
            </a:pPr>
            <a:r>
              <a:rPr lang="en-US">
                <a:latin typeface="Arial"/>
                <a:cs typeface="Arial"/>
              </a:rPr>
              <a:t>Great, now let’s do the report out from each group. Remember, these report outs are quick – about 1 minute per group! Let’s start with group 1.  </a:t>
            </a:r>
          </a:p>
          <a:p>
            <a:pPr>
              <a:defRPr/>
            </a:pPr>
            <a:r>
              <a:rPr lang="en-US">
                <a:latin typeface="Arial"/>
                <a:cs typeface="Arial"/>
              </a:rPr>
              <a:t> </a:t>
            </a:r>
          </a:p>
          <a:p>
            <a:pPr>
              <a:defRPr/>
            </a:pPr>
            <a:r>
              <a:rPr lang="en-US" i="1">
                <a:latin typeface="Arial"/>
                <a:cs typeface="Arial"/>
              </a:rPr>
              <a:t>[Note to moderator: go through each remaining group after group 1 is done.] </a:t>
            </a:r>
          </a:p>
        </p:txBody>
      </p:sp>
      <p:sp>
        <p:nvSpPr>
          <p:cNvPr id="4" name="Slide Number Placeholder 3">
            <a:extLst>
              <a:ext uri="{FF2B5EF4-FFF2-40B4-BE49-F238E27FC236}">
                <a16:creationId xmlns:a16="http://schemas.microsoft.com/office/drawing/2014/main" id="{E53A24AC-23BB-B5D8-6FA7-700320B36F29}"/>
              </a:ext>
            </a:extLst>
          </p:cNvPr>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40735197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we have allocated 20 minutes total for this activity – a couple of minutes to explain the next slide and get participants into groups and 18 minutes for the activity. Try to have groups of 6-8 participants if possible. Groups will need flipcharts or large paper at their tables. In this activity, participants will complete their bottleneck scenario and then work on neighboring group scenarios].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let’s get into our bottleneck activity using the 5 why’s approach.  We’re going to do a small group activity to come up with bottlenecks that meet the criteria for a good bottleneck. </a:t>
            </a:r>
            <a:r>
              <a:rPr lang="en-US">
                <a:effectLst/>
                <a:latin typeface="Arial"/>
                <a:cs typeface="Arial"/>
              </a:rPr>
              <a:t>This will be about a 15-minute group activity. </a:t>
            </a:r>
          </a:p>
          <a:p>
            <a:endParaRPr lang="en-US">
              <a:effectLst/>
            </a:endParaRPr>
          </a:p>
          <a:p>
            <a:r>
              <a:rPr lang="en-US">
                <a:effectLst/>
                <a:latin typeface="Arial"/>
                <a:cs typeface="Arial"/>
              </a:rPr>
              <a:t>We’re going to split you up into [say the # of groups] groups now. Remember, there is no pre-assigned group facilitator for this activity.  </a:t>
            </a: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panose="020B0604020202020204" pitchFamily="34" charset="0"/>
            </a:endParaRPr>
          </a:p>
          <a:p>
            <a:endParaRPr lang="en-US"/>
          </a:p>
          <a:p>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943299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In your groups, you will do a five “why's” analysis of the vague bottleneck “specimen transport delays”. </a:t>
            </a:r>
          </a:p>
          <a:p>
            <a:endParaRPr lang="en-US">
              <a:latin typeface="Arial"/>
              <a:cs typeface="Arial"/>
            </a:endParaRPr>
          </a:p>
          <a:p>
            <a:r>
              <a:rPr lang="en-US">
                <a:latin typeface="Arial"/>
                <a:cs typeface="Arial"/>
              </a:rPr>
              <a:t>Imagine that you and your group are the ones responsible for figuring out why there is a specimen delay. You are interviewing people who are knowledgeable about this with the goal of determining the root cause of the problem. Write “Specimen transport delay” at the top of your flipchart. Then, use your imagination to come up with the subsequent steps of a 5-why analysis until you’ve met the criteria of a good bottleneck”. Write out each step. There are no right or wrong answers. And, in fact, we expect each group to produce a different series of 5 why's. You can be creative. Feel free to use your own experience as it relates to this bottleneck or your own knowledge of the places in which you work. </a:t>
            </a:r>
            <a:endParaRPr lang="en-US">
              <a:latin typeface="Calibri"/>
              <a:ea typeface="Calibri"/>
              <a:cs typeface="Calibri"/>
            </a:endParaRPr>
          </a:p>
          <a:p>
            <a:endParaRPr lang="en-US">
              <a:latin typeface="Arial"/>
              <a:ea typeface="Calibri"/>
              <a:cs typeface="Arial"/>
            </a:endParaRPr>
          </a:p>
          <a:p>
            <a:r>
              <a:rPr lang="en-US">
                <a:latin typeface="Arial"/>
                <a:cs typeface="Arial"/>
              </a:rPr>
              <a:t>If questions come up, feel free to populate the parking lot. </a:t>
            </a:r>
          </a:p>
          <a:p>
            <a:endParaRPr lang="en-US">
              <a:latin typeface="Arial"/>
              <a:cs typeface="Arial"/>
            </a:endParaRPr>
          </a:p>
          <a:p>
            <a:r>
              <a:rPr lang="en-US">
                <a:latin typeface="Arial"/>
                <a:cs typeface="Arial"/>
              </a:rPr>
              <a:t>You’ll have 10 minutes to do this. Then, each group will move over to the next group’s flipchart. You will have 7 minutes to verify their bottleneck analysis according to the 4 criteria. If you have suggestions or edits, please add them to their flipchart with a different colored marker.  </a:t>
            </a:r>
          </a:p>
          <a:p>
            <a:pPr lvl="1"/>
            <a:endParaRPr lang="en-US">
              <a:latin typeface="Arial"/>
              <a:ea typeface="Calibri"/>
              <a:cs typeface="Arial"/>
            </a:endParaRPr>
          </a:p>
          <a:p>
            <a:pPr algn="just"/>
            <a:r>
              <a:rPr lang="en-US">
                <a:latin typeface="Arial"/>
                <a:ea typeface="Calibri"/>
                <a:cs typeface="Arial"/>
              </a:rPr>
              <a:t>We will not have a report-back but we will use these same flipcharts in the next activity.  </a:t>
            </a: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39579490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u="none" strike="noStrike">
                <a:solidFill>
                  <a:srgbClr val="000000"/>
                </a:solidFill>
                <a:effectLst/>
                <a:latin typeface="Arial"/>
                <a:cs typeface="Arial"/>
              </a:rPr>
              <a:t>[Note to moderator: if there is time for a ~</a:t>
            </a:r>
            <a:r>
              <a:rPr lang="en-US" i="1">
                <a:solidFill>
                  <a:srgbClr val="000000"/>
                </a:solidFill>
                <a:latin typeface="Arial"/>
                <a:cs typeface="Arial"/>
              </a:rPr>
              <a:t>5-minute</a:t>
            </a:r>
            <a:r>
              <a:rPr lang="en-US" b="0" i="1" u="none" strike="noStrike">
                <a:solidFill>
                  <a:srgbClr val="000000"/>
                </a:solidFill>
                <a:effectLst/>
                <a:latin typeface="Arial"/>
                <a:cs typeface="Arial"/>
              </a:rPr>
              <a:t> debrief, consider using the questions listed here as prompts for discussion.]</a:t>
            </a:r>
            <a:r>
              <a:rPr lang="en-US" b="0" i="1">
                <a:solidFill>
                  <a:srgbClr val="000000"/>
                </a:solidFill>
                <a:effectLst/>
                <a:latin typeface="Arial"/>
                <a:cs typeface="Arial"/>
              </a:rPr>
              <a:t>​</a:t>
            </a:r>
            <a:endParaRPr lang="en-US" i="1">
              <a:latin typeface="Arial"/>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6218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keep discussion to a max of 3 minutes. E</a:t>
            </a:r>
            <a:r>
              <a:rPr lang="en-US" sz="1200" b="0" i="1">
                <a:latin typeface="Arial"/>
                <a:cs typeface="Arial"/>
              </a:rPr>
              <a:t>ncourage a response and wait for replies. If no one raises their hand, gently call on 1-2 </a:t>
            </a:r>
            <a:r>
              <a:rPr lang="en-US" i="1">
                <a:latin typeface="Arial"/>
                <a:cs typeface="Arial"/>
              </a:rPr>
              <a:t>participant(s)</a:t>
            </a:r>
            <a:r>
              <a:rPr lang="en-US" sz="1200" b="0" i="1">
                <a:latin typeface="Arial"/>
                <a:cs typeface="Arial"/>
              </a:rPr>
              <a:t> to get the discussion started. This is important, especially for these earlier questions, to set the tone of the workshop for active participation</a:t>
            </a:r>
            <a:r>
              <a:rPr lang="en-US" i="1">
                <a:latin typeface="Arial"/>
                <a:cs typeface="Arial"/>
              </a:rPr>
              <a:t>.]</a:t>
            </a:r>
            <a:r>
              <a:rPr lang="en-US" sz="1200" b="0" i="1">
                <a:latin typeface="Arial"/>
                <a:cs typeface="Arial"/>
              </a:rPr>
              <a:t> </a:t>
            </a:r>
          </a:p>
          <a:p>
            <a:endParaRPr lang="en-US"/>
          </a:p>
          <a:p>
            <a:r>
              <a:rPr lang="en-US">
                <a:latin typeface="Arial"/>
                <a:cs typeface="Arial"/>
              </a:rPr>
              <a:t>Now, I want to hear from you about what your key takeaways were from yesterday.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let’s look at a 5 why’s analysis related to outbreak detection and response looking at the same topic of a specimen transport delay.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latin typeface="Arial"/>
              <a:cs typeface="Arial"/>
            </a:endParaRPr>
          </a:p>
          <a:p>
            <a:r>
              <a:rPr lang="en-US">
                <a:latin typeface="Arial"/>
                <a:cs typeface="Arial"/>
              </a:rPr>
              <a:t>Why was there a specimen transport delay? Because there was a lack of cold packs for shipping specimens.  </a:t>
            </a:r>
          </a:p>
          <a:p>
            <a:endParaRPr lang="en-US">
              <a:latin typeface="Arial"/>
              <a:cs typeface="Arial"/>
            </a:endParaRPr>
          </a:p>
          <a:p>
            <a:r>
              <a:rPr lang="en-US">
                <a:latin typeface="Arial"/>
                <a:cs typeface="Arial"/>
              </a:rPr>
              <a:t>[CLICK]</a:t>
            </a:r>
            <a:br>
              <a:rPr lang="en-US">
                <a:latin typeface="Arial"/>
                <a:cs typeface="Arial"/>
              </a:rPr>
            </a:br>
            <a:endParaRPr lang="en-US">
              <a:latin typeface="Arial"/>
              <a:cs typeface="Arial"/>
            </a:endParaRPr>
          </a:p>
          <a:p>
            <a:r>
              <a:rPr lang="en-US">
                <a:latin typeface="Arial"/>
                <a:cs typeface="Arial"/>
              </a:rPr>
              <a:t>Why? Because the cold packs were not restocked.  </a:t>
            </a:r>
          </a:p>
          <a:p>
            <a:endParaRPr lang="en-US">
              <a:latin typeface="Arial"/>
              <a:cs typeface="Arial"/>
            </a:endParaRPr>
          </a:p>
          <a:p>
            <a:r>
              <a:rPr lang="en-US">
                <a:latin typeface="Arial"/>
                <a:cs typeface="Arial"/>
              </a:rPr>
              <a:t>[CLICK]</a:t>
            </a:r>
            <a:br>
              <a:rPr lang="en-US">
                <a:latin typeface="Arial"/>
                <a:cs typeface="Arial"/>
              </a:rPr>
            </a:br>
            <a:endParaRPr lang="en-US">
              <a:latin typeface="Arial"/>
              <a:cs typeface="Arial"/>
            </a:endParaRPr>
          </a:p>
          <a:p>
            <a:r>
              <a:rPr lang="en-US">
                <a:latin typeface="Arial"/>
                <a:cs typeface="Arial"/>
              </a:rPr>
              <a:t>Why? Because no order was placed for resupply.  </a:t>
            </a:r>
          </a:p>
          <a:p>
            <a:endParaRPr lang="en-US">
              <a:latin typeface="Arial"/>
              <a:cs typeface="Arial"/>
            </a:endParaRPr>
          </a:p>
          <a:p>
            <a:r>
              <a:rPr lang="en-US">
                <a:latin typeface="Arial"/>
                <a:cs typeface="Arial"/>
              </a:rPr>
              <a:t>[CLICK]</a:t>
            </a:r>
            <a:br>
              <a:rPr lang="en-US">
                <a:latin typeface="Arial"/>
                <a:cs typeface="Arial"/>
              </a:rPr>
            </a:br>
            <a:endParaRPr lang="en-US">
              <a:latin typeface="Arial"/>
              <a:cs typeface="Arial"/>
            </a:endParaRPr>
          </a:p>
          <a:p>
            <a:r>
              <a:rPr lang="en-US">
                <a:latin typeface="Arial"/>
                <a:cs typeface="Arial"/>
              </a:rPr>
              <a:t>Why? Because there was no monitoring mechanism for this type of supply.  </a:t>
            </a:r>
          </a:p>
          <a:p>
            <a:endParaRPr lang="en-US">
              <a:latin typeface="Arial"/>
              <a:cs typeface="Arial"/>
            </a:endParaRPr>
          </a:p>
          <a:p>
            <a:r>
              <a:rPr lang="en-US">
                <a:latin typeface="Arial"/>
                <a:cs typeface="Arial"/>
              </a:rPr>
              <a:t>[CLICK]</a:t>
            </a:r>
            <a:br>
              <a:rPr lang="en-US">
                <a:latin typeface="Arial"/>
                <a:cs typeface="Arial"/>
              </a:rPr>
            </a:br>
            <a:endParaRPr lang="en-US">
              <a:latin typeface="Arial"/>
              <a:cs typeface="Arial"/>
            </a:endParaRPr>
          </a:p>
          <a:p>
            <a:r>
              <a:rPr lang="en-US">
                <a:latin typeface="Arial"/>
                <a:cs typeface="Arial"/>
              </a:rPr>
              <a:t>Why? Because there were no SOPs to direct the work</a:t>
            </a:r>
          </a:p>
          <a:p>
            <a:endParaRPr lang="en-US">
              <a:latin typeface="Arial"/>
              <a:cs typeface="Arial"/>
            </a:endParaRPr>
          </a:p>
          <a:p>
            <a:r>
              <a:rPr lang="en-US">
                <a:latin typeface="Arial"/>
                <a:cs typeface="Arial"/>
              </a:rPr>
              <a:t>[CLICK]</a:t>
            </a:r>
          </a:p>
          <a:p>
            <a:br>
              <a:rPr lang="en-US">
                <a:latin typeface="Arial"/>
                <a:cs typeface="Arial"/>
              </a:rPr>
            </a:br>
            <a:r>
              <a:rPr lang="en-US">
                <a:latin typeface="Arial"/>
                <a:cs typeface="Arial"/>
              </a:rPr>
              <a:t>From this we can get to an actionable root-cause bottleneck, which lets us propose corrective actions, such having an SOP for such situations.  </a:t>
            </a:r>
          </a:p>
          <a:p>
            <a:endParaRPr lang="en-US">
              <a:latin typeface="Arial"/>
              <a:cs typeface="Arial"/>
            </a:endParaRPr>
          </a:p>
          <a:p>
            <a:endParaRPr lang="en-US">
              <a:latin typeface="Arial"/>
              <a:cs typeface="Arial"/>
            </a:endParaRPr>
          </a:p>
          <a:p>
            <a:endParaRPr lang="en-US">
              <a:latin typeface="Arial"/>
              <a:cs typeface="Arial"/>
            </a:endParaRPr>
          </a:p>
          <a:p>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09805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let’s take a moment to focus on enablers. As I mentioned earlier, collecting information about enablers during all three 7-1-7 intervals can yield valuable information.  </a:t>
            </a:r>
          </a:p>
          <a:p>
            <a:endParaRPr lang="en-US"/>
          </a:p>
          <a:p>
            <a:r>
              <a:rPr lang="en-US">
                <a:latin typeface="Arial"/>
                <a:cs typeface="Arial"/>
              </a:rPr>
              <a:t>[CLICK]</a:t>
            </a:r>
          </a:p>
          <a:p>
            <a:endParaRPr lang="en-US"/>
          </a:p>
          <a:p>
            <a:r>
              <a:rPr lang="en-US">
                <a:latin typeface="Arial"/>
                <a:cs typeface="Arial"/>
              </a:rPr>
              <a:t>Enablers show what in the system is working, and what can be possible when the system works well. Recall the diphtheria example from earlier.  While detection took 199 days in State 1, it took only 1 day in the State 2. What enabled fast detection in the second state, and can these findings be used to help improve detection performance in the first state and elsewhere? On the other hand, notification took 109 days in state 2, but only 1 day in state 1. Identifying what enabled notification to be done in a day in state 1 can be just as useful as what bottleneck led to the delay in state 2.  </a:t>
            </a:r>
            <a:br>
              <a:rPr lang="en-US">
                <a:cs typeface="Arial"/>
              </a:rPr>
            </a:br>
            <a:endParaRPr lang="en-US"/>
          </a:p>
          <a:p>
            <a:r>
              <a:rPr lang="en-US">
                <a:latin typeface="Arial"/>
                <a:cs typeface="Arial"/>
              </a:rPr>
              <a:t>[CLICK]</a:t>
            </a:r>
          </a:p>
          <a:p>
            <a:endParaRPr lang="en-US"/>
          </a:p>
          <a:p>
            <a:r>
              <a:rPr lang="en-US">
                <a:latin typeface="Arial"/>
                <a:cs typeface="Arial"/>
              </a:rPr>
              <a:t>You can use the 5 why’s approach for enablers as well. What was the root cause of the success? Documenting this is important for a country or jurisdiction to build an evidence base of what is working and why.  </a:t>
            </a:r>
          </a:p>
          <a:p>
            <a:endParaRPr lang="en-US"/>
          </a:p>
          <a:p>
            <a:r>
              <a:rPr lang="en-US">
                <a:latin typeface="Arial"/>
                <a:cs typeface="Arial"/>
              </a:rPr>
              <a:t>Using the 5 why’s approach for enablers is also useful because it can help identify if speed was due to strong system performance or chance.  We have seen jurisdictions that have realized their speedy detection, notification, or early response for a particular outbreak was due to luck, and have identified actions to make sure speed is due to the system working well and not just chance.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[CLICK]</a:t>
            </a:r>
          </a:p>
          <a:p>
            <a:endParaRPr lang="en-US"/>
          </a:p>
          <a:p>
            <a:r>
              <a:rPr lang="en-US">
                <a:latin typeface="Arial"/>
                <a:cs typeface="Arial"/>
              </a:rPr>
              <a:t>While it is easy to focus on bottlenecks for 7-1-7, it is useful and important to make sure from early on that identifying enablers is a core part of the 7-1-7 process.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292436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en-US" b="0" i="1" u="none" strike="noStrike">
                <a:solidFill>
                  <a:srgbClr val="000000"/>
                </a:solidFill>
                <a:effectLst/>
                <a:latin typeface="Arial" panose="020B0604020202020204" pitchFamily="34" charset="0"/>
              </a:rPr>
              <a:t>[Note to moderator: keep discussion to max 3 minutes]</a:t>
            </a:r>
            <a:r>
              <a:rPr lang="en-US" b="0" i="1">
                <a:solidFill>
                  <a:srgbClr val="444444"/>
                </a:solidFill>
                <a:effectLst/>
                <a:latin typeface="Arial" panose="020B0604020202020204" pitchFamily="34" charset="0"/>
              </a:rPr>
              <a:t>​</a:t>
            </a:r>
            <a:endParaRPr lang="en-US" b="0" i="1">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u="none" strike="noStrike">
                <a:solidFill>
                  <a:srgbClr val="000000"/>
                </a:solidFill>
                <a:effectLst/>
                <a:latin typeface="Arial" panose="020B0604020202020204" pitchFamily="34" charset="0"/>
              </a:rPr>
              <a:t>Let’s pause for a brief discussion. </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r>
              <a:rPr lang="en-US" sz="1200">
                <a:latin typeface="Arial"/>
                <a:cs typeface="Arial"/>
              </a:rPr>
              <a:t>We recommend using participatory sessions to review and discuss 7-1-7 data as well as bottlenecks, enablers, and their root causes. </a:t>
            </a: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r>
              <a:rPr lang="en-US" sz="1200">
                <a:latin typeface="Arial"/>
                <a:cs typeface="Arial"/>
              </a:rPr>
              <a:t>Who do you think should be involved in identifying bottlenecks, enablers, and root causes?</a:t>
            </a: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40997050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latin typeface="Arial"/>
                <a:cs typeface="Arial"/>
              </a:rPr>
              <a:t>[Note to moderator: adjust the time in the top bullet if different from 13:00]</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 hope you’ve enjoyed morning session. We’ll have a lunch break now. Please return promptly no later than [</a:t>
            </a:r>
            <a:r>
              <a:rPr lang="en-US" i="1">
                <a:latin typeface="Arial"/>
                <a:cs typeface="Arial"/>
              </a:rPr>
              <a:t>1pm (or other time</a:t>
            </a:r>
            <a:r>
              <a:rPr lang="en-US">
                <a:latin typeface="Arial"/>
                <a:cs typeface="Arial"/>
              </a:rPr>
              <a:t>)].  </a:t>
            </a:r>
          </a:p>
          <a:p>
            <a:pPr>
              <a:defRPr/>
            </a:pPr>
            <a:br>
              <a:rPr lang="en-US">
                <a:cs typeface="Arial"/>
              </a:rPr>
            </a:br>
            <a:r>
              <a:rPr lang="en-US">
                <a:latin typeface="Arial"/>
                <a:cs typeface="Arial"/>
              </a:rPr>
              <a:t>Also, don’t forget out about the parking lot. Please add any questions you have about the 7-1-7 target to the parking lot. We will answer your questions right after lunch and later in the day.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n-US" i="1">
                <a:latin typeface="Arial"/>
                <a:cs typeface="Arial"/>
              </a:rPr>
              <a:t>[Note to moderator: we have included a movement break icebreaker. We recommend asking a participant to volunteer ahead of time to lead a movement break. This could be a dance (internet dance videos can be projected for participants to follow along to), stretch break, or other kind of movement. Feel free to revise for your context].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64</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n-US" i="1">
                <a:latin typeface="Arial"/>
                <a:cs typeface="Arial"/>
              </a:rPr>
              <a:t>[Note to moderator: prioritize answering questions here that were asked by participants during the morning session. We recommend consolidating parking lot questions if there are several similar ones. You can stay on this slide while answering parking lot questions verbally. After this slide, there is one slide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65</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en-US" i="1" u="none" strike="noStrike">
                <a:solidFill>
                  <a:srgbClr val="000000"/>
                </a:solidFill>
                <a:effectLst/>
                <a:latin typeface="Arial"/>
                <a:cs typeface="Arial"/>
              </a:rPr>
              <a:t>[</a:t>
            </a:r>
            <a:r>
              <a:rPr lang="en-US" i="1">
                <a:solidFill>
                  <a:srgbClr val="000000"/>
                </a:solidFill>
                <a:latin typeface="Arial"/>
                <a:cs typeface="Arial"/>
              </a:rPr>
              <a:t>Note to moderator: only show these questions if there is still time after Parking Lot questions have been answered. If any of these are repeats of the Parking Lot questions, skip them here.]</a:t>
            </a:r>
          </a:p>
          <a:p>
            <a:endParaRPr lang="en-US">
              <a:solidFill>
                <a:srgbClr val="000000"/>
              </a:solidFill>
            </a:endParaRPr>
          </a:p>
          <a:p>
            <a:r>
              <a:rPr lang="en-US">
                <a:solidFill>
                  <a:srgbClr val="000000"/>
                </a:solidFill>
              </a:rPr>
              <a:t>Let’s go through some common questions that have come up in previous 7-1-7 workshops. </a:t>
            </a:r>
          </a:p>
          <a:p>
            <a:endParaRPr lang="en-US">
              <a:solidFill>
                <a:srgbClr val="000000"/>
              </a:solidFill>
            </a:endParaRPr>
          </a:p>
          <a:p>
            <a:r>
              <a:rPr lang="en-US">
                <a:solidFill>
                  <a:srgbClr val="000000"/>
                </a:solidFill>
              </a:rPr>
              <a:t>[CLICK]</a:t>
            </a:r>
          </a:p>
          <a:p>
            <a:endParaRPr lang="en-US">
              <a:solidFill>
                <a:srgbClr val="000000"/>
              </a:solidFill>
            </a:endParaRPr>
          </a:p>
          <a:p>
            <a:r>
              <a:rPr lang="en-US" b="1">
                <a:solidFill>
                  <a:srgbClr val="000000"/>
                </a:solidFill>
                <a:latin typeface="Arial"/>
                <a:cs typeface="Arial"/>
              </a:rPr>
              <a:t>First, is the date of notification the date that the information reaches the national level, provincial level, or local level?</a:t>
            </a:r>
            <a:endParaRPr lang="en-US">
              <a:solidFill>
                <a:srgbClr val="000000"/>
              </a:solidFill>
              <a:latin typeface="Arial"/>
              <a:cs typeface="Arial"/>
            </a:endParaRPr>
          </a:p>
          <a:p>
            <a:endParaRPr lang="en-US">
              <a:solidFill>
                <a:srgbClr val="000000"/>
              </a:solidFill>
              <a:latin typeface="Arial"/>
              <a:cs typeface="Arial"/>
            </a:endParaRPr>
          </a:p>
          <a:p>
            <a:r>
              <a:rPr lang="en-US">
                <a:solidFill>
                  <a:srgbClr val="000000"/>
                </a:solidFill>
                <a:latin typeface="Arial"/>
                <a:cs typeface="Arial"/>
              </a:rPr>
              <a:t>[</a:t>
            </a:r>
            <a:r>
              <a:rPr lang="en-US" i="0" u="none" strike="noStrike">
                <a:solidFill>
                  <a:srgbClr val="000000"/>
                </a:solidFill>
                <a:effectLst/>
                <a:latin typeface="Arial"/>
                <a:cs typeface="Arial"/>
              </a:rPr>
              <a:t>Answer</a:t>
            </a:r>
            <a:r>
              <a:rPr lang="en-US">
                <a:solidFill>
                  <a:srgbClr val="000000"/>
                </a:solidFill>
                <a:latin typeface="Arial"/>
                <a:cs typeface="Arial"/>
              </a:rPr>
              <a:t>] </a:t>
            </a:r>
            <a:r>
              <a:rPr lang="en-US">
                <a:solidFill>
                  <a:srgbClr val="000000"/>
                </a:solidFill>
              </a:rPr>
              <a:t>The date of notification is the date the information reaches the first public health authority who is responsible for action. This will depend on how governance in the country/jurisdiction is set up. In many cases, this is at the local/district level. In some cases, it may go straight to the national level.  </a:t>
            </a:r>
          </a:p>
          <a:p>
            <a:br>
              <a:rPr lang="en-US">
                <a:solidFill>
                  <a:srgbClr val="000000"/>
                </a:solidFill>
              </a:rPr>
            </a:br>
            <a:r>
              <a:rPr lang="en-US">
                <a:solidFill>
                  <a:srgbClr val="000000"/>
                </a:solidFill>
              </a:rPr>
              <a:t>[CLICK]</a:t>
            </a:r>
          </a:p>
          <a:p>
            <a:endParaRPr lang="en-US">
              <a:solidFill>
                <a:srgbClr val="000000"/>
              </a:solidFill>
            </a:endParaRPr>
          </a:p>
          <a:p>
            <a:r>
              <a:rPr lang="en-US" b="1">
                <a:solidFill>
                  <a:srgbClr val="000000"/>
                </a:solidFill>
                <a:latin typeface="Arial"/>
                <a:cs typeface="Arial"/>
              </a:rPr>
              <a:t>Next, what if a clinician identifies a suspected case of one reportable disease, but it turns out the patient has a different reportable disease?</a:t>
            </a:r>
          </a:p>
          <a:p>
            <a:endParaRPr lang="en-US">
              <a:solidFill>
                <a:srgbClr val="000000"/>
              </a:solidFill>
            </a:endParaRPr>
          </a:p>
          <a:p>
            <a:r>
              <a:rPr lang="en-US">
                <a:solidFill>
                  <a:srgbClr val="000000"/>
                </a:solidFill>
              </a:rPr>
              <a:t>[Answer] The date the clinician identified a suspected case that meets the definition for reporting would be the date of detection. It does not matter if the true etiology ends up being different from that initially suspected. This includes any type of disease cluster that meets guidelines for reporting, including those of unknown etiology. </a:t>
            </a:r>
          </a:p>
          <a:p>
            <a:r>
              <a:rPr lang="en-US">
                <a:solidFill>
                  <a:srgbClr val="000000"/>
                </a:solidFill>
                <a:latin typeface="Arial"/>
                <a:cs typeface="Arial"/>
              </a:rPr>
              <a:t> </a:t>
            </a:r>
            <a:endParaRPr lang="en-US">
              <a:latin typeface="var( --e-global-typography-text-font-family )"/>
              <a:cs typeface="Arial"/>
            </a:endParaRPr>
          </a:p>
          <a:p>
            <a:pPr>
              <a:defRPr/>
            </a:pPr>
            <a:r>
              <a:rPr lang="en-US">
                <a:latin typeface="Arial"/>
                <a:cs typeface="Arial"/>
              </a:rPr>
              <a:t>[CLICK] </a:t>
            </a:r>
            <a:endParaRPr lang="en-US"/>
          </a:p>
          <a:p>
            <a:pPr>
              <a:defRPr/>
            </a:pPr>
            <a:endParaRPr lang="en-US">
              <a:latin typeface="Arial"/>
              <a:cs typeface="Arial"/>
            </a:endParaRPr>
          </a:p>
          <a:p>
            <a:pPr>
              <a:defRPr/>
            </a:pPr>
            <a:r>
              <a:rPr lang="en-US" b="1">
                <a:latin typeface="Arial"/>
                <a:cs typeface="Arial"/>
              </a:rPr>
              <a:t>Finally, what do you do if all but one of the effective response action items were completed quickly, say within 5 days, but one effective response action item was completed much later, say on day 30?</a:t>
            </a:r>
            <a:endParaRPr lang="en-US" b="1">
              <a:cs typeface="Arial"/>
            </a:endParaRPr>
          </a:p>
          <a:p>
            <a:pPr>
              <a:defRPr/>
            </a:pPr>
            <a:endParaRPr lang="en-US"/>
          </a:p>
          <a:p>
            <a:pPr>
              <a:defRPr/>
            </a:pPr>
            <a:r>
              <a:rPr lang="en-US"/>
              <a:t>[Answer] The key determinant is deciding if the action done on day 30 should have been undertaken as part of the early response. At times, an effective response action may not be appropriate for the initial response, but may become appropriate at a later time after the event has changed or the outbreak has spread. It is up to stakeholders to determine, based on their professional judgment, if an action should have been done as part of the early response or if that action was not initially applicable. If the action completed on day 30 should have been done as part of the early response, then recording 30 days for the early response action completion milestone would be appropriate. If the action completed on day 30 would not have been appropriate as part of the early response, but became necessary later, then recording the latest date of the other relevant early response actions (e.g., 5 in this case) would be appropriate.</a:t>
            </a:r>
          </a:p>
          <a:p>
            <a:pPr>
              <a:defRPr/>
            </a:pPr>
            <a:br>
              <a:rPr lang="en-US"/>
            </a:br>
            <a:endParaRPr lang="en-US"/>
          </a:p>
          <a:p>
            <a:pPr>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66</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 now that we looked at how to identify bottlenecks and enablers, let’s go to the next step of determining those immediate and longer-term actions.</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691900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FDAAAC-EE9F-C7D1-EC4A-543499B3DF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9DB74-0B43-E878-99F7-FBF8AF897B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E8765F-0BD8-9A70-BE98-7288DBCA2F43}"/>
              </a:ext>
            </a:extLst>
          </p:cNvPr>
          <p:cNvSpPr>
            <a:spLocks noGrp="1"/>
          </p:cNvSpPr>
          <p:nvPr>
            <p:ph type="body" idx="1"/>
          </p:nvPr>
        </p:nvSpPr>
        <p:spPr/>
        <p:txBody>
          <a:bodyPr/>
          <a:lstStyle/>
          <a:p>
            <a:pPr algn="just"/>
            <a:r>
              <a:rPr lang="en-US"/>
              <a:t>Let’s go over the definitions of immediate and longer-term actions again.  When you hear immediate actions for 717, these are ones that </a:t>
            </a:r>
            <a:r>
              <a:rPr kumimoji="0" lang="en-US" sz="1200" b="0" i="0" u="none" strike="noStrike" kern="1200" cap="none" spc="0" normalizeH="0" baseline="0" noProof="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can be taken immediately with existing funds, staff, and programs.  Longer term actions </a:t>
            </a:r>
            <a:r>
              <a:rPr kumimoji="0" lang="en-US" sz="1200" b="0" i="0" u="none" strike="noStrike" kern="1200" cap="none" spc="0" normalizeH="0" baseline="0" noProof="0">
                <a:ln>
                  <a:noFill/>
                </a:ln>
                <a:solidFill>
                  <a:prstClr val="black">
                    <a:lumMod val="65000"/>
                    <a:lumOff val="35000"/>
                  </a:prstClr>
                </a:solidFill>
                <a:effectLst/>
                <a:uLnTx/>
                <a:uFillTx/>
                <a:latin typeface="Arial"/>
                <a:cs typeface="Arial"/>
              </a:rPr>
              <a:t>require additional resources or </a:t>
            </a:r>
            <a:r>
              <a:rPr lang="en-US" sz="1200">
                <a:solidFill>
                  <a:prstClr val="black">
                    <a:lumMod val="65000"/>
                    <a:lumOff val="35000"/>
                  </a:prstClr>
                </a:solidFill>
                <a:latin typeface="Arial"/>
                <a:cs typeface="Arial"/>
              </a:rPr>
              <a:t>staffing and</a:t>
            </a:r>
            <a:r>
              <a:rPr kumimoji="0" lang="en-US" sz="1200" b="0" i="0" u="none" strike="noStrike" kern="1200" cap="none" spc="0" normalizeH="0" baseline="0" noProof="0">
                <a:ln>
                  <a:noFill/>
                </a:ln>
                <a:solidFill>
                  <a:prstClr val="black">
                    <a:lumMod val="65000"/>
                    <a:lumOff val="35000"/>
                  </a:prstClr>
                </a:solidFill>
                <a:effectLst/>
                <a:uLnTx/>
                <a:uFillTx/>
                <a:latin typeface="Arial"/>
                <a:cs typeface="Arial"/>
              </a:rPr>
              <a:t> may require involvement from different government levels or external partners.</a:t>
            </a:r>
            <a:r>
              <a:rPr lang="en-US" sz="1200">
                <a:solidFill>
                  <a:prstClr val="black">
                    <a:lumMod val="65000"/>
                    <a:lumOff val="35000"/>
                  </a:prstClr>
                </a:solidFill>
                <a:latin typeface="Arial"/>
                <a:cs typeface="Arial"/>
              </a:rPr>
              <a:t>  </a:t>
            </a:r>
          </a:p>
          <a:p>
            <a:pPr algn="just"/>
            <a:endParaRPr lang="en-US" sz="1200">
              <a:solidFill>
                <a:prstClr val="black">
                  <a:lumMod val="65000"/>
                  <a:lumOff val="35000"/>
                </a:prstClr>
              </a:solidFill>
              <a:latin typeface="Arial"/>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rPr>
              <a:t>[CLICK]</a:t>
            </a:r>
            <a:r>
              <a:rPr lang="en-US" b="0" i="0">
                <a:solidFill>
                  <a:srgbClr val="444444"/>
                </a:solidFill>
                <a:effectLst/>
                <a:latin typeface="Arial" panose="020B0604020202020204" pitchFamily="34" charset="0"/>
              </a:rPr>
              <a:t>​</a:t>
            </a:r>
            <a:endParaRPr lang="en-US" sz="1200">
              <a:solidFill>
                <a:prstClr val="black">
                  <a:lumMod val="65000"/>
                  <a:lumOff val="35000"/>
                </a:prstClr>
              </a:solidFill>
              <a:latin typeface="Arial"/>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a:ea typeface="+mn-ea"/>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b="0" i="0" u="none" strike="noStrike">
                <a:solidFill>
                  <a:srgbClr val="000000"/>
                </a:solidFill>
                <a:effectLst/>
                <a:latin typeface="Arial" panose="020B0604020202020204" pitchFamily="34" charset="0"/>
              </a:rPr>
              <a:t>Once bottlenecks are identified, corrective actions are identified to address those bottlenecks. </a:t>
            </a:r>
            <a:r>
              <a:rPr lang="en-US" b="0" i="0">
                <a:solidFill>
                  <a:srgbClr val="444444"/>
                </a:solidFill>
                <a:effectLst/>
                <a:latin typeface="Arial" panose="020B0604020202020204" pitchFamily="34" charset="0"/>
              </a:rPr>
              <a:t>​​</a:t>
            </a:r>
            <a:r>
              <a:rPr lang="en-US" b="0" i="0" u="none" strike="noStrike">
                <a:solidFill>
                  <a:srgbClr val="000000"/>
                </a:solidFill>
                <a:effectLst/>
                <a:latin typeface="Arial" panose="020B0604020202020204" pitchFamily="34" charset="0"/>
              </a:rPr>
              <a:t> Directly linking each corrective action to a bottleneck is very important for strengthening the associated systems. </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endParaRPr lang="en-US" b="0" i="0">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1A0F869A-E341-35D6-51DD-AC71B0F86BF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62467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28016-2F5D-FE56-FE96-D855EF1A37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F4930-24EC-0058-0493-198D2B6EEA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9541C-0BD5-D8E7-FE0E-CDBC85071DE8}"/>
              </a:ext>
            </a:extLst>
          </p:cNvPr>
          <p:cNvSpPr>
            <a:spLocks noGrp="1"/>
          </p:cNvSpPr>
          <p:nvPr>
            <p:ph type="body" idx="1"/>
          </p:nvPr>
        </p:nvSpPr>
        <p:spPr/>
        <p:txBody>
          <a:bodyPr/>
          <a:lstStyle/>
          <a:p>
            <a:r>
              <a:rPr lang="en-US">
                <a:latin typeface="Arial"/>
                <a:cs typeface="Arial"/>
              </a:rPr>
              <a:t>I want to take a moment to highlight how important selecting the right actions is for performance improvement. If you've collected great information and used it to perform a great bottleneck analysis, performance improvement will still come to a halt if the actions do not address the actual delays, or are too vague, or infeasible. Thoughtfully selecting actions to directly address bottlenecks may seem obvious or easy, but we have learned that doing this step will takes training, practice, and vigilance.  </a:t>
            </a:r>
          </a:p>
        </p:txBody>
      </p:sp>
      <p:sp>
        <p:nvSpPr>
          <p:cNvPr id="4" name="Slide Number Placeholder 3">
            <a:extLst>
              <a:ext uri="{FF2B5EF4-FFF2-40B4-BE49-F238E27FC236}">
                <a16:creationId xmlns:a16="http://schemas.microsoft.com/office/drawing/2014/main" id="{742A3FB9-1A41-3605-04D5-25F3C8EC36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72358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n-US">
                <a:latin typeface="Arial"/>
                <a:cs typeface="Arial"/>
              </a:rPr>
              <a:t>Just a quick reminder that we’ve designed this training to be highly interactive, and for that we need your active participation! </a:t>
            </a:r>
            <a:endParaRPr lang="en-US">
              <a:latin typeface="Arial"/>
              <a:ea typeface="Calibri"/>
              <a:cs typeface="Arial"/>
            </a:endParaRPr>
          </a:p>
          <a:p>
            <a:endParaRPr lang="en-US">
              <a:latin typeface="Arial"/>
              <a:cs typeface="Arial"/>
            </a:endParaRPr>
          </a:p>
          <a:p>
            <a:r>
              <a:rPr lang="en-US">
                <a:latin typeface="Arial"/>
                <a:cs typeface="Arial"/>
              </a:rPr>
              <a:t>So please join us by being an active learner and participant during our hands-on activities, discussions, and Q&amp;A sessions.</a:t>
            </a:r>
            <a:endParaRPr lang="en-US"/>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D9A2E8-0A05-68B5-2856-0505E06BC9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A1E86-3858-11E3-65E4-9F0DDFAD5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67A549-03A8-AA0E-6161-201F5D6AF0C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So how do we identify actions thoughtfully?  </a:t>
            </a:r>
          </a:p>
          <a:p>
            <a:endParaRPr lang="en-US">
              <a:latin typeface="Arial"/>
              <a:cs typeface="Arial"/>
            </a:endParaRPr>
          </a:p>
          <a:p>
            <a:r>
              <a:rPr lang="en-US">
                <a:latin typeface="Arial"/>
                <a:cs typeface="Arial"/>
              </a:rPr>
              <a:t>[CLICK]</a:t>
            </a:r>
          </a:p>
          <a:p>
            <a:endParaRPr lang="en-US">
              <a:latin typeface="Arial"/>
              <a:cs typeface="Arial"/>
            </a:endParaRPr>
          </a:p>
          <a:p>
            <a:r>
              <a:rPr lang="en-US">
                <a:latin typeface="Arial"/>
                <a:cs typeface="Arial"/>
              </a:rPr>
              <a:t>We want to make sure proposed actions follow the SMART criteria, that they are specific, measurable, achievable, relevant and time bound. This helps to make sure that they are useful actions, but also that you can track them, and that there is a responsible authority for those actions.  </a:t>
            </a:r>
          </a:p>
          <a:p>
            <a:endParaRPr lang="en-US">
              <a:latin typeface="Arial"/>
              <a:cs typeface="Arial"/>
            </a:endParaRPr>
          </a:p>
          <a:p>
            <a:endParaRPr lang="en-US">
              <a:cs typeface="Arial"/>
            </a:endParaRPr>
          </a:p>
          <a:p>
            <a:r>
              <a:rPr lang="en-US">
                <a:latin typeface="Arial"/>
                <a:cs typeface="Arial"/>
              </a:rPr>
              <a:t>[CLICK]</a:t>
            </a:r>
          </a:p>
          <a:p>
            <a:endParaRPr lang="en-US">
              <a:latin typeface="Arial"/>
              <a:cs typeface="Arial"/>
            </a:endParaRPr>
          </a:p>
          <a:p>
            <a:r>
              <a:rPr lang="en-US">
                <a:latin typeface="Arial"/>
                <a:cs typeface="Arial"/>
              </a:rPr>
              <a:t>In the 7-1-7 Assessment Tool, you can see in the image on the left that you have the action, the bottleneck, responsible authority, target start date and  target end date for the immediate actions. </a:t>
            </a:r>
          </a:p>
          <a:p>
            <a:endParaRPr lang="en-US">
              <a:latin typeface="Arial"/>
              <a:cs typeface="Arial"/>
            </a:endParaRPr>
          </a:p>
          <a:p>
            <a:r>
              <a:rPr lang="en-US">
                <a:latin typeface="Arial"/>
                <a:cs typeface="Arial"/>
              </a:rPr>
              <a:t>For the image of longer-term actions on the right, there is a column for identifying where opportunities are for planning and funding. </a:t>
            </a: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effectLst/>
                <a:latin typeface="Helvetica"/>
                <a:cs typeface="Helvetica"/>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rgbClr val="000000"/>
              </a:solidFill>
              <a:effectLst/>
              <a:latin typeface="Helvetica" pitchFamily="2" charset="0"/>
            </a:endParaRPr>
          </a:p>
          <a:p>
            <a:pPr>
              <a:defRPr/>
            </a:pPr>
            <a:r>
              <a:rPr lang="en-US">
                <a:solidFill>
                  <a:srgbClr val="000000"/>
                </a:solidFill>
                <a:effectLst/>
                <a:latin typeface="Helvetica"/>
                <a:cs typeface="Helvetica"/>
              </a:rPr>
              <a:t>Let's take an example. </a:t>
            </a:r>
            <a:r>
              <a:rPr lang="en-US">
                <a:latin typeface="Arial"/>
                <a:cs typeface="Arial"/>
              </a:rPr>
              <a:t>Train Emergency Operations Center staff is a vague action. What can we do with that? And how do you hold anyone accountable to that? How do you plan for it? A more well-defined action would be to design and deliver a three-day training on emergency management protocols for five emergency operations center staff by next quar. That is specific. It also uses the </a:t>
            </a:r>
            <a:r>
              <a:rPr lang="en-US">
                <a:solidFill>
                  <a:srgbClr val="000000"/>
                </a:solidFill>
                <a:effectLst/>
                <a:latin typeface="Helvetica"/>
                <a:cs typeface="Helvetica"/>
              </a:rPr>
              <a:t>language of planning. When an action is well written, you can cost it without the frontline or technical person having to be in the room. Having very clear actions means even if the individual who wrote it is not present, planning and budgeting can continue.  </a:t>
            </a:r>
          </a:p>
          <a:p>
            <a:pPr>
              <a:defRPr/>
            </a:pPr>
            <a:endParaRPr lang="en-US">
              <a:solidFill>
                <a:srgbClr val="000000"/>
              </a:solidFill>
              <a:latin typeface="Helvetica"/>
              <a:cs typeface="Helvetica"/>
            </a:endParaRPr>
          </a:p>
          <a:p>
            <a:pPr>
              <a:defRPr/>
            </a:pPr>
            <a:endParaRPr lang="en-US">
              <a:solidFill>
                <a:srgbClr val="000000"/>
              </a:solidFill>
              <a:latin typeface="Helvetica"/>
              <a:cs typeface="Helvetica"/>
            </a:endParaRPr>
          </a:p>
        </p:txBody>
      </p:sp>
      <p:sp>
        <p:nvSpPr>
          <p:cNvPr id="4" name="Slide Number Placeholder 3">
            <a:extLst>
              <a:ext uri="{FF2B5EF4-FFF2-40B4-BE49-F238E27FC236}">
                <a16:creationId xmlns:a16="http://schemas.microsoft.com/office/drawing/2014/main" id="{D2AAFCE5-8BFB-7AAE-743C-C437063066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8926238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D5650-D74B-F21B-0041-F64633150A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22DB9B-03CA-FD6B-0486-42AAA2A6CF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C6EB68-787A-CCAC-2E37-28C64F1CC254}"/>
              </a:ext>
            </a:extLst>
          </p:cNvPr>
          <p:cNvSpPr>
            <a:spLocks noGrp="1"/>
          </p:cNvSpPr>
          <p:nvPr>
            <p:ph type="body" idx="1"/>
          </p:nvPr>
        </p:nvSpPr>
        <p:spPr/>
        <p:txBody>
          <a:bodyPr/>
          <a:lstStyle/>
          <a:p>
            <a:pPr>
              <a:defRPr/>
            </a:pPr>
            <a:r>
              <a:rPr lang="en-US" i="1">
                <a:latin typeface="Arial"/>
                <a:cs typeface="Arial"/>
              </a:rPr>
              <a:t>[Note to moderator: this activity, which focuses on actions, is very similar to the previous activity to correct poorly written bottlenecks. The first part of this activity will be done in plenary, and the second part will involve small group work. We have allotted ~25 minutes to this activity (a few minutes to explain the activity and get into groups + 20 minutes for the activity). . In this activity, there are 10 actions, each on one slide. The first five meet the criteria for a SMART action and the second five do not. In the first part of this activity, in plenary, you will quickly go through each action and ask the participants to raise their hands if they think the action meets the criteria for a SMART action.   For the first five, they should say yes, and if they do not, quickly steer the conversation to explain why the action does meet the criteria. This should take ~5 minutes. The next part will be in small groups - try to have groups of 6-8 participants if possible. Each group will then select from the 5 poorly written actions and identify what is wrong with the action and how they may correct it.  They will each report out for 1 minute.  Assign one of the five actions to each group. The same action may be assigned to more than one group if there are &gt;5 groups; if there are fewer than 5 groups, then feel free to skip some of the 5 actions or assign more than 1 to each group.]</a:t>
            </a:r>
            <a:endParaRPr lang="en-US" i="1">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We're now going to do a quick activity to help make what we've been learning about the SMART action criteria more concrete.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a:extLst>
              <a:ext uri="{FF2B5EF4-FFF2-40B4-BE49-F238E27FC236}">
                <a16:creationId xmlns:a16="http://schemas.microsoft.com/office/drawing/2014/main" id="{519346FF-6AAB-9BE0-AC95-F04865C2E1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64826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E1CD5-D143-BBD0-D809-1284A5FAF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C806D7-791A-643C-9811-04951BD87D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9625E3-964F-0328-5BE1-F850B489E829}"/>
              </a:ext>
            </a:extLst>
          </p:cNvPr>
          <p:cNvSpPr>
            <a:spLocks noGrp="1"/>
          </p:cNvSpPr>
          <p:nvPr>
            <p:ph type="body" idx="1"/>
          </p:nvPr>
        </p:nvSpPr>
        <p:spPr/>
        <p:txBody>
          <a:bodyPr/>
          <a:lstStyle/>
          <a:p>
            <a:r>
              <a:rPr lang="en-US">
                <a:latin typeface="Arial"/>
                <a:cs typeface="Arial"/>
              </a:rPr>
              <a:t>This activity is similar to the one we did on correcting bottlenecks! </a:t>
            </a:r>
          </a:p>
          <a:p>
            <a:r>
              <a:rPr lang="en-US">
                <a:latin typeface="Arial"/>
                <a:cs typeface="Arial"/>
              </a:rPr>
              <a:t> </a:t>
            </a:r>
          </a:p>
          <a:p>
            <a:r>
              <a:rPr lang="en-US">
                <a:latin typeface="Arial"/>
                <a:cs typeface="Arial"/>
              </a:rPr>
              <a:t>In this activity, we are going to go through 10 corrective actions. First, I will flip through each action quickly. On each slide, I’ll read the action, and then ask you to raise your hand if you think it meets the criteria for a SMART action or not. Remember, SMART actions are specific, measurable, achievable, relevant, and time-bound. Then, we’ll go into small groups of 6-8 participants. I will assign each group one of the poorly written actions.  You will have 5 minutes in your group to discuss which criteria you believe are not met and how you may correct the action. You may need to use your imagination if enough information is not provided!  </a:t>
            </a:r>
          </a:p>
          <a:p>
            <a:r>
              <a:rPr lang="en-US">
                <a:latin typeface="Arial"/>
                <a:cs typeface="Arial"/>
              </a:rPr>
              <a:t> </a:t>
            </a:r>
          </a:p>
          <a:p>
            <a:r>
              <a:rPr lang="en-US">
                <a:latin typeface="Arial"/>
                <a:cs typeface="Arial"/>
              </a:rPr>
              <a:t>Then, we will come back into plenary for a brief report out from each group. Each group will have about a minute to explain which criteria were not met and any suggested corrections. There are no facilitators in your groups. Be sure to select someone who will report out during plenary.  </a:t>
            </a:r>
          </a:p>
        </p:txBody>
      </p:sp>
      <p:sp>
        <p:nvSpPr>
          <p:cNvPr id="4" name="Slide Number Placeholder 3">
            <a:extLst>
              <a:ext uri="{FF2B5EF4-FFF2-40B4-BE49-F238E27FC236}">
                <a16:creationId xmlns:a16="http://schemas.microsoft.com/office/drawing/2014/main" id="{7CE176E6-E5F5-0939-67CB-984552998EAA}"/>
              </a:ext>
            </a:extLst>
          </p:cNvPr>
          <p:cNvSpPr>
            <a:spLocks noGrp="1"/>
          </p:cNvSpPr>
          <p:nvPr>
            <p:ph type="sldNum" sz="quarter" idx="5"/>
          </p:nvPr>
        </p:nvSpPr>
        <p:spPr/>
        <p:txBody>
          <a:bodyPr/>
          <a:lstStyle/>
          <a:p>
            <a:fld id="{A1E75C25-C22B-D14A-8C88-D3C1CFA09A77}" type="slidenum">
              <a:rPr lang="en-US" smtClean="0"/>
              <a:pPr/>
              <a:t>72</a:t>
            </a:fld>
            <a:endParaRPr lang="en-US"/>
          </a:p>
        </p:txBody>
      </p:sp>
    </p:spTree>
    <p:extLst>
      <p:ext uri="{BB962C8B-B14F-4D97-AF65-F5344CB8AC3E}">
        <p14:creationId xmlns:p14="http://schemas.microsoft.com/office/powerpoint/2010/main" val="27941684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37FE7-D780-2D04-8A18-38C5B2FC19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4CB2D6-B6A8-D0C8-B682-9AE998135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7282E-93FD-5457-93BC-A7FF774956E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meets the criteria for a SMART action. There may be discussion of additional ways to improve it, but keep the discussion very short (e.g., 1 comment) and steer participants towards identifying this as a SMART action].   </a:t>
            </a:r>
          </a:p>
        </p:txBody>
      </p:sp>
      <p:sp>
        <p:nvSpPr>
          <p:cNvPr id="4" name="Slide Number Placeholder 3">
            <a:extLst>
              <a:ext uri="{FF2B5EF4-FFF2-40B4-BE49-F238E27FC236}">
                <a16:creationId xmlns:a16="http://schemas.microsoft.com/office/drawing/2014/main" id="{96EA537D-4E28-8CA8-B6B0-3906943B561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55463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F47CB-1FD1-B649-FEA8-32F2AABC22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97D4B5-619E-486A-9769-645118432B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B20FA6-FEEA-AE8B-B6CB-C16C11683F6E}"/>
              </a:ext>
            </a:extLst>
          </p:cNvPr>
          <p:cNvSpPr>
            <a:spLocks noGrp="1"/>
          </p:cNvSpPr>
          <p:nvPr>
            <p:ph type="body" idx="1"/>
          </p:nvPr>
        </p:nvSpPr>
        <p:spPr/>
        <p:txBody>
          <a:bodyPr/>
          <a:lstStyle/>
          <a:p>
            <a:pPr>
              <a:defRPr/>
            </a:pPr>
            <a:r>
              <a:rPr lang="en-US" i="1"/>
              <a:t>[Note to moderator: this meets the criteria for a SMART action. There may be discussion of additional ways to improve it, but keep the discussion very short (e.g., 1 comment) and steer participants towards identifying this as a SMART action].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0299987-7963-8FF2-F398-42DC0BE08DC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6376197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0B2DF-1839-BFD8-5AD1-3977B7A74C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6A8E64-13F3-17E9-F731-31B9BEFF57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B529B-0149-9842-A6C3-043840400C53}"/>
              </a:ext>
            </a:extLst>
          </p:cNvPr>
          <p:cNvSpPr>
            <a:spLocks noGrp="1"/>
          </p:cNvSpPr>
          <p:nvPr>
            <p:ph type="body" idx="1"/>
          </p:nvPr>
        </p:nvSpPr>
        <p:spPr/>
        <p:txBody>
          <a:bodyPr/>
          <a:lstStyle/>
          <a:p>
            <a:pPr>
              <a:defRPr/>
            </a:pPr>
            <a:r>
              <a:rPr lang="en-US" i="1">
                <a:latin typeface="Arial"/>
                <a:cs typeface="Arial"/>
              </a:rPr>
              <a:t>[Note to moderator: this meets the criteria for a SMART action. There may be discussion of additional ways to improve it, but keep the discussion very short (e.g., 1 comment) and steer participants towards identifying this as a SMART action].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04A65638-8808-3EA9-D5D1-032C81BE62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44296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55E15-02A0-8C9B-972C-9170BDC5EC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6F62E-91B4-C3D2-4FA6-54C1806C05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28BFBA-317F-9EDB-A038-8F1340E55F37}"/>
              </a:ext>
            </a:extLst>
          </p:cNvPr>
          <p:cNvSpPr>
            <a:spLocks noGrp="1"/>
          </p:cNvSpPr>
          <p:nvPr>
            <p:ph type="body" idx="1"/>
          </p:nvPr>
        </p:nvSpPr>
        <p:spPr/>
        <p:txBody>
          <a:bodyPr/>
          <a:lstStyle/>
          <a:p>
            <a:pPr>
              <a:defRPr/>
            </a:pPr>
            <a:r>
              <a:rPr lang="en-US" i="1">
                <a:latin typeface="Arial"/>
                <a:cs typeface="Arial"/>
              </a:rPr>
              <a:t>[Note to moderator: this meets the criteria for a SMART action. There may be discussion of additional ways to improve it, but keep the discussion very short (e.g., 1 comment) and steer participants towards identifying this as a SMART action].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55A72F43-D014-DF52-FC65-DC46FB88ED0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475506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1E160-80FC-37CC-563F-2323BF1A55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90F29B-E79E-CDF8-A2B7-B42468D911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C970D-6070-0A1A-B829-3F3F59BD42AA}"/>
              </a:ext>
            </a:extLst>
          </p:cNvPr>
          <p:cNvSpPr>
            <a:spLocks noGrp="1"/>
          </p:cNvSpPr>
          <p:nvPr>
            <p:ph type="body" idx="1"/>
          </p:nvPr>
        </p:nvSpPr>
        <p:spPr/>
        <p:txBody>
          <a:bodyPr/>
          <a:lstStyle/>
          <a:p>
            <a:pPr>
              <a:defRPr/>
            </a:pPr>
            <a:r>
              <a:rPr lang="en-US" i="1">
                <a:latin typeface="Arial"/>
                <a:cs typeface="Arial"/>
              </a:rPr>
              <a:t>[Note to moderator: this meets the criteria for a SMART action. There may be discussion of additional ways to improve it, but keep the discussion very short (e.g., 1 comment) and steer participants towards identifying this as a SMART action]. </a:t>
            </a:r>
          </a:p>
          <a:p>
            <a:pPr marL="0" marR="0" lvl="0" indent="0" algn="l" defTabSz="914400">
              <a:lnSpc>
                <a:spcPct val="100000"/>
              </a:lnSpc>
              <a:spcBef>
                <a:spcPts val="0"/>
              </a:spcBef>
              <a:spcAft>
                <a:spcPts val="0"/>
              </a:spcAft>
              <a:buClrTx/>
              <a:buSzTx/>
              <a:buFontTx/>
              <a:buNone/>
              <a:tabLst/>
              <a:defRPr/>
            </a:pPr>
            <a:endParaRPr lang="en-US">
              <a:cs typeface="Arial"/>
            </a:endParaRPr>
          </a:p>
        </p:txBody>
      </p:sp>
      <p:sp>
        <p:nvSpPr>
          <p:cNvPr id="4" name="Slide Number Placeholder 3">
            <a:extLst>
              <a:ext uri="{FF2B5EF4-FFF2-40B4-BE49-F238E27FC236}">
                <a16:creationId xmlns:a16="http://schemas.microsoft.com/office/drawing/2014/main" id="{AA8D5679-68B4-025E-E010-4B8C13DB3A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584660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FFC49-DC99-C45B-D1FD-461868B179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B48674-8664-9254-247D-54230866E3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55DDE3-FD8F-F30F-D7F2-A93F4224787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SMART action. Do not spend much time on this if there is disagreement. You can state that there will be more discussion about this one during the second part of the activity.]</a:t>
            </a:r>
          </a:p>
        </p:txBody>
      </p:sp>
      <p:sp>
        <p:nvSpPr>
          <p:cNvPr id="4" name="Slide Number Placeholder 3">
            <a:extLst>
              <a:ext uri="{FF2B5EF4-FFF2-40B4-BE49-F238E27FC236}">
                <a16:creationId xmlns:a16="http://schemas.microsoft.com/office/drawing/2014/main" id="{599B43C2-202E-B892-B7BB-A4A975DE8F4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49935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7B7F3-EDE3-D0FC-4AF2-5D802AAD49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4A304-010E-56E6-4138-9C369C782A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E65C61-870B-77BE-76AF-8498B1E858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SMART action. Do not spend much time on this if there is disagreement. You can state that there will be more discussion about this one during the second part of the activity.]</a:t>
            </a:r>
          </a:p>
        </p:txBody>
      </p:sp>
      <p:sp>
        <p:nvSpPr>
          <p:cNvPr id="4" name="Slide Number Placeholder 3">
            <a:extLst>
              <a:ext uri="{FF2B5EF4-FFF2-40B4-BE49-F238E27FC236}">
                <a16:creationId xmlns:a16="http://schemas.microsoft.com/office/drawing/2014/main" id="{3F4F5ADB-F53A-D9CA-2182-CC6A354C258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8536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will continue to use the ‘Parking Lot’ to collect your questions and ideas, and to answer them through the presentations and dedicated Q&amp;A sessions.  </a:t>
            </a:r>
          </a:p>
          <a:p>
            <a:r>
              <a:rPr lang="en-US">
                <a:latin typeface="Arial"/>
                <a:cs typeface="Arial"/>
              </a:rPr>
              <a:t> </a:t>
            </a:r>
          </a:p>
          <a:p>
            <a:r>
              <a:rPr lang="en-US">
                <a:latin typeface="Arial"/>
                <a:cs typeface="Arial"/>
              </a:rPr>
              <a:t>Please add any questions you have about 7-1-7 to the parking lot throughout the day.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836F3-5192-858A-2D2A-E7015235B6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E32BC5-3D2C-92C2-B2F4-50ED7D4306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6C8415-3E70-630A-CB4C-06E43AA07C9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SMART action. Do not spend much time on this if there is disagreement. You can state that there will be more discussion about this one during the second part of the activity.]</a:t>
            </a:r>
          </a:p>
        </p:txBody>
      </p:sp>
      <p:sp>
        <p:nvSpPr>
          <p:cNvPr id="4" name="Slide Number Placeholder 3">
            <a:extLst>
              <a:ext uri="{FF2B5EF4-FFF2-40B4-BE49-F238E27FC236}">
                <a16:creationId xmlns:a16="http://schemas.microsoft.com/office/drawing/2014/main" id="{FB0A5BC2-9C6E-8B21-5C03-1EF0EBECED9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215783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6161C-8F8E-6C36-7088-9446F3AE82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AA0C71-7C0E-A8F9-9FF8-80AD5E8D3D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BB4CC2-2813-A290-6AA8-3C14FAECB9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SMART action. Do not spend much time on this if there is disagreement. You can state that there will be more discussion about this one during the second part of the activity.]</a:t>
            </a:r>
          </a:p>
        </p:txBody>
      </p:sp>
      <p:sp>
        <p:nvSpPr>
          <p:cNvPr id="4" name="Slide Number Placeholder 3">
            <a:extLst>
              <a:ext uri="{FF2B5EF4-FFF2-40B4-BE49-F238E27FC236}">
                <a16:creationId xmlns:a16="http://schemas.microsoft.com/office/drawing/2014/main" id="{0A1AD35B-52F4-9802-6C70-51CB56369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8902820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BC3C64-5952-0E0E-1B7C-622C56FA80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DB4317-E21F-ADF2-1E6F-F2C3CA7FE7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3C1CF5-97C9-E628-817E-C52AA12173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this DOES NOT meet the criteria of a SMART action. Do not spend much time on this if there is disagreement. You can state that there will be more discussion about this one during the second part of the activity.]</a:t>
            </a:r>
          </a:p>
        </p:txBody>
      </p:sp>
      <p:sp>
        <p:nvSpPr>
          <p:cNvPr id="4" name="Slide Number Placeholder 3">
            <a:extLst>
              <a:ext uri="{FF2B5EF4-FFF2-40B4-BE49-F238E27FC236}">
                <a16:creationId xmlns:a16="http://schemas.microsoft.com/office/drawing/2014/main" id="{B68AE35C-A9AF-E9E1-C51D-61F1ABE7ED0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756130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0C2C5-595D-42D9-166A-6D2CF83293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93F72-4316-90E0-7051-1179ACAC08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09CB8B-C33C-C695-BBAC-3762BB5E41DB}"/>
              </a:ext>
            </a:extLst>
          </p:cNvPr>
          <p:cNvSpPr>
            <a:spLocks noGrp="1"/>
          </p:cNvSpPr>
          <p:nvPr>
            <p:ph type="body" idx="1"/>
          </p:nvPr>
        </p:nvSpPr>
        <p:spPr/>
        <p:txBody>
          <a:bodyPr/>
          <a:lstStyle/>
          <a:p>
            <a:pPr>
              <a:defRPr/>
            </a:pPr>
            <a:r>
              <a:rPr lang="en-US" i="1">
                <a:latin typeface="Arial"/>
                <a:cs typeface="Arial"/>
              </a:rPr>
              <a:t>[Note to moderator: have people get into groups of 6-8 participants. Assign one of the five actions to each group.  The same action may be assigned to more than one group if there are &gt;5 groups; if there are fewer than 5 groups, then feel free to skip some of the 5 actions or assign more than 1 to each group.] </a:t>
            </a:r>
          </a:p>
          <a:p>
            <a:pPr>
              <a:defRPr/>
            </a:pPr>
            <a:r>
              <a:rPr lang="en-US">
                <a:latin typeface="Arial"/>
                <a:cs typeface="Arial"/>
              </a:rPr>
              <a:t> </a:t>
            </a:r>
          </a:p>
          <a:p>
            <a:pPr>
              <a:defRPr/>
            </a:pPr>
            <a:r>
              <a:rPr lang="en-US">
                <a:latin typeface="Arial"/>
                <a:cs typeface="Arial"/>
              </a:rPr>
              <a:t>In your small groups, you’re going to identify why your assigned action did not meet the criteria and why. Then also discuss how you might improve this action.  You will have 5 minutes for this.  </a:t>
            </a:r>
          </a:p>
          <a:p>
            <a:pPr>
              <a:defRPr/>
            </a:pPr>
            <a:r>
              <a:rPr lang="en-US">
                <a:latin typeface="Arial"/>
                <a:cs typeface="Arial"/>
              </a:rPr>
              <a:t> </a:t>
            </a:r>
          </a:p>
          <a:p>
            <a:pPr>
              <a:defRPr/>
            </a:pPr>
            <a:r>
              <a:rPr lang="en-US">
                <a:latin typeface="Arial"/>
                <a:cs typeface="Arial"/>
              </a:rPr>
              <a:t>Afterwards, we will come back to plenary for a report-out from each group.  </a:t>
            </a:r>
          </a:p>
          <a:p>
            <a:pPr>
              <a:defRPr/>
            </a:pPr>
            <a:r>
              <a:rPr lang="en-US">
                <a:latin typeface="Arial"/>
                <a:cs typeface="Arial"/>
              </a:rPr>
              <a:t> </a:t>
            </a:r>
          </a:p>
          <a:p>
            <a:pPr>
              <a:defRPr/>
            </a:pPr>
            <a:r>
              <a:rPr lang="en-US" i="1">
                <a:latin typeface="Arial"/>
                <a:cs typeface="Arial"/>
              </a:rPr>
              <a:t>[Note to moderator: stay on this slide for the report-out. Be sure to keep the report-outs short, with 1-2 minutes per group (closer to 1 minute if there are more than 5 groups).] </a:t>
            </a:r>
          </a:p>
          <a:p>
            <a:pPr>
              <a:defRPr/>
            </a:pPr>
            <a:r>
              <a:rPr lang="en-US">
                <a:latin typeface="Arial"/>
                <a:cs typeface="Arial"/>
              </a:rPr>
              <a:t> </a:t>
            </a:r>
          </a:p>
          <a:p>
            <a:pPr>
              <a:defRPr/>
            </a:pPr>
            <a:r>
              <a:rPr lang="en-US">
                <a:latin typeface="Arial"/>
                <a:cs typeface="Arial"/>
              </a:rPr>
              <a:t>Great, now let’s do the report out from each group.  Remember, these report outs are quick – about 1 minute per group! Let’s start with group 1.  </a:t>
            </a:r>
          </a:p>
          <a:p>
            <a:pPr>
              <a:defRPr/>
            </a:pPr>
            <a:r>
              <a:rPr lang="en-US">
                <a:latin typeface="Arial"/>
                <a:cs typeface="Arial"/>
              </a:rPr>
              <a:t> </a:t>
            </a:r>
          </a:p>
          <a:p>
            <a:pPr>
              <a:defRPr/>
            </a:pPr>
            <a:r>
              <a:rPr lang="en-US">
                <a:latin typeface="Arial"/>
                <a:cs typeface="Arial"/>
              </a:rPr>
              <a:t> </a:t>
            </a:r>
          </a:p>
          <a:p>
            <a:pPr>
              <a:defRPr/>
            </a:pPr>
            <a:r>
              <a:rPr lang="en-US">
                <a:latin typeface="Arial"/>
                <a:cs typeface="Arial"/>
              </a:rPr>
              <a:t> </a:t>
            </a:r>
          </a:p>
          <a:p>
            <a:pPr>
              <a:defRPr/>
            </a:pPr>
            <a:r>
              <a:rPr lang="en-US" i="1"/>
              <a:t>[Note to moderator: go through each remaining group after group 1 is done.]</a:t>
            </a:r>
          </a:p>
        </p:txBody>
      </p:sp>
      <p:sp>
        <p:nvSpPr>
          <p:cNvPr id="4" name="Slide Number Placeholder 3">
            <a:extLst>
              <a:ext uri="{FF2B5EF4-FFF2-40B4-BE49-F238E27FC236}">
                <a16:creationId xmlns:a16="http://schemas.microsoft.com/office/drawing/2014/main" id="{F3A37CE6-0A3C-2FCC-70DA-AE107D223AFE}"/>
              </a:ext>
            </a:extLst>
          </p:cNvPr>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10044458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So, let’s return to the Uganda Ebola example.  </a:t>
            </a:r>
          </a:p>
          <a:p>
            <a:endParaRPr lang="en-US"/>
          </a:p>
          <a:p>
            <a:r>
              <a:rPr lang="en-US">
                <a:latin typeface="Arial"/>
                <a:cs typeface="Arial"/>
              </a:rPr>
              <a:t>One of the things they actually did while the outbreak was going on was to pull the private facilities in once they realized the gap in case definition understanding at the private facilities. Because they did this as an Early Action Review during the early part of the response, they were able to recalibrate the response in this way.  </a:t>
            </a:r>
          </a:p>
          <a:p>
            <a:endParaRPr lang="en-US"/>
          </a:p>
          <a:p>
            <a:r>
              <a:rPr lang="en-US">
                <a:latin typeface="Arial"/>
                <a:cs typeface="Arial"/>
              </a:rPr>
              <a:t>Then they came up with additional immediate and longer-term actions to address those key bottlenecks they had found at the system level.  So instead of just focusing on the nearby private facilities associated with the outbreak through immediate actions, they also decided on a longer-term action of increasing IDSR trainings for private facilities nationwide because they recognized this was a national issue.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339094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a:latin typeface="Arial"/>
                <a:cs typeface="Arial"/>
              </a:rPr>
              <a:t>I now want to share another example with you – this one is for a C. Auris outbreak in a hospital in a U.S. jurisdiction in 2023.  </a:t>
            </a:r>
          </a:p>
          <a:p>
            <a:pPr marL="0" indent="0">
              <a:buFont typeface="Arial" panose="020B0604020202020204" pitchFamily="34" charset="0"/>
              <a:buNone/>
            </a:pPr>
            <a:endParaRPr lang="en-US"/>
          </a:p>
          <a:p>
            <a:pPr marL="0" indent="0">
              <a:buFont typeface="Arial" panose="020B0604020202020204" pitchFamily="34" charset="0"/>
              <a:buNone/>
            </a:pPr>
            <a:r>
              <a:rPr lang="en-US">
                <a:latin typeface="Arial"/>
                <a:cs typeface="Arial"/>
              </a:rPr>
              <a:t>[CLICK]</a:t>
            </a:r>
          </a:p>
          <a:p>
            <a:pPr marL="0" indent="0">
              <a:buFont typeface="Arial" panose="020B0604020202020204" pitchFamily="34" charset="0"/>
              <a:buNone/>
            </a:pPr>
            <a:endParaRPr lang="en-US"/>
          </a:p>
          <a:p>
            <a:pPr marL="0" indent="0">
              <a:buFont typeface="Arial" panose="020B0604020202020204" pitchFamily="34" charset="0"/>
              <a:buNone/>
            </a:pPr>
            <a:r>
              <a:rPr lang="en-US">
                <a:latin typeface="Arial"/>
                <a:cs typeface="Arial"/>
              </a:rPr>
              <a:t>A diabetic patient had foot and ankle swelling on February 10. He went to an urgent care facility on February 13, and was immediately referred to the hospital. He was admitted to the hospital because they suspected a possible C. auris infection. So detection took 3 days from when symptoms emerged.  </a:t>
            </a:r>
          </a:p>
          <a:p>
            <a:pPr marL="0" indent="0">
              <a:buFont typeface="Arial" panose="020B0604020202020204" pitchFamily="34" charset="0"/>
              <a:buNone/>
            </a:pPr>
            <a:endParaRPr lang="en-US"/>
          </a:p>
          <a:p>
            <a:pPr>
              <a:defRPr/>
            </a:pPr>
            <a:r>
              <a:rPr lang="en-US">
                <a:latin typeface="Arial"/>
                <a:cs typeface="Arial"/>
              </a:rPr>
              <a:t>The hospital took a culture for testing C. Auris on February 15. A positive lab result only became available on March 4 in the electronic medical record system accessible by the public health nurse, meaning that notification took 19 days. However, the lab did not notify the hospital of the results, and the system was down the day the results were available, so the public health nurse was unable to see the results until March 6.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a:defRPr/>
            </a:pPr>
            <a:r>
              <a:rPr lang="en-US">
                <a:latin typeface="Arial"/>
                <a:cs typeface="Arial"/>
              </a:rPr>
              <a:t>When she did, she immediately took action. She contacted the hospital infection prevention nurse and the state epidemiologist, who then began organizing case management and infection prevention with the hospital. Testing of other patients was initiated on March 13.  </a:t>
            </a:r>
          </a:p>
          <a:p>
            <a:pPr marL="0" indent="0">
              <a:buFont typeface="Arial" panose="020B0604020202020204" pitchFamily="34" charset="0"/>
              <a:buNone/>
            </a:pPr>
            <a:endParaRPr lang="en-US"/>
          </a:p>
          <a:p>
            <a:r>
              <a:rPr lang="en-US">
                <a:latin typeface="Arial"/>
                <a:cs typeface="Arial"/>
              </a:rPr>
              <a:t>The jurisdiction conducted a 7-1-7 analysis partway through the outbreak and this is what they determined.  </a:t>
            </a:r>
          </a:p>
          <a:p>
            <a:endParaRPr lang="en-US"/>
          </a:p>
          <a:p>
            <a:r>
              <a:rPr lang="en-US">
                <a:latin typeface="Arial"/>
                <a:cs typeface="Arial"/>
              </a:rPr>
              <a:t>[CLICK]</a:t>
            </a:r>
          </a:p>
          <a:p>
            <a:endParaRPr lang="en-US"/>
          </a:p>
          <a:p>
            <a:r>
              <a:rPr lang="en-US">
                <a:latin typeface="Arial"/>
                <a:cs typeface="Arial"/>
              </a:rPr>
              <a:t>Detection was quite quick due to the patient seeking care quickly and being referred to the hospital quickly.  </a:t>
            </a:r>
          </a:p>
          <a:p>
            <a:endParaRPr lang="en-US"/>
          </a:p>
          <a:p>
            <a:r>
              <a:rPr lang="en-US">
                <a:latin typeface="Arial"/>
                <a:cs typeface="Arial"/>
              </a:rPr>
              <a:t>Although the hospital suspected a fungal infection, there was a fairly large delay in notification due to couple day delay in wound culture, followed by the lab not alerting the hospital of the result, the medical record system being down when the result became available.  </a:t>
            </a:r>
            <a:endParaRPr kumimoji="0" lang="en-US" sz="1200" b="0" i="0" u="none" strike="noStrike" kern="0" cap="none" spc="0" normalizeH="0" baseline="0" noProof="0">
              <a:ln>
                <a:noFill/>
              </a:ln>
              <a:solidFill>
                <a:srgbClr val="0C0F22"/>
              </a:solidFill>
              <a:effectLst/>
              <a:uLnTx/>
              <a:uFillTx/>
              <a:latin typeface="Arial"/>
              <a:cs typeface="Arial"/>
              <a:sym typeface="Calibri"/>
            </a:endParaRP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en-US" sz="1200" b="0" i="0" u="none" strike="noStrike" kern="0" cap="none" spc="0" normalizeH="0" baseline="0" noProof="0">
                <a:ln>
                  <a:noFill/>
                </a:ln>
                <a:solidFill>
                  <a:srgbClr val="0C0F22"/>
                </a:solidFill>
                <a:effectLst/>
                <a:uLnTx/>
                <a:uFillTx/>
                <a:latin typeface="Arial"/>
                <a:cs typeface="Arial"/>
                <a:sym typeface="Calibri"/>
              </a:rPr>
              <a:t>Once the public health nurse found the results, they mobilized a response. However, the hospital was relatively slow to test other contacts and communicate with referral agencies after the patient was discharged. The 7-1-7 review also </a:t>
            </a:r>
            <a:r>
              <a:rPr lang="en-US">
                <a:latin typeface="Arial"/>
                <a:cs typeface="Arial"/>
              </a:rPr>
              <a:t>found that while the patient was admitted and lab results were pending, the </a:t>
            </a:r>
            <a:r>
              <a:rPr kumimoji="0" lang="en-US" sz="1200" b="0" i="0" u="none" strike="noStrike" kern="0" cap="none" spc="0" normalizeH="0" baseline="0" noProof="0">
                <a:ln>
                  <a:noFill/>
                </a:ln>
                <a:solidFill>
                  <a:srgbClr val="0C0F22"/>
                </a:solidFill>
                <a:effectLst/>
                <a:uLnTx/>
                <a:uFillTx/>
                <a:latin typeface="Arial"/>
                <a:cs typeface="Arial"/>
                <a:sym typeface="Calibri"/>
              </a:rPr>
              <a:t>hospital did not do infection prevention controls, meaning they did not implement their protocols.  </a:t>
            </a:r>
            <a:endParaRPr lang="en-US" sz="1200" b="0" i="0" u="none" strike="noStrike" kern="0" cap="none" spc="0" normalizeH="0" baseline="0" noProof="0">
              <a:ln>
                <a:noFill/>
              </a:ln>
              <a:solidFill>
                <a:srgbClr val="0C0F22"/>
              </a:solidFill>
              <a:effectLst/>
              <a:uLnTx/>
              <a:uFillTx/>
              <a:latin typeface="Arial"/>
              <a:cs typeface="Arial"/>
            </a:endParaRP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r>
              <a:rPr kumimoji="0" lang="en-US" sz="1200" b="0" i="0" u="none" strike="noStrike" kern="0" cap="none" spc="0" normalizeH="0" baseline="0" noProof="0">
                <a:ln>
                  <a:noFill/>
                </a:ln>
                <a:solidFill>
                  <a:srgbClr val="0C0F22"/>
                </a:solidFill>
                <a:effectLst/>
                <a:uLnTx/>
                <a:uFillTx/>
                <a:latin typeface="Arial"/>
                <a:cs typeface="Arial"/>
                <a:sym typeface="Calibri"/>
              </a:rPr>
              <a:t>[CLICK]</a:t>
            </a:r>
            <a:endParaRPr lang="en-US" sz="1200" b="0" i="0" u="none" strike="noStrike" kern="0" cap="none" spc="0" normalizeH="0" baseline="0" noProof="0">
              <a:ln>
                <a:noFill/>
              </a:ln>
              <a:solidFill>
                <a:srgbClr val="0C0F22"/>
              </a:solidFill>
              <a:effectLst/>
              <a:uLnTx/>
              <a:uFillTx/>
              <a:latin typeface="Arial"/>
              <a:cs typeface="Arial"/>
            </a:endParaRPr>
          </a:p>
          <a:p>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 typeface="Calibri"/>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a:cs typeface="Arial"/>
                <a:sym typeface="Calibri"/>
              </a:rPr>
              <a:t>Based on the 7-1-7 analysis, </a:t>
            </a:r>
            <a:r>
              <a:rPr kumimoji="0" lang="en-US" sz="1200" b="0" i="0" u="none" strike="noStrike" kern="0" cap="none" spc="0" normalizeH="0" baseline="0" noProof="0">
                <a:ln>
                  <a:noFill/>
                </a:ln>
                <a:solidFill>
                  <a:prstClr val="black"/>
                </a:solidFill>
                <a:effectLst/>
                <a:uLnTx/>
                <a:uFillTx/>
                <a:latin typeface="Arial"/>
                <a:cs typeface="Arial"/>
                <a:sym typeface="Calibri"/>
              </a:rPr>
              <a:t>the public health department identified immediate and longer-term actions, especially to address some of the system-level communication issues around notification.  </a:t>
            </a:r>
            <a:endParaRPr lang="en-US" sz="1200" b="0" i="0" u="none" strike="noStrike" kern="0" cap="none" spc="0" normalizeH="0" baseline="0" noProof="0">
              <a:ln>
                <a:noFill/>
              </a:ln>
              <a:solidFill>
                <a:prstClr val="black"/>
              </a:solidFill>
              <a:effectLst/>
              <a:uLnTx/>
              <a:uFillTx/>
              <a:latin typeface="Arial"/>
              <a:cs typeface="Arial"/>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323221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we have allocated 20 minutes total for this activity – 2 minutes to explain the next slide and get participants into groups and 18 minutes for the activity. Place participants in the same groups as the bottleneck activity (try to have groups of 6-8 participants if possible). At the start of this activity, have groups rotate to a flipchart two groups away (e.g., group 1 goes to group 3’s flipchart). In the previous bottleneck activity </a:t>
            </a:r>
            <a:r>
              <a:rPr lang="en-US" i="1">
                <a:solidFill>
                  <a:srgbClr val="000000"/>
                </a:solidFill>
                <a:effectLst/>
                <a:latin typeface="Helvetica"/>
                <a:cs typeface="Helvetica"/>
              </a:rPr>
              <a:t>(“identifying good bottlenecks: using the 5 why’s approach</a:t>
            </a:r>
            <a:r>
              <a:rPr lang="en-US" i="1">
                <a:solidFill>
                  <a:srgbClr val="000000"/>
                </a:solidFill>
                <a:latin typeface="Helvetica"/>
                <a:cs typeface="Helvetica"/>
              </a:rPr>
              <a:t>”),</a:t>
            </a:r>
            <a:r>
              <a:rPr lang="en-US" i="1">
                <a:latin typeface="Arial"/>
                <a:cs typeface="Arial"/>
              </a:rPr>
              <a:t> they worked on their own flipchart in the first half of the activity and the neighboring group’s flipchart in the second half. In this activity, they will work on 2 additional flipcharts they haven’t seen yet, if possible. If there are less than 4 groups total for the activity, then it is fine for groups to work on flipcharts they have encountered before (e.g., group 1 may end up with the same flipchart they worked on for the 5 why’s bottleneck activity earlier). In this activity, participants will determine immediate and longer-term actions based on a bottleneck analysis during the previous activity, and then will edit another group’s set of activities to meet the smart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Now let’s get into our activity on selecting immediate and longer-term actions. We’re going to do a small group activity to identify corrective actions based on the bottleneck activity you previously did on your flipcharts. </a:t>
            </a:r>
            <a:r>
              <a:rPr lang="en-US">
                <a:effectLst/>
                <a:latin typeface="Arial"/>
                <a:cs typeface="Arial"/>
              </a:rPr>
              <a:t>This will be about a 15-minute group activity. </a:t>
            </a:r>
          </a:p>
          <a:p>
            <a:endParaRPr lang="en-US">
              <a:effectLst/>
            </a:endParaRPr>
          </a:p>
          <a:p>
            <a:r>
              <a:rPr lang="en-US">
                <a:effectLst/>
                <a:latin typeface="Arial"/>
                <a:cs typeface="Arial"/>
              </a:rPr>
              <a:t>You’re going to be in the same groups as you were for the bottleneck activity. Remember, there is no pre-assigned group facilitator for this activity. We want everyone to get up and move with their group to a flipchart 2 groups away.</a:t>
            </a:r>
            <a:r>
              <a:rPr lang="en-US">
                <a:latin typeface="Arial"/>
                <a:cs typeface="Arial"/>
              </a:rPr>
              <a:t> </a:t>
            </a:r>
            <a:r>
              <a:rPr lang="en-US">
                <a:effectLst/>
                <a:latin typeface="Arial"/>
                <a:cs typeface="Arial"/>
              </a:rPr>
              <a:t>So</a:t>
            </a:r>
            <a:r>
              <a:rPr lang="en-US">
                <a:latin typeface="Arial"/>
                <a:cs typeface="Arial"/>
              </a:rPr>
              <a:t>,</a:t>
            </a:r>
            <a:r>
              <a:rPr lang="en-US">
                <a:effectLst/>
                <a:latin typeface="Arial"/>
                <a:cs typeface="Arial"/>
              </a:rPr>
              <a:t> </a:t>
            </a:r>
            <a:r>
              <a:rPr lang="en-US">
                <a:latin typeface="Arial"/>
                <a:cs typeface="Arial"/>
              </a:rPr>
              <a:t>group</a:t>
            </a:r>
            <a:r>
              <a:rPr lang="en-US">
                <a:effectLst/>
                <a:latin typeface="Arial"/>
                <a:cs typeface="Arial"/>
              </a:rPr>
              <a:t> 1 will move down two flipcharts and so forth. This way you will get a chance to see and work on set of bottleneck analyses that you have not yet seen.  </a:t>
            </a:r>
          </a:p>
          <a:p>
            <a:endParaRPr lang="en-US">
              <a:effectLst/>
            </a:endParaRPr>
          </a:p>
          <a:p>
            <a:r>
              <a:rPr lang="en-US" i="1">
                <a:effectLst/>
                <a:latin typeface="Arial"/>
                <a:cs typeface="Arial"/>
              </a:rPr>
              <a:t>[Note to moderator: ensure that moving to the appropriate flipcharts is done quickly, and then move to the next slide</a:t>
            </a:r>
            <a:r>
              <a:rPr lang="en-US" i="1">
                <a:latin typeface="Arial"/>
                <a:cs typeface="Arial"/>
              </a:rPr>
              <a:t>.]</a:t>
            </a:r>
            <a:r>
              <a:rPr lang="en-US" i="1">
                <a:effectLst/>
                <a:latin typeface="Arial"/>
                <a:cs typeface="Arial"/>
              </a:rPr>
              <a:t>  </a:t>
            </a:r>
          </a:p>
          <a:p>
            <a:endParaRPr lang="en-US">
              <a:effectLst/>
            </a:endParaRPr>
          </a:p>
          <a:p>
            <a:endParaRPr lang="en-US">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a:p>
            <a:endParaRPr lang="en-US"/>
          </a:p>
          <a:p>
            <a:endParaRPr lang="en-US"/>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97209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What we would like you to do now is to consider the bottlenecks from the previous exercise.  </a:t>
            </a:r>
          </a:p>
          <a:p>
            <a:endParaRPr lang="en-US">
              <a:latin typeface="Arial"/>
              <a:cs typeface="Arial"/>
            </a:endParaRPr>
          </a:p>
          <a:p>
            <a:r>
              <a:rPr lang="en-US">
                <a:latin typeface="Arial"/>
                <a:cs typeface="Arial"/>
              </a:rPr>
              <a:t>First, we want you to read the bottlenecks from on the flipchart. Remember that each group imagined their own bottleneck scenario so the flipchart in front of you may look pretty different than the bottleneck your group came up with in the previous exercise. Propose immediate and/or long-term actions for the bottleneck(s) on the flipchart and remember to consider the SMART acronym to ensure that you what you are proposing is detailed enough – specific, measurable, achievable, relevant, and time-bound.  </a:t>
            </a:r>
          </a:p>
          <a:p>
            <a:br>
              <a:rPr lang="en-US">
                <a:latin typeface="Arial"/>
                <a:cs typeface="Arial"/>
              </a:rPr>
            </a:br>
            <a:r>
              <a:rPr lang="en-US">
                <a:latin typeface="Arial"/>
                <a:cs typeface="Arial"/>
              </a:rPr>
              <a:t>Then on cue you will move to a neighboring flipchart, ideally one you have not worked on yet. You will then review the actions listed on that flipchart and then offer edits as needed.  </a:t>
            </a:r>
          </a:p>
          <a:p>
            <a:endParaRPr lang="en-US">
              <a:latin typeface="Arial"/>
              <a:cs typeface="Arial"/>
            </a:endParaRPr>
          </a:p>
          <a:p>
            <a:r>
              <a:rPr lang="en-US">
                <a:latin typeface="Arial"/>
                <a:cs typeface="Arial"/>
              </a:rPr>
              <a:t>You will have 10 minutes to read the bottleneck analysis and write immediate and longer-term actions that meet the SMART criteria. Then on cue, you’ll move to the next flipchart, after which you’ll have 7 minutes to edit the actions for a neighboring flipchart.  </a:t>
            </a:r>
          </a:p>
          <a:p>
            <a:endParaRPr lang="en-US">
              <a:latin typeface="Arial"/>
              <a:cs typeface="Arial"/>
            </a:endParaRPr>
          </a:p>
          <a:p>
            <a:r>
              <a:rPr lang="en-US">
                <a:latin typeface="Arial"/>
                <a:cs typeface="Arial"/>
              </a:rPr>
              <a:t>Let’s get started!</a:t>
            </a:r>
          </a:p>
          <a:p>
            <a:endParaRPr lang="en-US">
              <a:latin typeface="Arial"/>
              <a:cs typeface="Arial"/>
            </a:endParaRPr>
          </a:p>
          <a:p>
            <a:r>
              <a:rPr lang="en-US" i="1">
                <a:latin typeface="Arial"/>
                <a:cs typeface="Arial"/>
              </a:rPr>
              <a:t>[Note to moderator: at the end of the activity, have participants go back to their seats.]</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405937686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u="none" strike="noStrike">
                <a:solidFill>
                  <a:srgbClr val="000000"/>
                </a:solidFill>
                <a:effectLst/>
                <a:latin typeface="Arial" panose="020B0604020202020204" pitchFamily="34" charset="0"/>
              </a:rPr>
              <a:t>[Note to moderator: if there is time for a debrief, consider using the questions listed here as prompts for discussion – these questions pull together the bottleneck and action activities. Try to keep the debrief to 10 or fewer minutes, but keep it very short or skip it if you are running behind schedule.]</a:t>
            </a:r>
            <a:r>
              <a:rPr lang="en-US" b="0" i="1">
                <a:solidFill>
                  <a:srgbClr val="000000"/>
                </a:solidFill>
                <a:effectLst/>
                <a:latin typeface="Arial" panose="020B0604020202020204" pitchFamily="34" charset="0"/>
              </a:rPr>
              <a:t>​</a:t>
            </a:r>
            <a:endParaRPr lang="en-US" i="1"/>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34747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5DBC5-9584-D5AF-4B3F-506C6278C8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670B4F-CC23-DAD7-8E3F-2467A740D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5F6065-C0BC-D673-589F-565DD8F2AF29}"/>
              </a:ext>
            </a:extLst>
          </p:cNvPr>
          <p:cNvSpPr>
            <a:spLocks noGrp="1"/>
          </p:cNvSpPr>
          <p:nvPr>
            <p:ph type="body" idx="1"/>
          </p:nvPr>
        </p:nvSpPr>
        <p:spPr/>
        <p:txBody>
          <a:bodyPr/>
          <a:lstStyle/>
          <a:p>
            <a:r>
              <a:rPr lang="en-US">
                <a:latin typeface="Arial"/>
                <a:cs typeface="Arial"/>
              </a:rPr>
              <a:t>Thanks for participating in that activity. Hopefully you have a good understanding of how to do an effective bottleneck analysis and propose well-written corrective actions now.  </a:t>
            </a:r>
          </a:p>
          <a:p>
            <a:endParaRPr lang="en-US">
              <a:latin typeface="Arial"/>
              <a:cs typeface="Arial"/>
            </a:endParaRPr>
          </a:p>
          <a:p>
            <a:r>
              <a:rPr lang="en-US">
                <a:latin typeface="Arial"/>
                <a:cs typeface="Arial"/>
              </a:rPr>
              <a:t>Those with in-depth knowledge of what happened in the outbreak are often the ones to propose the actions. For example, in some cases it is the rapid response teams on the ground, who have knowledge of what happened in the outbreak, that propose some initial actions based on what they’re seeing. Then what?   </a:t>
            </a:r>
          </a:p>
          <a:p>
            <a:endParaRPr lang="en-US">
              <a:latin typeface="Arial"/>
              <a:cs typeface="Arial"/>
            </a:endParaRPr>
          </a:p>
          <a:p>
            <a:r>
              <a:rPr lang="en-US">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This next part is quite important. The proposed actions need to be agreed upon and finalized by the right set of stakeholders. The first step is to bring the relevant stakeholders together. In our guidance and training on how to adopt 7-1-7, we go into how to select the right meeting for this, ideally a meeting that already exists. Countries have found that bringing together a diverse group of stakeholders who have a role in outbreak systems – including from different departments, different sectors, governmental and non-governmental – makes 7-1-7 more effective.  </a:t>
            </a:r>
          </a:p>
          <a:p>
            <a:endParaRPr lang="en-US">
              <a:latin typeface="Arial"/>
              <a:cs typeface="Arial"/>
            </a:endParaRPr>
          </a:p>
        </p:txBody>
      </p:sp>
      <p:sp>
        <p:nvSpPr>
          <p:cNvPr id="4" name="Slide Number Placeholder 3">
            <a:extLst>
              <a:ext uri="{FF2B5EF4-FFF2-40B4-BE49-F238E27FC236}">
                <a16:creationId xmlns:a16="http://schemas.microsoft.com/office/drawing/2014/main" id="{7F4CFB88-4E6B-3133-09CB-AC8EF50613B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6465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en-US" i="1">
                <a:latin typeface="Arial"/>
                <a:cs typeface="Arial"/>
              </a:rPr>
              <a:t>[Note to moderator: prioritize answering questions here that were asked by participants in the previous day’s session. We recommend consolidating parking lot questions if there are several similar ones. You can stay on this slide while answering parking lot questions verbally. After this slide, there is one slide you can use with commonly asked questions in case there are no or few parking lot questions]. </a:t>
            </a:r>
          </a:p>
          <a:p>
            <a:endParaRPr lang="en-US"/>
          </a:p>
          <a:p>
            <a:r>
              <a:rPr lang="en-US">
                <a:latin typeface="Arial"/>
                <a:cs typeface="Arial"/>
              </a:rPr>
              <a:t>Now let’s go over some of the questions you have posted in the parking lot or that we have heard come out during discussions.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1A42E-AB32-8AD1-9D64-87BD6DAD6D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47F470-1E33-8CD5-788B-C0404FE5BA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C1D591-787C-ED57-72F6-E3C206C91784}"/>
              </a:ext>
            </a:extLst>
          </p:cNvPr>
          <p:cNvSpPr>
            <a:spLocks noGrp="1"/>
          </p:cNvSpPr>
          <p:nvPr>
            <p:ph type="body" idx="1"/>
          </p:nvPr>
        </p:nvSpPr>
        <p:spPr/>
        <p:txBody>
          <a:bodyPr/>
          <a:lstStyle/>
          <a:p>
            <a:r>
              <a:rPr lang="en-US">
                <a:latin typeface="Arial"/>
                <a:cs typeface="Arial"/>
              </a:rPr>
              <a:t>The next step is to present 7-1-7 findings for an outbreak to that set of stakeholders. </a:t>
            </a:r>
          </a:p>
          <a:p>
            <a:endParaRPr lang="en-US">
              <a:latin typeface="Arial"/>
              <a:cs typeface="Arial"/>
            </a:endParaRPr>
          </a:p>
          <a:p>
            <a:r>
              <a:rPr lang="en-US">
                <a:latin typeface="Arial"/>
                <a:cs typeface="Arial"/>
              </a:rPr>
              <a:t>The 7-1-7 Event Review Slide Template – which is available on the 7-1-7 Alliance website – is a tool that summarizes the outbreak narrative, timeliness metrics, bottlenecks, enablers, and proposed actions in one presentation to facilitate this discussion. This or a similar template can be used for a short 10-minute presentation to stakeholders to explain the 7-1-7 findings from an outbreak and determine final actions.  </a:t>
            </a:r>
            <a:endParaRPr lang="en-US">
              <a:cs typeface="Arial"/>
            </a:endParaRPr>
          </a:p>
          <a:p>
            <a:r>
              <a:rPr lang="en-US">
                <a:latin typeface="Arial"/>
                <a:cs typeface="Arial"/>
              </a:rPr>
              <a:t> </a:t>
            </a:r>
          </a:p>
          <a:p>
            <a:r>
              <a:rPr lang="en-US">
                <a:latin typeface="Arial"/>
                <a:cs typeface="Arial"/>
              </a:rPr>
              <a:t>Countries have found that this type of 7-1-7 Event Review presentation to stakeholders has played an important role in making 7-1-7 effective. This is because it quickly and clearly lets diverse stakeholders understand what worked well and what didn’t work well for an outbreak, and then lets them focus on decision-making to prioritize and finalize proposed actions.</a:t>
            </a:r>
          </a:p>
          <a:p>
            <a:endParaRPr lang="en-US">
              <a:latin typeface="Arial"/>
              <a:cs typeface="Arial"/>
            </a:endParaRPr>
          </a:p>
          <a:p>
            <a:endParaRPr lang="en-US">
              <a:latin typeface="Arial"/>
              <a:cs typeface="Arial"/>
            </a:endParaRPr>
          </a:p>
        </p:txBody>
      </p:sp>
      <p:sp>
        <p:nvSpPr>
          <p:cNvPr id="4" name="Slide Number Placeholder 3">
            <a:extLst>
              <a:ext uri="{FF2B5EF4-FFF2-40B4-BE49-F238E27FC236}">
                <a16:creationId xmlns:a16="http://schemas.microsoft.com/office/drawing/2014/main" id="{51998319-8D27-44F9-8092-92987ECC107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88484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en-US" b="0" i="1" u="none" strike="noStrike">
                <a:solidFill>
                  <a:srgbClr val="000000"/>
                </a:solidFill>
                <a:effectLst/>
                <a:latin typeface="Arial" panose="020B0604020202020204" pitchFamily="34" charset="0"/>
              </a:rPr>
              <a:t>[Note to moderator: keep discussion to max 3 minutes]</a:t>
            </a:r>
            <a:r>
              <a:rPr lang="en-US" b="0" i="1">
                <a:solidFill>
                  <a:srgbClr val="444444"/>
                </a:solidFill>
                <a:effectLst/>
                <a:latin typeface="Arial" panose="020B0604020202020204" pitchFamily="34" charset="0"/>
              </a:rPr>
              <a:t>​</a:t>
            </a:r>
            <a:endParaRPr lang="en-US" b="0" i="1">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u="none" strike="noStrike">
                <a:solidFill>
                  <a:srgbClr val="000000"/>
                </a:solidFill>
                <a:effectLst/>
                <a:latin typeface="Arial" panose="020B0604020202020204" pitchFamily="34" charset="0"/>
              </a:rPr>
              <a:t>Let’s pause briefly for a quick discussion question.  </a:t>
            </a:r>
            <a:endParaRPr lang="en-US" b="0" i="0">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r>
              <a:rPr lang="en-US" sz="1200">
                <a:latin typeface="Arial"/>
                <a:cs typeface="Arial"/>
              </a:rPr>
              <a:t>Who are some of the stakeholders who would need to weigh in on the selection of actions?</a:t>
            </a:r>
            <a:endParaRPr lang="en-US" sz="1200">
              <a:cs typeface="Arial"/>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endParaRPr lang="en-US"/>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1365808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solidFill>
                  <a:srgbClr val="4C4C4F"/>
                </a:solidFill>
                <a:latin typeface="Arial"/>
                <a:cs typeface="Arial"/>
              </a:rPr>
              <a:t>Once the 7-1-7 findings have been presented during the meeting, the stakeholders should look at the proposed actions and agree upon a final set of actions.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[CLICK]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They should select a responsible authority for the actions. Who has the authority to assign tasks? Who can hold people accountable?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It’s good to be specific here, and it is important to make sure they have the necessary resources to be able to implement any immediate actions. </a:t>
            </a:r>
            <a:endParaRPr lang="en-US">
              <a:cs typeface="Arial" panose="020B0604020202020204" pitchFamily="34" charset="0"/>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[CLICK]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And finally, dates for immediate actions and possible future opportunities should be included for longer-term actions.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defRPr/>
            </a:pPr>
            <a:r>
              <a:rPr lang="en-US">
                <a:solidFill>
                  <a:srgbClr val="4C4C4F"/>
                </a:solidFill>
                <a:latin typeface="Arial"/>
                <a:cs typeface="Arial"/>
              </a:rPr>
              <a:t> </a:t>
            </a:r>
            <a:endParaRPr lang="en-US">
              <a:latin typeface="Arial"/>
              <a:cs typeface="Arial"/>
            </a:endParaRPr>
          </a:p>
          <a:p>
            <a:pPr>
              <a:spcBef>
                <a:spcPts val="1000"/>
              </a:spcBef>
              <a:defRPr/>
            </a:pPr>
            <a:r>
              <a:rPr lang="en-US">
                <a:solidFill>
                  <a:srgbClr val="4C4C4F"/>
                </a:solidFill>
                <a:latin typeface="Arial"/>
                <a:cs typeface="Arial"/>
              </a:rPr>
              <a:t> </a:t>
            </a:r>
            <a:endParaRPr lang="en-US">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452420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atin typeface="Arial"/>
                <a:cs typeface="Arial"/>
              </a:rPr>
              <a:t>Let’s look at an example of a measles outbreak in a U.S. jurisdiction for a simple and effective demonstration of how identifying bottlenecks through 7-1-7 and implementing actions can lead to improvements.   </a:t>
            </a:r>
            <a:endParaRPr lang="en-US" b="1">
              <a:latin typeface="Arial"/>
              <a:cs typeface="Arial"/>
            </a:endParaRPr>
          </a:p>
          <a:p>
            <a:endParaRPr lang="en-US">
              <a:cs typeface="Arial"/>
            </a:endParaRPr>
          </a:p>
          <a:p>
            <a:r>
              <a:rPr lang="en-US">
                <a:latin typeface="Arial"/>
                <a:cs typeface="Arial"/>
              </a:rPr>
              <a:t>[CLICK] </a:t>
            </a:r>
            <a:endParaRPr lang="en-US"/>
          </a:p>
          <a:p>
            <a:endParaRPr lang="en-US">
              <a:latin typeface="Arial"/>
              <a:cs typeface="Arial"/>
            </a:endParaRPr>
          </a:p>
          <a:p>
            <a:r>
              <a:rPr lang="en-US">
                <a:latin typeface="Arial"/>
                <a:cs typeface="Arial"/>
              </a:rPr>
              <a:t>A local health department did not have the proper phone number at the airport to request flight manifests, which delayed their measles outbreak investigation by several days. </a:t>
            </a:r>
            <a:endParaRPr lang="en-US"/>
          </a:p>
          <a:p>
            <a:endParaRPr lang="en-US"/>
          </a:p>
          <a:p>
            <a:r>
              <a:rPr lang="en-US">
                <a:latin typeface="Arial"/>
                <a:cs typeface="Arial"/>
              </a:rPr>
              <a:t>When they applied 7-1-7, they realized that a key bottleneck was that there was a missing phone number that delayed their ability to reach the airport for the flight manifest.</a:t>
            </a:r>
          </a:p>
          <a:p>
            <a:endParaRPr lang="en-US"/>
          </a:p>
          <a:p>
            <a:r>
              <a:rPr lang="en-US">
                <a:latin typeface="Arial"/>
                <a:cs typeface="Arial"/>
              </a:rPr>
              <a:t>[CLICK]</a:t>
            </a:r>
          </a:p>
          <a:p>
            <a:endParaRPr lang="en-US"/>
          </a:p>
          <a:p>
            <a:r>
              <a:rPr lang="en-US">
                <a:latin typeface="Arial"/>
                <a:cs typeface="Arial"/>
              </a:rPr>
              <a:t>So they decided on and implemented an immediate action of contacting the airport for the proper phone number. </a:t>
            </a:r>
          </a:p>
          <a:p>
            <a:endParaRPr lang="en-US"/>
          </a:p>
          <a:p>
            <a:r>
              <a:rPr lang="en-US">
                <a:latin typeface="Arial"/>
                <a:cs typeface="Arial"/>
              </a:rPr>
              <a:t>[CLICK]</a:t>
            </a:r>
          </a:p>
          <a:p>
            <a:endParaRPr lang="en-US"/>
          </a:p>
          <a:p>
            <a:r>
              <a:rPr lang="en-US">
                <a:latin typeface="Arial"/>
                <a:cs typeface="Arial"/>
              </a:rPr>
              <a:t>During an mpox outbreak a couple months later, the health department was able to request and receive a flight manifest in less than one day, which had the impact of allowing them to conduct a rapid investigation for that next outbreak. </a:t>
            </a:r>
          </a:p>
          <a:p>
            <a:endParaRPr lang="en-US"/>
          </a:p>
          <a:p>
            <a:endParaRPr lang="en-US"/>
          </a:p>
          <a:p>
            <a:endParaRPr lang="en-US"/>
          </a:p>
          <a:p>
            <a:endParaRPr lang="en-US">
              <a:cs typeface="Arial"/>
            </a:endParaRP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618393"/>
              </a:solidFill>
              <a:effectLst/>
              <a:uLnTx/>
              <a:uFillTx/>
              <a:latin typeface="Arial" panose="020B0604020202020204" pitchFamily="34" charset="0"/>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388472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buNone/>
            </a:pPr>
            <a:r>
              <a:rPr lang="en-US" b="0" i="1" u="none" strike="noStrike">
                <a:solidFill>
                  <a:srgbClr val="000000"/>
                </a:solidFill>
                <a:effectLst/>
                <a:latin typeface="Arial" panose="020B0604020202020204" pitchFamily="34" charset="0"/>
              </a:rPr>
              <a:t>[Note to moderator: keep discussion to max 3 minutes]</a:t>
            </a:r>
            <a:r>
              <a:rPr lang="en-US" b="0" i="1">
                <a:solidFill>
                  <a:srgbClr val="444444"/>
                </a:solidFill>
                <a:effectLst/>
                <a:latin typeface="Arial" panose="020B0604020202020204" pitchFamily="34" charset="0"/>
              </a:rPr>
              <a:t>​</a:t>
            </a:r>
            <a:endParaRPr lang="en-US" b="0" i="1">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u="none" strike="noStrike">
                <a:solidFill>
                  <a:srgbClr val="000000"/>
                </a:solidFill>
                <a:effectLst/>
                <a:latin typeface="Arial" panose="020B0604020202020204" pitchFamily="34" charset="0"/>
              </a:rPr>
              <a:t>Let’s pause again for a brief discussion. </a:t>
            </a: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r>
              <a:rPr lang="en-US" sz="1200">
                <a:latin typeface="Arial"/>
                <a:cs typeface="Arial"/>
              </a:rPr>
              <a:t>What strategies do you think would help to ensure that proposed actions receive the necessary support for resource allocation and implementation?</a:t>
            </a:r>
          </a:p>
          <a:p>
            <a:pPr algn="l" rtl="0" fontAlgn="base">
              <a:buNone/>
            </a:pPr>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444444"/>
                </a:solidFill>
                <a:effectLst/>
                <a:latin typeface="Arial" panose="020B0604020202020204" pitchFamily="34" charset="0"/>
              </a:rPr>
              <a:t>​</a:t>
            </a:r>
            <a:endParaRPr lang="en-US" b="0" i="0">
              <a:solidFill>
                <a:srgbClr val="444444"/>
              </a:solidFill>
              <a:effectLst/>
              <a:latin typeface="Calibri" panose="020F050202020403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94</a:t>
            </a:fld>
            <a:endParaRPr lang="en-US"/>
          </a:p>
        </p:txBody>
      </p:sp>
    </p:spTree>
    <p:extLst>
      <p:ext uri="{BB962C8B-B14F-4D97-AF65-F5344CB8AC3E}">
        <p14:creationId xmlns:p14="http://schemas.microsoft.com/office/powerpoint/2010/main" val="162466610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a:latin typeface="Arial"/>
                <a:cs typeface="Arial"/>
              </a:rPr>
              <a:t>[Note to moderator: please read the ‘Start Here’ document in the ‘Applying 7-1-7 to your own data’ Activity folder prior to conducting this activity. </a:t>
            </a:r>
            <a:r>
              <a:rPr lang="en-US" i="1">
                <a:solidFill>
                  <a:srgbClr val="FFFFFF"/>
                </a:solidFill>
                <a:effectLst/>
                <a:latin typeface="Helvetica" pitchFamily="2" charset="0"/>
              </a:rPr>
              <a:t>Please be flexible in how you create your groups for this activity. We'd like one person in each group to have data from an outbreak that they can use for this exercise if possible. However, depending on your attendees, it may make sense to do this activity in pairs, small groups, or even in plenary (if there are not too many attendees). </a:t>
            </a:r>
            <a:r>
              <a:rPr lang="en-US" i="1">
                <a:latin typeface="Arial"/>
                <a:cs typeface="Arial"/>
              </a:rPr>
              <a:t>Also note that the notes in this and the following slides assumes that the pre-workshop preparation was sent to participants ahead of time, and that at least some have brought outbreaks to work on. If not, then revise these slides and notes accordingly to emphasize that they will be applying 7-1-7 to pre-written scenarios they can choose from]. </a:t>
            </a:r>
          </a:p>
          <a:p>
            <a:endParaRPr lang="en-US">
              <a:latin typeface="Arial"/>
              <a:cs typeface="Arial"/>
            </a:endParaRPr>
          </a:p>
          <a:p>
            <a:r>
              <a:rPr lang="en-US">
                <a:latin typeface="Arial"/>
                <a:cs typeface="Arial"/>
              </a:rPr>
              <a:t>Welcome to the activity where you will be able to apply 7-1-7 to your own data!</a:t>
            </a:r>
          </a:p>
          <a:p>
            <a:endParaRPr lang="en-US">
              <a:cs typeface="Arial"/>
            </a:endParaRPr>
          </a:p>
          <a:p>
            <a:pPr>
              <a:defRPr/>
            </a:pPr>
            <a:r>
              <a:rPr lang="en-US">
                <a:latin typeface="Arial"/>
                <a:cs typeface="Arial"/>
              </a:rPr>
              <a:t>This activity will give you a chance to use what you’ve learned today – on milestone dates, bottlenecks, enablers, and actions – and apply it to a real-world outbreak. If you were able to complete the pre-work preparation or have brought information about an outbreak with you, that’s great! If no one in your group has an outbreak, then you can pick from a few pre-written outbreak scenarios.  </a:t>
            </a:r>
          </a:p>
          <a:p>
            <a:pPr>
              <a:defRPr/>
            </a:pPr>
            <a:endParaRPr lang="en-US">
              <a:latin typeface="Arial"/>
              <a:cs typeface="Arial"/>
            </a:endParaRPr>
          </a:p>
          <a:p>
            <a:pPr>
              <a:defRPr/>
            </a:pPr>
            <a:r>
              <a:rPr lang="en-US">
                <a:latin typeface="Arial"/>
                <a:cs typeface="Arial"/>
              </a:rPr>
              <a:t>We have found in the past that this exercise can be quite energizing as you start to see how 7-1-7 can be used in different scenarios.  </a:t>
            </a:r>
          </a:p>
          <a:p>
            <a:pPr>
              <a:defRPr/>
            </a:pPr>
            <a:endParaRPr lang="en-US">
              <a:latin typeface="Arial"/>
              <a:cs typeface="Arial"/>
            </a:endParaRPr>
          </a:p>
          <a:p>
            <a:pPr>
              <a:defRPr/>
            </a:pPr>
            <a:endParaRPr lang="en-US">
              <a:latin typeface="Arial"/>
              <a:cs typeface="Arial"/>
            </a:endParaRP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Arial"/>
                <a:cs typeface="Arial"/>
              </a:rPr>
              <a:t>In the tabletop activity, we used a straightforward simulated outbreak so that you could begin practicing 7-1-7.  In this activity, you’ll get to further practice those skills on real-world outbreaks. In this activity, you will again be identifying the milestone dates and calculating 7-1-7 performance, identifying bottlenecks and enablers, and determining actions.  But we’re really going to emphasize having high-quality bottlenecks and actions.  This means we’re going to practice identifying and writing bottlenecks that are specific, actionable, root cause, and system level.  And we’re going to write SMART actions, which are </a:t>
            </a:r>
            <a:r>
              <a:rPr lang="en-US">
                <a:solidFill>
                  <a:srgbClr val="000000"/>
                </a:solidFill>
              </a:rPr>
              <a:t>specific, measurable, achievable, relevant, and time-bound.  </a:t>
            </a:r>
            <a:endParaRPr lang="en-GB">
              <a:solidFill>
                <a:srgbClr val="384D56"/>
              </a:solidFill>
              <a:latin typeface="Arial"/>
              <a:cs typeface="Arial"/>
            </a:endParaRPr>
          </a:p>
          <a:p>
            <a:r>
              <a:rPr lang="en-US">
                <a:solidFill>
                  <a:srgbClr val="000000"/>
                </a:solidFill>
                <a:latin typeface="Arial"/>
                <a:cs typeface="Arial"/>
              </a:rPr>
              <a:t> </a:t>
            </a:r>
            <a:endParaRPr lang="en-US">
              <a:latin typeface="Arial"/>
              <a:cs typeface="Arial"/>
            </a:endParaRPr>
          </a:p>
          <a:p>
            <a:r>
              <a:rPr lang="en-US">
                <a:solidFill>
                  <a:srgbClr val="000000"/>
                </a:solidFill>
                <a:latin typeface="Arial"/>
                <a:cs typeface="Arial"/>
              </a:rPr>
              <a:t>Note that there are no designated table facilitators for this activity. </a:t>
            </a:r>
            <a:endParaRPr lang="en-US">
              <a:latin typeface="Arial"/>
              <a:cs typeface="Arial"/>
            </a:endParaRPr>
          </a:p>
          <a:p>
            <a:r>
              <a:rPr lang="en-US">
                <a:solidFill>
                  <a:srgbClr val="000000"/>
                </a:solidFill>
                <a:latin typeface="Arial"/>
                <a:cs typeface="Arial"/>
              </a:rPr>
              <a:t> </a:t>
            </a:r>
            <a:endParaRPr lang="en-US">
              <a:latin typeface="Arial"/>
              <a:cs typeface="Arial"/>
            </a:endParaRPr>
          </a:p>
          <a:p>
            <a:r>
              <a:rPr lang="en-US" i="1">
                <a:solidFill>
                  <a:srgbClr val="000000"/>
                </a:solidFill>
                <a:latin typeface="Arial"/>
                <a:cs typeface="Arial"/>
              </a:rPr>
              <a:t>[Note to moderator: for the session after this activity, the workshop organizers have a choice of conducting a group discussion on overall use of 7-1-7, or to have participants practice presenting their slides from this activity. If the organizers have selected practicing the presentations after this activity, then you can say “Once we do this part of the activity, we’ll pair up groups so that you have practice presenting 7-1-7 findings to each other.”]</a:t>
            </a:r>
            <a:endParaRPr lang="en-GB" i="1">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a:p>
            <a:endParaRPr kumimoji="0" lang="en-GB" sz="1200" b="0" i="0" u="none" strike="noStrike" kern="1200" cap="none" spc="0" normalizeH="0" baseline="0" noProof="0">
              <a:ln>
                <a:noFill/>
              </a:ln>
              <a:solidFill>
                <a:srgbClr val="384D56"/>
              </a:solidFill>
              <a:effectLst/>
              <a:uLnTx/>
              <a:uFillTx/>
              <a:latin typeface="Arial"/>
              <a:ea typeface="+mn-ea"/>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have one hour and 45 minutes for this activity.  </a:t>
            </a:r>
          </a:p>
          <a:p>
            <a:endParaRPr lang="en-US"/>
          </a:p>
          <a:p>
            <a:r>
              <a:rPr lang="en-US">
                <a:latin typeface="Arial"/>
                <a:cs typeface="Arial"/>
              </a:rPr>
              <a:t>Once I finish discussing the activity in plenary, we’re going to break up into our small groups. You’ll do some short introductions and select an outbreak to work on. If more than one member of your group has brought an outbreak for this activity, provide a brief description of each outbreak and select one for this activity. If no one in your group has an outbreak, then select one from a set of pre-written scenarios that we can provide to you.  </a:t>
            </a:r>
          </a:p>
          <a:p>
            <a:endParaRPr lang="en-US"/>
          </a:p>
          <a:p>
            <a:r>
              <a:rPr lang="en-US">
                <a:latin typeface="Arial"/>
                <a:cs typeface="Arial"/>
              </a:rPr>
              <a:t>You will then spend time applying 7-1-7 to the selected outbreak, including identifying the timeliness metrics, bottlenecks, enablers, and actions.  We have suggested how much time we think each part of the activity will take. As part of this activity, your group will fill out designated slides of the 7-1-7 Event Review Slide Template.  </a:t>
            </a:r>
          </a:p>
          <a:p>
            <a:endParaRPr lang="en-US"/>
          </a:p>
          <a:p>
            <a:r>
              <a:rPr lang="en-US">
                <a:latin typeface="Arial"/>
                <a:cs typeface="Arial"/>
              </a:rPr>
              <a:t>We have also included time for a 15-minute break during this session. You are welcome to take this break when your group is at a good breaking point.  </a:t>
            </a:r>
          </a:p>
          <a:p>
            <a:endParaRPr lang="en-US"/>
          </a:p>
          <a:p>
            <a:r>
              <a:rPr lang="en-US"/>
              <a:t>When we are near the suggested amount of time for each part, we will make an announcement.  </a:t>
            </a:r>
          </a:p>
          <a:p>
            <a:endParaRPr lang="en-US"/>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 will be guided to two documents that you will use for this activity. </a:t>
            </a:r>
            <a:endParaRPr lang="en-US"/>
          </a:p>
          <a:p>
            <a:endParaRPr lang="en-US">
              <a:latin typeface="Arial"/>
              <a:cs typeface="Arial"/>
            </a:endParaRPr>
          </a:p>
          <a:p>
            <a:pPr marL="171450" indent="-171450">
              <a:buFont typeface="Calibri"/>
              <a:buChar char="-"/>
            </a:pPr>
            <a:r>
              <a:rPr lang="en-US">
                <a:latin typeface="Arial"/>
                <a:cs typeface="Arial"/>
              </a:rPr>
              <a:t>The first is the Participant Guide. This is a short document that guides participants through the activity. Remember there is no designated facilitator for this activity, so your group will read these instructions and proceed through the activity.  </a:t>
            </a:r>
            <a:endParaRPr lang="en-US">
              <a:cs typeface="Arial"/>
            </a:endParaRPr>
          </a:p>
          <a:p>
            <a:pPr marL="171450" indent="-171450">
              <a:buFont typeface="Calibri"/>
              <a:buChar char="-"/>
            </a:pPr>
            <a:endParaRPr lang="en-US">
              <a:latin typeface="Arial"/>
              <a:cs typeface="Arial"/>
            </a:endParaRPr>
          </a:p>
          <a:p>
            <a:pPr marL="171450" indent="-171450">
              <a:buFont typeface="Calibri"/>
              <a:buChar char="-"/>
            </a:pPr>
            <a:r>
              <a:rPr lang="en-US">
                <a:latin typeface="Arial"/>
                <a:cs typeface="Arial"/>
              </a:rPr>
              <a:t>The second is the 7-1-7 Event Review Slide Template, where you can record milestone dates, calculate performance, and identify bottlenecks, enablers, and actions to present to stakeholders.  </a:t>
            </a:r>
            <a:endParaRPr lang="en-US">
              <a:cs typeface="Arial"/>
            </a:endParaRPr>
          </a:p>
          <a:p>
            <a:pPr marL="171450" indent="-171450">
              <a:buFont typeface="Calibri"/>
              <a:buChar char="-"/>
            </a:pPr>
            <a:endParaRPr lang="en-US">
              <a:latin typeface="Arial"/>
              <a:cs typeface="Arial"/>
            </a:endParaRPr>
          </a:p>
          <a:p>
            <a:r>
              <a:rPr lang="en-US">
                <a:latin typeface="Arial"/>
                <a:cs typeface="Arial"/>
              </a:rPr>
              <a:t>You will complete different parts of the 7-1-7 Event Review Slide Template in the different parts of the activity. There are removable boxes on slides in the template to let you know when you will be filling out each slide, and also which slides will be skipped for this activity.  </a:t>
            </a:r>
          </a:p>
          <a:p>
            <a:endParaRPr lang="en-US">
              <a:latin typeface="Arial"/>
              <a:cs typeface="Arial"/>
            </a:endParaRPr>
          </a:p>
          <a:p>
            <a:r>
              <a:rPr lang="en-US" i="1">
                <a:latin typeface="Arial"/>
                <a:cs typeface="Arial"/>
              </a:rPr>
              <a:t>[Note to moderator: you should now tell participants how they will access the 7-1-7 Event Review Slide Template based on how the workshop organizers have planned access e.g., through email prior to the workshop, through a link, paper copy, etc.]  </a:t>
            </a:r>
            <a:endParaRPr lang="en-US" i="1">
              <a:cs typeface="Arial"/>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5605210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Here are some general instructions for your group work. The participant guide guides you through the different parts of the activity. For each part, read the instructions in the guide. Then discuss the questions or prompts in your group. For parts 2 to 4, you will be asked to enter information into the 7-1-7 Event Review Slide Template. </a:t>
            </a:r>
          </a:p>
          <a:p>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If you are using one of the pre-written scenarios, you may need to use your imagination to come up with bottlenecks that meet the criteria. Your team can use their real-life experiences with outbreaks to help with imagining relevant details.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cs typeface="Arial"/>
            </a:endParaRPr>
          </a:p>
          <a:p>
            <a:r>
              <a:rPr lang="en-US">
                <a:latin typeface="Arial"/>
                <a:cs typeface="Arial"/>
              </a:rPr>
              <a:t>Remember, what we are focusing on here is not just that you are able to identify bottlenecks, enablers, and actions, but that you are able to write high-quality ones that meet the criteria for a good bottleneck and a SMART action. So be sure to focus on the quality of the bottlenecks and actions you are proposing.  </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3.xml"/><Relationship Id="rId4" Type="http://schemas.openxmlformats.org/officeDocument/2006/relationships/image" Target="../media/image5.sv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5.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81.png"/></Relationships>
</file>

<file path=ppt/slides/_rels/slide10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0.xml"/><Relationship Id="rId1" Type="http://schemas.openxmlformats.org/officeDocument/2006/relationships/slideLayout" Target="../slideLayouts/slideLayout3.xml"/><Relationship Id="rId4" Type="http://schemas.openxmlformats.org/officeDocument/2006/relationships/image" Target="../media/image76.sv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29.sv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tiff"/></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6.svg"/></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4.svg"/></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4.emf"/><Relationship Id="rId5" Type="http://schemas.openxmlformats.org/officeDocument/2006/relationships/image" Target="../media/image48.png"/><Relationship Id="rId4" Type="http://schemas.openxmlformats.org/officeDocument/2006/relationships/image" Target="../media/image47.tiff"/></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53.sv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5.sv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15.xml"/><Relationship Id="rId5" Type="http://schemas.openxmlformats.org/officeDocument/2006/relationships/image" Target="../media/image60.png"/><Relationship Id="rId4" Type="http://schemas.openxmlformats.org/officeDocument/2006/relationships/image" Target="../media/image59.sv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16.xml"/><Relationship Id="rId4" Type="http://schemas.openxmlformats.org/officeDocument/2006/relationships/image" Target="../media/image5.sv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62.svg"/></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7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3.png"/><Relationship Id="rId7" Type="http://schemas.openxmlformats.org/officeDocument/2006/relationships/image" Target="../media/image65.png"/><Relationship Id="rId2" Type="http://schemas.openxmlformats.org/officeDocument/2006/relationships/notesSlide" Target="../notesSlides/notesSlide70.xml"/><Relationship Id="rId1" Type="http://schemas.openxmlformats.org/officeDocument/2006/relationships/slideLayout" Target="../slideLayouts/slideLayout15.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64.svg"/></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5.xml"/><Relationship Id="rId1" Type="http://schemas.openxmlformats.org/officeDocument/2006/relationships/slideLayout" Target="../slideLayouts/slideLayout15.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tiff"/></Relationships>
</file>

<file path=ppt/slides/_rels/slide8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9.xml"/><Relationship Id="rId1" Type="http://schemas.openxmlformats.org/officeDocument/2006/relationships/slideLayout" Target="../slideLayouts/slideLayout15.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0.xml"/><Relationship Id="rId1" Type="http://schemas.openxmlformats.org/officeDocument/2006/relationships/slideLayout" Target="../slideLayouts/slideLayout15.xml"/><Relationship Id="rId5" Type="http://schemas.openxmlformats.org/officeDocument/2006/relationships/image" Target="../media/image71.png"/><Relationship Id="rId4" Type="http://schemas.openxmlformats.org/officeDocument/2006/relationships/image" Target="../media/image70.png"/></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1.xml"/><Relationship Id="rId1" Type="http://schemas.openxmlformats.org/officeDocument/2006/relationships/slideLayout" Target="../slideLayouts/slideLayout16.xml"/><Relationship Id="rId4" Type="http://schemas.openxmlformats.org/officeDocument/2006/relationships/image" Target="../media/image5.svg"/></Relationships>
</file>

<file path=ppt/slides/_rels/slide9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93.xml"/><Relationship Id="rId1" Type="http://schemas.openxmlformats.org/officeDocument/2006/relationships/slideLayout" Target="../slideLayouts/slideLayout17.xml"/><Relationship Id="rId4" Type="http://schemas.openxmlformats.org/officeDocument/2006/relationships/image" Target="../media/image74.jpeg"/></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4.xml"/><Relationship Id="rId1" Type="http://schemas.openxmlformats.org/officeDocument/2006/relationships/slideLayout" Target="../slideLayouts/slideLayout16.xml"/><Relationship Id="rId4" Type="http://schemas.openxmlformats.org/officeDocument/2006/relationships/image" Target="../media/image5.svg"/></Relationships>
</file>

<file path=ppt/slides/_rels/slide9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76.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5.xml"/><Relationship Id="rId5" Type="http://schemas.openxmlformats.org/officeDocument/2006/relationships/image" Target="../media/image79.png"/><Relationship Id="rId4" Type="http://schemas.openxmlformats.org/officeDocument/2006/relationships/image" Target="../media/image78.png"/></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9.xml"/><Relationship Id="rId1" Type="http://schemas.openxmlformats.org/officeDocument/2006/relationships/slideLayout" Target="../slideLayouts/slideLayout1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734590"/>
            <a:ext cx="8211906" cy="1749696"/>
          </a:xfrm>
        </p:spPr>
        <p:txBody>
          <a:bodyPr vert="horz" lIns="91440" tIns="45720" rIns="91440" bIns="45720" rtlCol="0" anchor="t">
            <a:noAutofit/>
          </a:bodyPr>
          <a:lstStyle/>
          <a:p>
            <a:pPr>
              <a:lnSpc>
                <a:spcPct val="110000"/>
              </a:lnSpc>
            </a:pPr>
            <a:r>
              <a:rPr lang="en-US" sz="5000">
                <a:latin typeface="Arial"/>
                <a:cs typeface="Arial"/>
              </a:rPr>
              <a:t>7-1-7 technical training workshop </a:t>
            </a:r>
            <a:endParaRPr lang="en-US" sz="5000">
              <a:cs typeface="Arial"/>
            </a:endParaRP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144000" cy="539750"/>
          </a:xfrm>
        </p:spPr>
        <p:txBody>
          <a:bodyPr>
            <a:normAutofit/>
          </a:bodyPr>
          <a:lstStyle/>
          <a:p>
            <a:r>
              <a:rPr lang="en-US">
                <a:latin typeface="Arial"/>
                <a:cs typeface="Arial"/>
              </a:rPr>
              <a:t>Adopting and using the 7-1-7 target</a:t>
            </a:r>
            <a:endParaRPr lang="en-US">
              <a:latin typeface="Arial"/>
            </a:endParaRP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578829" y="1437511"/>
            <a:ext cx="3467083" cy="2282808"/>
          </a:xfrm>
        </p:spPr>
        <p:txBody>
          <a:bodyPr/>
          <a:lstStyle/>
          <a:p>
            <a:r>
              <a:rPr lang="en-US">
                <a:latin typeface="Arial"/>
                <a:cs typeface="Arial"/>
              </a:rPr>
              <a:t>Review the parking lot</a:t>
            </a:r>
            <a:endParaRPr lang="en-US">
              <a:cs typeface="Arial" panose="020B0604020202020204" pitchFamily="34" charset="0"/>
            </a:endParaRPr>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5115351" y="1839627"/>
            <a:ext cx="6413629" cy="5024133"/>
          </a:xfrm>
        </p:spPr>
        <p:txBody>
          <a:bodyPr vert="horz" lIns="91440" tIns="45720" rIns="91440" bIns="45720" rtlCol="0" anchor="t">
            <a:noAutofit/>
          </a:bodyPr>
          <a:lstStyle/>
          <a:p>
            <a:pPr marL="0" indent="0">
              <a:buNone/>
            </a:pPr>
            <a:r>
              <a:rPr lang="en-US" sz="2400" b="1" i="0" u="none" strike="noStrike">
                <a:solidFill>
                  <a:srgbClr val="000000"/>
                </a:solidFill>
                <a:effectLst/>
                <a:latin typeface="Arial"/>
                <a:cs typeface="Arial"/>
              </a:rPr>
              <a:t>Q: </a:t>
            </a:r>
            <a:r>
              <a:rPr lang="en-US" sz="2400" i="0" u="none" strike="noStrike">
                <a:solidFill>
                  <a:srgbClr val="000000"/>
                </a:solidFill>
                <a:effectLst/>
                <a:latin typeface="Arial"/>
                <a:cs typeface="Arial"/>
              </a:rPr>
              <a:t>What is the role of laboratory confirmation in detection?</a:t>
            </a:r>
          </a:p>
          <a:p>
            <a:pPr marL="0" indent="0">
              <a:buNone/>
            </a:pPr>
            <a:endParaRPr lang="en-US" sz="2400">
              <a:solidFill>
                <a:srgbClr val="000000"/>
              </a:solidFill>
              <a:latin typeface="Arial"/>
              <a:cs typeface="Arial"/>
            </a:endParaRPr>
          </a:p>
          <a:p>
            <a:pPr marL="0" indent="0">
              <a:buNone/>
            </a:pPr>
            <a:r>
              <a:rPr lang="en-US" sz="2400" b="1">
                <a:solidFill>
                  <a:srgbClr val="000000"/>
                </a:solidFill>
                <a:latin typeface="Arial"/>
                <a:cs typeface="Arial"/>
              </a:rPr>
              <a:t>Q: </a:t>
            </a:r>
            <a:r>
              <a:rPr lang="en-US" sz="2400">
                <a:solidFill>
                  <a:srgbClr val="000000"/>
                </a:solidFill>
                <a:latin typeface="Arial"/>
                <a:cs typeface="Arial"/>
              </a:rPr>
              <a:t>Does 7-1-7 apply in the context of One Health? Can health officials use 7-1-7 for outbreaks across animal and human health sectors?</a:t>
            </a:r>
          </a:p>
          <a:p>
            <a:pPr marL="0" indent="0">
              <a:buNone/>
            </a:pPr>
            <a:endParaRPr lang="en-US">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a:xfrm>
            <a:off x="4835951" y="1039224"/>
            <a:ext cx="6693029" cy="400639"/>
          </a:xfrm>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31BDF-3EFF-0F14-CA46-1B63F8DFF4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6CEB9A15-9220-2361-1DD7-328A65E05D37}"/>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B16D3A71-9131-D881-EC97-64443074F47D}"/>
              </a:ext>
            </a:extLst>
          </p:cNvPr>
          <p:cNvGraphicFramePr>
            <a:graphicFrameLocks noGrp="1"/>
          </p:cNvGraphicFramePr>
          <p:nvPr>
            <p:extLst>
              <p:ext uri="{D42A27DB-BD31-4B8C-83A1-F6EECF244321}">
                <p14:modId xmlns:p14="http://schemas.microsoft.com/office/powerpoint/2010/main" val="2841347199"/>
              </p:ext>
            </p:extLst>
          </p:nvPr>
        </p:nvGraphicFramePr>
        <p:xfrm>
          <a:off x="484859" y="1044386"/>
          <a:ext cx="11090046" cy="4711588"/>
        </p:xfrm>
        <a:graphic>
          <a:graphicData uri="http://schemas.openxmlformats.org/drawingml/2006/table">
            <a:tbl>
              <a:tblPr firstRow="1" firstCol="1" bandRow="1">
                <a:tableStyleId>{B301B821-A1FF-4177-AEE7-76D212191A09}</a:tableStyleId>
              </a:tblPr>
              <a:tblGrid>
                <a:gridCol w="744589">
                  <a:extLst>
                    <a:ext uri="{9D8B030D-6E8A-4147-A177-3AD203B41FA5}">
                      <a16:colId xmlns:a16="http://schemas.microsoft.com/office/drawing/2014/main" val="1249902058"/>
                    </a:ext>
                  </a:extLst>
                </a:gridCol>
                <a:gridCol w="3661702">
                  <a:extLst>
                    <a:ext uri="{9D8B030D-6E8A-4147-A177-3AD203B41FA5}">
                      <a16:colId xmlns:a16="http://schemas.microsoft.com/office/drawing/2014/main" val="938744880"/>
                    </a:ext>
                  </a:extLst>
                </a:gridCol>
                <a:gridCol w="2352567">
                  <a:extLst>
                    <a:ext uri="{9D8B030D-6E8A-4147-A177-3AD203B41FA5}">
                      <a16:colId xmlns:a16="http://schemas.microsoft.com/office/drawing/2014/main" val="1250547073"/>
                    </a:ext>
                  </a:extLst>
                </a:gridCol>
                <a:gridCol w="2165594">
                  <a:extLst>
                    <a:ext uri="{9D8B030D-6E8A-4147-A177-3AD203B41FA5}">
                      <a16:colId xmlns:a16="http://schemas.microsoft.com/office/drawing/2014/main" val="3984908602"/>
                    </a:ext>
                  </a:extLst>
                </a:gridCol>
                <a:gridCol w="2165594">
                  <a:extLst>
                    <a:ext uri="{9D8B030D-6E8A-4147-A177-3AD203B41FA5}">
                      <a16:colId xmlns:a16="http://schemas.microsoft.com/office/drawing/2014/main" val="3877178858"/>
                    </a:ext>
                  </a:extLst>
                </a:gridCol>
              </a:tblGrid>
              <a:tr h="91796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n-US" sz="2400">
                          <a:effectLst/>
                        </a:rPr>
                        <a:t>Step</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Location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Duration </a:t>
                      </a:r>
                    </a:p>
                  </a:txBody>
                  <a:tcPr marL="68580" marR="68580" marT="0" marB="0" anchor="ctr"/>
                </a:tc>
                <a:tc>
                  <a:txBody>
                    <a:bodyPr/>
                    <a:lstStyle/>
                    <a:p>
                      <a:pPr marL="0" marR="0" algn="ctr">
                        <a:lnSpc>
                          <a:spcPct val="115000"/>
                        </a:lnSpc>
                        <a:spcBef>
                          <a:spcPts val="0"/>
                        </a:spcBef>
                        <a:spcAft>
                          <a:spcPts val="100"/>
                        </a:spcAft>
                      </a:pPr>
                      <a:r>
                        <a:rPr lang="en-US" sz="2400">
                          <a:effectLst/>
                        </a:rPr>
                        <a:t>Slide # to complete</a:t>
                      </a:r>
                    </a:p>
                  </a:txBody>
                  <a:tcPr marL="68580" marR="68580" marT="0" marB="0" anchor="ctr"/>
                </a:tc>
                <a:extLst>
                  <a:ext uri="{0D108BD9-81ED-4DB2-BD59-A6C34878D82A}">
                    <a16:rowId xmlns:a16="http://schemas.microsoft.com/office/drawing/2014/main" val="4000264268"/>
                  </a:ext>
                </a:extLst>
              </a:tr>
              <a:tr h="64369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Overview of the activity</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Plenary</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5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Brief personal introductions + outbreak selection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~10 min</a:t>
                      </a:r>
                    </a:p>
                  </a:txBody>
                  <a:tcPr marL="68580" marR="68580" marT="0" marB="0" anchor="ct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a:t>
                      </a:r>
                    </a:p>
                  </a:txBody>
                  <a:tcPr marL="68580" marR="68580" marT="0" marB="0" anchor="ctr"/>
                </a:tc>
                <a:extLst>
                  <a:ext uri="{0D108BD9-81ED-4DB2-BD59-A6C34878D82A}">
                    <a16:rowId xmlns:a16="http://schemas.microsoft.com/office/drawing/2014/main" val="641549739"/>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Fill in timeliness data in ‘7-1-7 Event Review Slide Template’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~20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1, 6, 7</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Identify bottlenecks and enablers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~30 min</a:t>
                      </a:r>
                    </a:p>
                  </a:txBody>
                  <a:tcPr marL="68580" marR="68580" marT="0" marB="0" anchor="ct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9</a:t>
                      </a:r>
                    </a:p>
                  </a:txBody>
                  <a:tcPr marL="68580" marR="68580" marT="0" marB="0" anchor="ctr"/>
                </a:tc>
                <a:extLst>
                  <a:ext uri="{0D108BD9-81ED-4DB2-BD59-A6C34878D82A}">
                    <a16:rowId xmlns:a16="http://schemas.microsoft.com/office/drawing/2014/main" val="837188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Determine immediate and longer-term actions</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~30 min</a:t>
                      </a:r>
                    </a:p>
                  </a:txBody>
                  <a:tcPr marL="68580" marR="68580" marT="0" marB="0" anchor="ctr">
                    <a:solidFill>
                      <a:schemeClr val="bg2"/>
                    </a:solidFill>
                  </a:tcPr>
                </a:tc>
                <a:tc>
                  <a:txBody>
                    <a:body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11, 12</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466821C5-6CF4-63EA-D3A2-42C7A6CBACDE}"/>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Agenda</a:t>
            </a:r>
            <a:endParaRPr lang="en-US"/>
          </a:p>
        </p:txBody>
      </p:sp>
      <p:sp>
        <p:nvSpPr>
          <p:cNvPr id="5" name="TextBox 4">
            <a:extLst>
              <a:ext uri="{FF2B5EF4-FFF2-40B4-BE49-F238E27FC236}">
                <a16:creationId xmlns:a16="http://schemas.microsoft.com/office/drawing/2014/main" id="{6F83A313-B497-AFBE-404C-8FD35654C3A8}"/>
              </a:ext>
            </a:extLst>
          </p:cNvPr>
          <p:cNvSpPr txBox="1"/>
          <p:nvPr/>
        </p:nvSpPr>
        <p:spPr>
          <a:xfrm>
            <a:off x="1179323" y="5975901"/>
            <a:ext cx="8639234" cy="416140"/>
          </a:xfrm>
          <a:prstGeom prst="rect">
            <a:avLst/>
          </a:prstGeom>
          <a:noFill/>
        </p:spPr>
        <p:txBody>
          <a:bodyPr wrap="square">
            <a:spAutoFit/>
          </a:bodyPr>
          <a:lstStyle/>
          <a:p>
            <a:pPr marL="0" marR="0" algn="l">
              <a:lnSpc>
                <a:spcPct val="115000"/>
              </a:lnSpc>
              <a:spcBef>
                <a:spcPts val="0"/>
              </a:spcBef>
              <a:spcAft>
                <a:spcPts val="100"/>
              </a:spcAft>
            </a:pPr>
            <a:r>
              <a:rPr lang="en-US" sz="2000" b="1">
                <a:solidFill>
                  <a:schemeClr val="tx2"/>
                </a:solidFill>
                <a:effectLst/>
                <a:latin typeface="Arial" panose="020B0604020202020204" pitchFamily="34" charset="0"/>
                <a:cs typeface="Arial" panose="020B0604020202020204" pitchFamily="34" charset="0"/>
              </a:rPr>
              <a:t>And a 15-minute break!   </a:t>
            </a:r>
          </a:p>
        </p:txBody>
      </p:sp>
    </p:spTree>
    <p:extLst>
      <p:ext uri="{BB962C8B-B14F-4D97-AF65-F5344CB8AC3E}">
        <p14:creationId xmlns:p14="http://schemas.microsoft.com/office/powerpoint/2010/main" val="38854588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285663"/>
            <a:ext cx="10526171" cy="2148666"/>
          </a:xfrm>
        </p:spPr>
        <p:txBody>
          <a:bodyPr/>
          <a:lstStyle/>
          <a:p>
            <a:r>
              <a:rPr lang="en-US" sz="4700">
                <a:latin typeface="Arial"/>
                <a:cs typeface="Arial"/>
              </a:rPr>
              <a:t>Small group discussion</a:t>
            </a:r>
            <a:endParaRPr lang="en-US" sz="4700"/>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533" y="2587194"/>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a:defRPr/>
            </a:pPr>
            <a:endParaRPr lang="en-US" sz="700">
              <a:solidFill>
                <a:schemeClr val="tx1"/>
              </a:solidFill>
              <a:latin typeface="Arial"/>
              <a:ea typeface="Calibri"/>
              <a:cs typeface="Arial"/>
            </a:endParaRPr>
          </a:p>
          <a:p>
            <a:pPr marL="0" indent="0">
              <a:buNone/>
            </a:pPr>
            <a:r>
              <a:rPr lang="en-US" sz="2400" b="1">
                <a:solidFill>
                  <a:schemeClr val="tx2"/>
                </a:solidFill>
                <a:effectLst/>
                <a:cs typeface="Arial" panose="020B0604020202020204" pitchFamily="34" charset="0"/>
              </a:rPr>
              <a:t>What are some opportunities and challenges you anticipate in using 7-1-7 where you work?  ​</a:t>
            </a:r>
          </a:p>
          <a:p>
            <a:pPr marL="0" indent="0">
              <a:lnSpc>
                <a:spcPct val="115000"/>
              </a:lnSpc>
              <a:spcBef>
                <a:spcPts val="0"/>
              </a:spcBef>
              <a:spcAft>
                <a:spcPts val="100"/>
              </a:spcAft>
              <a:buNone/>
              <a:defRPr/>
            </a:pPr>
            <a:endParaRPr lang="en-US" sz="700" b="1">
              <a:solidFill>
                <a:schemeClr val="tx2"/>
              </a:solidFill>
              <a:cs typeface="Arial" panose="020B0604020202020204" pitchFamily="34" charset="0"/>
            </a:endParaRPr>
          </a:p>
          <a:p>
            <a:pPr marL="0" indent="0">
              <a:lnSpc>
                <a:spcPct val="115000"/>
              </a:lnSpc>
              <a:spcBef>
                <a:spcPts val="0"/>
              </a:spcBef>
              <a:spcAft>
                <a:spcPts val="100"/>
              </a:spcAft>
              <a:buNone/>
              <a:defRPr/>
            </a:pPr>
            <a:r>
              <a:rPr lang="en-US" sz="2400" b="1">
                <a:solidFill>
                  <a:schemeClr val="tx2"/>
                </a:solidFill>
                <a:latin typeface="Arial"/>
                <a:cs typeface="Arial"/>
              </a:rPr>
              <a:t>How might identifying 1) bottlenecks and 2) enablers help strengthen performance of outbreak systems where you work</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n-US"/>
              <a:t>Today’s wrap-up</a:t>
            </a:r>
          </a:p>
        </p:txBody>
      </p:sp>
    </p:spTree>
    <p:extLst>
      <p:ext uri="{BB962C8B-B14F-4D97-AF65-F5344CB8AC3E}">
        <p14:creationId xmlns:p14="http://schemas.microsoft.com/office/powerpoint/2010/main" val="31626132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a:xfrm>
            <a:off x="515799" y="1871663"/>
            <a:ext cx="3467083" cy="2282808"/>
          </a:xfrm>
        </p:spPr>
        <p:txBody>
          <a:bodyPr/>
          <a:lstStyle/>
          <a:p>
            <a:br>
              <a:rPr lang="en-US">
                <a:latin typeface="Arial"/>
                <a:cs typeface="Arial"/>
              </a:rPr>
            </a:br>
            <a:r>
              <a:rPr lang="en-US">
                <a:latin typeface="Arial"/>
                <a:cs typeface="Arial"/>
              </a:rPr>
              <a:t>Workshop learning objectives</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4810551" y="1709876"/>
            <a:ext cx="6723416" cy="4187010"/>
          </a:xfrm>
        </p:spPr>
        <p:txBody>
          <a:bodyPr vert="horz" lIns="91440" tIns="45720" rIns="91440" bIns="45720" rtlCol="0" anchor="t">
            <a:noAutofit/>
          </a:bodyPr>
          <a:lstStyle/>
          <a:p>
            <a:pPr marL="342900" indent="-342900">
              <a:lnSpc>
                <a:spcPct val="113999"/>
              </a:lnSpc>
            </a:pPr>
            <a:r>
              <a:rPr lang="en-US" sz="1800" b="1">
                <a:latin typeface="Arial"/>
                <a:cs typeface="Arial"/>
              </a:rPr>
              <a:t>Understand the 7-1-7 target and performance improvement approach and Early Action Reviews </a:t>
            </a:r>
            <a:r>
              <a:rPr lang="en-US" sz="1800">
                <a:latin typeface="Arial"/>
                <a:cs typeface="Arial"/>
              </a:rPr>
              <a:t>for outbreak detection, notification, and response</a:t>
            </a:r>
          </a:p>
          <a:p>
            <a:pPr marL="342900" indent="-342900">
              <a:lnSpc>
                <a:spcPct val="113999"/>
              </a:lnSpc>
            </a:pPr>
            <a:r>
              <a:rPr lang="en-US" sz="1800">
                <a:latin typeface="Arial"/>
                <a:cs typeface="Arial"/>
              </a:rPr>
              <a:t>Explain how 7-1-7 drives </a:t>
            </a:r>
            <a:r>
              <a:rPr lang="en-US" sz="1800" b="1">
                <a:latin typeface="Arial"/>
                <a:cs typeface="Arial"/>
              </a:rPr>
              <a:t>performance improvement </a:t>
            </a:r>
            <a:r>
              <a:rPr lang="en-US" sz="1800">
                <a:latin typeface="Arial"/>
                <a:cs typeface="Arial"/>
              </a:rPr>
              <a:t>of outbreak systems</a:t>
            </a:r>
          </a:p>
          <a:p>
            <a:pPr marL="342900" indent="-342900">
              <a:lnSpc>
                <a:spcPct val="113999"/>
              </a:lnSpc>
            </a:pPr>
            <a:r>
              <a:rPr lang="en-US" sz="1800" b="1">
                <a:latin typeface="Arial"/>
                <a:cs typeface="Arial"/>
              </a:rPr>
              <a:t>Identify opportunities and challenges </a:t>
            </a:r>
            <a:r>
              <a:rPr lang="en-US" sz="1800">
                <a:latin typeface="Arial"/>
                <a:cs typeface="Arial"/>
              </a:rPr>
              <a:t>for supporting awareness, adoption, and use of 7-1-7 in your work</a:t>
            </a:r>
          </a:p>
          <a:p>
            <a:pPr marL="342900" indent="-342900">
              <a:lnSpc>
                <a:spcPct val="113999"/>
              </a:lnSpc>
            </a:pPr>
            <a:r>
              <a:rPr lang="en-US" sz="1800" b="1">
                <a:latin typeface="Arial"/>
                <a:cs typeface="Arial"/>
              </a:rPr>
              <a:t>Apply key steps and model practices </a:t>
            </a:r>
            <a:r>
              <a:rPr lang="en-US" sz="1800">
                <a:latin typeface="Arial"/>
                <a:cs typeface="Arial"/>
              </a:rPr>
              <a:t>to support 7-1-7 adoption + use across programs and contexts</a:t>
            </a:r>
          </a:p>
          <a:p>
            <a:pPr marL="342900" indent="-342900">
              <a:lnSpc>
                <a:spcPct val="113999"/>
              </a:lnSpc>
            </a:pPr>
            <a:r>
              <a:rPr lang="en-US" sz="1800" b="1">
                <a:latin typeface="Arial"/>
                <a:cs typeface="Arial"/>
              </a:rPr>
              <a:t>Develop a plan </a:t>
            </a:r>
            <a:r>
              <a:rPr lang="en-US" sz="1800">
                <a:latin typeface="Arial"/>
                <a:cs typeface="Arial"/>
              </a:rPr>
              <a:t>for adoption and routine use of the 7-1-7 target in your country/jurisdiction</a:t>
            </a:r>
          </a:p>
          <a:p>
            <a:pPr marL="0" indent="0">
              <a:lnSpc>
                <a:spcPct val="113999"/>
              </a:lnSpc>
              <a:buNone/>
            </a:pPr>
            <a:endParaRPr lang="en-US" sz="1800">
              <a:latin typeface="Arial"/>
              <a:cs typeface="Arial"/>
            </a:endParaRPr>
          </a:p>
          <a:p>
            <a:pPr marL="342900" indent="-342900">
              <a:lnSpc>
                <a:spcPct val="113999"/>
              </a:lnSpc>
            </a:pPr>
            <a:endParaRPr lang="en-US" sz="180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833263"/>
            <a:ext cx="6693029" cy="400639"/>
          </a:xfrm>
        </p:spPr>
        <p:txBody>
          <a:bodyPr vert="horz" lIns="91440" tIns="45720" rIns="91440" bIns="45720" rtlCol="0" anchor="t">
            <a:noAutofit/>
          </a:bodyPr>
          <a:lstStyle/>
          <a:p>
            <a:r>
              <a:rPr lang="en-US">
                <a:latin typeface="Arial"/>
                <a:cs typeface="Arial"/>
              </a:rPr>
              <a:t>By the end of the training, you should be able to:</a:t>
            </a:r>
            <a:endParaRPr lang="en-US"/>
          </a:p>
        </p:txBody>
      </p:sp>
    </p:spTree>
    <p:extLst>
      <p:ext uri="{BB962C8B-B14F-4D97-AF65-F5344CB8AC3E}">
        <p14:creationId xmlns:p14="http://schemas.microsoft.com/office/powerpoint/2010/main" val="212768063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en-US">
                <a:latin typeface="Arial"/>
                <a:cs typeface="Arial"/>
              </a:rPr>
              <a:t>Our resources</a:t>
            </a:r>
            <a:endParaRPr lang="en-US"/>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en-US" b="1"/>
              <a:t>Resources to support implementation are </a:t>
            </a:r>
            <a:br>
              <a:rPr lang="en-US" b="1"/>
            </a:br>
            <a:r>
              <a:rPr lang="en-US" b="1"/>
              <a:t>available at </a:t>
            </a:r>
            <a:br>
              <a:rPr lang="en-US" b="1"/>
            </a:br>
            <a:r>
              <a:rPr lang="en-US" b="0">
                <a:solidFill>
                  <a:srgbClr val="39B142"/>
                </a:solidFill>
                <a:hlinkClick r:id="rId3">
                  <a:extLst>
                    <a:ext uri="{A12FA001-AC4F-418D-AE19-62706E023703}">
                      <ahyp:hlinkClr xmlns:ahyp="http://schemas.microsoft.com/office/drawing/2018/hyperlinkcolor" val="tx"/>
                    </a:ext>
                  </a:extLst>
                </a:hlinkClick>
              </a:rPr>
              <a:t>717alliance.org</a:t>
            </a:r>
            <a:endParaRPr lang="en-US" b="0">
              <a:solidFill>
                <a:srgbClr val="39B142"/>
              </a:solidFill>
            </a:endParaRPr>
          </a:p>
          <a:p>
            <a:pPr>
              <a:lnSpc>
                <a:spcPct val="110000"/>
              </a:lnSpc>
            </a:pPr>
            <a:endParaRPr lang="en-US">
              <a:solidFill>
                <a:srgbClr val="39B142"/>
              </a:solidFill>
            </a:endParaRPr>
          </a:p>
          <a:p>
            <a:pPr>
              <a:lnSpc>
                <a:spcPct val="110000"/>
              </a:lnSpc>
            </a:pPr>
            <a:r>
              <a:rPr lang="en-US" b="1"/>
              <a:t>Quick links:</a:t>
            </a:r>
            <a:endParaRPr lang="en-US">
              <a:solidFill>
                <a:srgbClr val="39B142"/>
              </a:solidFill>
            </a:endParaRPr>
          </a:p>
          <a:p>
            <a:pPr>
              <a:lnSpc>
                <a:spcPct val="110000"/>
              </a:lnSpc>
            </a:pPr>
            <a:r>
              <a:rPr lang="en-US" sz="1800" b="0">
                <a:solidFill>
                  <a:srgbClr val="39B142"/>
                </a:solidFill>
                <a:latin typeface="Arial"/>
                <a:cs typeface="Arial"/>
                <a:hlinkClick r:id="rId4">
                  <a:extLst>
                    <a:ext uri="{A12FA001-AC4F-418D-AE19-62706E023703}">
                      <ahyp:hlinkClr xmlns:ahyp="http://schemas.microsoft.com/office/drawing/2018/hyperlinkcolor" val="tx"/>
                    </a:ext>
                  </a:extLst>
                </a:hlinkClick>
              </a:rPr>
              <a:t>Get started here</a:t>
            </a:r>
            <a:endPar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endParaRPr>
          </a:p>
          <a:p>
            <a:pPr>
              <a:lnSpc>
                <a:spcPct val="110000"/>
              </a:lnSpc>
            </a:pPr>
            <a:r>
              <a:rPr lang="en-US" sz="1800" b="0">
                <a:solidFill>
                  <a:srgbClr val="39B142"/>
                </a:solidFill>
                <a:latin typeface="Arial"/>
                <a:cs typeface="Arial"/>
                <a:hlinkClick r:id="rId5">
                  <a:extLst>
                    <a:ext uri="{A12FA001-AC4F-418D-AE19-62706E023703}">
                      <ahyp:hlinkClr xmlns:ahyp="http://schemas.microsoft.com/office/drawing/2018/hyperlinkcolor" val="tx"/>
                    </a:ext>
                  </a:extLst>
                </a:hlinkClick>
              </a:rPr>
              <a:t>7-1-7 online toolkit</a:t>
            </a:r>
            <a:r>
              <a:rPr lang="en-US" sz="1800" b="0">
                <a:solidFill>
                  <a:srgbClr val="39B142"/>
                </a:solidFill>
                <a:latin typeface="Arial"/>
                <a:cs typeface="Arial"/>
              </a:rPr>
              <a:t> </a:t>
            </a:r>
          </a:p>
          <a:p>
            <a:pPr>
              <a:lnSpc>
                <a:spcPct val="110000"/>
              </a:lnSpc>
            </a:pPr>
            <a:r>
              <a:rPr lang="en-US" sz="1800" b="0">
                <a:solidFill>
                  <a:srgbClr val="3CB142"/>
                </a:solidFill>
                <a:latin typeface="Arial"/>
                <a:cs typeface="Arial"/>
                <a:hlinkClick r:id="rId6">
                  <a:extLst>
                    <a:ext uri="{A12FA001-AC4F-418D-AE19-62706E023703}">
                      <ahyp:hlinkClr xmlns:ahyp="http://schemas.microsoft.com/office/drawing/2018/hyperlinkcolor" val="tx"/>
                    </a:ext>
                  </a:extLst>
                </a:hlinkClick>
              </a:rPr>
              <a:t>Advocacy briefs for decision-makers</a:t>
            </a:r>
            <a:endParaRPr lang="en-US" sz="1800" b="0">
              <a:solidFill>
                <a:srgbClr val="3CB142"/>
              </a:solidFill>
            </a:endParaRPr>
          </a:p>
          <a:p>
            <a:pPr>
              <a:lnSpc>
                <a:spcPct val="110000"/>
              </a:lnSpc>
            </a:pPr>
            <a:r>
              <a:rPr lang="en-US" sz="1800" b="0">
                <a:solidFill>
                  <a:srgbClr val="39B142"/>
                </a:solidFill>
                <a:latin typeface="Arial"/>
                <a:cs typeface="Arial"/>
                <a:hlinkClick r:id="rId7">
                  <a:extLst>
                    <a:ext uri="{A12FA001-AC4F-418D-AE19-62706E023703}">
                      <ahyp:hlinkClr xmlns:ahyp="http://schemas.microsoft.com/office/drawing/2018/hyperlinkcolor" val="tx"/>
                    </a:ext>
                  </a:extLst>
                </a:hlinkClick>
              </a:rPr>
              <a:t>FAQ</a:t>
            </a:r>
            <a:endParaRPr lang="en-US" sz="1800" b="0">
              <a:solidFill>
                <a:srgbClr val="39B142"/>
              </a:solidFill>
            </a:endParaRPr>
          </a:p>
          <a:p>
            <a:pPr marL="457200" indent="-457200">
              <a:lnSpc>
                <a:spcPct val="110000"/>
              </a:lnSpc>
              <a:buFont typeface="Arial" panose="020B0604020202020204" pitchFamily="34" charset="0"/>
              <a:buChar char="•"/>
            </a:pPr>
            <a:endParaRPr lang="en-US"/>
          </a:p>
          <a:p>
            <a:pPr marL="457200" indent="-457200">
              <a:lnSpc>
                <a:spcPct val="110000"/>
              </a:lnSpc>
              <a:buFont typeface="Arial" panose="020B0604020202020204" pitchFamily="34" charset="0"/>
              <a:buChar char="•"/>
            </a:pPr>
            <a:endParaRPr lang="en-US"/>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a:srcRect l="208" t="9588" r="-208" b="2063"/>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6" name="Content Placeholder 3">
            <a:extLst>
              <a:ext uri="{FF2B5EF4-FFF2-40B4-BE49-F238E27FC236}">
                <a16:creationId xmlns:a16="http://schemas.microsoft.com/office/drawing/2014/main" id="{20BA5FE1-0717-52ED-2818-93B1BF42D4FB}"/>
              </a:ext>
            </a:extLst>
          </p:cNvPr>
          <p:cNvSpPr txBox="1">
            <a:spLocks/>
          </p:cNvSpPr>
          <p:nvPr/>
        </p:nvSpPr>
        <p:spPr>
          <a:xfrm>
            <a:off x="839790" y="1625600"/>
            <a:ext cx="5502954" cy="1485900"/>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sng" strike="noStrike" kern="1200" cap="none" spc="0" normalizeH="0" baseline="0" noProof="0">
                <a:ln>
                  <a:noFill/>
                </a:ln>
                <a:solidFill>
                  <a:srgbClr val="384D56"/>
                </a:solidFill>
                <a:effectLst/>
                <a:uLnTx/>
                <a:uFillTx/>
                <a:latin typeface="Arial"/>
                <a:cs typeface="Arial"/>
              </a:rPr>
              <a:t>Day 3</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none" strike="noStrike" kern="1200" cap="none" spc="0" normalizeH="0" baseline="0" noProof="0">
                <a:ln>
                  <a:noFill/>
                </a:ln>
                <a:solidFill>
                  <a:srgbClr val="384D56"/>
                </a:solidFill>
                <a:effectLst/>
                <a:uLnTx/>
                <a:uFillTx/>
                <a:latin typeface="Arial"/>
                <a:cs typeface="Arial"/>
              </a:rPr>
              <a:t>Using the 7-1-7 target (continued) + Adopting 7-1-7 for </a:t>
            </a:r>
            <a:r>
              <a:rPr lang="en-US">
                <a:solidFill>
                  <a:srgbClr val="384D56"/>
                </a:solidFill>
                <a:latin typeface="Arial"/>
                <a:cs typeface="Arial"/>
              </a:rPr>
              <a:t>routine</a:t>
            </a:r>
            <a:r>
              <a:rPr kumimoji="0" lang="en-US" sz="2200" b="0" i="0" u="none" strike="noStrike" kern="1200" cap="none" spc="0" normalizeH="0" baseline="0" noProof="0">
                <a:ln>
                  <a:noFill/>
                </a:ln>
                <a:solidFill>
                  <a:srgbClr val="384D56"/>
                </a:solidFill>
                <a:effectLst/>
                <a:uLnTx/>
                <a:uFillTx/>
                <a:latin typeface="Arial"/>
                <a:cs typeface="Arial"/>
              </a:rPr>
              <a:t> use</a:t>
            </a:r>
            <a:endParaRPr lang="en-US" sz="2200" b="0" i="0" u="none" strike="noStrike" kern="1200" cap="none" spc="0" normalizeH="0" baseline="0" noProof="0">
              <a:ln>
                <a:noFill/>
              </a:ln>
              <a:solidFill>
                <a:srgbClr val="384D56"/>
              </a:solidFill>
              <a:effectLst/>
              <a:uLnTx/>
              <a:uFillTx/>
              <a:latin typeface="Arial"/>
              <a:cs typeface="Arial"/>
            </a:endParaRP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a:ln>
                <a:noFill/>
              </a:ln>
              <a:solidFill>
                <a:srgbClr val="384D56"/>
              </a:solidFill>
              <a:effectLst/>
              <a:highlight>
                <a:srgbClr val="FFFF00"/>
              </a:highligh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1" y="4197937"/>
            <a:ext cx="5840412" cy="17579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sng" strike="noStrike" kern="1200" cap="none" spc="0" normalizeH="0" baseline="0" noProof="0">
                <a:ln>
                  <a:noFill/>
                </a:ln>
                <a:solidFill>
                  <a:srgbClr val="384D56"/>
                </a:solidFill>
                <a:effectLst/>
                <a:uLnTx/>
                <a:uFillTx/>
                <a:latin typeface="Arial" panose="020B0604020202020204" pitchFamily="34" charset="0"/>
                <a:ea typeface="+mn-ea"/>
                <a:cs typeface="+mn-cs"/>
              </a:rPr>
              <a:t>Day 4</a:t>
            </a:r>
          </a:p>
          <a:p>
            <a:pPr marL="0" indent="0">
              <a:buNone/>
            </a:pPr>
            <a:r>
              <a:rPr lang="en-US">
                <a:solidFill>
                  <a:schemeClr val="tx1"/>
                </a:solidFill>
                <a:latin typeface="Arial"/>
                <a:cs typeface="Arial"/>
              </a:rPr>
              <a:t>Planning for 7-1-7 adoption and use +   teach-back activities + next steps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id="{E55261B2-5715-81EF-339A-4547D499434D}"/>
              </a:ext>
            </a:extLst>
          </p:cNvPr>
          <p:cNvCxnSpPr/>
          <p:nvPr/>
        </p:nvCxnSpPr>
        <p:spPr>
          <a:xfrm>
            <a:off x="215900" y="3721100"/>
            <a:ext cx="117602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en-US">
                <a:latin typeface="Arial"/>
                <a:cs typeface="Arial"/>
              </a:rPr>
              <a:t>Coming up over the next two days</a:t>
            </a:r>
            <a:endParaRPr lang="en-US" b="0">
              <a:latin typeface="Arial"/>
              <a:cs typeface="Arial"/>
            </a:endParaRPr>
          </a:p>
          <a:p>
            <a:endParaRPr lang="en-US">
              <a:cs typeface="Arial"/>
            </a:endParaRPr>
          </a:p>
        </p:txBody>
      </p:sp>
      <p:pic>
        <p:nvPicPr>
          <p:cNvPr id="4" name="Picture 3">
            <a:extLst>
              <a:ext uri="{FF2B5EF4-FFF2-40B4-BE49-F238E27FC236}">
                <a16:creationId xmlns:a16="http://schemas.microsoft.com/office/drawing/2014/main" id="{2EBFB3E0-E8A4-E8DF-4F83-12274B38CEF5}"/>
              </a:ext>
            </a:extLst>
          </p:cNvPr>
          <p:cNvPicPr>
            <a:picLocks noChangeAspect="1"/>
          </p:cNvPicPr>
          <p:nvPr/>
        </p:nvPicPr>
        <p:blipFill>
          <a:blip r:embed="rId3"/>
          <a:stretch>
            <a:fillRect/>
          </a:stretch>
        </p:blipFill>
        <p:spPr>
          <a:xfrm>
            <a:off x="7466013" y="1207459"/>
            <a:ext cx="4120019" cy="2189582"/>
          </a:xfrm>
          <a:prstGeom prst="rect">
            <a:avLst/>
          </a:prstGeom>
          <a:ln w="12700">
            <a:solidFill>
              <a:schemeClr val="tx2"/>
            </a:solidFill>
          </a:ln>
        </p:spPr>
      </p:pic>
      <p:pic>
        <p:nvPicPr>
          <p:cNvPr id="2" name="Picture 1">
            <a:extLst>
              <a:ext uri="{FF2B5EF4-FFF2-40B4-BE49-F238E27FC236}">
                <a16:creationId xmlns:a16="http://schemas.microsoft.com/office/drawing/2014/main" id="{41906028-8DF3-F4B1-CDBF-9DFCB463EBCA}"/>
              </a:ext>
            </a:extLst>
          </p:cNvPr>
          <p:cNvPicPr>
            <a:picLocks noChangeAspect="1"/>
          </p:cNvPicPr>
          <p:nvPr/>
        </p:nvPicPr>
        <p:blipFill>
          <a:blip r:embed="rId4"/>
          <a:stretch>
            <a:fillRect/>
          </a:stretch>
        </p:blipFill>
        <p:spPr>
          <a:xfrm>
            <a:off x="7471232" y="4006641"/>
            <a:ext cx="4114800" cy="2300312"/>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n-US"/>
              <a:t>Closing remarks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798324"/>
            <a:ext cx="5361037" cy="2148666"/>
          </a:xfrm>
        </p:spPr>
        <p:txBody>
          <a:bodyPr/>
          <a:lstStyle/>
          <a:p>
            <a:r>
              <a:rPr lang="en-US">
                <a:latin typeface="Arial"/>
                <a:cs typeface="Arial"/>
              </a:rPr>
              <a:t>See you tomorrow!</a:t>
            </a:r>
            <a:endParaRPr lang="en-US"/>
          </a:p>
        </p:txBody>
      </p:sp>
    </p:spTree>
    <p:extLst>
      <p:ext uri="{BB962C8B-B14F-4D97-AF65-F5344CB8AC3E}">
        <p14:creationId xmlns:p14="http://schemas.microsoft.com/office/powerpoint/2010/main" val="27263595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50" y="1519909"/>
            <a:ext cx="9703980" cy="2148666"/>
          </a:xfrm>
        </p:spPr>
        <p:txBody>
          <a:bodyPr>
            <a:normAutofit/>
          </a:bodyPr>
          <a:lstStyle/>
          <a:p>
            <a:r>
              <a:rPr lang="en-US"/>
              <a:t>Supplemental slides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3636079"/>
            <a:ext cx="9703980" cy="1572093"/>
          </a:xfrm>
        </p:spPr>
        <p:txBody>
          <a:bodyPr/>
          <a:lstStyle/>
          <a:p>
            <a:r>
              <a:rPr lang="en-US" sz="3600"/>
              <a:t>Activity to present 7-1-7 findings to stakeholders </a:t>
            </a:r>
          </a:p>
          <a:p>
            <a:r>
              <a:rPr lang="en-US"/>
              <a:t>(follow-up for ‘Applying 7-1-7 to your own data’ activity)</a:t>
            </a:r>
          </a:p>
        </p:txBody>
      </p:sp>
    </p:spTree>
    <p:extLst>
      <p:ext uri="{BB962C8B-B14F-4D97-AF65-F5344CB8AC3E}">
        <p14:creationId xmlns:p14="http://schemas.microsoft.com/office/powerpoint/2010/main" val="3549601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en-US">
                <a:latin typeface="Arial"/>
                <a:cs typeface="Arial"/>
              </a:rPr>
              <a:t>Key steps for using 7-1-7</a:t>
            </a:r>
          </a:p>
        </p:txBody>
      </p:sp>
    </p:spTree>
    <p:extLst>
      <p:ext uri="{BB962C8B-B14F-4D97-AF65-F5344CB8AC3E}">
        <p14:creationId xmlns:p14="http://schemas.microsoft.com/office/powerpoint/2010/main" val="257805813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182B7-B154-FB22-86CE-9F9B2AA943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B2B118-2365-C5A1-8FAE-EB963E61322C}"/>
              </a:ext>
            </a:extLst>
          </p:cNvPr>
          <p:cNvSpPr>
            <a:spLocks noGrp="1"/>
          </p:cNvSpPr>
          <p:nvPr>
            <p:ph type="title"/>
          </p:nvPr>
        </p:nvSpPr>
        <p:spPr>
          <a:xfrm>
            <a:off x="831850" y="3097167"/>
            <a:ext cx="9703980" cy="1422952"/>
          </a:xfrm>
        </p:spPr>
        <p:txBody>
          <a:bodyPr/>
          <a:lstStyle/>
          <a:p>
            <a:r>
              <a:rPr lang="en-US" sz="4000">
                <a:latin typeface="Arial"/>
                <a:cs typeface="Arial"/>
              </a:rPr>
              <a:t>Presenting 7-1-7 event data to stakeholders</a:t>
            </a:r>
            <a:endParaRPr lang="en-US">
              <a:cs typeface="Arial" panose="020B0604020202020204" pitchFamily="34" charset="0"/>
            </a:endParaRPr>
          </a:p>
        </p:txBody>
      </p:sp>
      <p:sp>
        <p:nvSpPr>
          <p:cNvPr id="3" name="Text Placeholder 2">
            <a:extLst>
              <a:ext uri="{FF2B5EF4-FFF2-40B4-BE49-F238E27FC236}">
                <a16:creationId xmlns:a16="http://schemas.microsoft.com/office/drawing/2014/main" id="{525568E9-3EFF-05C0-37AA-10E7698CCCB8}"/>
              </a:ext>
            </a:extLst>
          </p:cNvPr>
          <p:cNvSpPr>
            <a:spLocks noGrp="1"/>
          </p:cNvSpPr>
          <p:nvPr>
            <p:ph type="body" idx="1"/>
          </p:nvPr>
        </p:nvSpPr>
        <p:spPr>
          <a:xfrm>
            <a:off x="831850" y="4568668"/>
            <a:ext cx="9703980" cy="931688"/>
          </a:xfrm>
        </p:spPr>
        <p:txBody>
          <a:bodyPr/>
          <a:lstStyle/>
          <a:p>
            <a:r>
              <a:rPr lang="en-US" sz="3000"/>
              <a:t>Activity</a:t>
            </a:r>
          </a:p>
        </p:txBody>
      </p:sp>
      <p:pic>
        <p:nvPicPr>
          <p:cNvPr id="5" name="Graphic 4">
            <a:extLst>
              <a:ext uri="{FF2B5EF4-FFF2-40B4-BE49-F238E27FC236}">
                <a16:creationId xmlns:a16="http://schemas.microsoft.com/office/drawing/2014/main" id="{AB3E76E8-8838-29A2-2836-B6057A76B17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190206"/>
            <a:ext cx="913629" cy="909011"/>
          </a:xfrm>
          <a:prstGeom prst="rect">
            <a:avLst/>
          </a:prstGeom>
        </p:spPr>
      </p:pic>
    </p:spTree>
    <p:extLst>
      <p:ext uri="{BB962C8B-B14F-4D97-AF65-F5344CB8AC3E}">
        <p14:creationId xmlns:p14="http://schemas.microsoft.com/office/powerpoint/2010/main" val="244216047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562951-7040-241F-2675-E633D1B30FD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37149DF-B5F4-FC1D-A0A7-445444604835}"/>
              </a:ext>
            </a:extLst>
          </p:cNvPr>
          <p:cNvSpPr>
            <a:spLocks noGrp="1"/>
          </p:cNvSpPr>
          <p:nvPr>
            <p:ph type="body" idx="1"/>
          </p:nvPr>
        </p:nvSpPr>
        <p:spPr>
          <a:xfrm>
            <a:off x="381246" y="1226459"/>
            <a:ext cx="5157787" cy="486893"/>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EC1A5519-AC3F-A62E-4D70-058F353E8AC8}"/>
              </a:ext>
            </a:extLst>
          </p:cNvPr>
          <p:cNvSpPr>
            <a:spLocks noGrp="1"/>
          </p:cNvSpPr>
          <p:nvPr>
            <p:ph sz="half" idx="2"/>
          </p:nvPr>
        </p:nvSpPr>
        <p:spPr>
          <a:xfrm>
            <a:off x="386707" y="1868545"/>
            <a:ext cx="11406364" cy="3962301"/>
          </a:xfrm>
        </p:spPr>
        <p:txBody>
          <a:bodyPr vert="horz" lIns="91440" tIns="45720" rIns="91440" bIns="45720" rtlCol="0" anchor="t">
            <a:noAutofit/>
          </a:bodyPr>
          <a:lstStyle/>
          <a:p>
            <a:pPr marL="342900" indent="-342900"/>
            <a:r>
              <a:rPr lang="en-US" sz="2500">
                <a:latin typeface="Arial"/>
                <a:cs typeface="Arial"/>
              </a:rPr>
              <a:t>Pair up with one other group</a:t>
            </a:r>
          </a:p>
          <a:p>
            <a:pPr marL="342900" indent="-342900"/>
            <a:r>
              <a:rPr lang="en-US" sz="2500">
                <a:solidFill>
                  <a:srgbClr val="384D56"/>
                </a:solidFill>
                <a:latin typeface="Arial"/>
                <a:cs typeface="Arial"/>
              </a:rPr>
              <a:t>Group 1 will present their completed 7-1-7 Event Review Slides to Group 2.  Take about 10 minutes to present the slides.  Group 2 may ask questions for a few minutes afterwards.</a:t>
            </a:r>
          </a:p>
          <a:p>
            <a:pPr marL="342900" indent="-342900"/>
            <a:r>
              <a:rPr lang="en-US" sz="2500">
                <a:solidFill>
                  <a:srgbClr val="384D56"/>
                </a:solidFill>
                <a:latin typeface="Arial"/>
                <a:cs typeface="Arial"/>
              </a:rPr>
              <a:t>Group 2 will then present their Event Review Slides to Group 1. Take about 10 minutes to present the slides. Group 2 may ask questions for a few minutes afterwards. </a:t>
            </a:r>
          </a:p>
          <a:p>
            <a:pPr marL="0" indent="0">
              <a:buNone/>
            </a:pPr>
            <a:endParaRPr lang="en-US" sz="2500">
              <a:latin typeface="Arial"/>
              <a:cs typeface="Arial"/>
            </a:endParaRPr>
          </a:p>
        </p:txBody>
      </p:sp>
      <p:sp>
        <p:nvSpPr>
          <p:cNvPr id="26" name="Rectangle 25">
            <a:extLst>
              <a:ext uri="{FF2B5EF4-FFF2-40B4-BE49-F238E27FC236}">
                <a16:creationId xmlns:a16="http://schemas.microsoft.com/office/drawing/2014/main" id="{9D760EA1-8863-EE7F-B084-BB628FB689F8}"/>
              </a:ext>
            </a:extLst>
          </p:cNvPr>
          <p:cNvSpPr/>
          <p:nvPr/>
        </p:nvSpPr>
        <p:spPr>
          <a:xfrm>
            <a:off x="379594" y="4814506"/>
            <a:ext cx="8152606" cy="14063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588A3F62-9F39-0F5A-52C4-6984536AC13B}"/>
              </a:ext>
            </a:extLst>
          </p:cNvPr>
          <p:cNvSpPr txBox="1">
            <a:spLocks/>
          </p:cNvSpPr>
          <p:nvPr/>
        </p:nvSpPr>
        <p:spPr>
          <a:xfrm>
            <a:off x="1006539" y="4966906"/>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36" name="Content Placeholder 3">
            <a:extLst>
              <a:ext uri="{FF2B5EF4-FFF2-40B4-BE49-F238E27FC236}">
                <a16:creationId xmlns:a16="http://schemas.microsoft.com/office/drawing/2014/main" id="{5C774813-C3D2-8BDB-0CAE-51C35B8FCF36}"/>
              </a:ext>
            </a:extLst>
          </p:cNvPr>
          <p:cNvSpPr txBox="1">
            <a:spLocks/>
          </p:cNvSpPr>
          <p:nvPr/>
        </p:nvSpPr>
        <p:spPr>
          <a:xfrm>
            <a:off x="954788" y="5401712"/>
            <a:ext cx="7225506" cy="74289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~15 minutes: First group presents slides and takes questions</a:t>
            </a:r>
          </a:p>
          <a:p>
            <a:r>
              <a:rPr lang="en-US" sz="1800">
                <a:latin typeface="Arial"/>
                <a:cs typeface="Arial"/>
              </a:rPr>
              <a:t>~15 minutes: Second group presents slides and takes questions</a:t>
            </a:r>
          </a:p>
          <a:p>
            <a:pPr lvl="1"/>
            <a:endParaRPr lang="en-US">
              <a:latin typeface="Arial"/>
              <a:cs typeface="Arial"/>
            </a:endParaRPr>
          </a:p>
          <a:p>
            <a:endParaRPr lang="en-US" sz="1800">
              <a:cs typeface="Arial"/>
            </a:endParaRPr>
          </a:p>
          <a:p>
            <a:pPr lvl="1"/>
            <a:endParaRPr lang="en-US" sz="1800">
              <a:cs typeface="Arial"/>
            </a:endParaRPr>
          </a:p>
        </p:txBody>
      </p:sp>
      <p:sp>
        <p:nvSpPr>
          <p:cNvPr id="43" name="Title 1">
            <a:extLst>
              <a:ext uri="{FF2B5EF4-FFF2-40B4-BE49-F238E27FC236}">
                <a16:creationId xmlns:a16="http://schemas.microsoft.com/office/drawing/2014/main" id="{0AAC9358-C43A-070A-87E2-CFC3B38D71DB}"/>
              </a:ext>
            </a:extLst>
          </p:cNvPr>
          <p:cNvSpPr txBox="1">
            <a:spLocks/>
          </p:cNvSpPr>
          <p:nvPr/>
        </p:nvSpPr>
        <p:spPr>
          <a:xfrm>
            <a:off x="379825" y="328839"/>
            <a:ext cx="9006222"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Presenting 7-1-7 event data to stakeholders</a:t>
            </a:r>
            <a:endParaRPr lang="en-US"/>
          </a:p>
        </p:txBody>
      </p:sp>
    </p:spTree>
    <p:extLst>
      <p:ext uri="{BB962C8B-B14F-4D97-AF65-F5344CB8AC3E}">
        <p14:creationId xmlns:p14="http://schemas.microsoft.com/office/powerpoint/2010/main" val="2270584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a:stretch>
            <a:fillRect/>
          </a:stretch>
        </p:blipFill>
        <p:spPr>
          <a:xfrm>
            <a:off x="609600" y="342900"/>
            <a:ext cx="10972800"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pPr>
              <a:spcBef>
                <a:spcPts val="0"/>
              </a:spcBef>
            </a:pPr>
            <a:r>
              <a:rPr lang="en-US">
                <a:cs typeface="Arial"/>
              </a:rPr>
              <a:t>The 7-1-7 lifecycle</a:t>
            </a:r>
            <a:endParaRPr lang="en-US"/>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n-US">
                <a:latin typeface="Arial"/>
                <a:cs typeface="Arial"/>
              </a:rPr>
              <a:t>Using 7-1-7 is simple and iterative</a:t>
            </a:r>
            <a:endParaRPr lang="en-US"/>
          </a:p>
        </p:txBody>
      </p:sp>
    </p:spTree>
    <p:extLst>
      <p:ext uri="{BB962C8B-B14F-4D97-AF65-F5344CB8AC3E}">
        <p14:creationId xmlns:p14="http://schemas.microsoft.com/office/powerpoint/2010/main" val="1845589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C7C48-7377-DF8C-70CE-70B1A54CFEA4}"/>
            </a:ext>
          </a:extLst>
        </p:cNvPr>
        <p:cNvGrpSpPr/>
        <p:nvPr/>
      </p:nvGrpSpPr>
      <p:grpSpPr>
        <a:xfrm>
          <a:off x="0" y="0"/>
          <a:ext cx="0" cy="0"/>
          <a:chOff x="0" y="0"/>
          <a:chExt cx="0" cy="0"/>
        </a:xfrm>
      </p:grpSpPr>
      <p:sp>
        <p:nvSpPr>
          <p:cNvPr id="19" name="Title 3">
            <a:extLst>
              <a:ext uri="{FF2B5EF4-FFF2-40B4-BE49-F238E27FC236}">
                <a16:creationId xmlns:a16="http://schemas.microsoft.com/office/drawing/2014/main" id="{913474D4-4103-32FA-4A11-22FC0EDBFDE8}"/>
              </a:ext>
            </a:extLst>
          </p:cNvPr>
          <p:cNvSpPr>
            <a:spLocks noGrp="1"/>
          </p:cNvSpPr>
          <p:nvPr>
            <p:ph type="title"/>
          </p:nvPr>
        </p:nvSpPr>
        <p:spPr>
          <a:xfrm>
            <a:off x="255102" y="365126"/>
            <a:ext cx="11424279" cy="740650"/>
          </a:xfrm>
        </p:spPr>
        <p:txBody>
          <a:bodyPr>
            <a:noAutofit/>
          </a:bodyPr>
          <a:lstStyle/>
          <a:p>
            <a:r>
              <a:rPr lang="en-US" sz="3600">
                <a:latin typeface="Arial"/>
                <a:cs typeface="Arial"/>
              </a:rPr>
              <a:t>Today’s activities</a:t>
            </a:r>
            <a:endParaRPr lang="en-US" sz="3600" b="0">
              <a:solidFill>
                <a:srgbClr val="000000"/>
              </a:solidFill>
              <a:cs typeface="Arial"/>
            </a:endParaRPr>
          </a:p>
        </p:txBody>
      </p:sp>
      <p:sp>
        <p:nvSpPr>
          <p:cNvPr id="7" name="Content Placeholder 3">
            <a:extLst>
              <a:ext uri="{FF2B5EF4-FFF2-40B4-BE49-F238E27FC236}">
                <a16:creationId xmlns:a16="http://schemas.microsoft.com/office/drawing/2014/main" id="{D2848ABB-6939-43DC-7114-04AB4FFA9385}"/>
              </a:ext>
            </a:extLst>
          </p:cNvPr>
          <p:cNvSpPr>
            <a:spLocks noGrp="1"/>
          </p:cNvSpPr>
          <p:nvPr>
            <p:ph idx="1"/>
          </p:nvPr>
        </p:nvSpPr>
        <p:spPr>
          <a:xfrm>
            <a:off x="987489" y="1708978"/>
            <a:ext cx="10216278" cy="4607008"/>
          </a:xfrm>
        </p:spPr>
        <p:txBody>
          <a:bodyPr vert="horz" lIns="91440" tIns="45720" rIns="91440" bIns="45720" rtlCol="0" anchor="t">
            <a:noAutofit/>
          </a:bodyPr>
          <a:lstStyle/>
          <a:p>
            <a:pPr marL="0" indent="0">
              <a:lnSpc>
                <a:spcPct val="113999"/>
              </a:lnSpc>
              <a:buNone/>
            </a:pPr>
            <a:r>
              <a:rPr lang="en-US" sz="2600" u="sng">
                <a:latin typeface="Arial"/>
                <a:cs typeface="Arial"/>
              </a:rPr>
              <a:t>Two types of activities </a:t>
            </a:r>
          </a:p>
          <a:p>
            <a:pPr marL="342900" indent="-342900">
              <a:lnSpc>
                <a:spcPct val="113999"/>
              </a:lnSpc>
            </a:pPr>
            <a:r>
              <a:rPr lang="en-US" sz="2600">
                <a:latin typeface="Arial"/>
                <a:cs typeface="Arial"/>
              </a:rPr>
              <a:t>Hands-on activities to practice the first three 7-1-7 steps in small groups and plenary</a:t>
            </a:r>
          </a:p>
          <a:p>
            <a:pPr marL="0" indent="0">
              <a:lnSpc>
                <a:spcPct val="113999"/>
              </a:lnSpc>
              <a:buNone/>
            </a:pPr>
            <a:endParaRPr lang="en-US" sz="2600">
              <a:latin typeface="Arial"/>
              <a:cs typeface="Arial"/>
            </a:endParaRPr>
          </a:p>
          <a:p>
            <a:pPr marL="342900" indent="-342900">
              <a:lnSpc>
                <a:spcPct val="113999"/>
              </a:lnSpc>
            </a:pPr>
            <a:r>
              <a:rPr lang="en-US" sz="2600">
                <a:latin typeface="Arial"/>
                <a:cs typeface="Arial"/>
              </a:rPr>
              <a:t>Apply the first three steps of 7-1-7 to </a:t>
            </a:r>
            <a:r>
              <a:rPr lang="en-US" sz="2600" u="sng">
                <a:latin typeface="Arial"/>
                <a:cs typeface="Arial"/>
              </a:rPr>
              <a:t>your own data</a:t>
            </a:r>
            <a:r>
              <a:rPr lang="en-US" sz="2600">
                <a:latin typeface="Arial"/>
                <a:cs typeface="Arial"/>
              </a:rPr>
              <a:t> (or pre-written scenarios as needed)  </a:t>
            </a:r>
          </a:p>
          <a:p>
            <a:pPr marL="342900" indent="-342900">
              <a:lnSpc>
                <a:spcPct val="113999"/>
              </a:lnSpc>
            </a:pPr>
            <a:endParaRPr lang="en-US" sz="600">
              <a:latin typeface="Arial"/>
              <a:cs typeface="Arial"/>
            </a:endParaRPr>
          </a:p>
        </p:txBody>
      </p:sp>
    </p:spTree>
    <p:extLst>
      <p:ext uri="{BB962C8B-B14F-4D97-AF65-F5344CB8AC3E}">
        <p14:creationId xmlns:p14="http://schemas.microsoft.com/office/powerpoint/2010/main" val="4034990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E724A-A6CA-6BBC-0B45-A2F5F1A57B3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BD5B6E-ED2F-81B7-F490-6BE7442864C8}"/>
              </a:ext>
            </a:extLst>
          </p:cNvPr>
          <p:cNvSpPr>
            <a:spLocks noGrp="1"/>
          </p:cNvSpPr>
          <p:nvPr>
            <p:ph type="title"/>
          </p:nvPr>
        </p:nvSpPr>
        <p:spPr>
          <a:xfrm>
            <a:off x="437882" y="365125"/>
            <a:ext cx="10915918" cy="1325563"/>
          </a:xfrm>
        </p:spPr>
        <p:txBody>
          <a:bodyPr/>
          <a:lstStyle/>
          <a:p>
            <a:r>
              <a:rPr lang="en-US"/>
              <a:t>Using 7-1-7 is simple and iterative</a:t>
            </a:r>
          </a:p>
        </p:txBody>
      </p:sp>
      <p:sp>
        <p:nvSpPr>
          <p:cNvPr id="29" name="Rectangle: Rounded Corners 28">
            <a:extLst>
              <a:ext uri="{FF2B5EF4-FFF2-40B4-BE49-F238E27FC236}">
                <a16:creationId xmlns:a16="http://schemas.microsoft.com/office/drawing/2014/main" id="{F0831C91-9AB0-DDA7-4999-69FD20A6F0D2}"/>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b="1">
                <a:solidFill>
                  <a:schemeClr val="bg1"/>
                </a:solidFill>
                <a:latin typeface="Arial"/>
                <a:ea typeface="Calibri"/>
                <a:cs typeface="Calibri"/>
              </a:rPr>
              <a:t>     Collect timeliness data and calculate 7-1-7 performance </a:t>
            </a:r>
            <a:endParaRPr lang="en-US" sz="2000" b="1">
              <a:solidFill>
                <a:schemeClr val="bg1"/>
              </a:solidFill>
              <a:latin typeface="Arial"/>
              <a:cs typeface="Arial"/>
            </a:endParaRPr>
          </a:p>
        </p:txBody>
      </p:sp>
      <p:sp>
        <p:nvSpPr>
          <p:cNvPr id="31" name="Oval 30">
            <a:extLst>
              <a:ext uri="{FF2B5EF4-FFF2-40B4-BE49-F238E27FC236}">
                <a16:creationId xmlns:a16="http://schemas.microsoft.com/office/drawing/2014/main" id="{B861318E-AB49-8CF3-8783-B92197ED6132}"/>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Rounded Corners 32">
            <a:extLst>
              <a:ext uri="{FF2B5EF4-FFF2-40B4-BE49-F238E27FC236}">
                <a16:creationId xmlns:a16="http://schemas.microsoft.com/office/drawing/2014/main" id="{75F23B82-ECDE-413F-79F3-3A4FDBECD182}"/>
              </a:ext>
            </a:extLst>
          </p:cNvPr>
          <p:cNvSpPr/>
          <p:nvPr/>
        </p:nvSpPr>
        <p:spPr>
          <a:xfrm>
            <a:off x="1797863" y="2303355"/>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5" name="Oval 34">
            <a:extLst>
              <a:ext uri="{FF2B5EF4-FFF2-40B4-BE49-F238E27FC236}">
                <a16:creationId xmlns:a16="http://schemas.microsoft.com/office/drawing/2014/main" id="{E7750ED4-93FD-A808-396C-4268EF45AD5B}"/>
              </a:ext>
            </a:extLst>
          </p:cNvPr>
          <p:cNvSpPr/>
          <p:nvPr/>
        </p:nvSpPr>
        <p:spPr>
          <a:xfrm>
            <a:off x="1426537" y="2305895"/>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24C592F-7E3A-C010-7166-8DF29B84B08F}"/>
              </a:ext>
            </a:extLst>
          </p:cNvPr>
          <p:cNvSpPr/>
          <p:nvPr/>
        </p:nvSpPr>
        <p:spPr>
          <a:xfrm>
            <a:off x="2123334" y="3148181"/>
            <a:ext cx="7862227" cy="712341"/>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9" name="Oval 38">
            <a:extLst>
              <a:ext uri="{FF2B5EF4-FFF2-40B4-BE49-F238E27FC236}">
                <a16:creationId xmlns:a16="http://schemas.microsoft.com/office/drawing/2014/main" id="{88EA4F15-CE5B-B50A-40D4-29E451B3A331}"/>
              </a:ext>
            </a:extLst>
          </p:cNvPr>
          <p:cNvSpPr/>
          <p:nvPr/>
        </p:nvSpPr>
        <p:spPr>
          <a:xfrm>
            <a:off x="1754284" y="3152687"/>
            <a:ext cx="722431" cy="708560"/>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4FAA6364-50CC-41BA-94C0-CE12AE0BA585}"/>
              </a:ext>
            </a:extLst>
          </p:cNvPr>
          <p:cNvSpPr/>
          <p:nvPr/>
        </p:nvSpPr>
        <p:spPr>
          <a:xfrm>
            <a:off x="2438074" y="3994886"/>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43" name="Oval 42">
            <a:extLst>
              <a:ext uri="{FF2B5EF4-FFF2-40B4-BE49-F238E27FC236}">
                <a16:creationId xmlns:a16="http://schemas.microsoft.com/office/drawing/2014/main" id="{7AC59B97-78C2-2993-BC9C-3A6081D20E46}"/>
              </a:ext>
            </a:extLst>
          </p:cNvPr>
          <p:cNvSpPr/>
          <p:nvPr/>
        </p:nvSpPr>
        <p:spPr>
          <a:xfrm>
            <a:off x="2078431" y="3998639"/>
            <a:ext cx="722431" cy="719933"/>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id="{19C99F5A-1971-6579-27F3-F8131404FACD}"/>
              </a:ext>
            </a:extLst>
          </p:cNvPr>
          <p:cNvSpPr/>
          <p:nvPr/>
        </p:nvSpPr>
        <p:spPr>
          <a:xfrm>
            <a:off x="2752812" y="4839712"/>
            <a:ext cx="7862227" cy="720438"/>
          </a:xfrm>
          <a:prstGeom prst="roundRect">
            <a:avLst/>
          </a:prstGeom>
          <a:solidFill>
            <a:schemeClr val="bg1">
              <a:lumMod val="75000"/>
            </a:schemeClr>
          </a:solidFill>
          <a:ln>
            <a:solidFill>
              <a:schemeClr val="bg1">
                <a:lumMod val="85000"/>
              </a:schemeClr>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47" name="Oval 46">
            <a:extLst>
              <a:ext uri="{FF2B5EF4-FFF2-40B4-BE49-F238E27FC236}">
                <a16:creationId xmlns:a16="http://schemas.microsoft.com/office/drawing/2014/main" id="{C0369FEB-C44C-EB91-9FF3-7F2504CB991C}"/>
              </a:ext>
            </a:extLst>
          </p:cNvPr>
          <p:cNvSpPr/>
          <p:nvPr/>
        </p:nvSpPr>
        <p:spPr>
          <a:xfrm>
            <a:off x="2393171" y="4843465"/>
            <a:ext cx="722431" cy="716657"/>
          </a:xfrm>
          <a:prstGeom prst="ellipse">
            <a:avLst/>
          </a:prstGeom>
          <a:solidFill>
            <a:schemeClr val="bg1">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6566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1890E-119C-C9E2-6EAD-812F39E66CB3}"/>
            </a:ext>
          </a:extLst>
        </p:cNvPr>
        <p:cNvGrpSpPr/>
        <p:nvPr/>
      </p:nvGrpSpPr>
      <p:grpSpPr>
        <a:xfrm>
          <a:off x="0" y="0"/>
          <a:ext cx="0" cy="0"/>
          <a:chOff x="0" y="0"/>
          <a:chExt cx="0" cy="0"/>
        </a:xfrm>
      </p:grpSpPr>
      <p:sp>
        <p:nvSpPr>
          <p:cNvPr id="19" name="Text Placeholder 4">
            <a:extLst>
              <a:ext uri="{FF2B5EF4-FFF2-40B4-BE49-F238E27FC236}">
                <a16:creationId xmlns:a16="http://schemas.microsoft.com/office/drawing/2014/main" id="{444A4BCD-F54A-EA3B-BF1C-E69CEFE9122B}"/>
              </a:ext>
            </a:extLst>
          </p:cNvPr>
          <p:cNvSpPr txBox="1">
            <a:spLocks/>
          </p:cNvSpPr>
          <p:nvPr/>
        </p:nvSpPr>
        <p:spPr>
          <a:xfrm>
            <a:off x="445250" y="1551909"/>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Collect timeliness data</a:t>
            </a:r>
          </a:p>
        </p:txBody>
      </p:sp>
      <p:sp>
        <p:nvSpPr>
          <p:cNvPr id="20" name="Content Placeholder 2">
            <a:extLst>
              <a:ext uri="{FF2B5EF4-FFF2-40B4-BE49-F238E27FC236}">
                <a16:creationId xmlns:a16="http://schemas.microsoft.com/office/drawing/2014/main" id="{BFB74EAF-6435-EFF8-F23E-5C06F7465674}"/>
              </a:ext>
            </a:extLst>
          </p:cNvPr>
          <p:cNvSpPr txBox="1">
            <a:spLocks/>
          </p:cNvSpPr>
          <p:nvPr/>
        </p:nvSpPr>
        <p:spPr>
          <a:xfrm>
            <a:off x="614968" y="1998290"/>
            <a:ext cx="10471480" cy="286354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Dates of emergence, detection, notification, and seven early response actions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Narratives to explain reason for each date selection and any key observations, and to identify bottlenecks/enablers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grpSp>
        <p:nvGrpSpPr>
          <p:cNvPr id="7" name="Group 6">
            <a:extLst>
              <a:ext uri="{FF2B5EF4-FFF2-40B4-BE49-F238E27FC236}">
                <a16:creationId xmlns:a16="http://schemas.microsoft.com/office/drawing/2014/main" id="{60D52361-0C7C-B80B-6453-33B5620FA688}"/>
              </a:ext>
            </a:extLst>
          </p:cNvPr>
          <p:cNvGrpSpPr/>
          <p:nvPr/>
        </p:nvGrpSpPr>
        <p:grpSpPr>
          <a:xfrm>
            <a:off x="617578" y="3410412"/>
            <a:ext cx="10758912" cy="2952541"/>
            <a:chOff x="1528997" y="3253131"/>
            <a:chExt cx="9759479" cy="3192640"/>
          </a:xfrm>
        </p:grpSpPr>
        <p:sp>
          <p:nvSpPr>
            <p:cNvPr id="26" name="Rounded Rectangle 25">
              <a:extLst>
                <a:ext uri="{FF2B5EF4-FFF2-40B4-BE49-F238E27FC236}">
                  <a16:creationId xmlns:a16="http://schemas.microsoft.com/office/drawing/2014/main" id="{4313B371-2756-AC5C-3C50-D6FBFFE6A708}"/>
                </a:ext>
              </a:extLst>
            </p:cNvPr>
            <p:cNvSpPr/>
            <p:nvPr/>
          </p:nvSpPr>
          <p:spPr>
            <a:xfrm>
              <a:off x="1528997" y="3253131"/>
              <a:ext cx="9759479" cy="3192640"/>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pic>
          <p:nvPicPr>
            <p:cNvPr id="16" name="Picture 15">
              <a:extLst>
                <a:ext uri="{FF2B5EF4-FFF2-40B4-BE49-F238E27FC236}">
                  <a16:creationId xmlns:a16="http://schemas.microsoft.com/office/drawing/2014/main" id="{2C313D14-C552-BDEC-7C0B-69390709774B}"/>
                </a:ext>
              </a:extLst>
            </p:cNvPr>
            <p:cNvPicPr>
              <a:picLocks noChangeAspect="1"/>
            </p:cNvPicPr>
            <p:nvPr/>
          </p:nvPicPr>
          <p:blipFill>
            <a:blip r:embed="rId3"/>
            <a:stretch>
              <a:fillRect/>
            </a:stretch>
          </p:blipFill>
          <p:spPr>
            <a:xfrm>
              <a:off x="2017804" y="4277686"/>
              <a:ext cx="1466749" cy="2010184"/>
            </a:xfrm>
            <a:prstGeom prst="rect">
              <a:avLst/>
            </a:prstGeom>
            <a:solidFill>
              <a:schemeClr val="bg2"/>
            </a:solidFill>
            <a:ln w="38100">
              <a:noFill/>
            </a:ln>
          </p:spPr>
        </p:pic>
        <p:sp>
          <p:nvSpPr>
            <p:cNvPr id="22" name="TextBox 21">
              <a:extLst>
                <a:ext uri="{FF2B5EF4-FFF2-40B4-BE49-F238E27FC236}">
                  <a16:creationId xmlns:a16="http://schemas.microsoft.com/office/drawing/2014/main" id="{A7C44684-03DD-3F21-E8F6-986A52E10405}"/>
                </a:ext>
              </a:extLst>
            </p:cNvPr>
            <p:cNvSpPr txBox="1"/>
            <p:nvPr/>
          </p:nvSpPr>
          <p:spPr>
            <a:xfrm>
              <a:off x="1786587" y="3857207"/>
              <a:ext cx="2304221" cy="369332"/>
            </a:xfrm>
            <a:prstGeom prst="rect">
              <a:avLst/>
            </a:prstGeom>
            <a:solidFill>
              <a:schemeClr val="bg2"/>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384D56"/>
                  </a:solidFill>
                  <a:effectLst/>
                  <a:uLnTx/>
                  <a:uFillTx/>
                  <a:latin typeface="Calibri" panose="020F0502020204030204"/>
                  <a:ea typeface="+mn-ea"/>
                  <a:cs typeface="+mn-cs"/>
                </a:rPr>
                <a:t>7-1-7 Assessment Tool</a:t>
              </a:r>
            </a:p>
          </p:txBody>
        </p:sp>
        <p:pic>
          <p:nvPicPr>
            <p:cNvPr id="23" name="Picture 22">
              <a:extLst>
                <a:ext uri="{FF2B5EF4-FFF2-40B4-BE49-F238E27FC236}">
                  <a16:creationId xmlns:a16="http://schemas.microsoft.com/office/drawing/2014/main" id="{ABDA0B57-CFC4-E702-A51F-37A136B639DB}"/>
                </a:ext>
              </a:extLst>
            </p:cNvPr>
            <p:cNvPicPr>
              <a:picLocks noChangeAspect="1"/>
            </p:cNvPicPr>
            <p:nvPr/>
          </p:nvPicPr>
          <p:blipFill>
            <a:blip r:embed="rId4"/>
            <a:stretch>
              <a:fillRect/>
            </a:stretch>
          </p:blipFill>
          <p:spPr>
            <a:xfrm>
              <a:off x="5310970" y="4570345"/>
              <a:ext cx="1119876" cy="1690021"/>
            </a:xfrm>
            <a:prstGeom prst="rect">
              <a:avLst/>
            </a:prstGeom>
            <a:solidFill>
              <a:schemeClr val="bg2"/>
            </a:solidFill>
            <a:ln w="38100">
              <a:noFill/>
            </a:ln>
          </p:spPr>
        </p:pic>
        <p:pic>
          <p:nvPicPr>
            <p:cNvPr id="24" name="Picture 23">
              <a:extLst>
                <a:ext uri="{FF2B5EF4-FFF2-40B4-BE49-F238E27FC236}">
                  <a16:creationId xmlns:a16="http://schemas.microsoft.com/office/drawing/2014/main" id="{1CD22A55-4316-17C4-C048-C3579BD427FE}"/>
                </a:ext>
              </a:extLst>
            </p:cNvPr>
            <p:cNvPicPr>
              <a:picLocks noChangeAspect="1"/>
            </p:cNvPicPr>
            <p:nvPr/>
          </p:nvPicPr>
          <p:blipFill>
            <a:blip r:embed="rId5"/>
            <a:stretch>
              <a:fillRect/>
            </a:stretch>
          </p:blipFill>
          <p:spPr>
            <a:xfrm>
              <a:off x="5971084" y="4795419"/>
              <a:ext cx="1202095" cy="1530278"/>
            </a:xfrm>
            <a:prstGeom prst="rect">
              <a:avLst/>
            </a:prstGeom>
            <a:solidFill>
              <a:schemeClr val="bg2"/>
            </a:solidFill>
            <a:ln w="38100">
              <a:noFill/>
            </a:ln>
          </p:spPr>
        </p:pic>
        <p:sp>
          <p:nvSpPr>
            <p:cNvPr id="25" name="TextBox 24">
              <a:extLst>
                <a:ext uri="{FF2B5EF4-FFF2-40B4-BE49-F238E27FC236}">
                  <a16:creationId xmlns:a16="http://schemas.microsoft.com/office/drawing/2014/main" id="{68E39F6C-4481-029E-33B6-4D91075723EB}"/>
                </a:ext>
              </a:extLst>
            </p:cNvPr>
            <p:cNvSpPr txBox="1"/>
            <p:nvPr/>
          </p:nvSpPr>
          <p:spPr>
            <a:xfrm>
              <a:off x="4836737" y="3816299"/>
              <a:ext cx="3390734" cy="646331"/>
            </a:xfrm>
            <a:prstGeom prst="rect">
              <a:avLst/>
            </a:prstGeom>
            <a:solidFill>
              <a:schemeClr val="bg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384D56"/>
                  </a:solidFill>
                  <a:effectLst/>
                  <a:uLnTx/>
                  <a:uFillTx/>
                  <a:latin typeface="Calibri" panose="020F0502020204030204"/>
                  <a:ea typeface="+mn-ea"/>
                  <a:cs typeface="+mn-cs"/>
                </a:rPr>
                <a:t>Country-adapted rapid response team report with 7-1-7 data</a:t>
              </a:r>
            </a:p>
          </p:txBody>
        </p:sp>
        <p:sp>
          <p:nvSpPr>
            <p:cNvPr id="27" name="TextBox 26">
              <a:extLst>
                <a:ext uri="{FF2B5EF4-FFF2-40B4-BE49-F238E27FC236}">
                  <a16:creationId xmlns:a16="http://schemas.microsoft.com/office/drawing/2014/main" id="{86E6D2BD-462A-E556-E5FF-33DAC9B355C9}"/>
                </a:ext>
              </a:extLst>
            </p:cNvPr>
            <p:cNvSpPr txBox="1"/>
            <p:nvPr/>
          </p:nvSpPr>
          <p:spPr>
            <a:xfrm>
              <a:off x="8689503" y="3857207"/>
              <a:ext cx="2257606" cy="369332"/>
            </a:xfrm>
            <a:prstGeom prst="rect">
              <a:avLst/>
            </a:prstGeom>
            <a:solidFill>
              <a:schemeClr val="bg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384D56"/>
                  </a:solidFill>
                  <a:effectLst/>
                  <a:uLnTx/>
                  <a:uFillTx/>
                  <a:latin typeface="Calibri" panose="020F0502020204030204"/>
                  <a:ea typeface="+mn-ea"/>
                  <a:cs typeface="+mn-cs"/>
                </a:rPr>
                <a:t>Digital data collection</a:t>
              </a:r>
            </a:p>
          </p:txBody>
        </p:sp>
        <p:sp>
          <p:nvSpPr>
            <p:cNvPr id="28" name="Text Placeholder 4">
              <a:extLst>
                <a:ext uri="{FF2B5EF4-FFF2-40B4-BE49-F238E27FC236}">
                  <a16:creationId xmlns:a16="http://schemas.microsoft.com/office/drawing/2014/main" id="{4324E8EB-534F-E458-0A15-E45C431EB52D}"/>
                </a:ext>
              </a:extLst>
            </p:cNvPr>
            <p:cNvSpPr txBox="1">
              <a:spLocks/>
            </p:cNvSpPr>
            <p:nvPr/>
          </p:nvSpPr>
          <p:spPr>
            <a:xfrm>
              <a:off x="1709969" y="3392877"/>
              <a:ext cx="6517502" cy="400638"/>
            </a:xfrm>
            <a:prstGeom prst="rect">
              <a:avLst/>
            </a:prstGeom>
            <a:solidFill>
              <a:schemeClr val="bg2"/>
            </a:solidFill>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3BB041"/>
                  </a:solidFill>
                  <a:effectLst/>
                  <a:uLnTx/>
                  <a:uFillTx/>
                  <a:latin typeface="Arial" panose="020B0604020202020204" pitchFamily="34" charset="0"/>
                  <a:ea typeface="+mn-ea"/>
                  <a:cs typeface="+mn-cs"/>
                </a:rPr>
                <a:t>Examples of 7-1-7 data collection forms</a:t>
              </a:r>
            </a:p>
          </p:txBody>
        </p:sp>
        <p:pic>
          <p:nvPicPr>
            <p:cNvPr id="3" name="Picture 2">
              <a:extLst>
                <a:ext uri="{FF2B5EF4-FFF2-40B4-BE49-F238E27FC236}">
                  <a16:creationId xmlns:a16="http://schemas.microsoft.com/office/drawing/2014/main" id="{1C54D54F-4063-ED2D-F6F7-163C2B07A3CB}"/>
                </a:ext>
              </a:extLst>
            </p:cNvPr>
            <p:cNvPicPr>
              <a:picLocks noChangeAspect="1"/>
            </p:cNvPicPr>
            <p:nvPr/>
          </p:nvPicPr>
          <p:blipFill>
            <a:blip r:embed="rId6"/>
            <a:stretch>
              <a:fillRect/>
            </a:stretch>
          </p:blipFill>
          <p:spPr>
            <a:xfrm>
              <a:off x="8794770" y="4314091"/>
              <a:ext cx="1090482" cy="1548190"/>
            </a:xfrm>
            <a:prstGeom prst="rect">
              <a:avLst/>
            </a:prstGeom>
            <a:solidFill>
              <a:schemeClr val="bg2"/>
            </a:solidFill>
            <a:ln w="38100">
              <a:noFill/>
            </a:ln>
          </p:spPr>
        </p:pic>
        <p:pic>
          <p:nvPicPr>
            <p:cNvPr id="4" name="Picture 3">
              <a:extLst>
                <a:ext uri="{FF2B5EF4-FFF2-40B4-BE49-F238E27FC236}">
                  <a16:creationId xmlns:a16="http://schemas.microsoft.com/office/drawing/2014/main" id="{D85352A3-BB60-42ED-644F-1405963F7A03}"/>
                </a:ext>
              </a:extLst>
            </p:cNvPr>
            <p:cNvPicPr>
              <a:picLocks noChangeAspect="1"/>
            </p:cNvPicPr>
            <p:nvPr/>
          </p:nvPicPr>
          <p:blipFill>
            <a:blip r:embed="rId7"/>
            <a:stretch>
              <a:fillRect/>
            </a:stretch>
          </p:blipFill>
          <p:spPr>
            <a:xfrm>
              <a:off x="9388833" y="4798697"/>
              <a:ext cx="1172598" cy="1530278"/>
            </a:xfrm>
            <a:prstGeom prst="rect">
              <a:avLst/>
            </a:prstGeom>
            <a:solidFill>
              <a:schemeClr val="bg2"/>
            </a:solidFill>
            <a:ln w="38100">
              <a:noFill/>
            </a:ln>
          </p:spPr>
        </p:pic>
      </p:grpSp>
      <p:sp>
        <p:nvSpPr>
          <p:cNvPr id="5" name="Rectangle: Rounded Corners 4">
            <a:extLst>
              <a:ext uri="{FF2B5EF4-FFF2-40B4-BE49-F238E27FC236}">
                <a16:creationId xmlns:a16="http://schemas.microsoft.com/office/drawing/2014/main" id="{89ED2CE5-B199-B78F-13C6-58C2E1B81448}"/>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9" name="Oval 8">
            <a:extLst>
              <a:ext uri="{FF2B5EF4-FFF2-40B4-BE49-F238E27FC236}">
                <a16:creationId xmlns:a16="http://schemas.microsoft.com/office/drawing/2014/main" id="{28FC57E7-C58B-D646-69BD-9ABD78E87392}"/>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983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Definition: date of emergence </a:t>
            </a:r>
          </a:p>
        </p:txBody>
      </p:sp>
      <p:pic>
        <p:nvPicPr>
          <p:cNvPr id="2" name="Picture 1">
            <a:extLst>
              <a:ext uri="{FF2B5EF4-FFF2-40B4-BE49-F238E27FC236}">
                <a16:creationId xmlns:a16="http://schemas.microsoft.com/office/drawing/2014/main" id="{B5C09792-60AA-D8CB-FEDA-3D4291D3DE53}"/>
              </a:ext>
            </a:extLst>
          </p:cNvPr>
          <p:cNvPicPr>
            <a:picLocks noChangeAspect="1"/>
          </p:cNvPicPr>
          <p:nvPr/>
        </p:nvPicPr>
        <p:blipFill>
          <a:blip r:embed="rId3"/>
          <a:stretch>
            <a:fillRect/>
          </a:stretch>
        </p:blipFill>
        <p:spPr>
          <a:xfrm>
            <a:off x="1768998" y="3636302"/>
            <a:ext cx="8654004" cy="2644138"/>
          </a:xfrm>
          <a:prstGeom prst="rect">
            <a:avLst/>
          </a:prstGeom>
          <a:ln>
            <a:noFill/>
          </a:ln>
        </p:spPr>
      </p:pic>
      <p:sp>
        <p:nvSpPr>
          <p:cNvPr id="3" name="Oval 2">
            <a:extLst>
              <a:ext uri="{FF2B5EF4-FFF2-40B4-BE49-F238E27FC236}">
                <a16:creationId xmlns:a16="http://schemas.microsoft.com/office/drawing/2014/main" id="{0758A13A-DD88-8138-4F05-49E8E93DD88E}"/>
              </a:ext>
            </a:extLst>
          </p:cNvPr>
          <p:cNvSpPr/>
          <p:nvPr/>
        </p:nvSpPr>
        <p:spPr>
          <a:xfrm>
            <a:off x="1911284" y="5542364"/>
            <a:ext cx="2149993"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445251" y="2082251"/>
            <a:ext cx="11454650" cy="3576438"/>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Endemic diseases</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 date on which a predetermined increase in case incidence over baseline rates occurred</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6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Non-endemic diseases</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 date on which the index case or first epidemiologically linked case first experienced symptoms</a:t>
            </a: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endParaRPr kumimoji="0" lang="en-US" sz="6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endParaRPr>
          </a:p>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Other public health events</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 date the threat first met criteria as a reportable event based on country reporting standards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6" name="Rectangle: Rounded Corners 5">
            <a:extLst>
              <a:ext uri="{FF2B5EF4-FFF2-40B4-BE49-F238E27FC236}">
                <a16:creationId xmlns:a16="http://schemas.microsoft.com/office/drawing/2014/main" id="{BE1F6DC2-BC39-6C22-007B-673A41866C5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9" name="Oval 8">
            <a:extLst>
              <a:ext uri="{FF2B5EF4-FFF2-40B4-BE49-F238E27FC236}">
                <a16:creationId xmlns:a16="http://schemas.microsoft.com/office/drawing/2014/main" id="{B6B0FF4A-63F8-EBE8-2A6F-3B80B90921CC}"/>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338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a:stretch>
            <a:fillRect/>
          </a:stretch>
        </p:blipFill>
        <p:spPr>
          <a:xfrm>
            <a:off x="1768998" y="3636302"/>
            <a:ext cx="8654004" cy="2644138"/>
          </a:xfrm>
          <a:prstGeom prst="rect">
            <a:avLst/>
          </a:prstGeom>
          <a:ln>
            <a:no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Definition: date of detection </a:t>
            </a:r>
          </a:p>
        </p:txBody>
      </p:sp>
      <p:sp>
        <p:nvSpPr>
          <p:cNvPr id="3" name="Oval 2">
            <a:extLst>
              <a:ext uri="{FF2B5EF4-FFF2-40B4-BE49-F238E27FC236}">
                <a16:creationId xmlns:a16="http://schemas.microsoft.com/office/drawing/2014/main" id="{0758A13A-DD88-8138-4F05-49E8E93DD88E}"/>
              </a:ext>
            </a:extLst>
          </p:cNvPr>
          <p:cNvSpPr/>
          <p:nvPr/>
        </p:nvSpPr>
        <p:spPr>
          <a:xfrm>
            <a:off x="4428608" y="5561546"/>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29163" y="2362200"/>
            <a:ext cx="11370737" cy="3296488"/>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n-US" sz="20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Date the event is </a:t>
            </a:r>
            <a:r>
              <a:rPr kumimoji="0" lang="en-US" sz="2000" b="0" i="0" u="sng"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first recorded by any source or in any system</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Detection can occur in a community setting, at a healthcare facility, at a laboratory, or by a surveillance system  </a:t>
            </a:r>
          </a:p>
        </p:txBody>
      </p:sp>
      <p:sp>
        <p:nvSpPr>
          <p:cNvPr id="5" name="Rectangle: Rounded Corners 4">
            <a:extLst>
              <a:ext uri="{FF2B5EF4-FFF2-40B4-BE49-F238E27FC236}">
                <a16:creationId xmlns:a16="http://schemas.microsoft.com/office/drawing/2014/main" id="{D4026783-5EC0-4DCF-B553-D972EE95851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9" name="Oval 8">
            <a:extLst>
              <a:ext uri="{FF2B5EF4-FFF2-40B4-BE49-F238E27FC236}">
                <a16:creationId xmlns:a16="http://schemas.microsoft.com/office/drawing/2014/main" id="{3E35FC26-3585-8EF3-61C9-6EC19B93EEBB}"/>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59394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253A20-F54F-66C6-6909-F1F292DE52EF}"/>
              </a:ext>
            </a:extLst>
          </p:cNvPr>
          <p:cNvPicPr>
            <a:picLocks noChangeAspect="1"/>
          </p:cNvPicPr>
          <p:nvPr/>
        </p:nvPicPr>
        <p:blipFill>
          <a:blip r:embed="rId3"/>
          <a:stretch>
            <a:fillRect/>
          </a:stretch>
        </p:blipFill>
        <p:spPr>
          <a:xfrm>
            <a:off x="1768998" y="3636302"/>
            <a:ext cx="8654004" cy="2644138"/>
          </a:xfrm>
          <a:prstGeom prst="rect">
            <a:avLst/>
          </a:prstGeom>
          <a:ln>
            <a:solidFill>
              <a:schemeClr val="bg1"/>
            </a:solidFill>
          </a:ln>
        </p:spPr>
      </p:pic>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4921229"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Definition: date of notification </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29163" y="2362200"/>
            <a:ext cx="11370737" cy="3296488"/>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n-US" sz="2000" b="0" i="0" u="none" strike="noStrike" kern="1200" cap="none" spc="0" normalizeH="0" baseline="0" noProof="0">
                <a:ln>
                  <a:noFill/>
                </a:ln>
                <a:solidFill>
                  <a:srgbClr val="4C4C4F"/>
                </a:solidFill>
                <a:effectLst/>
                <a:uLnTx/>
                <a:uFillTx/>
                <a:latin typeface="Arial"/>
                <a:ea typeface="Calibri"/>
                <a:cs typeface="Arial"/>
              </a:rPr>
              <a:t>Date the event is </a:t>
            </a:r>
            <a:r>
              <a:rPr kumimoji="0" lang="en-US" sz="2000" b="0" i="0" u="sng" strike="noStrike" kern="1200" cap="none" spc="0" normalizeH="0" baseline="0" noProof="0">
                <a:ln>
                  <a:noFill/>
                </a:ln>
                <a:solidFill>
                  <a:srgbClr val="4C4C4F"/>
                </a:solidFill>
                <a:effectLst/>
                <a:uLnTx/>
                <a:uFillTx/>
                <a:latin typeface="Arial"/>
                <a:ea typeface="Calibri"/>
                <a:cs typeface="Arial"/>
              </a:rPr>
              <a:t>first reported to a public health authority responsible for action</a:t>
            </a: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a:ea typeface="Calibri"/>
                <a:cs typeface="Arial"/>
              </a:rPr>
              <a:t>Public health authority can be at any level (e.g</a:t>
            </a:r>
            <a:r>
              <a:rPr lang="en-US" sz="1800">
                <a:solidFill>
                  <a:srgbClr val="4C4C4F"/>
                </a:solidFill>
                <a:latin typeface="Arial"/>
                <a:ea typeface="Calibri"/>
                <a:cs typeface="Arial"/>
              </a:rPr>
              <a:t>.,</a:t>
            </a:r>
            <a:r>
              <a:rPr kumimoji="0" lang="en-US" sz="1800" b="0" i="0" u="none" strike="noStrike" kern="1200" cap="none" spc="0" normalizeH="0" baseline="0" noProof="0">
                <a:ln>
                  <a:noFill/>
                </a:ln>
                <a:solidFill>
                  <a:srgbClr val="4C4C4F"/>
                </a:solidFill>
                <a:effectLst/>
                <a:uLnTx/>
                <a:uFillTx/>
                <a:latin typeface="Arial"/>
                <a:ea typeface="Calibri"/>
                <a:cs typeface="Arial"/>
              </a:rPr>
              <a:t> municipal, district, state, region, or federal) if they are responsible for action</a:t>
            </a:r>
            <a:endParaRPr lang="en-US" sz="1800" b="0" i="0" u="none" strike="noStrike" kern="1200" cap="none" spc="0" normalizeH="0" baseline="0" noProof="0">
              <a:ln>
                <a:noFill/>
              </a:ln>
              <a:solidFill>
                <a:srgbClr val="4C4C4F"/>
              </a:solidFill>
              <a:effectLst/>
              <a:uLnTx/>
              <a:uFillTx/>
              <a:latin typeface="Arial"/>
              <a:ea typeface="Calibri"/>
              <a:cs typeface="Arial"/>
            </a:endParaRPr>
          </a:p>
          <a:p>
            <a:pPr marL="685800" marR="0" lvl="1" indent="-22860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endParaRPr>
          </a:p>
        </p:txBody>
      </p:sp>
      <p:sp>
        <p:nvSpPr>
          <p:cNvPr id="2" name="Oval 1">
            <a:extLst>
              <a:ext uri="{FF2B5EF4-FFF2-40B4-BE49-F238E27FC236}">
                <a16:creationId xmlns:a16="http://schemas.microsoft.com/office/drawing/2014/main" id="{778DCD44-A975-C933-9F66-7114F1A5C459}"/>
              </a:ext>
            </a:extLst>
          </p:cNvPr>
          <p:cNvSpPr/>
          <p:nvPr/>
        </p:nvSpPr>
        <p:spPr>
          <a:xfrm>
            <a:off x="5497254" y="5554751"/>
            <a:ext cx="1197492"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5" name="Rectangle: Rounded Corners 4">
            <a:extLst>
              <a:ext uri="{FF2B5EF4-FFF2-40B4-BE49-F238E27FC236}">
                <a16:creationId xmlns:a16="http://schemas.microsoft.com/office/drawing/2014/main" id="{27E36CDE-5676-C29F-9C9E-625C491AE8CF}"/>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9" name="Oval 8">
            <a:extLst>
              <a:ext uri="{FF2B5EF4-FFF2-40B4-BE49-F238E27FC236}">
                <a16:creationId xmlns:a16="http://schemas.microsoft.com/office/drawing/2014/main" id="{219456E0-D05F-DDA0-EF47-B19E3DF7EAE9}"/>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4969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n-US">
                <a:latin typeface="Arial"/>
                <a:cs typeface="Arial"/>
              </a:rPr>
              <a:t>Housekeeping notes</a:t>
            </a:r>
            <a:endParaRPr lang="en-US">
              <a:cs typeface="Arial"/>
            </a:endParaRP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678992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Definition: date of early response completion </a:t>
            </a:r>
          </a:p>
        </p:txBody>
      </p:sp>
      <p:sp>
        <p:nvSpPr>
          <p:cNvPr id="4" name="Content Placeholder 2">
            <a:extLst>
              <a:ext uri="{FF2B5EF4-FFF2-40B4-BE49-F238E27FC236}">
                <a16:creationId xmlns:a16="http://schemas.microsoft.com/office/drawing/2014/main" id="{706B55A1-3F5B-C2C3-33FE-161929830D6C}"/>
              </a:ext>
            </a:extLst>
          </p:cNvPr>
          <p:cNvSpPr txBox="1">
            <a:spLocks/>
          </p:cNvSpPr>
          <p:nvPr/>
        </p:nvSpPr>
        <p:spPr>
          <a:xfrm>
            <a:off x="518354" y="2333064"/>
            <a:ext cx="11370737" cy="3757964"/>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
                <a:srgbClr val="3BB042"/>
              </a:buClr>
              <a:buSzTx/>
              <a:buFont typeface="Arial" panose="020B0604020202020204" pitchFamily="34" charset="0"/>
              <a:buNone/>
              <a:tabLst/>
              <a:defRPr/>
            </a:pPr>
            <a:r>
              <a:rPr kumimoji="0" lang="en-US" sz="20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Date on which </a:t>
            </a:r>
            <a:r>
              <a:rPr kumimoji="0" lang="en-US" sz="2000" b="0" i="0" u="sng"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all applicable early response actions were completed</a:t>
            </a:r>
            <a:endParaRPr kumimoji="0" lang="en-US" sz="1800" b="0" i="0" u="sng"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endParaRPr>
          </a:p>
        </p:txBody>
      </p:sp>
      <p:pic>
        <p:nvPicPr>
          <p:cNvPr id="5" name="Picture 4">
            <a:extLst>
              <a:ext uri="{FF2B5EF4-FFF2-40B4-BE49-F238E27FC236}">
                <a16:creationId xmlns:a16="http://schemas.microsoft.com/office/drawing/2014/main" id="{1C8D14B3-FB68-EF81-D166-1A1E9BEE130E}"/>
              </a:ext>
            </a:extLst>
          </p:cNvPr>
          <p:cNvPicPr>
            <a:picLocks noChangeAspect="1"/>
          </p:cNvPicPr>
          <p:nvPr/>
        </p:nvPicPr>
        <p:blipFill rotWithShape="1">
          <a:blip r:embed="rId3"/>
          <a:srcRect t="35229" b="15872"/>
          <a:stretch/>
        </p:blipFill>
        <p:spPr>
          <a:xfrm>
            <a:off x="9060581" y="6088438"/>
            <a:ext cx="1739900" cy="428507"/>
          </a:xfrm>
          <a:prstGeom prst="rect">
            <a:avLst/>
          </a:prstGeom>
        </p:spPr>
      </p:pic>
      <p:sp>
        <p:nvSpPr>
          <p:cNvPr id="7" name="Oval 6">
            <a:extLst>
              <a:ext uri="{FF2B5EF4-FFF2-40B4-BE49-F238E27FC236}">
                <a16:creationId xmlns:a16="http://schemas.microsoft.com/office/drawing/2014/main" id="{C57ED1D8-C439-038E-3C59-58F14CC51955}"/>
              </a:ext>
            </a:extLst>
          </p:cNvPr>
          <p:cNvSpPr/>
          <p:nvPr/>
        </p:nvSpPr>
        <p:spPr>
          <a:xfrm>
            <a:off x="9060581" y="6040980"/>
            <a:ext cx="1791339" cy="510769"/>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2" name="Graphic 11">
            <a:extLst>
              <a:ext uri="{FF2B5EF4-FFF2-40B4-BE49-F238E27FC236}">
                <a16:creationId xmlns:a16="http://schemas.microsoft.com/office/drawing/2014/main" id="{C1740407-6522-1A28-F8ED-BD48F2CD6E4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65983" y="1536700"/>
            <a:ext cx="1632137" cy="4709117"/>
          </a:xfrm>
          <a:prstGeom prst="rect">
            <a:avLst/>
          </a:prstGeom>
        </p:spPr>
      </p:pic>
      <p:sp>
        <p:nvSpPr>
          <p:cNvPr id="3" name="Content Placeholder 2">
            <a:extLst>
              <a:ext uri="{FF2B5EF4-FFF2-40B4-BE49-F238E27FC236}">
                <a16:creationId xmlns:a16="http://schemas.microsoft.com/office/drawing/2014/main" id="{100C24B4-C54A-2D79-AD6E-888E4EE531A2}"/>
              </a:ext>
            </a:extLst>
          </p:cNvPr>
          <p:cNvSpPr txBox="1">
            <a:spLocks/>
          </p:cNvSpPr>
          <p:nvPr/>
        </p:nvSpPr>
        <p:spPr>
          <a:xfrm>
            <a:off x="689251" y="2856186"/>
            <a:ext cx="9241280" cy="4328297"/>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Initiate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investigation</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 or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deploy investigation/response team</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Conduct epidemiologic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analysis</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 and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initial risk assessment</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Obtain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laboratory confirmation </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of the outbreak etiology</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Initiate appropriate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case management </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and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infection prevention and control (IPC) measures</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 in health facilities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Initiate appropriate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public health countermeasures </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 affected communities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Initiate appropriate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risk communication and community engagement </a:t>
            </a: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activities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Establish a </a:t>
            </a:r>
            <a:r>
              <a:rPr kumimoji="0" lang="en-US" sz="1800" b="1"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mn-cs"/>
              </a:rPr>
              <a:t>coordination mechanism</a:t>
            </a:r>
          </a:p>
        </p:txBody>
      </p:sp>
      <p:sp>
        <p:nvSpPr>
          <p:cNvPr id="6" name="Rectangle: Rounded Corners 5">
            <a:extLst>
              <a:ext uri="{FF2B5EF4-FFF2-40B4-BE49-F238E27FC236}">
                <a16:creationId xmlns:a16="http://schemas.microsoft.com/office/drawing/2014/main" id="{8A7FADA1-A255-32A2-E181-63281315F456}"/>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10" name="Oval 9">
            <a:extLst>
              <a:ext uri="{FF2B5EF4-FFF2-40B4-BE49-F238E27FC236}">
                <a16:creationId xmlns:a16="http://schemas.microsoft.com/office/drawing/2014/main" id="{66B62130-7FF8-114A-55BB-706102A4708C}"/>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4179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3" y="280306"/>
            <a:ext cx="10515600" cy="1087808"/>
          </a:xfrm>
        </p:spPr>
        <p:txBody>
          <a:bodyPr/>
          <a:lstStyle/>
          <a:p>
            <a:r>
              <a:rPr lang="en-US">
                <a:latin typeface="Arial"/>
                <a:cs typeface="Arial"/>
              </a:rPr>
              <a:t>Sudan Virus Disease Outbreak | Uganda | 2022</a:t>
            </a:r>
            <a:endParaRPr lang="en-US"/>
          </a:p>
        </p:txBody>
      </p:sp>
      <p:pic>
        <p:nvPicPr>
          <p:cNvPr id="40" name="Picture 39">
            <a:extLst>
              <a:ext uri="{FF2B5EF4-FFF2-40B4-BE49-F238E27FC236}">
                <a16:creationId xmlns:a16="http://schemas.microsoft.com/office/drawing/2014/main" id="{9F626B38-D51F-808C-7ACF-FFBBDA6D606F}"/>
              </a:ext>
            </a:extLst>
          </p:cNvPr>
          <p:cNvPicPr>
            <a:picLocks noChangeAspect="1"/>
          </p:cNvPicPr>
          <p:nvPr/>
        </p:nvPicPr>
        <p:blipFill rotWithShape="1">
          <a:blip r:embed="rId3"/>
          <a:srcRect l="4183" r="2429" b="66033"/>
          <a:stretch/>
        </p:blipFill>
        <p:spPr>
          <a:xfrm>
            <a:off x="1255389" y="1546559"/>
            <a:ext cx="9685138" cy="1637544"/>
          </a:xfrm>
          <a:prstGeom prst="rect">
            <a:avLst/>
          </a:prstGeom>
          <a:ln>
            <a:noFill/>
          </a:ln>
        </p:spPr>
      </p:pic>
      <p:pic>
        <p:nvPicPr>
          <p:cNvPr id="41" name="Picture 40">
            <a:extLst>
              <a:ext uri="{FF2B5EF4-FFF2-40B4-BE49-F238E27FC236}">
                <a16:creationId xmlns:a16="http://schemas.microsoft.com/office/drawing/2014/main" id="{A5B6D928-EF23-C4CE-4D0B-D104AE90B524}"/>
              </a:ext>
            </a:extLst>
          </p:cNvPr>
          <p:cNvPicPr>
            <a:picLocks noChangeAspect="1"/>
          </p:cNvPicPr>
          <p:nvPr/>
        </p:nvPicPr>
        <p:blipFill rotWithShape="1">
          <a:blip r:embed="rId3"/>
          <a:srcRect l="4183" t="46986" r="2429" b="1"/>
          <a:stretch/>
        </p:blipFill>
        <p:spPr>
          <a:xfrm>
            <a:off x="1255389" y="4047626"/>
            <a:ext cx="9525007" cy="2493873"/>
          </a:xfrm>
          <a:prstGeom prst="rect">
            <a:avLst/>
          </a:prstGeom>
          <a:ln>
            <a:noFill/>
          </a:ln>
        </p:spPr>
      </p:pic>
      <p:sp>
        <p:nvSpPr>
          <p:cNvPr id="42" name="TextBox 41">
            <a:extLst>
              <a:ext uri="{FF2B5EF4-FFF2-40B4-BE49-F238E27FC236}">
                <a16:creationId xmlns:a16="http://schemas.microsoft.com/office/drawing/2014/main" id="{A04963E9-59BE-81B4-E4B9-A22D6F2ACC3C}"/>
              </a:ext>
            </a:extLst>
          </p:cNvPr>
          <p:cNvSpPr txBox="1"/>
          <p:nvPr/>
        </p:nvSpPr>
        <p:spPr>
          <a:xfrm>
            <a:off x="296213" y="1010653"/>
            <a:ext cx="3758529"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384D56"/>
                </a:solidFill>
                <a:effectLst/>
                <a:uLnTx/>
                <a:uFillTx/>
                <a:latin typeface="Calibri" panose="020F0502020204030204"/>
                <a:ea typeface="+mn-ea"/>
                <a:cs typeface="+mn-cs"/>
              </a:rPr>
              <a:t>A few days into the response…</a:t>
            </a:r>
          </a:p>
        </p:txBody>
      </p:sp>
      <p:sp>
        <p:nvSpPr>
          <p:cNvPr id="43" name="TextBox 42">
            <a:extLst>
              <a:ext uri="{FF2B5EF4-FFF2-40B4-BE49-F238E27FC236}">
                <a16:creationId xmlns:a16="http://schemas.microsoft.com/office/drawing/2014/main" id="{B8B6425B-98D6-ABC3-C98A-4D77B24137A3}"/>
              </a:ext>
            </a:extLst>
          </p:cNvPr>
          <p:cNvSpPr txBox="1"/>
          <p:nvPr/>
        </p:nvSpPr>
        <p:spPr>
          <a:xfrm>
            <a:off x="296212" y="3429000"/>
            <a:ext cx="5073505"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384D56"/>
                </a:solidFill>
                <a:effectLst/>
                <a:uLnTx/>
                <a:uFillTx/>
                <a:latin typeface="Calibri" panose="020F0502020204030204"/>
                <a:ea typeface="+mn-ea"/>
                <a:cs typeface="+mn-cs"/>
              </a:rPr>
              <a:t>After the early response was completed…</a:t>
            </a:r>
          </a:p>
        </p:txBody>
      </p:sp>
      <p:cxnSp>
        <p:nvCxnSpPr>
          <p:cNvPr id="45" name="Straight Connector 44">
            <a:extLst>
              <a:ext uri="{FF2B5EF4-FFF2-40B4-BE49-F238E27FC236}">
                <a16:creationId xmlns:a16="http://schemas.microsoft.com/office/drawing/2014/main" id="{69B11AC9-86CF-E337-11B0-0E7DC5F72C05}"/>
              </a:ext>
            </a:extLst>
          </p:cNvPr>
          <p:cNvCxnSpPr>
            <a:cxnSpLocks/>
          </p:cNvCxnSpPr>
          <p:nvPr/>
        </p:nvCxnSpPr>
        <p:spPr>
          <a:xfrm>
            <a:off x="221683" y="3401834"/>
            <a:ext cx="11751409"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152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196470"/>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196982"/>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195947"/>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781979" y="1198588"/>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725705" y="1199194"/>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830950" y="1197071"/>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1951299"/>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of emergence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9B51E0"/>
                </a:solidFill>
                <a:effectLst/>
                <a:uLnTx/>
                <a:uFillTx/>
                <a:latin typeface="Arial"/>
                <a:ea typeface="+mn-ea"/>
                <a:cs typeface="Arial"/>
              </a:rPr>
              <a:t>22 November 2021</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590388"/>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Target: 7 days</a:t>
            </a: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587209"/>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NOTIFY</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Target: 1 day</a:t>
            </a:r>
            <a:endParaRPr kumimoji="0" sz="16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587209"/>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Target: 7 days</a:t>
            </a:r>
            <a:endParaRPr kumimoji="0"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1951299"/>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of detection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CF2E2E"/>
                </a:solidFill>
                <a:effectLst/>
                <a:uLnTx/>
                <a:uFillTx/>
                <a:latin typeface="Arial"/>
                <a:ea typeface="+mn-ea"/>
                <a:cs typeface="Arial"/>
              </a:rPr>
              <a:t>22 November 2021</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1951299"/>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of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CB900"/>
                </a:solidFill>
                <a:effectLst/>
                <a:uLnTx/>
                <a:uFillTx/>
                <a:latin typeface="Arial"/>
                <a:ea typeface="+mn-ea"/>
                <a:cs typeface="Arial"/>
              </a:rPr>
              <a:t>22 November 2021</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1951299"/>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of early response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BB041"/>
                </a:solidFill>
                <a:effectLst/>
                <a:uLnTx/>
                <a:uFillTx/>
                <a:latin typeface="Arial"/>
                <a:ea typeface="+mn-ea"/>
                <a:cs typeface="Arial"/>
              </a:rPr>
              <a:t>27 November 2021</a:t>
            </a:r>
            <a:endParaRPr kumimoji="0" sz="12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935439" y="1312553"/>
            <a:ext cx="87498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&lt;1 DAY</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305469"/>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&lt;1 DAY</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372826"/>
            <a:ext cx="812464"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Arial"/>
              </a:rPr>
              <a:t>5</a:t>
            </a:r>
            <a:r>
              <a:rPr kumimoji="0" sz="1600" b="1" i="0" u="none" strike="noStrike" kern="1200" cap="none" spc="0" normalizeH="0" baseline="0" noProof="0">
                <a:ln>
                  <a:noFill/>
                </a:ln>
                <a:solidFill>
                  <a:srgbClr val="FFFFFF"/>
                </a:solidFill>
                <a:effectLst/>
                <a:uLnTx/>
                <a:uFillTx/>
                <a:latin typeface="Arial"/>
                <a:ea typeface="+mn-ea"/>
                <a:cs typeface="Arial"/>
              </a:rPr>
              <a:t> DAYS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504841"/>
            <a:ext cx="2506428"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Calibri"/>
              </a:rPr>
              <a:t>Shelter staff quickly reported the illnesses to first responders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710319"/>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440258"/>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572683"/>
            <a:ext cx="1367720"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&amp; ENABLERS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668422"/>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716298"/>
            <a:ext cx="9987433" cy="790519"/>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IMMEDIATE</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Develop digitized/pre-made surveys/questionnaires, conduct public outreach on social media/posters; training on notification/reporting </a:t>
            </a:r>
            <a:endParaRPr kumimoji="0" lang="en-US" sz="1200" b="0" i="0" u="none" strike="noStrike" kern="0" cap="none" spc="0" normalizeH="0" baseline="0" noProof="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sym typeface="Calibri"/>
            </a:endParaRP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LONGER-TERM</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Ensure better interpreter systems capable of handling multiple interviews; new program for surveys; work with police/shelters to ensure proper notification protocols</a:t>
            </a:r>
            <a:endParaRPr kumimoji="0" lang="en-US" sz="1200" b="0" i="0" u="none" strike="noStrike" kern="0" cap="none" spc="0" normalizeH="0" baseline="0" noProof="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195275"/>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343625"/>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323096" y="2511450"/>
            <a:ext cx="3296904" cy="3147356"/>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Outbreak occurred after hours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Shelter staff did not notify the public health department</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endParaRP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Good communication between the first responders and the public health department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Public health department director is a physician and was able to assist first responders on the scene</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7781980" y="2504838"/>
            <a:ext cx="3855838" cy="3154573"/>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Specimen storage/transport over holiday weekend</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Staffing availability at lab facilities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Coordinating investigation with limited shelter staff</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Survey needed to be created/modified throughout investigation</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Paper-based investigation materials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Language barriers during investigation</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Specific public health department educational materials did not exist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Food was able to be stored for testing</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Shelter director had pre-existing relationship with public health department</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Unlicensed caterer was willing to cooperate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1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Public health department was able to quickly mobilize a team to respond</a:t>
            </a:r>
          </a:p>
        </p:txBody>
      </p:sp>
      <p:sp>
        <p:nvSpPr>
          <p:cNvPr id="2" name="Title 1">
            <a:extLst>
              <a:ext uri="{FF2B5EF4-FFF2-40B4-BE49-F238E27FC236}">
                <a16:creationId xmlns:a16="http://schemas.microsoft.com/office/drawing/2014/main" id="{9DC60CFD-5533-832C-D80D-5E34EC728036}"/>
              </a:ext>
            </a:extLst>
          </p:cNvPr>
          <p:cNvSpPr txBox="1">
            <a:spLocks/>
          </p:cNvSpPr>
          <p:nvPr/>
        </p:nvSpPr>
        <p:spPr>
          <a:xfrm>
            <a:off x="75514" y="-1340"/>
            <a:ext cx="9196306"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kumimoji="0" lang="en-US" sz="2800" b="1" i="0" u="none" strike="noStrike" kern="1200" cap="none" spc="0" normalizeH="0" baseline="0" noProof="0">
                <a:ln>
                  <a:noFill/>
                </a:ln>
                <a:solidFill>
                  <a:srgbClr val="3BB041"/>
                </a:solidFill>
                <a:effectLst/>
                <a:uLnTx/>
                <a:uFillTx/>
                <a:latin typeface="Arial"/>
                <a:cs typeface="Arial"/>
                <a:sym typeface="Calibri"/>
              </a:rPr>
              <a:t>Unspecified GI outbreak </a:t>
            </a:r>
            <a:r>
              <a:rPr lang="en-US" sz="2800" b="1">
                <a:solidFill>
                  <a:srgbClr val="3BB041"/>
                </a:solidFill>
                <a:latin typeface="Arial"/>
                <a:cs typeface="Arial"/>
                <a:sym typeface="Calibri"/>
              </a:rPr>
              <a:t>| </a:t>
            </a:r>
            <a:r>
              <a:rPr kumimoji="0" lang="en-US" sz="2800" b="1" i="0" u="none" strike="noStrike" kern="1200" cap="none" spc="0" normalizeH="0" baseline="0" noProof="0">
                <a:ln>
                  <a:noFill/>
                </a:ln>
                <a:solidFill>
                  <a:srgbClr val="3BB041"/>
                </a:solidFill>
                <a:effectLst/>
                <a:uLnTx/>
                <a:uFillTx/>
                <a:latin typeface="Arial"/>
                <a:cs typeface="Arial"/>
                <a:sym typeface="Calibri"/>
              </a:rPr>
              <a:t>Jurisdiction in </a:t>
            </a:r>
            <a:r>
              <a:rPr lang="en-US" sz="2800" b="1">
                <a:solidFill>
                  <a:srgbClr val="3BB041"/>
                </a:solidFill>
                <a:latin typeface="Arial"/>
                <a:cs typeface="Arial"/>
                <a:sym typeface="Calibri"/>
              </a:rPr>
              <a:t>the U.S.</a:t>
            </a:r>
            <a:r>
              <a:rPr kumimoji="0" lang="en-US" sz="2800" b="1" i="0" u="none" strike="noStrike" kern="1200" cap="none" spc="0" normalizeH="0" baseline="0" noProof="0">
                <a:ln>
                  <a:noFill/>
                </a:ln>
                <a:solidFill>
                  <a:srgbClr val="3BB041"/>
                </a:solidFill>
                <a:effectLst/>
                <a:uLnTx/>
                <a:uFillTx/>
                <a:latin typeface="Arial"/>
                <a:cs typeface="Arial"/>
                <a:sym typeface="Calibri"/>
              </a:rPr>
              <a:t> </a:t>
            </a:r>
            <a:r>
              <a:rPr lang="en-US" sz="2800" b="1">
                <a:solidFill>
                  <a:srgbClr val="3BB041"/>
                </a:solidFill>
                <a:latin typeface="Arial"/>
                <a:cs typeface="Arial"/>
                <a:sym typeface="Calibri"/>
              </a:rPr>
              <a:t>| </a:t>
            </a:r>
            <a:r>
              <a:rPr kumimoji="0" lang="en-US" sz="2800" b="1" i="0" u="none" strike="noStrike" kern="1200" cap="none" spc="0" normalizeH="0" baseline="0" noProof="0">
                <a:ln>
                  <a:noFill/>
                </a:ln>
                <a:solidFill>
                  <a:srgbClr val="3BB041"/>
                </a:solidFill>
                <a:effectLst/>
                <a:uLnTx/>
                <a:uFillTx/>
                <a:latin typeface="Arial"/>
                <a:cs typeface="Arial"/>
                <a:sym typeface="Calibri"/>
              </a:rPr>
              <a:t>2021 </a:t>
            </a:r>
          </a:p>
        </p:txBody>
      </p:sp>
    </p:spTree>
    <p:extLst>
      <p:ext uri="{BB962C8B-B14F-4D97-AF65-F5344CB8AC3E}">
        <p14:creationId xmlns:p14="http://schemas.microsoft.com/office/powerpoint/2010/main" val="342464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0D765-0981-B8AC-33C8-547530F3DB32}"/>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D63BB72-06C5-8B26-7698-5D0EAF27C12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6747" y="2325117"/>
            <a:ext cx="2645115" cy="2683860"/>
          </a:xfrm>
          <a:prstGeom prst="rect">
            <a:avLst/>
          </a:prstGeom>
        </p:spPr>
      </p:pic>
      <p:sp>
        <p:nvSpPr>
          <p:cNvPr id="12" name="Rounded Rectangle 11">
            <a:extLst>
              <a:ext uri="{FF2B5EF4-FFF2-40B4-BE49-F238E27FC236}">
                <a16:creationId xmlns:a16="http://schemas.microsoft.com/office/drawing/2014/main" id="{389C50CA-0BB6-2781-318F-B76B1F35F618}"/>
              </a:ext>
            </a:extLst>
          </p:cNvPr>
          <p:cNvSpPr/>
          <p:nvPr/>
        </p:nvSpPr>
        <p:spPr>
          <a:xfrm>
            <a:off x="3678587" y="2325191"/>
            <a:ext cx="7608539"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Collecting narratives is essential for performance improvement</a:t>
            </a:r>
          </a:p>
        </p:txBody>
      </p:sp>
      <p:sp>
        <p:nvSpPr>
          <p:cNvPr id="3" name="Rectangle: Rounded Corners 2">
            <a:extLst>
              <a:ext uri="{FF2B5EF4-FFF2-40B4-BE49-F238E27FC236}">
                <a16:creationId xmlns:a16="http://schemas.microsoft.com/office/drawing/2014/main" id="{D39C1355-4930-C04B-DDE8-0E4A6894E23A}"/>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7" name="Oval 6">
            <a:extLst>
              <a:ext uri="{FF2B5EF4-FFF2-40B4-BE49-F238E27FC236}">
                <a16:creationId xmlns:a16="http://schemas.microsoft.com/office/drawing/2014/main" id="{AB74CDD1-95F9-FBCE-4658-C43C503E070E}"/>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035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20CA78CB-C359-A52D-3803-092ED1080359}"/>
              </a:ext>
            </a:extLst>
          </p:cNvPr>
          <p:cNvSpPr txBox="1">
            <a:spLocks/>
          </p:cNvSpPr>
          <p:nvPr/>
        </p:nvSpPr>
        <p:spPr>
          <a:xfrm>
            <a:off x="445250" y="1681611"/>
            <a:ext cx="7409596"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Calculate the 7-1-7 timeliness metrics and target</a:t>
            </a:r>
          </a:p>
        </p:txBody>
      </p:sp>
      <p:sp>
        <p:nvSpPr>
          <p:cNvPr id="20" name="Content Placeholder 2">
            <a:extLst>
              <a:ext uri="{FF2B5EF4-FFF2-40B4-BE49-F238E27FC236}">
                <a16:creationId xmlns:a16="http://schemas.microsoft.com/office/drawing/2014/main" id="{CC5212F2-1642-DE54-BD7A-7980924A98EF}"/>
              </a:ext>
            </a:extLst>
          </p:cNvPr>
          <p:cNvSpPr txBox="1">
            <a:spLocks/>
          </p:cNvSpPr>
          <p:nvPr/>
        </p:nvSpPr>
        <p:spPr>
          <a:xfrm>
            <a:off x="7165787" y="2904225"/>
            <a:ext cx="4497050" cy="2887274"/>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Three 7-1-7 timeliness metrics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mn-cs"/>
              </a:rPr>
              <a:t>Days to detect </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mn-cs"/>
              </a:rPr>
              <a:t>Days to notify</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mn-cs"/>
              </a:rPr>
              <a:t>Days to complete early response actions  </a:t>
            </a:r>
          </a:p>
          <a:p>
            <a:pPr marL="457200" marR="0" lvl="1" indent="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None/>
              <a:tabLst/>
              <a:defRPr/>
            </a:pPr>
            <a:endPar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rPr>
              <a:t>One overall 7-1-7 target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A2A13FFD-12FE-2FFC-076F-43F8F4D5C55C}"/>
              </a:ext>
            </a:extLst>
          </p:cNvPr>
          <p:cNvSpPr txBox="1"/>
          <p:nvPr/>
        </p:nvSpPr>
        <p:spPr>
          <a:xfrm>
            <a:off x="802283" y="5983579"/>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628393"/>
                </a:solidFill>
                <a:effectLst/>
                <a:uLnTx/>
                <a:uFillTx/>
                <a:latin typeface="Calibri" panose="020F0502020204030204"/>
                <a:ea typeface="+mn-ea"/>
                <a:cs typeface="+mn-cs"/>
              </a:rPr>
              <a:t>7-1-7 Assessment Tool</a:t>
            </a:r>
          </a:p>
        </p:txBody>
      </p:sp>
      <p:pic>
        <p:nvPicPr>
          <p:cNvPr id="5" name="Picture 4">
            <a:extLst>
              <a:ext uri="{FF2B5EF4-FFF2-40B4-BE49-F238E27FC236}">
                <a16:creationId xmlns:a16="http://schemas.microsoft.com/office/drawing/2014/main" id="{1E5244BB-0A69-B808-3212-C69B19C4DE86}"/>
              </a:ext>
            </a:extLst>
          </p:cNvPr>
          <p:cNvPicPr>
            <a:picLocks noChangeAspect="1"/>
          </p:cNvPicPr>
          <p:nvPr/>
        </p:nvPicPr>
        <p:blipFill>
          <a:blip r:embed="rId3"/>
          <a:stretch>
            <a:fillRect/>
          </a:stretch>
        </p:blipFill>
        <p:spPr>
          <a:xfrm>
            <a:off x="719851" y="2227161"/>
            <a:ext cx="6079533" cy="3755006"/>
          </a:xfrm>
          <a:prstGeom prst="rect">
            <a:avLst/>
          </a:prstGeom>
          <a:ln w="38100">
            <a:noFill/>
          </a:ln>
        </p:spPr>
      </p:pic>
      <p:sp>
        <p:nvSpPr>
          <p:cNvPr id="4" name="Rectangle: Rounded Corners 3">
            <a:extLst>
              <a:ext uri="{FF2B5EF4-FFF2-40B4-BE49-F238E27FC236}">
                <a16:creationId xmlns:a16="http://schemas.microsoft.com/office/drawing/2014/main" id="{1D40894C-3F63-03E1-E66E-D38585915D04}"/>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8" name="Oval 7">
            <a:extLst>
              <a:ext uri="{FF2B5EF4-FFF2-40B4-BE49-F238E27FC236}">
                <a16:creationId xmlns:a16="http://schemas.microsoft.com/office/drawing/2014/main" id="{7060EA15-C1ED-1500-D607-C4F52EC5AF49}"/>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66614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49" y="2136699"/>
            <a:ext cx="10259483" cy="2148666"/>
          </a:xfrm>
        </p:spPr>
        <p:txBody>
          <a:bodyPr/>
          <a:lstStyle/>
          <a:p>
            <a:r>
              <a:rPr lang="en-US" sz="5000">
                <a:latin typeface="Arial"/>
                <a:cs typeface="Arial"/>
              </a:rPr>
              <a:t>Identifying 7-1-7 milestone dates</a:t>
            </a:r>
            <a:endParaRPr lang="en-US" sz="5000"/>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312354"/>
            <a:ext cx="9703980" cy="931688"/>
          </a:xfrm>
        </p:spPr>
        <p:txBody>
          <a:bodyPr vert="horz" lIns="91440" tIns="45720" rIns="91440" bIns="45720" rtlCol="0" anchor="t">
            <a:noAutofit/>
          </a:bodyPr>
          <a:lstStyle/>
          <a:p>
            <a:r>
              <a:rPr lang="en-US" sz="3000">
                <a:latin typeface="Arial"/>
                <a:cs typeface="Arial"/>
              </a:rPr>
              <a:t>Activity</a:t>
            </a:r>
            <a:endParaRPr lang="en-US" sz="3000"/>
          </a:p>
        </p:txBody>
      </p:sp>
      <p:pic>
        <p:nvPicPr>
          <p:cNvPr id="4" name="Picture 3" descr="A light bulb in a circle&#10;&#10;AI-generated content may be incorrect.">
            <a:extLst>
              <a:ext uri="{FF2B5EF4-FFF2-40B4-BE49-F238E27FC236}">
                <a16:creationId xmlns:a16="http://schemas.microsoft.com/office/drawing/2014/main" id="{66CC8BF5-F686-4986-5971-3D18AC89055F}"/>
              </a:ext>
            </a:extLst>
          </p:cNvPr>
          <p:cNvPicPr>
            <a:picLocks noChangeAspect="1"/>
          </p:cNvPicPr>
          <p:nvPr/>
        </p:nvPicPr>
        <p:blipFill>
          <a:blip r:embed="rId3"/>
          <a:stretch>
            <a:fillRect/>
          </a:stretch>
        </p:blipFill>
        <p:spPr>
          <a:xfrm>
            <a:off x="834196" y="2390395"/>
            <a:ext cx="866086" cy="824950"/>
          </a:xfrm>
          <a:prstGeom prst="rect">
            <a:avLst/>
          </a:prstGeom>
        </p:spPr>
      </p:pic>
    </p:spTree>
    <p:extLst>
      <p:ext uri="{BB962C8B-B14F-4D97-AF65-F5344CB8AC3E}">
        <p14:creationId xmlns:p14="http://schemas.microsoft.com/office/powerpoint/2010/main" val="12354385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6354158" y="1252354"/>
            <a:ext cx="5414600" cy="501525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27617" y="1248889"/>
            <a:ext cx="5157787" cy="455406"/>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42607" y="1898750"/>
            <a:ext cx="5726540" cy="4297746"/>
          </a:xfrm>
        </p:spPr>
        <p:txBody>
          <a:bodyPr vert="horz" lIns="91440" tIns="45720" rIns="91440" bIns="45720" rtlCol="0" anchor="t">
            <a:noAutofit/>
          </a:bodyPr>
          <a:lstStyle/>
          <a:p>
            <a:r>
              <a:rPr lang="en-US" sz="2400">
                <a:solidFill>
                  <a:schemeClr val="tx1"/>
                </a:solidFill>
                <a:latin typeface="Arial"/>
                <a:cs typeface="Arial"/>
              </a:rPr>
              <a:t>Read through each short scenario on your 2-page activity sheet</a:t>
            </a:r>
            <a:endParaRPr lang="en-US"/>
          </a:p>
          <a:p>
            <a:r>
              <a:rPr lang="en-US" sz="2400">
                <a:solidFill>
                  <a:schemeClr val="tx1"/>
                </a:solidFill>
                <a:latin typeface="Arial"/>
                <a:cs typeface="Arial"/>
              </a:rPr>
              <a:t>Use the </a:t>
            </a:r>
            <a:r>
              <a:rPr lang="en-US" sz="2400" i="1">
                <a:solidFill>
                  <a:schemeClr val="tx1"/>
                </a:solidFill>
                <a:latin typeface="Arial"/>
                <a:cs typeface="Arial"/>
              </a:rPr>
              <a:t>7-1-7 Milestone Dates Reference Guide </a:t>
            </a:r>
            <a:r>
              <a:rPr lang="en-US" sz="2400">
                <a:solidFill>
                  <a:schemeClr val="tx1"/>
                </a:solidFill>
                <a:latin typeface="Arial"/>
                <a:cs typeface="Arial"/>
              </a:rPr>
              <a:t>to help determine the designated milestone date for each scenario </a:t>
            </a:r>
          </a:p>
          <a:p>
            <a:r>
              <a:rPr lang="en-US" sz="2400">
                <a:solidFill>
                  <a:schemeClr val="tx1"/>
                </a:solidFill>
                <a:latin typeface="Arial"/>
                <a:cs typeface="Arial"/>
              </a:rPr>
              <a:t>Discuss in your group</a:t>
            </a:r>
          </a:p>
          <a:p>
            <a:r>
              <a:rPr lang="en-US" sz="2400">
                <a:solidFill>
                  <a:schemeClr val="tx1"/>
                </a:solidFill>
                <a:latin typeface="Arial"/>
                <a:cs typeface="Arial"/>
              </a:rPr>
              <a:t>Circle the answer you think is correct</a:t>
            </a:r>
          </a:p>
          <a:p>
            <a:r>
              <a:rPr lang="en-US" sz="2400">
                <a:solidFill>
                  <a:schemeClr val="tx1"/>
                </a:solidFill>
                <a:latin typeface="Arial"/>
                <a:cs typeface="Arial"/>
              </a:rPr>
              <a:t>Designate a group member to report back in plenary</a:t>
            </a:r>
          </a:p>
        </p:txBody>
      </p:sp>
      <p:sp>
        <p:nvSpPr>
          <p:cNvPr id="12" name="Content Placeholder 11">
            <a:extLst>
              <a:ext uri="{FF2B5EF4-FFF2-40B4-BE49-F238E27FC236}">
                <a16:creationId xmlns:a16="http://schemas.microsoft.com/office/drawing/2014/main" id="{721B612F-B6D1-285A-7EBB-F84E2023A3D9}"/>
              </a:ext>
            </a:extLst>
          </p:cNvPr>
          <p:cNvSpPr>
            <a:spLocks noGrp="1"/>
          </p:cNvSpPr>
          <p:nvPr>
            <p:ph sz="quarter" idx="4"/>
          </p:nvPr>
        </p:nvSpPr>
        <p:spPr>
          <a:xfrm>
            <a:off x="6836702" y="2064271"/>
            <a:ext cx="4693333" cy="3995436"/>
          </a:xfrm>
        </p:spPr>
        <p:txBody>
          <a:bodyPr vert="horz" lIns="91440" tIns="45720" rIns="91440" bIns="45720" rtlCol="0" anchor="t">
            <a:noAutofit/>
          </a:bodyPr>
          <a:lstStyle/>
          <a:p>
            <a:r>
              <a:rPr lang="en-US">
                <a:latin typeface="Arial"/>
                <a:cs typeface="Arial"/>
              </a:rPr>
              <a:t>20 minutes to discuss and document your answers.</a:t>
            </a:r>
          </a:p>
          <a:p>
            <a:r>
              <a:rPr lang="en-US">
                <a:latin typeface="Arial"/>
                <a:cs typeface="Arial"/>
              </a:rPr>
              <a:t>Up to 3-minute report out per group in plenary. </a:t>
            </a:r>
            <a:endParaRPr lang="en-US">
              <a:cs typeface="Arial"/>
            </a:endParaRPr>
          </a:p>
        </p:txBody>
      </p:sp>
      <p:sp>
        <p:nvSpPr>
          <p:cNvPr id="17" name="Text Placeholder 16">
            <a:extLst>
              <a:ext uri="{FF2B5EF4-FFF2-40B4-BE49-F238E27FC236}">
                <a16:creationId xmlns:a16="http://schemas.microsoft.com/office/drawing/2014/main" id="{78DFF414-3090-6A8A-0BC4-B5A447032D96}"/>
              </a:ext>
            </a:extLst>
          </p:cNvPr>
          <p:cNvSpPr>
            <a:spLocks noGrp="1"/>
          </p:cNvSpPr>
          <p:nvPr>
            <p:ph type="body" sz="quarter" idx="3"/>
          </p:nvPr>
        </p:nvSpPr>
        <p:spPr>
          <a:xfrm>
            <a:off x="6596143" y="1047008"/>
            <a:ext cx="5183188" cy="823912"/>
          </a:xfrm>
        </p:spPr>
        <p:txBody>
          <a:bodyPr/>
          <a:lstStyle/>
          <a:p>
            <a:r>
              <a:rPr lang="en-US">
                <a:latin typeface="Arial"/>
                <a:cs typeface="Arial"/>
              </a:rPr>
              <a:t>Timing</a:t>
            </a:r>
            <a:endParaRPr lang="en-US"/>
          </a:p>
        </p:txBody>
      </p:sp>
      <p:sp>
        <p:nvSpPr>
          <p:cNvPr id="5" name="Rectangle: Rounded Corners 4">
            <a:extLst>
              <a:ext uri="{FF2B5EF4-FFF2-40B4-BE49-F238E27FC236}">
                <a16:creationId xmlns:a16="http://schemas.microsoft.com/office/drawing/2014/main" id="{445269F5-0833-803C-B1ED-467D49F76EF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7" name="Oval 6">
            <a:extLst>
              <a:ext uri="{FF2B5EF4-FFF2-40B4-BE49-F238E27FC236}">
                <a16:creationId xmlns:a16="http://schemas.microsoft.com/office/drawing/2014/main" id="{0692EEEF-1040-3BC8-21EB-CDFACF0F5464}"/>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1184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n-US" sz="3200" b="1">
                <a:solidFill>
                  <a:srgbClr val="3BB041"/>
                </a:solidFill>
                <a:latin typeface="Arial"/>
                <a:cs typeface="Arial"/>
              </a:rPr>
              <a:t>Scenario </a:t>
            </a:r>
            <a:r>
              <a:rPr lang="en-US">
                <a:solidFill>
                  <a:srgbClr val="3BB041"/>
                </a:solidFill>
                <a:latin typeface="Arial"/>
                <a:cs typeface="Arial"/>
              </a:rPr>
              <a:t>set</a:t>
            </a:r>
            <a:r>
              <a:rPr lang="en-US" sz="3200" b="1">
                <a:solidFill>
                  <a:srgbClr val="3BB041"/>
                </a:solidFill>
                <a:latin typeface="Arial"/>
                <a:cs typeface="Arial"/>
              </a:rPr>
              <a:t> #1 </a:t>
            </a:r>
            <a:endParaRPr lang="en-US"/>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032664010"/>
              </p:ext>
            </p:extLst>
          </p:nvPr>
        </p:nvGraphicFramePr>
        <p:xfrm>
          <a:off x="227717" y="934842"/>
          <a:ext cx="11725744" cy="5532969"/>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174460">
                <a:tc>
                  <a:txBody>
                    <a:bodyPr/>
                    <a:lstStyle/>
                    <a:p>
                      <a:pPr lvl="0" algn="l">
                        <a:lnSpc>
                          <a:spcPct val="100000"/>
                        </a:lnSpc>
                        <a:spcBef>
                          <a:spcPts val="0"/>
                        </a:spcBef>
                        <a:spcAft>
                          <a:spcPts val="0"/>
                        </a:spcAft>
                        <a:buNone/>
                      </a:pPr>
                      <a:r>
                        <a:rPr lang="en-US" sz="1500" b="0" i="0" u="none" strike="noStrike" kern="1200" noProof="0" err="1">
                          <a:solidFill>
                            <a:srgbClr val="384D56"/>
                          </a:solidFill>
                          <a:effectLst/>
                          <a:latin typeface="Arial"/>
                          <a:cs typeface="Arial"/>
                        </a:rPr>
                        <a:t>Novarica</a:t>
                      </a:r>
                      <a:r>
                        <a:rPr lang="en-US" sz="1500" b="1" i="0" u="none" strike="noStrike" kern="1200" noProof="0">
                          <a:solidFill>
                            <a:schemeClr val="tx1"/>
                          </a:solidFill>
                          <a:effectLst/>
                          <a:latin typeface="Arial"/>
                          <a:cs typeface="Arial"/>
                        </a:rPr>
                        <a:t> </a:t>
                      </a:r>
                      <a:r>
                        <a:rPr lang="en-US" sz="1500" b="0" i="0" u="none" strike="noStrike" kern="1200" noProof="0">
                          <a:solidFill>
                            <a:schemeClr val="tx1"/>
                          </a:solidFill>
                          <a:effectLst/>
                          <a:latin typeface="Arial"/>
                          <a:cs typeface="Arial"/>
                        </a:rPr>
                        <a:t> is a malaria-endemic country with nine districts. On January 15, the Central District surpassed the alert threshold of 50 cases per 100,000 population. </a:t>
                      </a:r>
                      <a:endParaRPr lang="en-US" sz="1500" u="none" strike="noStrike" noProof="0">
                        <a:latin typeface="Arial"/>
                        <a:cs typeface="Arial"/>
                      </a:endParaRPr>
                    </a:p>
                    <a:p>
                      <a:pPr lvl="0" algn="l">
                        <a:lnSpc>
                          <a:spcPct val="100000"/>
                        </a:lnSpc>
                        <a:spcBef>
                          <a:spcPts val="0"/>
                        </a:spcBef>
                        <a:spcAft>
                          <a:spcPts val="0"/>
                        </a:spcAft>
                        <a:buNone/>
                      </a:pPr>
                      <a:endParaRPr lang="en-US" sz="1500" b="0" i="0" u="none" strike="noStrike" kern="1200" noProof="0">
                        <a:solidFill>
                          <a:schemeClr val="tx1"/>
                        </a:solidFill>
                        <a:effectLst/>
                        <a:latin typeface="Arial"/>
                        <a:cs typeface="Arial"/>
                      </a:endParaRPr>
                    </a:p>
                    <a:p>
                      <a:pPr lvl="0" algn="l">
                        <a:lnSpc>
                          <a:spcPct val="100000"/>
                        </a:lnSpc>
                        <a:spcBef>
                          <a:spcPts val="0"/>
                        </a:spcBef>
                        <a:spcAft>
                          <a:spcPts val="0"/>
                        </a:spcAft>
                        <a:buNone/>
                      </a:pPr>
                      <a:r>
                        <a:rPr lang="en-US" sz="1500" b="0" i="0" u="none" strike="noStrike" kern="1200" noProof="0">
                          <a:solidFill>
                            <a:schemeClr val="tx1"/>
                          </a:solidFill>
                          <a:effectLst/>
                          <a:latin typeface="Arial"/>
                          <a:cs typeface="Arial"/>
                        </a:rPr>
                        <a:t>The two neighboring districts, North and South Districts, surpassed the threshold on January 16 and 17, </a:t>
                      </a:r>
                      <a:r>
                        <a:rPr lang="en-US" sz="1500" b="0" i="0" u="none" strike="noStrike" kern="1200" noProof="0">
                          <a:solidFill>
                            <a:srgbClr val="384D56"/>
                          </a:solidFill>
                          <a:effectLst/>
                          <a:latin typeface="Arial"/>
                          <a:cs typeface="Arial"/>
                        </a:rPr>
                        <a:t>respectively. </a:t>
                      </a:r>
                      <a:r>
                        <a:rPr lang="en-US" sz="1500" b="0" i="0" u="none" strike="noStrike" kern="1200" noProof="0">
                          <a:solidFill>
                            <a:schemeClr val="tx1"/>
                          </a:solidFill>
                          <a:effectLst/>
                          <a:latin typeface="Arial"/>
                          <a:cs typeface="Arial"/>
                        </a:rPr>
                        <a:t>However, the threshold for the entire country was never surpassed.</a:t>
                      </a:r>
                      <a:endParaRPr lang="en-US" sz="1500" u="none" strike="noStrike" noProof="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en-US" sz="1500">
                          <a:latin typeface="Arial"/>
                          <a:cs typeface="Arial"/>
                        </a:rPr>
                        <a:t>What is the date of emergence in the Central District?</a:t>
                      </a:r>
                    </a:p>
                    <a:p>
                      <a:pPr lvl="0">
                        <a:buNone/>
                      </a:pPr>
                      <a:endParaRPr lang="en-US" sz="1500">
                        <a:latin typeface="Arial"/>
                        <a:cs typeface="Arial"/>
                      </a:endParaRPr>
                    </a:p>
                    <a:p>
                      <a:pPr marL="342900" indent="-342900">
                        <a:buFont typeface="+mj-lt"/>
                        <a:buAutoNum type="alphaUcPeriod"/>
                      </a:pPr>
                      <a:r>
                        <a:rPr lang="en-US" sz="1500" b="0">
                          <a:latin typeface="Arial"/>
                          <a:cs typeface="Arial"/>
                        </a:rPr>
                        <a:t>There is not one since malaria is endemic.</a:t>
                      </a:r>
                    </a:p>
                    <a:p>
                      <a:pPr marL="342900" indent="-342900">
                        <a:buFont typeface="+mj-lt"/>
                        <a:buAutoNum type="alphaUcPeriod"/>
                      </a:pPr>
                      <a:r>
                        <a:rPr lang="en-US" sz="1500" b="0">
                          <a:latin typeface="Arial"/>
                          <a:cs typeface="Arial"/>
                        </a:rPr>
                        <a:t>There is not one because the threshold was never surpassed by the country.</a:t>
                      </a:r>
                    </a:p>
                    <a:p>
                      <a:pPr marL="342900" indent="-342900">
                        <a:buFont typeface="+mj-lt"/>
                        <a:buAutoNum type="alphaUcPeriod"/>
                      </a:pPr>
                      <a:r>
                        <a:rPr lang="en-US" sz="1500" b="0">
                          <a:latin typeface="Arial"/>
                          <a:cs typeface="Arial"/>
                        </a:rPr>
                        <a:t>January 15 because that is when the threshold was surpassed in the Central District.</a:t>
                      </a:r>
                    </a:p>
                    <a:p>
                      <a:pPr marL="342900" indent="-342900">
                        <a:buFont typeface="+mj-lt"/>
                        <a:buAutoNum type="alphaUcPeriod"/>
                      </a:pPr>
                      <a:r>
                        <a:rPr lang="en-US" sz="1500" b="0">
                          <a:latin typeface="Arial"/>
                          <a:cs typeface="Arial"/>
                        </a:rPr>
                        <a:t>January 17 because that is when three districts surpassed the threshold.</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3358509">
                <a:tc>
                  <a:txBody>
                    <a:bodyPr/>
                    <a:lstStyle/>
                    <a:p>
                      <a:r>
                        <a:rPr lang="en-US" sz="1500" b="0">
                          <a:latin typeface="Arial"/>
                          <a:cs typeface="Arial"/>
                        </a:rPr>
                        <a:t>Zika virus is endemic </a:t>
                      </a:r>
                      <a:r>
                        <a:rPr lang="en-US" sz="1500" b="0" i="0" u="none" strike="noStrike" noProof="0">
                          <a:solidFill>
                            <a:srgbClr val="384D56"/>
                          </a:solidFill>
                          <a:latin typeface="Arial"/>
                          <a:cs typeface="Arial"/>
                        </a:rPr>
                        <a:t>in the Central American country of San Lorenzo</a:t>
                      </a:r>
                      <a:r>
                        <a:rPr lang="en-US" sz="1500" b="0">
                          <a:latin typeface="Arial"/>
                          <a:cs typeface="Arial"/>
                        </a:rPr>
                        <a:t>. Every week, each state aggregates reports from its districts on Zika cases. When new cases exceed 1,000 state-wide, the State </a:t>
                      </a:r>
                      <a:r>
                        <a:rPr lang="en-US" sz="1500" b="0" i="0" u="none" strike="noStrike" noProof="0">
                          <a:solidFill>
                            <a:srgbClr val="384D56"/>
                          </a:solidFill>
                          <a:latin typeface="Arial"/>
                          <a:cs typeface="Arial"/>
                        </a:rPr>
                        <a:t>Board of Health</a:t>
                      </a:r>
                      <a:r>
                        <a:rPr lang="en-US" sz="1500" b="0">
                          <a:latin typeface="Arial"/>
                          <a:cs typeface="Arial"/>
                        </a:rPr>
                        <a:t> begins an outbreak response. Additionally, t</a:t>
                      </a:r>
                      <a:r>
                        <a:rPr lang="en-US" sz="1500" b="0" i="0" u="none" strike="noStrike" noProof="0">
                          <a:solidFill>
                            <a:srgbClr val="384D56"/>
                          </a:solidFill>
                          <a:latin typeface="Arial"/>
                          <a:cs typeface="Arial"/>
                        </a:rPr>
                        <a:t>he country's providers must screen for and report on positive microcephaly cases. </a:t>
                      </a:r>
                      <a:endParaRPr lang="en-US"/>
                    </a:p>
                    <a:p>
                      <a:pPr lvl="0">
                        <a:buNone/>
                      </a:pPr>
                      <a:endParaRPr lang="en-US" sz="1500" b="0">
                        <a:latin typeface="Arial"/>
                        <a:cs typeface="Arial"/>
                      </a:endParaRPr>
                    </a:p>
                    <a:p>
                      <a:pPr lvl="0">
                        <a:buNone/>
                      </a:pPr>
                      <a:r>
                        <a:rPr lang="en-US" sz="1500" b="0">
                          <a:latin typeface="Arial"/>
                          <a:cs typeface="Arial"/>
                        </a:rPr>
                        <a:t>On Monday, December 11, the Valle Verde Clinic documented three new cases of microcephaly. The Valle Verde Clinic reported their cases to their State Board of Health on Thursday, December 14, on schedule. They included a note with their report about the unusual cases of microcephaly in Valle Verde. On schedule, the State Board of Health published their weekly report on their website the following Monday, December 18. There were 1,002 cases of Zika reported across the state for the week of December 11-15. They activated their response on December 20.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en-US" sz="1500" b="1">
                          <a:latin typeface="Arial"/>
                          <a:cs typeface="Arial"/>
                        </a:rPr>
                        <a:t>What is the date of detection?</a:t>
                      </a:r>
                    </a:p>
                    <a:p>
                      <a:pPr lvl="0">
                        <a:buNone/>
                      </a:pPr>
                      <a:endParaRPr lang="en-US" sz="1500" b="1">
                        <a:latin typeface="Arial"/>
                        <a:cs typeface="Arial"/>
                      </a:endParaRPr>
                    </a:p>
                    <a:p>
                      <a:pPr marL="228600" indent="-228600">
                        <a:buFont typeface="+mj-lt"/>
                        <a:buAutoNum type="alphaUcPeriod"/>
                      </a:pPr>
                      <a:r>
                        <a:rPr lang="en-US" sz="1500" b="0">
                          <a:latin typeface="Arial"/>
                          <a:cs typeface="Arial"/>
                        </a:rPr>
                        <a:t>There is not a date of detection because Zika is endemic to San Lorenzo. </a:t>
                      </a:r>
                    </a:p>
                    <a:p>
                      <a:pPr marL="228600" indent="-228600">
                        <a:buFont typeface="+mj-lt"/>
                        <a:buAutoNum type="alphaUcPeriod"/>
                      </a:pPr>
                      <a:r>
                        <a:rPr lang="en-US" sz="1500" b="0">
                          <a:latin typeface="Arial"/>
                          <a:cs typeface="Arial"/>
                        </a:rPr>
                        <a:t>December 11 because that is when the clinic documented the cases. </a:t>
                      </a:r>
                    </a:p>
                    <a:p>
                      <a:pPr marL="228600" indent="-228600">
                        <a:buFont typeface="+mj-lt"/>
                        <a:buAutoNum type="alphaUcPeriod"/>
                      </a:pPr>
                      <a:r>
                        <a:rPr lang="en-US" sz="1500" b="0">
                          <a:latin typeface="Arial"/>
                          <a:cs typeface="Arial"/>
                        </a:rPr>
                        <a:t>December 14 because that is when the State became aware of the cases in Valle Verde. </a:t>
                      </a:r>
                    </a:p>
                    <a:p>
                      <a:pPr marL="228600" indent="-228600">
                        <a:buFont typeface="+mj-lt"/>
                        <a:buAutoNum type="alphaUcPeriod"/>
                      </a:pPr>
                      <a:r>
                        <a:rPr lang="en-US" sz="1500" b="0">
                          <a:latin typeface="Arial"/>
                          <a:cs typeface="Arial"/>
                        </a:rPr>
                        <a:t>December 18 because that is when the aggregated data indicated that the incidence threshold was surpassed.</a:t>
                      </a:r>
                    </a:p>
                    <a:p>
                      <a:pPr marL="228600" indent="-228600">
                        <a:buFont typeface="+mj-lt"/>
                        <a:buAutoNum type="alphaUcPeriod"/>
                      </a:pPr>
                      <a:r>
                        <a:rPr lang="en-US" sz="1500" b="0">
                          <a:latin typeface="Arial"/>
                          <a:cs typeface="Arial"/>
                        </a:rPr>
                        <a:t>December 20 because that is when the response began.</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8353971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n-US" sz="3200" b="1">
                <a:solidFill>
                  <a:srgbClr val="3BB041"/>
                </a:solidFill>
                <a:latin typeface="Arial"/>
                <a:cs typeface="Arial"/>
              </a:rPr>
              <a:t>Scenario </a:t>
            </a:r>
            <a:r>
              <a:rPr lang="en-US">
                <a:solidFill>
                  <a:srgbClr val="3BB041"/>
                </a:solidFill>
                <a:latin typeface="Arial"/>
                <a:cs typeface="Arial"/>
              </a:rPr>
              <a:t>set</a:t>
            </a:r>
            <a:r>
              <a:rPr lang="en-US" sz="3200" b="1">
                <a:solidFill>
                  <a:srgbClr val="3BB041"/>
                </a:solidFill>
                <a:latin typeface="Arial"/>
                <a:cs typeface="Arial"/>
              </a:rPr>
              <a:t> #1 </a:t>
            </a:r>
            <a:endParaRPr lang="en-US"/>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3966730438"/>
              </p:ext>
            </p:extLst>
          </p:nvPr>
        </p:nvGraphicFramePr>
        <p:xfrm>
          <a:off x="227717" y="934843"/>
          <a:ext cx="11725744" cy="544068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en-US" sz="1500" b="0">
                          <a:latin typeface="Arial"/>
                          <a:cs typeface="Arial"/>
                        </a:rPr>
                        <a:t>The clinic in </a:t>
                      </a:r>
                      <a:r>
                        <a:rPr lang="en-US" sz="1500" b="0" err="1">
                          <a:latin typeface="Arial"/>
                          <a:cs typeface="Arial"/>
                        </a:rPr>
                        <a:t>Kasulu</a:t>
                      </a:r>
                      <a:r>
                        <a:rPr lang="en-US" sz="1500" b="0">
                          <a:latin typeface="Arial"/>
                          <a:cs typeface="Arial"/>
                        </a:rPr>
                        <a:t> saw a patient who had symptoms consistent with mpox. They sent the specimen for testing on May 26. </a:t>
                      </a:r>
                      <a:r>
                        <a:rPr lang="en-US" sz="1500" b="0" kern="1200">
                          <a:solidFill>
                            <a:schemeClr val="tx1"/>
                          </a:solidFill>
                          <a:latin typeface="Arial"/>
                          <a:ea typeface="+mn-ea"/>
                          <a:cs typeface="Arial"/>
                        </a:rPr>
                        <a:t>The lab that tested the specimen and reported, per protocol, to the public health authority and to the doctor that the specimen was positive for mpox on May 29.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a:latin typeface="Arial"/>
                          <a:cs typeface="Arial"/>
                        </a:rPr>
                        <a:t>What is the date of notification?</a:t>
                      </a:r>
                    </a:p>
                    <a:p>
                      <a:pPr marL="228600" indent="-228600">
                        <a:buFont typeface="+mj-lt"/>
                        <a:buAutoNum type="alphaUcPeriod"/>
                      </a:pPr>
                      <a:r>
                        <a:rPr lang="en-US" sz="1500" b="0">
                          <a:latin typeface="Arial"/>
                          <a:cs typeface="Arial"/>
                        </a:rPr>
                        <a:t>May 26 because that is when the doctor suspected mpox.</a:t>
                      </a:r>
                    </a:p>
                    <a:p>
                      <a:pPr marL="228600" indent="-228600">
                        <a:buFont typeface="+mj-lt"/>
                        <a:buAutoNum type="alphaUcPeriod"/>
                      </a:pPr>
                      <a:r>
                        <a:rPr lang="en-US" sz="1500" b="0">
                          <a:latin typeface="Arial"/>
                          <a:cs typeface="Arial"/>
                        </a:rPr>
                        <a:t>May 26 because that is when the test was positive. </a:t>
                      </a:r>
                    </a:p>
                    <a:p>
                      <a:pPr marL="228600" indent="-228600">
                        <a:buFont typeface="+mj-lt"/>
                        <a:buAutoNum type="alphaUcPeriod"/>
                      </a:pPr>
                      <a:r>
                        <a:rPr lang="en-US" sz="1500" b="0">
                          <a:latin typeface="Arial"/>
                          <a:cs typeface="Arial"/>
                        </a:rPr>
                        <a:t>May 26 because that is when the doctor recorded the positive test result in the patient file. </a:t>
                      </a:r>
                    </a:p>
                    <a:p>
                      <a:pPr marL="228600" lvl="0" indent="-228600">
                        <a:buAutoNum type="alphaUcPeriod"/>
                      </a:pPr>
                      <a:r>
                        <a:rPr lang="en-US" sz="1500" b="0" i="0" u="none" strike="noStrike" noProof="0">
                          <a:solidFill>
                            <a:srgbClr val="384D56"/>
                          </a:solidFill>
                          <a:latin typeface="Arial"/>
                          <a:cs typeface="Arial"/>
                        </a:rPr>
                        <a:t>May 29 because the lab reported the result to the public health authorities. </a:t>
                      </a:r>
                      <a:endParaRPr lang="en-US" sz="1500" b="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en-US" sz="1500" b="0" i="0" kern="1200">
                          <a:solidFill>
                            <a:schemeClr val="tx1"/>
                          </a:solidFill>
                          <a:effectLst/>
                          <a:latin typeface="Arial"/>
                          <a:ea typeface="+mn-ea"/>
                          <a:cs typeface="Arial"/>
                        </a:rPr>
                        <a:t>In early March 2023, health authorities in </a:t>
                      </a:r>
                      <a:r>
                        <a:rPr lang="en-US" sz="1500" b="0" i="0" kern="1200" err="1">
                          <a:solidFill>
                            <a:schemeClr val="tx1"/>
                          </a:solidFill>
                          <a:effectLst/>
                          <a:latin typeface="Arial"/>
                          <a:ea typeface="+mn-ea"/>
                          <a:cs typeface="Arial"/>
                        </a:rPr>
                        <a:t>Kazalabad</a:t>
                      </a:r>
                      <a:r>
                        <a:rPr lang="en-US" sz="1500" b="0" i="0" kern="1200">
                          <a:solidFill>
                            <a:schemeClr val="tx1"/>
                          </a:solidFill>
                          <a:effectLst/>
                          <a:latin typeface="Arial"/>
                          <a:ea typeface="+mn-ea"/>
                          <a:cs typeface="Arial"/>
                        </a:rPr>
                        <a:t> received reports of an unusually high number of patients presenting with severe respiratory symptoms. Concerns arose about a potential outbreak, prompting the immediate deployment of a Rapid Response Team. </a:t>
                      </a:r>
                      <a:endParaRPr lang="en-US"/>
                    </a:p>
                    <a:p>
                      <a:pPr lvl="0">
                        <a:buNone/>
                      </a:pPr>
                      <a:endParaRPr lang="en-US" sz="1500" b="0" i="0" kern="1200">
                        <a:solidFill>
                          <a:schemeClr val="tx1"/>
                        </a:solidFill>
                        <a:effectLst/>
                        <a:latin typeface="Arial"/>
                        <a:ea typeface="+mn-ea"/>
                        <a:cs typeface="Arial"/>
                      </a:endParaRPr>
                    </a:p>
                    <a:p>
                      <a:pPr lvl="0">
                        <a:buNone/>
                      </a:pPr>
                      <a:r>
                        <a:rPr lang="en-US" sz="1500" b="0" i="0" kern="1200">
                          <a:solidFill>
                            <a:schemeClr val="tx1"/>
                          </a:solidFill>
                          <a:effectLst/>
                          <a:latin typeface="Arial"/>
                          <a:ea typeface="+mn-ea"/>
                          <a:cs typeface="Arial"/>
                        </a:rPr>
                        <a:t>The RRT, consisting of epidemiologists, healthcare professionals, and logistical support staff, was activated on March 13. The team quickly convened at the Health Department's Emergency Operations Center to assess the extent of the outbreak and formulate a response plan. They enacted all relevant actions. On March 14, 2023, field investigations began as the RRT visited affected areas to collect samples, conduct interviews and a risk assessment, and identify potential sources of the outbreak. On March 15, public health messages were disseminated to inform residents about preventive measures and encourage prompt medical attention for symptoms. The lab test results were confirmed on March 17.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a:latin typeface="Arial"/>
                          <a:cs typeface="Arial"/>
                        </a:rPr>
                        <a:t>What is the date of the early response action completion?</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n-US" sz="1500" b="0">
                          <a:latin typeface="Arial"/>
                          <a:cs typeface="Arial"/>
                        </a:rPr>
                        <a:t>March 13</a:t>
                      </a:r>
                      <a:endParaRPr lang="en-US" sz="1500" b="0" baseline="30000">
                        <a:latin typeface="Arial"/>
                        <a:cs typeface="Arial"/>
                      </a:endParaRPr>
                    </a:p>
                    <a:p>
                      <a:pPr marL="228600" marR="0" lvl="0" indent="-228600" algn="l" rtl="0" eaLnBrk="1" fontAlgn="auto" latinLnBrk="0" hangingPunct="1">
                        <a:lnSpc>
                          <a:spcPct val="100000"/>
                        </a:lnSpc>
                        <a:spcBef>
                          <a:spcPts val="0"/>
                        </a:spcBef>
                        <a:spcAft>
                          <a:spcPts val="0"/>
                        </a:spcAft>
                        <a:buClrTx/>
                        <a:buSzTx/>
                        <a:buFont typeface="+mj-lt"/>
                        <a:buAutoNum type="alphaUcPeriod"/>
                      </a:pPr>
                      <a:r>
                        <a:rPr lang="en-US" sz="1500" b="0">
                          <a:latin typeface="Arial"/>
                          <a:cs typeface="Arial"/>
                        </a:rPr>
                        <a:t>March 14 </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n-US" sz="1500" b="0">
                          <a:latin typeface="Arial"/>
                          <a:cs typeface="Arial"/>
                        </a:rPr>
                        <a:t>March 15 </a:t>
                      </a:r>
                    </a:p>
                    <a:p>
                      <a:pPr marL="228600" marR="0" lvl="0" indent="-228600" algn="l">
                        <a:lnSpc>
                          <a:spcPct val="100000"/>
                        </a:lnSpc>
                        <a:spcBef>
                          <a:spcPts val="0"/>
                        </a:spcBef>
                        <a:spcAft>
                          <a:spcPts val="0"/>
                        </a:spcAft>
                        <a:buClrTx/>
                        <a:buSzTx/>
                        <a:buAutoNum type="alphaUcPeriod"/>
                      </a:pPr>
                      <a:r>
                        <a:rPr lang="en-US" sz="1500" b="0">
                          <a:latin typeface="Arial"/>
                          <a:cs typeface="Arial"/>
                        </a:rPr>
                        <a:t>March 17</a:t>
                      </a:r>
                      <a:endParaRPr lang="en-US" sz="1500" b="0" baseline="3000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13745766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n-US" sz="3200" b="1">
                <a:solidFill>
                  <a:srgbClr val="3BB041"/>
                </a:solidFill>
                <a:latin typeface="Arial"/>
                <a:cs typeface="Arial"/>
              </a:rPr>
              <a:t>Scenario </a:t>
            </a:r>
            <a:r>
              <a:rPr lang="en-US">
                <a:solidFill>
                  <a:srgbClr val="3BB041"/>
                </a:solidFill>
                <a:latin typeface="Arial"/>
                <a:cs typeface="Arial"/>
              </a:rPr>
              <a:t>set</a:t>
            </a:r>
            <a:r>
              <a:rPr lang="en-US" sz="3200" b="1">
                <a:solidFill>
                  <a:srgbClr val="3BB041"/>
                </a:solidFill>
                <a:latin typeface="Arial"/>
                <a:cs typeface="Arial"/>
              </a:rPr>
              <a:t> #2</a:t>
            </a:r>
            <a:endParaRPr lang="en-US"/>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313776673"/>
              </p:ext>
            </p:extLst>
          </p:nvPr>
        </p:nvGraphicFramePr>
        <p:xfrm>
          <a:off x="227717" y="846494"/>
          <a:ext cx="11725744" cy="5605028"/>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602063">
                <a:tc>
                  <a:txBody>
                    <a:bodyPr/>
                    <a:lstStyle/>
                    <a:p>
                      <a:r>
                        <a:rPr lang="en-US" sz="1500" b="0">
                          <a:latin typeface="Arial"/>
                          <a:cs typeface="Arial"/>
                        </a:rPr>
                        <a:t>Robert</a:t>
                      </a:r>
                      <a:r>
                        <a:rPr lang="en-US" sz="1500">
                          <a:latin typeface="Arial"/>
                          <a:cs typeface="Arial"/>
                        </a:rPr>
                        <a:t> </a:t>
                      </a:r>
                      <a:r>
                        <a:rPr lang="en-US" sz="1500" b="0" i="0" kern="1200">
                          <a:solidFill>
                            <a:schemeClr val="tx1"/>
                          </a:solidFill>
                          <a:effectLst/>
                          <a:latin typeface="Arial"/>
                          <a:ea typeface="+mn-ea"/>
                          <a:cs typeface="Arial"/>
                        </a:rPr>
                        <a:t>is the index case of Ebola in his country, Zephyria. He had a fever on September 12. He went to the doctor on September 14, when his diarrhea became severe. The health worker immediately suspected Ebola and drew blood for a test on September 14. The lab confirmed that Robert has Ebola on September 18. </a:t>
                      </a:r>
                      <a:endParaRPr lang="en-US" sz="1500">
                        <a:latin typeface="Arial"/>
                        <a:cs typeface="Aria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r>
                        <a:rPr lang="en-US" sz="1500" b="1">
                          <a:latin typeface="Arial"/>
                          <a:cs typeface="Arial"/>
                        </a:rPr>
                        <a:t>What is the date of emergence?</a:t>
                      </a:r>
                    </a:p>
                    <a:p>
                      <a:pPr marL="342900" indent="-342900">
                        <a:buFont typeface="+mj-lt"/>
                        <a:buAutoNum type="alphaUcPeriod"/>
                      </a:pPr>
                      <a:r>
                        <a:rPr lang="en-US" sz="1500" b="0">
                          <a:latin typeface="Arial"/>
                          <a:cs typeface="Arial"/>
                        </a:rPr>
                        <a:t>September 12 </a:t>
                      </a:r>
                      <a:r>
                        <a:rPr lang="en-US" sz="1500" b="0">
                          <a:solidFill>
                            <a:schemeClr val="tx1"/>
                          </a:solidFill>
                          <a:latin typeface="Arial"/>
                          <a:cs typeface="Arial"/>
                        </a:rPr>
                        <a:t>because that is when he developed a fever.</a:t>
                      </a:r>
                    </a:p>
                    <a:p>
                      <a:pPr marL="342900" lvl="0" indent="-342900">
                        <a:buAutoNum type="alphaUcPeriod"/>
                      </a:pPr>
                      <a:r>
                        <a:rPr lang="en-US" sz="1500" b="0">
                          <a:latin typeface="Arial"/>
                          <a:cs typeface="Arial"/>
                        </a:rPr>
                        <a:t>September 14 because that is when Robert went to the health clinic.</a:t>
                      </a:r>
                    </a:p>
                    <a:p>
                      <a:pPr marL="342900" indent="-342900">
                        <a:buFont typeface="+mj-lt"/>
                        <a:buAutoNum type="alphaUcPeriod"/>
                      </a:pPr>
                      <a:r>
                        <a:rPr lang="en-US" sz="1500" b="0">
                          <a:latin typeface="Arial"/>
                          <a:cs typeface="Arial"/>
                        </a:rPr>
                        <a:t>September 14 because the health worker suspected Ebola.</a:t>
                      </a:r>
                    </a:p>
                    <a:p>
                      <a:pPr marL="342900" indent="-342900">
                        <a:buFont typeface="+mj-lt"/>
                        <a:buAutoNum type="alphaUcPeriod"/>
                      </a:pPr>
                      <a:r>
                        <a:rPr lang="en-US" sz="1500" b="0">
                          <a:latin typeface="Arial"/>
                          <a:cs typeface="Arial"/>
                        </a:rPr>
                        <a:t>September 14 because the health worker tested for Ebola.</a:t>
                      </a:r>
                    </a:p>
                    <a:p>
                      <a:pPr marL="342900" indent="-342900">
                        <a:buFont typeface="+mj-lt"/>
                        <a:buAutoNum type="alphaUcPeriod"/>
                      </a:pPr>
                      <a:r>
                        <a:rPr lang="en-US" sz="1500" b="0">
                          <a:latin typeface="Arial"/>
                          <a:cs typeface="Arial"/>
                        </a:rPr>
                        <a:t>September 18 because that is the date of the lab confirmation.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998988">
                <a:tc>
                  <a:txBody>
                    <a:bodyPr/>
                    <a:lstStyle/>
                    <a:p>
                      <a:r>
                        <a:rPr lang="en-US" sz="1500">
                          <a:latin typeface="Arial"/>
                          <a:cs typeface="Arial"/>
                        </a:rPr>
                        <a:t>Tuberculosis is not endemic in Monteau. It is a reportable disease. Theresa went to her doctor with a persistent cough. The doctor suspected TB even though she received a TB vaccine as a child. The doctor did a TB skin test on February 2 and asked her to return on February 4 for the results to be read. The doctor knew that the skin test may be positive due to the vaccine, so she simultaneously ordered a blood test. </a:t>
                      </a:r>
                      <a:endParaRPr lang="en-US"/>
                    </a:p>
                    <a:p>
                      <a:pPr lvl="0">
                        <a:buNone/>
                      </a:pPr>
                      <a:endParaRPr lang="en-US" sz="1500">
                        <a:latin typeface="Arial"/>
                        <a:cs typeface="Arial"/>
                      </a:endParaRPr>
                    </a:p>
                    <a:p>
                      <a:pPr lvl="0">
                        <a:buNone/>
                      </a:pPr>
                      <a:r>
                        <a:rPr lang="en-US" sz="1500">
                          <a:latin typeface="Arial"/>
                          <a:cs typeface="Arial"/>
                        </a:rPr>
                        <a:t>Theresa returned to the doctor on February 6 and the skin test was positive. The lab reported a positive test on February 8. The doctor was informed of the result on February 9 and recorded the result in her medical record. She informed Theresa of the positive lab test on February 9.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r>
                        <a:rPr lang="en-US" sz="1500" b="1">
                          <a:latin typeface="Arial"/>
                          <a:cs typeface="Arial"/>
                        </a:rPr>
                        <a:t>What is the date of detection?</a:t>
                      </a:r>
                    </a:p>
                    <a:p>
                      <a:pPr marL="228600" indent="-228600">
                        <a:buFont typeface="+mj-lt"/>
                        <a:buAutoNum type="alphaUcPeriod"/>
                      </a:pPr>
                      <a:r>
                        <a:rPr lang="en-US" sz="1500" b="0">
                          <a:latin typeface="Arial"/>
                          <a:cs typeface="Arial"/>
                        </a:rPr>
                        <a:t>February 2 as this is the date the doctor suspected TB and ordered the tests.</a:t>
                      </a:r>
                    </a:p>
                    <a:p>
                      <a:pPr marL="228600" indent="-228600">
                        <a:buFont typeface="+mj-lt"/>
                        <a:buAutoNum type="alphaUcPeriod"/>
                      </a:pPr>
                      <a:r>
                        <a:rPr lang="en-US" sz="1500" b="0">
                          <a:latin typeface="Arial"/>
                          <a:cs typeface="Arial"/>
                        </a:rPr>
                        <a:t>February 4 because that is the date the </a:t>
                      </a:r>
                      <a:r>
                        <a:rPr lang="en-US" sz="1500" b="0" err="1">
                          <a:latin typeface="Arial"/>
                          <a:cs typeface="Arial"/>
                        </a:rPr>
                        <a:t>the</a:t>
                      </a:r>
                      <a:r>
                        <a:rPr lang="en-US" sz="1500" b="0">
                          <a:latin typeface="Arial"/>
                          <a:cs typeface="Arial"/>
                        </a:rPr>
                        <a:t> skin test was read to be positive. </a:t>
                      </a:r>
                    </a:p>
                    <a:p>
                      <a:pPr marL="228600" indent="-228600">
                        <a:buFont typeface="+mj-lt"/>
                        <a:buAutoNum type="alphaUcPeriod"/>
                      </a:pPr>
                      <a:r>
                        <a:rPr lang="en-US" sz="1500" b="0">
                          <a:latin typeface="Arial"/>
                          <a:cs typeface="Arial"/>
                        </a:rPr>
                        <a:t>February 8 because that is when the lab result was recorded.</a:t>
                      </a:r>
                    </a:p>
                    <a:p>
                      <a:pPr marL="228600" indent="-228600">
                        <a:buFont typeface="+mj-lt"/>
                        <a:buAutoNum type="alphaUcPeriod"/>
                      </a:pPr>
                      <a:r>
                        <a:rPr lang="en-US" sz="1500" b="0">
                          <a:latin typeface="Arial"/>
                          <a:cs typeface="Arial"/>
                        </a:rPr>
                        <a:t>February 9 because that is when the doctor was informed and recorded the result in Theresa’s medical record.</a:t>
                      </a:r>
                    </a:p>
                    <a:p>
                      <a:pPr marL="228600" indent="-228600">
                        <a:buFont typeface="+mj-lt"/>
                        <a:buAutoNum type="alphaUcPeriod"/>
                      </a:pPr>
                      <a:r>
                        <a:rPr lang="en-US" sz="1500" b="0">
                          <a:latin typeface="Arial"/>
                          <a:cs typeface="Arial"/>
                        </a:rPr>
                        <a:t>February 9 because that is when Theresa was informed.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2191310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r>
              <a:rPr lang="en-US">
                <a:latin typeface="Arial"/>
                <a:cs typeface="Arial"/>
              </a:rPr>
              <a:t>Name one fun or relaxing thing you like to do when you’re not working</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n-US" sz="3200" b="1">
                <a:solidFill>
                  <a:srgbClr val="3BB041"/>
                </a:solidFill>
                <a:latin typeface="Arial"/>
                <a:cs typeface="Arial"/>
              </a:rPr>
              <a:t>Scenario </a:t>
            </a:r>
            <a:r>
              <a:rPr lang="en-US">
                <a:solidFill>
                  <a:srgbClr val="3BB041"/>
                </a:solidFill>
                <a:latin typeface="Arial"/>
                <a:cs typeface="Arial"/>
              </a:rPr>
              <a:t>set</a:t>
            </a:r>
            <a:r>
              <a:rPr lang="en-US" sz="3200" b="1">
                <a:solidFill>
                  <a:srgbClr val="3BB041"/>
                </a:solidFill>
                <a:latin typeface="Arial"/>
                <a:cs typeface="Arial"/>
              </a:rPr>
              <a:t> #2 </a:t>
            </a:r>
            <a:endParaRPr lang="en-US"/>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3902719963"/>
              </p:ext>
            </p:extLst>
          </p:nvPr>
        </p:nvGraphicFramePr>
        <p:xfrm>
          <a:off x="227717" y="956930"/>
          <a:ext cx="11725744" cy="4983480"/>
        </p:xfrm>
        <a:graphic>
          <a:graphicData uri="http://schemas.openxmlformats.org/drawingml/2006/table">
            <a:tbl>
              <a:tblPr firstRow="1" bandRow="1">
                <a:tableStyleId>{3B4B98B0-60AC-42C2-AFA5-B58CD77FA1E5}</a:tableStyleId>
              </a:tblPr>
              <a:tblGrid>
                <a:gridCol w="6804234">
                  <a:extLst>
                    <a:ext uri="{9D8B030D-6E8A-4147-A177-3AD203B41FA5}">
                      <a16:colId xmlns:a16="http://schemas.microsoft.com/office/drawing/2014/main" val="2142690213"/>
                    </a:ext>
                  </a:extLst>
                </a:gridCol>
                <a:gridCol w="4921510">
                  <a:extLst>
                    <a:ext uri="{9D8B030D-6E8A-4147-A177-3AD203B41FA5}">
                      <a16:colId xmlns:a16="http://schemas.microsoft.com/office/drawing/2014/main" val="2237694787"/>
                    </a:ext>
                  </a:extLst>
                </a:gridCol>
              </a:tblGrid>
              <a:tr h="370840">
                <a:tc>
                  <a:txBody>
                    <a:bodyPr/>
                    <a:lstStyle/>
                    <a:p>
                      <a:r>
                        <a:rPr lang="en-US" sz="1500" b="0">
                          <a:latin typeface="Arial"/>
                          <a:cs typeface="Arial"/>
                        </a:rPr>
                        <a:t>The community health worker program in Marula takes an active role in community surveillance for Lassa fever. They are instructed to escalate suspected Lassa Fever cases to the surveillance officer directly via a message in their app. </a:t>
                      </a:r>
                      <a:endParaRPr lang="en-US"/>
                    </a:p>
                    <a:p>
                      <a:pPr lvl="0">
                        <a:buNone/>
                      </a:pPr>
                      <a:endParaRPr lang="en-US" sz="1500" b="0">
                        <a:latin typeface="Arial"/>
                        <a:cs typeface="Arial"/>
                      </a:endParaRPr>
                    </a:p>
                    <a:p>
                      <a:pPr lvl="0">
                        <a:buNone/>
                      </a:pPr>
                      <a:r>
                        <a:rPr lang="en-US" sz="1500" b="0">
                          <a:latin typeface="Arial"/>
                          <a:cs typeface="Arial"/>
                        </a:rPr>
                        <a:t>Grace suspected a Lassa Fever case in her community. She completed the fields in the app and appropriately checked the box to send a report to the surveillance officer on June 3. She also verbally reported the case to her supervisor during their check-in on June 4. The supervisor included it in her report to the local health facility at week’s end, June 7. The health facility included information about the suspected case in their weekly report to the health department on June 14.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500" b="1">
                          <a:latin typeface="Arial"/>
                          <a:cs typeface="Arial"/>
                        </a:rPr>
                        <a:t>What is the date of notification?</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n-US" sz="1500" b="0">
                          <a:latin typeface="Arial"/>
                          <a:cs typeface="Arial"/>
                        </a:rPr>
                        <a:t>June 3</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n-US" sz="1500" b="0">
                          <a:latin typeface="Arial"/>
                          <a:cs typeface="Arial"/>
                        </a:rPr>
                        <a:t>June 4</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n-US" sz="1500" b="0">
                          <a:latin typeface="Arial"/>
                          <a:cs typeface="Arial"/>
                        </a:rPr>
                        <a:t>June 7</a:t>
                      </a:r>
                    </a:p>
                    <a:p>
                      <a:pPr marL="228600" marR="0" lvl="0" indent="-228600" algn="l" defTabSz="914400" rtl="0" eaLnBrk="1" fontAlgn="auto" latinLnBrk="0" hangingPunct="1">
                        <a:lnSpc>
                          <a:spcPct val="100000"/>
                        </a:lnSpc>
                        <a:spcBef>
                          <a:spcPts val="0"/>
                        </a:spcBef>
                        <a:spcAft>
                          <a:spcPts val="0"/>
                        </a:spcAft>
                        <a:buClrTx/>
                        <a:buSzTx/>
                        <a:buFont typeface="+mj-lt"/>
                        <a:buAutoNum type="alphaUcPeriod"/>
                        <a:tabLst/>
                        <a:defRPr/>
                      </a:pPr>
                      <a:r>
                        <a:rPr lang="en-US" sz="1500" b="0">
                          <a:latin typeface="Arial"/>
                          <a:cs typeface="Arial"/>
                        </a:rPr>
                        <a:t>June 14</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en-US" sz="1500" b="0" i="0" kern="1200">
                          <a:solidFill>
                            <a:schemeClr val="tx1"/>
                          </a:solidFill>
                          <a:effectLst/>
                          <a:latin typeface="Arial"/>
                          <a:ea typeface="+mn-ea"/>
                          <a:cs typeface="Arial"/>
                        </a:rPr>
                        <a:t>On July 15, a cholera outbreak was detected in the state of </a:t>
                      </a:r>
                      <a:r>
                        <a:rPr lang="en-US" sz="1500" b="0" i="0" kern="1200" err="1">
                          <a:solidFill>
                            <a:schemeClr val="tx1"/>
                          </a:solidFill>
                          <a:effectLst/>
                          <a:latin typeface="Arial"/>
                          <a:ea typeface="+mn-ea"/>
                          <a:cs typeface="Arial"/>
                        </a:rPr>
                        <a:t>Guidell</a:t>
                      </a:r>
                      <a:r>
                        <a:rPr lang="en-US" sz="1500" b="0" i="0" kern="1200">
                          <a:solidFill>
                            <a:schemeClr val="tx1"/>
                          </a:solidFill>
                          <a:effectLst/>
                          <a:latin typeface="Arial"/>
                          <a:ea typeface="+mn-ea"/>
                          <a:cs typeface="Arial"/>
                        </a:rPr>
                        <a:t>. The Rapid Response Team was activated on July 16. They began a media campaign to alert people to the outbreak. </a:t>
                      </a:r>
                      <a:endParaRPr lang="en-US"/>
                    </a:p>
                    <a:p>
                      <a:pPr lvl="0">
                        <a:buNone/>
                      </a:pPr>
                      <a:endParaRPr lang="en-US" sz="1500" b="0" i="0" kern="1200">
                        <a:solidFill>
                          <a:schemeClr val="tx1"/>
                        </a:solidFill>
                        <a:effectLst/>
                        <a:latin typeface="Arial"/>
                        <a:ea typeface="+mn-ea"/>
                        <a:cs typeface="Arial"/>
                      </a:endParaRPr>
                    </a:p>
                    <a:p>
                      <a:pPr lvl="0">
                        <a:buNone/>
                      </a:pPr>
                      <a:r>
                        <a:rPr lang="en-US" sz="1500" b="0" i="0" kern="1200">
                          <a:solidFill>
                            <a:schemeClr val="tx1"/>
                          </a:solidFill>
                          <a:effectLst/>
                          <a:latin typeface="Arial"/>
                          <a:ea typeface="+mn-ea"/>
                          <a:cs typeface="Arial"/>
                        </a:rPr>
                        <a:t>On July 17, the neighboring state of </a:t>
                      </a:r>
                      <a:r>
                        <a:rPr lang="en-US" sz="1500" b="0" i="0" kern="1200" err="1">
                          <a:solidFill>
                            <a:schemeClr val="tx1"/>
                          </a:solidFill>
                          <a:effectLst/>
                          <a:latin typeface="Arial"/>
                          <a:ea typeface="+mn-ea"/>
                          <a:cs typeface="Arial"/>
                        </a:rPr>
                        <a:t>Bibolo</a:t>
                      </a:r>
                      <a:r>
                        <a:rPr lang="en-US" sz="1500" b="0" i="0" kern="1200">
                          <a:solidFill>
                            <a:schemeClr val="tx1"/>
                          </a:solidFill>
                          <a:effectLst/>
                          <a:latin typeface="Arial"/>
                          <a:ea typeface="+mn-ea"/>
                          <a:cs typeface="Arial"/>
                        </a:rPr>
                        <a:t> saw its first suspected case of cholera. They activated their Emergency Operation Center and immediately launched their own response team on July 18. They began distributing oral rehydration solution to households on July 20</a:t>
                      </a:r>
                      <a:r>
                        <a:rPr lang="en-US" sz="1500" b="0" i="0" kern="1200" baseline="30000">
                          <a:solidFill>
                            <a:schemeClr val="tx1"/>
                          </a:solidFill>
                          <a:effectLst/>
                          <a:latin typeface="Arial"/>
                          <a:ea typeface="+mn-ea"/>
                          <a:cs typeface="Arial"/>
                        </a:rPr>
                        <a:t> </a:t>
                      </a:r>
                      <a:r>
                        <a:rPr lang="en-US" sz="1500" b="0" i="0" kern="1200">
                          <a:solidFill>
                            <a:schemeClr val="tx1"/>
                          </a:solidFill>
                          <a:effectLst/>
                          <a:latin typeface="Arial"/>
                          <a:ea typeface="+mn-ea"/>
                          <a:cs typeface="Arial"/>
                        </a:rPr>
                        <a:t>and got lab confirmation of the case on the same day.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en-US" sz="1500" b="1">
                          <a:latin typeface="Arial"/>
                          <a:cs typeface="Arial"/>
                        </a:rPr>
                        <a:t>What is the date for early response action completion in </a:t>
                      </a:r>
                      <a:r>
                        <a:rPr lang="en-US" sz="1500" b="1" err="1">
                          <a:latin typeface="Arial"/>
                          <a:cs typeface="Arial"/>
                        </a:rPr>
                        <a:t>Bibolo</a:t>
                      </a:r>
                      <a:r>
                        <a:rPr lang="en-US" sz="1500" b="1">
                          <a:latin typeface="Arial"/>
                          <a:cs typeface="Arial"/>
                        </a:rPr>
                        <a:t>?</a:t>
                      </a:r>
                    </a:p>
                    <a:p>
                      <a:pPr marL="228600" lvl="0" indent="-228600">
                        <a:buFont typeface="+mj-lt"/>
                        <a:buAutoNum type="alphaUcPeriod"/>
                      </a:pPr>
                      <a:r>
                        <a:rPr lang="en-US" sz="1500" b="0">
                          <a:latin typeface="Arial"/>
                          <a:cs typeface="Arial"/>
                        </a:rPr>
                        <a:t>July 17 when they distributed bleach.</a:t>
                      </a:r>
                    </a:p>
                    <a:p>
                      <a:pPr marL="228600" lvl="0" indent="-228600">
                        <a:buFont typeface="+mj-lt"/>
                        <a:buAutoNum type="alphaUcPeriod"/>
                      </a:pPr>
                      <a:r>
                        <a:rPr lang="en-US" sz="1500" b="0">
                          <a:latin typeface="Arial"/>
                          <a:cs typeface="Arial"/>
                        </a:rPr>
                        <a:t>July 18 when they got lab confirmation of the case. </a:t>
                      </a:r>
                    </a:p>
                    <a:p>
                      <a:pPr marL="228600" lvl="0" indent="-228600">
                        <a:buFont typeface="+mj-lt"/>
                        <a:buAutoNum type="alphaUcPeriod"/>
                      </a:pPr>
                      <a:r>
                        <a:rPr lang="en-US" sz="1500" b="0">
                          <a:latin typeface="Arial"/>
                          <a:cs typeface="Arial"/>
                        </a:rPr>
                        <a:t>July 19 when they launched the Response Team.</a:t>
                      </a:r>
                    </a:p>
                    <a:p>
                      <a:pPr marL="228600" lvl="0" indent="-228600">
                        <a:buAutoNum type="alphaUcPeriod"/>
                      </a:pPr>
                      <a:r>
                        <a:rPr lang="en-US" sz="1500" b="0">
                          <a:latin typeface="Arial"/>
                          <a:cs typeface="Arial"/>
                        </a:rPr>
                        <a:t>If all other early response actions were deemed unnecessary, July 20.</a:t>
                      </a:r>
                    </a:p>
                    <a:p>
                      <a:pPr marL="228600" lvl="0" indent="-228600">
                        <a:buAutoNum type="alphaUcPeriod"/>
                      </a:pPr>
                      <a:endParaRPr lang="en-US" sz="1500" b="0">
                        <a:latin typeface="Arial" panose="020B0604020202020204" pitchFamily="34" charset="0"/>
                        <a:cs typeface="Arial" panose="020B0604020202020204" pitchFamily="34" charset="0"/>
                      </a:endParaRPr>
                    </a:p>
                    <a:p>
                      <a:pPr marL="228600" lvl="0" indent="-228600">
                        <a:buAutoNum type="alphaUcPeriod"/>
                      </a:pPr>
                      <a:endParaRPr lang="en-US" sz="1500" b="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21926708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n-US" sz="3200" b="1">
                <a:solidFill>
                  <a:srgbClr val="3BB041"/>
                </a:solidFill>
                <a:latin typeface="Arial"/>
                <a:cs typeface="Arial"/>
              </a:rPr>
              <a:t>Scenario </a:t>
            </a:r>
            <a:r>
              <a:rPr lang="en-US">
                <a:solidFill>
                  <a:srgbClr val="3BB041"/>
                </a:solidFill>
                <a:latin typeface="Arial"/>
                <a:cs typeface="Arial"/>
              </a:rPr>
              <a:t>set</a:t>
            </a:r>
            <a:r>
              <a:rPr lang="en-US" sz="3200" b="1">
                <a:solidFill>
                  <a:srgbClr val="3BB041"/>
                </a:solidFill>
                <a:latin typeface="Arial"/>
                <a:cs typeface="Arial"/>
              </a:rPr>
              <a:t> #3</a:t>
            </a:r>
            <a:endParaRPr lang="en-US"/>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2618854060"/>
              </p:ext>
            </p:extLst>
          </p:nvPr>
        </p:nvGraphicFramePr>
        <p:xfrm>
          <a:off x="233239" y="945886"/>
          <a:ext cx="11725744" cy="5302456"/>
        </p:xfrm>
        <a:graphic>
          <a:graphicData uri="http://schemas.openxmlformats.org/drawingml/2006/table">
            <a:tbl>
              <a:tblPr firstRow="1" bandRow="1">
                <a:tableStyleId>{3B4B98B0-60AC-42C2-AFA5-B58CD77FA1E5}</a:tableStyleId>
              </a:tblPr>
              <a:tblGrid>
                <a:gridCol w="6571116">
                  <a:extLst>
                    <a:ext uri="{9D8B030D-6E8A-4147-A177-3AD203B41FA5}">
                      <a16:colId xmlns:a16="http://schemas.microsoft.com/office/drawing/2014/main" val="2142690213"/>
                    </a:ext>
                  </a:extLst>
                </a:gridCol>
                <a:gridCol w="5154628">
                  <a:extLst>
                    <a:ext uri="{9D8B030D-6E8A-4147-A177-3AD203B41FA5}">
                      <a16:colId xmlns:a16="http://schemas.microsoft.com/office/drawing/2014/main" val="2237694787"/>
                    </a:ext>
                  </a:extLst>
                </a:gridCol>
              </a:tblGrid>
              <a:tr h="2357990">
                <a:tc>
                  <a:txBody>
                    <a:bodyPr/>
                    <a:lstStyle/>
                    <a:p>
                      <a:r>
                        <a:rPr lang="en-US" sz="1500" b="0" i="0" kern="1200">
                          <a:solidFill>
                            <a:schemeClr val="tx1"/>
                          </a:solidFill>
                          <a:effectLst/>
                          <a:latin typeface="Arial"/>
                          <a:ea typeface="+mn-ea"/>
                          <a:cs typeface="Arial"/>
                        </a:rPr>
                        <a:t>Mabel’s is a busy roadside restaurant by a busy bus depot. One of her customers fell sick and went to the doctor on March 1. He was admitted and given IV fluids. He did not quickly recover, so he was tested for salmonella on March 2. The test came back on March 2 confirming his salmonella infection. </a:t>
                      </a:r>
                      <a:endParaRPr lang="en-US"/>
                    </a:p>
                    <a:p>
                      <a:pPr lvl="0">
                        <a:buNone/>
                      </a:pPr>
                      <a:endParaRPr lang="en-US" sz="1500" b="0" i="0" kern="1200">
                        <a:solidFill>
                          <a:schemeClr val="tx1"/>
                        </a:solidFill>
                        <a:effectLst/>
                        <a:latin typeface="Arial"/>
                        <a:ea typeface="+mn-ea"/>
                        <a:cs typeface="Arial"/>
                      </a:endParaRPr>
                    </a:p>
                    <a:p>
                      <a:pPr lvl="0">
                        <a:buNone/>
                      </a:pPr>
                      <a:r>
                        <a:rPr lang="en-US" sz="1500" b="0" i="0" kern="1200">
                          <a:solidFill>
                            <a:schemeClr val="tx1"/>
                          </a:solidFill>
                          <a:effectLst/>
                          <a:latin typeface="Arial"/>
                          <a:ea typeface="+mn-ea"/>
                          <a:cs typeface="Arial"/>
                        </a:rPr>
                        <a:t>After another of Mabel’s customers fell ill on March 3, Mabel was interviewed about where she sources her food. Mabel and the authorities determined that her lettuce was the source of the contamination. She bought it from the grocery store on April 29. The investigators discovered that a local farm delivered the lettuce to the grocery store on April 28</a:t>
                      </a:r>
                      <a:r>
                        <a:rPr lang="en-US" sz="1500" b="0" i="0" kern="1200" baseline="0">
                          <a:solidFill>
                            <a:schemeClr val="tx1"/>
                          </a:solidFill>
                          <a:effectLst/>
                          <a:latin typeface="Arial"/>
                          <a:ea typeface="+mn-ea"/>
                          <a:cs typeface="Arial"/>
                        </a:rPr>
                        <a:t>.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en-US" sz="1500" b="1">
                          <a:latin typeface="Arial"/>
                          <a:cs typeface="Arial"/>
                        </a:rPr>
                        <a:t>What is the date of emergence?</a:t>
                      </a:r>
                    </a:p>
                    <a:p>
                      <a:pPr marL="228600" lvl="0" indent="-228600">
                        <a:buFont typeface="+mj-lt"/>
                        <a:buAutoNum type="alphaUcPeriod"/>
                      </a:pPr>
                      <a:r>
                        <a:rPr lang="en-US" sz="1500" b="0">
                          <a:latin typeface="Arial"/>
                          <a:cs typeface="Arial"/>
                        </a:rPr>
                        <a:t>April 28 because that is the earliest known date the lettuce was in circulation.</a:t>
                      </a:r>
                    </a:p>
                    <a:p>
                      <a:pPr marL="228600" lvl="0" indent="-228600">
                        <a:buFont typeface="+mj-lt"/>
                        <a:buAutoNum type="alphaUcPeriod"/>
                      </a:pPr>
                      <a:r>
                        <a:rPr lang="en-US" sz="1500" b="0">
                          <a:latin typeface="Arial"/>
                          <a:cs typeface="Arial"/>
                        </a:rPr>
                        <a:t>April 29 because that is the earlier known date that the lettuce was used at Mabel’s.</a:t>
                      </a:r>
                    </a:p>
                    <a:p>
                      <a:pPr marL="228600" lvl="0" indent="-228600">
                        <a:buFont typeface="+mj-lt"/>
                        <a:buAutoNum type="alphaUcPeriod"/>
                      </a:pPr>
                      <a:r>
                        <a:rPr lang="en-US" sz="1500" b="0">
                          <a:latin typeface="Arial"/>
                          <a:cs typeface="Arial"/>
                        </a:rPr>
                        <a:t>March 1 because that is when the first customer fell ill.</a:t>
                      </a:r>
                    </a:p>
                    <a:p>
                      <a:pPr marL="228600" lvl="0" indent="-228600">
                        <a:buFont typeface="+mj-lt"/>
                        <a:buAutoNum type="alphaUcPeriod"/>
                      </a:pPr>
                      <a:r>
                        <a:rPr lang="en-US" sz="1500" b="0">
                          <a:latin typeface="Arial"/>
                          <a:cs typeface="Arial"/>
                        </a:rPr>
                        <a:t>March 3 because that is when the contamination was tied to Mabel’s.</a:t>
                      </a:r>
                    </a:p>
                    <a:p>
                      <a:pPr marL="228600" lvl="0" indent="-228600">
                        <a:buFont typeface="+mj-lt"/>
                        <a:buAutoNum type="alphaUcPeriod"/>
                      </a:pPr>
                      <a:endParaRPr lang="en-US" sz="150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91087547"/>
                  </a:ext>
                </a:extLst>
              </a:tr>
              <a:tr h="2696416">
                <a:tc>
                  <a:txBody>
                    <a:bodyPr/>
                    <a:lstStyle/>
                    <a:p>
                      <a:r>
                        <a:rPr lang="en-US" sz="1500" b="0" i="0" kern="1200">
                          <a:solidFill>
                            <a:schemeClr val="tx1"/>
                          </a:solidFill>
                          <a:effectLst/>
                          <a:latin typeface="Arial"/>
                          <a:ea typeface="+mn-ea"/>
                          <a:cs typeface="Arial"/>
                        </a:rPr>
                        <a:t>A community health worker was on her rounds on April 12. She visited a family with a young child, who, she suspected, had meningitis due to the rash and stiff neck he had. </a:t>
                      </a:r>
                      <a:endParaRPr lang="en-US"/>
                    </a:p>
                    <a:p>
                      <a:pPr lvl="0">
                        <a:buNone/>
                      </a:pPr>
                      <a:endParaRPr lang="en-US" sz="1500" b="0" i="0" kern="1200">
                        <a:solidFill>
                          <a:schemeClr val="tx1"/>
                        </a:solidFill>
                        <a:effectLst/>
                        <a:latin typeface="Arial"/>
                        <a:ea typeface="+mn-ea"/>
                        <a:cs typeface="Arial"/>
                      </a:endParaRPr>
                    </a:p>
                    <a:p>
                      <a:pPr lvl="0">
                        <a:buNone/>
                      </a:pPr>
                      <a:r>
                        <a:rPr lang="en-US" sz="1500" b="0" i="0" kern="1200">
                          <a:solidFill>
                            <a:schemeClr val="tx1"/>
                          </a:solidFill>
                          <a:effectLst/>
                          <a:latin typeface="Arial"/>
                          <a:ea typeface="+mn-ea"/>
                          <a:cs typeface="Arial"/>
                        </a:rPr>
                        <a:t>She recorded her suspicions in the app she uses to document her work. She helped the family to arrange for transport to the hospital the next day, where, in fact, the doctor confirmed her suspicions. </a:t>
                      </a:r>
                      <a:endParaRPr lang="en-US"/>
                    </a:p>
                    <a:p>
                      <a:pPr lvl="0">
                        <a:buNone/>
                      </a:pPr>
                      <a:endParaRPr lang="en-US" sz="1500" b="0" i="0" kern="1200">
                        <a:solidFill>
                          <a:schemeClr val="tx1"/>
                        </a:solidFill>
                        <a:effectLst/>
                        <a:latin typeface="Arial"/>
                        <a:ea typeface="+mn-ea"/>
                        <a:cs typeface="Arial"/>
                      </a:endParaRPr>
                    </a:p>
                    <a:p>
                      <a:pPr lvl="0">
                        <a:buNone/>
                      </a:pPr>
                      <a:r>
                        <a:rPr lang="en-US" sz="1500" b="0" i="0" kern="1200">
                          <a:solidFill>
                            <a:schemeClr val="tx1"/>
                          </a:solidFill>
                          <a:effectLst/>
                          <a:latin typeface="Arial"/>
                          <a:ea typeface="+mn-ea"/>
                          <a:cs typeface="Arial"/>
                        </a:rPr>
                        <a:t>The doctor reported the case to the local health department, per protocol, on April 13.   </a:t>
                      </a:r>
                      <a:endParaRPr lang="en-US"/>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lvl="0" indent="0">
                        <a:buFontTx/>
                        <a:buNone/>
                      </a:pPr>
                      <a:r>
                        <a:rPr lang="en-US" sz="1500" b="1">
                          <a:latin typeface="Arial"/>
                          <a:cs typeface="Arial"/>
                        </a:rPr>
                        <a:t>What is the date of detection?</a:t>
                      </a:r>
                    </a:p>
                    <a:p>
                      <a:pPr marL="228600" lvl="0" indent="-228600">
                        <a:buFont typeface="+mj-lt"/>
                        <a:buAutoNum type="alphaUcPeriod"/>
                      </a:pPr>
                      <a:r>
                        <a:rPr lang="en-US" sz="1500" b="0">
                          <a:latin typeface="Arial"/>
                          <a:cs typeface="Arial"/>
                        </a:rPr>
                        <a:t>April 12 because that is when the community health worker suspected and recorded the case.</a:t>
                      </a:r>
                    </a:p>
                    <a:p>
                      <a:pPr marL="228600" lvl="0" indent="-228600">
                        <a:buFont typeface="+mj-lt"/>
                        <a:buAutoNum type="alphaUcPeriod"/>
                      </a:pPr>
                      <a:r>
                        <a:rPr lang="en-US" sz="1500" b="0">
                          <a:latin typeface="Arial"/>
                          <a:cs typeface="Arial"/>
                        </a:rPr>
                        <a:t>April 13 because that is when the official diagnosis was made.</a:t>
                      </a:r>
                    </a:p>
                    <a:p>
                      <a:pPr marL="228600" lvl="0" indent="-228600">
                        <a:buFont typeface="+mj-lt"/>
                        <a:buAutoNum type="alphaUcPeriod"/>
                      </a:pPr>
                      <a:r>
                        <a:rPr lang="en-US" sz="1500" b="0">
                          <a:latin typeface="Arial"/>
                          <a:cs typeface="Arial"/>
                        </a:rPr>
                        <a:t>April 13 because that is when the health department was alerted. </a:t>
                      </a:r>
                    </a:p>
                    <a:p>
                      <a:pPr marL="228600" lvl="0" indent="-228600">
                        <a:buFont typeface="+mj-lt"/>
                        <a:buAutoNum type="alphaUcPeriod"/>
                      </a:pPr>
                      <a:endParaRPr lang="en-US" sz="1500">
                        <a:latin typeface="Arial" panose="020B0604020202020204" pitchFamily="34" charset="0"/>
                        <a:cs typeface="Arial" panose="020B0604020202020204" pitchFamily="34" charset="0"/>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545416255"/>
                  </a:ext>
                </a:extLst>
              </a:tr>
            </a:tbl>
          </a:graphicData>
        </a:graphic>
      </p:graphicFrame>
    </p:spTree>
    <p:extLst>
      <p:ext uri="{BB962C8B-B14F-4D97-AF65-F5344CB8AC3E}">
        <p14:creationId xmlns:p14="http://schemas.microsoft.com/office/powerpoint/2010/main" val="5694929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2DCA0-1BD7-A13F-257D-0B2B25B8CB55}"/>
              </a:ext>
            </a:extLst>
          </p:cNvPr>
          <p:cNvSpPr>
            <a:spLocks noGrp="1"/>
          </p:cNvSpPr>
          <p:nvPr>
            <p:ph type="title"/>
          </p:nvPr>
        </p:nvSpPr>
        <p:spPr>
          <a:xfrm>
            <a:off x="227717" y="51449"/>
            <a:ext cx="10515600" cy="1087808"/>
          </a:xfrm>
        </p:spPr>
        <p:txBody>
          <a:bodyPr>
            <a:normAutofit/>
          </a:bodyPr>
          <a:lstStyle/>
          <a:p>
            <a:pPr>
              <a:lnSpc>
                <a:spcPct val="114000"/>
              </a:lnSpc>
              <a:defRPr/>
            </a:pPr>
            <a:r>
              <a:rPr lang="en-US" sz="3200" b="1">
                <a:solidFill>
                  <a:srgbClr val="3BB041"/>
                </a:solidFill>
                <a:latin typeface="Arial"/>
                <a:cs typeface="Arial"/>
              </a:rPr>
              <a:t>Scenario </a:t>
            </a:r>
            <a:r>
              <a:rPr lang="en-US">
                <a:solidFill>
                  <a:srgbClr val="3BB041"/>
                </a:solidFill>
                <a:latin typeface="Arial"/>
                <a:cs typeface="Arial"/>
              </a:rPr>
              <a:t>set</a:t>
            </a:r>
            <a:r>
              <a:rPr lang="en-US" sz="3200" b="1">
                <a:solidFill>
                  <a:srgbClr val="3BB041"/>
                </a:solidFill>
                <a:latin typeface="Arial"/>
                <a:cs typeface="Arial"/>
              </a:rPr>
              <a:t> #3 </a:t>
            </a:r>
            <a:endParaRPr lang="en-US"/>
          </a:p>
        </p:txBody>
      </p:sp>
      <p:graphicFrame>
        <p:nvGraphicFramePr>
          <p:cNvPr id="4" name="Content Placeholder 3">
            <a:extLst>
              <a:ext uri="{FF2B5EF4-FFF2-40B4-BE49-F238E27FC236}">
                <a16:creationId xmlns:a16="http://schemas.microsoft.com/office/drawing/2014/main" id="{93044709-DB35-4931-A628-2C030A7A8B0D}"/>
              </a:ext>
            </a:extLst>
          </p:cNvPr>
          <p:cNvGraphicFramePr>
            <a:graphicFrameLocks noGrp="1"/>
          </p:cNvGraphicFramePr>
          <p:nvPr>
            <p:ph idx="1"/>
            <p:extLst>
              <p:ext uri="{D42A27DB-BD31-4B8C-83A1-F6EECF244321}">
                <p14:modId xmlns:p14="http://schemas.microsoft.com/office/powerpoint/2010/main" val="3526615481"/>
              </p:ext>
            </p:extLst>
          </p:nvPr>
        </p:nvGraphicFramePr>
        <p:xfrm>
          <a:off x="247090" y="827799"/>
          <a:ext cx="11725743" cy="5669280"/>
        </p:xfrm>
        <a:graphic>
          <a:graphicData uri="http://schemas.openxmlformats.org/drawingml/2006/table">
            <a:tbl>
              <a:tblPr firstRow="1" bandRow="1">
                <a:tableStyleId>{3B4B98B0-60AC-42C2-AFA5-B58CD77FA1E5}</a:tableStyleId>
              </a:tblPr>
              <a:tblGrid>
                <a:gridCol w="7330698">
                  <a:extLst>
                    <a:ext uri="{9D8B030D-6E8A-4147-A177-3AD203B41FA5}">
                      <a16:colId xmlns:a16="http://schemas.microsoft.com/office/drawing/2014/main" val="2142690213"/>
                    </a:ext>
                  </a:extLst>
                </a:gridCol>
                <a:gridCol w="4395045">
                  <a:extLst>
                    <a:ext uri="{9D8B030D-6E8A-4147-A177-3AD203B41FA5}">
                      <a16:colId xmlns:a16="http://schemas.microsoft.com/office/drawing/2014/main" val="2237694787"/>
                    </a:ext>
                  </a:extLst>
                </a:gridCol>
              </a:tblGrid>
              <a:tr h="370840">
                <a:tc>
                  <a:txBody>
                    <a:bodyPr/>
                    <a:lstStyle/>
                    <a:p>
                      <a:r>
                        <a:rPr lang="en-US" sz="1500" b="0" i="0" kern="1200">
                          <a:solidFill>
                            <a:schemeClr val="tx1"/>
                          </a:solidFill>
                          <a:effectLst/>
                          <a:latin typeface="Arial"/>
                          <a:ea typeface="+mn-ea"/>
                          <a:cs typeface="Arial"/>
                        </a:rPr>
                        <a:t>A local public health surveillance team incorporated “rumor investigations” into their event-based surveillance practices. One of the team members is a part of a large WhatsApp group that mostly chats about local activities and events for children. On Tuesday, September 8, one member messaged about her child’s daycare being closed for a few days (since Friday, September 4) because “everyone has diarrhea.” There was a big flurry of messages from other parents whose children went to the same day care whose children were sick and other messages from parents who said their children were fine. There were other messages about how it wasn’t diarrhea but vomiting. There were other messages, too, that said that only the teachers got sick. Jillian, the surveillance team member, decided to pursue the rumors and entered the information into their data system to flag need for an investigation as soon as she got to work on Wednesday, September 9.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lvl="0" indent="0">
                        <a:buFontTx/>
                        <a:buNone/>
                      </a:pPr>
                      <a:r>
                        <a:rPr lang="en-US" sz="1500" b="1">
                          <a:latin typeface="Arial"/>
                          <a:cs typeface="Arial"/>
                        </a:rPr>
                        <a:t>What is the date of notification?</a:t>
                      </a:r>
                    </a:p>
                    <a:p>
                      <a:pPr marL="228600" lvl="0" indent="-228600">
                        <a:buFont typeface="+mj-lt"/>
                        <a:buAutoNum type="alphaUcPeriod"/>
                      </a:pPr>
                      <a:r>
                        <a:rPr lang="en-US" sz="1500" b="0">
                          <a:latin typeface="Arial"/>
                          <a:cs typeface="Arial"/>
                        </a:rPr>
                        <a:t>September 4 when the school closed.</a:t>
                      </a:r>
                    </a:p>
                    <a:p>
                      <a:pPr marL="228600" lvl="0" indent="-228600">
                        <a:buFont typeface="+mj-lt"/>
                        <a:buAutoNum type="alphaUcPeriod"/>
                      </a:pPr>
                      <a:r>
                        <a:rPr lang="en-US" sz="1500" b="0">
                          <a:latin typeface="Arial"/>
                          <a:cs typeface="Arial"/>
                        </a:rPr>
                        <a:t>September 8 when the rumors started in the WhatsApp group.</a:t>
                      </a:r>
                    </a:p>
                    <a:p>
                      <a:pPr marL="228600" lvl="0" indent="-228600">
                        <a:buFont typeface="+mj-lt"/>
                        <a:buAutoNum type="alphaUcPeriod"/>
                      </a:pPr>
                      <a:r>
                        <a:rPr lang="en-US" sz="1500" b="0">
                          <a:latin typeface="Arial"/>
                          <a:cs typeface="Arial"/>
                        </a:rPr>
                        <a:t>September 9 when Jillian entered the information for investigation.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324584866"/>
                  </a:ext>
                </a:extLst>
              </a:tr>
              <a:tr h="370840">
                <a:tc>
                  <a:txBody>
                    <a:bodyPr/>
                    <a:lstStyle/>
                    <a:p>
                      <a:r>
                        <a:rPr lang="en-US" sz="1500">
                          <a:latin typeface="Arial"/>
                          <a:cs typeface="Arial"/>
                        </a:rPr>
                        <a:t>The public health team in the </a:t>
                      </a:r>
                      <a:r>
                        <a:rPr lang="en-US" sz="1500" err="1">
                          <a:latin typeface="Arial"/>
                          <a:cs typeface="Arial"/>
                        </a:rPr>
                        <a:t>Maidalon</a:t>
                      </a:r>
                      <a:r>
                        <a:rPr lang="en-US" sz="1500">
                          <a:latin typeface="Arial"/>
                          <a:cs typeface="Arial"/>
                        </a:rPr>
                        <a:t> refugee camp regularly conducts screening for parasitic diseases </a:t>
                      </a:r>
                      <a:r>
                        <a:rPr lang="en-US" sz="1500" b="0" i="0" u="none" strike="noStrike" noProof="0">
                          <a:solidFill>
                            <a:srgbClr val="384D56"/>
                          </a:solidFill>
                          <a:latin typeface="Arial"/>
                          <a:cs typeface="Arial"/>
                        </a:rPr>
                        <a:t>at intake</a:t>
                      </a:r>
                      <a:r>
                        <a:rPr lang="en-US" sz="1500">
                          <a:latin typeface="Arial"/>
                          <a:cs typeface="Arial"/>
                        </a:rPr>
                        <a:t>. </a:t>
                      </a:r>
                      <a:r>
                        <a:rPr lang="en-US" sz="1500" b="0" i="0" u="none" strike="noStrike" noProof="0">
                          <a:solidFill>
                            <a:srgbClr val="384D56"/>
                          </a:solidFill>
                          <a:latin typeface="Arial"/>
                          <a:cs typeface="Arial"/>
                        </a:rPr>
                        <a:t>They typically see about a 3% positivity rate.</a:t>
                      </a:r>
                      <a:r>
                        <a:rPr lang="en-US" sz="1500">
                          <a:latin typeface="Arial"/>
                          <a:cs typeface="Arial"/>
                        </a:rPr>
                        <a:t> They often get bogged down when there is an influx of newcomers or a shortage of supplies. On one such occasion, October 13, they tested the samples from the previous three-day period. With this batch, the lab tech was alarmed that the positivity rate jumped to 8%. He alerted his supervisor. His supervisor made an inquiry to the intake team on October 14. The intake team replied on October 15 to let the supervisor know that they knew that a group of refugees was arriving from an area with a known parasitic infection. They preemptively treated everyone from that group. They subsequently re-tested a portion of the group who all tested negative. On October 16, the supervisor wrote a </a:t>
                      </a:r>
                      <a:r>
                        <a:rPr lang="en-US" sz="1500" err="1">
                          <a:latin typeface="Arial"/>
                          <a:cs typeface="Arial"/>
                        </a:rPr>
                        <a:t>SitRep</a:t>
                      </a:r>
                      <a:r>
                        <a:rPr lang="en-US" sz="1500">
                          <a:latin typeface="Arial"/>
                          <a:cs typeface="Arial"/>
                        </a:rPr>
                        <a:t> to record the events and to document a low-risk assessment level.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tc>
                  <a:txBody>
                    <a:bodyPr/>
                    <a:lstStyle/>
                    <a:p>
                      <a:pPr marL="0" indent="0">
                        <a:buFontTx/>
                        <a:buNone/>
                      </a:pPr>
                      <a:r>
                        <a:rPr lang="en-US" sz="1500" b="1">
                          <a:latin typeface="Arial"/>
                          <a:cs typeface="Arial"/>
                        </a:rPr>
                        <a:t>What is the date for early response action completion?</a:t>
                      </a:r>
                    </a:p>
                    <a:p>
                      <a:pPr marL="228600" indent="-228600">
                        <a:buFont typeface="+mj-lt"/>
                        <a:buAutoNum type="alphaUcPeriod"/>
                      </a:pPr>
                      <a:r>
                        <a:rPr lang="en-US" sz="1500" b="0">
                          <a:latin typeface="Arial"/>
                          <a:cs typeface="Arial"/>
                        </a:rPr>
                        <a:t>October 13</a:t>
                      </a:r>
                      <a:r>
                        <a:rPr lang="en-US" sz="1500" b="0" baseline="30000">
                          <a:latin typeface="Arial"/>
                          <a:cs typeface="Arial"/>
                        </a:rPr>
                        <a:t> </a:t>
                      </a:r>
                      <a:r>
                        <a:rPr lang="en-US" sz="1500" b="0" baseline="0">
                          <a:latin typeface="Arial"/>
                          <a:cs typeface="Arial"/>
                        </a:rPr>
                        <a:t>when the lab tech alerted his supervisor.</a:t>
                      </a:r>
                    </a:p>
                    <a:p>
                      <a:pPr marL="228600" indent="-228600">
                        <a:buFont typeface="+mj-lt"/>
                        <a:buAutoNum type="alphaUcPeriod"/>
                      </a:pPr>
                      <a:r>
                        <a:rPr lang="en-US" sz="1500" b="0" baseline="0">
                          <a:latin typeface="Arial"/>
                          <a:cs typeface="Arial"/>
                        </a:rPr>
                        <a:t>October 14 when the intake team was queried. </a:t>
                      </a:r>
                    </a:p>
                    <a:p>
                      <a:pPr marL="228600" indent="-228600">
                        <a:buFont typeface="+mj-lt"/>
                        <a:buAutoNum type="alphaUcPeriod"/>
                      </a:pPr>
                      <a:r>
                        <a:rPr lang="en-US" sz="1500" b="0" baseline="0">
                          <a:latin typeface="Arial"/>
                          <a:cs typeface="Arial"/>
                        </a:rPr>
                        <a:t>October 15 when the intake team replied. </a:t>
                      </a:r>
                    </a:p>
                    <a:p>
                      <a:pPr marL="228600" indent="-228600">
                        <a:buFont typeface="+mj-lt"/>
                        <a:buAutoNum type="alphaUcPeriod"/>
                      </a:pPr>
                      <a:r>
                        <a:rPr lang="en-US" sz="1500" b="0" baseline="0">
                          <a:latin typeface="Arial"/>
                          <a:cs typeface="Arial"/>
                        </a:rPr>
                        <a:t>October 16 when the </a:t>
                      </a:r>
                      <a:r>
                        <a:rPr lang="en-US" sz="1500" b="0" baseline="0" err="1">
                          <a:latin typeface="Arial"/>
                          <a:cs typeface="Arial"/>
                        </a:rPr>
                        <a:t>SitRep</a:t>
                      </a:r>
                      <a:r>
                        <a:rPr lang="en-US" sz="1500" b="0" baseline="0">
                          <a:latin typeface="Arial"/>
                          <a:cs typeface="Arial"/>
                        </a:rPr>
                        <a:t> was published, and the assessment level was deemed low.</a:t>
                      </a:r>
                    </a:p>
                    <a:p>
                      <a:pPr marL="228600" indent="-228600">
                        <a:buFont typeface="+mj-lt"/>
                        <a:buAutoNum type="alphaUcPeriod"/>
                      </a:pPr>
                      <a:r>
                        <a:rPr lang="en-US" sz="1500" b="0" baseline="0">
                          <a:latin typeface="Arial"/>
                          <a:cs typeface="Arial"/>
                        </a:rPr>
                        <a:t>There is no date as there was no investigation or official response. </a:t>
                      </a: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2"/>
                    </a:solidFill>
                  </a:tcPr>
                </a:tc>
                <a:extLst>
                  <a:ext uri="{0D108BD9-81ED-4DB2-BD59-A6C34878D82A}">
                    <a16:rowId xmlns:a16="http://schemas.microsoft.com/office/drawing/2014/main" val="3816618424"/>
                  </a:ext>
                </a:extLst>
              </a:tr>
            </a:tbl>
          </a:graphicData>
        </a:graphic>
      </p:graphicFrame>
    </p:spTree>
    <p:extLst>
      <p:ext uri="{BB962C8B-B14F-4D97-AF65-F5344CB8AC3E}">
        <p14:creationId xmlns:p14="http://schemas.microsoft.com/office/powerpoint/2010/main" val="39389079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482219" y="1952168"/>
            <a:ext cx="3467083" cy="2282808"/>
          </a:xfrm>
        </p:spPr>
        <p:txBody>
          <a:bodyPr/>
          <a:lstStyle/>
          <a:p>
            <a:pPr algn="ctr"/>
            <a:r>
              <a:rPr lang="en-US">
                <a:latin typeface="Arial"/>
                <a:cs typeface="Arial"/>
              </a:rPr>
              <a:t>Debrief</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409409"/>
            <a:ext cx="6693029" cy="5326145"/>
          </a:xfrm>
        </p:spPr>
        <p:txBody>
          <a:bodyPr vert="horz" lIns="91440" tIns="45720" rIns="91440" bIns="45720" rtlCol="0" anchor="t">
            <a:noAutofit/>
          </a:bodyPr>
          <a:lstStyle/>
          <a:p>
            <a:r>
              <a:rPr lang="en-US" sz="2400">
                <a:latin typeface="Arial"/>
                <a:cs typeface="Arial"/>
              </a:rPr>
              <a:t>What insights did you gain from this activity?</a:t>
            </a:r>
          </a:p>
          <a:p>
            <a:endParaRPr lang="en-US" sz="2400">
              <a:latin typeface="Arial"/>
              <a:cs typeface="Arial"/>
            </a:endParaRPr>
          </a:p>
          <a:p>
            <a:r>
              <a:rPr lang="en-US" sz="2400">
                <a:latin typeface="Arial"/>
                <a:cs typeface="Arial"/>
              </a:rPr>
              <a:t>How might this activity help you as you support/implement 7-1-7?</a:t>
            </a:r>
            <a:endParaRPr lang="en-US" sz="2400">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n-US" sz="2200">
                <a:latin typeface="Arial"/>
                <a:cs typeface="Arial"/>
              </a:rPr>
              <a:t>Questions to inspire conversation:</a:t>
            </a:r>
            <a:endParaRPr lang="en-US" sz="2200">
              <a:cs typeface="Arial"/>
            </a:endParaRPr>
          </a:p>
        </p:txBody>
      </p:sp>
      <p:pic>
        <p:nvPicPr>
          <p:cNvPr id="3" name="Picture 2" descr="A light bulb in a circle&#10;&#10;AI-generated content may be incorrect.">
            <a:extLst>
              <a:ext uri="{FF2B5EF4-FFF2-40B4-BE49-F238E27FC236}">
                <a16:creationId xmlns:a16="http://schemas.microsoft.com/office/drawing/2014/main" id="{79B42DE6-8263-1E01-0DC8-AC4E58E7B214}"/>
              </a:ext>
            </a:extLst>
          </p:cNvPr>
          <p:cNvPicPr>
            <a:picLocks noChangeAspect="1"/>
          </p:cNvPicPr>
          <p:nvPr/>
        </p:nvPicPr>
        <p:blipFill>
          <a:blip r:embed="rId3"/>
          <a:stretch>
            <a:fillRect/>
          </a:stretch>
        </p:blipFill>
        <p:spPr>
          <a:xfrm>
            <a:off x="1724133" y="2414937"/>
            <a:ext cx="977362" cy="977685"/>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1520724" y="1713589"/>
            <a:ext cx="5157787" cy="823912"/>
          </a:xfrm>
        </p:spPr>
        <p:txBody>
          <a:bodyPr/>
          <a:lstStyle/>
          <a:p>
            <a:r>
              <a:rPr lang="en-US" u="sng">
                <a:latin typeface="Arial"/>
                <a:cs typeface="Arial"/>
              </a:rPr>
              <a:t>Do not</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9789" y="2505075"/>
            <a:ext cx="3600634" cy="3684588"/>
          </a:xfrm>
        </p:spPr>
        <p:txBody>
          <a:bodyPr vert="horz" lIns="91440" tIns="45720" rIns="91440" bIns="45720" rtlCol="0" anchor="t">
            <a:noAutofit/>
          </a:bodyPr>
          <a:lstStyle/>
          <a:p>
            <a:pPr marL="0" indent="0">
              <a:buNone/>
            </a:pPr>
            <a:endParaRPr lang="en-US" sz="1200"/>
          </a:p>
          <a:p>
            <a:pPr marL="0" indent="0">
              <a:buNone/>
            </a:pPr>
            <a:r>
              <a:rPr lang="en-US">
                <a:latin typeface="Arial"/>
                <a:cs typeface="Arial"/>
              </a:rPr>
              <a:t>Neglect narratives that inform bottlenecks and enablers</a:t>
            </a:r>
          </a:p>
          <a:p>
            <a:pPr marL="0" indent="0">
              <a:buNone/>
            </a:pPr>
            <a:endParaRPr lang="en-US" sz="1000">
              <a:cs typeface="Arial"/>
            </a:endParaRPr>
          </a:p>
          <a:p>
            <a:pPr marL="0" indent="0">
              <a:buNone/>
            </a:pPr>
            <a:r>
              <a:rPr lang="en-US">
                <a:latin typeface="Arial"/>
                <a:cs typeface="Arial"/>
              </a:rPr>
              <a:t>Fixate on specific 7-1-7 target numbers</a:t>
            </a:r>
          </a:p>
          <a:p>
            <a:pPr marL="0" indent="0">
              <a:buNone/>
            </a:pPr>
            <a:endParaRPr lang="en-US" sz="1000"/>
          </a:p>
          <a:p>
            <a:pPr marL="0" indent="0">
              <a:buNone/>
            </a:pPr>
            <a:r>
              <a:rPr lang="en-US">
                <a:latin typeface="Arial"/>
                <a:cs typeface="Arial"/>
              </a:rPr>
              <a:t>Focus on detection only or  notification only or early response only</a:t>
            </a:r>
          </a:p>
          <a:p>
            <a:pPr marL="0" indent="0">
              <a:buNone/>
            </a:pPr>
            <a:endParaRPr lang="en-US"/>
          </a:p>
          <a:p>
            <a:pPr marL="0" indent="0">
              <a:buNone/>
            </a:pPr>
            <a:endParaRPr lang="en-US"/>
          </a:p>
        </p:txBody>
      </p:sp>
      <p:sp>
        <p:nvSpPr>
          <p:cNvPr id="5" name="Text Placeholder 4">
            <a:extLst>
              <a:ext uri="{FF2B5EF4-FFF2-40B4-BE49-F238E27FC236}">
                <a16:creationId xmlns:a16="http://schemas.microsoft.com/office/drawing/2014/main" id="{7FB246AE-52A7-26C6-7FEA-7F99C71A202D}"/>
              </a:ext>
            </a:extLst>
          </p:cNvPr>
          <p:cNvSpPr>
            <a:spLocks noGrp="1"/>
          </p:cNvSpPr>
          <p:nvPr>
            <p:ph type="body" sz="quarter" idx="3"/>
          </p:nvPr>
        </p:nvSpPr>
        <p:spPr>
          <a:xfrm>
            <a:off x="6478136" y="1676024"/>
            <a:ext cx="5183188" cy="823912"/>
          </a:xfrm>
        </p:spPr>
        <p:txBody>
          <a:bodyPr/>
          <a:lstStyle/>
          <a:p>
            <a:r>
              <a:rPr lang="en-US" u="sng"/>
              <a:t>Do</a:t>
            </a:r>
          </a:p>
        </p:txBody>
      </p:sp>
      <p:sp>
        <p:nvSpPr>
          <p:cNvPr id="6" name="Content Placeholder 5">
            <a:extLst>
              <a:ext uri="{FF2B5EF4-FFF2-40B4-BE49-F238E27FC236}">
                <a16:creationId xmlns:a16="http://schemas.microsoft.com/office/drawing/2014/main" id="{FFD4FA7A-06CF-7D00-5B08-6FC7E49FCDAC}"/>
              </a:ext>
            </a:extLst>
          </p:cNvPr>
          <p:cNvSpPr>
            <a:spLocks noGrp="1"/>
          </p:cNvSpPr>
          <p:nvPr>
            <p:ph sz="quarter" idx="4"/>
          </p:nvPr>
        </p:nvSpPr>
        <p:spPr>
          <a:xfrm>
            <a:off x="5808834" y="2640685"/>
            <a:ext cx="5484827" cy="3630927"/>
          </a:xfrm>
        </p:spPr>
        <p:txBody>
          <a:bodyPr vert="horz" lIns="91440" tIns="45720" rIns="91440" bIns="45720" rtlCol="0" anchor="t">
            <a:noAutofit/>
          </a:bodyPr>
          <a:lstStyle/>
          <a:p>
            <a:pPr marL="0" indent="0">
              <a:buNone/>
            </a:pPr>
            <a:endParaRPr lang="en-US" sz="1200"/>
          </a:p>
          <a:p>
            <a:pPr marL="0" indent="0">
              <a:buNone/>
            </a:pPr>
            <a:r>
              <a:rPr lang="en-US">
                <a:latin typeface="Arial"/>
                <a:cs typeface="Arial"/>
              </a:rPr>
              <a:t>Collect bottleneck/enabler information from those with ‘</a:t>
            </a:r>
            <a:r>
              <a:rPr lang="en-US" u="sng">
                <a:latin typeface="Arial"/>
                <a:cs typeface="Arial"/>
              </a:rPr>
              <a:t>on the ground’ knowledge</a:t>
            </a:r>
            <a:r>
              <a:rPr lang="en-US">
                <a:latin typeface="Arial"/>
                <a:cs typeface="Arial"/>
              </a:rPr>
              <a:t> for each 7-1-7 interval </a:t>
            </a:r>
          </a:p>
          <a:p>
            <a:pPr marL="0" indent="0">
              <a:buNone/>
            </a:pPr>
            <a:endParaRPr lang="en-US" sz="800"/>
          </a:p>
          <a:p>
            <a:pPr marL="0" indent="0">
              <a:buNone/>
            </a:pPr>
            <a:r>
              <a:rPr lang="en-US">
                <a:latin typeface="Arial"/>
                <a:cs typeface="Arial"/>
              </a:rPr>
              <a:t>Treat each outbreak as an opportunity to improve performance</a:t>
            </a:r>
          </a:p>
          <a:p>
            <a:pPr marL="0" indent="0">
              <a:buNone/>
            </a:pPr>
            <a:endParaRPr lang="en-US" sz="1000">
              <a:cs typeface="Arial"/>
            </a:endParaRPr>
          </a:p>
          <a:p>
            <a:pPr marL="0" indent="0">
              <a:buNone/>
            </a:pPr>
            <a:r>
              <a:rPr lang="en-US">
                <a:latin typeface="Arial"/>
                <a:cs typeface="Arial"/>
              </a:rPr>
              <a:t>Make sure systems are working for high-quality data collection across all 3 intervals</a:t>
            </a:r>
          </a:p>
        </p:txBody>
      </p:sp>
      <p:sp>
        <p:nvSpPr>
          <p:cNvPr id="9" name="Right Arrow 8">
            <a:extLst>
              <a:ext uri="{FF2B5EF4-FFF2-40B4-BE49-F238E27FC236}">
                <a16:creationId xmlns:a16="http://schemas.microsoft.com/office/drawing/2014/main" id="{7D3B6155-9EBB-B2F0-AFB7-A31C2A1A3D94}"/>
              </a:ext>
            </a:extLst>
          </p:cNvPr>
          <p:cNvSpPr/>
          <p:nvPr/>
        </p:nvSpPr>
        <p:spPr>
          <a:xfrm>
            <a:off x="4441934" y="2941639"/>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ight Arrow 9">
            <a:extLst>
              <a:ext uri="{FF2B5EF4-FFF2-40B4-BE49-F238E27FC236}">
                <a16:creationId xmlns:a16="http://schemas.microsoft.com/office/drawing/2014/main" id="{E6B84352-BFB1-3F10-8A33-A9D5A8EE51E7}"/>
              </a:ext>
            </a:extLst>
          </p:cNvPr>
          <p:cNvSpPr/>
          <p:nvPr/>
        </p:nvSpPr>
        <p:spPr>
          <a:xfrm>
            <a:off x="4441934" y="4092576"/>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ight Arrow 10">
            <a:extLst>
              <a:ext uri="{FF2B5EF4-FFF2-40B4-BE49-F238E27FC236}">
                <a16:creationId xmlns:a16="http://schemas.microsoft.com/office/drawing/2014/main" id="{FF367520-E9B3-93AC-A590-A976D167D86B}"/>
              </a:ext>
            </a:extLst>
          </p:cNvPr>
          <p:cNvSpPr/>
          <p:nvPr/>
        </p:nvSpPr>
        <p:spPr>
          <a:xfrm>
            <a:off x="4441934" y="5285582"/>
            <a:ext cx="914400" cy="520700"/>
          </a:xfrm>
          <a:prstGeom prst="right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3" name="Graphic 22" descr="Sunglasses face outline outline">
            <a:extLst>
              <a:ext uri="{FF2B5EF4-FFF2-40B4-BE49-F238E27FC236}">
                <a16:creationId xmlns:a16="http://schemas.microsoft.com/office/drawing/2014/main" id="{9F6F006D-16E2-67E9-EA23-F8C677F2B6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42359" y="1958801"/>
            <a:ext cx="638784" cy="644188"/>
          </a:xfrm>
          <a:prstGeom prst="rect">
            <a:avLst/>
          </a:prstGeom>
        </p:spPr>
      </p:pic>
      <p:pic>
        <p:nvPicPr>
          <p:cNvPr id="25" name="Graphic 24" descr="Sad face outline outline">
            <a:extLst>
              <a:ext uri="{FF2B5EF4-FFF2-40B4-BE49-F238E27FC236}">
                <a16:creationId xmlns:a16="http://schemas.microsoft.com/office/drawing/2014/main" id="{55EF2095-144D-BC7D-20C9-38A3086542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38773" y="1990962"/>
            <a:ext cx="644188" cy="644188"/>
          </a:xfrm>
          <a:prstGeom prst="rect">
            <a:avLst/>
          </a:prstGeom>
        </p:spPr>
      </p:pic>
      <p:sp>
        <p:nvSpPr>
          <p:cNvPr id="8" name="Rectangle: Rounded Corners 7">
            <a:extLst>
              <a:ext uri="{FF2B5EF4-FFF2-40B4-BE49-F238E27FC236}">
                <a16:creationId xmlns:a16="http://schemas.microsoft.com/office/drawing/2014/main" id="{B419D6FA-F42A-BDDA-CBBC-E69735F76BCC}"/>
              </a:ext>
            </a:extLst>
          </p:cNvPr>
          <p:cNvSpPr/>
          <p:nvPr/>
        </p:nvSpPr>
        <p:spPr>
          <a:xfrm>
            <a:off x="765958" y="368298"/>
            <a:ext cx="10746985" cy="722763"/>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Calibri"/>
                <a:cs typeface="Calibri"/>
              </a:rPr>
              <a:t>     Collect timeliness data and calculate 7-1-7 performance </a:t>
            </a:r>
            <a:endParaRPr lang="en-US" sz="2200" b="1">
              <a:solidFill>
                <a:schemeClr val="bg1"/>
              </a:solidFill>
              <a:latin typeface="Arial"/>
              <a:ea typeface="Calibri"/>
              <a:cs typeface="Arial"/>
            </a:endParaRPr>
          </a:p>
        </p:txBody>
      </p:sp>
      <p:sp>
        <p:nvSpPr>
          <p:cNvPr id="13" name="Oval 12">
            <a:extLst>
              <a:ext uri="{FF2B5EF4-FFF2-40B4-BE49-F238E27FC236}">
                <a16:creationId xmlns:a16="http://schemas.microsoft.com/office/drawing/2014/main" id="{9AC65CFE-B7F3-D4DB-1A49-3815BA3FA8E0}"/>
              </a:ext>
            </a:extLst>
          </p:cNvPr>
          <p:cNvSpPr/>
          <p:nvPr/>
        </p:nvSpPr>
        <p:spPr>
          <a:xfrm>
            <a:off x="442480" y="376378"/>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599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39732" y="2890022"/>
            <a:ext cx="3467083" cy="539446"/>
          </a:xfrm>
        </p:spPr>
        <p:txBody>
          <a:bodyPr anchor="b">
            <a:normAutofit fontScale="90000"/>
          </a:bodyPr>
          <a:lstStyle/>
          <a:p>
            <a:r>
              <a:rPr lang="en-US">
                <a:latin typeface="Arial"/>
                <a:cs typeface="Arial"/>
              </a:rPr>
              <a:t>15-minute break</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2" y="365125"/>
            <a:ext cx="10915918" cy="1325563"/>
          </a:xfrm>
        </p:spPr>
        <p:txBody>
          <a:bodyPr/>
          <a:lstStyle/>
          <a:p>
            <a:r>
              <a:rPr lang="en-US"/>
              <a:t>Using 7-1-7 is simple and iterative</a:t>
            </a:r>
          </a:p>
        </p:txBody>
      </p:sp>
      <p:sp>
        <p:nvSpPr>
          <p:cNvPr id="49" name="Rectangle: Rounded Corners 48">
            <a:extLst>
              <a:ext uri="{FF2B5EF4-FFF2-40B4-BE49-F238E27FC236}">
                <a16:creationId xmlns:a16="http://schemas.microsoft.com/office/drawing/2014/main" id="{9B41349D-1E1F-3D7E-F8E6-305618004A79}"/>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51" name="Oval 50">
            <a:extLst>
              <a:ext uri="{FF2B5EF4-FFF2-40B4-BE49-F238E27FC236}">
                <a16:creationId xmlns:a16="http://schemas.microsoft.com/office/drawing/2014/main" id="{C27AFCB0-44B5-AB66-E1D9-97E269993E16}"/>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Rounded Corners 52">
            <a:extLst>
              <a:ext uri="{FF2B5EF4-FFF2-40B4-BE49-F238E27FC236}">
                <a16:creationId xmlns:a16="http://schemas.microsoft.com/office/drawing/2014/main" id="{E1593F73-90E4-8218-B800-869949FF2C3C}"/>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b="1">
                <a:solidFill>
                  <a:schemeClr val="bg1"/>
                </a:solidFill>
                <a:latin typeface="Arial"/>
                <a:ea typeface="+mn-lt"/>
                <a:cs typeface="+mn-lt"/>
              </a:rPr>
              <a:t>    Identify bottlenecks and enablers</a:t>
            </a:r>
          </a:p>
        </p:txBody>
      </p:sp>
      <p:sp>
        <p:nvSpPr>
          <p:cNvPr id="55" name="Oval 54">
            <a:extLst>
              <a:ext uri="{FF2B5EF4-FFF2-40B4-BE49-F238E27FC236}">
                <a16:creationId xmlns:a16="http://schemas.microsoft.com/office/drawing/2014/main" id="{C6048F29-7D03-D889-A644-1A25353FFEF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Rounded Corners 56">
            <a:extLst>
              <a:ext uri="{FF2B5EF4-FFF2-40B4-BE49-F238E27FC236}">
                <a16:creationId xmlns:a16="http://schemas.microsoft.com/office/drawing/2014/main" id="{4B917380-C961-DFC8-9FB2-3D0D6448B322}"/>
              </a:ext>
            </a:extLst>
          </p:cNvPr>
          <p:cNvSpPr/>
          <p:nvPr/>
        </p:nvSpPr>
        <p:spPr>
          <a:xfrm>
            <a:off x="2123334" y="3148181"/>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59" name="Oval 58">
            <a:extLst>
              <a:ext uri="{FF2B5EF4-FFF2-40B4-BE49-F238E27FC236}">
                <a16:creationId xmlns:a16="http://schemas.microsoft.com/office/drawing/2014/main" id="{D62017A5-4A39-C607-5AFB-E71456FCB407}"/>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Rounded Corners 60">
            <a:extLst>
              <a:ext uri="{FF2B5EF4-FFF2-40B4-BE49-F238E27FC236}">
                <a16:creationId xmlns:a16="http://schemas.microsoft.com/office/drawing/2014/main" id="{E18CE4FA-4554-EB3E-AABE-E47027C04A1E}"/>
              </a:ext>
            </a:extLst>
          </p:cNvPr>
          <p:cNvSpPr/>
          <p:nvPr/>
        </p:nvSpPr>
        <p:spPr>
          <a:xfrm>
            <a:off x="2438074" y="3994886"/>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63" name="Oval 62">
            <a:extLst>
              <a:ext uri="{FF2B5EF4-FFF2-40B4-BE49-F238E27FC236}">
                <a16:creationId xmlns:a16="http://schemas.microsoft.com/office/drawing/2014/main" id="{49012F4F-6552-AE7E-D94F-7E3958C074B6}"/>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Rounded Corners 64">
            <a:extLst>
              <a:ext uri="{FF2B5EF4-FFF2-40B4-BE49-F238E27FC236}">
                <a16:creationId xmlns:a16="http://schemas.microsoft.com/office/drawing/2014/main" id="{9E3CDD74-45F4-5D49-0E04-B6E639DF5DF4}"/>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67" name="Oval 66">
            <a:extLst>
              <a:ext uri="{FF2B5EF4-FFF2-40B4-BE49-F238E27FC236}">
                <a16:creationId xmlns:a16="http://schemas.microsoft.com/office/drawing/2014/main" id="{116E9233-3426-2C0D-808C-2123584B9FF1}"/>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6801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a:extLst>
              <a:ext uri="{FF2B5EF4-FFF2-40B4-BE49-F238E27FC236}">
                <a16:creationId xmlns:a16="http://schemas.microsoft.com/office/drawing/2014/main" id="{CBD383BB-5EFB-FFD8-4399-4E5B856A94A9}"/>
              </a:ext>
            </a:extLst>
          </p:cNvPr>
          <p:cNvSpPr/>
          <p:nvPr/>
        </p:nvSpPr>
        <p:spPr>
          <a:xfrm>
            <a:off x="651623" y="2185392"/>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076598F7-285D-0724-54C0-E3B3AAEB0769}"/>
              </a:ext>
            </a:extLst>
          </p:cNvPr>
          <p:cNvSpPr/>
          <p:nvPr/>
        </p:nvSpPr>
        <p:spPr>
          <a:xfrm>
            <a:off x="1142639" y="23407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bottlenecks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barriers, challenges, or other obstacles that delay detection, notification, or early response activities.</a:t>
            </a: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ounded Rectangle 13">
            <a:extLst>
              <a:ext uri="{FF2B5EF4-FFF2-40B4-BE49-F238E27FC236}">
                <a16:creationId xmlns:a16="http://schemas.microsoft.com/office/drawing/2014/main" id="{7F5AD2B0-F3A9-D63C-A47B-2B42E52C3582}"/>
              </a:ext>
            </a:extLst>
          </p:cNvPr>
          <p:cNvSpPr/>
          <p:nvPr/>
        </p:nvSpPr>
        <p:spPr>
          <a:xfrm>
            <a:off x="6322977" y="23408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7-1-7 enablers</a:t>
            </a: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are processes, systems, relationships, or other factors that facilitate prompt detection, notification, or early response activities.</a:t>
            </a:r>
          </a:p>
        </p:txBody>
      </p:sp>
      <p:cxnSp>
        <p:nvCxnSpPr>
          <p:cNvPr id="25" name="Straight Connector 24">
            <a:extLst>
              <a:ext uri="{FF2B5EF4-FFF2-40B4-BE49-F238E27FC236}">
                <a16:creationId xmlns:a16="http://schemas.microsoft.com/office/drawing/2014/main" id="{05FCE6CC-8BB3-380B-19FB-7A07A9F0CE82}"/>
              </a:ext>
            </a:extLst>
          </p:cNvPr>
          <p:cNvCxnSpPr/>
          <p:nvPr/>
        </p:nvCxnSpPr>
        <p:spPr>
          <a:xfrm>
            <a:off x="6061055" y="23032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8CDD3EA-AF20-FCAF-BDFD-B2FA6E7D8E87}"/>
              </a:ext>
            </a:extLst>
          </p:cNvPr>
          <p:cNvSpPr txBox="1"/>
          <p:nvPr/>
        </p:nvSpPr>
        <p:spPr>
          <a:xfrm>
            <a:off x="1140006" y="50617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BB041"/>
                </a:solidFill>
                <a:effectLst/>
                <a:uLnTx/>
                <a:uFillTx/>
                <a:latin typeface="Arial"/>
                <a:ea typeface="+mn-ea"/>
                <a:cs typeface="Arial"/>
              </a:rPr>
              <a:t>Bottlenecks and enablers may be technical, operational or political.</a:t>
            </a:r>
            <a:endParaRPr kumimoji="0" lang="en-US" sz="2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5" name="Rectangle: Rounded Corners 4">
            <a:extLst>
              <a:ext uri="{FF2B5EF4-FFF2-40B4-BE49-F238E27FC236}">
                <a16:creationId xmlns:a16="http://schemas.microsoft.com/office/drawing/2014/main" id="{7E7072FA-16D4-7E06-5092-C11F17680787}"/>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Identify bottlenecks and enablers</a:t>
            </a:r>
          </a:p>
        </p:txBody>
      </p:sp>
      <p:sp>
        <p:nvSpPr>
          <p:cNvPr id="7" name="Oval 6">
            <a:extLst>
              <a:ext uri="{FF2B5EF4-FFF2-40B4-BE49-F238E27FC236}">
                <a16:creationId xmlns:a16="http://schemas.microsoft.com/office/drawing/2014/main" id="{7CDB2CD3-B306-C35B-F1F5-ECF037A5F1BF}"/>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674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52CFC-1442-6D09-68DE-53263964126E}"/>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E8936C52-3327-A5CE-BE16-2943FF391B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4034" y="2215337"/>
            <a:ext cx="2748437" cy="2735521"/>
          </a:xfrm>
          <a:prstGeom prst="rect">
            <a:avLst/>
          </a:prstGeom>
        </p:spPr>
      </p:pic>
      <p:sp>
        <p:nvSpPr>
          <p:cNvPr id="12" name="Rounded Rectangle 11">
            <a:extLst>
              <a:ext uri="{FF2B5EF4-FFF2-40B4-BE49-F238E27FC236}">
                <a16:creationId xmlns:a16="http://schemas.microsoft.com/office/drawing/2014/main" id="{3B43D104-DA0D-4C88-4016-A996301BF057}"/>
              </a:ext>
            </a:extLst>
          </p:cNvPr>
          <p:cNvSpPr/>
          <p:nvPr/>
        </p:nvSpPr>
        <p:spPr>
          <a:xfrm>
            <a:off x="3252958" y="2325191"/>
            <a:ext cx="8513413"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 good bottleneck analysis is essential for performance improvement</a:t>
            </a:r>
          </a:p>
        </p:txBody>
      </p:sp>
      <p:sp>
        <p:nvSpPr>
          <p:cNvPr id="10" name="Rectangle: Rounded Corners 9">
            <a:extLst>
              <a:ext uri="{FF2B5EF4-FFF2-40B4-BE49-F238E27FC236}">
                <a16:creationId xmlns:a16="http://schemas.microsoft.com/office/drawing/2014/main" id="{55F9C2DD-E173-5FFD-3111-B2B9B0D69B2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Identify bottlenecks and enablers</a:t>
            </a:r>
          </a:p>
        </p:txBody>
      </p:sp>
      <p:sp>
        <p:nvSpPr>
          <p:cNvPr id="13" name="Oval 12">
            <a:extLst>
              <a:ext uri="{FF2B5EF4-FFF2-40B4-BE49-F238E27FC236}">
                <a16:creationId xmlns:a16="http://schemas.microsoft.com/office/drawing/2014/main" id="{B3CCF3A1-0AAA-8001-3CAE-A1AFFE8486C6}"/>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37318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3" y="280306"/>
            <a:ext cx="10515600" cy="1087808"/>
          </a:xfrm>
        </p:spPr>
        <p:txBody>
          <a:bodyPr/>
          <a:lstStyle/>
          <a:p>
            <a:r>
              <a:rPr lang="en-US">
                <a:latin typeface="Arial"/>
                <a:cs typeface="Arial"/>
              </a:rPr>
              <a:t>Sudan Virus Disease Outbreak | Uganda | 2022</a:t>
            </a:r>
            <a:endParaRPr lang="en-US"/>
          </a:p>
        </p:txBody>
      </p:sp>
      <p:pic>
        <p:nvPicPr>
          <p:cNvPr id="3" name="Picture 2">
            <a:extLst>
              <a:ext uri="{FF2B5EF4-FFF2-40B4-BE49-F238E27FC236}">
                <a16:creationId xmlns:a16="http://schemas.microsoft.com/office/drawing/2014/main" id="{83F9BB38-FFFA-B8A2-AE9C-F275035AFA13}"/>
              </a:ext>
            </a:extLst>
          </p:cNvPr>
          <p:cNvPicPr>
            <a:picLocks noChangeAspect="1"/>
          </p:cNvPicPr>
          <p:nvPr/>
        </p:nvPicPr>
        <p:blipFill rotWithShape="1">
          <a:blip r:embed="rId3"/>
          <a:srcRect l="2629" t="3326" b="59710"/>
          <a:stretch/>
        </p:blipFill>
        <p:spPr>
          <a:xfrm>
            <a:off x="376424" y="940747"/>
            <a:ext cx="11219469" cy="2340557"/>
          </a:xfrm>
          <a:prstGeom prst="rect">
            <a:avLst/>
          </a:prstGeom>
          <a:ln>
            <a:noFill/>
          </a:ln>
        </p:spPr>
      </p:pic>
      <p:pic>
        <p:nvPicPr>
          <p:cNvPr id="4" name="Picture 3">
            <a:extLst>
              <a:ext uri="{FF2B5EF4-FFF2-40B4-BE49-F238E27FC236}">
                <a16:creationId xmlns:a16="http://schemas.microsoft.com/office/drawing/2014/main" id="{B6CF5268-D64C-E3A8-B58E-55AC89147298}"/>
              </a:ext>
            </a:extLst>
          </p:cNvPr>
          <p:cNvPicPr>
            <a:picLocks noChangeAspect="1"/>
          </p:cNvPicPr>
          <p:nvPr/>
        </p:nvPicPr>
        <p:blipFill rotWithShape="1">
          <a:blip r:embed="rId3"/>
          <a:srcRect l="2629" t="40289" b="13417"/>
          <a:stretch/>
        </p:blipFill>
        <p:spPr>
          <a:xfrm>
            <a:off x="376424" y="3281304"/>
            <a:ext cx="11219469" cy="2931342"/>
          </a:xfrm>
          <a:prstGeom prst="rect">
            <a:avLst/>
          </a:prstGeom>
          <a:ln>
            <a:noFill/>
          </a:ln>
        </p:spPr>
      </p:pic>
    </p:spTree>
    <p:extLst>
      <p:ext uri="{BB962C8B-B14F-4D97-AF65-F5344CB8AC3E}">
        <p14:creationId xmlns:p14="http://schemas.microsoft.com/office/powerpoint/2010/main" val="3527422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3" y="1508767"/>
            <a:ext cx="3481648" cy="2282808"/>
          </a:xfrm>
        </p:spPr>
        <p:txBody>
          <a:bodyPr anchor="b">
            <a:normAutofit/>
          </a:bodyPr>
          <a:lstStyle/>
          <a:p>
            <a:r>
              <a:rPr lang="en-US"/>
              <a:t>Overview of the </a:t>
            </a:r>
            <a:br>
              <a:rPr lang="en-US"/>
            </a:br>
            <a:r>
              <a:rPr lang="en-US"/>
              <a:t>7-1-7 technical training series</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5207683" cy="6001236"/>
          </a:xfrm>
          <a:noFill/>
        </p:spPr>
        <p:txBody>
          <a:bodyPr vert="horz" lIns="91440" tIns="45720" rIns="91440" bIns="45720" rtlCol="0" anchor="t">
            <a:normAutofit/>
          </a:bodyPr>
          <a:lstStyle/>
          <a:p>
            <a:pPr marL="0" indent="0">
              <a:buNone/>
            </a:pPr>
            <a:r>
              <a:rPr lang="en-US" b="1">
                <a:solidFill>
                  <a:schemeClr val="tx2"/>
                </a:solidFill>
                <a:latin typeface="Arial"/>
                <a:cs typeface="Arial"/>
              </a:rPr>
              <a:t>Day 1</a:t>
            </a:r>
            <a:endParaRPr lang="en-US" b="1">
              <a:solidFill>
                <a:schemeClr val="tx2"/>
              </a:solidFill>
            </a:endParaRPr>
          </a:p>
          <a:p>
            <a:pPr marL="0" indent="0">
              <a:buNone/>
            </a:pPr>
            <a:r>
              <a:rPr lang="en-US">
                <a:solidFill>
                  <a:schemeClr val="tx1"/>
                </a:solidFill>
                <a:latin typeface="Arial"/>
                <a:cs typeface="Arial"/>
              </a:rPr>
              <a:t>An introduction to the 7-1-7 target and Early Action Reviews</a:t>
            </a:r>
          </a:p>
          <a:p>
            <a:pPr marL="0" indent="0">
              <a:buNone/>
            </a:pPr>
            <a:endParaRPr lang="en-US"/>
          </a:p>
          <a:p>
            <a:pPr marL="0" indent="0">
              <a:buNone/>
            </a:pPr>
            <a:r>
              <a:rPr lang="en-US" b="1">
                <a:solidFill>
                  <a:schemeClr val="tx2"/>
                </a:solidFill>
                <a:latin typeface="Arial"/>
                <a:cs typeface="Arial"/>
              </a:rPr>
              <a:t>Day 2</a:t>
            </a:r>
          </a:p>
          <a:p>
            <a:pPr marL="0" indent="0">
              <a:buNone/>
            </a:pPr>
            <a:r>
              <a:rPr lang="en-US">
                <a:solidFill>
                  <a:schemeClr val="tx1"/>
                </a:solidFill>
                <a:latin typeface="Arial"/>
                <a:cs typeface="Arial"/>
              </a:rPr>
              <a:t>Using the 7-1-7 target for performance improvement</a:t>
            </a:r>
            <a:endParaRPr lang="en-US" b="1">
              <a:solidFill>
                <a:schemeClr val="tx1"/>
              </a:solidFill>
              <a:latin typeface="Arial"/>
              <a:cs typeface="Arial"/>
            </a:endParaRPr>
          </a:p>
          <a:p>
            <a:pPr marL="0" indent="0">
              <a:buNone/>
            </a:pPr>
            <a:endParaRPr lang="en-US" sz="2000" b="1"/>
          </a:p>
          <a:p>
            <a:pPr marL="0" indent="0">
              <a:buNone/>
            </a:pPr>
            <a:r>
              <a:rPr lang="en-US" b="1">
                <a:solidFill>
                  <a:schemeClr val="tx2"/>
                </a:solidFill>
                <a:latin typeface="Arial"/>
                <a:cs typeface="Arial"/>
              </a:rPr>
              <a:t>Day 3</a:t>
            </a:r>
          </a:p>
          <a:p>
            <a:pPr marL="0" indent="0">
              <a:buNone/>
            </a:pPr>
            <a:r>
              <a:rPr lang="en-US">
                <a:solidFill>
                  <a:schemeClr val="tx1"/>
                </a:solidFill>
                <a:latin typeface="Arial"/>
                <a:cs typeface="Arial"/>
              </a:rPr>
              <a:t>Using the 7-1-7 target (continued) + Adopting 7-1-7 for routine use</a:t>
            </a:r>
            <a:endParaRPr lang="en-US">
              <a:solidFill>
                <a:schemeClr val="tx1"/>
              </a:solidFill>
              <a:cs typeface="Arial"/>
            </a:endParaRPr>
          </a:p>
          <a:p>
            <a:pPr marL="0" indent="0">
              <a:buNone/>
            </a:pPr>
            <a:endParaRPr lang="en-US">
              <a:solidFill>
                <a:schemeClr val="tx1"/>
              </a:solidFill>
              <a:latin typeface="Arial"/>
              <a:cs typeface="Arial"/>
            </a:endParaRPr>
          </a:p>
          <a:p>
            <a:pPr marL="0" indent="0">
              <a:buNone/>
            </a:pPr>
            <a:r>
              <a:rPr lang="en-US" b="1">
                <a:solidFill>
                  <a:schemeClr val="tx2"/>
                </a:solidFill>
                <a:latin typeface="Arial"/>
                <a:cs typeface="Arial"/>
              </a:rPr>
              <a:t>Day 4</a:t>
            </a:r>
          </a:p>
          <a:p>
            <a:pPr marL="0" indent="0">
              <a:buNone/>
            </a:pPr>
            <a:r>
              <a:rPr lang="en-US">
                <a:solidFill>
                  <a:schemeClr val="tx1"/>
                </a:solidFill>
                <a:latin typeface="Arial"/>
                <a:cs typeface="Arial"/>
              </a:rPr>
              <a:t>Planning for 7-1-7 adoption and use + teach-back activities + next steps</a:t>
            </a: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711557" y="2099210"/>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36127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C750BD1F-B7FC-7492-697E-FEF9E4BCAAF6}"/>
              </a:ext>
            </a:extLst>
          </p:cNvPr>
          <p:cNvGrpSpPr/>
          <p:nvPr/>
        </p:nvGrpSpPr>
        <p:grpSpPr>
          <a:xfrm>
            <a:off x="3541101" y="2798674"/>
            <a:ext cx="5850398" cy="1074222"/>
            <a:chOff x="3513433" y="2485526"/>
            <a:chExt cx="5850398" cy="911788"/>
          </a:xfrm>
        </p:grpSpPr>
        <p:cxnSp>
          <p:nvCxnSpPr>
            <p:cNvPr id="5" name="Straight Connector 4">
              <a:extLst>
                <a:ext uri="{FF2B5EF4-FFF2-40B4-BE49-F238E27FC236}">
                  <a16:creationId xmlns:a16="http://schemas.microsoft.com/office/drawing/2014/main" id="{0864CF8C-1E62-69F0-BFD1-C2A9D1A74A71}"/>
                </a:ext>
              </a:extLst>
            </p:cNvPr>
            <p:cNvCxnSpPr>
              <a:cxnSpLocks/>
            </p:cNvCxnSpPr>
            <p:nvPr/>
          </p:nvCxnSpPr>
          <p:spPr>
            <a:xfrm>
              <a:off x="3513433" y="2513101"/>
              <a:ext cx="0" cy="884213"/>
            </a:xfrm>
            <a:prstGeom prst="line">
              <a:avLst/>
            </a:prstGeom>
            <a:noFill/>
            <a:ln w="31750" cap="flat" cmpd="sng" algn="ctr">
              <a:solidFill>
                <a:schemeClr val="accent4"/>
              </a:solidFill>
              <a:prstDash val="sysDot"/>
            </a:ln>
            <a:effectLst/>
          </p:spPr>
        </p:cxnSp>
        <p:cxnSp>
          <p:nvCxnSpPr>
            <p:cNvPr id="6" name="Straight Connector 5">
              <a:extLst>
                <a:ext uri="{FF2B5EF4-FFF2-40B4-BE49-F238E27FC236}">
                  <a16:creationId xmlns:a16="http://schemas.microsoft.com/office/drawing/2014/main" id="{E1EAF8E8-C3E8-1F16-B30A-B0161A795184}"/>
                </a:ext>
              </a:extLst>
            </p:cNvPr>
            <p:cNvCxnSpPr>
              <a:cxnSpLocks/>
            </p:cNvCxnSpPr>
            <p:nvPr/>
          </p:nvCxnSpPr>
          <p:spPr>
            <a:xfrm>
              <a:off x="6286004" y="2513101"/>
              <a:ext cx="0" cy="884213"/>
            </a:xfrm>
            <a:prstGeom prst="line">
              <a:avLst/>
            </a:prstGeom>
            <a:noFill/>
            <a:ln w="31750" cap="flat" cmpd="sng" algn="ctr">
              <a:solidFill>
                <a:schemeClr val="accent4"/>
              </a:solidFill>
              <a:prstDash val="sysDot"/>
            </a:ln>
            <a:effectLst/>
          </p:spPr>
        </p:cxnSp>
        <p:cxnSp>
          <p:nvCxnSpPr>
            <p:cNvPr id="7" name="Straight Connector 6">
              <a:extLst>
                <a:ext uri="{FF2B5EF4-FFF2-40B4-BE49-F238E27FC236}">
                  <a16:creationId xmlns:a16="http://schemas.microsoft.com/office/drawing/2014/main" id="{8D729B7D-0023-ADA9-342D-3B53714B4E7F}"/>
                </a:ext>
              </a:extLst>
            </p:cNvPr>
            <p:cNvCxnSpPr>
              <a:cxnSpLocks/>
            </p:cNvCxnSpPr>
            <p:nvPr/>
          </p:nvCxnSpPr>
          <p:spPr>
            <a:xfrm>
              <a:off x="9363831" y="2485526"/>
              <a:ext cx="0" cy="884213"/>
            </a:xfrm>
            <a:prstGeom prst="line">
              <a:avLst/>
            </a:prstGeom>
            <a:noFill/>
            <a:ln w="31750" cap="flat" cmpd="sng" algn="ctr">
              <a:solidFill>
                <a:schemeClr val="accent4"/>
              </a:solidFill>
              <a:prstDash val="sysDot"/>
            </a:ln>
            <a:effectLst/>
          </p:spPr>
        </p:cxnSp>
      </p:grpSp>
      <p:sp>
        <p:nvSpPr>
          <p:cNvPr id="8" name="Rounded Rectangle">
            <a:extLst>
              <a:ext uri="{FF2B5EF4-FFF2-40B4-BE49-F238E27FC236}">
                <a16:creationId xmlns:a16="http://schemas.microsoft.com/office/drawing/2014/main" id="{7D037180-641C-6284-702C-DA816F7C6558}"/>
              </a:ext>
            </a:extLst>
          </p:cNvPr>
          <p:cNvSpPr/>
          <p:nvPr/>
        </p:nvSpPr>
        <p:spPr>
          <a:xfrm>
            <a:off x="1904116" y="2120660"/>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9" name="Rounded Rectangle">
            <a:extLst>
              <a:ext uri="{FF2B5EF4-FFF2-40B4-BE49-F238E27FC236}">
                <a16:creationId xmlns:a16="http://schemas.microsoft.com/office/drawing/2014/main" id="{99582A1C-BDC6-47A9-45D1-831F5C9FBE87}"/>
              </a:ext>
            </a:extLst>
          </p:cNvPr>
          <p:cNvSpPr/>
          <p:nvPr/>
        </p:nvSpPr>
        <p:spPr>
          <a:xfrm>
            <a:off x="4536729" y="2120660"/>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10" name="Rounded Rectangle">
            <a:extLst>
              <a:ext uri="{FF2B5EF4-FFF2-40B4-BE49-F238E27FC236}">
                <a16:creationId xmlns:a16="http://schemas.microsoft.com/office/drawing/2014/main" id="{9BC9A782-6886-C0EC-257F-15E05503E638}"/>
              </a:ext>
            </a:extLst>
          </p:cNvPr>
          <p:cNvSpPr/>
          <p:nvPr/>
        </p:nvSpPr>
        <p:spPr>
          <a:xfrm>
            <a:off x="7449147" y="2120660"/>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11" name="Image" descr="Image">
            <a:extLst>
              <a:ext uri="{FF2B5EF4-FFF2-40B4-BE49-F238E27FC236}">
                <a16:creationId xmlns:a16="http://schemas.microsoft.com/office/drawing/2014/main" id="{92D49221-3259-12F7-5F74-A4A087658D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09961" y="2066305"/>
            <a:ext cx="736117" cy="736117"/>
          </a:xfrm>
          <a:prstGeom prst="rect">
            <a:avLst/>
          </a:prstGeom>
          <a:ln w="12700">
            <a:miter lim="400000"/>
          </a:ln>
        </p:spPr>
      </p:pic>
      <p:pic>
        <p:nvPicPr>
          <p:cNvPr id="12" name="Image" descr="Image">
            <a:extLst>
              <a:ext uri="{FF2B5EF4-FFF2-40B4-BE49-F238E27FC236}">
                <a16:creationId xmlns:a16="http://schemas.microsoft.com/office/drawing/2014/main" id="{C4854211-8918-DD82-724E-699F82DDC4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21156" y="2080466"/>
            <a:ext cx="716787" cy="718208"/>
          </a:xfrm>
          <a:prstGeom prst="rect">
            <a:avLst/>
          </a:prstGeom>
          <a:ln w="12700">
            <a:noFill/>
            <a:miter lim="400000"/>
          </a:ln>
        </p:spPr>
      </p:pic>
      <p:pic>
        <p:nvPicPr>
          <p:cNvPr id="13" name="Image" descr="Image">
            <a:extLst>
              <a:ext uri="{FF2B5EF4-FFF2-40B4-BE49-F238E27FC236}">
                <a16:creationId xmlns:a16="http://schemas.microsoft.com/office/drawing/2014/main" id="{13CBF852-CAEA-6C86-720F-012056FF6EB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55507" y="2059803"/>
            <a:ext cx="742619" cy="742619"/>
          </a:xfrm>
          <a:prstGeom prst="rect">
            <a:avLst/>
          </a:prstGeom>
          <a:ln w="12700">
            <a:miter lim="400000"/>
          </a:ln>
        </p:spPr>
      </p:pic>
      <p:sp>
        <p:nvSpPr>
          <p:cNvPr id="15" name="Outbreak Emergence">
            <a:extLst>
              <a:ext uri="{FF2B5EF4-FFF2-40B4-BE49-F238E27FC236}">
                <a16:creationId xmlns:a16="http://schemas.microsoft.com/office/drawing/2014/main" id="{D4E6726D-0C5A-A6D4-C63E-DC9E00918FE8}"/>
              </a:ext>
            </a:extLst>
          </p:cNvPr>
          <p:cNvSpPr txBox="1"/>
          <p:nvPr/>
        </p:nvSpPr>
        <p:spPr>
          <a:xfrm>
            <a:off x="2755801" y="1128391"/>
            <a:ext cx="1783190"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n-US" sz="2000">
                <a:solidFill>
                  <a:schemeClr val="accent2"/>
                </a:solidFill>
                <a:latin typeface="Arial" panose="020B0604020202020204" pitchFamily="34" charset="0"/>
                <a:cs typeface="Arial" panose="020B0604020202020204" pitchFamily="34" charset="0"/>
              </a:rPr>
              <a:t>DETECT</a:t>
            </a:r>
          </a:p>
          <a:p>
            <a:pPr algn="ctr" defTabSz="914446">
              <a:defRPr/>
            </a:pPr>
            <a:r>
              <a:rPr lang="en-US" sz="1600">
                <a:solidFill>
                  <a:schemeClr val="accent2"/>
                </a:solidFill>
                <a:latin typeface="Arial" panose="020B0604020202020204" pitchFamily="34" charset="0"/>
                <a:cs typeface="Arial" panose="020B0604020202020204" pitchFamily="34" charset="0"/>
              </a:rPr>
              <a:t>Target: 7 days</a:t>
            </a:r>
            <a:br>
              <a:rPr lang="en-US" sz="1600">
                <a:solidFill>
                  <a:schemeClr val="accent2"/>
                </a:solidFill>
                <a:latin typeface="Arial" panose="020B0604020202020204" pitchFamily="34" charset="0"/>
                <a:cs typeface="Arial" panose="020B0604020202020204" pitchFamily="34" charset="0"/>
              </a:rPr>
            </a:br>
            <a:endParaRPr sz="1600">
              <a:solidFill>
                <a:schemeClr val="accent2"/>
              </a:solidFill>
              <a:latin typeface="Arial" panose="020B0604020202020204" pitchFamily="34" charset="0"/>
              <a:cs typeface="Arial" panose="020B0604020202020204" pitchFamily="34" charset="0"/>
            </a:endParaRPr>
          </a:p>
        </p:txBody>
      </p:sp>
      <p:sp>
        <p:nvSpPr>
          <p:cNvPr id="16" name="Outbreak Emergence">
            <a:extLst>
              <a:ext uri="{FF2B5EF4-FFF2-40B4-BE49-F238E27FC236}">
                <a16:creationId xmlns:a16="http://schemas.microsoft.com/office/drawing/2014/main" id="{AB87B0BC-7C16-B6E5-F017-FC6CC335B924}"/>
              </a:ext>
            </a:extLst>
          </p:cNvPr>
          <p:cNvSpPr txBox="1"/>
          <p:nvPr/>
        </p:nvSpPr>
        <p:spPr>
          <a:xfrm>
            <a:off x="5793162" y="1128391"/>
            <a:ext cx="1441103"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3"/>
                </a:solidFill>
                <a:latin typeface="Arial" panose="020B0604020202020204" pitchFamily="34" charset="0"/>
                <a:cs typeface="Arial" panose="020B0604020202020204" pitchFamily="34" charset="0"/>
              </a:rPr>
            </a:br>
            <a:r>
              <a:rPr lang="en-US" sz="2000">
                <a:solidFill>
                  <a:schemeClr val="accent3"/>
                </a:solidFill>
                <a:latin typeface="Arial" panose="020B0604020202020204" pitchFamily="34" charset="0"/>
                <a:cs typeface="Arial" panose="020B0604020202020204" pitchFamily="34" charset="0"/>
              </a:rPr>
              <a:t>NOTIFY</a:t>
            </a:r>
          </a:p>
          <a:p>
            <a:pPr algn="ctr" defTabSz="914446">
              <a:defRPr/>
            </a:pPr>
            <a:r>
              <a:rPr lang="en-US" sz="1600">
                <a:solidFill>
                  <a:schemeClr val="accent3"/>
                </a:solidFill>
                <a:latin typeface="Arial" panose="020B0604020202020204" pitchFamily="34" charset="0"/>
                <a:cs typeface="Arial" panose="020B0604020202020204" pitchFamily="34" charset="0"/>
              </a:rPr>
              <a:t>Target: 1 day</a:t>
            </a:r>
            <a:br>
              <a:rPr lang="en-US" sz="1600">
                <a:solidFill>
                  <a:schemeClr val="accent3"/>
                </a:solidFill>
                <a:latin typeface="Arial" panose="020B0604020202020204" pitchFamily="34" charset="0"/>
                <a:cs typeface="Arial" panose="020B0604020202020204" pitchFamily="34" charset="0"/>
              </a:rPr>
            </a:br>
            <a:endParaRPr sz="1600">
              <a:solidFill>
                <a:schemeClr val="accent3"/>
              </a:solidFill>
              <a:latin typeface="Arial" panose="020B0604020202020204" pitchFamily="34" charset="0"/>
              <a:cs typeface="Arial" panose="020B0604020202020204" pitchFamily="34" charset="0"/>
            </a:endParaRPr>
          </a:p>
        </p:txBody>
      </p:sp>
      <p:sp>
        <p:nvSpPr>
          <p:cNvPr id="17" name="Outbreak Emergence">
            <a:extLst>
              <a:ext uri="{FF2B5EF4-FFF2-40B4-BE49-F238E27FC236}">
                <a16:creationId xmlns:a16="http://schemas.microsoft.com/office/drawing/2014/main" id="{E1132EE8-60FE-BDCD-27E9-997D44212D79}"/>
              </a:ext>
            </a:extLst>
          </p:cNvPr>
          <p:cNvSpPr txBox="1"/>
          <p:nvPr/>
        </p:nvSpPr>
        <p:spPr>
          <a:xfrm>
            <a:off x="8524533" y="1128391"/>
            <a:ext cx="1652519"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algn="ctr" defTabSz="914446">
              <a:defRPr/>
            </a:pPr>
            <a:br>
              <a:rPr lang="en-US" sz="1600">
                <a:solidFill>
                  <a:schemeClr val="accent1"/>
                </a:solidFill>
                <a:latin typeface="Arial" panose="020B0604020202020204" pitchFamily="34" charset="0"/>
                <a:cs typeface="Arial" panose="020B0604020202020204" pitchFamily="34" charset="0"/>
              </a:rPr>
            </a:br>
            <a:r>
              <a:rPr lang="en-US" sz="2000">
                <a:solidFill>
                  <a:schemeClr val="accent1"/>
                </a:solidFill>
                <a:latin typeface="Arial" panose="020B0604020202020204" pitchFamily="34" charset="0"/>
                <a:cs typeface="Arial" panose="020B0604020202020204" pitchFamily="34" charset="0"/>
              </a:rPr>
              <a:t>RESPOND</a:t>
            </a:r>
          </a:p>
          <a:p>
            <a:pPr algn="ctr" defTabSz="914446">
              <a:defRPr/>
            </a:pPr>
            <a:r>
              <a:rPr lang="en-US" sz="1600">
                <a:solidFill>
                  <a:schemeClr val="accent1"/>
                </a:solidFill>
                <a:latin typeface="Arial" panose="020B0604020202020204" pitchFamily="34" charset="0"/>
                <a:cs typeface="Arial" panose="020B0604020202020204" pitchFamily="34" charset="0"/>
              </a:rPr>
              <a:t>Target: 7 days</a:t>
            </a:r>
            <a:br>
              <a:rPr lang="en-US" sz="1600">
                <a:solidFill>
                  <a:schemeClr val="accent1"/>
                </a:solidFill>
                <a:latin typeface="Arial" panose="020B0604020202020204" pitchFamily="34" charset="0"/>
                <a:cs typeface="Arial" panose="020B0604020202020204" pitchFamily="34" charset="0"/>
              </a:rPr>
            </a:br>
            <a:endParaRPr sz="1600">
              <a:solidFill>
                <a:schemeClr val="accent1"/>
              </a:solidFill>
              <a:latin typeface="Arial" panose="020B0604020202020204" pitchFamily="34" charset="0"/>
              <a:cs typeface="Arial" panose="020B0604020202020204" pitchFamily="34" charset="0"/>
            </a:endParaRPr>
          </a:p>
        </p:txBody>
      </p:sp>
      <p:sp>
        <p:nvSpPr>
          <p:cNvPr id="21" name="# DAYS">
            <a:extLst>
              <a:ext uri="{FF2B5EF4-FFF2-40B4-BE49-F238E27FC236}">
                <a16:creationId xmlns:a16="http://schemas.microsoft.com/office/drawing/2014/main" id="{D66F4095-99D2-5A88-1053-60FF0F191524}"/>
              </a:ext>
            </a:extLst>
          </p:cNvPr>
          <p:cNvSpPr txBox="1"/>
          <p:nvPr/>
        </p:nvSpPr>
        <p:spPr>
          <a:xfrm>
            <a:off x="2633322" y="2149779"/>
            <a:ext cx="1815559"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1600">
                <a:latin typeface="Arial"/>
                <a:cs typeface="Arial"/>
              </a:rPr>
              <a:t> State 1 :199 days</a:t>
            </a:r>
          </a:p>
          <a:p>
            <a:pPr defTabSz="914446">
              <a:defRPr/>
            </a:pPr>
            <a:r>
              <a:rPr lang="en-US" sz="1600">
                <a:latin typeface="Arial"/>
                <a:cs typeface="Arial"/>
              </a:rPr>
              <a:t>State 2: 5 days </a:t>
            </a:r>
            <a:endParaRPr sz="1600">
              <a:latin typeface="Arial"/>
              <a:cs typeface="Arial"/>
            </a:endParaRPr>
          </a:p>
        </p:txBody>
      </p:sp>
      <p:sp>
        <p:nvSpPr>
          <p:cNvPr id="23" name="# DAYS">
            <a:extLst>
              <a:ext uri="{FF2B5EF4-FFF2-40B4-BE49-F238E27FC236}">
                <a16:creationId xmlns:a16="http://schemas.microsoft.com/office/drawing/2014/main" id="{1355C8ED-8B63-9C9E-2FBE-51AB6199D5E8}"/>
              </a:ext>
            </a:extLst>
          </p:cNvPr>
          <p:cNvSpPr txBox="1"/>
          <p:nvPr/>
        </p:nvSpPr>
        <p:spPr>
          <a:xfrm>
            <a:off x="8843244" y="2214609"/>
            <a:ext cx="1113894"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2200">
                <a:latin typeface="Arial"/>
                <a:cs typeface="Arial"/>
              </a:rPr>
              <a:t>11</a:t>
            </a:r>
            <a:r>
              <a:rPr sz="2200">
                <a:latin typeface="Arial"/>
                <a:cs typeface="Arial"/>
              </a:rPr>
              <a:t> </a:t>
            </a:r>
            <a:r>
              <a:rPr lang="en-US" sz="2200">
                <a:latin typeface="Arial"/>
                <a:cs typeface="Arial"/>
              </a:rPr>
              <a:t>days</a:t>
            </a:r>
            <a:endParaRPr sz="2200">
              <a:latin typeface="Arial"/>
              <a:cs typeface="Arial"/>
            </a:endParaRPr>
          </a:p>
        </p:txBody>
      </p:sp>
      <p:sp>
        <p:nvSpPr>
          <p:cNvPr id="25" name="Rounded Rectangle 54">
            <a:extLst>
              <a:ext uri="{FF2B5EF4-FFF2-40B4-BE49-F238E27FC236}">
                <a16:creationId xmlns:a16="http://schemas.microsoft.com/office/drawing/2014/main" id="{7870C4C2-DAEA-8BA6-A43F-30A41165F9C8}"/>
              </a:ext>
            </a:extLst>
          </p:cNvPr>
          <p:cNvSpPr/>
          <p:nvPr/>
        </p:nvSpPr>
        <p:spPr>
          <a:xfrm>
            <a:off x="2382967" y="3703658"/>
            <a:ext cx="2642962" cy="2675327"/>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pPr>
            <a:r>
              <a:rPr lang="en-US" sz="1200" b="1" kern="0">
                <a:solidFill>
                  <a:srgbClr val="0F0F0F"/>
                </a:solidFill>
                <a:latin typeface="Arial"/>
                <a:ea typeface="+mn-lt"/>
                <a:cs typeface="Arial"/>
              </a:rPr>
              <a:t>BOTTLENECKS</a:t>
            </a:r>
            <a:endParaRPr lang="en-US">
              <a:solidFill>
                <a:srgbClr val="384D56"/>
              </a:solidFill>
              <a:latin typeface="Calibri" panose="020F0502020204030204"/>
              <a:ea typeface="+mn-lt"/>
              <a:cs typeface="Calibri" panose="020F0502020204030204"/>
            </a:endParaRPr>
          </a:p>
          <a:p>
            <a:pPr marL="171450" indent="-171450" defTabSz="914446">
              <a:buFont typeface="Arial"/>
              <a:buChar char="•"/>
              <a:defRPr/>
            </a:pPr>
            <a:r>
              <a:rPr lang="en-US" sz="1200" kern="0">
                <a:solidFill>
                  <a:srgbClr val="000000"/>
                </a:solidFill>
                <a:latin typeface="Arial"/>
                <a:ea typeface="+mn-lt"/>
                <a:cs typeface="Arial"/>
              </a:rPr>
              <a:t>Lack of surveillance tools</a:t>
            </a:r>
            <a:endParaRPr lang="en-US">
              <a:ea typeface="Calibri"/>
              <a:cs typeface="Calibri"/>
            </a:endParaRPr>
          </a:p>
          <a:p>
            <a:pPr marL="171450" indent="-171450" defTabSz="914446">
              <a:buFont typeface="Arial"/>
              <a:buChar char="•"/>
              <a:defRPr/>
            </a:pPr>
            <a:r>
              <a:rPr lang="en-US" sz="1200" kern="0">
                <a:solidFill>
                  <a:srgbClr val="0C0F22"/>
                </a:solidFill>
                <a:latin typeface="Arial"/>
                <a:ea typeface="+mn-lt"/>
                <a:cs typeface="Arial"/>
              </a:rPr>
              <a:t>Healthcare workers poor index of suspicion</a:t>
            </a:r>
          </a:p>
          <a:p>
            <a:pPr marL="171450" indent="-171450" defTabSz="914446">
              <a:buFont typeface="Arial"/>
              <a:buChar char="•"/>
              <a:defRPr/>
            </a:pPr>
            <a:r>
              <a:rPr lang="en-US" sz="1200" kern="0">
                <a:solidFill>
                  <a:srgbClr val="0C0F22"/>
                </a:solidFill>
                <a:latin typeface="Arial"/>
                <a:ea typeface="Calibri" panose="020F0502020204030204"/>
                <a:cs typeface="Arial"/>
              </a:rPr>
              <a:t>Poorly coordinated surveillance in the health facilities</a:t>
            </a:r>
          </a:p>
          <a:p>
            <a:pPr marL="171450" indent="-171450" defTabSz="914446">
              <a:buFont typeface="Arial"/>
              <a:buChar char="•"/>
              <a:defRPr/>
            </a:pPr>
            <a:endParaRPr lang="en-US" sz="1200" kern="0">
              <a:solidFill>
                <a:srgbClr val="0C0F22"/>
              </a:solidFill>
              <a:latin typeface="Arial"/>
              <a:ea typeface="Calibri" panose="020F0502020204030204"/>
              <a:cs typeface="Arial"/>
            </a:endParaRPr>
          </a:p>
          <a:p>
            <a:pPr defTabSz="914446">
              <a:defRPr/>
            </a:pPr>
            <a:r>
              <a:rPr lang="en-US" sz="1200" b="1" kern="0">
                <a:solidFill>
                  <a:srgbClr val="0C0F22"/>
                </a:solidFill>
                <a:latin typeface="Arial"/>
                <a:ea typeface="Calibri" panose="020F0502020204030204"/>
                <a:cs typeface="Arial"/>
              </a:rPr>
              <a:t>ENABLERS</a:t>
            </a:r>
          </a:p>
          <a:p>
            <a:pPr marL="171450" indent="-171450" defTabSz="914446">
              <a:buFont typeface="Arial"/>
              <a:buChar char="•"/>
              <a:defRPr/>
            </a:pPr>
            <a:r>
              <a:rPr lang="en-US" sz="1200" kern="0">
                <a:solidFill>
                  <a:srgbClr val="0C0F22"/>
                </a:solidFill>
                <a:latin typeface="Arial"/>
                <a:ea typeface="Calibri" panose="020F0502020204030204"/>
                <a:cs typeface="Arial"/>
              </a:rPr>
              <a:t>Availability of CPHL in Lagos</a:t>
            </a:r>
            <a:endParaRPr lang="en-US" sz="1200" kern="0">
              <a:solidFill>
                <a:srgbClr val="000000"/>
              </a:solidFill>
              <a:latin typeface="Arial"/>
              <a:ea typeface="Calibri" panose="020F0502020204030204"/>
              <a:cs typeface="Arial"/>
            </a:endParaRPr>
          </a:p>
          <a:p>
            <a:pPr defTabSz="914446">
              <a:defRPr/>
            </a:pPr>
            <a:endParaRPr lang="en-US" sz="1200" b="1" kern="0">
              <a:solidFill>
                <a:srgbClr val="0C0F22"/>
              </a:solidFill>
              <a:latin typeface="Arial"/>
              <a:ea typeface="Calibri" panose="020F0502020204030204"/>
              <a:cs typeface="Arial"/>
            </a:endParaRPr>
          </a:p>
        </p:txBody>
      </p:sp>
      <p:sp>
        <p:nvSpPr>
          <p:cNvPr id="27" name="Rounded Rectangle 63">
            <a:extLst>
              <a:ext uri="{FF2B5EF4-FFF2-40B4-BE49-F238E27FC236}">
                <a16:creationId xmlns:a16="http://schemas.microsoft.com/office/drawing/2014/main" id="{ABB9D014-1F8E-9CD7-ECB4-7144FF20EDA8}"/>
              </a:ext>
            </a:extLst>
          </p:cNvPr>
          <p:cNvSpPr/>
          <p:nvPr/>
        </p:nvSpPr>
        <p:spPr>
          <a:xfrm>
            <a:off x="5231421" y="3701487"/>
            <a:ext cx="2915526" cy="2685604"/>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solidFill>
                  <a:srgbClr val="0C0F22"/>
                </a:solidFill>
              </a:defRPr>
            </a:pPr>
            <a:r>
              <a:rPr lang="en-US" sz="1200" b="1" kern="0">
                <a:solidFill>
                  <a:srgbClr val="0F0F0F"/>
                </a:solidFill>
                <a:latin typeface="Arial"/>
                <a:cs typeface="Arial"/>
              </a:rPr>
              <a:t>BOTTLENECKS</a:t>
            </a:r>
            <a:endParaRPr lang="en-US">
              <a:solidFill>
                <a:srgbClr val="0C0F22"/>
              </a:solidFill>
              <a:latin typeface="Arial"/>
              <a:cs typeface="Arial"/>
            </a:endParaRPr>
          </a:p>
          <a:p>
            <a:pPr marL="171450" indent="-171450" defTabSz="914446">
              <a:buFont typeface="Arial"/>
              <a:buChar char="•"/>
              <a:defRPr>
                <a:solidFill>
                  <a:srgbClr val="0C0F22"/>
                </a:solidFill>
              </a:defRPr>
            </a:pPr>
            <a:r>
              <a:rPr lang="en-US" sz="1200" kern="0">
                <a:latin typeface="Arial"/>
                <a:cs typeface="Arial"/>
              </a:rPr>
              <a:t>Poor communication between state and NCDC</a:t>
            </a:r>
            <a:endParaRPr lang="en-US">
              <a:latin typeface="Arial"/>
              <a:cs typeface="Arial"/>
            </a:endParaRPr>
          </a:p>
          <a:p>
            <a:pPr defTabSz="914446">
              <a:defRPr>
                <a:solidFill>
                  <a:srgbClr val="0C0F22"/>
                </a:solidFill>
              </a:defRPr>
            </a:pPr>
            <a:endParaRPr lang="en-US" sz="1200" kern="0">
              <a:latin typeface="Arial"/>
              <a:cs typeface="Arial"/>
            </a:endParaRPr>
          </a:p>
          <a:p>
            <a:pPr defTabSz="914446">
              <a:defRPr>
                <a:solidFill>
                  <a:srgbClr val="0C0F22"/>
                </a:solidFill>
              </a:defRPr>
            </a:pPr>
            <a:r>
              <a:rPr lang="en-US" sz="1200" b="1" kern="0">
                <a:latin typeface="Arial"/>
                <a:cs typeface="Arial"/>
              </a:rPr>
              <a:t>ENABLERS</a:t>
            </a:r>
            <a:endParaRPr lang="en-US">
              <a:latin typeface="Calibri" panose="020F0502020204030204"/>
              <a:ea typeface="Calibri" panose="020F0502020204030204"/>
              <a:cs typeface="Calibri" panose="020F0502020204030204"/>
            </a:endParaRPr>
          </a:p>
          <a:p>
            <a:pPr marL="171450" indent="-171450" defTabSz="914446">
              <a:buFont typeface="Arial"/>
              <a:buChar char="•"/>
              <a:defRPr>
                <a:solidFill>
                  <a:srgbClr val="0C0F22"/>
                </a:solidFill>
              </a:defRPr>
            </a:pPr>
            <a:r>
              <a:rPr lang="en-US" sz="1200" kern="0">
                <a:latin typeface="Arial"/>
                <a:cs typeface="Arial"/>
              </a:rPr>
              <a:t>Ability to culture </a:t>
            </a:r>
            <a:r>
              <a:rPr lang="en-US" sz="1200" i="1" kern="0">
                <a:latin typeface="Arial"/>
                <a:cs typeface="Arial"/>
              </a:rPr>
              <a:t>Corynebacterium spp.</a:t>
            </a:r>
            <a:endParaRPr lang="en-US" sz="1200" kern="0">
              <a:solidFill>
                <a:srgbClr val="000000"/>
              </a:solidFill>
              <a:latin typeface="Arial"/>
              <a:cs typeface="Arial"/>
            </a:endParaRPr>
          </a:p>
          <a:p>
            <a:pPr marL="171450" indent="-171450" defTabSz="914446">
              <a:buFont typeface="Arial"/>
              <a:buChar char="•"/>
              <a:defRPr>
                <a:solidFill>
                  <a:srgbClr val="0C0F22"/>
                </a:solidFill>
              </a:defRPr>
            </a:pPr>
            <a:r>
              <a:rPr lang="en-US" sz="1200" kern="0">
                <a:latin typeface="Arial"/>
                <a:cs typeface="Arial"/>
              </a:rPr>
              <a:t>Proactiveness of clinicians to report cases to SMOH and NCDC</a:t>
            </a:r>
            <a:endParaRPr lang="en-US" sz="1200" kern="0">
              <a:solidFill>
                <a:srgbClr val="000000"/>
              </a:solidFill>
              <a:latin typeface="Arial"/>
              <a:cs typeface="Arial"/>
            </a:endParaRPr>
          </a:p>
          <a:p>
            <a:pPr algn="ctr" defTabSz="914446">
              <a:defRPr>
                <a:solidFill>
                  <a:srgbClr val="0C0F22"/>
                </a:solidFill>
              </a:defRPr>
            </a:pPr>
            <a:endParaRPr lang="en-US" sz="1200" i="1" kern="0">
              <a:latin typeface="Arial"/>
              <a:cs typeface="Arial"/>
            </a:endParaRPr>
          </a:p>
          <a:p>
            <a:pPr algn="ctr" defTabSz="914446">
              <a:defRPr>
                <a:solidFill>
                  <a:srgbClr val="0C0F22"/>
                </a:solidFill>
              </a:defRPr>
            </a:pPr>
            <a:endParaRPr lang="en-US" sz="1200" b="1" kern="0">
              <a:latin typeface="Arial"/>
              <a:cs typeface="Arial"/>
            </a:endParaRPr>
          </a:p>
        </p:txBody>
      </p:sp>
      <p:sp>
        <p:nvSpPr>
          <p:cNvPr id="29" name="TextBox 28">
            <a:extLst>
              <a:ext uri="{FF2B5EF4-FFF2-40B4-BE49-F238E27FC236}">
                <a16:creationId xmlns:a16="http://schemas.microsoft.com/office/drawing/2014/main" id="{569E22FF-8090-4FFE-03D3-7FCDCE11CB55}"/>
              </a:ext>
            </a:extLst>
          </p:cNvPr>
          <p:cNvSpPr txBox="1"/>
          <p:nvPr/>
        </p:nvSpPr>
        <p:spPr>
          <a:xfrm>
            <a:off x="677027" y="1559277"/>
            <a:ext cx="1020750"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TARGET</a:t>
            </a:r>
          </a:p>
        </p:txBody>
      </p:sp>
      <p:sp>
        <p:nvSpPr>
          <p:cNvPr id="30" name="TextBox 29">
            <a:extLst>
              <a:ext uri="{FF2B5EF4-FFF2-40B4-BE49-F238E27FC236}">
                <a16:creationId xmlns:a16="http://schemas.microsoft.com/office/drawing/2014/main" id="{5EBFD849-DEAB-61FB-9F24-9411AA0AD8F6}"/>
              </a:ext>
            </a:extLst>
          </p:cNvPr>
          <p:cNvSpPr txBox="1"/>
          <p:nvPr/>
        </p:nvSpPr>
        <p:spPr>
          <a:xfrm>
            <a:off x="677027" y="2332095"/>
            <a:ext cx="1223739" cy="276999"/>
          </a:xfrm>
          <a:prstGeom prst="rect">
            <a:avLst/>
          </a:prstGeom>
          <a:noFill/>
        </p:spPr>
        <p:txBody>
          <a:bodyPr wrap="square">
            <a:spAutoFit/>
          </a:bodyPr>
          <a:lstStyle/>
          <a:p>
            <a:pPr defTabSz="914446">
              <a:defRPr/>
            </a:pPr>
            <a:r>
              <a:rPr lang="en-US" sz="1200" b="1">
                <a:solidFill>
                  <a:schemeClr val="tx2"/>
                </a:solidFill>
                <a:latin typeface="Arial" panose="020B0604020202020204" pitchFamily="34" charset="0"/>
                <a:cs typeface="Arial" panose="020B0604020202020204" pitchFamily="34" charset="0"/>
              </a:rPr>
              <a:t>TIMELINE</a:t>
            </a:r>
          </a:p>
        </p:txBody>
      </p:sp>
      <p:sp>
        <p:nvSpPr>
          <p:cNvPr id="36" name="Rounded Rectangle 75">
            <a:extLst>
              <a:ext uri="{FF2B5EF4-FFF2-40B4-BE49-F238E27FC236}">
                <a16:creationId xmlns:a16="http://schemas.microsoft.com/office/drawing/2014/main" id="{2E919328-8806-5FF2-5744-B886A096B5ED}"/>
              </a:ext>
            </a:extLst>
          </p:cNvPr>
          <p:cNvSpPr/>
          <p:nvPr/>
        </p:nvSpPr>
        <p:spPr>
          <a:xfrm>
            <a:off x="8363632" y="3708405"/>
            <a:ext cx="2865696" cy="2658982"/>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defTabSz="914446">
              <a:defRPr>
                <a:solidFill>
                  <a:srgbClr val="0C0F22"/>
                </a:solidFill>
              </a:defRPr>
            </a:pPr>
            <a:r>
              <a:rPr lang="en-US" sz="1200" b="1" kern="0">
                <a:solidFill>
                  <a:srgbClr val="0F0F0F"/>
                </a:solidFill>
                <a:latin typeface="Arial"/>
                <a:ea typeface="+mn-lt"/>
                <a:cs typeface="Arial"/>
              </a:rPr>
              <a:t>BOTTLENECKS</a:t>
            </a:r>
            <a:endParaRPr lang="en-US" sz="1200" kern="0">
              <a:solidFill>
                <a:srgbClr val="0C0F22"/>
              </a:solidFill>
              <a:latin typeface="Arial"/>
              <a:ea typeface="+mn-lt"/>
              <a:cs typeface="Arial"/>
            </a:endParaRPr>
          </a:p>
          <a:p>
            <a:pPr marL="171450" indent="-171450" defTabSz="914446">
              <a:buFont typeface="Arial"/>
              <a:buChar char="•"/>
              <a:defRPr>
                <a:solidFill>
                  <a:srgbClr val="0C0F22"/>
                </a:solidFill>
              </a:defRPr>
            </a:pPr>
            <a:r>
              <a:rPr lang="en-US" sz="1200" kern="0">
                <a:latin typeface="Arial"/>
                <a:ea typeface="+mn-lt"/>
                <a:cs typeface="Arial"/>
              </a:rPr>
              <a:t>Non-availability of DAT in country</a:t>
            </a:r>
          </a:p>
          <a:p>
            <a:pPr marL="171450" indent="-171450" defTabSz="914446">
              <a:buFont typeface="Arial"/>
              <a:buChar char="•"/>
              <a:defRPr>
                <a:solidFill>
                  <a:srgbClr val="0C0F22"/>
                </a:solidFill>
              </a:defRPr>
            </a:pPr>
            <a:r>
              <a:rPr lang="en-US" sz="1200" kern="0">
                <a:latin typeface="Arial"/>
                <a:cs typeface="Arial"/>
              </a:rPr>
              <a:t>Delay in NAFDAC clearance for DAT</a:t>
            </a:r>
            <a:endParaRPr lang="en-US" sz="1200" kern="0">
              <a:solidFill>
                <a:srgbClr val="000000"/>
              </a:solidFill>
              <a:latin typeface="Arial"/>
              <a:cs typeface="Arial"/>
            </a:endParaRPr>
          </a:p>
          <a:p>
            <a:pPr marL="171450" indent="-171450" defTabSz="914446">
              <a:buFont typeface="Arial"/>
              <a:buChar char="•"/>
              <a:defRPr>
                <a:solidFill>
                  <a:srgbClr val="0C0F22"/>
                </a:solidFill>
              </a:defRPr>
            </a:pPr>
            <a:r>
              <a:rPr lang="en-US" sz="1200" kern="0">
                <a:latin typeface="Arial"/>
                <a:ea typeface="Calibri"/>
                <a:cs typeface="Arial"/>
              </a:rPr>
              <a:t>No national guidance on diphtheria surveillance and outbreak response (vaccination, DAT use, etc.)</a:t>
            </a:r>
            <a:endParaRPr lang="en-US">
              <a:ea typeface="Calibri" panose="020F0502020204030204"/>
              <a:cs typeface="Calibri" panose="020F0502020204030204"/>
            </a:endParaRPr>
          </a:p>
          <a:p>
            <a:pPr defTabSz="914446">
              <a:defRPr>
                <a:solidFill>
                  <a:srgbClr val="0C0F22"/>
                </a:solidFill>
              </a:defRPr>
            </a:pPr>
            <a:endParaRPr lang="en-US" sz="1200" kern="0">
              <a:latin typeface="Arial"/>
              <a:ea typeface="Calibri"/>
              <a:cs typeface="Arial"/>
            </a:endParaRPr>
          </a:p>
        </p:txBody>
      </p:sp>
      <p:sp>
        <p:nvSpPr>
          <p:cNvPr id="39" name="Oval 38">
            <a:extLst>
              <a:ext uri="{FF2B5EF4-FFF2-40B4-BE49-F238E27FC236}">
                <a16:creationId xmlns:a16="http://schemas.microsoft.com/office/drawing/2014/main" id="{030E9A6B-0F1F-F1A3-71B4-B894F83D885A}"/>
              </a:ext>
            </a:extLst>
          </p:cNvPr>
          <p:cNvSpPr/>
          <p:nvPr/>
        </p:nvSpPr>
        <p:spPr>
          <a:xfrm>
            <a:off x="1884237" y="2089567"/>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40" name="Picture 39">
            <a:extLst>
              <a:ext uri="{FF2B5EF4-FFF2-40B4-BE49-F238E27FC236}">
                <a16:creationId xmlns:a16="http://schemas.microsoft.com/office/drawing/2014/main" id="{DCF63125-7902-4A53-1316-6E0C43751F3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87933" y="2251928"/>
            <a:ext cx="320021" cy="356250"/>
          </a:xfrm>
          <a:prstGeom prst="rect">
            <a:avLst/>
          </a:prstGeom>
        </p:spPr>
      </p:pic>
      <p:sp>
        <p:nvSpPr>
          <p:cNvPr id="52" name="# DAYS">
            <a:extLst>
              <a:ext uri="{FF2B5EF4-FFF2-40B4-BE49-F238E27FC236}">
                <a16:creationId xmlns:a16="http://schemas.microsoft.com/office/drawing/2014/main" id="{F28265A6-C650-65DD-D0FB-EDB9D9CDA81C}"/>
              </a:ext>
            </a:extLst>
          </p:cNvPr>
          <p:cNvSpPr txBox="1"/>
          <p:nvPr/>
        </p:nvSpPr>
        <p:spPr>
          <a:xfrm>
            <a:off x="5427655" y="2137047"/>
            <a:ext cx="1815560" cy="5847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defTabSz="914446">
              <a:defRPr/>
            </a:pPr>
            <a:r>
              <a:rPr lang="en-US" sz="1600">
                <a:latin typeface="Arial"/>
                <a:cs typeface="Arial"/>
              </a:rPr>
              <a:t> State 1: 1 day</a:t>
            </a:r>
          </a:p>
          <a:p>
            <a:pPr defTabSz="914446">
              <a:defRPr/>
            </a:pPr>
            <a:r>
              <a:rPr lang="en-US" sz="1600">
                <a:latin typeface="Arial"/>
                <a:cs typeface="Arial"/>
              </a:rPr>
              <a:t>State 2: 109 days </a:t>
            </a:r>
            <a:endParaRPr sz="1600">
              <a:latin typeface="Arial"/>
              <a:cs typeface="Arial"/>
            </a:endParaRPr>
          </a:p>
        </p:txBody>
      </p:sp>
      <p:sp>
        <p:nvSpPr>
          <p:cNvPr id="3" name="Title 10">
            <a:extLst>
              <a:ext uri="{FF2B5EF4-FFF2-40B4-BE49-F238E27FC236}">
                <a16:creationId xmlns:a16="http://schemas.microsoft.com/office/drawing/2014/main" id="{1854E7FC-A3EA-F3C6-D82F-739B4C3F75D4}"/>
              </a:ext>
            </a:extLst>
          </p:cNvPr>
          <p:cNvSpPr txBox="1">
            <a:spLocks/>
          </p:cNvSpPr>
          <p:nvPr/>
        </p:nvSpPr>
        <p:spPr>
          <a:xfrm>
            <a:off x="293541" y="337895"/>
            <a:ext cx="11579087" cy="132556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4000" b="1" kern="1200">
                <a:solidFill>
                  <a:srgbClr val="3D9D45"/>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a:ln>
                  <a:noFill/>
                </a:ln>
                <a:solidFill>
                  <a:srgbClr val="3BB041"/>
                </a:solidFill>
                <a:effectLst/>
                <a:uLnTx/>
                <a:uFillTx/>
                <a:latin typeface="Arial" panose="020B0604020202020204" pitchFamily="34" charset="0"/>
                <a:ea typeface="+mj-ea"/>
                <a:cs typeface="Arial" panose="020B0604020202020204" pitchFamily="34" charset="0"/>
              </a:rPr>
              <a:t>Diphtheria in 2 states | Nigeria </a:t>
            </a:r>
          </a:p>
        </p:txBody>
      </p:sp>
      <p:sp>
        <p:nvSpPr>
          <p:cNvPr id="14" name="TextBox 13">
            <a:extLst>
              <a:ext uri="{FF2B5EF4-FFF2-40B4-BE49-F238E27FC236}">
                <a16:creationId xmlns:a16="http://schemas.microsoft.com/office/drawing/2014/main" id="{350ACA85-878C-C87C-5631-AC34CF88606C}"/>
              </a:ext>
            </a:extLst>
          </p:cNvPr>
          <p:cNvSpPr txBox="1"/>
          <p:nvPr/>
        </p:nvSpPr>
        <p:spPr>
          <a:xfrm>
            <a:off x="679474" y="3707577"/>
            <a:ext cx="1367720"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&amp; ENABLERS</a:t>
            </a:r>
          </a:p>
        </p:txBody>
      </p:sp>
    </p:spTree>
    <p:extLst>
      <p:ext uri="{BB962C8B-B14F-4D97-AF65-F5344CB8AC3E}">
        <p14:creationId xmlns:p14="http://schemas.microsoft.com/office/powerpoint/2010/main" val="1618432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4" name="Text Placeholder 4">
            <a:extLst>
              <a:ext uri="{FF2B5EF4-FFF2-40B4-BE49-F238E27FC236}">
                <a16:creationId xmlns:a16="http://schemas.microsoft.com/office/drawing/2014/main" id="{ABEB5661-E0B3-5A6D-9E22-B0ED1A97D8F7}"/>
              </a:ext>
            </a:extLst>
          </p:cNvPr>
          <p:cNvSpPr txBox="1">
            <a:spLocks/>
          </p:cNvSpPr>
          <p:nvPr/>
        </p:nvSpPr>
        <p:spPr>
          <a:xfrm>
            <a:off x="5975079" y="2213980"/>
            <a:ext cx="5180595" cy="3034724"/>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Identify bottlenecks/enablers for </a:t>
            </a:r>
            <a:r>
              <a:rPr kumimoji="0" lang="en-US" sz="2200" b="0" i="0" u="sng" strike="noStrike" kern="1200" cap="none" spc="0" normalizeH="0" baseline="0" noProof="0">
                <a:ln>
                  <a:noFill/>
                </a:ln>
                <a:solidFill>
                  <a:srgbClr val="384D56"/>
                </a:solidFill>
                <a:effectLst/>
                <a:uLnTx/>
                <a:uFillTx/>
                <a:latin typeface="Arial" panose="020B0604020202020204" pitchFamily="34" charset="0"/>
                <a:ea typeface="+mn-ea"/>
                <a:cs typeface="+mn-cs"/>
              </a:rPr>
              <a:t>each</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7-1-7 interval</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Use narratives from data collection</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Hold participatory sessions with those involved in initial investigation and early response</a:t>
            </a:r>
          </a:p>
        </p:txBody>
      </p:sp>
      <p:pic>
        <p:nvPicPr>
          <p:cNvPr id="37" name="Picture 36">
            <a:extLst>
              <a:ext uri="{FF2B5EF4-FFF2-40B4-BE49-F238E27FC236}">
                <a16:creationId xmlns:a16="http://schemas.microsoft.com/office/drawing/2014/main" id="{5EF81455-981F-8F7F-28FB-44A73661DAAA}"/>
              </a:ext>
            </a:extLst>
          </p:cNvPr>
          <p:cNvPicPr>
            <a:picLocks noChangeAspect="1"/>
          </p:cNvPicPr>
          <p:nvPr/>
        </p:nvPicPr>
        <p:blipFill rotWithShape="1">
          <a:blip r:embed="rId3"/>
          <a:srcRect t="5895"/>
          <a:stretch/>
        </p:blipFill>
        <p:spPr>
          <a:xfrm>
            <a:off x="602066" y="2108200"/>
            <a:ext cx="5042949" cy="3238500"/>
          </a:xfrm>
          <a:prstGeom prst="rect">
            <a:avLst/>
          </a:prstGeom>
          <a:ln w="38100">
            <a:noFill/>
          </a:ln>
        </p:spPr>
      </p:pic>
      <p:sp>
        <p:nvSpPr>
          <p:cNvPr id="39" name="TextBox 38">
            <a:extLst>
              <a:ext uri="{FF2B5EF4-FFF2-40B4-BE49-F238E27FC236}">
                <a16:creationId xmlns:a16="http://schemas.microsoft.com/office/drawing/2014/main" id="{5154ED3D-F271-A56A-9F35-B541FA245000}"/>
              </a:ext>
            </a:extLst>
          </p:cNvPr>
          <p:cNvSpPr txBox="1"/>
          <p:nvPr/>
        </p:nvSpPr>
        <p:spPr>
          <a:xfrm>
            <a:off x="721128" y="5242261"/>
            <a:ext cx="1837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628393"/>
                </a:solidFill>
                <a:effectLst/>
                <a:uLnTx/>
                <a:uFillTx/>
                <a:latin typeface="Calibri" panose="020F0502020204030204"/>
                <a:ea typeface="+mn-ea"/>
                <a:cs typeface="+mn-cs"/>
              </a:rPr>
              <a:t>7-1-7 Assessment Tool</a:t>
            </a:r>
          </a:p>
        </p:txBody>
      </p:sp>
      <p:sp>
        <p:nvSpPr>
          <p:cNvPr id="4" name="Rectangle: Rounded Corners 3">
            <a:extLst>
              <a:ext uri="{FF2B5EF4-FFF2-40B4-BE49-F238E27FC236}">
                <a16:creationId xmlns:a16="http://schemas.microsoft.com/office/drawing/2014/main" id="{68170F1B-45EC-8C52-DF2C-766793EAE625}"/>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Identify bottlenecks and enablers</a:t>
            </a:r>
          </a:p>
        </p:txBody>
      </p:sp>
      <p:sp>
        <p:nvSpPr>
          <p:cNvPr id="6" name="Oval 5">
            <a:extLst>
              <a:ext uri="{FF2B5EF4-FFF2-40B4-BE49-F238E27FC236}">
                <a16:creationId xmlns:a16="http://schemas.microsoft.com/office/drawing/2014/main" id="{AEC96FC4-D998-2A22-DB7B-3DB137761ED1}"/>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92578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2C3FC-933D-B78E-ED2B-1E78D09677E7}"/>
            </a:ext>
          </a:extLst>
        </p:cNvPr>
        <p:cNvGrpSpPr/>
        <p:nvPr/>
      </p:nvGrpSpPr>
      <p:grpSpPr>
        <a:xfrm>
          <a:off x="0" y="0"/>
          <a:ext cx="0" cy="0"/>
          <a:chOff x="0" y="0"/>
          <a:chExt cx="0" cy="0"/>
        </a:xfrm>
      </p:grpSpPr>
      <p:sp>
        <p:nvSpPr>
          <p:cNvPr id="14" name="Rounded Rectangle 13">
            <a:extLst>
              <a:ext uri="{FF2B5EF4-FFF2-40B4-BE49-F238E27FC236}">
                <a16:creationId xmlns:a16="http://schemas.microsoft.com/office/drawing/2014/main" id="{46A22C5F-CBA6-F388-DD70-D0467D81280A}"/>
              </a:ext>
            </a:extLst>
          </p:cNvPr>
          <p:cNvSpPr/>
          <p:nvPr/>
        </p:nvSpPr>
        <p:spPr>
          <a:xfrm>
            <a:off x="5757316" y="5275202"/>
            <a:ext cx="605478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84D56"/>
                </a:solidFill>
                <a:effectLst/>
                <a:uLnTx/>
                <a:uFillTx/>
                <a:latin typeface="Arial"/>
                <a:ea typeface="+mn-ea"/>
                <a:cs typeface="Arial"/>
              </a:rPr>
              <a:t>            Vague and non-actionable bottlenecks are a </a:t>
            </a:r>
            <a:r>
              <a:rPr kumimoji="0" lang="en-US" sz="2000" b="1" i="0" u="none" strike="noStrike" kern="1200" cap="none" spc="0" normalizeH="0" baseline="0" noProof="0">
                <a:ln>
                  <a:noFill/>
                </a:ln>
                <a:solidFill>
                  <a:srgbClr val="384D56"/>
                </a:solidFill>
                <a:effectLst/>
                <a:uLnTx/>
                <a:uFillTx/>
                <a:latin typeface="Arial"/>
                <a:ea typeface="+mn-ea"/>
                <a:cs typeface="Arial"/>
              </a:rPr>
              <a:t>common challenge</a:t>
            </a:r>
          </a:p>
        </p:txBody>
      </p:sp>
      <p:sp>
        <p:nvSpPr>
          <p:cNvPr id="2" name="Text Placeholder 4">
            <a:extLst>
              <a:ext uri="{FF2B5EF4-FFF2-40B4-BE49-F238E27FC236}">
                <a16:creationId xmlns:a16="http://schemas.microsoft.com/office/drawing/2014/main" id="{2B8FB31E-9703-BA7F-C789-304594193481}"/>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EFC0ED4C-E046-389F-43AD-B97DD48D3B5B}"/>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6CA06DBA-1E54-C8E4-C2B0-77D117D8384C}"/>
              </a:ext>
            </a:extLst>
          </p:cNvPr>
          <p:cNvSpPr txBox="1">
            <a:spLocks/>
          </p:cNvSpPr>
          <p:nvPr/>
        </p:nvSpPr>
        <p:spPr>
          <a:xfrm>
            <a:off x="476414" y="1684932"/>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Selected bottlenecks should…</a:t>
            </a: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11" name="Text Placeholder 4">
            <a:extLst>
              <a:ext uri="{FF2B5EF4-FFF2-40B4-BE49-F238E27FC236}">
                <a16:creationId xmlns:a16="http://schemas.microsoft.com/office/drawing/2014/main" id="{1DA46846-362E-7406-3476-99B7EF8ADAA7}"/>
              </a:ext>
            </a:extLst>
          </p:cNvPr>
          <p:cNvSpPr txBox="1">
            <a:spLocks/>
          </p:cNvSpPr>
          <p:nvPr/>
        </p:nvSpPr>
        <p:spPr>
          <a:xfrm>
            <a:off x="572775" y="2379573"/>
            <a:ext cx="10582086" cy="240554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Be specific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Be actionable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Identify root causes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8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Focus on system-level</a:t>
            </a:r>
          </a:p>
        </p:txBody>
      </p:sp>
      <p:cxnSp>
        <p:nvCxnSpPr>
          <p:cNvPr id="15" name="Straight Connector 14">
            <a:extLst>
              <a:ext uri="{FF2B5EF4-FFF2-40B4-BE49-F238E27FC236}">
                <a16:creationId xmlns:a16="http://schemas.microsoft.com/office/drawing/2014/main" id="{0BD3E852-D291-8602-CED0-A8887FFC70B2}"/>
              </a:ext>
            </a:extLst>
          </p:cNvPr>
          <p:cNvCxnSpPr/>
          <p:nvPr/>
        </p:nvCxnSpPr>
        <p:spPr>
          <a:xfrm>
            <a:off x="5503027" y="1578129"/>
            <a:ext cx="0" cy="462675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descr="Checkbox Crossed outline">
            <a:extLst>
              <a:ext uri="{FF2B5EF4-FFF2-40B4-BE49-F238E27FC236}">
                <a16:creationId xmlns:a16="http://schemas.microsoft.com/office/drawing/2014/main" id="{34439A9A-0247-5A85-F78B-A7D5B566C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30469" y="2157599"/>
            <a:ext cx="769441" cy="769441"/>
          </a:xfrm>
          <a:prstGeom prst="rect">
            <a:avLst/>
          </a:prstGeom>
        </p:spPr>
      </p:pic>
      <p:sp>
        <p:nvSpPr>
          <p:cNvPr id="18" name="Text Placeholder 4">
            <a:extLst>
              <a:ext uri="{FF2B5EF4-FFF2-40B4-BE49-F238E27FC236}">
                <a16:creationId xmlns:a16="http://schemas.microsoft.com/office/drawing/2014/main" id="{C6CD8C41-5E8B-5098-52D6-EDB55B84CC4B}"/>
              </a:ext>
            </a:extLst>
          </p:cNvPr>
          <p:cNvSpPr txBox="1">
            <a:spLocks/>
          </p:cNvSpPr>
          <p:nvPr/>
        </p:nvSpPr>
        <p:spPr>
          <a:xfrm>
            <a:off x="5823467" y="1683962"/>
            <a:ext cx="5269142"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Examples</a:t>
            </a:r>
            <a:r>
              <a:rPr kumimoji="0" lang="en-US" sz="2200" b="1" i="0" u="none" strike="noStrike" kern="1200" cap="none" spc="0" normalizeH="0" noProof="0">
                <a:ln>
                  <a:noFill/>
                </a:ln>
                <a:solidFill>
                  <a:srgbClr val="618393"/>
                </a:solidFill>
                <a:effectLst/>
                <a:uLnTx/>
                <a:uFillTx/>
                <a:latin typeface="Arial" panose="020B0604020202020204" pitchFamily="34" charset="0"/>
                <a:ea typeface="+mn-ea"/>
                <a:cs typeface="+mn-cs"/>
              </a:rPr>
              <a:t> of bottlenecks</a:t>
            </a: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pic>
        <p:nvPicPr>
          <p:cNvPr id="20" name="Graphic 19">
            <a:extLst>
              <a:ext uri="{FF2B5EF4-FFF2-40B4-BE49-F238E27FC236}">
                <a16:creationId xmlns:a16="http://schemas.microsoft.com/office/drawing/2014/main" id="{6310E9C8-61F3-EC11-239A-56C36748F3E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98714" y="2748330"/>
            <a:ext cx="832949" cy="832949"/>
          </a:xfrm>
          <a:prstGeom prst="rect">
            <a:avLst/>
          </a:prstGeom>
        </p:spPr>
      </p:pic>
      <p:sp>
        <p:nvSpPr>
          <p:cNvPr id="22" name="TextBox 21">
            <a:extLst>
              <a:ext uri="{FF2B5EF4-FFF2-40B4-BE49-F238E27FC236}">
                <a16:creationId xmlns:a16="http://schemas.microsoft.com/office/drawing/2014/main" id="{BB1B6C27-78FD-D2D0-8F3B-02C274C5C67A}"/>
              </a:ext>
            </a:extLst>
          </p:cNvPr>
          <p:cNvSpPr txBox="1"/>
          <p:nvPr/>
        </p:nvSpPr>
        <p:spPr>
          <a:xfrm>
            <a:off x="6565902" y="2326877"/>
            <a:ext cx="533399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Specimen transport delay</a:t>
            </a:r>
          </a:p>
        </p:txBody>
      </p:sp>
      <p:sp>
        <p:nvSpPr>
          <p:cNvPr id="24" name="TextBox 23">
            <a:extLst>
              <a:ext uri="{FF2B5EF4-FFF2-40B4-BE49-F238E27FC236}">
                <a16:creationId xmlns:a16="http://schemas.microsoft.com/office/drawing/2014/main" id="{321CBA47-B5D3-647D-6340-E1A7A6545FA7}"/>
              </a:ext>
            </a:extLst>
          </p:cNvPr>
          <p:cNvSpPr txBox="1"/>
          <p:nvPr/>
        </p:nvSpPr>
        <p:spPr>
          <a:xfrm>
            <a:off x="6565902" y="3827998"/>
            <a:ext cx="5333998"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Risk communication delay</a:t>
            </a:r>
          </a:p>
        </p:txBody>
      </p:sp>
      <p:sp>
        <p:nvSpPr>
          <p:cNvPr id="25" name="Rounded Rectangle 24">
            <a:extLst>
              <a:ext uri="{FF2B5EF4-FFF2-40B4-BE49-F238E27FC236}">
                <a16:creationId xmlns:a16="http://schemas.microsoft.com/office/drawing/2014/main" id="{518A694D-3DA8-EBC2-BAD0-D80442610E38}"/>
              </a:ext>
            </a:extLst>
          </p:cNvPr>
          <p:cNvSpPr/>
          <p:nvPr/>
        </p:nvSpPr>
        <p:spPr>
          <a:xfrm>
            <a:off x="140480" y="5275202"/>
            <a:ext cx="5164699"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84D56"/>
                </a:solidFill>
                <a:effectLst/>
                <a:uLnTx/>
                <a:uFillTx/>
                <a:latin typeface="Arial"/>
                <a:ea typeface="+mn-ea"/>
                <a:cs typeface="Arial"/>
              </a:rPr>
              <a:t>            </a:t>
            </a:r>
            <a:r>
              <a:rPr kumimoji="0" lang="en-US" sz="2000" b="1" i="0" u="none" strike="noStrike" kern="1200" cap="none" spc="0" normalizeH="0" baseline="0" noProof="0">
                <a:ln>
                  <a:noFill/>
                </a:ln>
                <a:solidFill>
                  <a:srgbClr val="384D56"/>
                </a:solidFill>
                <a:effectLst/>
                <a:uLnTx/>
                <a:uFillTx/>
                <a:latin typeface="Arial"/>
                <a:ea typeface="+mn-ea"/>
                <a:cs typeface="Arial"/>
              </a:rPr>
              <a:t>Seek out more info </a:t>
            </a:r>
            <a:r>
              <a:rPr kumimoji="0" lang="en-US" sz="2000" b="0" i="0" u="none" strike="noStrike" kern="1200" cap="none" spc="0" normalizeH="0" baseline="0" noProof="0">
                <a:ln>
                  <a:noFill/>
                </a:ln>
                <a:solidFill>
                  <a:srgbClr val="384D56"/>
                </a:solidFill>
                <a:effectLst/>
                <a:uLnTx/>
                <a:uFillTx/>
                <a:latin typeface="Arial"/>
                <a:ea typeface="+mn-ea"/>
                <a:cs typeface="Arial"/>
              </a:rPr>
              <a:t>if bottlenecks do not meet these criteria</a:t>
            </a:r>
          </a:p>
        </p:txBody>
      </p:sp>
      <p:pic>
        <p:nvPicPr>
          <p:cNvPr id="8" name="Graphic 7" descr="Warning with solid fill">
            <a:extLst>
              <a:ext uri="{FF2B5EF4-FFF2-40B4-BE49-F238E27FC236}">
                <a16:creationId xmlns:a16="http://schemas.microsoft.com/office/drawing/2014/main" id="{7DD0134D-EF07-0D79-5F04-867FAFAAF3E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26323" y="5305842"/>
            <a:ext cx="794915" cy="794915"/>
          </a:xfrm>
          <a:prstGeom prst="rect">
            <a:avLst/>
          </a:prstGeom>
        </p:spPr>
      </p:pic>
      <p:sp>
        <p:nvSpPr>
          <p:cNvPr id="7" name="TextBox 6">
            <a:extLst>
              <a:ext uri="{FF2B5EF4-FFF2-40B4-BE49-F238E27FC236}">
                <a16:creationId xmlns:a16="http://schemas.microsoft.com/office/drawing/2014/main" id="{2FB3F0E9-51CE-867F-E6BC-CF55EB3A339D}"/>
              </a:ext>
            </a:extLst>
          </p:cNvPr>
          <p:cNvSpPr txBox="1"/>
          <p:nvPr/>
        </p:nvSpPr>
        <p:spPr>
          <a:xfrm>
            <a:off x="6544340" y="2819195"/>
            <a:ext cx="5333998"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Lack of protocol/mechanism for weekend delivery of samples to national lab </a:t>
            </a:r>
          </a:p>
        </p:txBody>
      </p:sp>
      <p:sp>
        <p:nvSpPr>
          <p:cNvPr id="13" name="TextBox 12">
            <a:extLst>
              <a:ext uri="{FF2B5EF4-FFF2-40B4-BE49-F238E27FC236}">
                <a16:creationId xmlns:a16="http://schemas.microsoft.com/office/drawing/2014/main" id="{AF7D70D9-C7DF-1CF3-0F2A-8ACB47BA517B}"/>
              </a:ext>
            </a:extLst>
          </p:cNvPr>
          <p:cNvSpPr txBox="1"/>
          <p:nvPr/>
        </p:nvSpPr>
        <p:spPr>
          <a:xfrm>
            <a:off x="6534726" y="4322602"/>
            <a:ext cx="5333998"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Lack of key pre-translated materials in local languages </a:t>
            </a:r>
          </a:p>
        </p:txBody>
      </p:sp>
      <p:pic>
        <p:nvPicPr>
          <p:cNvPr id="19" name="Graphic 18" descr="Checkbox Crossed outline">
            <a:extLst>
              <a:ext uri="{FF2B5EF4-FFF2-40B4-BE49-F238E27FC236}">
                <a16:creationId xmlns:a16="http://schemas.microsoft.com/office/drawing/2014/main" id="{218B24A5-4782-7519-26E5-2EE8CCE9F7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22167" y="3676156"/>
            <a:ext cx="769441" cy="769441"/>
          </a:xfrm>
          <a:prstGeom prst="rect">
            <a:avLst/>
          </a:prstGeom>
        </p:spPr>
      </p:pic>
      <p:pic>
        <p:nvPicPr>
          <p:cNvPr id="21" name="Graphic 20">
            <a:extLst>
              <a:ext uri="{FF2B5EF4-FFF2-40B4-BE49-F238E27FC236}">
                <a16:creationId xmlns:a16="http://schemas.microsoft.com/office/drawing/2014/main" id="{7F5144B2-E1E7-B5A0-065E-96B05DE92BE7}"/>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690412" y="4242810"/>
            <a:ext cx="832949" cy="832949"/>
          </a:xfrm>
          <a:prstGeom prst="rect">
            <a:avLst/>
          </a:prstGeom>
        </p:spPr>
      </p:pic>
      <p:pic>
        <p:nvPicPr>
          <p:cNvPr id="27" name="Graphic 26" descr="Magnifying glass with solid fill">
            <a:extLst>
              <a:ext uri="{FF2B5EF4-FFF2-40B4-BE49-F238E27FC236}">
                <a16:creationId xmlns:a16="http://schemas.microsoft.com/office/drawing/2014/main" id="{6384B35B-41C1-86A0-45C2-37556AB3F6E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78260" y="5286368"/>
            <a:ext cx="914400" cy="914400"/>
          </a:xfrm>
          <a:prstGeom prst="rect">
            <a:avLst/>
          </a:prstGeom>
        </p:spPr>
      </p:pic>
      <p:cxnSp>
        <p:nvCxnSpPr>
          <p:cNvPr id="29" name="Straight Connector 28">
            <a:extLst>
              <a:ext uri="{FF2B5EF4-FFF2-40B4-BE49-F238E27FC236}">
                <a16:creationId xmlns:a16="http://schemas.microsoft.com/office/drawing/2014/main" id="{63D0593E-0605-BAE5-914B-3D5C9677A754}"/>
              </a:ext>
            </a:extLst>
          </p:cNvPr>
          <p:cNvCxnSpPr>
            <a:cxnSpLocks/>
          </p:cNvCxnSpPr>
          <p:nvPr/>
        </p:nvCxnSpPr>
        <p:spPr>
          <a:xfrm>
            <a:off x="5690412" y="3676156"/>
            <a:ext cx="612168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6C06EFDB-BDCC-D452-DE47-3405AD6F4139}"/>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Identify bottlenecks and enablers</a:t>
            </a:r>
          </a:p>
        </p:txBody>
      </p:sp>
      <p:sp>
        <p:nvSpPr>
          <p:cNvPr id="10" name="Oval 9">
            <a:extLst>
              <a:ext uri="{FF2B5EF4-FFF2-40B4-BE49-F238E27FC236}">
                <a16:creationId xmlns:a16="http://schemas.microsoft.com/office/drawing/2014/main" id="{EE13DD6F-1FFB-FAF1-2B7D-A23397636361}"/>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286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build="p"/>
      <p:bldP spid="18" grpId="0"/>
      <p:bldP spid="22" grpId="0"/>
      <p:bldP spid="24" grpId="0"/>
      <p:bldP spid="25" grpId="0" animBg="1"/>
      <p:bldP spid="7"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a:extLst>
              <a:ext uri="{FF2B5EF4-FFF2-40B4-BE49-F238E27FC236}">
                <a16:creationId xmlns:a16="http://schemas.microsoft.com/office/drawing/2014/main" id="{A0B5D2FC-391C-5E41-BAA7-2F14C6747411}"/>
              </a:ext>
            </a:extLst>
          </p:cNvPr>
          <p:cNvSpPr txBox="1">
            <a:spLocks/>
          </p:cNvSpPr>
          <p:nvPr/>
        </p:nvSpPr>
        <p:spPr>
          <a:xfrm>
            <a:off x="804957" y="1686487"/>
            <a:ext cx="7709174" cy="1573585"/>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317637" y="210152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33" name="Text Placeholder 4">
            <a:extLst>
              <a:ext uri="{FF2B5EF4-FFF2-40B4-BE49-F238E27FC236}">
                <a16:creationId xmlns:a16="http://schemas.microsoft.com/office/drawing/2014/main" id="{81A79A44-FCE1-3B44-8939-8B846D37506C}"/>
              </a:ext>
            </a:extLst>
          </p:cNvPr>
          <p:cNvSpPr txBox="1">
            <a:spLocks/>
          </p:cNvSpPr>
          <p:nvPr/>
        </p:nvSpPr>
        <p:spPr>
          <a:xfrm>
            <a:off x="448192" y="1697010"/>
            <a:ext cx="9594442"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Getting to actionable bottlenecks: try the 5 why’s approach</a:t>
            </a: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C8CAB5E8-A234-C77D-7938-7284D309A5BE}"/>
              </a:ext>
            </a:extLst>
          </p:cNvPr>
          <p:cNvSpPr txBox="1"/>
          <p:nvPr/>
        </p:nvSpPr>
        <p:spPr>
          <a:xfrm>
            <a:off x="156884" y="2295523"/>
            <a:ext cx="9041979" cy="2407326"/>
          </a:xfrm>
          <a:prstGeom prst="rect">
            <a:avLst/>
          </a:prstGeom>
          <a:noFill/>
        </p:spPr>
        <p:txBody>
          <a:bodyPr wrap="square" lIns="91440" tIns="45720" rIns="91440" bIns="45720" anchor="t">
            <a:spAutoFit/>
          </a:bodyPr>
          <a:lstStyle/>
          <a:p>
            <a:pPr marL="457200" marR="0" lvl="1" indent="0" algn="l" defTabSz="914400" rtl="0" eaLnBrk="1" fontAlgn="auto" latinLnBrk="0" hangingPunct="1">
              <a:lnSpc>
                <a:spcPct val="90000"/>
              </a:lnSpc>
              <a:spcBef>
                <a:spcPts val="500"/>
              </a:spcBef>
              <a:spcAft>
                <a:spcPts val="0"/>
              </a:spcAft>
              <a:buClr>
                <a:srgbClr val="3BB042"/>
              </a:buClr>
              <a:buSzTx/>
              <a:buFontTx/>
              <a:buNone/>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I was late to work today.</a:t>
            </a:r>
            <a:r>
              <a:rPr kumimoji="0" lang="en-US" sz="2400" b="0" i="0" u="none" strike="noStrike" kern="1200" cap="none" spc="0" normalizeH="0" noProof="0">
                <a:ln>
                  <a:noFill/>
                </a:ln>
                <a:solidFill>
                  <a:srgbClr val="394D56"/>
                </a:solidFill>
                <a:effectLst/>
                <a:uLnTx/>
                <a:uFillTx/>
                <a:latin typeface="Arial"/>
                <a:ea typeface="+mn-ea"/>
                <a:cs typeface="Arial"/>
              </a:rPr>
              <a:t> </a:t>
            </a:r>
            <a:r>
              <a:rPr kumimoji="0" lang="en-US" sz="2400" b="0" i="0" u="none" strike="noStrike" kern="1200" cap="none" spc="0" normalizeH="0" noProof="0">
                <a:ln>
                  <a:noFill/>
                </a:ln>
                <a:solidFill>
                  <a:srgbClr val="DC749F"/>
                </a:solidFill>
                <a:effectLst/>
                <a:uLnTx/>
                <a:uFillTx/>
                <a:latin typeface="Arial"/>
                <a:ea typeface="+mn-ea"/>
                <a:cs typeface="Arial"/>
              </a:rPr>
              <a:t>Why?</a:t>
            </a:r>
            <a:endParaRPr kumimoji="0" lang="en-US" sz="2400" b="0" i="0" u="none" strike="noStrike" kern="1200" cap="none" spc="0" normalizeH="0" baseline="0" noProof="0">
              <a:ln>
                <a:noFill/>
              </a:ln>
              <a:solidFill>
                <a:srgbClr val="DC749F"/>
              </a:solidFill>
              <a:effectLst/>
              <a:uLnTx/>
              <a:uFillTx/>
              <a:latin typeface="Arial"/>
              <a:ea typeface="+mn-ea"/>
              <a:cs typeface="Arial"/>
            </a:endParaRPr>
          </a:p>
          <a:p>
            <a:pPr marL="1143000" marR="0" lvl="2"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I missed the bus. </a:t>
            </a:r>
            <a:r>
              <a:rPr kumimoji="0" lang="en-US" sz="2400" b="0" i="0" u="none" strike="noStrike" kern="1200" cap="none" spc="0" normalizeH="0" baseline="0" noProof="0">
                <a:ln>
                  <a:noFill/>
                </a:ln>
                <a:solidFill>
                  <a:srgbClr val="DC749F"/>
                </a:solidFill>
                <a:effectLst/>
                <a:uLnTx/>
                <a:uFillTx/>
                <a:latin typeface="Arial"/>
                <a:ea typeface="+mn-ea"/>
                <a:cs typeface="Arial"/>
              </a:rPr>
              <a:t>Why?</a:t>
            </a:r>
            <a:endParaRPr lang="en-US" sz="2400" b="0" i="0" u="none" strike="noStrike" kern="1200" cap="none" spc="0" normalizeH="0" baseline="0" noProof="0">
              <a:ln>
                <a:noFill/>
              </a:ln>
              <a:solidFill>
                <a:srgbClr val="DC749F"/>
              </a:solidFill>
              <a:effectLst/>
              <a:uLnTx/>
              <a:uFillTx/>
              <a:latin typeface="Arial"/>
              <a:cs typeface="Arial"/>
            </a:endParaRPr>
          </a:p>
          <a:p>
            <a:pPr marL="1600200" marR="0" lvl="3"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I left the house late. </a:t>
            </a:r>
            <a:r>
              <a:rPr kumimoji="0" lang="en-US" sz="2400" b="0" i="0" u="none" strike="noStrike" kern="1200" cap="none" spc="0" normalizeH="0" baseline="0" noProof="0">
                <a:ln>
                  <a:noFill/>
                </a:ln>
                <a:solidFill>
                  <a:srgbClr val="DC749F"/>
                </a:solidFill>
                <a:effectLst/>
                <a:uLnTx/>
                <a:uFillTx/>
                <a:latin typeface="Arial"/>
                <a:ea typeface="+mn-ea"/>
                <a:cs typeface="Arial"/>
              </a:rPr>
              <a:t>Why?</a:t>
            </a:r>
            <a:endParaRPr lang="en-US" sz="2400" b="0" i="0" u="none" strike="noStrike" kern="1200" cap="none" spc="0" normalizeH="0" baseline="0" noProof="0">
              <a:ln>
                <a:noFill/>
              </a:ln>
              <a:solidFill>
                <a:srgbClr val="DC749F"/>
              </a:solidFill>
              <a:effectLst/>
              <a:uLnTx/>
              <a:uFillTx/>
              <a:latin typeface="Arial"/>
              <a:cs typeface="Arial"/>
            </a:endParaRPr>
          </a:p>
          <a:p>
            <a:pPr marL="2057400" marR="0" lvl="4"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My alarm did not go off. </a:t>
            </a:r>
            <a:r>
              <a:rPr lang="en-US" sz="2400">
                <a:solidFill>
                  <a:srgbClr val="DC749F"/>
                </a:solidFill>
                <a:latin typeface="Arial"/>
                <a:cs typeface="Arial"/>
              </a:rPr>
              <a:t>Why?</a:t>
            </a:r>
            <a:endParaRPr lang="en-US" sz="2400" b="0" i="0" u="none" strike="noStrike" kern="1200" cap="none" spc="0" normalizeH="0" baseline="0" noProof="0">
              <a:ln>
                <a:noFill/>
              </a:ln>
              <a:solidFill>
                <a:srgbClr val="DC749F"/>
              </a:solidFill>
              <a:effectLst/>
              <a:uLnTx/>
              <a:uFillTx/>
              <a:latin typeface="Arial"/>
              <a:cs typeface="Arial"/>
            </a:endParaRPr>
          </a:p>
          <a:p>
            <a:pPr marL="2514600" marR="0" lvl="5"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I forgot to set my phone alarm last night. </a:t>
            </a:r>
            <a:r>
              <a:rPr kumimoji="0" lang="en-US" sz="2400" b="0" i="0" u="none" strike="noStrike" kern="1200" cap="none" spc="0" normalizeH="0" baseline="0" noProof="0">
                <a:ln>
                  <a:noFill/>
                </a:ln>
                <a:solidFill>
                  <a:srgbClr val="DC749F"/>
                </a:solidFill>
                <a:effectLst/>
                <a:uLnTx/>
                <a:uFillTx/>
                <a:latin typeface="Arial"/>
                <a:ea typeface="+mn-ea"/>
                <a:cs typeface="Arial"/>
              </a:rPr>
              <a:t>Why?</a:t>
            </a:r>
            <a:endParaRPr lang="en-US" sz="2400" b="0" i="0" u="none" strike="noStrike" kern="1200" cap="none" spc="0" normalizeH="0" baseline="0" noProof="0">
              <a:ln>
                <a:noFill/>
              </a:ln>
              <a:solidFill>
                <a:srgbClr val="DC749F"/>
              </a:solidFill>
              <a:effectLst/>
              <a:uLnTx/>
              <a:uFillTx/>
              <a:latin typeface="Arial"/>
              <a:cs typeface="Arial"/>
            </a:endParaRPr>
          </a:p>
          <a:p>
            <a:pPr marL="2971800" marR="0" lvl="6"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My phone was out of charge</a:t>
            </a:r>
            <a:endParaRPr lang="en-US" sz="2400" b="0" i="0" u="none" strike="noStrike" kern="1200" cap="none" spc="0" normalizeH="0" baseline="0" noProof="0">
              <a:ln>
                <a:noFill/>
              </a:ln>
              <a:solidFill>
                <a:srgbClr val="394D56"/>
              </a:solidFill>
              <a:effectLst/>
              <a:uLnTx/>
              <a:uFillTx/>
              <a:latin typeface="Arial"/>
              <a:cs typeface="Arial"/>
            </a:endParaRPr>
          </a:p>
        </p:txBody>
      </p:sp>
      <p:sp>
        <p:nvSpPr>
          <p:cNvPr id="7" name="TextBox 6">
            <a:extLst>
              <a:ext uri="{FF2B5EF4-FFF2-40B4-BE49-F238E27FC236}">
                <a16:creationId xmlns:a16="http://schemas.microsoft.com/office/drawing/2014/main" id="{0D3C7AB1-E555-4FEB-4E55-6E8DE8ABEC72}"/>
              </a:ext>
            </a:extLst>
          </p:cNvPr>
          <p:cNvSpPr txBox="1"/>
          <p:nvPr/>
        </p:nvSpPr>
        <p:spPr>
          <a:xfrm>
            <a:off x="9862655" y="2767717"/>
            <a:ext cx="2037245" cy="178510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Helps get to actionable bottlenecks focused on root causes</a:t>
            </a:r>
          </a:p>
        </p:txBody>
      </p:sp>
      <p:sp>
        <p:nvSpPr>
          <p:cNvPr id="8" name="Right Brace 7">
            <a:extLst>
              <a:ext uri="{FF2B5EF4-FFF2-40B4-BE49-F238E27FC236}">
                <a16:creationId xmlns:a16="http://schemas.microsoft.com/office/drawing/2014/main" id="{A1C6B4FD-B462-B1B8-2E8A-14B5409E23C3}"/>
              </a:ext>
            </a:extLst>
          </p:cNvPr>
          <p:cNvSpPr/>
          <p:nvPr/>
        </p:nvSpPr>
        <p:spPr>
          <a:xfrm>
            <a:off x="9078809" y="2423391"/>
            <a:ext cx="691661" cy="2279458"/>
          </a:xfrm>
          <a:prstGeom prst="rightBrace">
            <a:avLst>
              <a:gd name="adj1" fmla="val 91384"/>
              <a:gd name="adj2" fmla="val 50000"/>
            </a:avLst>
          </a:prstGeom>
          <a:ln w="381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7C596419-700B-BBAC-4C2D-C937159A343C}"/>
              </a:ext>
            </a:extLst>
          </p:cNvPr>
          <p:cNvSpPr txBox="1"/>
          <p:nvPr/>
        </p:nvSpPr>
        <p:spPr>
          <a:xfrm>
            <a:off x="734468" y="5698193"/>
            <a:ext cx="10550648" cy="76944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u="none" strike="noStrike" kern="1200" cap="none" spc="0" normalizeH="0" baseline="0" noProof="0">
                <a:ln>
                  <a:noFill/>
                </a:ln>
                <a:solidFill>
                  <a:srgbClr val="DC749F"/>
                </a:solidFill>
                <a:effectLst/>
                <a:uLnTx/>
                <a:uFillTx/>
                <a:latin typeface="Arial"/>
                <a:cs typeface="Arial"/>
              </a:rPr>
              <a:t>Tip: all 5 why’s may not be needed. Stop once bottleneck meets criteria (specific, actionable, root cause, system-level)</a:t>
            </a:r>
            <a:endParaRPr lang="en-US"/>
          </a:p>
        </p:txBody>
      </p:sp>
      <p:sp>
        <p:nvSpPr>
          <p:cNvPr id="4" name="Text Placeholder 4">
            <a:extLst>
              <a:ext uri="{FF2B5EF4-FFF2-40B4-BE49-F238E27FC236}">
                <a16:creationId xmlns:a16="http://schemas.microsoft.com/office/drawing/2014/main" id="{CC8D7DBB-EF2A-25B0-C5AE-7CB7F01BE650}"/>
              </a:ext>
            </a:extLst>
          </p:cNvPr>
          <p:cNvSpPr txBox="1">
            <a:spLocks/>
          </p:cNvSpPr>
          <p:nvPr/>
        </p:nvSpPr>
        <p:spPr>
          <a:xfrm>
            <a:off x="489077" y="4980224"/>
            <a:ext cx="11423737"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b="1">
                <a:solidFill>
                  <a:srgbClr val="618393"/>
                </a:solidFill>
                <a:latin typeface="Arial"/>
                <a:cs typeface="Arial"/>
              </a:rPr>
              <a:t>Proposed corrective action: place charger on bedside table for overnight charging  </a:t>
            </a:r>
            <a:endParaRPr lang="en-US" b="1" u="none" strike="noStrike" kern="1200" cap="none" spc="0" normalizeH="0" baseline="0" noProof="0">
              <a:ln>
                <a:noFill/>
              </a:ln>
              <a:solidFill>
                <a:srgbClr val="384D56"/>
              </a:solidFill>
              <a:effectLst/>
              <a:uLnTx/>
              <a:uFillTx/>
              <a:latin typeface="Arial"/>
              <a:cs typeface="Arial"/>
            </a:endParaRPr>
          </a:p>
        </p:txBody>
      </p:sp>
      <p:sp>
        <p:nvSpPr>
          <p:cNvPr id="10" name="Rectangle: Rounded Corners 9">
            <a:extLst>
              <a:ext uri="{FF2B5EF4-FFF2-40B4-BE49-F238E27FC236}">
                <a16:creationId xmlns:a16="http://schemas.microsoft.com/office/drawing/2014/main" id="{ABCDCF62-1AB3-5A0D-FAFE-769409997BF0}"/>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Identify bottlenecks and enablers</a:t>
            </a:r>
          </a:p>
        </p:txBody>
      </p:sp>
      <p:sp>
        <p:nvSpPr>
          <p:cNvPr id="12" name="Oval 11">
            <a:extLst>
              <a:ext uri="{FF2B5EF4-FFF2-40B4-BE49-F238E27FC236}">
                <a16:creationId xmlns:a16="http://schemas.microsoft.com/office/drawing/2014/main" id="{06D364BA-46DD-6FE8-3486-25602AEB6DB6}"/>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7474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92046-65F4-2C6B-7A90-3B9D881DA1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6CFCC3-71B8-0245-F6AF-B3390491FA56}"/>
              </a:ext>
            </a:extLst>
          </p:cNvPr>
          <p:cNvSpPr>
            <a:spLocks noGrp="1"/>
          </p:cNvSpPr>
          <p:nvPr>
            <p:ph type="title"/>
          </p:nvPr>
        </p:nvSpPr>
        <p:spPr>
          <a:xfrm>
            <a:off x="831850" y="3604021"/>
            <a:ext cx="9703980" cy="959484"/>
          </a:xfrm>
        </p:spPr>
        <p:txBody>
          <a:bodyPr/>
          <a:lstStyle/>
          <a:p>
            <a:r>
              <a:rPr lang="en-US" sz="5000">
                <a:latin typeface="Arial"/>
                <a:cs typeface="Arial"/>
              </a:rPr>
              <a:t>Is it a good bottleneck?</a:t>
            </a:r>
            <a:endParaRPr lang="en-US" sz="5000"/>
          </a:p>
        </p:txBody>
      </p:sp>
      <p:sp>
        <p:nvSpPr>
          <p:cNvPr id="3" name="Text Placeholder 2">
            <a:extLst>
              <a:ext uri="{FF2B5EF4-FFF2-40B4-BE49-F238E27FC236}">
                <a16:creationId xmlns:a16="http://schemas.microsoft.com/office/drawing/2014/main" id="{3436049C-CBCA-C038-B455-190CEA33E054}"/>
              </a:ext>
            </a:extLst>
          </p:cNvPr>
          <p:cNvSpPr>
            <a:spLocks noGrp="1"/>
          </p:cNvSpPr>
          <p:nvPr>
            <p:ph type="body" idx="1"/>
          </p:nvPr>
        </p:nvSpPr>
        <p:spPr>
          <a:xfrm>
            <a:off x="831850" y="4571758"/>
            <a:ext cx="9703980" cy="931688"/>
          </a:xfrm>
        </p:spPr>
        <p:txBody>
          <a:bodyPr/>
          <a:lstStyle/>
          <a:p>
            <a:r>
              <a:rPr lang="en-US" sz="3000"/>
              <a:t>Activity</a:t>
            </a:r>
          </a:p>
        </p:txBody>
      </p:sp>
      <p:pic>
        <p:nvPicPr>
          <p:cNvPr id="7" name="Picture 6" descr="A light bulb in a circle&#10;&#10;AI-generated content may be incorrect.">
            <a:extLst>
              <a:ext uri="{FF2B5EF4-FFF2-40B4-BE49-F238E27FC236}">
                <a16:creationId xmlns:a16="http://schemas.microsoft.com/office/drawing/2014/main" id="{2EB7CE4C-9CF0-4857-EA94-0615C1223D2F}"/>
              </a:ext>
            </a:extLst>
          </p:cNvPr>
          <p:cNvPicPr>
            <a:picLocks noChangeAspect="1"/>
          </p:cNvPicPr>
          <p:nvPr/>
        </p:nvPicPr>
        <p:blipFill>
          <a:blip r:embed="rId3"/>
          <a:stretch>
            <a:fillRect/>
          </a:stretch>
        </p:blipFill>
        <p:spPr>
          <a:xfrm>
            <a:off x="831423" y="2671881"/>
            <a:ext cx="945074" cy="932482"/>
          </a:xfrm>
          <a:prstGeom prst="rect">
            <a:avLst/>
          </a:prstGeom>
        </p:spPr>
      </p:pic>
    </p:spTree>
    <p:extLst>
      <p:ext uri="{BB962C8B-B14F-4D97-AF65-F5344CB8AC3E}">
        <p14:creationId xmlns:p14="http://schemas.microsoft.com/office/powerpoint/2010/main" val="34658689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796376-AAB8-4CD5-5585-AF5B3E2F1083}"/>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1DFDB6B1-4752-F57E-CD78-82A6CAABAF68}"/>
              </a:ext>
            </a:extLst>
          </p:cNvPr>
          <p:cNvSpPr/>
          <p:nvPr/>
        </p:nvSpPr>
        <p:spPr>
          <a:xfrm>
            <a:off x="6366214"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16FE716-BB26-876C-6A2A-81EEEAF1AFFB}"/>
              </a:ext>
            </a:extLst>
          </p:cNvPr>
          <p:cNvSpPr/>
          <p:nvPr/>
        </p:nvSpPr>
        <p:spPr>
          <a:xfrm>
            <a:off x="6333787"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2808D009-0A41-7703-ABFE-7FC47559ABD4}"/>
              </a:ext>
            </a:extLst>
          </p:cNvPr>
          <p:cNvSpPr>
            <a:spLocks noGrp="1"/>
          </p:cNvSpPr>
          <p:nvPr>
            <p:ph type="body" idx="1"/>
          </p:nvPr>
        </p:nvSpPr>
        <p:spPr>
          <a:xfrm>
            <a:off x="471349" y="715920"/>
            <a:ext cx="5157787" cy="455406"/>
          </a:xfrm>
        </p:spPr>
        <p:txBody>
          <a:bodyPr/>
          <a:lstStyle/>
          <a:p>
            <a:r>
              <a:rPr lang="en-US">
                <a:latin typeface="Arial"/>
                <a:cs typeface="Arial"/>
              </a:rPr>
              <a:t>Your assignment</a:t>
            </a:r>
            <a:endParaRPr lang="en-US"/>
          </a:p>
        </p:txBody>
      </p:sp>
      <p:sp>
        <p:nvSpPr>
          <p:cNvPr id="4" name="Content Placeholder 3">
            <a:extLst>
              <a:ext uri="{FF2B5EF4-FFF2-40B4-BE49-F238E27FC236}">
                <a16:creationId xmlns:a16="http://schemas.microsoft.com/office/drawing/2014/main" id="{0B0930EB-66AE-0823-7CF4-2F2CF3D1A10E}"/>
              </a:ext>
            </a:extLst>
          </p:cNvPr>
          <p:cNvSpPr>
            <a:spLocks noGrp="1"/>
          </p:cNvSpPr>
          <p:nvPr>
            <p:ph sz="half" idx="2"/>
          </p:nvPr>
        </p:nvSpPr>
        <p:spPr>
          <a:xfrm>
            <a:off x="437503" y="1367992"/>
            <a:ext cx="5616711" cy="4990269"/>
          </a:xfrm>
        </p:spPr>
        <p:txBody>
          <a:bodyPr vert="horz" lIns="91440" tIns="45720" rIns="91440" bIns="45720" rtlCol="0" anchor="t">
            <a:noAutofit/>
          </a:bodyPr>
          <a:lstStyle/>
          <a:p>
            <a:pPr marL="342900" indent="-342900"/>
            <a:r>
              <a:rPr lang="en-US" b="1">
                <a:latin typeface="Arial"/>
                <a:cs typeface="Arial"/>
              </a:rPr>
              <a:t>In plenary: </a:t>
            </a:r>
            <a:r>
              <a:rPr lang="en-US">
                <a:latin typeface="Arial"/>
                <a:cs typeface="Arial"/>
              </a:rPr>
              <a:t>go through 10 bottlenecks quickly and decide if each bottleneck meets the criteria for a well-written bottleneck or not</a:t>
            </a:r>
            <a:endParaRPr lang="en-US" b="1">
              <a:cs typeface="Arial"/>
            </a:endParaRPr>
          </a:p>
          <a:p>
            <a:pPr marL="342900" indent="-342900"/>
            <a:endParaRPr lang="en-US">
              <a:latin typeface="Arial"/>
              <a:cs typeface="Arial"/>
            </a:endParaRPr>
          </a:p>
          <a:p>
            <a:pPr marL="342900" indent="-342900"/>
            <a:r>
              <a:rPr lang="en-US" b="1">
                <a:latin typeface="Arial"/>
                <a:cs typeface="Arial"/>
              </a:rPr>
              <a:t>In small groups</a:t>
            </a:r>
            <a:r>
              <a:rPr lang="en-US">
                <a:latin typeface="Arial"/>
                <a:cs typeface="Arial"/>
              </a:rPr>
              <a:t>: For your assigned “bad” bottleneck, identify which criteria are not met and how you may correct it (use your imagination if needed!)</a:t>
            </a:r>
          </a:p>
          <a:p>
            <a:pPr marL="342900" indent="-342900"/>
            <a:endParaRPr lang="en-US">
              <a:latin typeface="Arial"/>
              <a:cs typeface="Arial"/>
            </a:endParaRPr>
          </a:p>
          <a:p>
            <a:pPr marL="342900" indent="-342900"/>
            <a:r>
              <a:rPr lang="en-US" b="1">
                <a:latin typeface="Arial"/>
                <a:cs typeface="Arial"/>
              </a:rPr>
              <a:t>In plenary</a:t>
            </a:r>
            <a:r>
              <a:rPr lang="en-US">
                <a:latin typeface="Arial"/>
                <a:cs typeface="Arial"/>
              </a:rPr>
              <a:t>: Brief report out from each group, including which criteria were not met and why, and any suggested corrections</a:t>
            </a:r>
          </a:p>
        </p:txBody>
      </p:sp>
      <p:sp>
        <p:nvSpPr>
          <p:cNvPr id="5" name="Text Placeholder 4">
            <a:extLst>
              <a:ext uri="{FF2B5EF4-FFF2-40B4-BE49-F238E27FC236}">
                <a16:creationId xmlns:a16="http://schemas.microsoft.com/office/drawing/2014/main" id="{21DB2788-42CD-A893-8529-3E18F8BCD94B}"/>
              </a:ext>
            </a:extLst>
          </p:cNvPr>
          <p:cNvSpPr>
            <a:spLocks noGrp="1"/>
          </p:cNvSpPr>
          <p:nvPr>
            <p:ph type="body" sz="quarter" idx="3"/>
          </p:nvPr>
        </p:nvSpPr>
        <p:spPr>
          <a:xfrm>
            <a:off x="6520048" y="721880"/>
            <a:ext cx="4392618" cy="823912"/>
          </a:xfrm>
        </p:spPr>
        <p:txBody>
          <a:bodyPr/>
          <a:lstStyle/>
          <a:p>
            <a:r>
              <a:rPr lang="en-US" sz="2000">
                <a:latin typeface="Arial"/>
                <a:cs typeface="Arial"/>
              </a:rPr>
              <a:t>Tip: Consider the following</a:t>
            </a:r>
            <a:endParaRPr lang="en-US" sz="2000">
              <a:cs typeface="Arial"/>
            </a:endParaRPr>
          </a:p>
        </p:txBody>
      </p:sp>
      <p:sp>
        <p:nvSpPr>
          <p:cNvPr id="6" name="Content Placeholder 5">
            <a:extLst>
              <a:ext uri="{FF2B5EF4-FFF2-40B4-BE49-F238E27FC236}">
                <a16:creationId xmlns:a16="http://schemas.microsoft.com/office/drawing/2014/main" id="{7489A0F6-D620-51C7-3C4A-C730AF752220}"/>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en-US" sz="1800" b="1">
                <a:solidFill>
                  <a:schemeClr val="dk1"/>
                </a:solidFill>
                <a:latin typeface="Arial"/>
                <a:cs typeface="Arial"/>
              </a:rPr>
              <a:t>Good bottleneck criteria:</a:t>
            </a:r>
            <a:endParaRPr lang="en-US" sz="1800">
              <a:solidFill>
                <a:schemeClr val="dk1"/>
              </a:solidFill>
              <a:latin typeface="Arial"/>
              <a:cs typeface="Arial"/>
            </a:endParaRPr>
          </a:p>
          <a:p>
            <a:pPr marL="285750" indent="-285750">
              <a:buFont typeface="Arial,Sans-Serif" panose="020B0604020202020204" pitchFamily="34" charset="0"/>
            </a:pPr>
            <a:r>
              <a:rPr lang="en-US" sz="1800">
                <a:solidFill>
                  <a:schemeClr val="dk1"/>
                </a:solidFill>
                <a:latin typeface="Arial"/>
                <a:cs typeface="Arial"/>
              </a:rPr>
              <a:t>Be specific</a:t>
            </a:r>
          </a:p>
          <a:p>
            <a:pPr marL="285750" indent="-285750">
              <a:buFont typeface="Arial,Sans-Serif" panose="020B0604020202020204" pitchFamily="34" charset="0"/>
            </a:pPr>
            <a:r>
              <a:rPr lang="en-US" sz="1800">
                <a:solidFill>
                  <a:schemeClr val="dk1"/>
                </a:solidFill>
                <a:latin typeface="Arial"/>
                <a:cs typeface="Arial"/>
              </a:rPr>
              <a:t>Be actionable</a:t>
            </a:r>
          </a:p>
          <a:p>
            <a:pPr marL="285750" indent="-285750">
              <a:buFont typeface="Arial,Sans-Serif" panose="020B0604020202020204" pitchFamily="34" charset="0"/>
            </a:pPr>
            <a:r>
              <a:rPr lang="en-US" sz="1800">
                <a:solidFill>
                  <a:schemeClr val="dk1"/>
                </a:solidFill>
                <a:latin typeface="Arial"/>
                <a:cs typeface="Arial"/>
              </a:rPr>
              <a:t>Identify root causes</a:t>
            </a:r>
          </a:p>
          <a:p>
            <a:pPr marL="285750" indent="-285750">
              <a:buFont typeface="Arial,Sans-Serif" panose="020B0604020202020204" pitchFamily="34" charset="0"/>
            </a:pPr>
            <a:r>
              <a:rPr lang="en-US" sz="1800">
                <a:solidFill>
                  <a:schemeClr val="dk1"/>
                </a:solidFill>
                <a:latin typeface="Arial"/>
                <a:cs typeface="Arial"/>
              </a:rPr>
              <a:t>Focus on system level</a:t>
            </a:r>
          </a:p>
          <a:p>
            <a:pPr marL="0" indent="0">
              <a:buNone/>
            </a:pPr>
            <a:endParaRPr lang="en-US" sz="2000">
              <a:solidFill>
                <a:schemeClr val="dk1"/>
              </a:solidFill>
              <a:latin typeface="Arial"/>
              <a:cs typeface="Arial"/>
            </a:endParaRPr>
          </a:p>
        </p:txBody>
      </p:sp>
      <p:sp>
        <p:nvSpPr>
          <p:cNvPr id="11" name="Text Placeholder 2">
            <a:extLst>
              <a:ext uri="{FF2B5EF4-FFF2-40B4-BE49-F238E27FC236}">
                <a16:creationId xmlns:a16="http://schemas.microsoft.com/office/drawing/2014/main" id="{A1791309-9622-3CE0-137E-0F6F4C34EE8E}"/>
              </a:ext>
            </a:extLst>
          </p:cNvPr>
          <p:cNvSpPr txBox="1">
            <a:spLocks/>
          </p:cNvSpPr>
          <p:nvPr/>
        </p:nvSpPr>
        <p:spPr>
          <a:xfrm>
            <a:off x="6524764" y="39774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13" name="Content Placeholder 3">
            <a:extLst>
              <a:ext uri="{FF2B5EF4-FFF2-40B4-BE49-F238E27FC236}">
                <a16:creationId xmlns:a16="http://schemas.microsoft.com/office/drawing/2014/main" id="{E855AAB5-0EFD-0ED2-9330-31438A06BC24}"/>
              </a:ext>
            </a:extLst>
          </p:cNvPr>
          <p:cNvSpPr txBox="1">
            <a:spLocks/>
          </p:cNvSpPr>
          <p:nvPr/>
        </p:nvSpPr>
        <p:spPr>
          <a:xfrm>
            <a:off x="6519359" y="4409446"/>
            <a:ext cx="4263634" cy="155262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5 minutes: Rapid ‘is this a well-written bottleneck’ in plenary</a:t>
            </a:r>
          </a:p>
          <a:p>
            <a:r>
              <a:rPr lang="en-US" sz="1800">
                <a:latin typeface="Arial"/>
                <a:cs typeface="Arial"/>
              </a:rPr>
              <a:t>5 minutes: Small group work </a:t>
            </a:r>
            <a:endParaRPr lang="en-US" sz="1800">
              <a:cs typeface="Arial" panose="020B0604020202020204" pitchFamily="34" charset="0"/>
            </a:endParaRPr>
          </a:p>
          <a:p>
            <a:r>
              <a:rPr lang="en-US" sz="1800">
                <a:latin typeface="Arial"/>
                <a:cs typeface="Arial"/>
              </a:rPr>
              <a:t>10 minutes: ~1-2-minute report out from each group </a:t>
            </a:r>
            <a:endParaRPr lang="en-US" sz="1800">
              <a:cs typeface="Arial"/>
            </a:endParaRPr>
          </a:p>
          <a:p>
            <a:pPr lvl="1"/>
            <a:endParaRPr lang="en-US" sz="1800">
              <a:cs typeface="Arial"/>
            </a:endParaRPr>
          </a:p>
        </p:txBody>
      </p:sp>
    </p:spTree>
    <p:extLst>
      <p:ext uri="{BB962C8B-B14F-4D97-AF65-F5344CB8AC3E}">
        <p14:creationId xmlns:p14="http://schemas.microsoft.com/office/powerpoint/2010/main" val="4053674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94BF9-7CF0-AF62-D431-2BB14A291CE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AEF9851-5515-F517-58C9-8A1B9DD753ED}"/>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2650828B-EC31-2CF6-EA26-58B6EDA4D067}"/>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1DFE3CF6-D30B-3F11-FB34-5BD6120098AF}"/>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No SOPs or trainings for private health facilities to notify regional PHEOC of notifiable diseases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16146467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47326-BA60-4D0A-E35C-F9D65377394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1BEDE656-8F15-1F95-07F6-99275B981A65}"/>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04406420-89A2-48EE-CBCF-F97C9C6A8F0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435E9EF0-72CE-D2FB-5C2C-4028A97A528B}"/>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Low clinical awareness of H5N1 case definition due to first case in country in twenty years </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31534106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807A-86D3-F82B-B03E-9AD5EDE380F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D890D75-9332-97BC-6088-53563D802B6B}"/>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23C6081D-316A-637B-161B-ECB15DCA0842}"/>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D56D55F1-651B-63EF-897F-08DE90615597}"/>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No one designated to authorize use of outbreak investigation funds on weekends or holidays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35287530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37D9E-A723-ECF1-0C0F-61637B8325D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016CBD8C-8050-F21A-FB2E-7A5401F373EA}"/>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F7CF86C1-2C99-C094-B037-A4903FCE575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EE426D9B-B291-0495-8E6D-4B7E7439AED9}"/>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kumimoji="0" lang="en-US" sz="3600" b="1" i="0" u="none" strike="noStrike" kern="1200" cap="none" spc="0" normalizeH="0" baseline="0" noProof="0">
                <a:ln>
                  <a:noFill/>
                </a:ln>
                <a:solidFill>
                  <a:schemeClr val="tx2"/>
                </a:solidFill>
                <a:effectLst/>
                <a:uLnTx/>
                <a:uFillTx/>
                <a:latin typeface="Arial"/>
                <a:ea typeface="+mn-ea"/>
                <a:cs typeface="Arial"/>
              </a:rPr>
              <a:t>No</a:t>
            </a:r>
            <a:r>
              <a:rPr lang="en-US" sz="3600" b="1">
                <a:solidFill>
                  <a:schemeClr val="tx2"/>
                </a:solidFill>
                <a:latin typeface="Arial"/>
                <a:cs typeface="Arial"/>
              </a:rPr>
              <a:t> regional supply of blood sample collection kits due to stockpile only at national level</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3257599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222973"/>
            <a:ext cx="3467083" cy="2282808"/>
          </a:xfrm>
        </p:spPr>
        <p:txBody>
          <a:bodyPr/>
          <a:lstStyle/>
          <a:p>
            <a:br>
              <a:rPr lang="en-US">
                <a:latin typeface="Arial"/>
                <a:cs typeface="Arial"/>
              </a:rPr>
            </a:br>
            <a:r>
              <a:rPr lang="en-US">
                <a:latin typeface="Arial"/>
                <a:cs typeface="Arial"/>
              </a:rPr>
              <a:t>Workshop learning objectives</a:t>
            </a:r>
            <a:endParaRPr lang="en-US"/>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en-US" sz="1800" b="1">
                <a:latin typeface="Arial"/>
                <a:cs typeface="Arial"/>
              </a:rPr>
              <a:t>Understand the 7-1-7 target and performance improvement approach and Early Action Reviews </a:t>
            </a:r>
            <a:r>
              <a:rPr lang="en-US" sz="1800">
                <a:latin typeface="Arial"/>
                <a:cs typeface="Arial"/>
              </a:rPr>
              <a:t>for outbreak detection, notification, and response</a:t>
            </a:r>
          </a:p>
          <a:p>
            <a:pPr marL="342900" indent="-342900">
              <a:lnSpc>
                <a:spcPct val="113999"/>
              </a:lnSpc>
            </a:pPr>
            <a:r>
              <a:rPr lang="en-US" sz="1800">
                <a:latin typeface="Arial"/>
                <a:cs typeface="Arial"/>
              </a:rPr>
              <a:t>Explain how 7-1-7 drives </a:t>
            </a:r>
            <a:r>
              <a:rPr lang="en-US" sz="1800" b="1">
                <a:latin typeface="Arial"/>
                <a:cs typeface="Arial"/>
              </a:rPr>
              <a:t>performance improvement </a:t>
            </a:r>
            <a:r>
              <a:rPr lang="en-US" sz="1800">
                <a:latin typeface="Arial"/>
                <a:cs typeface="Arial"/>
              </a:rPr>
              <a:t>of outbreak systems</a:t>
            </a:r>
          </a:p>
          <a:p>
            <a:pPr marL="342900" indent="-342900">
              <a:lnSpc>
                <a:spcPct val="113999"/>
              </a:lnSpc>
            </a:pPr>
            <a:r>
              <a:rPr lang="en-US" sz="1800" b="1">
                <a:latin typeface="Arial"/>
                <a:cs typeface="Arial"/>
              </a:rPr>
              <a:t>Identify opportunities and challenges </a:t>
            </a:r>
            <a:r>
              <a:rPr lang="en-US" sz="1800">
                <a:latin typeface="Arial"/>
                <a:cs typeface="Arial"/>
              </a:rPr>
              <a:t>for supporting awareness, adoption, and use of 7-1-7 in your work</a:t>
            </a:r>
          </a:p>
          <a:p>
            <a:pPr marL="342900" indent="-342900">
              <a:lnSpc>
                <a:spcPct val="113999"/>
              </a:lnSpc>
            </a:pPr>
            <a:r>
              <a:rPr lang="en-US" sz="1800" b="1">
                <a:latin typeface="Arial"/>
                <a:cs typeface="Arial"/>
              </a:rPr>
              <a:t>Apply key steps and model practices </a:t>
            </a:r>
            <a:r>
              <a:rPr lang="en-US" sz="1800">
                <a:latin typeface="Arial"/>
                <a:cs typeface="Arial"/>
              </a:rPr>
              <a:t>to support 7-1-7 adoption + use across programs and contexts</a:t>
            </a:r>
          </a:p>
          <a:p>
            <a:pPr marL="342900" indent="-342900">
              <a:lnSpc>
                <a:spcPct val="113999"/>
              </a:lnSpc>
            </a:pPr>
            <a:r>
              <a:rPr lang="en-US" sz="1800" b="1">
                <a:latin typeface="Arial"/>
                <a:cs typeface="Arial"/>
              </a:rPr>
              <a:t>Develop a plan </a:t>
            </a:r>
            <a:r>
              <a:rPr lang="en-US" sz="1800">
                <a:latin typeface="Arial"/>
                <a:cs typeface="Arial"/>
              </a:rPr>
              <a:t>for adoption and routine use of the 7-1-7 target in your country/jurisdiction</a:t>
            </a:r>
          </a:p>
          <a:p>
            <a:pPr marL="0" indent="0">
              <a:lnSpc>
                <a:spcPct val="113999"/>
              </a:lnSpc>
              <a:buNone/>
            </a:pPr>
            <a:endParaRPr lang="en-US" sz="1800">
              <a:latin typeface="Arial"/>
              <a:cs typeface="Arial"/>
            </a:endParaRPr>
          </a:p>
          <a:p>
            <a:pPr marL="342900" indent="-342900">
              <a:lnSpc>
                <a:spcPct val="113999"/>
              </a:lnSpc>
            </a:pPr>
            <a:endParaRPr lang="en-US" sz="180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en-US">
                <a:latin typeface="Arial"/>
                <a:cs typeface="Arial"/>
              </a:rPr>
              <a:t>By the end of the training, you should be able to:</a:t>
            </a:r>
            <a:endParaRPr lang="en-US"/>
          </a:p>
        </p:txBody>
      </p:sp>
    </p:spTree>
    <p:extLst>
      <p:ext uri="{BB962C8B-B14F-4D97-AF65-F5344CB8AC3E}">
        <p14:creationId xmlns:p14="http://schemas.microsoft.com/office/powerpoint/2010/main" val="32869165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4ACD7-F169-5304-9849-FCB997A7684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A67E10B-2FC7-A7E3-6BF7-C017EB2C1C3E}"/>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1A6A628D-370B-E03E-DF21-E36160DED2CE}"/>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3B588BF1-696D-1808-4510-5819C5FB8F42}"/>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There is no option to record a case of mpox in the case-based electronic surveillance system</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39817984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5850D-E198-735F-B46B-05EC07AC0363}"/>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F7A1670-C00B-0A99-6EC2-B161E433786B}"/>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6689E2C3-CD9D-C6DB-98CD-D3A621E3D916}"/>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C62DB847-8F06-BA3B-20A5-672E19312EE3}"/>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Long duration between sample collection and lab confirmation</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26563267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8BC4D-BEED-BA30-5BD9-07836DCA93D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BDDF373-3A90-9922-2DB5-491E0299A67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8A14D25B-D8A1-C23F-AFB9-CDC067DD20F7}"/>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5A69A811-B8C8-AD71-1CFA-DEB180B7097E}"/>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Delay in the patient going to the              healthcare facility</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1652718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366B7-9818-C55A-5886-EE80C0565EB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A63D8A5-6A85-EDF1-F5CF-0CFD5901BD05}"/>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552F8181-3171-2D2B-D092-2796F5738EE1}"/>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E04DD2FF-AC81-FF26-5F2F-DB2C0A11DFBE}"/>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Late identification of the case by the   community healthcare worker</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35981573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B868FC-3EC5-FE7E-D83A-39B0FBAA3664}"/>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25E5018-965B-1AA9-5BDE-35ED449EBD6D}"/>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BC05F25F-B343-0855-D841-E0BE91006386}"/>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A6213FB9-87D2-D41C-5A3E-44B39C7AFE72}"/>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ORS sachets were not available to distribute</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92612541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3F8DC-50D5-3CFE-1C26-0F8BF1994770}"/>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D504B48-48B5-33C9-465C-63AB9EE859B0}"/>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good bottleneck?</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2" name="Text Placeholder 4">
            <a:extLst>
              <a:ext uri="{FF2B5EF4-FFF2-40B4-BE49-F238E27FC236}">
                <a16:creationId xmlns:a16="http://schemas.microsoft.com/office/drawing/2014/main" id="{937DA3FB-695B-D2DB-07E1-8CBFAB8A8A07}"/>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good bottleneck</a:t>
            </a:r>
          </a:p>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Be specific  </a:t>
            </a:r>
            <a:r>
              <a:rPr lang="en-US">
                <a:solidFill>
                  <a:srgbClr val="384D56"/>
                </a:solidFill>
              </a:rPr>
              <a:t>|  </a:t>
            </a:r>
            <a:r>
              <a:rPr lang="en-US">
                <a:solidFill>
                  <a:schemeClr val="accent1"/>
                </a:solidFill>
              </a:rPr>
              <a:t>B</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e actionable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Identify root causes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  </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Focus on system-level</a:t>
            </a:r>
          </a:p>
        </p:txBody>
      </p:sp>
      <p:sp>
        <p:nvSpPr>
          <p:cNvPr id="3" name="TextBox 2">
            <a:extLst>
              <a:ext uri="{FF2B5EF4-FFF2-40B4-BE49-F238E27FC236}">
                <a16:creationId xmlns:a16="http://schemas.microsoft.com/office/drawing/2014/main" id="{D5602A59-B3E9-3CD0-6A47-45A15369F746}"/>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Main doctor at local hospital </a:t>
            </a:r>
            <a:r>
              <a:rPr kumimoji="0" lang="en-US" sz="3600" b="1" i="0" u="none" strike="noStrike" kern="1200" cap="none" spc="0" normalizeH="0" baseline="0" noProof="0">
                <a:ln>
                  <a:noFill/>
                </a:ln>
                <a:solidFill>
                  <a:schemeClr val="tx2"/>
                </a:solidFill>
                <a:effectLst/>
                <a:uLnTx/>
                <a:uFillTx/>
                <a:latin typeface="Arial"/>
                <a:ea typeface="+mn-ea"/>
                <a:cs typeface="Arial"/>
              </a:rPr>
              <a:t>did not report case to public health department for two weeks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Tree>
    <p:extLst>
      <p:ext uri="{BB962C8B-B14F-4D97-AF65-F5344CB8AC3E}">
        <p14:creationId xmlns:p14="http://schemas.microsoft.com/office/powerpoint/2010/main" val="882402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1E784-D5C8-2B1A-CA4C-69789C5C593A}"/>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B83C2CF2-8781-299F-906E-51D7ED1428C9}"/>
              </a:ext>
            </a:extLst>
          </p:cNvPr>
          <p:cNvSpPr/>
          <p:nvPr/>
        </p:nvSpPr>
        <p:spPr>
          <a:xfrm>
            <a:off x="8031186" y="687280"/>
            <a:ext cx="3844534"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C9FACBDF-CBA5-86BE-A8B8-ADB58A275D31}"/>
              </a:ext>
            </a:extLst>
          </p:cNvPr>
          <p:cNvSpPr>
            <a:spLocks noGrp="1"/>
          </p:cNvSpPr>
          <p:nvPr>
            <p:ph type="body" idx="1"/>
          </p:nvPr>
        </p:nvSpPr>
        <p:spPr>
          <a:xfrm>
            <a:off x="455139" y="4812664"/>
            <a:ext cx="5157787" cy="455406"/>
          </a:xfrm>
        </p:spPr>
        <p:txBody>
          <a:bodyPr/>
          <a:lstStyle/>
          <a:p>
            <a:r>
              <a:rPr lang="en-US">
                <a:latin typeface="Arial"/>
                <a:cs typeface="Arial"/>
              </a:rPr>
              <a:t>In your group...</a:t>
            </a:r>
            <a:endParaRPr lang="en-US"/>
          </a:p>
        </p:txBody>
      </p:sp>
      <p:sp>
        <p:nvSpPr>
          <p:cNvPr id="4" name="Content Placeholder 3">
            <a:extLst>
              <a:ext uri="{FF2B5EF4-FFF2-40B4-BE49-F238E27FC236}">
                <a16:creationId xmlns:a16="http://schemas.microsoft.com/office/drawing/2014/main" id="{0AF26AAE-5BD3-9B9B-5377-8D5326422EF5}"/>
              </a:ext>
            </a:extLst>
          </p:cNvPr>
          <p:cNvSpPr>
            <a:spLocks noGrp="1"/>
          </p:cNvSpPr>
          <p:nvPr>
            <p:ph sz="half" idx="2"/>
          </p:nvPr>
        </p:nvSpPr>
        <p:spPr>
          <a:xfrm>
            <a:off x="503764" y="1339407"/>
            <a:ext cx="7314101" cy="3419867"/>
          </a:xfrm>
        </p:spPr>
        <p:txBody>
          <a:bodyPr vert="horz" lIns="91440" tIns="45720" rIns="91440" bIns="45720" rtlCol="0" anchor="t">
            <a:noAutofit/>
          </a:bodyPr>
          <a:lstStyle/>
          <a:p>
            <a:pPr marL="457200" indent="-457200">
              <a:buFont typeface="+mj-lt"/>
              <a:buAutoNum type="arabicPeriod"/>
            </a:pPr>
            <a:r>
              <a:rPr lang="en-US" sz="2400">
                <a:latin typeface="Arial"/>
                <a:cs typeface="Arial"/>
              </a:rPr>
              <a:t>Long duration between sample collection and lab confirmation</a:t>
            </a:r>
          </a:p>
          <a:p>
            <a:pPr marL="457200" indent="-457200">
              <a:buFont typeface="+mj-lt"/>
              <a:buAutoNum type="arabicPeriod"/>
            </a:pPr>
            <a:r>
              <a:rPr lang="en-US" sz="2400">
                <a:latin typeface="Arial"/>
                <a:cs typeface="Arial"/>
              </a:rPr>
              <a:t>Delay in patient going to the healthcare facility</a:t>
            </a:r>
          </a:p>
          <a:p>
            <a:pPr marL="457200" indent="-457200">
              <a:buFont typeface="+mj-lt"/>
              <a:buAutoNum type="arabicPeriod"/>
            </a:pPr>
            <a:r>
              <a:rPr lang="en-US" sz="2400">
                <a:latin typeface="Arial"/>
                <a:cs typeface="Arial"/>
              </a:rPr>
              <a:t>Late identification of the case by the community healthcare worker</a:t>
            </a:r>
          </a:p>
          <a:p>
            <a:pPr marL="457200" indent="-457200">
              <a:buFont typeface="+mj-lt"/>
              <a:buAutoNum type="arabicPeriod"/>
            </a:pPr>
            <a:r>
              <a:rPr lang="en-US" sz="2400">
                <a:latin typeface="Arial"/>
                <a:cs typeface="Arial"/>
              </a:rPr>
              <a:t>ORS sachets were not available to distribute</a:t>
            </a:r>
          </a:p>
          <a:p>
            <a:pPr marL="457200" indent="-457200">
              <a:buFont typeface="+mj-lt"/>
              <a:buAutoNum type="arabicPeriod"/>
            </a:pPr>
            <a:r>
              <a:rPr lang="en-US" sz="2400">
                <a:latin typeface="Arial"/>
                <a:cs typeface="Arial"/>
              </a:rPr>
              <a:t>Main doctor at local hospital did not report case to public health department for two weeks</a:t>
            </a:r>
            <a:endParaRPr lang="en-US" sz="2400">
              <a:cs typeface="Arial"/>
            </a:endParaRPr>
          </a:p>
        </p:txBody>
      </p:sp>
      <p:sp>
        <p:nvSpPr>
          <p:cNvPr id="5" name="Text Placeholder 4">
            <a:extLst>
              <a:ext uri="{FF2B5EF4-FFF2-40B4-BE49-F238E27FC236}">
                <a16:creationId xmlns:a16="http://schemas.microsoft.com/office/drawing/2014/main" id="{30E482D8-F020-5729-FCB6-F7DE88E46087}"/>
              </a:ext>
            </a:extLst>
          </p:cNvPr>
          <p:cNvSpPr>
            <a:spLocks noGrp="1"/>
          </p:cNvSpPr>
          <p:nvPr>
            <p:ph type="body" sz="quarter" idx="3"/>
          </p:nvPr>
        </p:nvSpPr>
        <p:spPr>
          <a:xfrm>
            <a:off x="8217447" y="425587"/>
            <a:ext cx="3655787" cy="823912"/>
          </a:xfrm>
        </p:spPr>
        <p:txBody>
          <a:bodyPr/>
          <a:lstStyle/>
          <a:p>
            <a:r>
              <a:rPr lang="en-US" sz="2000">
                <a:latin typeface="Arial"/>
                <a:cs typeface="Arial"/>
              </a:rPr>
              <a:t>Tip: Consider the following</a:t>
            </a:r>
            <a:endParaRPr lang="en-US" sz="2000">
              <a:cs typeface="Arial"/>
            </a:endParaRPr>
          </a:p>
        </p:txBody>
      </p:sp>
      <p:sp>
        <p:nvSpPr>
          <p:cNvPr id="6" name="Content Placeholder 5">
            <a:extLst>
              <a:ext uri="{FF2B5EF4-FFF2-40B4-BE49-F238E27FC236}">
                <a16:creationId xmlns:a16="http://schemas.microsoft.com/office/drawing/2014/main" id="{512721D6-6DD8-F44E-466D-CAA4C5801FB4}"/>
              </a:ext>
            </a:extLst>
          </p:cNvPr>
          <p:cNvSpPr>
            <a:spLocks noGrp="1"/>
          </p:cNvSpPr>
          <p:nvPr>
            <p:ph sz="quarter" idx="4"/>
          </p:nvPr>
        </p:nvSpPr>
        <p:spPr>
          <a:xfrm>
            <a:off x="8219933" y="1339407"/>
            <a:ext cx="3655787" cy="1938773"/>
          </a:xfrm>
        </p:spPr>
        <p:txBody>
          <a:bodyPr vert="horz" lIns="91440" tIns="45720" rIns="91440" bIns="45720" rtlCol="0" anchor="t">
            <a:noAutofit/>
          </a:bodyPr>
          <a:lstStyle/>
          <a:p>
            <a:pPr marL="0" indent="0">
              <a:buNone/>
            </a:pPr>
            <a:r>
              <a:rPr lang="en-US" sz="1800" b="1">
                <a:solidFill>
                  <a:schemeClr val="dk1"/>
                </a:solidFill>
                <a:latin typeface="Arial"/>
                <a:cs typeface="Arial"/>
              </a:rPr>
              <a:t>Good bottleneck criteria:</a:t>
            </a:r>
            <a:endParaRPr lang="en-US" sz="1800">
              <a:solidFill>
                <a:schemeClr val="dk1"/>
              </a:solidFill>
              <a:latin typeface="Arial"/>
              <a:cs typeface="Arial"/>
            </a:endParaRPr>
          </a:p>
          <a:p>
            <a:pPr marL="285750" indent="-285750">
              <a:buFont typeface="Arial,Sans-Serif" panose="020B0604020202020204" pitchFamily="34" charset="0"/>
            </a:pPr>
            <a:r>
              <a:rPr lang="en-US" sz="1800">
                <a:solidFill>
                  <a:schemeClr val="dk1"/>
                </a:solidFill>
                <a:latin typeface="Arial"/>
                <a:cs typeface="Arial"/>
              </a:rPr>
              <a:t>Be specific</a:t>
            </a:r>
          </a:p>
          <a:p>
            <a:pPr marL="285750" indent="-285750">
              <a:buFont typeface="Arial,Sans-Serif" panose="020B0604020202020204" pitchFamily="34" charset="0"/>
            </a:pPr>
            <a:r>
              <a:rPr lang="en-US" sz="1800">
                <a:solidFill>
                  <a:schemeClr val="dk1"/>
                </a:solidFill>
                <a:latin typeface="Arial"/>
                <a:cs typeface="Arial"/>
              </a:rPr>
              <a:t>Be actionable</a:t>
            </a:r>
          </a:p>
          <a:p>
            <a:pPr marL="285750" indent="-285750">
              <a:buFont typeface="Arial,Sans-Serif" panose="020B0604020202020204" pitchFamily="34" charset="0"/>
            </a:pPr>
            <a:r>
              <a:rPr lang="en-US" sz="1800">
                <a:solidFill>
                  <a:schemeClr val="dk1"/>
                </a:solidFill>
                <a:latin typeface="Arial"/>
                <a:cs typeface="Arial"/>
              </a:rPr>
              <a:t>Identify root causes</a:t>
            </a:r>
          </a:p>
          <a:p>
            <a:pPr marL="285750" indent="-285750">
              <a:buFont typeface="Arial,Sans-Serif" panose="020B0604020202020204" pitchFamily="34" charset="0"/>
            </a:pPr>
            <a:r>
              <a:rPr lang="en-US" sz="1800">
                <a:solidFill>
                  <a:schemeClr val="dk1"/>
                </a:solidFill>
                <a:latin typeface="Arial"/>
                <a:cs typeface="Arial"/>
              </a:rPr>
              <a:t>Focus on system level</a:t>
            </a:r>
          </a:p>
          <a:p>
            <a:pPr marL="0" indent="0">
              <a:buNone/>
            </a:pPr>
            <a:endParaRPr lang="en-US" sz="2000">
              <a:solidFill>
                <a:schemeClr val="dk1"/>
              </a:solidFill>
              <a:latin typeface="Arial"/>
              <a:cs typeface="Arial"/>
            </a:endParaRPr>
          </a:p>
        </p:txBody>
      </p:sp>
      <p:sp>
        <p:nvSpPr>
          <p:cNvPr id="19" name="Text Placeholder 2">
            <a:extLst>
              <a:ext uri="{FF2B5EF4-FFF2-40B4-BE49-F238E27FC236}">
                <a16:creationId xmlns:a16="http://schemas.microsoft.com/office/drawing/2014/main" id="{DC083DEF-C001-565C-E733-E08B5DE24A45}"/>
              </a:ext>
            </a:extLst>
          </p:cNvPr>
          <p:cNvSpPr txBox="1">
            <a:spLocks/>
          </p:cNvSpPr>
          <p:nvPr/>
        </p:nvSpPr>
        <p:spPr>
          <a:xfrm>
            <a:off x="455140" y="764080"/>
            <a:ext cx="5157787"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a:latin typeface="Arial"/>
                <a:cs typeface="Arial"/>
              </a:rPr>
              <a:t>Bottleneck assignments</a:t>
            </a:r>
            <a:endParaRPr lang="en-US"/>
          </a:p>
        </p:txBody>
      </p:sp>
      <p:sp>
        <p:nvSpPr>
          <p:cNvPr id="20" name="Content Placeholder 3">
            <a:extLst>
              <a:ext uri="{FF2B5EF4-FFF2-40B4-BE49-F238E27FC236}">
                <a16:creationId xmlns:a16="http://schemas.microsoft.com/office/drawing/2014/main" id="{BE1FF1F1-5FF5-8D83-7014-838A21C14398}"/>
              </a:ext>
            </a:extLst>
          </p:cNvPr>
          <p:cNvSpPr txBox="1">
            <a:spLocks/>
          </p:cNvSpPr>
          <p:nvPr/>
        </p:nvSpPr>
        <p:spPr>
          <a:xfrm>
            <a:off x="503764" y="5351441"/>
            <a:ext cx="11369470"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latin typeface="Arial"/>
                <a:cs typeface="Arial"/>
              </a:rPr>
              <a:t>Which ‘good bottleneck criteria’ are not met for your assigned bottleneck? Why?</a:t>
            </a:r>
          </a:p>
          <a:p>
            <a:r>
              <a:rPr lang="en-US" sz="2400">
                <a:latin typeface="Arial"/>
                <a:cs typeface="Arial"/>
              </a:rPr>
              <a:t>How might you improve this bottleneck? </a:t>
            </a:r>
          </a:p>
        </p:txBody>
      </p:sp>
    </p:spTree>
    <p:extLst>
      <p:ext uri="{BB962C8B-B14F-4D97-AF65-F5344CB8AC3E}">
        <p14:creationId xmlns:p14="http://schemas.microsoft.com/office/powerpoint/2010/main" val="31752934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42354"/>
            <a:ext cx="9703980" cy="2148666"/>
          </a:xfrm>
        </p:spPr>
        <p:txBody>
          <a:bodyPr/>
          <a:lstStyle/>
          <a:p>
            <a:r>
              <a:rPr lang="en-US" sz="5000">
                <a:latin typeface="Arial"/>
                <a:cs typeface="Arial"/>
              </a:rPr>
              <a:t>Identifying good bottlenecks: using the 5 why's approach</a:t>
            </a:r>
            <a:endParaRPr lang="en-US" sz="5000"/>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742560"/>
            <a:ext cx="9703980" cy="931688"/>
          </a:xfrm>
        </p:spPr>
        <p:txBody>
          <a:bodyPr/>
          <a:lstStyle/>
          <a:p>
            <a:r>
              <a:rPr lang="en-US" sz="3000"/>
              <a:t>Activity</a:t>
            </a:r>
          </a:p>
        </p:txBody>
      </p:sp>
      <p:pic>
        <p:nvPicPr>
          <p:cNvPr id="5" name="Picture 4" descr="A light bulb in a circle&#10;&#10;AI-generated content may be incorrect.">
            <a:extLst>
              <a:ext uri="{FF2B5EF4-FFF2-40B4-BE49-F238E27FC236}">
                <a16:creationId xmlns:a16="http://schemas.microsoft.com/office/drawing/2014/main" id="{79B1FB94-A039-B6C5-F8FC-0268F3CB420B}"/>
              </a:ext>
            </a:extLst>
          </p:cNvPr>
          <p:cNvPicPr>
            <a:picLocks noChangeAspect="1"/>
          </p:cNvPicPr>
          <p:nvPr/>
        </p:nvPicPr>
        <p:blipFill>
          <a:blip r:embed="rId3"/>
          <a:stretch>
            <a:fillRect/>
          </a:stretch>
        </p:blipFill>
        <p:spPr>
          <a:xfrm>
            <a:off x="834196" y="2159486"/>
            <a:ext cx="866086" cy="824950"/>
          </a:xfrm>
          <a:prstGeom prst="rect">
            <a:avLst/>
          </a:prstGeom>
        </p:spPr>
      </p:pic>
    </p:spTree>
    <p:extLst>
      <p:ext uri="{BB962C8B-B14F-4D97-AF65-F5344CB8AC3E}">
        <p14:creationId xmlns:p14="http://schemas.microsoft.com/office/powerpoint/2010/main" val="9765280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ADCA990-0220-2B10-98B7-7C44F8503F1E}"/>
              </a:ext>
            </a:extLst>
          </p:cNvPr>
          <p:cNvSpPr/>
          <p:nvPr/>
        </p:nvSpPr>
        <p:spPr>
          <a:xfrm>
            <a:off x="6366214" y="38856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467CC35-54AD-C26E-DA00-18D068DAE9E8}"/>
              </a:ext>
            </a:extLst>
          </p:cNvPr>
          <p:cNvSpPr/>
          <p:nvPr/>
        </p:nvSpPr>
        <p:spPr>
          <a:xfrm>
            <a:off x="6333787" y="983573"/>
            <a:ext cx="5004340" cy="2734554"/>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576557" y="1090386"/>
            <a:ext cx="5157787" cy="455406"/>
          </a:xfrm>
        </p:spPr>
        <p:txBody>
          <a:bodyPr/>
          <a:lstStyle/>
          <a:p>
            <a:r>
              <a:rPr lang="en-US">
                <a:latin typeface="Arial"/>
                <a:cs typeface="Arial"/>
              </a:rPr>
              <a:t>Your table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37503" y="1853277"/>
            <a:ext cx="5616711" cy="4682784"/>
          </a:xfrm>
        </p:spPr>
        <p:txBody>
          <a:bodyPr vert="horz" lIns="91440" tIns="45720" rIns="91440" bIns="45720" rtlCol="0" anchor="t">
            <a:noAutofit/>
          </a:bodyPr>
          <a:lstStyle/>
          <a:p>
            <a:pPr marL="342900" indent="-342900"/>
            <a:r>
              <a:rPr lang="en-US">
                <a:latin typeface="Arial"/>
                <a:cs typeface="Arial"/>
              </a:rPr>
              <a:t>Use the vague bottleneck: </a:t>
            </a:r>
            <a:r>
              <a:rPr lang="en-US" b="1">
                <a:latin typeface="Arial"/>
                <a:cs typeface="Arial"/>
              </a:rPr>
              <a:t>“Specimen transport delay”</a:t>
            </a:r>
            <a:endParaRPr lang="en-US" b="1">
              <a:cs typeface="Arial"/>
            </a:endParaRPr>
          </a:p>
          <a:p>
            <a:pPr marL="342900" indent="-342900"/>
            <a:r>
              <a:rPr lang="en-US">
                <a:latin typeface="Arial"/>
                <a:cs typeface="Arial"/>
              </a:rPr>
              <a:t>Pretend you are interviewing people knowledgeable about this delay. </a:t>
            </a:r>
          </a:p>
          <a:p>
            <a:pPr marL="342900" indent="-342900"/>
            <a:r>
              <a:rPr lang="en-US">
                <a:latin typeface="Arial"/>
                <a:cs typeface="Arial"/>
              </a:rPr>
              <a:t>Use your imagination to come up with a 5-why analysis of the specimen transport delay to meet the criteria on the right</a:t>
            </a:r>
          </a:p>
          <a:p>
            <a:pPr marL="342900" indent="-342900"/>
            <a:r>
              <a:rPr lang="en-US">
                <a:latin typeface="Arial"/>
                <a:cs typeface="Arial"/>
              </a:rPr>
              <a:t>On cue, all groups will rotate to the flipchart of the group next to them</a:t>
            </a:r>
          </a:p>
          <a:p>
            <a:pPr marL="342900" indent="-342900"/>
            <a:r>
              <a:rPr lang="en-US">
                <a:latin typeface="Arial"/>
                <a:cs typeface="Arial"/>
              </a:rPr>
              <a:t>Review that group’s 5-why analysis and offer edits/corrections as needed</a:t>
            </a: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520048" y="721880"/>
            <a:ext cx="4392618" cy="823912"/>
          </a:xfrm>
        </p:spPr>
        <p:txBody>
          <a:bodyPr/>
          <a:lstStyle/>
          <a:p>
            <a:r>
              <a:rPr lang="en-US" sz="2000">
                <a:latin typeface="Arial"/>
                <a:cs typeface="Arial"/>
              </a:rPr>
              <a:t>Tip: Consider the following</a:t>
            </a:r>
            <a:endParaRPr lang="en-US" sz="2000">
              <a:cs typeface="Arial"/>
            </a:endParaRP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en-US" sz="1800" b="1">
                <a:solidFill>
                  <a:schemeClr val="dk1"/>
                </a:solidFill>
                <a:latin typeface="Arial"/>
                <a:cs typeface="Arial"/>
              </a:rPr>
              <a:t>Good bottleneck criteria:</a:t>
            </a:r>
            <a:endParaRPr lang="en-US" sz="1800">
              <a:solidFill>
                <a:schemeClr val="dk1"/>
              </a:solidFill>
              <a:latin typeface="Arial"/>
              <a:cs typeface="Arial"/>
            </a:endParaRPr>
          </a:p>
          <a:p>
            <a:pPr marL="285750" indent="-285750">
              <a:buFont typeface="Arial,Sans-Serif" panose="020B0604020202020204" pitchFamily="34" charset="0"/>
            </a:pPr>
            <a:r>
              <a:rPr lang="en-US" sz="1800">
                <a:solidFill>
                  <a:schemeClr val="dk1"/>
                </a:solidFill>
                <a:latin typeface="Arial"/>
                <a:cs typeface="Arial"/>
              </a:rPr>
              <a:t>Be specific</a:t>
            </a:r>
          </a:p>
          <a:p>
            <a:pPr marL="285750" indent="-285750">
              <a:buFont typeface="Arial,Sans-Serif" panose="020B0604020202020204" pitchFamily="34" charset="0"/>
            </a:pPr>
            <a:r>
              <a:rPr lang="en-US" sz="1800">
                <a:solidFill>
                  <a:schemeClr val="dk1"/>
                </a:solidFill>
                <a:latin typeface="Arial"/>
                <a:cs typeface="Arial"/>
              </a:rPr>
              <a:t>Be actionable</a:t>
            </a:r>
          </a:p>
          <a:p>
            <a:pPr marL="285750" indent="-285750">
              <a:buFont typeface="Arial,Sans-Serif" panose="020B0604020202020204" pitchFamily="34" charset="0"/>
            </a:pPr>
            <a:r>
              <a:rPr lang="en-US" sz="1800">
                <a:solidFill>
                  <a:schemeClr val="dk1"/>
                </a:solidFill>
                <a:latin typeface="Arial"/>
                <a:cs typeface="Arial"/>
              </a:rPr>
              <a:t>Identify root causes</a:t>
            </a:r>
          </a:p>
          <a:p>
            <a:pPr marL="285750" indent="-285750">
              <a:buFont typeface="Arial,Sans-Serif" panose="020B0604020202020204" pitchFamily="34" charset="0"/>
            </a:pPr>
            <a:r>
              <a:rPr lang="en-US" sz="1800">
                <a:solidFill>
                  <a:schemeClr val="dk1"/>
                </a:solidFill>
                <a:latin typeface="Arial"/>
                <a:cs typeface="Arial"/>
              </a:rPr>
              <a:t>Focus on system level</a:t>
            </a:r>
          </a:p>
          <a:p>
            <a:pPr marL="0" indent="0">
              <a:buNone/>
            </a:pPr>
            <a:endParaRPr lang="en-US" sz="2000">
              <a:solidFill>
                <a:schemeClr val="dk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6524764" y="39774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6519359" y="4409446"/>
            <a:ext cx="4269406" cy="124667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10 minutes: Identify bottleneck</a:t>
            </a:r>
          </a:p>
          <a:p>
            <a:r>
              <a:rPr lang="en-US" sz="1800">
                <a:latin typeface="Arial"/>
                <a:cs typeface="Arial"/>
              </a:rPr>
              <a:t>1 minute: on our cue, move to a neighboring group’s flipchart</a:t>
            </a:r>
            <a:endParaRPr lang="en-US" sz="1800">
              <a:cs typeface="Arial" panose="020B0604020202020204" pitchFamily="34" charset="0"/>
            </a:endParaRPr>
          </a:p>
          <a:p>
            <a:r>
              <a:rPr lang="en-US" sz="1800">
                <a:latin typeface="Arial"/>
                <a:cs typeface="Arial"/>
              </a:rPr>
              <a:t>7 minutes: Verify bottleneck according to criteria and edit if needed</a:t>
            </a:r>
            <a:endParaRPr lang="en-US" sz="1800">
              <a:cs typeface="Arial"/>
            </a:endParaRPr>
          </a:p>
          <a:p>
            <a:pPr lvl="1"/>
            <a:endParaRPr lang="en-US" sz="1800">
              <a:cs typeface="Arial"/>
            </a:endParaRPr>
          </a:p>
        </p:txBody>
      </p:sp>
      <p:sp>
        <p:nvSpPr>
          <p:cNvPr id="8" name="Title 1">
            <a:extLst>
              <a:ext uri="{FF2B5EF4-FFF2-40B4-BE49-F238E27FC236}">
                <a16:creationId xmlns:a16="http://schemas.microsoft.com/office/drawing/2014/main" id="{B2BB8CFD-4232-B2E4-CCA7-B0F6F69BA93D}"/>
              </a:ext>
            </a:extLst>
          </p:cNvPr>
          <p:cNvSpPr txBox="1">
            <a:spLocks/>
          </p:cNvSpPr>
          <p:nvPr/>
        </p:nvSpPr>
        <p:spPr>
          <a:xfrm>
            <a:off x="437882" y="365125"/>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Bottleneck identification</a:t>
            </a:r>
            <a:endParaRPr lang="en-US"/>
          </a:p>
        </p:txBody>
      </p:sp>
    </p:spTree>
    <p:extLst>
      <p:ext uri="{BB962C8B-B14F-4D97-AF65-F5344CB8AC3E}">
        <p14:creationId xmlns:p14="http://schemas.microsoft.com/office/powerpoint/2010/main" val="1992317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505985" y="1548808"/>
            <a:ext cx="3467083" cy="2282808"/>
          </a:xfrm>
        </p:spPr>
        <p:txBody>
          <a:bodyPr/>
          <a:lstStyle/>
          <a:p>
            <a:pPr algn="ctr"/>
            <a:r>
              <a:rPr lang="en-US">
                <a:latin typeface="Arial"/>
                <a:cs typeface="Arial"/>
              </a:rPr>
              <a:t>Debrief</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5087065" y="2288181"/>
            <a:ext cx="6693029" cy="5326145"/>
          </a:xfrm>
        </p:spPr>
        <p:txBody>
          <a:bodyPr vert="horz" lIns="91440" tIns="45720" rIns="91440" bIns="45720" rtlCol="0" anchor="t">
            <a:noAutofit/>
          </a:bodyPr>
          <a:lstStyle/>
          <a:p>
            <a:r>
              <a:rPr lang="en-US" sz="2400">
                <a:latin typeface="Arial"/>
                <a:cs typeface="Arial"/>
              </a:rPr>
              <a:t>What insights did you gain from this activity?</a:t>
            </a:r>
          </a:p>
          <a:p>
            <a:endParaRPr lang="en-US" sz="2400">
              <a:latin typeface="Arial"/>
              <a:cs typeface="Arial"/>
            </a:endParaRPr>
          </a:p>
          <a:p>
            <a:r>
              <a:rPr lang="en-US" sz="2400">
                <a:latin typeface="Arial"/>
                <a:cs typeface="Arial"/>
              </a:rPr>
              <a:t>How might this activity help you as you support/implement 7-1-7?</a:t>
            </a:r>
            <a:endParaRPr lang="en-US" sz="2400">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n-US" sz="2200">
                <a:latin typeface="Arial"/>
                <a:cs typeface="Arial"/>
              </a:rPr>
              <a:t>Questions to inspire conversation:</a:t>
            </a:r>
            <a:endParaRPr lang="en-US" sz="2200">
              <a:cs typeface="Arial"/>
            </a:endParaRPr>
          </a:p>
        </p:txBody>
      </p:sp>
      <p:pic>
        <p:nvPicPr>
          <p:cNvPr id="6" name="Picture 5" descr="A light bulb in a circle&#10;&#10;AI-generated content may be incorrect.">
            <a:extLst>
              <a:ext uri="{FF2B5EF4-FFF2-40B4-BE49-F238E27FC236}">
                <a16:creationId xmlns:a16="http://schemas.microsoft.com/office/drawing/2014/main" id="{B3CD6B67-83FD-CFE3-0B41-920AF38E0826}"/>
              </a:ext>
            </a:extLst>
          </p:cNvPr>
          <p:cNvPicPr>
            <a:picLocks noChangeAspect="1"/>
          </p:cNvPicPr>
          <p:nvPr/>
        </p:nvPicPr>
        <p:blipFill>
          <a:blip r:embed="rId3"/>
          <a:stretch>
            <a:fillRect/>
          </a:stretch>
        </p:blipFill>
        <p:spPr>
          <a:xfrm>
            <a:off x="1767525" y="2210070"/>
            <a:ext cx="911676" cy="900056"/>
          </a:xfrm>
          <a:prstGeom prst="rect">
            <a:avLst/>
          </a:prstGeom>
        </p:spPr>
      </p:pic>
    </p:spTree>
    <p:extLst>
      <p:ext uri="{BB962C8B-B14F-4D97-AF65-F5344CB8AC3E}">
        <p14:creationId xmlns:p14="http://schemas.microsoft.com/office/powerpoint/2010/main" val="2408784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en-US" sz="4000">
                <a:latin typeface="Arial"/>
                <a:cs typeface="Arial"/>
              </a:rPr>
              <a:t>What is your key takeaway from day 1?</a:t>
            </a:r>
            <a:endParaRPr lang="en-US" sz="4000">
              <a:cs typeface="Arial"/>
            </a:endParaRPr>
          </a:p>
        </p:txBody>
      </p:sp>
      <p:pic>
        <p:nvPicPr>
          <p:cNvPr id="3" name="Graphic 2">
            <a:extLst>
              <a:ext uri="{FF2B5EF4-FFF2-40B4-BE49-F238E27FC236}">
                <a16:creationId xmlns:a16="http://schemas.microsoft.com/office/drawing/2014/main" id="{A57674CE-6A0A-D989-6C31-C8C93AA9CB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E4343B62-47FC-CB83-A372-5E359E64E4D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3836278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6AD4-AD0B-0F5A-0DC9-BB568617AC77}"/>
              </a:ext>
            </a:extLst>
          </p:cNvPr>
          <p:cNvSpPr>
            <a:spLocks noGrp="1"/>
          </p:cNvSpPr>
          <p:nvPr>
            <p:ph type="title"/>
          </p:nvPr>
        </p:nvSpPr>
        <p:spPr/>
        <p:txBody>
          <a:bodyPr>
            <a:normAutofit fontScale="90000"/>
          </a:bodyPr>
          <a:lstStyle/>
          <a:p>
            <a:pPr>
              <a:defRPr/>
            </a:pPr>
            <a:r>
              <a:rPr lang="en-US">
                <a:solidFill>
                  <a:srgbClr val="3BB041"/>
                </a:solidFill>
                <a:latin typeface="Arial"/>
                <a:cs typeface="Arial"/>
              </a:rPr>
              <a:t>Example: </a:t>
            </a:r>
            <a:r>
              <a:rPr lang="en-US">
                <a:latin typeface="Arial"/>
                <a:cs typeface="Arial"/>
              </a:rPr>
              <a:t>Specimen</a:t>
            </a:r>
            <a:r>
              <a:rPr lang="en-US" sz="3200">
                <a:latin typeface="Arial"/>
                <a:cs typeface="Arial"/>
              </a:rPr>
              <a:t> transport delay</a:t>
            </a:r>
            <a:br>
              <a:rPr lang="en-US">
                <a:latin typeface="Arial"/>
                <a:cs typeface="Arial"/>
              </a:rPr>
            </a:br>
            <a:br>
              <a:rPr lang="en-US">
                <a:latin typeface="Arial"/>
                <a:cs typeface="Arial"/>
              </a:rPr>
            </a:br>
            <a:endParaRPr lang="en-US">
              <a:latin typeface="Arial"/>
              <a:cs typeface="Arial"/>
            </a:endParaRPr>
          </a:p>
        </p:txBody>
      </p:sp>
      <p:sp>
        <p:nvSpPr>
          <p:cNvPr id="5" name="Bent-Up Arrow 4">
            <a:extLst>
              <a:ext uri="{FF2B5EF4-FFF2-40B4-BE49-F238E27FC236}">
                <a16:creationId xmlns:a16="http://schemas.microsoft.com/office/drawing/2014/main" id="{69566C59-59D6-7D62-76ED-19371DAA2BA3}"/>
              </a:ext>
            </a:extLst>
          </p:cNvPr>
          <p:cNvSpPr/>
          <p:nvPr/>
        </p:nvSpPr>
        <p:spPr>
          <a:xfrm rot="5400000">
            <a:off x="678987" y="1889089"/>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6" name="Freeform 5">
            <a:extLst>
              <a:ext uri="{FF2B5EF4-FFF2-40B4-BE49-F238E27FC236}">
                <a16:creationId xmlns:a16="http://schemas.microsoft.com/office/drawing/2014/main" id="{EF76C231-7759-F711-AB5E-6B5383641CE9}"/>
              </a:ext>
            </a:extLst>
          </p:cNvPr>
          <p:cNvSpPr/>
          <p:nvPr/>
        </p:nvSpPr>
        <p:spPr>
          <a:xfrm>
            <a:off x="341834" y="1273118"/>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n-US" sz="2800" i="0" u="none" strike="noStrike" kern="1200" cap="none" spc="0" normalizeH="0" baseline="0" noProof="0">
                <a:ln>
                  <a:noFill/>
                </a:ln>
                <a:solidFill>
                  <a:srgbClr val="FFFFFF"/>
                </a:solidFill>
                <a:effectLst/>
                <a:uLnTx/>
                <a:uFillTx/>
                <a:latin typeface="Arial"/>
                <a:cs typeface="Arial"/>
              </a:rPr>
              <a:t>Why?</a:t>
            </a:r>
          </a:p>
        </p:txBody>
      </p:sp>
      <p:sp>
        <p:nvSpPr>
          <p:cNvPr id="7" name="Freeform 6">
            <a:extLst>
              <a:ext uri="{FF2B5EF4-FFF2-40B4-BE49-F238E27FC236}">
                <a16:creationId xmlns:a16="http://schemas.microsoft.com/office/drawing/2014/main" id="{7E725D07-9CBA-B871-59E3-503D8548324D}"/>
              </a:ext>
            </a:extLst>
          </p:cNvPr>
          <p:cNvSpPr/>
          <p:nvPr/>
        </p:nvSpPr>
        <p:spPr>
          <a:xfrm>
            <a:off x="1814354" y="1347730"/>
            <a:ext cx="10095706"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n-US" sz="2400">
                <a:solidFill>
                  <a:srgbClr val="384D56">
                    <a:hueOff val="0"/>
                    <a:satOff val="0"/>
                    <a:lumOff val="0"/>
                    <a:alphaOff val="0"/>
                  </a:srgbClr>
                </a:solidFill>
                <a:latin typeface="Arial"/>
                <a:cs typeface="Arial"/>
              </a:rPr>
              <a:t> </a:t>
            </a:r>
            <a:r>
              <a:rPr kumimoji="0" lang="en-US" sz="2400" b="0" i="0" u="none" strike="noStrike" kern="1200" cap="none" spc="0" normalizeH="0" baseline="0" noProof="0">
                <a:ln>
                  <a:noFill/>
                </a:ln>
                <a:solidFill>
                  <a:srgbClr val="384D56">
                    <a:hueOff val="0"/>
                    <a:satOff val="0"/>
                    <a:lumOff val="0"/>
                    <a:alphaOff val="0"/>
                  </a:srgbClr>
                </a:solidFill>
                <a:effectLst/>
                <a:uLnTx/>
                <a:uFillTx/>
                <a:latin typeface="Arial"/>
                <a:cs typeface="Arial"/>
              </a:rPr>
              <a:t>Lack of cold packs for shipping specimens</a:t>
            </a:r>
            <a:endParaRPr lang="en-US"/>
          </a:p>
        </p:txBody>
      </p:sp>
      <p:sp>
        <p:nvSpPr>
          <p:cNvPr id="8" name="Bent-Up Arrow 7">
            <a:extLst>
              <a:ext uri="{FF2B5EF4-FFF2-40B4-BE49-F238E27FC236}">
                <a16:creationId xmlns:a16="http://schemas.microsoft.com/office/drawing/2014/main" id="{3DA315AF-E2F9-8722-9AF3-5FDBA8AE9B28}"/>
              </a:ext>
            </a:extLst>
          </p:cNvPr>
          <p:cNvSpPr/>
          <p:nvPr/>
        </p:nvSpPr>
        <p:spPr>
          <a:xfrm rot="5400000">
            <a:off x="1899863" y="2767890"/>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9" name="Freeform 8">
            <a:extLst>
              <a:ext uri="{FF2B5EF4-FFF2-40B4-BE49-F238E27FC236}">
                <a16:creationId xmlns:a16="http://schemas.microsoft.com/office/drawing/2014/main" id="{C59D1659-8930-9F93-4CEF-146F701E5793}"/>
              </a:ext>
            </a:extLst>
          </p:cNvPr>
          <p:cNvSpPr/>
          <p:nvPr/>
        </p:nvSpPr>
        <p:spPr>
          <a:xfrm>
            <a:off x="1562711" y="2151919"/>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n-US" sz="2800" i="0" u="none" strike="noStrike" kern="1200" cap="none" spc="0" normalizeH="0" baseline="0" noProof="0">
                <a:ln>
                  <a:noFill/>
                </a:ln>
                <a:solidFill>
                  <a:srgbClr val="FFFFFF"/>
                </a:solidFill>
                <a:effectLst/>
                <a:uLnTx/>
                <a:uFillTx/>
                <a:latin typeface="Arial"/>
                <a:cs typeface="Arial"/>
              </a:rPr>
              <a:t>Why?</a:t>
            </a:r>
          </a:p>
        </p:txBody>
      </p:sp>
      <p:sp>
        <p:nvSpPr>
          <p:cNvPr id="10" name="Freeform 9">
            <a:extLst>
              <a:ext uri="{FF2B5EF4-FFF2-40B4-BE49-F238E27FC236}">
                <a16:creationId xmlns:a16="http://schemas.microsoft.com/office/drawing/2014/main" id="{A9F77705-938A-90BF-B5BB-C000ED5FE9D7}"/>
              </a:ext>
            </a:extLst>
          </p:cNvPr>
          <p:cNvSpPr/>
          <p:nvPr/>
        </p:nvSpPr>
        <p:spPr>
          <a:xfrm>
            <a:off x="3035233" y="2226531"/>
            <a:ext cx="8874827"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n-US" sz="2400">
                <a:solidFill>
                  <a:srgbClr val="384D56">
                    <a:hueOff val="0"/>
                    <a:satOff val="0"/>
                    <a:lumOff val="0"/>
                    <a:alphaOff val="0"/>
                  </a:srgbClr>
                </a:solidFill>
                <a:latin typeface="Arial"/>
                <a:cs typeface="Arial"/>
              </a:rPr>
              <a:t> </a:t>
            </a:r>
            <a:r>
              <a:rPr kumimoji="0" lang="en-US" sz="2400" b="0" i="0" u="none" strike="noStrike" kern="1200" cap="none" spc="0" normalizeH="0" baseline="0" noProof="0">
                <a:ln>
                  <a:noFill/>
                </a:ln>
                <a:solidFill>
                  <a:srgbClr val="384D56">
                    <a:hueOff val="0"/>
                    <a:satOff val="0"/>
                    <a:lumOff val="0"/>
                    <a:alphaOff val="0"/>
                  </a:srgbClr>
                </a:solidFill>
                <a:effectLst/>
                <a:uLnTx/>
                <a:uFillTx/>
                <a:latin typeface="Arial"/>
                <a:cs typeface="Arial"/>
              </a:rPr>
              <a:t>The cold packs were not restocked</a:t>
            </a:r>
            <a:endParaRPr lang="en-US"/>
          </a:p>
        </p:txBody>
      </p:sp>
      <p:sp>
        <p:nvSpPr>
          <p:cNvPr id="11" name="Bent-Up Arrow 10">
            <a:extLst>
              <a:ext uri="{FF2B5EF4-FFF2-40B4-BE49-F238E27FC236}">
                <a16:creationId xmlns:a16="http://schemas.microsoft.com/office/drawing/2014/main" id="{BA83FD6E-9B35-3E77-BBEE-4524E2C18E25}"/>
              </a:ext>
            </a:extLst>
          </p:cNvPr>
          <p:cNvSpPr/>
          <p:nvPr/>
        </p:nvSpPr>
        <p:spPr>
          <a:xfrm rot="5400000">
            <a:off x="3120740" y="3646691"/>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2" name="Freeform 11">
            <a:extLst>
              <a:ext uri="{FF2B5EF4-FFF2-40B4-BE49-F238E27FC236}">
                <a16:creationId xmlns:a16="http://schemas.microsoft.com/office/drawing/2014/main" id="{FDD68CAF-E182-E4F0-64EC-30A65A9BA5F3}"/>
              </a:ext>
            </a:extLst>
          </p:cNvPr>
          <p:cNvSpPr/>
          <p:nvPr/>
        </p:nvSpPr>
        <p:spPr>
          <a:xfrm>
            <a:off x="2783589" y="3030721"/>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n-US" sz="2800" i="0" u="none" strike="noStrike" kern="1200" cap="none" spc="0" normalizeH="0" baseline="0" noProof="0">
                <a:ln>
                  <a:noFill/>
                </a:ln>
                <a:solidFill>
                  <a:srgbClr val="FFFFFF"/>
                </a:solidFill>
                <a:effectLst/>
                <a:uLnTx/>
                <a:uFillTx/>
                <a:latin typeface="Arial"/>
                <a:cs typeface="Arial"/>
              </a:rPr>
              <a:t>Why?</a:t>
            </a:r>
          </a:p>
        </p:txBody>
      </p:sp>
      <p:sp>
        <p:nvSpPr>
          <p:cNvPr id="13" name="Freeform 12">
            <a:extLst>
              <a:ext uri="{FF2B5EF4-FFF2-40B4-BE49-F238E27FC236}">
                <a16:creationId xmlns:a16="http://schemas.microsoft.com/office/drawing/2014/main" id="{5609DBD8-A196-BFF4-A2F7-497C7F2680A6}"/>
              </a:ext>
            </a:extLst>
          </p:cNvPr>
          <p:cNvSpPr/>
          <p:nvPr/>
        </p:nvSpPr>
        <p:spPr>
          <a:xfrm>
            <a:off x="4256109" y="3105332"/>
            <a:ext cx="7653951"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n-US" sz="2400">
                <a:solidFill>
                  <a:srgbClr val="384D56">
                    <a:hueOff val="0"/>
                    <a:satOff val="0"/>
                    <a:lumOff val="0"/>
                    <a:alphaOff val="0"/>
                  </a:srgbClr>
                </a:solidFill>
                <a:latin typeface="Arial"/>
                <a:cs typeface="Arial"/>
              </a:rPr>
              <a:t> </a:t>
            </a:r>
            <a:r>
              <a:rPr kumimoji="0" lang="en-US" sz="2400" b="0" i="0" u="none" strike="noStrike" kern="1200" cap="none" spc="0" normalizeH="0" baseline="0" noProof="0">
                <a:ln>
                  <a:noFill/>
                </a:ln>
                <a:solidFill>
                  <a:srgbClr val="384D56">
                    <a:hueOff val="0"/>
                    <a:satOff val="0"/>
                    <a:lumOff val="0"/>
                    <a:alphaOff val="0"/>
                  </a:srgbClr>
                </a:solidFill>
                <a:effectLst/>
                <a:uLnTx/>
                <a:uFillTx/>
                <a:latin typeface="Arial"/>
                <a:cs typeface="Arial"/>
              </a:rPr>
              <a:t>No order was placed for resupply</a:t>
            </a:r>
            <a:endParaRPr lang="en-US"/>
          </a:p>
        </p:txBody>
      </p:sp>
      <p:sp>
        <p:nvSpPr>
          <p:cNvPr id="14" name="Bent-Up Arrow 13">
            <a:extLst>
              <a:ext uri="{FF2B5EF4-FFF2-40B4-BE49-F238E27FC236}">
                <a16:creationId xmlns:a16="http://schemas.microsoft.com/office/drawing/2014/main" id="{4CC60484-9917-E62A-15BF-0E8269746D6E}"/>
              </a:ext>
            </a:extLst>
          </p:cNvPr>
          <p:cNvSpPr/>
          <p:nvPr/>
        </p:nvSpPr>
        <p:spPr>
          <a:xfrm rot="5400000">
            <a:off x="4341616" y="4525492"/>
            <a:ext cx="663918" cy="995843"/>
          </a:xfrm>
          <a:prstGeom prst="bentUpArrow">
            <a:avLst>
              <a:gd name="adj1" fmla="val 32840"/>
              <a:gd name="adj2" fmla="val 25000"/>
              <a:gd name="adj3" fmla="val 35780"/>
            </a:avLst>
          </a:prstGeom>
          <a:solidFill>
            <a:schemeClr val="tx2"/>
          </a:solid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Arial"/>
              <a:cs typeface="Arial"/>
            </a:endParaRPr>
          </a:p>
        </p:txBody>
      </p:sp>
      <p:sp>
        <p:nvSpPr>
          <p:cNvPr id="15" name="Freeform 14">
            <a:extLst>
              <a:ext uri="{FF2B5EF4-FFF2-40B4-BE49-F238E27FC236}">
                <a16:creationId xmlns:a16="http://schemas.microsoft.com/office/drawing/2014/main" id="{8B0FB764-DC4F-DCBA-C22D-7B0549CDFA8F}"/>
              </a:ext>
            </a:extLst>
          </p:cNvPr>
          <p:cNvSpPr/>
          <p:nvPr/>
        </p:nvSpPr>
        <p:spPr>
          <a:xfrm>
            <a:off x="4004464" y="3909522"/>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n-US" sz="2800" i="0" u="none" strike="noStrike" kern="1200" cap="none" spc="0" normalizeH="0" baseline="0" noProof="0">
                <a:ln>
                  <a:noFill/>
                </a:ln>
                <a:solidFill>
                  <a:srgbClr val="FFFFFF"/>
                </a:solidFill>
                <a:effectLst/>
                <a:uLnTx/>
                <a:uFillTx/>
                <a:latin typeface="Arial"/>
                <a:cs typeface="Arial"/>
              </a:rPr>
              <a:t>Why</a:t>
            </a:r>
          </a:p>
        </p:txBody>
      </p:sp>
      <p:sp>
        <p:nvSpPr>
          <p:cNvPr id="16" name="Freeform 15">
            <a:extLst>
              <a:ext uri="{FF2B5EF4-FFF2-40B4-BE49-F238E27FC236}">
                <a16:creationId xmlns:a16="http://schemas.microsoft.com/office/drawing/2014/main" id="{39E27282-396D-AE3E-B70C-51699B1798E6}"/>
              </a:ext>
            </a:extLst>
          </p:cNvPr>
          <p:cNvSpPr/>
          <p:nvPr/>
        </p:nvSpPr>
        <p:spPr>
          <a:xfrm>
            <a:off x="5476986" y="3984134"/>
            <a:ext cx="6433074"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n-US" sz="2400">
                <a:solidFill>
                  <a:srgbClr val="384D56">
                    <a:hueOff val="0"/>
                    <a:satOff val="0"/>
                    <a:lumOff val="0"/>
                    <a:alphaOff val="0"/>
                  </a:srgbClr>
                </a:solidFill>
                <a:latin typeface="Arial"/>
                <a:cs typeface="Arial"/>
              </a:rPr>
              <a:t> </a:t>
            </a:r>
            <a:r>
              <a:rPr kumimoji="0" lang="en-US" sz="2400" b="0" i="0" u="none" strike="noStrike" kern="1200" cap="none" spc="0" normalizeH="0" baseline="0" noProof="0">
                <a:ln>
                  <a:noFill/>
                </a:ln>
                <a:solidFill>
                  <a:srgbClr val="384D56">
                    <a:hueOff val="0"/>
                    <a:satOff val="0"/>
                    <a:lumOff val="0"/>
                    <a:alphaOff val="0"/>
                  </a:srgbClr>
                </a:solidFill>
                <a:effectLst/>
                <a:uLnTx/>
                <a:uFillTx/>
                <a:latin typeface="Arial"/>
                <a:cs typeface="Arial"/>
              </a:rPr>
              <a:t>No monitoring mechanism for this type of supply</a:t>
            </a:r>
            <a:endParaRPr lang="en-US"/>
          </a:p>
        </p:txBody>
      </p:sp>
      <p:sp>
        <p:nvSpPr>
          <p:cNvPr id="17" name="Freeform 16">
            <a:extLst>
              <a:ext uri="{FF2B5EF4-FFF2-40B4-BE49-F238E27FC236}">
                <a16:creationId xmlns:a16="http://schemas.microsoft.com/office/drawing/2014/main" id="{5788962A-A0ED-408B-241C-EF2756BEB68F}"/>
              </a:ext>
            </a:extLst>
          </p:cNvPr>
          <p:cNvSpPr/>
          <p:nvPr/>
        </p:nvSpPr>
        <p:spPr>
          <a:xfrm>
            <a:off x="5225342" y="4788323"/>
            <a:ext cx="1472520" cy="782317"/>
          </a:xfrm>
          <a:custGeom>
            <a:avLst/>
            <a:gdLst>
              <a:gd name="connsiteX0" fmla="*/ 0 w 1117648"/>
              <a:gd name="connsiteY0" fmla="*/ 130412 h 782317"/>
              <a:gd name="connsiteX1" fmla="*/ 130412 w 1117648"/>
              <a:gd name="connsiteY1" fmla="*/ 0 h 782317"/>
              <a:gd name="connsiteX2" fmla="*/ 987236 w 1117648"/>
              <a:gd name="connsiteY2" fmla="*/ 0 h 782317"/>
              <a:gd name="connsiteX3" fmla="*/ 1117648 w 1117648"/>
              <a:gd name="connsiteY3" fmla="*/ 130412 h 782317"/>
              <a:gd name="connsiteX4" fmla="*/ 1117648 w 1117648"/>
              <a:gd name="connsiteY4" fmla="*/ 651905 h 782317"/>
              <a:gd name="connsiteX5" fmla="*/ 987236 w 1117648"/>
              <a:gd name="connsiteY5" fmla="*/ 782317 h 782317"/>
              <a:gd name="connsiteX6" fmla="*/ 130412 w 1117648"/>
              <a:gd name="connsiteY6" fmla="*/ 782317 h 782317"/>
              <a:gd name="connsiteX7" fmla="*/ 0 w 1117648"/>
              <a:gd name="connsiteY7" fmla="*/ 651905 h 782317"/>
              <a:gd name="connsiteX8" fmla="*/ 0 w 1117648"/>
              <a:gd name="connsiteY8" fmla="*/ 130412 h 782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648" h="782317">
                <a:moveTo>
                  <a:pt x="0" y="130412"/>
                </a:moveTo>
                <a:cubicBezTo>
                  <a:pt x="0" y="58387"/>
                  <a:pt x="58387" y="0"/>
                  <a:pt x="130412" y="0"/>
                </a:cubicBezTo>
                <a:lnTo>
                  <a:pt x="987236" y="0"/>
                </a:lnTo>
                <a:cubicBezTo>
                  <a:pt x="1059261" y="0"/>
                  <a:pt x="1117648" y="58387"/>
                  <a:pt x="1117648" y="130412"/>
                </a:cubicBezTo>
                <a:lnTo>
                  <a:pt x="1117648" y="651905"/>
                </a:lnTo>
                <a:cubicBezTo>
                  <a:pt x="1117648" y="723930"/>
                  <a:pt x="1059261" y="782317"/>
                  <a:pt x="987236" y="782317"/>
                </a:cubicBezTo>
                <a:lnTo>
                  <a:pt x="130412" y="782317"/>
                </a:lnTo>
                <a:cubicBezTo>
                  <a:pt x="58387" y="782317"/>
                  <a:pt x="0" y="723930"/>
                  <a:pt x="0" y="651905"/>
                </a:cubicBezTo>
                <a:lnTo>
                  <a:pt x="0" y="13041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4876" tIns="144876" rIns="144876" bIns="144876"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r>
              <a:rPr kumimoji="0" lang="en-US" sz="2800" i="0" u="none" strike="noStrike" kern="1200" cap="none" spc="0" normalizeH="0" baseline="0" noProof="0">
                <a:ln>
                  <a:noFill/>
                </a:ln>
                <a:solidFill>
                  <a:srgbClr val="FFFFFF"/>
                </a:solidFill>
                <a:effectLst/>
                <a:uLnTx/>
                <a:uFillTx/>
                <a:latin typeface="Arial"/>
                <a:cs typeface="Arial"/>
              </a:rPr>
              <a:t>Why</a:t>
            </a:r>
          </a:p>
        </p:txBody>
      </p:sp>
      <p:sp>
        <p:nvSpPr>
          <p:cNvPr id="18" name="Freeform 17">
            <a:extLst>
              <a:ext uri="{FF2B5EF4-FFF2-40B4-BE49-F238E27FC236}">
                <a16:creationId xmlns:a16="http://schemas.microsoft.com/office/drawing/2014/main" id="{82CB26A4-C215-32BA-EA97-58AC146962BC}"/>
              </a:ext>
            </a:extLst>
          </p:cNvPr>
          <p:cNvSpPr/>
          <p:nvPr/>
        </p:nvSpPr>
        <p:spPr>
          <a:xfrm>
            <a:off x="6697862" y="4862935"/>
            <a:ext cx="5212198" cy="632303"/>
          </a:xfrm>
          <a:custGeom>
            <a:avLst/>
            <a:gdLst>
              <a:gd name="connsiteX0" fmla="*/ 0 w 812871"/>
              <a:gd name="connsiteY0" fmla="*/ 0 h 632303"/>
              <a:gd name="connsiteX1" fmla="*/ 812871 w 812871"/>
              <a:gd name="connsiteY1" fmla="*/ 0 h 632303"/>
              <a:gd name="connsiteX2" fmla="*/ 812871 w 812871"/>
              <a:gd name="connsiteY2" fmla="*/ 632303 h 632303"/>
              <a:gd name="connsiteX3" fmla="*/ 0 w 812871"/>
              <a:gd name="connsiteY3" fmla="*/ 632303 h 632303"/>
              <a:gd name="connsiteX4" fmla="*/ 0 w 812871"/>
              <a:gd name="connsiteY4" fmla="*/ 0 h 6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71" h="632303">
                <a:moveTo>
                  <a:pt x="0" y="0"/>
                </a:moveTo>
                <a:lnTo>
                  <a:pt x="812871" y="0"/>
                </a:lnTo>
                <a:lnTo>
                  <a:pt x="812871" y="632303"/>
                </a:lnTo>
                <a:lnTo>
                  <a:pt x="0" y="632303"/>
                </a:lnTo>
                <a:lnTo>
                  <a:pt x="0" y="0"/>
                </a:lnTo>
                <a:close/>
              </a:path>
            </a:pathLst>
          </a:custGeom>
          <a:solidFill>
            <a:schemeClr val="bg2"/>
          </a:solidFill>
          <a:ln w="571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53340" tIns="53340" rIns="53340" bIns="53340" numCol="1" spcCol="1270" anchor="ctr" anchorCtr="0">
            <a:noAutofit/>
          </a:bodyPr>
          <a:lstStyle/>
          <a:p>
            <a:pPr marL="0" lvl="1" defTabSz="488950">
              <a:lnSpc>
                <a:spcPct val="90000"/>
              </a:lnSpc>
              <a:spcBef>
                <a:spcPct val="0"/>
              </a:spcBef>
              <a:spcAft>
                <a:spcPct val="15000"/>
              </a:spcAft>
              <a:defRPr/>
            </a:pPr>
            <a:r>
              <a:rPr lang="en-US" sz="2400">
                <a:solidFill>
                  <a:srgbClr val="384D56">
                    <a:hueOff val="0"/>
                    <a:satOff val="0"/>
                    <a:lumOff val="0"/>
                    <a:alphaOff val="0"/>
                  </a:srgbClr>
                </a:solidFill>
                <a:latin typeface="Arial"/>
                <a:cs typeface="Arial"/>
              </a:rPr>
              <a:t> </a:t>
            </a:r>
            <a:r>
              <a:rPr kumimoji="0" lang="en-US" sz="2400" b="0" i="0" u="none" strike="noStrike" kern="1200" cap="none" spc="0" normalizeH="0" baseline="0" noProof="0">
                <a:ln>
                  <a:noFill/>
                </a:ln>
                <a:solidFill>
                  <a:srgbClr val="384D56">
                    <a:hueOff val="0"/>
                    <a:satOff val="0"/>
                    <a:lumOff val="0"/>
                    <a:alphaOff val="0"/>
                  </a:srgbClr>
                </a:solidFill>
                <a:effectLst/>
                <a:uLnTx/>
                <a:uFillTx/>
                <a:latin typeface="Arial"/>
                <a:cs typeface="Arial"/>
              </a:rPr>
              <a:t>No SOPs to direct the work</a:t>
            </a:r>
            <a:endParaRPr lang="en-US" sz="1800" b="0" i="0" u="none" strike="noStrike" kern="1200" cap="none" spc="0" normalizeH="0" baseline="0" noProof="0">
              <a:ln>
                <a:noFill/>
              </a:ln>
              <a:solidFill>
                <a:srgbClr val="384D56">
                  <a:hueOff val="0"/>
                  <a:satOff val="0"/>
                  <a:lumOff val="0"/>
                  <a:alphaOff val="0"/>
                </a:srgbClr>
              </a:solidFill>
              <a:effectLst/>
              <a:uLnTx/>
              <a:uFillTx/>
              <a:latin typeface="Arial"/>
              <a:cs typeface="Arial"/>
            </a:endParaRPr>
          </a:p>
        </p:txBody>
      </p:sp>
      <p:sp>
        <p:nvSpPr>
          <p:cNvPr id="4" name="Text Placeholder 4">
            <a:extLst>
              <a:ext uri="{FF2B5EF4-FFF2-40B4-BE49-F238E27FC236}">
                <a16:creationId xmlns:a16="http://schemas.microsoft.com/office/drawing/2014/main" id="{5D485757-0DDD-FC50-5A66-D25B2B8B5A2C}"/>
              </a:ext>
            </a:extLst>
          </p:cNvPr>
          <p:cNvSpPr txBox="1">
            <a:spLocks/>
          </p:cNvSpPr>
          <p:nvPr/>
        </p:nvSpPr>
        <p:spPr>
          <a:xfrm>
            <a:off x="384131" y="5816972"/>
            <a:ext cx="11423737"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sz="2400" b="1">
                <a:solidFill>
                  <a:srgbClr val="618393"/>
                </a:solidFill>
                <a:latin typeface="Arial"/>
                <a:cs typeface="Arial"/>
              </a:rPr>
              <a:t>Proposed corrective action: implement an SOP for supply monitoring </a:t>
            </a:r>
            <a:endParaRPr lang="en-US" sz="2400" b="1" u="none" strike="noStrike" kern="1200" cap="none" spc="0" normalizeH="0" baseline="0" noProof="0">
              <a:ln>
                <a:noFill/>
              </a:ln>
              <a:solidFill>
                <a:srgbClr val="384D56"/>
              </a:solidFill>
              <a:effectLst/>
              <a:uLnTx/>
              <a:uFillTx/>
              <a:latin typeface="Arial"/>
              <a:cs typeface="Arial"/>
            </a:endParaRPr>
          </a:p>
        </p:txBody>
      </p:sp>
    </p:spTree>
    <p:extLst>
      <p:ext uri="{BB962C8B-B14F-4D97-AF65-F5344CB8AC3E}">
        <p14:creationId xmlns:p14="http://schemas.microsoft.com/office/powerpoint/2010/main" val="943231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4">
            <a:extLst>
              <a:ext uri="{FF2B5EF4-FFF2-40B4-BE49-F238E27FC236}">
                <a16:creationId xmlns:a16="http://schemas.microsoft.com/office/drawing/2014/main" id="{10EEBF8C-AC72-40CD-C871-F0C40C42E1C9}"/>
              </a:ext>
            </a:extLst>
          </p:cNvPr>
          <p:cNvSpPr txBox="1">
            <a:spLocks/>
          </p:cNvSpPr>
          <p:nvPr/>
        </p:nvSpPr>
        <p:spPr>
          <a:xfrm>
            <a:off x="628735" y="1714131"/>
            <a:ext cx="5576358" cy="338342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400" b="1" i="0" u="none" strike="noStrike" kern="1200" cap="none" spc="0" normalizeH="0" baseline="0" noProof="0">
                <a:ln>
                  <a:noFill/>
                </a:ln>
                <a:solidFill>
                  <a:srgbClr val="618393"/>
                </a:solidFill>
                <a:effectLst/>
                <a:uLnTx/>
                <a:uFillTx/>
                <a:latin typeface="Arial"/>
                <a:ea typeface="+mn-ea"/>
                <a:cs typeface="Arial"/>
              </a:rPr>
              <a:t>Don’t underestimate the value of enablers! </a:t>
            </a:r>
            <a:endParaRPr kumimoji="0" lang="en-US" sz="2200" b="0" i="0" u="none" strike="noStrike" kern="1200" cap="none" spc="0" normalizeH="0" baseline="0" noProof="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endParaRPr kumimoji="0" lang="en-US" sz="1600" b="0" i="0" u="none" strike="noStrike" kern="1200" cap="none" spc="0" normalizeH="0" baseline="0" noProof="0">
              <a:ln>
                <a:noFill/>
              </a:ln>
              <a:solidFill>
                <a:srgbClr val="384D56"/>
              </a:solidFill>
              <a:effectLst/>
              <a:uLnTx/>
              <a:uFillTx/>
              <a:latin typeface="Arial"/>
              <a:ea typeface="+mn-ea"/>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Shows what is working, what is possible</a:t>
            </a:r>
            <a:endParaRPr lang="en-US" sz="2200" b="0" i="0" u="none" strike="noStrike" kern="1200" cap="none" spc="0" normalizeH="0" baseline="0" noProof="0">
              <a:ln>
                <a:noFill/>
              </a:ln>
              <a:solidFill>
                <a:srgbClr val="384D56"/>
              </a:solidFill>
              <a:effectLst/>
              <a:uLnTx/>
              <a:uFillTx/>
              <a:latin typeface="Arial"/>
              <a:cs typeface="Arial"/>
            </a:endParaRPr>
          </a:p>
          <a:p>
            <a:pPr marL="285750" marR="0" lvl="0" indent="-285750" algn="l" defTabSz="914400" rtl="0" eaLnBrk="1" fontAlgn="auto" latinLnBrk="0" hangingPunct="1">
              <a:lnSpc>
                <a:spcPct val="90000"/>
              </a:lnSpc>
              <a:spcBef>
                <a:spcPts val="1000"/>
              </a:spcBef>
              <a:spcAft>
                <a:spcPts val="0"/>
              </a:spcAft>
              <a:buClr>
                <a:srgbClr val="3BB042"/>
              </a:buClr>
              <a:buSzTx/>
              <a:buFont typeface="Arial"/>
              <a:buChar char="•"/>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Can help inform discussion on corrective actions for bottlenecks</a:t>
            </a:r>
            <a:endParaRPr lang="en-US" sz="2200" b="0" i="0" u="none" strike="noStrike" kern="1200" cap="none" spc="0" normalizeH="0" baseline="0" noProof="0">
              <a:ln>
                <a:noFill/>
              </a:ln>
              <a:solidFill>
                <a:srgbClr val="384D56"/>
              </a:solidFill>
              <a:effectLst/>
              <a:uLnTx/>
              <a:uFillTx/>
              <a:latin typeface="Arial"/>
              <a:cs typeface="Arial"/>
            </a:endParaRPr>
          </a:p>
          <a:p>
            <a:pPr marL="285750" indent="-285750">
              <a:buFont typeface="Arial"/>
              <a:buChar char="•"/>
              <a:defRPr/>
            </a:pPr>
            <a:r>
              <a:rPr kumimoji="0" lang="en-US" sz="2200" b="0" i="0" u="none" strike="noStrike" kern="1200" cap="none" spc="0" normalizeH="0" baseline="0" noProof="0">
                <a:ln>
                  <a:noFill/>
                </a:ln>
                <a:solidFill>
                  <a:srgbClr val="384D56"/>
                </a:solidFill>
                <a:effectLst/>
                <a:uLnTx/>
                <a:uFillTx/>
                <a:latin typeface="Arial"/>
                <a:ea typeface="+mn-ea"/>
                <a:cs typeface="Arial"/>
              </a:rPr>
              <a:t>Ask the 5 </a:t>
            </a:r>
            <a:r>
              <a:rPr lang="en-US">
                <a:solidFill>
                  <a:srgbClr val="384D56"/>
                </a:solidFill>
                <a:latin typeface="Arial"/>
                <a:cs typeface="Arial"/>
              </a:rPr>
              <a:t>why's:</a:t>
            </a:r>
            <a:r>
              <a:rPr kumimoji="0" lang="en-US" sz="2200" b="0" i="0" u="none" strike="noStrike" kern="1200" cap="none" spc="0" normalizeH="0" baseline="0" noProof="0">
                <a:ln>
                  <a:noFill/>
                </a:ln>
                <a:solidFill>
                  <a:srgbClr val="384D56"/>
                </a:solidFill>
                <a:effectLst/>
                <a:uLnTx/>
                <a:uFillTx/>
                <a:latin typeface="Arial"/>
                <a:ea typeface="+mn-ea"/>
                <a:cs typeface="Arial"/>
              </a:rPr>
              <a:t> was the success because of the system or chance?</a:t>
            </a:r>
            <a:endParaRPr lang="en-US" sz="2200" b="0" i="0" u="none" strike="noStrike" kern="1200" cap="none" spc="0" normalizeH="0" baseline="0" noProof="0">
              <a:ln>
                <a:noFill/>
              </a:ln>
              <a:solidFill>
                <a:srgbClr val="384D56"/>
              </a:solidFill>
              <a:effectLst/>
              <a:uLnTx/>
              <a:uFillTx/>
              <a:latin typeface="Arial"/>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a:ea typeface="+mn-ea"/>
              <a:cs typeface="Arial"/>
            </a:endParaRPr>
          </a:p>
        </p:txBody>
      </p:sp>
      <p:sp>
        <p:nvSpPr>
          <p:cNvPr id="20" name="Rounded Rectangle 19">
            <a:extLst>
              <a:ext uri="{FF2B5EF4-FFF2-40B4-BE49-F238E27FC236}">
                <a16:creationId xmlns:a16="http://schemas.microsoft.com/office/drawing/2014/main" id="{FC9815C8-B1FA-68BA-6895-6845F9B9638F}"/>
              </a:ext>
            </a:extLst>
          </p:cNvPr>
          <p:cNvSpPr/>
          <p:nvPr/>
        </p:nvSpPr>
        <p:spPr>
          <a:xfrm>
            <a:off x="625599" y="5416625"/>
            <a:ext cx="6134430" cy="936732"/>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             Make enablers identification a core part of the process</a:t>
            </a:r>
            <a:endParaRPr lang="en-US" sz="2200" b="1" i="0" u="none" strike="noStrike" kern="1200" cap="none" spc="0" normalizeH="0" baseline="0" noProof="0">
              <a:ln>
                <a:noFill/>
              </a:ln>
              <a:solidFill>
                <a:srgbClr val="384D56"/>
              </a:solidFill>
              <a:effectLst/>
              <a:uLnTx/>
              <a:uFillTx/>
              <a:latin typeface="Arial"/>
              <a:cs typeface="Arial"/>
            </a:endParaRPr>
          </a:p>
        </p:txBody>
      </p:sp>
      <p:pic>
        <p:nvPicPr>
          <p:cNvPr id="6" name="Graphic 5" descr="Lightbulb and gear outline">
            <a:extLst>
              <a:ext uri="{FF2B5EF4-FFF2-40B4-BE49-F238E27FC236}">
                <a16:creationId xmlns:a16="http://schemas.microsoft.com/office/drawing/2014/main" id="{7092054B-0BF9-EB3C-D29B-3940FD5079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7185" y="5465612"/>
            <a:ext cx="811976" cy="811976"/>
          </a:xfrm>
          <a:prstGeom prst="rect">
            <a:avLst/>
          </a:prstGeom>
        </p:spPr>
      </p:pic>
      <p:sp>
        <p:nvSpPr>
          <p:cNvPr id="3" name="Rectangle: Rounded Corners 2">
            <a:extLst>
              <a:ext uri="{FF2B5EF4-FFF2-40B4-BE49-F238E27FC236}">
                <a16:creationId xmlns:a16="http://schemas.microsoft.com/office/drawing/2014/main" id="{DC1463EE-B6F0-54DA-6181-1C4EB33C14E4}"/>
              </a:ext>
            </a:extLst>
          </p:cNvPr>
          <p:cNvSpPr/>
          <p:nvPr/>
        </p:nvSpPr>
        <p:spPr>
          <a:xfrm>
            <a:off x="855050" y="443558"/>
            <a:ext cx="10303209"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Identify bottlenecks and enablers</a:t>
            </a:r>
          </a:p>
        </p:txBody>
      </p:sp>
      <p:sp>
        <p:nvSpPr>
          <p:cNvPr id="5" name="Oval 4">
            <a:extLst>
              <a:ext uri="{FF2B5EF4-FFF2-40B4-BE49-F238E27FC236}">
                <a16:creationId xmlns:a16="http://schemas.microsoft.com/office/drawing/2014/main" id="{74D4896D-C823-978B-3386-715E7FEDDDFC}"/>
              </a:ext>
            </a:extLst>
          </p:cNvPr>
          <p:cNvSpPr/>
          <p:nvPr/>
        </p:nvSpPr>
        <p:spPr>
          <a:xfrm>
            <a:off x="490181" y="44609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F2BEBB1D-7C73-3D86-0D89-A71A69E2FD57}"/>
              </a:ext>
            </a:extLst>
          </p:cNvPr>
          <p:cNvPicPr>
            <a:picLocks noChangeAspect="1"/>
          </p:cNvPicPr>
          <p:nvPr/>
        </p:nvPicPr>
        <p:blipFill>
          <a:blip r:embed="rId5"/>
          <a:stretch>
            <a:fillRect/>
          </a:stretch>
        </p:blipFill>
        <p:spPr>
          <a:xfrm>
            <a:off x="6463518" y="2591161"/>
            <a:ext cx="4692395" cy="2508404"/>
          </a:xfrm>
          <a:prstGeom prst="rect">
            <a:avLst/>
          </a:prstGeom>
          <a:ln w="12700">
            <a:solidFill>
              <a:schemeClr val="tx2"/>
            </a:solidFill>
          </a:ln>
        </p:spPr>
      </p:pic>
    </p:spTree>
    <p:extLst>
      <p:ext uri="{BB962C8B-B14F-4D97-AF65-F5344CB8AC3E}">
        <p14:creationId xmlns:p14="http://schemas.microsoft.com/office/powerpoint/2010/main" val="369893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4915131" y="1186000"/>
            <a:ext cx="6693029" cy="4474767"/>
          </a:xfrm>
        </p:spPr>
        <p:txBody>
          <a:bodyPr vert="horz" lIns="91440" tIns="45720" rIns="91440" bIns="45720" rtlCol="0" anchor="t">
            <a:noAutofit/>
          </a:bodyPr>
          <a:lstStyle/>
          <a:p>
            <a:r>
              <a:rPr lang="en-US" sz="3200">
                <a:latin typeface="Arial"/>
                <a:cs typeface="Arial"/>
              </a:rPr>
              <a:t>We recommend using participatory sessions to review and discuss 7-1-7 data as well as bottlenecks, enablers, and their root causes. </a:t>
            </a:r>
          </a:p>
          <a:p>
            <a:endParaRPr lang="en-US" sz="3600">
              <a:latin typeface="Arial"/>
              <a:cs typeface="Arial"/>
            </a:endParaRPr>
          </a:p>
          <a:p>
            <a:r>
              <a:rPr lang="en-US" sz="3200">
                <a:latin typeface="Arial"/>
                <a:cs typeface="Arial"/>
              </a:rPr>
              <a:t>Who should be involved in identifying bottlenecks, enablers, and root causes?</a:t>
            </a:r>
          </a:p>
        </p:txBody>
      </p:sp>
      <p:pic>
        <p:nvPicPr>
          <p:cNvPr id="3" name="Graphic 2">
            <a:extLst>
              <a:ext uri="{FF2B5EF4-FFF2-40B4-BE49-F238E27FC236}">
                <a16:creationId xmlns:a16="http://schemas.microsoft.com/office/drawing/2014/main" id="{0D687708-0AD8-7472-FFA9-963E1D863A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4" name="Title 1">
            <a:extLst>
              <a:ext uri="{FF2B5EF4-FFF2-40B4-BE49-F238E27FC236}">
                <a16:creationId xmlns:a16="http://schemas.microsoft.com/office/drawing/2014/main" id="{0373FF25-7456-4013-0414-FA7ED6C9DBFF}"/>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775495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88857" y="1961965"/>
            <a:ext cx="3467083" cy="2282808"/>
          </a:xfrm>
        </p:spPr>
        <p:txBody>
          <a:bodyPr anchor="b">
            <a:normAutofit/>
          </a:bodyPr>
          <a:lstStyle/>
          <a:p>
            <a:pPr algn="ctr"/>
            <a:r>
              <a:rPr lang="en-US" sz="3600">
                <a:latin typeface="Arial"/>
                <a:cs typeface="Arial"/>
              </a:rPr>
              <a:t>Lunch </a:t>
            </a:r>
            <a:br>
              <a:rPr lang="en-US" sz="3600"/>
            </a:br>
            <a:endParaRPr lang="en-US" sz="3600">
              <a:latin typeface="Arial"/>
              <a:cs typeface="Arial"/>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716398"/>
            <a:ext cx="6502120" cy="35059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Font typeface="Arial" panose="020B0604020202020204" pitchFamily="34" charset="0"/>
              <a:buNone/>
            </a:pPr>
            <a:endParaRPr lang="en-US" sz="2800">
              <a:latin typeface="Arial"/>
              <a:cs typeface="Arial"/>
            </a:endParaRPr>
          </a:p>
          <a:p>
            <a:pPr marL="0" indent="0">
              <a:buFont typeface="Arial" panose="020B0604020202020204" pitchFamily="34" charse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a:solidFill>
                  <a:srgbClr val="394D56"/>
                </a:solidFill>
                <a:latin typeface="Arial"/>
              </a:rPr>
              <a:t>We will restart promptly at 13:00</a:t>
            </a:r>
            <a:r>
              <a:rPr lang="en-US" sz="3000">
                <a:latin typeface="Arial"/>
                <a:cs typeface="Arial"/>
              </a:rPr>
              <a:t>​</a:t>
            </a:r>
            <a:endParaRPr lang="en-US" sz="3000">
              <a:ea typeface="Calibri"/>
              <a:cs typeface="Calibri"/>
            </a:endParaRPr>
          </a:p>
        </p:txBody>
      </p:sp>
    </p:spTree>
    <p:extLst>
      <p:ext uri="{BB962C8B-B14F-4D97-AF65-F5344CB8AC3E}">
        <p14:creationId xmlns:p14="http://schemas.microsoft.com/office/powerpoint/2010/main" val="29488688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r>
              <a:rPr lang="en-US">
                <a:latin typeface="Arial"/>
                <a:cs typeface="Arial"/>
              </a:rPr>
              <a:t>4-minute movement break</a:t>
            </a:r>
            <a:endParaRPr lang="en-US" b="0">
              <a:solidFill>
                <a:srgbClr val="000000"/>
              </a:solidFill>
              <a:latin typeface="Arial"/>
              <a:cs typeface="Arial"/>
            </a:endParaRP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37684078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508979" y="1437511"/>
            <a:ext cx="3467083" cy="2282808"/>
          </a:xfrm>
        </p:spPr>
        <p:txBody>
          <a:bodyPr/>
          <a:lstStyle/>
          <a:p>
            <a:r>
              <a:rPr lang="en-US">
                <a:latin typeface="Arial"/>
                <a:cs typeface="Arial"/>
              </a:rPr>
              <a:t>Review the parking lot</a:t>
            </a:r>
            <a:endParaRPr lang="en-US">
              <a:cs typeface="Arial" panose="020B0604020202020204" pitchFamily="34" charset="0"/>
            </a:endParaRP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 </a:t>
            </a:r>
            <a:r>
              <a:rPr lang="en-US" i="0" u="none" strike="noStrike">
                <a:solidFill>
                  <a:srgbClr val="000000"/>
                </a:solidFill>
                <a:effectLst/>
                <a:cs typeface="Arial" panose="020B0604020202020204" pitchFamily="34" charset="0"/>
              </a:rPr>
              <a:t>I</a:t>
            </a:r>
            <a:r>
              <a:rPr lang="en-US">
                <a:solidFill>
                  <a:srgbClr val="000000"/>
                </a:solidFill>
                <a:cs typeface="Arial" panose="020B0604020202020204" pitchFamily="34" charset="0"/>
              </a:rPr>
              <a:t>s the date of notification the date that the information reaches the national level, provincial level, or local level</a:t>
            </a:r>
            <a:r>
              <a:rPr lang="en-US" i="0" u="none" strike="noStrike">
                <a:solidFill>
                  <a:srgbClr val="000000"/>
                </a:solidFill>
                <a:effectLst/>
                <a:cs typeface="Arial" panose="020B0604020202020204" pitchFamily="34" charset="0"/>
              </a:rPr>
              <a:t>?</a:t>
            </a:r>
          </a:p>
          <a:p>
            <a:pPr marL="0" indent="0">
              <a:buNone/>
            </a:pPr>
            <a:endParaRPr lang="en-US">
              <a:solidFill>
                <a:srgbClr val="000000"/>
              </a:solidFill>
              <a:latin typeface="Arial"/>
              <a:cs typeface="Arial"/>
            </a:endParaRPr>
          </a:p>
          <a:p>
            <a:pPr marL="0" indent="0">
              <a:buNone/>
            </a:pPr>
            <a:r>
              <a:rPr lang="en-US" b="1">
                <a:solidFill>
                  <a:srgbClr val="000000"/>
                </a:solidFill>
                <a:latin typeface="Arial"/>
                <a:cs typeface="Arial"/>
              </a:rPr>
              <a:t>Q</a:t>
            </a:r>
            <a:r>
              <a:rPr lang="en-US">
                <a:solidFill>
                  <a:srgbClr val="000000"/>
                </a:solidFill>
                <a:latin typeface="Arial"/>
                <a:cs typeface="Arial"/>
              </a:rPr>
              <a:t>: </a:t>
            </a:r>
            <a:r>
              <a:rPr lang="en-US">
                <a:solidFill>
                  <a:srgbClr val="000000"/>
                </a:solidFill>
              </a:rPr>
              <a:t>What if a clinician identifies a suspected case of one reportable disease, but it turns out the client has a different reportable disease?</a:t>
            </a:r>
          </a:p>
          <a:p>
            <a:pPr marL="0" indent="0">
              <a:buNone/>
            </a:pPr>
            <a:endParaRPr lang="en-US">
              <a:solidFill>
                <a:srgbClr val="000000"/>
              </a:solidFill>
              <a:cs typeface="Arial"/>
            </a:endParaRPr>
          </a:p>
          <a:p>
            <a:pPr marL="0" lvl="0" indent="0">
              <a:lnSpc>
                <a:spcPct val="100000"/>
              </a:lnSpc>
              <a:spcBef>
                <a:spcPts val="0"/>
              </a:spcBef>
              <a:buClrTx/>
              <a:buNone/>
              <a:defRPr/>
            </a:pPr>
            <a:r>
              <a:rPr lang="en-US" b="1">
                <a:solidFill>
                  <a:srgbClr val="000000"/>
                </a:solidFill>
                <a:latin typeface="Arial"/>
                <a:cs typeface="Arial"/>
              </a:rPr>
              <a:t>Q:</a:t>
            </a:r>
            <a:r>
              <a:rPr lang="en-US">
                <a:solidFill>
                  <a:srgbClr val="000000"/>
                </a:solidFill>
                <a:latin typeface="Arial"/>
                <a:cs typeface="Arial"/>
              </a:rPr>
              <a:t> </a:t>
            </a:r>
            <a:r>
              <a:rPr lang="en-US">
                <a:solidFill>
                  <a:srgbClr val="000000"/>
                </a:solidFill>
                <a:cs typeface="Arial" panose="020B0604020202020204" pitchFamily="34" charset="0"/>
              </a:rPr>
              <a:t>What do you do if all but one of the effective response action items were completed quickly, say within 5 days, but one effective response action item was completed much later, say on day 30?</a:t>
            </a:r>
          </a:p>
          <a:p>
            <a:pPr marL="0" indent="0">
              <a:buNone/>
            </a:pPr>
            <a:endParaRPr lang="en-US" sz="200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9A5459B-A537-805C-D2D2-25F4369BE2A7}"/>
              </a:ext>
            </a:extLst>
          </p:cNvPr>
          <p:cNvSpPr>
            <a:spLocks noGrp="1"/>
          </p:cNvSpPr>
          <p:nvPr>
            <p:ph type="title"/>
          </p:nvPr>
        </p:nvSpPr>
        <p:spPr>
          <a:xfrm>
            <a:off x="437882" y="365125"/>
            <a:ext cx="10915918" cy="1325563"/>
          </a:xfrm>
        </p:spPr>
        <p:txBody>
          <a:bodyPr/>
          <a:lstStyle/>
          <a:p>
            <a:r>
              <a:rPr lang="en-US"/>
              <a:t>Using EARs and the 7-1-7 target is simple and iterative</a:t>
            </a:r>
          </a:p>
        </p:txBody>
      </p:sp>
      <p:sp>
        <p:nvSpPr>
          <p:cNvPr id="110" name="Rectangle: Rounded Corners 109">
            <a:extLst>
              <a:ext uri="{FF2B5EF4-FFF2-40B4-BE49-F238E27FC236}">
                <a16:creationId xmlns:a16="http://schemas.microsoft.com/office/drawing/2014/main" id="{8BC70BBB-2CE6-D99E-7767-BD3119509ED2}"/>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112" name="Oval 111">
            <a:extLst>
              <a:ext uri="{FF2B5EF4-FFF2-40B4-BE49-F238E27FC236}">
                <a16:creationId xmlns:a16="http://schemas.microsoft.com/office/drawing/2014/main" id="{38DB9D6D-6004-BE24-D9D3-39FFC013F785}"/>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Rounded Corners 113">
            <a:extLst>
              <a:ext uri="{FF2B5EF4-FFF2-40B4-BE49-F238E27FC236}">
                <a16:creationId xmlns:a16="http://schemas.microsoft.com/office/drawing/2014/main" id="{EA3CDA03-F2A7-7C21-ACDE-5206E95F7239}"/>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116" name="Oval 115">
            <a:extLst>
              <a:ext uri="{FF2B5EF4-FFF2-40B4-BE49-F238E27FC236}">
                <a16:creationId xmlns:a16="http://schemas.microsoft.com/office/drawing/2014/main" id="{9EBBCB06-D8E0-F233-79A1-01E9DF4FE406}"/>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Rounded Corners 117">
            <a:extLst>
              <a:ext uri="{FF2B5EF4-FFF2-40B4-BE49-F238E27FC236}">
                <a16:creationId xmlns:a16="http://schemas.microsoft.com/office/drawing/2014/main" id="{3678B7F6-6A0C-7A03-616B-174621AA72A6}"/>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b="1">
                <a:solidFill>
                  <a:schemeClr val="bg1"/>
                </a:solidFill>
                <a:latin typeface="Arial"/>
                <a:ea typeface="+mn-lt"/>
                <a:cs typeface="+mn-lt"/>
              </a:rPr>
              <a:t>     Determine immediate and longer-term actions </a:t>
            </a:r>
          </a:p>
        </p:txBody>
      </p:sp>
      <p:sp>
        <p:nvSpPr>
          <p:cNvPr id="120" name="Oval 119">
            <a:extLst>
              <a:ext uri="{FF2B5EF4-FFF2-40B4-BE49-F238E27FC236}">
                <a16:creationId xmlns:a16="http://schemas.microsoft.com/office/drawing/2014/main" id="{D6B0989D-4E30-7A0D-2222-3C969F8AE81A}"/>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Rectangle: Rounded Corners 121">
            <a:extLst>
              <a:ext uri="{FF2B5EF4-FFF2-40B4-BE49-F238E27FC236}">
                <a16:creationId xmlns:a16="http://schemas.microsoft.com/office/drawing/2014/main" id="{0C76D7C8-953E-C169-F4E0-922D78CF9D8D}"/>
              </a:ext>
            </a:extLst>
          </p:cNvPr>
          <p:cNvSpPr/>
          <p:nvPr/>
        </p:nvSpPr>
        <p:spPr>
          <a:xfrm>
            <a:off x="2438074" y="3994886"/>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124" name="Oval 123">
            <a:extLst>
              <a:ext uri="{FF2B5EF4-FFF2-40B4-BE49-F238E27FC236}">
                <a16:creationId xmlns:a16="http://schemas.microsoft.com/office/drawing/2014/main" id="{7AC283BB-980C-D19A-489C-F3606A5196A0}"/>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Rounded Corners 125">
            <a:extLst>
              <a:ext uri="{FF2B5EF4-FFF2-40B4-BE49-F238E27FC236}">
                <a16:creationId xmlns:a16="http://schemas.microsoft.com/office/drawing/2014/main" id="{5D6BB48F-C50B-A3FB-C46C-0CE338DF797A}"/>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128" name="Oval 127">
            <a:extLst>
              <a:ext uri="{FF2B5EF4-FFF2-40B4-BE49-F238E27FC236}">
                <a16:creationId xmlns:a16="http://schemas.microsoft.com/office/drawing/2014/main" id="{96F68916-51C2-0DE6-171F-1D6378D2C220}"/>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80877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4977C-A3D9-8939-A41D-EF257EA9034A}"/>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489FC61A-B9AB-9AFE-D150-43D9A4F44D75}"/>
              </a:ext>
            </a:extLst>
          </p:cNvPr>
          <p:cNvSpPr/>
          <p:nvPr/>
        </p:nvSpPr>
        <p:spPr>
          <a:xfrm>
            <a:off x="971950" y="2118846"/>
            <a:ext cx="10248099" cy="2272451"/>
          </a:xfrm>
          <a:prstGeom prst="roundRect">
            <a:avLst>
              <a:gd name="adj" fmla="val 5305"/>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3DDC3B19-E5EB-7922-25C2-FADB3BFBCC0F}"/>
              </a:ext>
            </a:extLst>
          </p:cNvPr>
          <p:cNvSpPr/>
          <p:nvPr/>
        </p:nvSpPr>
        <p:spPr>
          <a:xfrm>
            <a:off x="1413471" y="2451955"/>
            <a:ext cx="4372400" cy="167122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000000"/>
                </a:solidFill>
                <a:effectLst/>
                <a:uLnTx/>
                <a:uFillTx/>
                <a:latin typeface="Arial"/>
                <a:cs typeface="Arial"/>
              </a:rPr>
              <a:t>7-1-7 immediate actions</a:t>
            </a:r>
            <a:r>
              <a:rPr kumimoji="0" lang="en-US" sz="2000" b="0" i="0" u="none" strike="noStrike" kern="1200" cap="none" spc="0" normalizeH="0" baseline="0" noProof="0">
                <a:ln>
                  <a:noFill/>
                </a:ln>
                <a:solidFill>
                  <a:srgbClr val="000000"/>
                </a:solidFill>
                <a:effectLst/>
                <a:uLnTx/>
                <a:uFillTx/>
                <a:latin typeface="Arial"/>
                <a:cs typeface="Arial"/>
              </a:rPr>
              <a:t> can be taken immediately with existing funds, staff, and programs.</a:t>
            </a:r>
            <a:endParaRPr lang="en-US" sz="2000" b="0" i="0" u="none" strike="noStrike" kern="1200" cap="none" spc="0" normalizeH="0" baseline="0" noProof="0">
              <a:ln>
                <a:noFill/>
              </a:ln>
              <a:solidFill>
                <a:srgbClr val="000000"/>
              </a:solidFill>
              <a:effectLst/>
              <a:uLnTx/>
              <a:uFillTx/>
              <a:latin typeface="Arial"/>
              <a:cs typeface="Arial"/>
            </a:endParaRPr>
          </a:p>
        </p:txBody>
      </p:sp>
      <p:sp>
        <p:nvSpPr>
          <p:cNvPr id="14" name="Rounded Rectangle 13">
            <a:extLst>
              <a:ext uri="{FF2B5EF4-FFF2-40B4-BE49-F238E27FC236}">
                <a16:creationId xmlns:a16="http://schemas.microsoft.com/office/drawing/2014/main" id="{5EFFC6DA-6E1E-9E9F-6E50-9AF52E58414A}"/>
              </a:ext>
            </a:extLst>
          </p:cNvPr>
          <p:cNvSpPr/>
          <p:nvPr/>
        </p:nvSpPr>
        <p:spPr>
          <a:xfrm>
            <a:off x="6213265" y="2492342"/>
            <a:ext cx="4861211" cy="1587601"/>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2000" b="1" i="0" u="none" strike="noStrike" kern="1200" cap="none" spc="0" normalizeH="0" baseline="0" noProof="0">
                <a:ln>
                  <a:noFill/>
                </a:ln>
                <a:solidFill>
                  <a:srgbClr val="000000"/>
                </a:solidFill>
                <a:effectLst/>
                <a:uLnTx/>
                <a:uFillTx/>
                <a:latin typeface="Arial"/>
                <a:ea typeface="+mn-ea"/>
                <a:cs typeface="Arial"/>
              </a:rPr>
              <a:t>7-1-7 longer-term actions</a:t>
            </a:r>
            <a:r>
              <a:rPr kumimoji="0" lang="en-US" sz="2000" b="0" i="0" u="none" strike="noStrike" kern="1200" cap="none" spc="0" normalizeH="0" baseline="0" noProof="0">
                <a:ln>
                  <a:noFill/>
                </a:ln>
                <a:solidFill>
                  <a:srgbClr val="000000"/>
                </a:solidFill>
                <a:effectLst/>
                <a:uLnTx/>
                <a:uFillTx/>
                <a:latin typeface="Arial"/>
                <a:ea typeface="+mn-ea"/>
                <a:cs typeface="Arial"/>
              </a:rPr>
              <a:t> require additional resources or staffing and may require involvement from different government levels or external partners. </a:t>
            </a:r>
            <a:endParaRPr lang="en-US" sz="20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cxnSp>
        <p:nvCxnSpPr>
          <p:cNvPr id="25" name="Straight Connector 24">
            <a:extLst>
              <a:ext uri="{FF2B5EF4-FFF2-40B4-BE49-F238E27FC236}">
                <a16:creationId xmlns:a16="http://schemas.microsoft.com/office/drawing/2014/main" id="{2479DF2C-37DD-2AA2-DFD0-2DCF253FDB76}"/>
              </a:ext>
            </a:extLst>
          </p:cNvPr>
          <p:cNvCxnSpPr>
            <a:cxnSpLocks/>
          </p:cNvCxnSpPr>
          <p:nvPr/>
        </p:nvCxnSpPr>
        <p:spPr>
          <a:xfrm>
            <a:off x="5949379" y="2409221"/>
            <a:ext cx="10808" cy="175654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F557345-3510-1FA5-3BCC-1A5907E2092C}"/>
              </a:ext>
            </a:extLst>
          </p:cNvPr>
          <p:cNvSpPr txBox="1"/>
          <p:nvPr/>
        </p:nvSpPr>
        <p:spPr>
          <a:xfrm>
            <a:off x="0" y="5061789"/>
            <a:ext cx="12192000" cy="461665"/>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BB041"/>
                </a:solidFill>
                <a:effectLst/>
                <a:uLnTx/>
                <a:uFillTx/>
                <a:latin typeface="Arial"/>
                <a:ea typeface="+mn-ea"/>
                <a:cs typeface="Arial"/>
              </a:rPr>
              <a:t>Proposed action should directly address identified bottlenecks </a:t>
            </a:r>
            <a:endParaRPr kumimoji="0" lang="en-US" sz="2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6" name="Rectangle: Rounded Corners 5">
            <a:extLst>
              <a:ext uri="{FF2B5EF4-FFF2-40B4-BE49-F238E27FC236}">
                <a16:creationId xmlns:a16="http://schemas.microsoft.com/office/drawing/2014/main" id="{8DE59094-6A6C-139F-1F14-48C0B509A9F7}"/>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Determine immediate and longer-term actions </a:t>
            </a:r>
          </a:p>
        </p:txBody>
      </p:sp>
      <p:sp>
        <p:nvSpPr>
          <p:cNvPr id="8" name="Oval 7">
            <a:extLst>
              <a:ext uri="{FF2B5EF4-FFF2-40B4-BE49-F238E27FC236}">
                <a16:creationId xmlns:a16="http://schemas.microsoft.com/office/drawing/2014/main" id="{9BBE48F8-8D48-3FF5-C0F4-FCE7FDC1382D}"/>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8537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20DFDB-C8A4-576B-EBC4-D0C705118433}"/>
            </a:ext>
          </a:extLst>
        </p:cNvPr>
        <p:cNvGrpSpPr/>
        <p:nvPr/>
      </p:nvGrpSpPr>
      <p:grpSpPr>
        <a:xfrm>
          <a:off x="0" y="0"/>
          <a:ext cx="0" cy="0"/>
          <a:chOff x="0" y="0"/>
          <a:chExt cx="0" cy="0"/>
        </a:xfrm>
      </p:grpSpPr>
      <p:pic>
        <p:nvPicPr>
          <p:cNvPr id="9" name="Graphic 8" descr="Warning with solid fill">
            <a:extLst>
              <a:ext uri="{FF2B5EF4-FFF2-40B4-BE49-F238E27FC236}">
                <a16:creationId xmlns:a16="http://schemas.microsoft.com/office/drawing/2014/main" id="{27C05053-D46F-4035-1DCA-8EC2FCD73E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3947" y="1976402"/>
            <a:ext cx="2858216" cy="2903420"/>
          </a:xfrm>
          <a:prstGeom prst="rect">
            <a:avLst/>
          </a:prstGeom>
        </p:spPr>
      </p:pic>
      <p:sp>
        <p:nvSpPr>
          <p:cNvPr id="11" name="Rounded Rectangle 10">
            <a:extLst>
              <a:ext uri="{FF2B5EF4-FFF2-40B4-BE49-F238E27FC236}">
                <a16:creationId xmlns:a16="http://schemas.microsoft.com/office/drawing/2014/main" id="{50BE9575-3ADE-ADBB-2F93-58FFC1154597}"/>
              </a:ext>
            </a:extLst>
          </p:cNvPr>
          <p:cNvSpPr/>
          <p:nvPr/>
        </p:nvSpPr>
        <p:spPr>
          <a:xfrm>
            <a:off x="3081508" y="2325189"/>
            <a:ext cx="8939042"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Thoughtful action selection is essential for performance improvement</a:t>
            </a:r>
          </a:p>
        </p:txBody>
      </p:sp>
      <p:sp>
        <p:nvSpPr>
          <p:cNvPr id="3" name="Rectangle: Rounded Corners 2">
            <a:extLst>
              <a:ext uri="{FF2B5EF4-FFF2-40B4-BE49-F238E27FC236}">
                <a16:creationId xmlns:a16="http://schemas.microsoft.com/office/drawing/2014/main" id="{722DCAD2-8CCF-9B70-CE19-91AF9B92B5B8}"/>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Determine immediate and longer-term actions </a:t>
            </a:r>
          </a:p>
        </p:txBody>
      </p:sp>
      <p:sp>
        <p:nvSpPr>
          <p:cNvPr id="7" name="Oval 6">
            <a:extLst>
              <a:ext uri="{FF2B5EF4-FFF2-40B4-BE49-F238E27FC236}">
                <a16:creationId xmlns:a16="http://schemas.microsoft.com/office/drawing/2014/main" id="{39E35EED-1329-F779-5179-1D2ED5708CCE}"/>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4735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solidFill>
                  <a:schemeClr val="tx2"/>
                </a:solidFill>
                <a:latin typeface="Arial"/>
                <a:cs typeface="Arial"/>
              </a:rPr>
              <a:t>We will learn through…</a:t>
            </a:r>
            <a:endParaRPr lang="en-US" sz="3000" b="1">
              <a:solidFill>
                <a:schemeClr val="tx2"/>
              </a:solidFill>
              <a:latin typeface="Arial"/>
              <a:ea typeface="Calibri"/>
              <a:cs typeface="Arial"/>
            </a:endParaRP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n-US" sz="3600">
                <a:latin typeface="Arial"/>
                <a:cs typeface="Arial"/>
              </a:rPr>
              <a:t>This is an interactive, participatory workshop</a:t>
            </a:r>
            <a:br>
              <a:rPr lang="en-US" sz="3600">
                <a:latin typeface="Arial"/>
                <a:cs typeface="Arial"/>
              </a:rPr>
            </a:br>
            <a:endParaRPr lang="en-US" sz="3600" b="0">
              <a:solidFill>
                <a:srgbClr val="000000"/>
              </a:solidFil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Hands-on </a:t>
            </a:r>
          </a:p>
          <a:p>
            <a:pPr algn="ctr"/>
            <a:r>
              <a:rPr lang="en-US" sz="2400">
                <a:latin typeface="Arial" panose="020B0604020202020204" pitchFamily="34" charset="0"/>
                <a:cs typeface="Arial" panose="020B0604020202020204" pitchFamily="34" charset="0"/>
              </a:rPr>
              <a:t>activities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40994" y="4447316"/>
            <a:ext cx="203453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Short </a:t>
            </a:r>
          </a:p>
          <a:p>
            <a:pPr algn="ctr"/>
            <a:r>
              <a:rPr lang="en-US" sz="2400">
                <a:latin typeface="Arial" panose="020B0604020202020204" pitchFamily="34" charset="0"/>
                <a:cs typeface="Arial" panose="020B0604020202020204" pitchFamily="34" charset="0"/>
              </a:rPr>
              <a:t>presentations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32941" y="4387843"/>
            <a:ext cx="177805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Group </a:t>
            </a:r>
          </a:p>
          <a:p>
            <a:pPr algn="ctr"/>
            <a:r>
              <a:rPr lang="en-US" sz="2400">
                <a:latin typeface="Arial" panose="020B0604020202020204" pitchFamily="34" charset="0"/>
                <a:cs typeface="Arial" panose="020B0604020202020204" pitchFamily="34" charset="0"/>
              </a:rPr>
              <a:t>discussions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9048054" y="4385178"/>
            <a:ext cx="1383712"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Q&amp;A </a:t>
            </a:r>
          </a:p>
          <a:p>
            <a:pPr algn="ctr"/>
            <a:r>
              <a:rPr lang="en-US" sz="2400">
                <a:latin typeface="Arial" panose="020B0604020202020204" pitchFamily="34" charset="0"/>
                <a:cs typeface="Arial" panose="020B0604020202020204" pitchFamily="34" charset="0"/>
              </a:rPr>
              <a:t>sessions</a:t>
            </a:r>
          </a:p>
        </p:txBody>
      </p:sp>
    </p:spTree>
    <p:extLst>
      <p:ext uri="{BB962C8B-B14F-4D97-AF65-F5344CB8AC3E}">
        <p14:creationId xmlns:p14="http://schemas.microsoft.com/office/powerpoint/2010/main" val="14560288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AA77C-F7BD-D22B-355C-434F52046DB3}"/>
            </a:ext>
          </a:extLst>
        </p:cNvPr>
        <p:cNvGrpSpPr/>
        <p:nvPr/>
      </p:nvGrpSpPr>
      <p:grpSpPr>
        <a:xfrm>
          <a:off x="0" y="0"/>
          <a:ext cx="0" cy="0"/>
          <a:chOff x="0" y="0"/>
          <a:chExt cx="0" cy="0"/>
        </a:xfrm>
      </p:grpSpPr>
      <p:sp>
        <p:nvSpPr>
          <p:cNvPr id="11" name="Rounded Rectangle 10">
            <a:extLst>
              <a:ext uri="{FF2B5EF4-FFF2-40B4-BE49-F238E27FC236}">
                <a16:creationId xmlns:a16="http://schemas.microsoft.com/office/drawing/2014/main" id="{EBA30505-AD57-1E34-49E6-A3B77D28A40A}"/>
              </a:ext>
            </a:extLst>
          </p:cNvPr>
          <p:cNvSpPr/>
          <p:nvPr/>
        </p:nvSpPr>
        <p:spPr>
          <a:xfrm>
            <a:off x="700589" y="5127307"/>
            <a:ext cx="10936321" cy="118310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Text Placeholder 4">
            <a:extLst>
              <a:ext uri="{FF2B5EF4-FFF2-40B4-BE49-F238E27FC236}">
                <a16:creationId xmlns:a16="http://schemas.microsoft.com/office/drawing/2014/main" id="{89BC50F2-7070-1305-6734-A48F5277839C}"/>
              </a:ext>
            </a:extLst>
          </p:cNvPr>
          <p:cNvSpPr txBox="1">
            <a:spLocks/>
          </p:cNvSpPr>
          <p:nvPr/>
        </p:nvSpPr>
        <p:spPr>
          <a:xfrm>
            <a:off x="3171603" y="2580068"/>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4" name="Text Placeholder 4">
            <a:extLst>
              <a:ext uri="{FF2B5EF4-FFF2-40B4-BE49-F238E27FC236}">
                <a16:creationId xmlns:a16="http://schemas.microsoft.com/office/drawing/2014/main" id="{5AB7EC76-8637-B593-4719-5B918FF4438D}"/>
              </a:ext>
            </a:extLst>
          </p:cNvPr>
          <p:cNvSpPr txBox="1">
            <a:spLocks/>
          </p:cNvSpPr>
          <p:nvPr/>
        </p:nvSpPr>
        <p:spPr>
          <a:xfrm>
            <a:off x="897512" y="1617149"/>
            <a:ext cx="7840090"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rPr>
              <a:t>Propose immediate and longer-term actions that are…</a:t>
            </a:r>
          </a:p>
        </p:txBody>
      </p:sp>
      <p:sp>
        <p:nvSpPr>
          <p:cNvPr id="2" name="TextBox 1">
            <a:extLst>
              <a:ext uri="{FF2B5EF4-FFF2-40B4-BE49-F238E27FC236}">
                <a16:creationId xmlns:a16="http://schemas.microsoft.com/office/drawing/2014/main" id="{B431C11C-7C43-E64E-D0AC-B0B9FA543E3A}"/>
              </a:ext>
            </a:extLst>
          </p:cNvPr>
          <p:cNvSpPr txBox="1"/>
          <p:nvPr/>
        </p:nvSpPr>
        <p:spPr>
          <a:xfrm>
            <a:off x="897511" y="2122865"/>
            <a:ext cx="3680245" cy="30162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S</a:t>
            </a:r>
            <a:r>
              <a:rPr kumimoji="0" lang="en-US" sz="2000" b="0" i="0" u="none" strike="noStrike" kern="1200" cap="none" spc="0" normalizeH="0" baseline="0" noProof="0">
                <a:ln>
                  <a:noFill/>
                </a:ln>
                <a:solidFill>
                  <a:srgbClr val="29373D"/>
                </a:solidFill>
                <a:effectLst/>
                <a:uLnTx/>
                <a:uFillTx/>
                <a:latin typeface="Arial" panose="020B0604020202020204" pitchFamily="34" charset="0"/>
                <a:ea typeface="+mn-ea"/>
                <a:cs typeface="Arial" panose="020B0604020202020204" pitchFamily="34" charset="0"/>
              </a:rPr>
              <a:t>pecific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M</a:t>
            </a:r>
            <a:r>
              <a:rPr kumimoji="0" lang="en-US" sz="2000" b="0" i="0" u="none" strike="noStrike" kern="1200" cap="none" spc="0" normalizeH="0" baseline="0" noProof="0">
                <a:ln>
                  <a:noFill/>
                </a:ln>
                <a:solidFill>
                  <a:srgbClr val="29373D"/>
                </a:solidFill>
                <a:effectLst/>
                <a:uLnTx/>
                <a:uFillTx/>
                <a:latin typeface="Arial" panose="020B0604020202020204" pitchFamily="34" charset="0"/>
                <a:ea typeface="+mn-ea"/>
                <a:cs typeface="Arial" panose="020B0604020202020204" pitchFamily="34" charset="0"/>
              </a:rPr>
              <a:t>easurable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A</a:t>
            </a:r>
            <a:r>
              <a:rPr kumimoji="0" lang="en-US" sz="2000" b="0" i="0" u="none" strike="noStrike" kern="1200" cap="none" spc="0" normalizeH="0" baseline="0" noProof="0">
                <a:ln>
                  <a:noFill/>
                </a:ln>
                <a:solidFill>
                  <a:srgbClr val="29373D"/>
                </a:solidFill>
                <a:effectLst/>
                <a:uLnTx/>
                <a:uFillTx/>
                <a:latin typeface="Arial" panose="020B0604020202020204" pitchFamily="34" charset="0"/>
                <a:ea typeface="+mn-ea"/>
                <a:cs typeface="Arial" panose="020B0604020202020204" pitchFamily="34" charset="0"/>
              </a:rPr>
              <a:t>chievable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a:t>
            </a:r>
            <a:r>
              <a:rPr kumimoji="0" lang="en-US" sz="2000" b="0" i="0" u="none" strike="noStrike" kern="1200" cap="none" spc="0" normalizeH="0" baseline="0" noProof="0">
                <a:ln>
                  <a:noFill/>
                </a:ln>
                <a:solidFill>
                  <a:srgbClr val="29373D"/>
                </a:solidFill>
                <a:effectLst/>
                <a:uLnTx/>
                <a:uFillTx/>
                <a:latin typeface="Arial" panose="020B0604020202020204" pitchFamily="34" charset="0"/>
                <a:ea typeface="+mn-ea"/>
                <a:cs typeface="Arial" panose="020B0604020202020204" pitchFamily="34" charset="0"/>
              </a:rPr>
              <a:t>elevant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T</a:t>
            </a:r>
            <a:r>
              <a:rPr kumimoji="0" lang="en-US" sz="2000" b="0" i="0" u="none" strike="noStrike" kern="1200" cap="none" spc="0" normalizeH="0" baseline="0" noProof="0">
                <a:ln>
                  <a:noFill/>
                </a:ln>
                <a:solidFill>
                  <a:srgbClr val="29373D"/>
                </a:solidFill>
                <a:effectLst/>
                <a:uLnTx/>
                <a:uFillTx/>
                <a:latin typeface="Arial" panose="020B0604020202020204" pitchFamily="34" charset="0"/>
                <a:ea typeface="+mn-ea"/>
                <a:cs typeface="Arial" panose="020B0604020202020204" pitchFamily="34" charset="0"/>
              </a:rPr>
              <a:t>ime-bound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9373D"/>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29373D"/>
              </a:solidFill>
              <a:effectLst/>
              <a:uLnTx/>
              <a:uFillTx/>
              <a:latin typeface="Arial" panose="020B0604020202020204" pitchFamily="34" charset="0"/>
              <a:ea typeface="+mn-ea"/>
              <a:cs typeface="Arial" panose="020B0604020202020204" pitchFamily="34" charset="0"/>
            </a:endParaRPr>
          </a:p>
        </p:txBody>
      </p:sp>
      <p:pic>
        <p:nvPicPr>
          <p:cNvPr id="9" name="Graphic 8" descr="Checkbox Checked with solid fill">
            <a:extLst>
              <a:ext uri="{FF2B5EF4-FFF2-40B4-BE49-F238E27FC236}">
                <a16:creationId xmlns:a16="http://schemas.microsoft.com/office/drawing/2014/main" id="{B0E015B9-C88E-E52F-492A-D9A05684A6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77429" y="5262551"/>
            <a:ext cx="914400" cy="914400"/>
          </a:xfrm>
          <a:prstGeom prst="rect">
            <a:avLst/>
          </a:prstGeom>
        </p:spPr>
      </p:pic>
      <p:pic>
        <p:nvPicPr>
          <p:cNvPr id="10" name="Graphic 9" descr="Checkbox Crossed outline">
            <a:extLst>
              <a:ext uri="{FF2B5EF4-FFF2-40B4-BE49-F238E27FC236}">
                <a16:creationId xmlns:a16="http://schemas.microsoft.com/office/drawing/2014/main" id="{806342BE-9BE1-32C4-1371-F332748CDEC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3781" y="5265941"/>
            <a:ext cx="914400" cy="914400"/>
          </a:xfrm>
          <a:prstGeom prst="rect">
            <a:avLst/>
          </a:prstGeom>
        </p:spPr>
      </p:pic>
      <p:sp>
        <p:nvSpPr>
          <p:cNvPr id="12" name="TextBox 11">
            <a:extLst>
              <a:ext uri="{FF2B5EF4-FFF2-40B4-BE49-F238E27FC236}">
                <a16:creationId xmlns:a16="http://schemas.microsoft.com/office/drawing/2014/main" id="{BFBC05C7-4331-9D50-6B9C-DCE601D6BCC2}"/>
              </a:ext>
            </a:extLst>
          </p:cNvPr>
          <p:cNvSpPr txBox="1"/>
          <p:nvPr/>
        </p:nvSpPr>
        <p:spPr>
          <a:xfrm>
            <a:off x="1908181" y="5425621"/>
            <a:ext cx="3125599" cy="646331"/>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Train Emergency Operations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Center staff</a:t>
            </a:r>
          </a:p>
        </p:txBody>
      </p:sp>
      <p:pic>
        <p:nvPicPr>
          <p:cNvPr id="15" name="Picture 14">
            <a:extLst>
              <a:ext uri="{FF2B5EF4-FFF2-40B4-BE49-F238E27FC236}">
                <a16:creationId xmlns:a16="http://schemas.microsoft.com/office/drawing/2014/main" id="{FA42E3EF-9EA4-8CDC-E523-2E87B7425121}"/>
              </a:ext>
            </a:extLst>
          </p:cNvPr>
          <p:cNvPicPr>
            <a:picLocks noChangeAspect="1"/>
          </p:cNvPicPr>
          <p:nvPr/>
        </p:nvPicPr>
        <p:blipFill>
          <a:blip r:embed="rId7"/>
          <a:stretch>
            <a:fillRect/>
          </a:stretch>
        </p:blipFill>
        <p:spPr>
          <a:xfrm>
            <a:off x="3114266" y="2241023"/>
            <a:ext cx="4119375" cy="2240445"/>
          </a:xfrm>
          <a:prstGeom prst="rect">
            <a:avLst/>
          </a:prstGeom>
          <a:ln w="6350">
            <a:solidFill>
              <a:schemeClr val="tx2"/>
            </a:solidFill>
          </a:ln>
        </p:spPr>
      </p:pic>
      <p:pic>
        <p:nvPicPr>
          <p:cNvPr id="16" name="Picture 15">
            <a:extLst>
              <a:ext uri="{FF2B5EF4-FFF2-40B4-BE49-F238E27FC236}">
                <a16:creationId xmlns:a16="http://schemas.microsoft.com/office/drawing/2014/main" id="{FC04706C-E289-3ED9-D887-08B4A7F63D5C}"/>
              </a:ext>
            </a:extLst>
          </p:cNvPr>
          <p:cNvPicPr>
            <a:picLocks noChangeAspect="1"/>
          </p:cNvPicPr>
          <p:nvPr/>
        </p:nvPicPr>
        <p:blipFill>
          <a:blip r:embed="rId8"/>
          <a:stretch>
            <a:fillRect/>
          </a:stretch>
        </p:blipFill>
        <p:spPr>
          <a:xfrm>
            <a:off x="7361336" y="2243521"/>
            <a:ext cx="3647136" cy="2240445"/>
          </a:xfrm>
          <a:prstGeom prst="rect">
            <a:avLst/>
          </a:prstGeom>
          <a:ln w="6350">
            <a:solidFill>
              <a:schemeClr val="tx2"/>
            </a:solidFill>
          </a:ln>
        </p:spPr>
      </p:pic>
      <p:sp>
        <p:nvSpPr>
          <p:cNvPr id="18" name="TextBox 17">
            <a:extLst>
              <a:ext uri="{FF2B5EF4-FFF2-40B4-BE49-F238E27FC236}">
                <a16:creationId xmlns:a16="http://schemas.microsoft.com/office/drawing/2014/main" id="{37B51AA5-F1CE-6D4C-1162-3F0F4510EE1C}"/>
              </a:ext>
            </a:extLst>
          </p:cNvPr>
          <p:cNvSpPr txBox="1"/>
          <p:nvPr/>
        </p:nvSpPr>
        <p:spPr>
          <a:xfrm>
            <a:off x="2997998" y="4550814"/>
            <a:ext cx="1917961" cy="307777"/>
          </a:xfrm>
          <a:prstGeom prst="rect">
            <a:avLst/>
          </a:prstGeom>
          <a:noFill/>
        </p:spPr>
        <p:txBody>
          <a:bodyPr wrap="none" lIns="91440" tIns="45720" rIns="91440" bIns="45720" rtlCol="0" anchor="t">
            <a:spAutoFit/>
          </a:bodyPr>
          <a:lstStyle/>
          <a:p>
            <a:pPr>
              <a:defRPr/>
            </a:pPr>
            <a:r>
              <a:rPr kumimoji="0" lang="en-US" sz="1400" b="1" i="0" u="none" strike="noStrike" kern="1200" cap="none" spc="0" normalizeH="0" baseline="0" noProof="0">
                <a:ln>
                  <a:noFill/>
                </a:ln>
                <a:solidFill>
                  <a:srgbClr val="628393"/>
                </a:solidFill>
                <a:effectLst/>
                <a:uLnTx/>
                <a:uFillTx/>
                <a:latin typeface="Calibri" panose="020F0502020204030204"/>
                <a:ea typeface="+mn-ea"/>
                <a:cs typeface="+mn-cs"/>
              </a:rPr>
              <a:t>  </a:t>
            </a:r>
            <a:r>
              <a:rPr lang="en-US" sz="1400" b="1">
                <a:solidFill>
                  <a:srgbClr val="628393"/>
                </a:solidFill>
                <a:latin typeface="Calibri" panose="020F0502020204030204"/>
              </a:rPr>
              <a:t>7-1-7 Assessment</a:t>
            </a:r>
            <a:r>
              <a:rPr kumimoji="0" lang="en-US" sz="1400" b="1" i="0" u="none" strike="noStrike" kern="1200" cap="none" spc="0" normalizeH="0" baseline="0" noProof="0">
                <a:ln>
                  <a:noFill/>
                </a:ln>
                <a:solidFill>
                  <a:srgbClr val="628393"/>
                </a:solidFill>
                <a:effectLst/>
                <a:uLnTx/>
                <a:uFillTx/>
                <a:latin typeface="Calibri" panose="020F0502020204030204"/>
                <a:ea typeface="+mn-ea"/>
                <a:cs typeface="+mn-cs"/>
              </a:rPr>
              <a:t> Tool</a:t>
            </a:r>
          </a:p>
        </p:txBody>
      </p:sp>
      <p:sp>
        <p:nvSpPr>
          <p:cNvPr id="8" name="Rectangle 1">
            <a:extLst>
              <a:ext uri="{FF2B5EF4-FFF2-40B4-BE49-F238E27FC236}">
                <a16:creationId xmlns:a16="http://schemas.microsoft.com/office/drawing/2014/main" id="{13BC5C18-1B55-0CE2-33D6-29CB76AA85E6}"/>
              </a:ext>
            </a:extLst>
          </p:cNvPr>
          <p:cNvSpPr>
            <a:spLocks noChangeArrowheads="1"/>
          </p:cNvSpPr>
          <p:nvPr/>
        </p:nvSpPr>
        <p:spPr bwMode="auto">
          <a:xfrm>
            <a:off x="2641602" y="62612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rPr>
            </a:br>
            <a:endParaRPr kumimoji="0" lang="en-US" alt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13" name="TextBox 12">
            <a:extLst>
              <a:ext uri="{FF2B5EF4-FFF2-40B4-BE49-F238E27FC236}">
                <a16:creationId xmlns:a16="http://schemas.microsoft.com/office/drawing/2014/main" id="{5D08E26E-AA57-C93F-053F-E3DF6D94686C}"/>
              </a:ext>
            </a:extLst>
          </p:cNvPr>
          <p:cNvSpPr txBox="1"/>
          <p:nvPr/>
        </p:nvSpPr>
        <p:spPr>
          <a:xfrm>
            <a:off x="6383267" y="5278628"/>
            <a:ext cx="5354345" cy="923330"/>
          </a:xfrm>
          <a:prstGeom prst="rect">
            <a:avLst/>
          </a:prstGeom>
          <a:noFill/>
        </p:spPr>
        <p:txBody>
          <a:bodyPr wrap="square" lIns="91440" tIns="45720" rIns="91440" bIns="45720" rtlCol="0" anchor="t">
            <a:spAutoFit/>
          </a:bodyPr>
          <a:lstStyle/>
          <a:p>
            <a:pPr>
              <a:defRPr/>
            </a:pPr>
            <a:r>
              <a:rPr kumimoji="0" lang="en-US" sz="1800" b="0" i="0" u="none" strike="noStrike" kern="1200" cap="none" spc="0" normalizeH="0" baseline="0" noProof="0">
                <a:ln>
                  <a:noFill/>
                </a:ln>
                <a:solidFill>
                  <a:srgbClr val="384D56"/>
                </a:solidFill>
                <a:effectLst/>
                <a:uLnTx/>
                <a:uFillTx/>
                <a:latin typeface="Arial"/>
                <a:ea typeface="+mn-ea"/>
                <a:cs typeface="Arial"/>
              </a:rPr>
              <a:t>Design and deliver a 3-day training on emergency management protocols for five Emergency Operations Center staff</a:t>
            </a:r>
            <a:r>
              <a:rPr lang="en-US">
                <a:solidFill>
                  <a:srgbClr val="384D56"/>
                </a:solidFill>
                <a:latin typeface="Arial"/>
                <a:cs typeface="Arial"/>
              </a:rPr>
              <a:t> by next quarter</a:t>
            </a:r>
            <a:endParaRPr kumimoji="0" lang="en-US" sz="1800" b="0" i="0" u="none" strike="noStrike" kern="1200" cap="none" spc="0" normalizeH="0" baseline="0" noProof="0">
              <a:ln>
                <a:noFill/>
              </a:ln>
              <a:solidFill>
                <a:srgbClr val="384D56"/>
              </a:solidFill>
              <a:effectLst/>
              <a:uLnTx/>
              <a:uFillTx/>
              <a:latin typeface="Arial"/>
              <a:ea typeface="+mn-ea"/>
              <a:cs typeface="Arial"/>
            </a:endParaRPr>
          </a:p>
        </p:txBody>
      </p:sp>
      <p:sp>
        <p:nvSpPr>
          <p:cNvPr id="7" name="Rectangle: Rounded Corners 6">
            <a:extLst>
              <a:ext uri="{FF2B5EF4-FFF2-40B4-BE49-F238E27FC236}">
                <a16:creationId xmlns:a16="http://schemas.microsoft.com/office/drawing/2014/main" id="{C5F59524-C1D2-B197-051F-0703AEFE8C01}"/>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Determine immediate and longer-term actions </a:t>
            </a:r>
          </a:p>
        </p:txBody>
      </p:sp>
      <p:sp>
        <p:nvSpPr>
          <p:cNvPr id="17" name="Oval 16">
            <a:extLst>
              <a:ext uri="{FF2B5EF4-FFF2-40B4-BE49-F238E27FC236}">
                <a16:creationId xmlns:a16="http://schemas.microsoft.com/office/drawing/2014/main" id="{E96EE3D2-FA9D-5FA6-430B-D8F597B854DF}"/>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1495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p:bldP spid="12" grpId="0"/>
      <p:bldP spid="18"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0E04AB-5466-AD47-7104-9FCF31D74C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8CDBD6-4B55-DAF9-A1AE-194A6B1CC651}"/>
              </a:ext>
            </a:extLst>
          </p:cNvPr>
          <p:cNvSpPr>
            <a:spLocks noGrp="1"/>
          </p:cNvSpPr>
          <p:nvPr>
            <p:ph type="title"/>
          </p:nvPr>
        </p:nvSpPr>
        <p:spPr>
          <a:xfrm>
            <a:off x="831850" y="3344249"/>
            <a:ext cx="9957979" cy="1219256"/>
          </a:xfrm>
        </p:spPr>
        <p:txBody>
          <a:bodyPr/>
          <a:lstStyle/>
          <a:p>
            <a:r>
              <a:rPr lang="en-US" sz="5000">
                <a:latin typeface="Arial"/>
                <a:cs typeface="Arial"/>
              </a:rPr>
              <a:t>Is it a SMART corrective action?</a:t>
            </a:r>
            <a:endParaRPr lang="en-US" sz="5000"/>
          </a:p>
        </p:txBody>
      </p:sp>
      <p:sp>
        <p:nvSpPr>
          <p:cNvPr id="3" name="Text Placeholder 2">
            <a:extLst>
              <a:ext uri="{FF2B5EF4-FFF2-40B4-BE49-F238E27FC236}">
                <a16:creationId xmlns:a16="http://schemas.microsoft.com/office/drawing/2014/main" id="{29AB9DA1-B647-C14A-A926-DEB7B9A8A35F}"/>
              </a:ext>
            </a:extLst>
          </p:cNvPr>
          <p:cNvSpPr>
            <a:spLocks noGrp="1"/>
          </p:cNvSpPr>
          <p:nvPr>
            <p:ph type="body" idx="1"/>
          </p:nvPr>
        </p:nvSpPr>
        <p:spPr>
          <a:xfrm>
            <a:off x="831850" y="4571758"/>
            <a:ext cx="9703980" cy="931688"/>
          </a:xfrm>
        </p:spPr>
        <p:txBody>
          <a:bodyPr/>
          <a:lstStyle/>
          <a:p>
            <a:r>
              <a:rPr lang="en-US" sz="3000"/>
              <a:t>Activity</a:t>
            </a:r>
          </a:p>
        </p:txBody>
      </p:sp>
      <p:pic>
        <p:nvPicPr>
          <p:cNvPr id="4" name="Picture 3" descr="A light bulb in a circle&#10;&#10;AI-generated content may be incorrect.">
            <a:extLst>
              <a:ext uri="{FF2B5EF4-FFF2-40B4-BE49-F238E27FC236}">
                <a16:creationId xmlns:a16="http://schemas.microsoft.com/office/drawing/2014/main" id="{0FD24573-ADAC-6928-ABFE-C639D5B68913}"/>
              </a:ext>
            </a:extLst>
          </p:cNvPr>
          <p:cNvPicPr>
            <a:picLocks noChangeAspect="1"/>
          </p:cNvPicPr>
          <p:nvPr/>
        </p:nvPicPr>
        <p:blipFill>
          <a:blip r:embed="rId3"/>
          <a:stretch>
            <a:fillRect/>
          </a:stretch>
        </p:blipFill>
        <p:spPr>
          <a:xfrm>
            <a:off x="420104" y="1810019"/>
            <a:ext cx="866775" cy="828675"/>
          </a:xfrm>
          <a:prstGeom prst="rect">
            <a:avLst/>
          </a:prstGeom>
        </p:spPr>
      </p:pic>
    </p:spTree>
    <p:extLst>
      <p:ext uri="{BB962C8B-B14F-4D97-AF65-F5344CB8AC3E}">
        <p14:creationId xmlns:p14="http://schemas.microsoft.com/office/powerpoint/2010/main" val="3207685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7FB13-6396-D77C-013B-75238F012BF0}"/>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CF5B838-3ADE-6996-FFFF-244FDA41D199}"/>
              </a:ext>
            </a:extLst>
          </p:cNvPr>
          <p:cNvSpPr/>
          <p:nvPr/>
        </p:nvSpPr>
        <p:spPr>
          <a:xfrm>
            <a:off x="6366214" y="415459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A61B193-694A-9946-00A6-3BEA7E2E1A26}"/>
              </a:ext>
            </a:extLst>
          </p:cNvPr>
          <p:cNvSpPr/>
          <p:nvPr/>
        </p:nvSpPr>
        <p:spPr>
          <a:xfrm>
            <a:off x="6333787" y="983573"/>
            <a:ext cx="5004340" cy="299675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427FBEBA-8D1E-98D4-5F7F-CC2D8D6D582D}"/>
              </a:ext>
            </a:extLst>
          </p:cNvPr>
          <p:cNvSpPr>
            <a:spLocks noGrp="1"/>
          </p:cNvSpPr>
          <p:nvPr>
            <p:ph type="body" idx="1"/>
          </p:nvPr>
        </p:nvSpPr>
        <p:spPr>
          <a:xfrm>
            <a:off x="466731" y="755175"/>
            <a:ext cx="5157787" cy="455406"/>
          </a:xfrm>
        </p:spPr>
        <p:txBody>
          <a:bodyPr/>
          <a:lstStyle/>
          <a:p>
            <a:r>
              <a:rPr lang="en-US">
                <a:latin typeface="Arial"/>
                <a:cs typeface="Arial"/>
              </a:rPr>
              <a:t>Your assignment</a:t>
            </a:r>
            <a:endParaRPr lang="en-US"/>
          </a:p>
        </p:txBody>
      </p:sp>
      <p:sp>
        <p:nvSpPr>
          <p:cNvPr id="4" name="Content Placeholder 3">
            <a:extLst>
              <a:ext uri="{FF2B5EF4-FFF2-40B4-BE49-F238E27FC236}">
                <a16:creationId xmlns:a16="http://schemas.microsoft.com/office/drawing/2014/main" id="{67E278B7-D5BA-DB63-EC90-995FDF4AC6AF}"/>
              </a:ext>
            </a:extLst>
          </p:cNvPr>
          <p:cNvSpPr>
            <a:spLocks noGrp="1"/>
          </p:cNvSpPr>
          <p:nvPr>
            <p:ph sz="half" idx="2"/>
          </p:nvPr>
        </p:nvSpPr>
        <p:spPr>
          <a:xfrm>
            <a:off x="437503" y="1545792"/>
            <a:ext cx="5616711" cy="4990269"/>
          </a:xfrm>
        </p:spPr>
        <p:txBody>
          <a:bodyPr vert="horz" lIns="91440" tIns="45720" rIns="91440" bIns="45720" rtlCol="0" anchor="t">
            <a:noAutofit/>
          </a:bodyPr>
          <a:lstStyle/>
          <a:p>
            <a:pPr marL="342900" indent="-342900"/>
            <a:r>
              <a:rPr lang="en-US" b="1">
                <a:latin typeface="Arial"/>
                <a:cs typeface="Arial"/>
              </a:rPr>
              <a:t>In plenary: </a:t>
            </a:r>
            <a:r>
              <a:rPr lang="en-US">
                <a:latin typeface="Arial"/>
                <a:cs typeface="Arial"/>
              </a:rPr>
              <a:t>go through 10 actions quickly and decide if each action meets the criteria for a SMART action or not</a:t>
            </a:r>
            <a:endParaRPr lang="en-US" b="1">
              <a:cs typeface="Arial"/>
            </a:endParaRPr>
          </a:p>
          <a:p>
            <a:pPr marL="342900" indent="-342900"/>
            <a:endParaRPr lang="en-US">
              <a:latin typeface="Arial"/>
              <a:cs typeface="Arial"/>
            </a:endParaRPr>
          </a:p>
          <a:p>
            <a:pPr marL="342900" indent="-342900"/>
            <a:r>
              <a:rPr lang="en-US" b="1">
                <a:latin typeface="Arial"/>
                <a:cs typeface="Arial"/>
              </a:rPr>
              <a:t>In small groups</a:t>
            </a:r>
            <a:r>
              <a:rPr lang="en-US">
                <a:latin typeface="Arial"/>
                <a:cs typeface="Arial"/>
              </a:rPr>
              <a:t>: For your assigned “bad” action, identify which criteria are not met and how you may correct it (use your imagination if needed!)</a:t>
            </a:r>
          </a:p>
          <a:p>
            <a:pPr marL="342900" indent="-342900"/>
            <a:endParaRPr lang="en-US">
              <a:latin typeface="Arial"/>
              <a:cs typeface="Arial"/>
            </a:endParaRPr>
          </a:p>
          <a:p>
            <a:pPr marL="342900" indent="-342900"/>
            <a:r>
              <a:rPr lang="en-US" b="1">
                <a:latin typeface="Arial"/>
                <a:cs typeface="Arial"/>
              </a:rPr>
              <a:t>In plenary</a:t>
            </a:r>
            <a:r>
              <a:rPr lang="en-US">
                <a:latin typeface="Arial"/>
                <a:cs typeface="Arial"/>
              </a:rPr>
              <a:t>: Brief report out from each group, including which criteria were not met and why, and any suggested corrections</a:t>
            </a:r>
          </a:p>
        </p:txBody>
      </p:sp>
      <p:sp>
        <p:nvSpPr>
          <p:cNvPr id="5" name="Text Placeholder 4">
            <a:extLst>
              <a:ext uri="{FF2B5EF4-FFF2-40B4-BE49-F238E27FC236}">
                <a16:creationId xmlns:a16="http://schemas.microsoft.com/office/drawing/2014/main" id="{BB283C5C-B3FD-8C3C-5570-136FA002EE9A}"/>
              </a:ext>
            </a:extLst>
          </p:cNvPr>
          <p:cNvSpPr>
            <a:spLocks noGrp="1"/>
          </p:cNvSpPr>
          <p:nvPr>
            <p:ph type="body" sz="quarter" idx="3"/>
          </p:nvPr>
        </p:nvSpPr>
        <p:spPr>
          <a:xfrm>
            <a:off x="6520048" y="721880"/>
            <a:ext cx="4392618" cy="823912"/>
          </a:xfrm>
        </p:spPr>
        <p:txBody>
          <a:bodyPr/>
          <a:lstStyle/>
          <a:p>
            <a:r>
              <a:rPr lang="en-US" sz="2000">
                <a:latin typeface="Arial"/>
                <a:cs typeface="Arial"/>
              </a:rPr>
              <a:t>Tip: Consider the following</a:t>
            </a:r>
            <a:endParaRPr lang="en-US" sz="2000">
              <a:cs typeface="Arial"/>
            </a:endParaRPr>
          </a:p>
        </p:txBody>
      </p:sp>
      <p:sp>
        <p:nvSpPr>
          <p:cNvPr id="6" name="Content Placeholder 5">
            <a:extLst>
              <a:ext uri="{FF2B5EF4-FFF2-40B4-BE49-F238E27FC236}">
                <a16:creationId xmlns:a16="http://schemas.microsoft.com/office/drawing/2014/main" id="{07E6A4D0-53FA-AE1A-5300-565C754A4F46}"/>
              </a:ext>
            </a:extLst>
          </p:cNvPr>
          <p:cNvSpPr>
            <a:spLocks noGrp="1"/>
          </p:cNvSpPr>
          <p:nvPr>
            <p:ph sz="quarter" idx="4"/>
          </p:nvPr>
        </p:nvSpPr>
        <p:spPr>
          <a:xfrm>
            <a:off x="6522534" y="1635700"/>
            <a:ext cx="4777128" cy="1938773"/>
          </a:xfrm>
        </p:spPr>
        <p:txBody>
          <a:bodyPr vert="horz" lIns="91440" tIns="45720" rIns="91440" bIns="45720" rtlCol="0" anchor="t">
            <a:noAutofit/>
          </a:bodyPr>
          <a:lstStyle/>
          <a:p>
            <a:pPr marL="0" indent="0">
              <a:buNone/>
            </a:pPr>
            <a:r>
              <a:rPr lang="en-US" sz="1800" b="1">
                <a:solidFill>
                  <a:schemeClr val="dk1"/>
                </a:solidFill>
                <a:latin typeface="Arial"/>
                <a:cs typeface="Arial"/>
              </a:rPr>
              <a:t>SMART action criteria:</a:t>
            </a:r>
            <a:endParaRPr lang="en-US" sz="1800">
              <a:solidFill>
                <a:schemeClr val="dk1"/>
              </a:solidFill>
              <a:latin typeface="Arial"/>
              <a:cs typeface="Arial"/>
            </a:endParaRPr>
          </a:p>
          <a:p>
            <a:pPr marL="285750" indent="-285750">
              <a:buFont typeface="Arial,Sans-Serif" panose="020B0604020202020204" pitchFamily="34" charset="0"/>
            </a:pPr>
            <a:r>
              <a:rPr lang="en-US" sz="1800">
                <a:solidFill>
                  <a:schemeClr val="dk1"/>
                </a:solidFill>
                <a:latin typeface="Arial"/>
                <a:cs typeface="Arial"/>
              </a:rPr>
              <a:t>Specific</a:t>
            </a:r>
          </a:p>
          <a:p>
            <a:pPr marL="285750" indent="-285750">
              <a:buFont typeface="Arial,Sans-Serif" panose="020B0604020202020204" pitchFamily="34" charset="0"/>
            </a:pPr>
            <a:r>
              <a:rPr lang="en-US" sz="1800">
                <a:solidFill>
                  <a:schemeClr val="dk1"/>
                </a:solidFill>
                <a:latin typeface="Arial"/>
                <a:cs typeface="Arial"/>
              </a:rPr>
              <a:t>Measurable</a:t>
            </a:r>
          </a:p>
          <a:p>
            <a:pPr marL="285750" indent="-285750">
              <a:buFont typeface="Arial,Sans-Serif" panose="020B0604020202020204" pitchFamily="34" charset="0"/>
            </a:pPr>
            <a:r>
              <a:rPr lang="en-US" sz="1800">
                <a:solidFill>
                  <a:schemeClr val="dk1"/>
                </a:solidFill>
                <a:latin typeface="Arial"/>
                <a:cs typeface="Arial"/>
              </a:rPr>
              <a:t>Achievable</a:t>
            </a:r>
          </a:p>
          <a:p>
            <a:pPr marL="285750" indent="-285750">
              <a:buFont typeface="Arial,Sans-Serif" panose="020B0604020202020204" pitchFamily="34" charset="0"/>
            </a:pPr>
            <a:r>
              <a:rPr lang="en-US" sz="1800">
                <a:solidFill>
                  <a:schemeClr val="dk1"/>
                </a:solidFill>
                <a:latin typeface="Arial"/>
                <a:cs typeface="Arial"/>
              </a:rPr>
              <a:t>Relevant</a:t>
            </a:r>
          </a:p>
          <a:p>
            <a:pPr marL="285750" indent="-285750">
              <a:buFont typeface="Arial,Sans-Serif" panose="020B0604020202020204" pitchFamily="34" charset="0"/>
            </a:pPr>
            <a:r>
              <a:rPr lang="en-US" sz="1800">
                <a:solidFill>
                  <a:schemeClr val="dk1"/>
                </a:solidFill>
                <a:latin typeface="Arial"/>
                <a:cs typeface="Arial"/>
              </a:rPr>
              <a:t>Time-bound</a:t>
            </a:r>
          </a:p>
          <a:p>
            <a:pPr marL="0" indent="0">
              <a:buNone/>
            </a:pPr>
            <a:endParaRPr lang="en-US" sz="2000">
              <a:solidFill>
                <a:schemeClr val="dk1"/>
              </a:solidFill>
              <a:latin typeface="Arial"/>
              <a:cs typeface="Arial"/>
            </a:endParaRPr>
          </a:p>
        </p:txBody>
      </p:sp>
      <p:sp>
        <p:nvSpPr>
          <p:cNvPr id="11" name="Text Placeholder 2">
            <a:extLst>
              <a:ext uri="{FF2B5EF4-FFF2-40B4-BE49-F238E27FC236}">
                <a16:creationId xmlns:a16="http://schemas.microsoft.com/office/drawing/2014/main" id="{64AA4C6B-9CBA-9967-37C7-73BBF35A8A95}"/>
              </a:ext>
            </a:extLst>
          </p:cNvPr>
          <p:cNvSpPr txBox="1">
            <a:spLocks/>
          </p:cNvSpPr>
          <p:nvPr/>
        </p:nvSpPr>
        <p:spPr>
          <a:xfrm>
            <a:off x="6524764" y="424643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13" name="Content Placeholder 3">
            <a:extLst>
              <a:ext uri="{FF2B5EF4-FFF2-40B4-BE49-F238E27FC236}">
                <a16:creationId xmlns:a16="http://schemas.microsoft.com/office/drawing/2014/main" id="{036F5763-522D-528A-C581-AE9E182DBFF6}"/>
              </a:ext>
            </a:extLst>
          </p:cNvPr>
          <p:cNvSpPr txBox="1">
            <a:spLocks/>
          </p:cNvSpPr>
          <p:nvPr/>
        </p:nvSpPr>
        <p:spPr>
          <a:xfrm>
            <a:off x="6519359" y="4687045"/>
            <a:ext cx="4260747" cy="1688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5 minutes: Rapid ‘is this a SMART action’ in plenary</a:t>
            </a:r>
          </a:p>
          <a:p>
            <a:r>
              <a:rPr lang="en-US" sz="1800">
                <a:latin typeface="Arial"/>
                <a:cs typeface="Arial"/>
              </a:rPr>
              <a:t>5 minutes: Small group work </a:t>
            </a:r>
            <a:endParaRPr lang="en-US" sz="1800">
              <a:cs typeface="Arial" panose="020B0604020202020204" pitchFamily="34" charset="0"/>
            </a:endParaRPr>
          </a:p>
          <a:p>
            <a:r>
              <a:rPr lang="en-US" sz="1800">
                <a:latin typeface="Arial"/>
                <a:cs typeface="Arial"/>
              </a:rPr>
              <a:t>10 minutes: ~1-2-minute report out from each group </a:t>
            </a:r>
            <a:endParaRPr lang="en-US" sz="1800">
              <a:cs typeface="Arial"/>
            </a:endParaRPr>
          </a:p>
          <a:p>
            <a:pPr lvl="1"/>
            <a:endParaRPr lang="en-US" sz="1800">
              <a:cs typeface="Arial"/>
            </a:endParaRPr>
          </a:p>
        </p:txBody>
      </p:sp>
    </p:spTree>
    <p:extLst>
      <p:ext uri="{BB962C8B-B14F-4D97-AF65-F5344CB8AC3E}">
        <p14:creationId xmlns:p14="http://schemas.microsoft.com/office/powerpoint/2010/main" val="25208945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476E9-661D-D953-1482-1622377CC0B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B506DB1-B061-07A0-3D7F-0B5FDC4BF4C6}"/>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828089A6-38BC-557B-571A-53F0B1039880}"/>
              </a:ext>
            </a:extLst>
          </p:cNvPr>
          <p:cNvSpPr txBox="1"/>
          <p:nvPr/>
        </p:nvSpPr>
        <p:spPr>
          <a:xfrm>
            <a:off x="746165" y="2514519"/>
            <a:ext cx="10699668" cy="2565831"/>
          </a:xfrm>
          <a:prstGeom prst="rect">
            <a:avLst/>
          </a:prstGeom>
          <a:noFill/>
        </p:spPr>
        <p:txBody>
          <a:bodyPr wrap="square" lIns="91440" tIns="45720" rIns="91440" bIns="45720" anchor="t">
            <a:spAutoFit/>
          </a:bodyPr>
          <a:lstStyle/>
          <a:p>
            <a:pPr algn="ctr">
              <a:lnSpc>
                <a:spcPct val="113999"/>
              </a:lnSpc>
              <a:defRPr/>
            </a:pPr>
            <a:r>
              <a:rPr lang="en-US" sz="3600" b="1">
                <a:solidFill>
                  <a:schemeClr val="tx2"/>
                </a:solidFill>
                <a:effectLst/>
                <a:latin typeface="Arial" panose="020B0604020202020204" pitchFamily="34" charset="0"/>
                <a:cs typeface="Arial" panose="020B0604020202020204" pitchFamily="34" charset="0"/>
              </a:rPr>
              <a:t>Develop and disseminate SOP for notifiable disease reporting on weekends and holidays to all 10 referral hospitals within 30 days</a:t>
            </a:r>
          </a:p>
          <a:p>
            <a:pPr marL="0" marR="0" lvl="0" indent="0" algn="ctr" defTabSz="914400" rtl="0" eaLnBrk="1" fontAlgn="auto" latinLnBrk="0" hangingPunct="1">
              <a:lnSpc>
                <a:spcPct val="113999"/>
              </a:lnSpc>
              <a:spcBef>
                <a:spcPts val="0"/>
              </a:spcBef>
              <a:spcAft>
                <a:spcPts val="0"/>
              </a:spcAft>
              <a:buClrTx/>
              <a:buSzTx/>
              <a:buFontTx/>
              <a:buNone/>
              <a:tabLst/>
              <a:defRPr/>
            </a:pP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61CD78D0-1BCC-2C4B-ABEF-0C152414A209}"/>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4257004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D41F8-4340-82E7-0525-5F248E01E3C9}"/>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40B3CB8-3A00-93C8-1670-629303E3B6F2}"/>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04425FF1-F01D-D4F0-F953-5CF9575D1058}"/>
              </a:ext>
            </a:extLst>
          </p:cNvPr>
          <p:cNvSpPr txBox="1"/>
          <p:nvPr/>
        </p:nvSpPr>
        <p:spPr>
          <a:xfrm>
            <a:off x="746165" y="2514519"/>
            <a:ext cx="10699668"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Vaccinate 80% of eligible population in the </a:t>
            </a:r>
            <a:r>
              <a:rPr lang="en-US" sz="3600" b="1" err="1">
                <a:solidFill>
                  <a:schemeClr val="tx2"/>
                </a:solidFill>
                <a:latin typeface="Arial"/>
                <a:cs typeface="Arial"/>
              </a:rPr>
              <a:t>Perisa</a:t>
            </a:r>
            <a:r>
              <a:rPr lang="en-US" sz="3600" b="1">
                <a:solidFill>
                  <a:schemeClr val="tx2"/>
                </a:solidFill>
                <a:latin typeface="Arial"/>
                <a:cs typeface="Arial"/>
              </a:rPr>
              <a:t> catchment area for yellow fever within 6 months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358081AC-EAA3-5E61-6694-946003984839}"/>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19031391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5032-0773-DF82-7340-DF7AD4E7D8B8}"/>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DB53DCD-9AA5-B912-4EFA-597044564FF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A26B0B95-B9D7-7BBA-DEE7-9888A108EAB4}"/>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Hire additional surveillance officer for the </a:t>
            </a:r>
            <a:r>
              <a:rPr lang="en-US" sz="3600" b="1" err="1">
                <a:solidFill>
                  <a:schemeClr val="tx2"/>
                </a:solidFill>
                <a:latin typeface="Arial"/>
                <a:cs typeface="Arial"/>
              </a:rPr>
              <a:t>Rohania</a:t>
            </a:r>
            <a:r>
              <a:rPr lang="en-US" sz="3600" b="1">
                <a:solidFill>
                  <a:schemeClr val="tx2"/>
                </a:solidFill>
                <a:latin typeface="Arial"/>
                <a:cs typeface="Arial"/>
              </a:rPr>
              <a:t> provincial EOC in next two months  </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DB0A1DA5-716E-E4CC-28D3-921E70802008}"/>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4799464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40E5E-700A-9CC5-BB6B-678CF7F6D04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909A8DE-95B0-67D2-BC45-E184FC926B6B}"/>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93312F6A-08D6-9B29-5957-C16881BD75C3}"/>
              </a:ext>
            </a:extLst>
          </p:cNvPr>
          <p:cNvSpPr txBox="1"/>
          <p:nvPr/>
        </p:nvSpPr>
        <p:spPr>
          <a:xfrm>
            <a:off x="746165" y="2514519"/>
            <a:ext cx="10699668"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Develop and provide 1-day training on notifiable disease case definitions to all district-wide CHW managers by the end of the year</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2CC06237-93F9-76C6-4EB7-EBDAE705AC5E}"/>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20166078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CCC66-0D17-9667-5CD1-6A98335E1B8A}"/>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4EFA5558-66ED-441F-042A-3D43BC0AF0F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1B9948AA-09B2-B1DD-AF98-AEE423E70C62}"/>
              </a:ext>
            </a:extLst>
          </p:cNvPr>
          <p:cNvSpPr txBox="1"/>
          <p:nvPr/>
        </p:nvSpPr>
        <p:spPr>
          <a:xfrm>
            <a:off x="746165" y="2514519"/>
            <a:ext cx="10699668" cy="1934247"/>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Disseminate ‘Outbreak Investigation and Response Checklist’ to all national and district rapid response team members by Q3  </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6C4F1738-F71D-2F35-6616-C8D883C98862}"/>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8821074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0C049-7866-2E34-B28C-1F1500EFEEF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DBDF7DA0-637E-5636-0BFD-FF399AAAE79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6D9B6F51-EEAE-07AE-14B3-A72C9AA3999F}"/>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Improve availability of sample collection kits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39A8F02E-598D-7D72-7EC7-7FF15C8A6F64}"/>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8113652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94EB9-570F-ACB7-B9D3-42E5027A1D77}"/>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061AE48-C55B-1294-A4B7-CBD8B724A903}"/>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C3B8D32D-D4B8-15E2-C9B1-E55CE9539479}"/>
              </a:ext>
            </a:extLst>
          </p:cNvPr>
          <p:cNvSpPr txBox="1"/>
          <p:nvPr/>
        </p:nvSpPr>
        <p:spPr>
          <a:xfrm>
            <a:off x="746165" y="2514519"/>
            <a:ext cx="10699668" cy="671081"/>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Add relevant variables to electronic system</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20250DD9-55AD-A76C-3638-3CF8DD94739F}"/>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751025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board with colorful squares&#10;&#10;Description automatically generated">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tretch>
            <a:fill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rial"/>
                <a:ea typeface="Calibri"/>
                <a:cs typeface="Arial"/>
              </a:rPr>
              <a:t>Post your questions and ideas into the </a:t>
            </a:r>
            <a:r>
              <a:rPr lang="en-US" sz="2800" b="1">
                <a:solidFill>
                  <a:schemeClr val="accent1"/>
                </a:solidFill>
                <a:latin typeface="Arial"/>
                <a:ea typeface="Calibri"/>
                <a:cs typeface="Arial"/>
              </a:rPr>
              <a:t>parking lot</a:t>
            </a:r>
            <a:r>
              <a:rPr lang="en-US" sz="2800">
                <a:latin typeface="Arial"/>
                <a:ea typeface="Calibri"/>
                <a:cs typeface="Arial"/>
              </a:rPr>
              <a:t>.</a:t>
            </a:r>
          </a:p>
          <a:p>
            <a:endParaRPr lang="en-US" sz="2800">
              <a:latin typeface="Arial"/>
              <a:ea typeface="Calibri"/>
              <a:cs typeface="Arial"/>
            </a:endParaRPr>
          </a:p>
          <a:p>
            <a:r>
              <a:rPr lang="en-US" sz="2800">
                <a:latin typeface="Arial"/>
                <a:ea typeface="Calibri"/>
                <a:cs typeface="Arial"/>
              </a:rPr>
              <a:t>They will be answered:</a:t>
            </a:r>
          </a:p>
          <a:p>
            <a:pPr marL="285750" indent="-285750">
              <a:buFont typeface="Arial"/>
              <a:buChar char="•"/>
            </a:pPr>
            <a:r>
              <a:rPr lang="en-US" sz="2800">
                <a:latin typeface="Arial"/>
                <a:ea typeface="Calibri"/>
                <a:cs typeface="Arial"/>
              </a:rPr>
              <a:t>At specific times during the training</a:t>
            </a:r>
          </a:p>
          <a:p>
            <a:pPr marL="285750" indent="-285750">
              <a:buFont typeface="Arial"/>
              <a:buChar char="•"/>
            </a:pPr>
            <a:r>
              <a:rPr lang="en-US" sz="2800">
                <a:latin typeface="Arial"/>
                <a:ea typeface="Calibri"/>
                <a:cs typeface="Arial"/>
              </a:rPr>
              <a:t>By experts during their presentations</a:t>
            </a:r>
          </a:p>
          <a:p>
            <a:pPr marL="285750" indent="-285750">
              <a:buFont typeface="Arial"/>
              <a:buChar char="•"/>
            </a:pPr>
            <a:r>
              <a:rPr lang="en-US" sz="2800">
                <a:latin typeface="Arial"/>
                <a:ea typeface="Calibri"/>
                <a:cs typeface="Arial"/>
              </a:rPr>
              <a:t>After the training (e.g., via email) as needed</a:t>
            </a:r>
          </a:p>
          <a:p>
            <a:endParaRPr lang="en-US" sz="2800">
              <a:latin typeface="Arial"/>
              <a:ea typeface="Calibri"/>
              <a:cs typeface="Arial"/>
            </a:endParaRPr>
          </a:p>
          <a:p>
            <a:endParaRPr lang="en-US" sz="280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643CB-682B-5D72-A627-A199DE74BD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23971DE7-3C58-6FE1-C2C5-5A962487A39F}"/>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7CF8F494-20D6-2364-04D3-517AC880A6E5}"/>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Hand out insecticide-treated </a:t>
            </a:r>
            <a:r>
              <a:rPr lang="en-US" sz="3600" b="1" err="1">
                <a:solidFill>
                  <a:schemeClr val="tx2"/>
                </a:solidFill>
                <a:latin typeface="Arial"/>
                <a:cs typeface="Arial"/>
              </a:rPr>
              <a:t>bednets</a:t>
            </a:r>
            <a:r>
              <a:rPr lang="en-US" sz="3600" b="1">
                <a:solidFill>
                  <a:schemeClr val="tx2"/>
                </a:solidFill>
                <a:latin typeface="Arial"/>
                <a:cs typeface="Arial"/>
              </a:rPr>
              <a:t> to households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72B0191D-2796-25F0-8322-125072EF5A81}"/>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37496823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7175-4B40-6876-1936-E5E0FCA2A7E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8DE8362-22C5-7E98-BC66-078A8B686887}"/>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6236F1BA-B74F-D331-FB4B-AFA295E390C0}"/>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Speed up time of sample transport in Gondor province by next week</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DC4CA4E0-236E-557A-B43F-1FAD62298585}"/>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425548091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28D51-476F-3EAD-445A-C64E52EB1F8B}"/>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472EBAE-918C-5DB6-7A12-182FB75DB401}"/>
              </a:ext>
            </a:extLst>
          </p:cNvPr>
          <p:cNvSpPr txBox="1"/>
          <p:nvPr/>
        </p:nvSpPr>
        <p:spPr>
          <a:xfrm>
            <a:off x="306613" y="386200"/>
            <a:ext cx="9679216" cy="57458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3999"/>
              </a:lnSpc>
              <a:spcBef>
                <a:spcPts val="0"/>
              </a:spcBef>
              <a:spcAft>
                <a:spcPts val="0"/>
              </a:spcAft>
              <a:buClrTx/>
              <a:buSzTx/>
              <a:buFontTx/>
              <a:buNone/>
              <a:tabLst/>
              <a:defRPr/>
            </a:pPr>
            <a:r>
              <a:rPr lang="en-US" sz="3000" b="1">
                <a:solidFill>
                  <a:schemeClr val="accent1"/>
                </a:solidFill>
                <a:latin typeface="Arial"/>
                <a:cs typeface="Arial"/>
              </a:rPr>
              <a:t>Does this meet the criteria for a SMART action?</a:t>
            </a:r>
            <a:endParaRPr kumimoji="0" lang="en-US" sz="3000" b="0" i="0" u="none" strike="noStrike" kern="1200" cap="none" spc="0" normalizeH="0" baseline="0" noProof="0">
              <a:ln>
                <a:noFill/>
              </a:ln>
              <a:solidFill>
                <a:schemeClr val="accent1"/>
              </a:solidFill>
              <a:effectLst/>
              <a:uLnTx/>
              <a:uFillTx/>
              <a:latin typeface="Arial"/>
              <a:ea typeface="+mn-ea"/>
              <a:cs typeface="Arial"/>
            </a:endParaRPr>
          </a:p>
        </p:txBody>
      </p:sp>
      <p:sp>
        <p:nvSpPr>
          <p:cNvPr id="3" name="TextBox 2">
            <a:extLst>
              <a:ext uri="{FF2B5EF4-FFF2-40B4-BE49-F238E27FC236}">
                <a16:creationId xmlns:a16="http://schemas.microsoft.com/office/drawing/2014/main" id="{7FA97DCB-3B00-147D-0748-CAE4969686FC}"/>
              </a:ext>
            </a:extLst>
          </p:cNvPr>
          <p:cNvSpPr txBox="1"/>
          <p:nvPr/>
        </p:nvSpPr>
        <p:spPr>
          <a:xfrm>
            <a:off x="746165" y="2514519"/>
            <a:ext cx="10699668" cy="1302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13999"/>
              </a:lnSpc>
              <a:spcBef>
                <a:spcPts val="0"/>
              </a:spcBef>
              <a:spcAft>
                <a:spcPts val="0"/>
              </a:spcAft>
              <a:buClrTx/>
              <a:buSzTx/>
              <a:buFontTx/>
              <a:buNone/>
              <a:tabLst/>
              <a:defRPr/>
            </a:pPr>
            <a:r>
              <a:rPr lang="en-US" sz="3600" b="1">
                <a:solidFill>
                  <a:schemeClr val="tx2"/>
                </a:solidFill>
                <a:latin typeface="Arial"/>
                <a:cs typeface="Arial"/>
              </a:rPr>
              <a:t>Conduct community engagement on vaccine-preventable diseases in all provinces</a:t>
            </a:r>
            <a:endParaRPr kumimoji="0" lang="en-US" sz="3600" b="0" i="0" u="none" strike="noStrike" kern="1200" cap="none" spc="0" normalizeH="0" baseline="0" noProof="0">
              <a:ln>
                <a:noFill/>
              </a:ln>
              <a:solidFill>
                <a:schemeClr val="tx2"/>
              </a:solidFill>
              <a:effectLst/>
              <a:uLnTx/>
              <a:uFillTx/>
              <a:latin typeface="Arial"/>
              <a:ea typeface="+mn-ea"/>
              <a:cs typeface="Arial"/>
            </a:endParaRPr>
          </a:p>
        </p:txBody>
      </p:sp>
      <p:sp>
        <p:nvSpPr>
          <p:cNvPr id="5" name="Text Placeholder 4">
            <a:extLst>
              <a:ext uri="{FF2B5EF4-FFF2-40B4-BE49-F238E27FC236}">
                <a16:creationId xmlns:a16="http://schemas.microsoft.com/office/drawing/2014/main" id="{52387B38-5E3B-ECE7-6978-2FB2FC00A25A}"/>
              </a:ext>
            </a:extLst>
          </p:cNvPr>
          <p:cNvSpPr txBox="1">
            <a:spLocks/>
          </p:cNvSpPr>
          <p:nvPr/>
        </p:nvSpPr>
        <p:spPr>
          <a:xfrm>
            <a:off x="429850" y="5370921"/>
            <a:ext cx="11332299" cy="110087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
                <a:srgbClr val="3BB042"/>
              </a:buClr>
              <a:buSzTx/>
              <a:buNone/>
              <a:tabLst/>
              <a:defRPr/>
            </a:pPr>
            <a:r>
              <a:rPr lang="en-US" b="1" u="sng">
                <a:solidFill>
                  <a:schemeClr val="tx2"/>
                </a:solidFill>
              </a:rPr>
              <a:t>Criteria for a SMART action</a:t>
            </a:r>
          </a:p>
          <a:p>
            <a:pPr marL="0" lvl="0" indent="0" algn="ctr">
              <a:buNone/>
              <a:defRPr/>
            </a:pP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S</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pecific</a:t>
            </a:r>
            <a:r>
              <a:rPr kumimoji="0" lang="en-US" sz="2200" b="0" i="0" u="none" strike="noStrike" kern="1200" cap="none" spc="0" normalizeH="0" noProof="0">
                <a:ln>
                  <a:noFill/>
                </a:ln>
                <a:solidFill>
                  <a:schemeClr val="accent1"/>
                </a:solidFill>
                <a:effectLst/>
                <a:uLnTx/>
                <a:uFillTx/>
                <a:latin typeface="Arial" panose="020B0604020202020204" pitchFamily="34" charset="0"/>
                <a:ea typeface="+mn-ea"/>
                <a:cs typeface="+mn-cs"/>
              </a:rPr>
              <a:t> </a:t>
            </a:r>
            <a:r>
              <a:rPr lang="en-US">
                <a:solidFill>
                  <a:srgbClr val="384D56"/>
                </a:solidFill>
              </a:rPr>
              <a:t>|  </a:t>
            </a:r>
            <a:r>
              <a:rPr lang="en-US" b="1">
                <a:solidFill>
                  <a:schemeClr val="accent1"/>
                </a:solidFill>
              </a:rPr>
              <a:t>M</a:t>
            </a:r>
            <a:r>
              <a:rPr lang="en-US">
                <a:solidFill>
                  <a:schemeClr val="accent1"/>
                </a:solidFill>
              </a:rPr>
              <a:t>easurable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A</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chievable </a:t>
            </a: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rPr>
              <a:t>|  </a:t>
            </a:r>
            <a:r>
              <a:rPr lang="en-US" b="1">
                <a:solidFill>
                  <a:schemeClr val="accent1"/>
                </a:solidFill>
              </a:rPr>
              <a:t>R</a:t>
            </a:r>
            <a:r>
              <a:rPr lang="en-US">
                <a:solidFill>
                  <a:schemeClr val="accent1"/>
                </a:solidFill>
              </a:rPr>
              <a:t>elevant </a:t>
            </a:r>
            <a:r>
              <a:rPr lang="en-US">
                <a:solidFill>
                  <a:srgbClr val="384D56"/>
                </a:solidFill>
              </a:rPr>
              <a:t>| </a:t>
            </a:r>
            <a:r>
              <a:rPr kumimoji="0" lang="en-US" sz="2200" b="1" i="0" u="none" strike="noStrike" kern="1200" cap="none" spc="0" normalizeH="0" baseline="0" noProof="0">
                <a:ln>
                  <a:noFill/>
                </a:ln>
                <a:solidFill>
                  <a:schemeClr val="accent1"/>
                </a:solidFill>
                <a:effectLst/>
                <a:uLnTx/>
                <a:uFillTx/>
                <a:latin typeface="Arial" panose="020B0604020202020204" pitchFamily="34" charset="0"/>
                <a:ea typeface="+mn-ea"/>
                <a:cs typeface="+mn-cs"/>
              </a:rPr>
              <a:t>T</a:t>
            </a:r>
            <a:r>
              <a:rPr kumimoji="0" lang="en-US" sz="2200" b="0" i="0" u="none" strike="noStrike" kern="1200" cap="none" spc="0" normalizeH="0" baseline="0" noProof="0">
                <a:ln>
                  <a:noFill/>
                </a:ln>
                <a:solidFill>
                  <a:schemeClr val="accent1"/>
                </a:solidFill>
                <a:effectLst/>
                <a:uLnTx/>
                <a:uFillTx/>
                <a:latin typeface="Arial" panose="020B0604020202020204" pitchFamily="34" charset="0"/>
                <a:ea typeface="+mn-ea"/>
                <a:cs typeface="+mn-cs"/>
              </a:rPr>
              <a:t>ime-bound</a:t>
            </a:r>
          </a:p>
        </p:txBody>
      </p:sp>
    </p:spTree>
    <p:extLst>
      <p:ext uri="{BB962C8B-B14F-4D97-AF65-F5344CB8AC3E}">
        <p14:creationId xmlns:p14="http://schemas.microsoft.com/office/powerpoint/2010/main" val="19504845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7827D-891F-FCDB-5E2E-A06E517A383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4992112-83D8-817B-5B16-95AAB2CA4FA4}"/>
              </a:ext>
            </a:extLst>
          </p:cNvPr>
          <p:cNvSpPr>
            <a:spLocks noGrp="1"/>
          </p:cNvSpPr>
          <p:nvPr>
            <p:ph type="body" idx="1"/>
          </p:nvPr>
        </p:nvSpPr>
        <p:spPr>
          <a:xfrm>
            <a:off x="455139" y="4812664"/>
            <a:ext cx="5157787" cy="455406"/>
          </a:xfrm>
        </p:spPr>
        <p:txBody>
          <a:bodyPr/>
          <a:lstStyle/>
          <a:p>
            <a:r>
              <a:rPr lang="en-US">
                <a:latin typeface="Arial"/>
                <a:cs typeface="Arial"/>
              </a:rPr>
              <a:t>In your group…</a:t>
            </a:r>
            <a:endParaRPr lang="en-US"/>
          </a:p>
        </p:txBody>
      </p:sp>
      <p:sp>
        <p:nvSpPr>
          <p:cNvPr id="4" name="Content Placeholder 3">
            <a:extLst>
              <a:ext uri="{FF2B5EF4-FFF2-40B4-BE49-F238E27FC236}">
                <a16:creationId xmlns:a16="http://schemas.microsoft.com/office/drawing/2014/main" id="{CAB14F38-C97F-0A1B-4818-DB213EB93301}"/>
              </a:ext>
            </a:extLst>
          </p:cNvPr>
          <p:cNvSpPr>
            <a:spLocks noGrp="1"/>
          </p:cNvSpPr>
          <p:nvPr>
            <p:ph sz="half" idx="2"/>
          </p:nvPr>
        </p:nvSpPr>
        <p:spPr>
          <a:xfrm>
            <a:off x="503764" y="1148907"/>
            <a:ext cx="7314101" cy="3419867"/>
          </a:xfrm>
        </p:spPr>
        <p:txBody>
          <a:bodyPr vert="horz" lIns="91440" tIns="45720" rIns="91440" bIns="45720" rtlCol="0" anchor="t">
            <a:noAutofit/>
          </a:bodyPr>
          <a:lstStyle/>
          <a:p>
            <a:pPr marL="457200" indent="-457200">
              <a:buFont typeface="+mj-lt"/>
              <a:buAutoNum type="arabicPeriod"/>
            </a:pPr>
            <a:r>
              <a:rPr lang="en-US" sz="2400">
                <a:solidFill>
                  <a:schemeClr val="tx1"/>
                </a:solidFill>
                <a:effectLst/>
                <a:cs typeface="Arial" panose="020B0604020202020204" pitchFamily="34" charset="0"/>
              </a:rPr>
              <a:t>Improve availability of sample collection kits</a:t>
            </a:r>
          </a:p>
          <a:p>
            <a:pPr marL="457200" indent="-457200">
              <a:buFont typeface="+mj-lt"/>
              <a:buAutoNum type="arabicPeriod"/>
            </a:pPr>
            <a:r>
              <a:rPr lang="en-US" sz="2400">
                <a:solidFill>
                  <a:schemeClr val="tx1"/>
                </a:solidFill>
                <a:effectLst/>
                <a:cs typeface="Arial" panose="020B0604020202020204" pitchFamily="34" charset="0"/>
              </a:rPr>
              <a:t>Add relevant variables to electronic system</a:t>
            </a:r>
          </a:p>
          <a:p>
            <a:pPr marL="457200" indent="-457200">
              <a:buFont typeface="+mj-lt"/>
              <a:buAutoNum type="arabicPeriod"/>
            </a:pPr>
            <a:r>
              <a:rPr lang="en-US" sz="2400">
                <a:solidFill>
                  <a:schemeClr val="tx1"/>
                </a:solidFill>
                <a:latin typeface="Arial"/>
                <a:cs typeface="Arial"/>
              </a:rPr>
              <a:t>Hand out</a:t>
            </a:r>
            <a:r>
              <a:rPr lang="en-US" sz="2400">
                <a:solidFill>
                  <a:schemeClr val="tx1"/>
                </a:solidFill>
                <a:effectLst/>
                <a:latin typeface="Arial"/>
                <a:cs typeface="Arial"/>
              </a:rPr>
              <a:t> insecticide-treated </a:t>
            </a:r>
            <a:r>
              <a:rPr lang="en-US" sz="2400" err="1">
                <a:solidFill>
                  <a:schemeClr val="tx1"/>
                </a:solidFill>
                <a:effectLst/>
                <a:latin typeface="Arial"/>
                <a:cs typeface="Arial"/>
              </a:rPr>
              <a:t>bednets</a:t>
            </a:r>
            <a:r>
              <a:rPr lang="en-US" sz="2400">
                <a:solidFill>
                  <a:schemeClr val="tx1"/>
                </a:solidFill>
                <a:effectLst/>
                <a:latin typeface="Arial"/>
                <a:cs typeface="Arial"/>
              </a:rPr>
              <a:t> to households</a:t>
            </a:r>
          </a:p>
          <a:p>
            <a:pPr marL="457200" indent="-457200">
              <a:buFont typeface="+mj-lt"/>
              <a:buAutoNum type="arabicPeriod"/>
            </a:pPr>
            <a:r>
              <a:rPr lang="en-US" sz="2400">
                <a:solidFill>
                  <a:schemeClr val="tx1"/>
                </a:solidFill>
                <a:effectLst/>
                <a:cs typeface="Arial" panose="020B0604020202020204" pitchFamily="34" charset="0"/>
              </a:rPr>
              <a:t>Speed up time of sample transport in Gondor province by next week</a:t>
            </a:r>
          </a:p>
          <a:p>
            <a:pPr marL="457200" indent="-457200">
              <a:buFont typeface="+mj-lt"/>
              <a:buAutoNum type="arabicPeriod"/>
            </a:pPr>
            <a:r>
              <a:rPr lang="en-US" sz="2400">
                <a:solidFill>
                  <a:schemeClr val="tx1"/>
                </a:solidFill>
                <a:effectLst/>
                <a:cs typeface="Arial" panose="020B0604020202020204" pitchFamily="34" charset="0"/>
              </a:rPr>
              <a:t>Conduct community engagement on vaccine-preventable diseases in all provinces</a:t>
            </a:r>
          </a:p>
          <a:p>
            <a:pPr marL="457200" indent="-457200">
              <a:buFont typeface="+mj-lt"/>
              <a:buAutoNum type="arabicPeriod"/>
            </a:pPr>
            <a:endParaRPr lang="en-US" sz="2400">
              <a:solidFill>
                <a:schemeClr val="tx1"/>
              </a:solidFill>
              <a:cs typeface="Arial" panose="020B0604020202020204" pitchFamily="34" charset="0"/>
            </a:endParaRPr>
          </a:p>
        </p:txBody>
      </p:sp>
      <p:sp>
        <p:nvSpPr>
          <p:cNvPr id="19" name="Text Placeholder 2">
            <a:extLst>
              <a:ext uri="{FF2B5EF4-FFF2-40B4-BE49-F238E27FC236}">
                <a16:creationId xmlns:a16="http://schemas.microsoft.com/office/drawing/2014/main" id="{44C7FEE2-1C4E-0917-3A3C-FCD748B18464}"/>
              </a:ext>
            </a:extLst>
          </p:cNvPr>
          <p:cNvSpPr txBox="1">
            <a:spLocks/>
          </p:cNvSpPr>
          <p:nvPr/>
        </p:nvSpPr>
        <p:spPr>
          <a:xfrm>
            <a:off x="455140" y="408480"/>
            <a:ext cx="5157787" cy="4554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a:latin typeface="Arial"/>
                <a:cs typeface="Arial"/>
              </a:rPr>
              <a:t>Action assignments</a:t>
            </a:r>
            <a:endParaRPr lang="en-US"/>
          </a:p>
        </p:txBody>
      </p:sp>
      <p:sp>
        <p:nvSpPr>
          <p:cNvPr id="20" name="Content Placeholder 3">
            <a:extLst>
              <a:ext uri="{FF2B5EF4-FFF2-40B4-BE49-F238E27FC236}">
                <a16:creationId xmlns:a16="http://schemas.microsoft.com/office/drawing/2014/main" id="{162B6F0D-6B25-20FF-3272-898805E6CA04}"/>
              </a:ext>
            </a:extLst>
          </p:cNvPr>
          <p:cNvSpPr txBox="1">
            <a:spLocks/>
          </p:cNvSpPr>
          <p:nvPr/>
        </p:nvSpPr>
        <p:spPr>
          <a:xfrm>
            <a:off x="503764" y="5351441"/>
            <a:ext cx="11369470" cy="116928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latin typeface="Arial"/>
                <a:cs typeface="Arial"/>
              </a:rPr>
              <a:t>Which SMART action criteria are not met for your assigned action?  Why?</a:t>
            </a:r>
          </a:p>
          <a:p>
            <a:r>
              <a:rPr lang="en-US" sz="2400">
                <a:latin typeface="Arial"/>
                <a:cs typeface="Arial"/>
              </a:rPr>
              <a:t>How might you improve this action? </a:t>
            </a:r>
          </a:p>
        </p:txBody>
      </p:sp>
      <p:sp>
        <p:nvSpPr>
          <p:cNvPr id="10" name="Rectangle 9">
            <a:extLst>
              <a:ext uri="{FF2B5EF4-FFF2-40B4-BE49-F238E27FC236}">
                <a16:creationId xmlns:a16="http://schemas.microsoft.com/office/drawing/2014/main" id="{7E8FC7F5-A392-C5F5-5BF3-CDCA025E8F4B}"/>
              </a:ext>
            </a:extLst>
          </p:cNvPr>
          <p:cNvSpPr/>
          <p:nvPr/>
        </p:nvSpPr>
        <p:spPr>
          <a:xfrm>
            <a:off x="8162587" y="262795"/>
            <a:ext cx="3832189" cy="31662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4">
            <a:extLst>
              <a:ext uri="{FF2B5EF4-FFF2-40B4-BE49-F238E27FC236}">
                <a16:creationId xmlns:a16="http://schemas.microsoft.com/office/drawing/2014/main" id="{775E61D5-DE55-1EEA-320C-EA525AACF592}"/>
              </a:ext>
            </a:extLst>
          </p:cNvPr>
          <p:cNvSpPr>
            <a:spLocks noGrp="1"/>
          </p:cNvSpPr>
          <p:nvPr>
            <p:ph type="body" sz="quarter" idx="3"/>
          </p:nvPr>
        </p:nvSpPr>
        <p:spPr>
          <a:xfrm>
            <a:off x="8348848" y="1103"/>
            <a:ext cx="3645928" cy="823912"/>
          </a:xfrm>
        </p:spPr>
        <p:txBody>
          <a:bodyPr/>
          <a:lstStyle/>
          <a:p>
            <a:r>
              <a:rPr lang="en-US" sz="2000">
                <a:latin typeface="Arial"/>
                <a:cs typeface="Arial"/>
              </a:rPr>
              <a:t>Tip: Consider the following</a:t>
            </a:r>
            <a:endParaRPr lang="en-US" sz="2000">
              <a:cs typeface="Arial"/>
            </a:endParaRPr>
          </a:p>
        </p:txBody>
      </p:sp>
      <p:sp>
        <p:nvSpPr>
          <p:cNvPr id="12" name="Content Placeholder 5">
            <a:extLst>
              <a:ext uri="{FF2B5EF4-FFF2-40B4-BE49-F238E27FC236}">
                <a16:creationId xmlns:a16="http://schemas.microsoft.com/office/drawing/2014/main" id="{0093FF93-37C6-2139-EE43-E91FC396060F}"/>
              </a:ext>
            </a:extLst>
          </p:cNvPr>
          <p:cNvSpPr>
            <a:spLocks noGrp="1"/>
          </p:cNvSpPr>
          <p:nvPr>
            <p:ph sz="quarter" idx="4"/>
          </p:nvPr>
        </p:nvSpPr>
        <p:spPr>
          <a:xfrm>
            <a:off x="8351334" y="914923"/>
            <a:ext cx="3307265" cy="1938773"/>
          </a:xfrm>
        </p:spPr>
        <p:txBody>
          <a:bodyPr vert="horz" lIns="91440" tIns="45720" rIns="91440" bIns="45720" rtlCol="0" anchor="t">
            <a:noAutofit/>
          </a:bodyPr>
          <a:lstStyle/>
          <a:p>
            <a:pPr marL="0" indent="0">
              <a:buNone/>
            </a:pPr>
            <a:r>
              <a:rPr lang="en-US" sz="2000" b="1">
                <a:solidFill>
                  <a:schemeClr val="dk1"/>
                </a:solidFill>
                <a:latin typeface="Arial"/>
                <a:cs typeface="Arial"/>
              </a:rPr>
              <a:t>SMART action criteria:</a:t>
            </a:r>
            <a:endParaRPr lang="en-US" sz="2000">
              <a:solidFill>
                <a:schemeClr val="dk1"/>
              </a:solidFill>
              <a:latin typeface="Arial"/>
              <a:cs typeface="Arial"/>
            </a:endParaRPr>
          </a:p>
          <a:p>
            <a:pPr marL="285750" indent="-285750">
              <a:buFont typeface="Arial,Sans-Serif" panose="020B0604020202020204" pitchFamily="34" charset="0"/>
            </a:pPr>
            <a:r>
              <a:rPr lang="en-US" sz="2000" b="1">
                <a:solidFill>
                  <a:schemeClr val="dk1"/>
                </a:solidFill>
                <a:latin typeface="Arial"/>
                <a:cs typeface="Arial"/>
              </a:rPr>
              <a:t>S</a:t>
            </a:r>
            <a:r>
              <a:rPr lang="en-US" sz="2000">
                <a:solidFill>
                  <a:schemeClr val="dk1"/>
                </a:solidFill>
                <a:latin typeface="Arial"/>
                <a:cs typeface="Arial"/>
              </a:rPr>
              <a:t>pecific</a:t>
            </a:r>
          </a:p>
          <a:p>
            <a:pPr marL="285750" indent="-285750">
              <a:buFont typeface="Arial,Sans-Serif" panose="020B0604020202020204" pitchFamily="34" charset="0"/>
            </a:pPr>
            <a:r>
              <a:rPr lang="en-US" sz="2000" b="1">
                <a:solidFill>
                  <a:schemeClr val="dk1"/>
                </a:solidFill>
                <a:latin typeface="Arial"/>
                <a:cs typeface="Arial"/>
              </a:rPr>
              <a:t>M</a:t>
            </a:r>
            <a:r>
              <a:rPr lang="en-US" sz="2000">
                <a:solidFill>
                  <a:schemeClr val="dk1"/>
                </a:solidFill>
                <a:latin typeface="Arial"/>
                <a:cs typeface="Arial"/>
              </a:rPr>
              <a:t>easurable</a:t>
            </a:r>
          </a:p>
          <a:p>
            <a:pPr marL="285750" indent="-285750">
              <a:buFont typeface="Arial,Sans-Serif" panose="020B0604020202020204" pitchFamily="34" charset="0"/>
            </a:pPr>
            <a:r>
              <a:rPr lang="en-US" sz="2000" b="1">
                <a:solidFill>
                  <a:schemeClr val="dk1"/>
                </a:solidFill>
                <a:latin typeface="Arial"/>
                <a:cs typeface="Arial"/>
              </a:rPr>
              <a:t>A</a:t>
            </a:r>
            <a:r>
              <a:rPr lang="en-US" sz="2000">
                <a:solidFill>
                  <a:schemeClr val="dk1"/>
                </a:solidFill>
                <a:latin typeface="Arial"/>
                <a:cs typeface="Arial"/>
              </a:rPr>
              <a:t>chievable</a:t>
            </a:r>
          </a:p>
          <a:p>
            <a:pPr marL="285750" indent="-285750">
              <a:buFont typeface="Arial,Sans-Serif" panose="020B0604020202020204" pitchFamily="34" charset="0"/>
            </a:pPr>
            <a:r>
              <a:rPr lang="en-US" sz="2000" b="1">
                <a:solidFill>
                  <a:schemeClr val="dk1"/>
                </a:solidFill>
                <a:latin typeface="Arial"/>
                <a:cs typeface="Arial"/>
              </a:rPr>
              <a:t>R</a:t>
            </a:r>
            <a:r>
              <a:rPr lang="en-US" sz="2000">
                <a:solidFill>
                  <a:schemeClr val="dk1"/>
                </a:solidFill>
                <a:latin typeface="Arial"/>
                <a:cs typeface="Arial"/>
              </a:rPr>
              <a:t>elevant</a:t>
            </a:r>
          </a:p>
          <a:p>
            <a:pPr marL="285750" indent="-285750">
              <a:buFont typeface="Arial,Sans-Serif" panose="020B0604020202020204" pitchFamily="34" charset="0"/>
            </a:pPr>
            <a:r>
              <a:rPr lang="en-US" sz="2000" b="1">
                <a:solidFill>
                  <a:schemeClr val="dk1"/>
                </a:solidFill>
                <a:latin typeface="Arial"/>
                <a:cs typeface="Arial"/>
              </a:rPr>
              <a:t>T</a:t>
            </a:r>
            <a:r>
              <a:rPr lang="en-US" sz="2000">
                <a:solidFill>
                  <a:schemeClr val="dk1"/>
                </a:solidFill>
                <a:latin typeface="Arial"/>
                <a:cs typeface="Arial"/>
              </a:rPr>
              <a:t>ime-bound</a:t>
            </a:r>
          </a:p>
          <a:p>
            <a:pPr marL="0" indent="0">
              <a:buNone/>
            </a:pPr>
            <a:endParaRPr lang="en-US" sz="2000">
              <a:solidFill>
                <a:schemeClr val="dk1"/>
              </a:solidFill>
              <a:latin typeface="Arial"/>
              <a:cs typeface="Arial"/>
            </a:endParaRPr>
          </a:p>
        </p:txBody>
      </p:sp>
    </p:spTree>
    <p:extLst>
      <p:ext uri="{BB962C8B-B14F-4D97-AF65-F5344CB8AC3E}">
        <p14:creationId xmlns:p14="http://schemas.microsoft.com/office/powerpoint/2010/main" val="5528621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085AC-AD19-7427-05D1-70BC1FB51C79}"/>
              </a:ext>
            </a:extLst>
          </p:cNvPr>
          <p:cNvSpPr>
            <a:spLocks noGrp="1"/>
          </p:cNvSpPr>
          <p:nvPr>
            <p:ph type="title"/>
          </p:nvPr>
        </p:nvSpPr>
        <p:spPr>
          <a:xfrm>
            <a:off x="296213" y="216806"/>
            <a:ext cx="10515600" cy="1087808"/>
          </a:xfrm>
        </p:spPr>
        <p:txBody>
          <a:bodyPr/>
          <a:lstStyle/>
          <a:p>
            <a:r>
              <a:rPr lang="en-US">
                <a:latin typeface="Arial"/>
                <a:cs typeface="Arial"/>
              </a:rPr>
              <a:t>Sudan Virus Disease Outbreak | Uganda | 2022</a:t>
            </a:r>
            <a:endParaRPr lang="en-US"/>
          </a:p>
        </p:txBody>
      </p:sp>
      <p:pic>
        <p:nvPicPr>
          <p:cNvPr id="3" name="Picture 2">
            <a:extLst>
              <a:ext uri="{FF2B5EF4-FFF2-40B4-BE49-F238E27FC236}">
                <a16:creationId xmlns:a16="http://schemas.microsoft.com/office/drawing/2014/main" id="{83F9BB38-FFFA-B8A2-AE9C-F275035AFA13}"/>
              </a:ext>
            </a:extLst>
          </p:cNvPr>
          <p:cNvPicPr>
            <a:picLocks noChangeAspect="1"/>
          </p:cNvPicPr>
          <p:nvPr/>
        </p:nvPicPr>
        <p:blipFill rotWithShape="1">
          <a:blip r:embed="rId3"/>
          <a:srcRect l="2629" t="3326" b="59710"/>
          <a:stretch/>
        </p:blipFill>
        <p:spPr>
          <a:xfrm>
            <a:off x="617621" y="906538"/>
            <a:ext cx="10756797" cy="2244036"/>
          </a:xfrm>
          <a:prstGeom prst="rect">
            <a:avLst/>
          </a:prstGeom>
          <a:ln>
            <a:noFill/>
          </a:ln>
        </p:spPr>
      </p:pic>
      <p:pic>
        <p:nvPicPr>
          <p:cNvPr id="4" name="Picture 3">
            <a:extLst>
              <a:ext uri="{FF2B5EF4-FFF2-40B4-BE49-F238E27FC236}">
                <a16:creationId xmlns:a16="http://schemas.microsoft.com/office/drawing/2014/main" id="{B6CF5268-D64C-E3A8-B58E-55AC89147298}"/>
              </a:ext>
            </a:extLst>
          </p:cNvPr>
          <p:cNvPicPr>
            <a:picLocks noChangeAspect="1"/>
          </p:cNvPicPr>
          <p:nvPr/>
        </p:nvPicPr>
        <p:blipFill rotWithShape="1">
          <a:blip r:embed="rId3"/>
          <a:srcRect l="2629" t="40289" b="13417"/>
          <a:stretch/>
        </p:blipFill>
        <p:spPr>
          <a:xfrm>
            <a:off x="617621" y="3166030"/>
            <a:ext cx="10756797" cy="2810458"/>
          </a:xfrm>
          <a:prstGeom prst="rect">
            <a:avLst/>
          </a:prstGeom>
          <a:ln>
            <a:noFill/>
          </a:ln>
        </p:spPr>
      </p:pic>
      <p:pic>
        <p:nvPicPr>
          <p:cNvPr id="8" name="Picture 7">
            <a:extLst>
              <a:ext uri="{FF2B5EF4-FFF2-40B4-BE49-F238E27FC236}">
                <a16:creationId xmlns:a16="http://schemas.microsoft.com/office/drawing/2014/main" id="{C62199EE-5B81-632F-FD64-C53034B0D3B7}"/>
              </a:ext>
            </a:extLst>
          </p:cNvPr>
          <p:cNvPicPr>
            <a:picLocks noChangeAspect="1"/>
          </p:cNvPicPr>
          <p:nvPr/>
        </p:nvPicPr>
        <p:blipFill rotWithShape="1">
          <a:blip r:embed="rId3"/>
          <a:srcRect l="2629" t="86583" b="3772"/>
          <a:stretch/>
        </p:blipFill>
        <p:spPr>
          <a:xfrm>
            <a:off x="617620" y="5976488"/>
            <a:ext cx="10756797" cy="585537"/>
          </a:xfrm>
          <a:prstGeom prst="rect">
            <a:avLst/>
          </a:prstGeom>
          <a:ln>
            <a:noFill/>
          </a:ln>
        </p:spPr>
      </p:pic>
      <p:sp>
        <p:nvSpPr>
          <p:cNvPr id="5" name="Rectangle 4">
            <a:extLst>
              <a:ext uri="{FF2B5EF4-FFF2-40B4-BE49-F238E27FC236}">
                <a16:creationId xmlns:a16="http://schemas.microsoft.com/office/drawing/2014/main" id="{3F9F9B81-848C-6B06-8315-2F3A8B684BE3}"/>
              </a:ext>
            </a:extLst>
          </p:cNvPr>
          <p:cNvSpPr/>
          <p:nvPr/>
        </p:nvSpPr>
        <p:spPr>
          <a:xfrm>
            <a:off x="332214" y="5926472"/>
            <a:ext cx="1434977" cy="54855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ECA9890-CEBD-A609-C0CF-8C168717C3CB}"/>
              </a:ext>
            </a:extLst>
          </p:cNvPr>
          <p:cNvSpPr txBox="1"/>
          <p:nvPr/>
        </p:nvSpPr>
        <p:spPr>
          <a:xfrm>
            <a:off x="620703" y="6065229"/>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8937530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of emergence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9B51E0"/>
                </a:solidFill>
                <a:effectLst/>
                <a:uLnTx/>
                <a:uFillTx/>
                <a:latin typeface="Arial"/>
                <a:ea typeface="+mn-ea"/>
                <a:cs typeface="Arial"/>
              </a:rPr>
              <a:t>10 February 2023</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DETECT</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Target: 7 days</a:t>
            </a: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NOTIFY</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Target: 1 day</a:t>
            </a:r>
            <a:endParaRPr kumimoji="0" sz="16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RESPOND</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Target: 7 days</a:t>
            </a:r>
            <a:endParaRPr kumimoji="0" sz="1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of detection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CF2E2E"/>
                </a:solidFill>
                <a:effectLst/>
                <a:uLnTx/>
                <a:uFillTx/>
                <a:latin typeface="Arial"/>
                <a:ea typeface="+mn-ea"/>
                <a:cs typeface="Arial"/>
              </a:rPr>
              <a:t>13 February 2023</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of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CB900"/>
                </a:solidFill>
                <a:effectLst/>
                <a:uLnTx/>
                <a:uFillTx/>
                <a:latin typeface="Arial"/>
                <a:ea typeface="+mn-ea"/>
                <a:cs typeface="Arial"/>
              </a:rPr>
              <a:t>4 March 2023</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191442"/>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of early response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BB041"/>
                </a:solidFill>
                <a:effectLst/>
                <a:uLnTx/>
                <a:uFillTx/>
                <a:latin typeface="Arial"/>
                <a:ea typeface="+mn-ea"/>
                <a:cs typeface="Arial"/>
              </a:rPr>
              <a:t>13 March 2023</a:t>
            </a:r>
            <a:endParaRPr kumimoji="0" sz="12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3 DAYS</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19 DAYS</a:t>
            </a: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Arial"/>
              </a:rPr>
              <a:t>9</a:t>
            </a:r>
            <a:r>
              <a:rPr kumimoji="0" sz="1600" b="1" i="0" u="none" strike="noStrike" kern="1200" cap="none" spc="0" normalizeH="0" baseline="0" noProof="0">
                <a:ln>
                  <a:noFill/>
                </a:ln>
                <a:solidFill>
                  <a:srgbClr val="FFFFFF"/>
                </a:solidFill>
                <a:effectLst/>
                <a:uLnTx/>
                <a:uFillTx/>
                <a:latin typeface="Arial"/>
                <a:ea typeface="+mn-ea"/>
                <a:cs typeface="Arial"/>
              </a:rPr>
              <a:t> DAYS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2506428"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Calibri"/>
              </a:rPr>
              <a:t>Patient reported to Urgent Care relatively quickly</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sym typeface="Calibri"/>
              </a:rPr>
              <a:t>Urgent Care staff immediately referred patient to hospital</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367720"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&amp; ENABLERS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685889"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IMMEDIATE</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Communicate</a:t>
            </a:r>
            <a:r>
              <a:rPr kumimoji="0" lang="en-US" sz="1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with hospital about red flag lab notification; improve communication with hospital partners on lab reporting and notification</a:t>
            </a:r>
            <a:endParaRPr kumimoji="0" lang="en-US" sz="1200" b="0" i="0" u="none" strike="noStrike" kern="0" cap="none" spc="0" normalizeH="0" baseline="0" noProof="0">
              <a:ln>
                <a:noFill/>
              </a:ln>
              <a:solidFill>
                <a:prstClr val="black"/>
              </a:solidFill>
              <a:effectLst/>
              <a:highlight>
                <a:srgbClr val="FFFF00"/>
              </a:highlight>
              <a:uLnTx/>
              <a:uFillTx/>
              <a:latin typeface="Arial" panose="020B0604020202020204" pitchFamily="34" charset="0"/>
              <a:ea typeface="+mn-ea"/>
              <a:cs typeface="Arial" panose="020B0604020202020204" pitchFamily="34" charset="0"/>
              <a:sym typeface="Calibri"/>
            </a:endParaRPr>
          </a:p>
          <a:p>
            <a:pPr marL="0" marR="0" lvl="0" indent="0" algn="l" defTabSz="685889"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LONGER-TERM</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Data modernization work to improve public health, hospital, and lab data systems</a:t>
            </a:r>
            <a:endParaRPr kumimoji="0" lang="en-US" sz="1200" b="0" i="0" u="none" strike="noStrike" kern="0" cap="none" spc="0" normalizeH="0" baseline="0" noProof="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15" name="Rounded Rectangle 54">
            <a:extLst>
              <a:ext uri="{FF2B5EF4-FFF2-40B4-BE49-F238E27FC236}">
                <a16:creationId xmlns:a16="http://schemas.microsoft.com/office/drawing/2014/main" id="{CC2EE1CD-5731-FDF1-62C4-94367942E61C}"/>
              </a:ext>
            </a:extLst>
          </p:cNvPr>
          <p:cNvSpPr/>
          <p:nvPr/>
        </p:nvSpPr>
        <p:spPr>
          <a:xfrm>
            <a:off x="4323096" y="2751593"/>
            <a:ext cx="3458884"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Delay in wound culture</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Lab did not alert hospital/system of result</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Electronic medical record system down the day results were available so public health nurse unable to see hospital charts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Fungal culture requires 10-15 days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Communicable disease nurse acted immediately upon learning result</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7934228" y="2744982"/>
            <a:ext cx="3838672"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panose="020B0604020202020204" pitchFamily="34" charset="0"/>
                <a:ea typeface="+mn-ea"/>
                <a:cs typeface="Arial" panose="020B0604020202020204" pitchFamily="34" charset="0"/>
                <a:sym typeface="Calibri"/>
              </a:rPr>
              <a:t>BOTTLENECKS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Hospital was slow to test other contacts </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Hospital was slow to communicate with referral agencies after patient discharged home.</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Failure to implement facility infection controls </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rPr>
              <a:t>ENABLERS</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Communicable disease nurse sent out alert and education blast fax prior to event.</a:t>
            </a:r>
          </a:p>
          <a:p>
            <a:pPr marL="285750" marR="0" lvl="0" indent="-285750" algn="l" defTabSz="914400" rtl="0" eaLnBrk="1" fontAlgn="auto" latinLnBrk="0" hangingPunct="0">
              <a:lnSpc>
                <a:spcPct val="100000"/>
              </a:lnSpc>
              <a:spcBef>
                <a:spcPts val="0"/>
              </a:spcBef>
              <a:spcAft>
                <a:spcPts val="0"/>
              </a:spcAft>
              <a:buClrTx/>
              <a:buSzPct val="100000"/>
              <a:buFont typeface="Calibri"/>
              <a:buChar char="•"/>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sym typeface="Calibri"/>
              </a:rPr>
              <a:t>CD notified home health agency of diagnosis and need for infection control procedure when performing home care services for wound care. </a:t>
            </a:r>
          </a:p>
        </p:txBody>
      </p:sp>
      <p:sp>
        <p:nvSpPr>
          <p:cNvPr id="3" name="Title 1">
            <a:extLst>
              <a:ext uri="{FF2B5EF4-FFF2-40B4-BE49-F238E27FC236}">
                <a16:creationId xmlns:a16="http://schemas.microsoft.com/office/drawing/2014/main" id="{46E324C1-0DAC-524E-E017-A96E552FA33A}"/>
              </a:ext>
            </a:extLst>
          </p:cNvPr>
          <p:cNvSpPr txBox="1">
            <a:spLocks/>
          </p:cNvSpPr>
          <p:nvPr/>
        </p:nvSpPr>
        <p:spPr>
          <a:xfrm>
            <a:off x="75514" y="-1340"/>
            <a:ext cx="9196306"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09630">
              <a:lnSpc>
                <a:spcPct val="100000"/>
              </a:lnSpc>
              <a:defRPr/>
            </a:pPr>
            <a:r>
              <a:rPr kumimoji="0" lang="en-US" sz="2800" b="1" i="0" u="none" strike="noStrike" kern="1200" cap="none" spc="0" normalizeH="0" baseline="0" noProof="0">
                <a:ln>
                  <a:noFill/>
                </a:ln>
                <a:solidFill>
                  <a:srgbClr val="3BB041"/>
                </a:solidFill>
                <a:effectLst/>
                <a:uLnTx/>
                <a:uFillTx/>
                <a:latin typeface="Arial"/>
                <a:cs typeface="Arial"/>
                <a:sym typeface="Calibri"/>
              </a:rPr>
              <a:t>C. Auris </a:t>
            </a:r>
            <a:r>
              <a:rPr lang="en-US" sz="2800" b="1">
                <a:solidFill>
                  <a:srgbClr val="3BB041"/>
                </a:solidFill>
                <a:latin typeface="Arial"/>
                <a:cs typeface="Arial"/>
                <a:sym typeface="Calibri"/>
              </a:rPr>
              <a:t>| </a:t>
            </a:r>
            <a:r>
              <a:rPr kumimoji="0" lang="en-US" sz="2800" b="1" i="0" u="none" strike="noStrike" kern="1200" cap="none" spc="0" normalizeH="0" baseline="0" noProof="0">
                <a:ln>
                  <a:noFill/>
                </a:ln>
                <a:solidFill>
                  <a:srgbClr val="3BB041"/>
                </a:solidFill>
                <a:effectLst/>
                <a:uLnTx/>
                <a:uFillTx/>
                <a:latin typeface="Arial"/>
                <a:cs typeface="Arial"/>
                <a:sym typeface="Calibri"/>
              </a:rPr>
              <a:t>Jurisdiction in </a:t>
            </a:r>
            <a:r>
              <a:rPr lang="en-US" sz="2800" b="1">
                <a:solidFill>
                  <a:srgbClr val="3BB041"/>
                </a:solidFill>
                <a:latin typeface="Arial"/>
                <a:cs typeface="Arial"/>
                <a:sym typeface="Calibri"/>
              </a:rPr>
              <a:t>the U.S.</a:t>
            </a:r>
            <a:r>
              <a:rPr kumimoji="0" lang="en-US" sz="2800" b="1" i="0" u="none" strike="noStrike" kern="1200" cap="none" spc="0" normalizeH="0" baseline="0" noProof="0">
                <a:ln>
                  <a:noFill/>
                </a:ln>
                <a:solidFill>
                  <a:srgbClr val="3BB041"/>
                </a:solidFill>
                <a:effectLst/>
                <a:uLnTx/>
                <a:uFillTx/>
                <a:latin typeface="Arial"/>
                <a:cs typeface="Arial"/>
                <a:sym typeface="Calibri"/>
              </a:rPr>
              <a:t> </a:t>
            </a:r>
            <a:r>
              <a:rPr lang="en-US" sz="2800" b="1">
                <a:solidFill>
                  <a:srgbClr val="3BB041"/>
                </a:solidFill>
                <a:latin typeface="Arial"/>
                <a:cs typeface="Arial"/>
                <a:sym typeface="Calibri"/>
              </a:rPr>
              <a:t>| </a:t>
            </a:r>
            <a:r>
              <a:rPr kumimoji="0" lang="en-US" sz="2800" b="1" i="0" u="none" strike="noStrike" kern="1200" cap="none" spc="0" normalizeH="0" baseline="0" noProof="0">
                <a:ln>
                  <a:noFill/>
                </a:ln>
                <a:solidFill>
                  <a:srgbClr val="3BB041"/>
                </a:solidFill>
                <a:effectLst/>
                <a:uLnTx/>
                <a:uFillTx/>
                <a:latin typeface="Arial"/>
                <a:cs typeface="Arial"/>
                <a:sym typeface="Calibri"/>
              </a:rPr>
              <a:t>2023 </a:t>
            </a:r>
          </a:p>
        </p:txBody>
      </p:sp>
    </p:spTree>
    <p:extLst>
      <p:ext uri="{BB962C8B-B14F-4D97-AF65-F5344CB8AC3E}">
        <p14:creationId xmlns:p14="http://schemas.microsoft.com/office/powerpoint/2010/main" val="381456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8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2" grpId="0" animBg="1"/>
      <p:bldP spid="86" grpId="0"/>
      <p:bldP spid="87" grpId="0"/>
      <p:bldP spid="88" grpId="0"/>
      <p:bldP spid="89" grpId="0"/>
      <p:bldP spid="96" grpId="0" animBg="1"/>
      <p:bldP spid="11" grpId="0" animBg="1"/>
      <p:bldP spid="15" grpId="0" animBg="1"/>
      <p:bldP spid="1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04806"/>
            <a:ext cx="9703980" cy="2148666"/>
          </a:xfrm>
        </p:spPr>
        <p:txBody>
          <a:bodyPr/>
          <a:lstStyle/>
          <a:p>
            <a:r>
              <a:rPr lang="en-US" sz="5000">
                <a:latin typeface="Arial"/>
                <a:cs typeface="Arial"/>
              </a:rPr>
              <a:t>Selection of immediate and longer-term actions</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54830"/>
            <a:ext cx="9703980" cy="931688"/>
          </a:xfrm>
        </p:spPr>
        <p:txBody>
          <a:bodyPr/>
          <a:lstStyle/>
          <a:p>
            <a:r>
              <a:rPr lang="en-US" sz="3000"/>
              <a:t>Activity</a:t>
            </a:r>
          </a:p>
        </p:txBody>
      </p:sp>
      <p:pic>
        <p:nvPicPr>
          <p:cNvPr id="5" name="Picture 4" descr="A light bulb in a circle&#10;&#10;AI-generated content may be incorrect.">
            <a:extLst>
              <a:ext uri="{FF2B5EF4-FFF2-40B4-BE49-F238E27FC236}">
                <a16:creationId xmlns:a16="http://schemas.microsoft.com/office/drawing/2014/main" id="{EB5F2A4B-7BAB-E26D-E7F2-087FD045E0BE}"/>
              </a:ext>
            </a:extLst>
          </p:cNvPr>
          <p:cNvPicPr>
            <a:picLocks noChangeAspect="1"/>
          </p:cNvPicPr>
          <p:nvPr/>
        </p:nvPicPr>
        <p:blipFill>
          <a:blip r:embed="rId3"/>
          <a:stretch>
            <a:fillRect/>
          </a:stretch>
        </p:blipFill>
        <p:spPr>
          <a:xfrm>
            <a:off x="836613" y="2087563"/>
            <a:ext cx="866775" cy="828675"/>
          </a:xfrm>
          <a:prstGeom prst="rect">
            <a:avLst/>
          </a:prstGeom>
        </p:spPr>
      </p:pic>
    </p:spTree>
    <p:extLst>
      <p:ext uri="{BB962C8B-B14F-4D97-AF65-F5344CB8AC3E}">
        <p14:creationId xmlns:p14="http://schemas.microsoft.com/office/powerpoint/2010/main" val="36541749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226459"/>
            <a:ext cx="5157787" cy="486893"/>
          </a:xfrm>
        </p:spPr>
        <p:txBody>
          <a:bodyPr/>
          <a:lstStyle/>
          <a:p>
            <a:r>
              <a:rPr lang="en-US">
                <a:latin typeface="Arial"/>
                <a:cs typeface="Arial"/>
              </a:rPr>
              <a:t>Your table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86707" y="1868545"/>
            <a:ext cx="5198407" cy="3962301"/>
          </a:xfrm>
        </p:spPr>
        <p:txBody>
          <a:bodyPr vert="horz" lIns="91440" tIns="45720" rIns="91440" bIns="45720" rtlCol="0" anchor="t">
            <a:noAutofit/>
          </a:bodyPr>
          <a:lstStyle/>
          <a:p>
            <a:pPr marL="342900" indent="-342900"/>
            <a:r>
              <a:rPr lang="en-US" sz="2500">
                <a:latin typeface="Arial"/>
                <a:cs typeface="Arial"/>
              </a:rPr>
              <a:t>Read the bottleneck analyses on the flipchart.</a:t>
            </a:r>
          </a:p>
          <a:p>
            <a:pPr marL="342900" indent="-342900"/>
            <a:r>
              <a:rPr lang="en-US" sz="2500">
                <a:latin typeface="Arial"/>
                <a:cs typeface="Arial"/>
              </a:rPr>
              <a:t>Propose immediate and/or longer-term actions as appropriate that meet the criteria on the right</a:t>
            </a:r>
          </a:p>
          <a:p>
            <a:pPr marL="342900" indent="-342900"/>
            <a:r>
              <a:rPr lang="en-US" sz="2500">
                <a:latin typeface="Arial"/>
                <a:cs typeface="Arial"/>
              </a:rPr>
              <a:t>On cue, move to a neighboring flipchart.  </a:t>
            </a:r>
          </a:p>
          <a:p>
            <a:pPr marL="342900" indent="-342900"/>
            <a:r>
              <a:rPr lang="en-US" sz="2500">
                <a:latin typeface="Arial"/>
                <a:cs typeface="Arial"/>
              </a:rPr>
              <a:t>Review that group’s actions and offer edits/corrections as needed</a:t>
            </a:r>
          </a:p>
          <a:p>
            <a:pPr marL="342900" indent="-342900"/>
            <a:endParaRPr lang="en-US" sz="2500">
              <a:latin typeface="Arial"/>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6366214" y="3987257"/>
            <a:ext cx="4971916" cy="229140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C604C87C-2BEE-AC17-F381-B7113F2C345A}"/>
              </a:ext>
            </a:extLst>
          </p:cNvPr>
          <p:cNvSpPr/>
          <p:nvPr/>
        </p:nvSpPr>
        <p:spPr>
          <a:xfrm>
            <a:off x="6362815" y="794888"/>
            <a:ext cx="4975312" cy="301032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6520048" y="489651"/>
            <a:ext cx="4392618"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Tip: Consider the following</a:t>
            </a:r>
            <a:endParaRPr lang="en-US" sz="2000">
              <a:cs typeface="Arial"/>
            </a:endParaRPr>
          </a:p>
        </p:txBody>
      </p:sp>
      <p:sp>
        <p:nvSpPr>
          <p:cNvPr id="32" name="Content Placeholder 5">
            <a:extLst>
              <a:ext uri="{FF2B5EF4-FFF2-40B4-BE49-F238E27FC236}">
                <a16:creationId xmlns:a16="http://schemas.microsoft.com/office/drawing/2014/main" id="{CC4BF418-36F9-B464-9179-43570D2FEEBD}"/>
              </a:ext>
            </a:extLst>
          </p:cNvPr>
          <p:cNvSpPr txBox="1">
            <a:spLocks/>
          </p:cNvSpPr>
          <p:nvPr/>
        </p:nvSpPr>
        <p:spPr>
          <a:xfrm>
            <a:off x="6522534" y="1403471"/>
            <a:ext cx="4798899" cy="243279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a:solidFill>
                  <a:schemeClr val="dk1"/>
                </a:solidFill>
                <a:latin typeface="Arial"/>
                <a:cs typeface="Arial"/>
              </a:rPr>
              <a:t>Good action criteria:</a:t>
            </a:r>
            <a:endParaRPr lang="en-US" sz="2000">
              <a:solidFill>
                <a:schemeClr val="dk1"/>
              </a:solidFill>
              <a:latin typeface="Arial"/>
              <a:cs typeface="Arial"/>
            </a:endParaRPr>
          </a:p>
          <a:p>
            <a:pPr marL="285750" indent="-285750">
              <a:buFont typeface="Arial"/>
              <a:buChar char="•"/>
            </a:pPr>
            <a:r>
              <a:rPr lang="en-US" sz="1800">
                <a:solidFill>
                  <a:schemeClr val="dk1"/>
                </a:solidFill>
                <a:latin typeface="Arial"/>
                <a:cs typeface="Arial"/>
              </a:rPr>
              <a:t>Smart</a:t>
            </a:r>
          </a:p>
          <a:p>
            <a:pPr marL="285750" indent="-285750">
              <a:buFont typeface="Arial"/>
              <a:buChar char="•"/>
            </a:pPr>
            <a:r>
              <a:rPr lang="en-US" sz="1800">
                <a:solidFill>
                  <a:schemeClr val="dk1"/>
                </a:solidFill>
                <a:latin typeface="Arial"/>
                <a:cs typeface="Arial"/>
              </a:rPr>
              <a:t>Measurable </a:t>
            </a:r>
          </a:p>
          <a:p>
            <a:pPr marL="285750" indent="-285750">
              <a:buFont typeface="Arial"/>
              <a:buChar char="•"/>
            </a:pPr>
            <a:r>
              <a:rPr lang="en-US" sz="1800">
                <a:solidFill>
                  <a:schemeClr val="dk1"/>
                </a:solidFill>
                <a:latin typeface="Arial"/>
                <a:cs typeface="Arial"/>
              </a:rPr>
              <a:t>Achievable</a:t>
            </a:r>
          </a:p>
          <a:p>
            <a:pPr marL="285750" indent="-285750">
              <a:buFont typeface="Arial"/>
              <a:buChar char="•"/>
            </a:pPr>
            <a:r>
              <a:rPr lang="en-US" sz="1800">
                <a:solidFill>
                  <a:schemeClr val="dk1"/>
                </a:solidFill>
                <a:latin typeface="Arial"/>
                <a:cs typeface="Arial"/>
              </a:rPr>
              <a:t>Relevant</a:t>
            </a:r>
          </a:p>
          <a:p>
            <a:pPr marL="285750" indent="-285750">
              <a:buFont typeface="Arial"/>
              <a:buChar char="•"/>
            </a:pPr>
            <a:r>
              <a:rPr lang="en-US" sz="1800">
                <a:solidFill>
                  <a:schemeClr val="dk1"/>
                </a:solidFill>
                <a:latin typeface="Arial"/>
                <a:cs typeface="Arial"/>
              </a:rPr>
              <a:t>Time-bound</a:t>
            </a:r>
          </a:p>
          <a:p>
            <a:pPr marL="285750" indent="-285750">
              <a:buFont typeface="Arial"/>
              <a:buChar char="•"/>
            </a:pPr>
            <a:endParaRPr lang="en-US" sz="2000">
              <a:solidFill>
                <a:schemeClr val="dk1"/>
              </a:solidFill>
              <a:latin typeface="Arial"/>
              <a:cs typeface="Arial"/>
            </a:endParaRPr>
          </a:p>
          <a:p>
            <a:pPr marL="0" indent="0">
              <a:buNone/>
            </a:pPr>
            <a:endParaRPr lang="en-US" sz="1800" b="1">
              <a:solidFill>
                <a:schemeClr val="dk1"/>
              </a:solidFill>
              <a:latin typeface="Arial"/>
              <a:cs typeface="Arial"/>
            </a:endParaRPr>
          </a:p>
          <a:p>
            <a:pPr marL="0" indent="0">
              <a:buFont typeface="Arial" panose="020B0604020202020204" pitchFamily="34" charset="0"/>
              <a:buNone/>
            </a:pPr>
            <a:endParaRPr lang="en-US" sz="2000">
              <a:solidFill>
                <a:schemeClr val="dk1"/>
              </a:solidFill>
              <a:latin typeface="Arial"/>
              <a:cs typeface="Arial"/>
            </a:endParaRPr>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6524764" y="4079095"/>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6519359" y="4511046"/>
            <a:ext cx="4254892" cy="166758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10 minutes: Write action(s)</a:t>
            </a:r>
          </a:p>
          <a:p>
            <a:r>
              <a:rPr lang="en-US" sz="1800">
                <a:latin typeface="Arial"/>
                <a:cs typeface="Arial"/>
              </a:rPr>
              <a:t>1 minute: on our cue, move to a neighboring group’s flipchart</a:t>
            </a:r>
            <a:endParaRPr lang="en-US" sz="1800">
              <a:cs typeface="Arial" panose="020B0604020202020204" pitchFamily="34" charset="0"/>
            </a:endParaRPr>
          </a:p>
          <a:p>
            <a:r>
              <a:rPr lang="en-US" sz="1800">
                <a:latin typeface="Arial"/>
                <a:cs typeface="Arial"/>
              </a:rPr>
              <a:t>7 minutes: Verify action(s) according to criteria and edit if needed</a:t>
            </a:r>
          </a:p>
          <a:p>
            <a:pPr lvl="1"/>
            <a:endParaRPr lang="en-US">
              <a:latin typeface="Arial"/>
              <a:cs typeface="Arial"/>
            </a:endParaRPr>
          </a:p>
          <a:p>
            <a:endParaRPr lang="en-US" sz="1800">
              <a:cs typeface="Arial"/>
            </a:endParaRPr>
          </a:p>
          <a:p>
            <a:pPr lvl="1"/>
            <a:endParaRPr lang="en-US" sz="180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Selection of actions</a:t>
            </a:r>
            <a:endParaRPr lang="en-US"/>
          </a:p>
        </p:txBody>
      </p:sp>
    </p:spTree>
    <p:extLst>
      <p:ext uri="{BB962C8B-B14F-4D97-AF65-F5344CB8AC3E}">
        <p14:creationId xmlns:p14="http://schemas.microsoft.com/office/powerpoint/2010/main" val="27643408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503099" y="1833563"/>
            <a:ext cx="3467083" cy="2282808"/>
          </a:xfrm>
        </p:spPr>
        <p:txBody>
          <a:bodyPr/>
          <a:lstStyle/>
          <a:p>
            <a:pPr algn="ctr"/>
            <a:r>
              <a:rPr lang="en-US">
                <a:latin typeface="Arial"/>
                <a:cs typeface="Arial"/>
              </a:rPr>
              <a:t>Debrief</a:t>
            </a:r>
            <a:endParaRPr lang="en-US">
              <a:cs typeface="Arial" panose="020B0604020202020204" pitchFamily="34" charset="0"/>
            </a:endParaRP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130009"/>
            <a:ext cx="6693029" cy="2621045"/>
          </a:xfrm>
        </p:spPr>
        <p:txBody>
          <a:bodyPr vert="horz" lIns="91440" tIns="45720" rIns="91440" bIns="45720" rtlCol="0" anchor="t">
            <a:noAutofit/>
          </a:bodyPr>
          <a:lstStyle/>
          <a:p>
            <a:r>
              <a:rPr lang="en-US">
                <a:latin typeface="Arial"/>
                <a:cs typeface="Arial"/>
              </a:rPr>
              <a:t>What insights did you gain about identifying </a:t>
            </a:r>
            <a:r>
              <a:rPr lang="en-US" b="1">
                <a:latin typeface="Arial"/>
                <a:cs typeface="Arial"/>
              </a:rPr>
              <a:t>bottlenecks</a:t>
            </a:r>
            <a:r>
              <a:rPr lang="en-US">
                <a:latin typeface="Arial"/>
                <a:cs typeface="Arial"/>
              </a:rPr>
              <a:t> that are root cause, system-level, specific, and actionable?  </a:t>
            </a:r>
          </a:p>
          <a:p>
            <a:r>
              <a:rPr lang="en-US">
                <a:latin typeface="Arial"/>
                <a:cs typeface="Arial"/>
              </a:rPr>
              <a:t>What insights did you gain about writing SMART </a:t>
            </a:r>
            <a:r>
              <a:rPr lang="en-US" b="1">
                <a:latin typeface="Arial"/>
                <a:cs typeface="Arial"/>
              </a:rPr>
              <a:t>actions</a:t>
            </a:r>
            <a:r>
              <a:rPr lang="en-US">
                <a:latin typeface="Arial"/>
                <a:cs typeface="Arial"/>
              </a:rPr>
              <a:t>?</a:t>
            </a:r>
          </a:p>
          <a:p>
            <a:r>
              <a:rPr lang="en-US">
                <a:latin typeface="Arial"/>
                <a:cs typeface="Arial"/>
              </a:rPr>
              <a:t>How might these activities help you as you support/implement 7-1-7?</a:t>
            </a:r>
            <a:endParaRPr lang="en-US">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n-US">
                <a:latin typeface="Arial"/>
                <a:cs typeface="Arial"/>
              </a:rPr>
              <a:t>Questions to inspire conversation:</a:t>
            </a:r>
            <a:endParaRPr lang="en-US">
              <a:cs typeface="Arial"/>
            </a:endParaRPr>
          </a:p>
        </p:txBody>
      </p:sp>
      <p:pic>
        <p:nvPicPr>
          <p:cNvPr id="10" name="Picture 9" descr="A light bulb in a circle&#10;&#10;AI-generated content may be incorrect.">
            <a:extLst>
              <a:ext uri="{FF2B5EF4-FFF2-40B4-BE49-F238E27FC236}">
                <a16:creationId xmlns:a16="http://schemas.microsoft.com/office/drawing/2014/main" id="{746D1C27-262D-F8F1-562A-D09CA0E39A65}"/>
              </a:ext>
            </a:extLst>
          </p:cNvPr>
          <p:cNvPicPr>
            <a:picLocks noChangeAspect="1"/>
          </p:cNvPicPr>
          <p:nvPr/>
        </p:nvPicPr>
        <p:blipFill>
          <a:blip r:embed="rId3"/>
          <a:stretch>
            <a:fillRect/>
          </a:stretch>
        </p:blipFill>
        <p:spPr>
          <a:xfrm>
            <a:off x="1757712" y="2509433"/>
            <a:ext cx="945074" cy="932482"/>
          </a:xfrm>
          <a:prstGeom prst="rect">
            <a:avLst/>
          </a:prstGeom>
        </p:spPr>
      </p:pic>
    </p:spTree>
    <p:extLst>
      <p:ext uri="{BB962C8B-B14F-4D97-AF65-F5344CB8AC3E}">
        <p14:creationId xmlns:p14="http://schemas.microsoft.com/office/powerpoint/2010/main" val="24841971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0B758-8C1F-EBB7-0A50-05DCD7693466}"/>
            </a:ext>
          </a:extLst>
        </p:cNvPr>
        <p:cNvGrpSpPr/>
        <p:nvPr/>
      </p:nvGrpSpPr>
      <p:grpSpPr>
        <a:xfrm>
          <a:off x="0" y="0"/>
          <a:ext cx="0" cy="0"/>
          <a:chOff x="0" y="0"/>
          <a:chExt cx="0" cy="0"/>
        </a:xfrm>
      </p:grpSpPr>
      <p:sp>
        <p:nvSpPr>
          <p:cNvPr id="32" name="Text Placeholder 4">
            <a:extLst>
              <a:ext uri="{FF2B5EF4-FFF2-40B4-BE49-F238E27FC236}">
                <a16:creationId xmlns:a16="http://schemas.microsoft.com/office/drawing/2014/main" id="{B5A3DF43-3DB3-454E-1427-A45972D002DF}"/>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pic>
        <p:nvPicPr>
          <p:cNvPr id="1026" name="Picture 2" descr="A group of people sitting at a table&#10;&#10;Description automatically generated">
            <a:extLst>
              <a:ext uri="{FF2B5EF4-FFF2-40B4-BE49-F238E27FC236}">
                <a16:creationId xmlns:a16="http://schemas.microsoft.com/office/drawing/2014/main" id="{24935E4E-A206-6317-53B8-E2D38CF8EF52}"/>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a14:imgEffect>
                    <a14:imgEffect>
                      <a14:brightnessContrast bright="17000"/>
                    </a14:imgEffect>
                  </a14:imgLayer>
                </a14:imgProps>
              </a:ext>
              <a:ext uri="{28A0092B-C50C-407E-A947-70E740481C1C}">
                <a14:useLocalDpi xmlns:a14="http://schemas.microsoft.com/office/drawing/2010/main" val="0"/>
              </a:ext>
            </a:extLst>
          </a:blip>
          <a:srcRect/>
          <a:stretch>
            <a:fillRect/>
          </a:stretch>
        </p:blipFill>
        <p:spPr bwMode="auto">
          <a:xfrm>
            <a:off x="1838536" y="2866709"/>
            <a:ext cx="5590964" cy="292463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D207347-EBA0-6982-D314-225BC776F608}"/>
              </a:ext>
            </a:extLst>
          </p:cNvPr>
          <p:cNvSpPr txBox="1"/>
          <p:nvPr/>
        </p:nvSpPr>
        <p:spPr>
          <a:xfrm>
            <a:off x="1735710" y="2433925"/>
            <a:ext cx="609600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BB041"/>
                </a:solidFill>
                <a:effectLst/>
                <a:uLnTx/>
                <a:uFillTx/>
                <a:latin typeface="Arial"/>
                <a:ea typeface="+mn-ea"/>
                <a:cs typeface="Arial"/>
              </a:rPr>
              <a:t>1. Convene meeting with stakeholders</a:t>
            </a:r>
          </a:p>
        </p:txBody>
      </p:sp>
      <p:sp>
        <p:nvSpPr>
          <p:cNvPr id="11" name="Text Placeholder 4">
            <a:extLst>
              <a:ext uri="{FF2B5EF4-FFF2-40B4-BE49-F238E27FC236}">
                <a16:creationId xmlns:a16="http://schemas.microsoft.com/office/drawing/2014/main" id="{80925D20-216A-E413-76B9-F62AE32E3252}"/>
              </a:ext>
            </a:extLst>
          </p:cNvPr>
          <p:cNvSpPr txBox="1">
            <a:spLocks/>
          </p:cNvSpPr>
          <p:nvPr/>
        </p:nvSpPr>
        <p:spPr>
          <a:xfrm>
            <a:off x="948310" y="1685957"/>
            <a:ext cx="9215598"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Engage stakeholders to agree upon and prioritize proposed actions</a:t>
            </a:r>
          </a:p>
        </p:txBody>
      </p:sp>
      <p:sp>
        <p:nvSpPr>
          <p:cNvPr id="5" name="Rectangle: Rounded Corners 4">
            <a:extLst>
              <a:ext uri="{FF2B5EF4-FFF2-40B4-BE49-F238E27FC236}">
                <a16:creationId xmlns:a16="http://schemas.microsoft.com/office/drawing/2014/main" id="{C6EA8C0E-BF47-BD75-D380-4680EFFC07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Determine immediate and longer-term actions </a:t>
            </a:r>
          </a:p>
        </p:txBody>
      </p:sp>
      <p:sp>
        <p:nvSpPr>
          <p:cNvPr id="13" name="Oval 12">
            <a:extLst>
              <a:ext uri="{FF2B5EF4-FFF2-40B4-BE49-F238E27FC236}">
                <a16:creationId xmlns:a16="http://schemas.microsoft.com/office/drawing/2014/main" id="{2A5887B4-72F8-DD09-1F21-4DB8C7185640}"/>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83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182184862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58BE6-03C7-208A-4325-193345BF1D5A}"/>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95972A4-3360-B398-7C92-039488805473}"/>
              </a:ext>
            </a:extLst>
          </p:cNvPr>
          <p:cNvSpPr txBox="1"/>
          <p:nvPr/>
        </p:nvSpPr>
        <p:spPr>
          <a:xfrm>
            <a:off x="1265810" y="2408525"/>
            <a:ext cx="676313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BB041"/>
                </a:solidFill>
                <a:effectLst/>
                <a:uLnTx/>
                <a:uFillTx/>
                <a:latin typeface="Arial"/>
                <a:ea typeface="+mn-ea"/>
                <a:cs typeface="Arial"/>
              </a:rPr>
              <a:t>2. Present 7-1-7 / EAR results to the stakeholders </a:t>
            </a:r>
          </a:p>
        </p:txBody>
      </p:sp>
      <p:sp>
        <p:nvSpPr>
          <p:cNvPr id="32" name="Text Placeholder 4">
            <a:extLst>
              <a:ext uri="{FF2B5EF4-FFF2-40B4-BE49-F238E27FC236}">
                <a16:creationId xmlns:a16="http://schemas.microsoft.com/office/drawing/2014/main" id="{5109A7EC-1B30-87D9-7E03-111C6593B656}"/>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p:txBody>
      </p:sp>
      <p:sp>
        <p:nvSpPr>
          <p:cNvPr id="8" name="TextBox 7">
            <a:extLst>
              <a:ext uri="{FF2B5EF4-FFF2-40B4-BE49-F238E27FC236}">
                <a16:creationId xmlns:a16="http://schemas.microsoft.com/office/drawing/2014/main" id="{6FF50082-B0EE-A3AD-9B01-510ACF15B575}"/>
              </a:ext>
            </a:extLst>
          </p:cNvPr>
          <p:cNvSpPr txBox="1"/>
          <p:nvPr/>
        </p:nvSpPr>
        <p:spPr>
          <a:xfrm>
            <a:off x="6332846" y="6237653"/>
            <a:ext cx="330359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628393"/>
                </a:solidFill>
                <a:effectLst/>
                <a:uLnTx/>
                <a:uFillTx/>
                <a:latin typeface="Arial" panose="020B0604020202020204" pitchFamily="34" charset="0"/>
                <a:ea typeface="+mn-ea"/>
                <a:cs typeface="Arial" panose="020B0604020202020204" pitchFamily="34" charset="0"/>
              </a:rPr>
              <a:t>    7-1-7 Event Review Slide Template</a:t>
            </a:r>
          </a:p>
        </p:txBody>
      </p:sp>
      <p:sp>
        <p:nvSpPr>
          <p:cNvPr id="11" name="Text Placeholder 4">
            <a:extLst>
              <a:ext uri="{FF2B5EF4-FFF2-40B4-BE49-F238E27FC236}">
                <a16:creationId xmlns:a16="http://schemas.microsoft.com/office/drawing/2014/main" id="{050A520C-DA61-C464-5E3C-511CA49EEE0C}"/>
              </a:ext>
            </a:extLst>
          </p:cNvPr>
          <p:cNvSpPr txBox="1">
            <a:spLocks/>
          </p:cNvSpPr>
          <p:nvPr/>
        </p:nvSpPr>
        <p:spPr>
          <a:xfrm>
            <a:off x="948310" y="1685957"/>
            <a:ext cx="9215598"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Engage stakeholders to agree upon and prioritize proposed actions</a:t>
            </a:r>
          </a:p>
        </p:txBody>
      </p:sp>
      <p:pic>
        <p:nvPicPr>
          <p:cNvPr id="3" name="Picture 2" descr="A screen shot of a document&#10;&#10;Description automatically generated">
            <a:extLst>
              <a:ext uri="{FF2B5EF4-FFF2-40B4-BE49-F238E27FC236}">
                <a16:creationId xmlns:a16="http://schemas.microsoft.com/office/drawing/2014/main" id="{7B96D06D-C404-6502-F945-21A1DEF30740}"/>
              </a:ext>
            </a:extLst>
          </p:cNvPr>
          <p:cNvPicPr>
            <a:picLocks noChangeAspect="1"/>
          </p:cNvPicPr>
          <p:nvPr/>
        </p:nvPicPr>
        <p:blipFill>
          <a:blip r:embed="rId3"/>
          <a:stretch>
            <a:fillRect/>
          </a:stretch>
        </p:blipFill>
        <p:spPr>
          <a:xfrm>
            <a:off x="1825762" y="2997779"/>
            <a:ext cx="3381829" cy="1882650"/>
          </a:xfrm>
          <a:prstGeom prst="rect">
            <a:avLst/>
          </a:prstGeom>
          <a:ln w="12700">
            <a:solidFill>
              <a:schemeClr val="tx2"/>
            </a:solidFill>
          </a:ln>
        </p:spPr>
      </p:pic>
      <p:pic>
        <p:nvPicPr>
          <p:cNvPr id="12" name="Picture 11" descr="A screenshot of a computer&#10;&#10;Description automatically generated">
            <a:extLst>
              <a:ext uri="{FF2B5EF4-FFF2-40B4-BE49-F238E27FC236}">
                <a16:creationId xmlns:a16="http://schemas.microsoft.com/office/drawing/2014/main" id="{425748FE-2D03-F678-94E2-BF90A65D6619}"/>
              </a:ext>
            </a:extLst>
          </p:cNvPr>
          <p:cNvPicPr>
            <a:picLocks noChangeAspect="1"/>
          </p:cNvPicPr>
          <p:nvPr/>
        </p:nvPicPr>
        <p:blipFill>
          <a:blip r:embed="rId4"/>
          <a:stretch>
            <a:fillRect/>
          </a:stretch>
        </p:blipFill>
        <p:spPr>
          <a:xfrm>
            <a:off x="4232187" y="3512384"/>
            <a:ext cx="3556000" cy="1984250"/>
          </a:xfrm>
          <a:prstGeom prst="rect">
            <a:avLst/>
          </a:prstGeom>
          <a:ln w="12700">
            <a:solidFill>
              <a:schemeClr val="tx2"/>
            </a:solidFill>
          </a:ln>
        </p:spPr>
      </p:pic>
      <p:sp>
        <p:nvSpPr>
          <p:cNvPr id="5" name="Rectangle: Rounded Corners 4">
            <a:extLst>
              <a:ext uri="{FF2B5EF4-FFF2-40B4-BE49-F238E27FC236}">
                <a16:creationId xmlns:a16="http://schemas.microsoft.com/office/drawing/2014/main" id="{9FBABE62-D33E-FE1C-694B-98A3AE6D24D9}"/>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Determine immediate and longer-term actions </a:t>
            </a:r>
          </a:p>
        </p:txBody>
      </p:sp>
      <p:sp>
        <p:nvSpPr>
          <p:cNvPr id="13" name="Oval 12">
            <a:extLst>
              <a:ext uri="{FF2B5EF4-FFF2-40B4-BE49-F238E27FC236}">
                <a16:creationId xmlns:a16="http://schemas.microsoft.com/office/drawing/2014/main" id="{2E98671A-0833-938A-E27B-638BE81EA325}"/>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70DD4EB-B709-098A-6D37-4481927AB82C}"/>
              </a:ext>
            </a:extLst>
          </p:cNvPr>
          <p:cNvPicPr>
            <a:picLocks noChangeAspect="1"/>
          </p:cNvPicPr>
          <p:nvPr/>
        </p:nvPicPr>
        <p:blipFill>
          <a:blip r:embed="rId5"/>
          <a:stretch>
            <a:fillRect/>
          </a:stretch>
        </p:blipFill>
        <p:spPr>
          <a:xfrm>
            <a:off x="6604000" y="4023966"/>
            <a:ext cx="3780614" cy="2132266"/>
          </a:xfrm>
          <a:prstGeom prst="rect">
            <a:avLst/>
          </a:prstGeom>
          <a:ln w="12700">
            <a:solidFill>
              <a:schemeClr val="tx2"/>
            </a:solidFill>
          </a:ln>
        </p:spPr>
      </p:pic>
    </p:spTree>
    <p:extLst>
      <p:ext uri="{BB962C8B-B14F-4D97-AF65-F5344CB8AC3E}">
        <p14:creationId xmlns:p14="http://schemas.microsoft.com/office/powerpoint/2010/main" val="7069910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1B537-CCFB-C1CD-A7D5-622E6EB250C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7AB50F2-AC81-D7F0-9A34-82B7A5E4465B}"/>
              </a:ext>
            </a:extLst>
          </p:cNvPr>
          <p:cNvSpPr>
            <a:spLocks noGrp="1"/>
          </p:cNvSpPr>
          <p:nvPr>
            <p:ph type="body" sz="half" idx="10"/>
          </p:nvPr>
        </p:nvSpPr>
        <p:spPr>
          <a:xfrm>
            <a:off x="4787105" y="2038883"/>
            <a:ext cx="6693029" cy="2261900"/>
          </a:xfrm>
        </p:spPr>
        <p:txBody>
          <a:bodyPr vert="horz" lIns="91440" tIns="45720" rIns="91440" bIns="45720" rtlCol="0" anchor="t">
            <a:noAutofit/>
          </a:bodyPr>
          <a:lstStyle/>
          <a:p>
            <a:r>
              <a:rPr lang="en-US" sz="4000">
                <a:latin typeface="Arial"/>
                <a:cs typeface="Arial"/>
              </a:rPr>
              <a:t>Who are some of the stakeholders who would need to weigh in on the selection of actions?</a:t>
            </a:r>
            <a:endParaRPr lang="en-US" sz="4000">
              <a:cs typeface="Arial"/>
            </a:endParaRPr>
          </a:p>
        </p:txBody>
      </p:sp>
      <p:pic>
        <p:nvPicPr>
          <p:cNvPr id="8" name="Graphic 7">
            <a:extLst>
              <a:ext uri="{FF2B5EF4-FFF2-40B4-BE49-F238E27FC236}">
                <a16:creationId xmlns:a16="http://schemas.microsoft.com/office/drawing/2014/main" id="{D97C4455-5AAE-EEB7-2D39-558C267D9F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62FE21D-EAA2-5EE8-3403-FF64182B048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7062003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4">
            <a:extLst>
              <a:ext uri="{FF2B5EF4-FFF2-40B4-BE49-F238E27FC236}">
                <a16:creationId xmlns:a16="http://schemas.microsoft.com/office/drawing/2014/main" id="{F8BC19C1-C2B7-0FE5-98EE-687DB8FA39B4}"/>
              </a:ext>
            </a:extLst>
          </p:cNvPr>
          <p:cNvSpPr txBox="1">
            <a:spLocks/>
          </p:cNvSpPr>
          <p:nvPr/>
        </p:nvSpPr>
        <p:spPr>
          <a:xfrm>
            <a:off x="3222566" y="2401251"/>
            <a:ext cx="7709174"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3A1C8262-0352-8079-159B-E59464E2440C}"/>
              </a:ext>
            </a:extLst>
          </p:cNvPr>
          <p:cNvSpPr txBox="1">
            <a:spLocks/>
          </p:cNvSpPr>
          <p:nvPr/>
        </p:nvSpPr>
        <p:spPr>
          <a:xfrm>
            <a:off x="542991" y="1515723"/>
            <a:ext cx="9215598"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Engage stakeholders to agree upon and prioritize proposed actions</a:t>
            </a:r>
          </a:p>
        </p:txBody>
      </p:sp>
      <p:sp>
        <p:nvSpPr>
          <p:cNvPr id="9" name="TextBox 8">
            <a:extLst>
              <a:ext uri="{FF2B5EF4-FFF2-40B4-BE49-F238E27FC236}">
                <a16:creationId xmlns:a16="http://schemas.microsoft.com/office/drawing/2014/main" id="{5E55C29E-A0BA-D770-385F-269385DDD2DE}"/>
              </a:ext>
            </a:extLst>
          </p:cNvPr>
          <p:cNvSpPr txBox="1"/>
          <p:nvPr/>
        </p:nvSpPr>
        <p:spPr>
          <a:xfrm>
            <a:off x="542622" y="2335745"/>
            <a:ext cx="609600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3. Agree upon actions to address bottlenecks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 </a:t>
            </a:r>
          </a:p>
        </p:txBody>
      </p:sp>
      <p:sp>
        <p:nvSpPr>
          <p:cNvPr id="10" name="TextBox 9">
            <a:extLst>
              <a:ext uri="{FF2B5EF4-FFF2-40B4-BE49-F238E27FC236}">
                <a16:creationId xmlns:a16="http://schemas.microsoft.com/office/drawing/2014/main" id="{C385BC12-F898-1FC6-691A-AE082E207BB2}"/>
              </a:ext>
            </a:extLst>
          </p:cNvPr>
          <p:cNvSpPr txBox="1"/>
          <p:nvPr/>
        </p:nvSpPr>
        <p:spPr>
          <a:xfrm>
            <a:off x="542621" y="3165412"/>
            <a:ext cx="518223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4. Select responsible authority </a:t>
            </a:r>
          </a:p>
        </p:txBody>
      </p:sp>
      <p:pic>
        <p:nvPicPr>
          <p:cNvPr id="6" name="Picture 5">
            <a:extLst>
              <a:ext uri="{FF2B5EF4-FFF2-40B4-BE49-F238E27FC236}">
                <a16:creationId xmlns:a16="http://schemas.microsoft.com/office/drawing/2014/main" id="{4144905D-0AFE-192A-CB56-044E84BDDFA3}"/>
              </a:ext>
            </a:extLst>
          </p:cNvPr>
          <p:cNvPicPr>
            <a:picLocks noChangeAspect="1"/>
          </p:cNvPicPr>
          <p:nvPr/>
        </p:nvPicPr>
        <p:blipFill>
          <a:blip r:embed="rId3"/>
          <a:stretch>
            <a:fillRect/>
          </a:stretch>
        </p:blipFill>
        <p:spPr>
          <a:xfrm>
            <a:off x="6870032" y="2160807"/>
            <a:ext cx="4663115" cy="3976810"/>
          </a:xfrm>
          <a:prstGeom prst="rect">
            <a:avLst/>
          </a:prstGeom>
          <a:ln w="12700">
            <a:solidFill>
              <a:schemeClr val="bg1">
                <a:lumMod val="75000"/>
              </a:schemeClr>
            </a:solidFill>
          </a:ln>
        </p:spPr>
      </p:pic>
      <p:sp>
        <p:nvSpPr>
          <p:cNvPr id="8" name="TextBox 7">
            <a:extLst>
              <a:ext uri="{FF2B5EF4-FFF2-40B4-BE49-F238E27FC236}">
                <a16:creationId xmlns:a16="http://schemas.microsoft.com/office/drawing/2014/main" id="{68E6B6B6-7714-D13F-0ECD-312BCDD41B9C}"/>
              </a:ext>
            </a:extLst>
          </p:cNvPr>
          <p:cNvSpPr txBox="1"/>
          <p:nvPr/>
        </p:nvSpPr>
        <p:spPr>
          <a:xfrm>
            <a:off x="6870032" y="6203123"/>
            <a:ext cx="211231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628393"/>
                </a:solidFill>
                <a:effectLst/>
                <a:uLnTx/>
                <a:uFillTx/>
                <a:latin typeface="Arial" panose="020B0604020202020204" pitchFamily="34" charset="0"/>
                <a:ea typeface="+mn-ea"/>
                <a:cs typeface="Arial" panose="020B0604020202020204" pitchFamily="34" charset="0"/>
              </a:rPr>
              <a:t>7-1-7 Assessment Tool</a:t>
            </a:r>
          </a:p>
        </p:txBody>
      </p:sp>
      <p:sp>
        <p:nvSpPr>
          <p:cNvPr id="16" name="Content Placeholder 2">
            <a:extLst>
              <a:ext uri="{FF2B5EF4-FFF2-40B4-BE49-F238E27FC236}">
                <a16:creationId xmlns:a16="http://schemas.microsoft.com/office/drawing/2014/main" id="{5C6E357B-31CC-4477-969C-205EFBEB55C8}"/>
              </a:ext>
            </a:extLst>
          </p:cNvPr>
          <p:cNvSpPr txBox="1">
            <a:spLocks/>
          </p:cNvSpPr>
          <p:nvPr/>
        </p:nvSpPr>
        <p:spPr>
          <a:xfrm>
            <a:off x="913770" y="3525816"/>
            <a:ext cx="5182230" cy="1313920"/>
          </a:xfrm>
          <a:prstGeom prst="rect">
            <a:avLst/>
          </a:prstGeom>
        </p:spPr>
        <p:txBody>
          <a:bodyP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Who has the authority to assign tasks?</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Who can hold people accountable?</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Be specific!</a:t>
            </a:r>
          </a:p>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4C4C4F"/>
                </a:solidFill>
                <a:effectLst/>
                <a:uLnTx/>
                <a:uFillTx/>
                <a:latin typeface="Arial" panose="020B0604020202020204" pitchFamily="34" charset="0"/>
                <a:ea typeface="Calibri" panose="020F0502020204030204" pitchFamily="34" charset="0"/>
                <a:cs typeface="Arial" panose="020B0604020202020204" pitchFamily="34" charset="0"/>
              </a:rPr>
              <a:t>Make sure they have necessary resources</a:t>
            </a:r>
          </a:p>
        </p:txBody>
      </p:sp>
      <p:sp>
        <p:nvSpPr>
          <p:cNvPr id="2" name="TextBox 1">
            <a:extLst>
              <a:ext uri="{FF2B5EF4-FFF2-40B4-BE49-F238E27FC236}">
                <a16:creationId xmlns:a16="http://schemas.microsoft.com/office/drawing/2014/main" id="{D717E6A9-1806-4C59-CF58-DB3D8EF13931}"/>
              </a:ext>
            </a:extLst>
          </p:cNvPr>
          <p:cNvSpPr txBox="1"/>
          <p:nvPr/>
        </p:nvSpPr>
        <p:spPr>
          <a:xfrm>
            <a:off x="542621" y="5440584"/>
            <a:ext cx="6096000"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5. Identify dates (immediate actions)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    or future opportunities (longer-term actions)</a:t>
            </a:r>
          </a:p>
        </p:txBody>
      </p:sp>
      <p:sp>
        <p:nvSpPr>
          <p:cNvPr id="7" name="Rectangle: Rounded Corners 6">
            <a:extLst>
              <a:ext uri="{FF2B5EF4-FFF2-40B4-BE49-F238E27FC236}">
                <a16:creationId xmlns:a16="http://schemas.microsoft.com/office/drawing/2014/main" id="{06177C41-DE89-272A-6017-1FFAB2BE39FC}"/>
              </a:ext>
            </a:extLst>
          </p:cNvPr>
          <p:cNvSpPr/>
          <p:nvPr/>
        </p:nvSpPr>
        <p:spPr>
          <a:xfrm>
            <a:off x="909301" y="435978"/>
            <a:ext cx="10509853"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Determine immediate and longer-term actions </a:t>
            </a:r>
          </a:p>
        </p:txBody>
      </p:sp>
      <p:sp>
        <p:nvSpPr>
          <p:cNvPr id="13" name="Oval 12">
            <a:extLst>
              <a:ext uri="{FF2B5EF4-FFF2-40B4-BE49-F238E27FC236}">
                <a16:creationId xmlns:a16="http://schemas.microsoft.com/office/drawing/2014/main" id="{AF1EB5FB-D2AE-C735-FD09-312454BA7FD6}"/>
              </a:ext>
            </a:extLst>
          </p:cNvPr>
          <p:cNvSpPr/>
          <p:nvPr/>
        </p:nvSpPr>
        <p:spPr>
          <a:xfrm>
            <a:off x="546708" y="44048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72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P spid="16"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822282" y="638805"/>
            <a:ext cx="2738323" cy="1079491"/>
          </a:xfrm>
        </p:spPr>
        <p:txBody>
          <a:bodyPr>
            <a:normAutofit/>
          </a:bodyPr>
          <a:lstStyle/>
          <a:p>
            <a:r>
              <a:rPr lang="en-US">
                <a:latin typeface="Arial"/>
                <a:cs typeface="Arial"/>
              </a:rPr>
              <a:t>Measles in the U.S.</a:t>
            </a:r>
            <a:endParaRPr lang="en-US"/>
          </a:p>
        </p:txBody>
      </p:sp>
      <p:pic>
        <p:nvPicPr>
          <p:cNvPr id="13" name="Picture 2" descr="Red blood cells and antibodies">
            <a:extLst>
              <a:ext uri="{FF2B5EF4-FFF2-40B4-BE49-F238E27FC236}">
                <a16:creationId xmlns:a16="http://schemas.microsoft.com/office/drawing/2014/main" id="{8C13D47D-FE9E-F743-2479-CA8E2609A8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828" y="4250209"/>
            <a:ext cx="2798107" cy="188621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a:extLst>
              <a:ext uri="{FF2B5EF4-FFF2-40B4-BE49-F238E27FC236}">
                <a16:creationId xmlns:a16="http://schemas.microsoft.com/office/drawing/2014/main" id="{6C58AA57-60B6-D72F-4C9F-BB263369E1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919" y="1994801"/>
            <a:ext cx="2790015" cy="1865415"/>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2">
            <a:extLst>
              <a:ext uri="{FF2B5EF4-FFF2-40B4-BE49-F238E27FC236}">
                <a16:creationId xmlns:a16="http://schemas.microsoft.com/office/drawing/2014/main" id="{475294E8-3EFE-84DD-BBA1-F66AB645BFD9}"/>
              </a:ext>
            </a:extLst>
          </p:cNvPr>
          <p:cNvSpPr txBox="1">
            <a:spLocks/>
          </p:cNvSpPr>
          <p:nvPr/>
        </p:nvSpPr>
        <p:spPr>
          <a:xfrm>
            <a:off x="5040094" y="758634"/>
            <a:ext cx="6242265" cy="5340732"/>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Clr>
                <a:srgbClr val="3BB042"/>
              </a:buClr>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Clr>
                <a:srgbClr val="3BB042"/>
              </a:buClr>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Clr>
                <a:srgbClr val="3BB042"/>
              </a:buClr>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Clr>
                <a:srgbClr val="3BB042"/>
              </a:buClr>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618393"/>
                </a:solidFill>
                <a:effectLst/>
                <a:uLnTx/>
                <a:uFillTx/>
                <a:latin typeface="Arial"/>
                <a:ea typeface="+mn-ea"/>
                <a:cs typeface="Arial"/>
              </a:rPr>
              <a:t>A local health department did not have the proper phone number at the airport to request flight manifests, which delayed their measles outbreak investigation by several days. </a:t>
            </a: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18393"/>
                </a:solidFill>
                <a:effectLst/>
                <a:uLnTx/>
                <a:uFillTx/>
                <a:latin typeface="Arial"/>
                <a:ea typeface="+mn-ea"/>
                <a:cs typeface="Arial"/>
              </a:rPr>
              <a:t>Key </a:t>
            </a:r>
            <a:r>
              <a:rPr lang="en-US" sz="2000">
                <a:solidFill>
                  <a:srgbClr val="618393"/>
                </a:solidFill>
                <a:latin typeface="Arial"/>
                <a:cs typeface="Arial"/>
              </a:rPr>
              <a:t>bottleneck</a:t>
            </a:r>
            <a:r>
              <a:rPr kumimoji="0" lang="en-US" sz="2000" b="1" i="0" u="none" strike="noStrike" kern="1200" cap="none" spc="0" normalizeH="0" baseline="0" noProof="0">
                <a:ln>
                  <a:noFill/>
                </a:ln>
                <a:solidFill>
                  <a:srgbClr val="618393"/>
                </a:solidFill>
                <a:effectLst/>
                <a:uLnTx/>
                <a:uFillTx/>
                <a:latin typeface="Arial"/>
                <a:ea typeface="+mn-ea"/>
                <a:cs typeface="Arial"/>
              </a:rPr>
              <a:t>: Missing </a:t>
            </a:r>
            <a:r>
              <a:rPr lang="en-US" sz="2000">
                <a:solidFill>
                  <a:srgbClr val="618393"/>
                </a:solidFill>
                <a:latin typeface="Arial"/>
                <a:cs typeface="Arial"/>
              </a:rPr>
              <a:t>phone</a:t>
            </a:r>
            <a:r>
              <a:rPr kumimoji="0" lang="en-US" sz="2000" b="1" i="0" u="none" strike="noStrike" kern="1200" cap="none" spc="0" normalizeH="0" baseline="0" noProof="0">
                <a:ln>
                  <a:noFill/>
                </a:ln>
                <a:solidFill>
                  <a:srgbClr val="618393"/>
                </a:solidFill>
                <a:effectLst/>
                <a:uLnTx/>
                <a:uFillTx/>
                <a:latin typeface="Arial"/>
                <a:ea typeface="+mn-ea"/>
                <a:cs typeface="Arial"/>
              </a:rPr>
              <a:t> </a:t>
            </a:r>
            <a:r>
              <a:rPr lang="en-US" sz="2000">
                <a:solidFill>
                  <a:srgbClr val="618393"/>
                </a:solidFill>
                <a:latin typeface="Arial"/>
                <a:cs typeface="Arial"/>
              </a:rPr>
              <a:t>number</a:t>
            </a:r>
            <a:endParaRPr kumimoji="0" lang="en-US" sz="28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618393"/>
                </a:solidFill>
                <a:effectLst/>
                <a:uLnTx/>
                <a:uFillTx/>
                <a:latin typeface="Arial"/>
                <a:ea typeface="+mn-ea"/>
                <a:cs typeface="Arial"/>
              </a:rPr>
              <a:t>After their 7-1-7 review, they contacted the airport to acquire the proper phone number. </a:t>
            </a:r>
            <a:endParaRPr lang="en-US" sz="2000" b="0" i="0" u="none" strike="noStrike" kern="1200" cap="none" spc="0" normalizeH="0" baseline="0" noProof="0">
              <a:ln>
                <a:noFill/>
              </a:ln>
              <a:solidFill>
                <a:srgbClr val="618393"/>
              </a:solidFill>
              <a:effectLst/>
              <a:uLnTx/>
              <a:uFillTx/>
              <a:latin typeface="Arial"/>
              <a:cs typeface="Arial"/>
            </a:endParaRP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18393"/>
                </a:solidFill>
                <a:effectLst/>
                <a:uLnTx/>
                <a:uFillTx/>
                <a:latin typeface="Arial"/>
                <a:ea typeface="+mn-ea"/>
                <a:cs typeface="Arial"/>
              </a:rPr>
              <a:t>Immediate </a:t>
            </a:r>
            <a:r>
              <a:rPr lang="en-US" sz="2000">
                <a:solidFill>
                  <a:srgbClr val="618393"/>
                </a:solidFill>
                <a:latin typeface="Arial"/>
                <a:cs typeface="Arial"/>
              </a:rPr>
              <a:t>action</a:t>
            </a:r>
            <a:r>
              <a:rPr kumimoji="0" lang="en-US" sz="2000" b="1" i="0" u="none" strike="noStrike" kern="1200" cap="none" spc="0" normalizeH="0" baseline="0" noProof="0">
                <a:ln>
                  <a:noFill/>
                </a:ln>
                <a:solidFill>
                  <a:srgbClr val="618393"/>
                </a:solidFill>
                <a:effectLst/>
                <a:uLnTx/>
                <a:uFillTx/>
                <a:latin typeface="Arial"/>
                <a:ea typeface="+mn-ea"/>
                <a:cs typeface="Arial"/>
              </a:rPr>
              <a:t>: Contact with </a:t>
            </a:r>
            <a:r>
              <a:rPr lang="en-US" sz="2000">
                <a:solidFill>
                  <a:srgbClr val="618393"/>
                </a:solidFill>
                <a:latin typeface="Arial"/>
                <a:cs typeface="Arial"/>
              </a:rPr>
              <a:t>airport</a:t>
            </a:r>
            <a:endParaRPr lang="en-US" sz="2000" b="1" i="0" u="none" strike="noStrike" kern="1200" cap="none" spc="0" normalizeH="0" baseline="0" noProof="0">
              <a:ln>
                <a:noFill/>
              </a:ln>
              <a:solidFill>
                <a:srgbClr val="618393"/>
              </a:solidFill>
              <a:effectLst/>
              <a:uLnTx/>
              <a:uFillTx/>
              <a:latin typeface="Arial"/>
              <a:cs typeface="Arial"/>
            </a:endParaRPr>
          </a:p>
          <a:p>
            <a:pPr marL="228600" marR="0" lvl="0" indent="-22860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618393"/>
                </a:solidFill>
                <a:effectLst/>
                <a:uLnTx/>
                <a:uFillTx/>
                <a:latin typeface="Arial"/>
                <a:ea typeface="+mn-ea"/>
                <a:cs typeface="Arial"/>
              </a:rPr>
              <a:t>During an mpox outbreak a couple months later, the health department was able to request and receive a flight manifest in less than one day.</a:t>
            </a:r>
            <a:endParaRPr kumimoji="0" lang="en-US" sz="2800" b="1" i="0" u="none" strike="noStrike" kern="1200" cap="none" spc="0" normalizeH="0" baseline="0" noProof="0">
              <a:ln>
                <a:noFill/>
              </a:ln>
              <a:solidFill>
                <a:srgbClr val="618393"/>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18393"/>
                </a:solidFill>
                <a:effectLst/>
                <a:uLnTx/>
                <a:uFillTx/>
                <a:latin typeface="Arial"/>
                <a:ea typeface="+mn-ea"/>
                <a:cs typeface="Arial"/>
              </a:rPr>
              <a:t>Impact: Rapid investigation during next outbreak</a:t>
            </a:r>
            <a:endParaRPr lang="en-US" sz="2000" b="1" i="0" u="none" strike="noStrike" kern="1200" cap="none" spc="0" normalizeH="0" baseline="0" noProof="0">
              <a:ln>
                <a:noFill/>
              </a:ln>
              <a:solidFill>
                <a:srgbClr val="618393"/>
              </a:solidFill>
              <a:effectLst/>
              <a:uLnTx/>
              <a:uFillTx/>
              <a:latin typeface="Arial"/>
              <a:cs typeface="Arial"/>
            </a:endParaRPr>
          </a:p>
          <a:p>
            <a:pPr marL="0" marR="0" lvl="0" indent="0" algn="ctr" defTabSz="914400" rtl="0" eaLnBrk="1" fontAlgn="auto" latinLnBrk="0" hangingPunct="1">
              <a:lnSpc>
                <a:spcPct val="120000"/>
              </a:lnSpc>
              <a:spcBef>
                <a:spcPts val="1000"/>
              </a:spcBef>
              <a:spcAft>
                <a:spcPts val="0"/>
              </a:spcAft>
              <a:buClr>
                <a:srgbClr val="3BB042"/>
              </a:buClr>
              <a:buSzTx/>
              <a:buFont typeface="Arial" panose="020B0604020202020204" pitchFamily="34" charset="0"/>
              <a:buNone/>
              <a:tabLst/>
              <a:defRPr/>
            </a:pPr>
            <a:endParaRPr kumimoji="0" lang="en-US" sz="2000" b="1" i="1" u="none" strike="noStrike" kern="1200" cap="none" spc="0" normalizeH="0" baseline="0" noProof="0">
              <a:ln>
                <a:noFill/>
              </a:ln>
              <a:solidFill>
                <a:srgbClr val="384D56"/>
              </a:solidFill>
              <a:effectLst/>
              <a:uLnTx/>
              <a:uFillTx/>
              <a:latin typeface="Arial" panose="020B0604020202020204" pitchFamily="34" charset="0"/>
              <a:ea typeface="+mn-ea"/>
              <a:cs typeface="Arial"/>
            </a:endParaRPr>
          </a:p>
        </p:txBody>
      </p:sp>
    </p:spTree>
    <p:extLst>
      <p:ext uri="{BB962C8B-B14F-4D97-AF65-F5344CB8AC3E}">
        <p14:creationId xmlns:p14="http://schemas.microsoft.com/office/powerpoint/2010/main" val="121782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15CB-D18D-8AD3-F070-D0B9488D651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29C49FF-95B9-4A01-036E-079952C0001C}"/>
              </a:ext>
            </a:extLst>
          </p:cNvPr>
          <p:cNvSpPr>
            <a:spLocks noGrp="1"/>
          </p:cNvSpPr>
          <p:nvPr>
            <p:ph type="body" sz="half" idx="10"/>
          </p:nvPr>
        </p:nvSpPr>
        <p:spPr>
          <a:xfrm>
            <a:off x="4837905" y="1345001"/>
            <a:ext cx="6693029" cy="4168631"/>
          </a:xfrm>
        </p:spPr>
        <p:txBody>
          <a:bodyPr vert="horz" lIns="91440" tIns="45720" rIns="91440" bIns="45720" rtlCol="0" anchor="t">
            <a:noAutofit/>
          </a:bodyPr>
          <a:lstStyle/>
          <a:p>
            <a:r>
              <a:rPr lang="en-US" sz="4000">
                <a:latin typeface="Arial"/>
                <a:cs typeface="Arial"/>
              </a:rPr>
              <a:t>What strategies do you think would help to ensure that proposed actions receive the necessary support for resource allocation and implementation?</a:t>
            </a:r>
          </a:p>
        </p:txBody>
      </p:sp>
      <p:pic>
        <p:nvPicPr>
          <p:cNvPr id="8" name="Graphic 7">
            <a:extLst>
              <a:ext uri="{FF2B5EF4-FFF2-40B4-BE49-F238E27FC236}">
                <a16:creationId xmlns:a16="http://schemas.microsoft.com/office/drawing/2014/main" id="{1D98AB28-5280-5E10-24F0-E0D8F35F49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0F85EC3B-792E-7565-A9BD-CB68FD5D3733}"/>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2064399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en-US" sz="4000">
                <a:latin typeface="Arial"/>
                <a:cs typeface="Arial"/>
              </a:rPr>
              <a:t>Applying 7-1-7 to your own data</a:t>
            </a:r>
            <a:endParaRPr lang="en-US">
              <a:cs typeface="Arial" panose="020B0604020202020204" pitchFamily="34" charset="0"/>
            </a:endParaRP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n-US" sz="3000"/>
              <a:t>Activity</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0885931"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chemeClr val="tx2"/>
                </a:solidFill>
                <a:effectLst/>
                <a:uLnTx/>
                <a:uFillTx/>
                <a:latin typeface="Arial"/>
                <a:ea typeface="+mn-ea"/>
                <a:cs typeface="Arial"/>
              </a:rPr>
              <a:t>This activity helps you practice applying 7-1-7 to a real-world outbreak. </a:t>
            </a:r>
            <a:br>
              <a:rPr lang="en-GB" sz="2400" b="1" i="0" u="none" strike="noStrike" kern="1200" cap="none" spc="0" normalizeH="0" baseline="0" noProof="0">
                <a:ln>
                  <a:noFill/>
                </a:ln>
                <a:solidFill>
                  <a:schemeClr val="tx2"/>
                </a:solidFill>
                <a:effectLst/>
                <a:uLnTx/>
                <a:uFillTx/>
                <a:latin typeface="Arial" panose="020B0604020202020204" pitchFamily="34" charset="0"/>
              </a:rPr>
            </a:br>
            <a:endParaRPr lang="en-GB" sz="1400" b="1" i="0" u="none" strike="noStrike" kern="1200" cap="none" spc="0" normalizeH="0" baseline="0" noProof="0">
              <a:ln>
                <a:noFill/>
              </a:ln>
              <a:solidFill>
                <a:schemeClr val="tx2"/>
              </a:solidFill>
              <a:effectLst/>
              <a:uLnTx/>
              <a:uFillTx/>
              <a:latin typeface="Arial" panose="020B0604020202020204" pitchFamily="34" charset="0"/>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n-GB" sz="2000" b="1" i="0" u="none" strike="noStrike" kern="1200" cap="none" spc="0" normalizeH="0" baseline="0" noProof="0">
                <a:ln>
                  <a:noFill/>
                </a:ln>
                <a:solidFill>
                  <a:srgbClr val="384D56"/>
                </a:solidFill>
                <a:effectLst/>
                <a:uLnTx/>
                <a:uFillTx/>
                <a:latin typeface="Arial"/>
                <a:ea typeface="+mn-ea"/>
                <a:cs typeface="Arial"/>
              </a:rPr>
              <a:t>Participants will use timeliness information about an outbreak and the ‘7-1-7 Event Review Slide Template’ to:</a:t>
            </a:r>
            <a:br>
              <a:rPr lang="en-GB" sz="2000" b="0" i="0" u="none" strike="noStrike" kern="1200" cap="none" spc="0" normalizeH="0" baseline="0" noProof="0">
                <a:ln>
                  <a:noFill/>
                </a:ln>
                <a:effectLst/>
                <a:uLnTx/>
                <a:uFillTx/>
                <a:latin typeface="Arial" panose="020B0604020202020204" pitchFamily="34" charset="0"/>
              </a:rPr>
            </a:br>
            <a:endParaRPr kumimoji="0" lang="en-GB" sz="1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lang="en-GB" sz="1900">
                <a:solidFill>
                  <a:srgbClr val="384D56"/>
                </a:solidFill>
                <a:latin typeface="Arial"/>
                <a:cs typeface="Arial"/>
              </a:rPr>
              <a:t>Identify and re</a:t>
            </a:r>
            <a:r>
              <a:rPr kumimoji="0" lang="en-GB" sz="1900" b="0" i="0" u="none" strike="noStrike" kern="1200" cap="none" spc="0" normalizeH="0" baseline="0" noProof="0">
                <a:ln>
                  <a:noFill/>
                </a:ln>
                <a:solidFill>
                  <a:srgbClr val="384D56"/>
                </a:solidFill>
                <a:effectLst/>
                <a:uLnTx/>
                <a:uFillTx/>
                <a:latin typeface="Arial"/>
                <a:ea typeface="+mn-ea"/>
                <a:cs typeface="Arial"/>
              </a:rPr>
              <a:t>cord the 7-1-7 milestone dates and calculate 7-1-7 performance</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Identify specific, actionable, root cause, system-level bottlenecks and enablers</a:t>
            </a:r>
            <a:endParaRPr lang="en-GB" sz="1900" b="0" i="0" u="none" strike="noStrike" kern="1200" cap="none" spc="0" normalizeH="0" baseline="0" noProof="0">
              <a:ln>
                <a:noFill/>
              </a:ln>
              <a:solidFill>
                <a:srgbClr val="384D56"/>
              </a:solidFill>
              <a:effectLst/>
              <a:uLnTx/>
              <a:uFillTx/>
              <a:latin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n-GB" sz="1900" b="0" i="0" u="none" strike="noStrike" kern="1200" cap="none" spc="0" normalizeH="0" baseline="0" noProof="0">
                <a:ln>
                  <a:noFill/>
                </a:ln>
                <a:solidFill>
                  <a:srgbClr val="384D56"/>
                </a:solidFill>
                <a:effectLst/>
                <a:uLnTx/>
                <a:uFillTx/>
                <a:latin typeface="Arial"/>
                <a:ea typeface="+mn-ea"/>
                <a:cs typeface="Arial"/>
              </a:rPr>
              <a:t>Determine SMART (specific, measurable, achievable, relevant, and time-bound) immediate and longer-term actions</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Objectives</a:t>
            </a:r>
            <a:endParaRPr lang="en-US"/>
          </a:p>
        </p:txBody>
      </p:sp>
      <p:sp>
        <p:nvSpPr>
          <p:cNvPr id="7" name="TextBox 6">
            <a:extLst>
              <a:ext uri="{FF2B5EF4-FFF2-40B4-BE49-F238E27FC236}">
                <a16:creationId xmlns:a16="http://schemas.microsoft.com/office/drawing/2014/main" id="{D94CED3A-9301-A925-B82F-FB262148456F}"/>
              </a:ext>
            </a:extLst>
          </p:cNvPr>
          <p:cNvSpPr txBox="1"/>
          <p:nvPr/>
        </p:nvSpPr>
        <p:spPr>
          <a:xfrm>
            <a:off x="264459" y="5451926"/>
            <a:ext cx="8025102" cy="394147"/>
          </a:xfrm>
          <a:prstGeom prst="rect">
            <a:avLst/>
          </a:prstGeom>
          <a:noFill/>
        </p:spPr>
        <p:txBody>
          <a:bodyPr wrap="square">
            <a:spAutoFit/>
          </a:body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a:ln>
                  <a:noFill/>
                </a:ln>
                <a:solidFill>
                  <a:schemeClr val="tx2"/>
                </a:solidFill>
                <a:effectLst/>
                <a:uLnTx/>
                <a:uFillTx/>
                <a:latin typeface="Arial"/>
                <a:ea typeface="+mn-ea"/>
                <a:cs typeface="Arial"/>
              </a:rPr>
              <a:t>* Note: there are no designated table facilitators </a:t>
            </a:r>
            <a:r>
              <a:rPr kumimoji="0" lang="en-GB" sz="1800" b="1" i="0" u="none" strike="noStrike" kern="1200" cap="none" spc="0" normalizeH="0" baseline="0" noProof="0" err="1">
                <a:ln>
                  <a:noFill/>
                </a:ln>
                <a:solidFill>
                  <a:schemeClr val="tx2"/>
                </a:solidFill>
                <a:effectLst/>
                <a:uLnTx/>
                <a:uFillTx/>
                <a:latin typeface="Arial"/>
                <a:ea typeface="+mn-ea"/>
                <a:cs typeface="Arial"/>
              </a:rPr>
              <a:t>fo</a:t>
            </a:r>
            <a:r>
              <a:rPr lang="en-GB" b="1">
                <a:solidFill>
                  <a:schemeClr val="tx2"/>
                </a:solidFill>
                <a:latin typeface="Arial"/>
                <a:cs typeface="Arial"/>
              </a:rPr>
              <a:t>r this activity</a:t>
            </a:r>
            <a:endParaRPr lang="en-GB" sz="1100" b="1" i="0" u="none" strike="noStrike" kern="1200" cap="none" spc="0" normalizeH="0" baseline="0" noProof="0">
              <a:ln>
                <a:noFill/>
              </a:ln>
              <a:solidFill>
                <a:schemeClr val="tx2"/>
              </a:solidFill>
              <a:effectLst/>
              <a:uLnTx/>
              <a:uFillTx/>
              <a:latin typeface="Arial" panose="020B0604020202020204" pitchFamily="34" charset="0"/>
              <a:cs typeface="Arial"/>
            </a:endParaRPr>
          </a:p>
        </p:txBody>
      </p:sp>
    </p:spTree>
    <p:extLst>
      <p:ext uri="{BB962C8B-B14F-4D97-AF65-F5344CB8AC3E}">
        <p14:creationId xmlns:p14="http://schemas.microsoft.com/office/powerpoint/2010/main" val="277783460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1272201749"/>
              </p:ext>
            </p:extLst>
          </p:nvPr>
        </p:nvGraphicFramePr>
        <p:xfrm>
          <a:off x="422400" y="1299468"/>
          <a:ext cx="8961444" cy="4711588"/>
        </p:xfrm>
        <a:graphic>
          <a:graphicData uri="http://schemas.openxmlformats.org/drawingml/2006/table">
            <a:tbl>
              <a:tblPr firstRow="1" firstCol="1" bandRow="1">
                <a:tableStyleId>{B301B821-A1FF-4177-AEE7-76D212191A09}</a:tableStyleId>
              </a:tblPr>
              <a:tblGrid>
                <a:gridCol w="747675">
                  <a:extLst>
                    <a:ext uri="{9D8B030D-6E8A-4147-A177-3AD203B41FA5}">
                      <a16:colId xmlns:a16="http://schemas.microsoft.com/office/drawing/2014/main" val="1249902058"/>
                    </a:ext>
                  </a:extLst>
                </a:gridCol>
                <a:gridCol w="3676880">
                  <a:extLst>
                    <a:ext uri="{9D8B030D-6E8A-4147-A177-3AD203B41FA5}">
                      <a16:colId xmlns:a16="http://schemas.microsoft.com/office/drawing/2014/main" val="938744880"/>
                    </a:ext>
                  </a:extLst>
                </a:gridCol>
                <a:gridCol w="2362319">
                  <a:extLst>
                    <a:ext uri="{9D8B030D-6E8A-4147-A177-3AD203B41FA5}">
                      <a16:colId xmlns:a16="http://schemas.microsoft.com/office/drawing/2014/main" val="1250547073"/>
                    </a:ext>
                  </a:extLst>
                </a:gridCol>
                <a:gridCol w="2174570">
                  <a:extLst>
                    <a:ext uri="{9D8B030D-6E8A-4147-A177-3AD203B41FA5}">
                      <a16:colId xmlns:a16="http://schemas.microsoft.com/office/drawing/2014/main" val="3984908602"/>
                    </a:ext>
                  </a:extLst>
                </a:gridCol>
              </a:tblGrid>
              <a:tr h="91796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endParaRPr lang="en-US" sz="24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n-US" sz="2400">
                          <a:effectLst/>
                        </a:rPr>
                        <a:t>Step</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Location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400">
                          <a:effectLst/>
                        </a:rPr>
                        <a:t>Duration </a:t>
                      </a:r>
                    </a:p>
                  </a:txBody>
                  <a:tcPr marL="68580" marR="68580" marT="0" marB="0" anchor="ctr"/>
                </a:tc>
                <a:extLst>
                  <a:ext uri="{0D108BD9-81ED-4DB2-BD59-A6C34878D82A}">
                    <a16:rowId xmlns:a16="http://schemas.microsoft.com/office/drawing/2014/main" val="4000264268"/>
                  </a:ext>
                </a:extLst>
              </a:tr>
              <a:tr h="64369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rPr>
                        <a:t>Overview of the activity</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Plenary</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rPr>
                        <a:t>Brief personal introductions + outbreak selection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~10 min</a:t>
                      </a:r>
                    </a:p>
                  </a:txBody>
                  <a:tcPr marL="68580" marR="68580" marT="0" marB="0" anchor="ctr"/>
                </a:tc>
                <a:extLst>
                  <a:ext uri="{0D108BD9-81ED-4DB2-BD59-A6C34878D82A}">
                    <a16:rowId xmlns:a16="http://schemas.microsoft.com/office/drawing/2014/main" val="641549739"/>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rPr>
                        <a:t>Fill in timeliness data in ‘7-1-7 Event Review Slide Template’</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rPr>
                        <a:t>~20 min</a:t>
                      </a:r>
                    </a:p>
                  </a:txBody>
                  <a:tcPr marL="68580" marR="68580" marT="0" marB="0" anchor="ctr">
                    <a:solidFill>
                      <a:schemeClr val="bg2"/>
                    </a:solidFill>
                  </a:tcPr>
                </a:tc>
                <a:extLst>
                  <a:ext uri="{0D108BD9-81ED-4DB2-BD59-A6C34878D82A}">
                    <a16:rowId xmlns:a16="http://schemas.microsoft.com/office/drawing/2014/main" val="577595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Identify bottlenecks and enablers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rPr>
                        <a:t>Small group</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~30 min</a:t>
                      </a:r>
                    </a:p>
                  </a:txBody>
                  <a:tcPr marL="68580" marR="68580" marT="0" marB="0" anchor="ctr"/>
                </a:tc>
                <a:extLst>
                  <a:ext uri="{0D108BD9-81ED-4DB2-BD59-A6C34878D82A}">
                    <a16:rowId xmlns:a16="http://schemas.microsoft.com/office/drawing/2014/main" val="83718832"/>
                  </a:ext>
                </a:extLst>
              </a:tr>
              <a:tr h="787482">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l">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Determine immediate and longer-term actions</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n-US" sz="200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rPr>
                        <a:t>Small group</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n-US" sz="2000">
                          <a:solidFill>
                            <a:srgbClr val="384D56"/>
                          </a:solidFill>
                          <a:effectLst/>
                          <a:latin typeface="Arial" panose="020B0604020202020204" pitchFamily="34" charset="0"/>
                          <a:cs typeface="Arial" panose="020B0604020202020204" pitchFamily="34" charset="0"/>
                        </a:rPr>
                        <a:t>~30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Agenda</a:t>
            </a:r>
            <a:endParaRPr lang="en-US"/>
          </a:p>
        </p:txBody>
      </p:sp>
      <p:sp>
        <p:nvSpPr>
          <p:cNvPr id="2" name="Right Brace 1">
            <a:extLst>
              <a:ext uri="{FF2B5EF4-FFF2-40B4-BE49-F238E27FC236}">
                <a16:creationId xmlns:a16="http://schemas.microsoft.com/office/drawing/2014/main" id="{058A54E7-E979-72D1-D0AD-C978342F6EF3}"/>
              </a:ext>
            </a:extLst>
          </p:cNvPr>
          <p:cNvSpPr/>
          <p:nvPr/>
        </p:nvSpPr>
        <p:spPr>
          <a:xfrm>
            <a:off x="9541785" y="3805071"/>
            <a:ext cx="614596" cy="2113613"/>
          </a:xfrm>
          <a:prstGeom prst="rightBrace">
            <a:avLst>
              <a:gd name="adj1" fmla="val 58000"/>
              <a:gd name="adj2" fmla="val 50709"/>
            </a:avLst>
          </a:prstGeom>
          <a:ln w="2857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TextBox 4">
            <a:extLst>
              <a:ext uri="{FF2B5EF4-FFF2-40B4-BE49-F238E27FC236}">
                <a16:creationId xmlns:a16="http://schemas.microsoft.com/office/drawing/2014/main" id="{7ACFB7E3-7A0E-21A2-8AF7-77DD295ACC32}"/>
              </a:ext>
            </a:extLst>
          </p:cNvPr>
          <p:cNvSpPr txBox="1"/>
          <p:nvPr/>
        </p:nvSpPr>
        <p:spPr>
          <a:xfrm>
            <a:off x="10253916" y="4442168"/>
            <a:ext cx="1515685" cy="1124026"/>
          </a:xfrm>
          <a:prstGeom prst="rect">
            <a:avLst/>
          </a:prstGeom>
          <a:noFill/>
        </p:spPr>
        <p:txBody>
          <a:bodyPr wrap="square">
            <a:spAutoFit/>
          </a:bodyPr>
          <a:lstStyle/>
          <a:p>
            <a:pPr marL="0" marR="0" algn="l">
              <a:lnSpc>
                <a:spcPct val="115000"/>
              </a:lnSpc>
              <a:spcBef>
                <a:spcPts val="0"/>
              </a:spcBef>
              <a:spcAft>
                <a:spcPts val="100"/>
              </a:spcAft>
            </a:pPr>
            <a:r>
              <a:rPr lang="en-US" sz="2000" b="1">
                <a:solidFill>
                  <a:schemeClr val="tx2"/>
                </a:solidFill>
                <a:effectLst/>
                <a:latin typeface="Arial" panose="020B0604020202020204" pitchFamily="34" charset="0"/>
                <a:cs typeface="Arial" panose="020B0604020202020204" pitchFamily="34" charset="0"/>
              </a:rPr>
              <a:t>And a 15-minute break</a:t>
            </a:r>
          </a:p>
        </p:txBody>
      </p:sp>
    </p:spTree>
    <p:extLst>
      <p:ext uri="{BB962C8B-B14F-4D97-AF65-F5344CB8AC3E}">
        <p14:creationId xmlns:p14="http://schemas.microsoft.com/office/powerpoint/2010/main" val="274037019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789832"/>
            <a:ext cx="5157787" cy="823912"/>
          </a:xfrm>
        </p:spPr>
        <p:txBody>
          <a:bodyPr/>
          <a:lstStyle/>
          <a:p>
            <a:r>
              <a:rPr lang="en-US">
                <a:latin typeface="Arial"/>
                <a:cs typeface="Arial"/>
              </a:rPr>
              <a:t>Participant Guide</a:t>
            </a:r>
            <a:endParaRPr lang="en-US"/>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49313" y="1713758"/>
            <a:ext cx="4395958" cy="823912"/>
          </a:xfrm>
        </p:spPr>
        <p:txBody>
          <a:bodyPr vert="horz" lIns="91440" tIns="45720" rIns="91440" bIns="45720" rtlCol="0" anchor="t">
            <a:noAutofit/>
          </a:bodyPr>
          <a:lstStyle/>
          <a:p>
            <a:pPr marL="0" indent="0">
              <a:buNone/>
            </a:pPr>
            <a:r>
              <a:rPr lang="en-US" sz="1800">
                <a:solidFill>
                  <a:schemeClr val="tx1"/>
                </a:solidFill>
                <a:latin typeface="Arial"/>
                <a:cs typeface="Arial"/>
              </a:rPr>
              <a:t>Provides instructions for each part of the activity</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defRPr/>
            </a:pPr>
            <a:r>
              <a:rPr lang="en-US">
                <a:latin typeface="Arial"/>
                <a:cs typeface="Arial"/>
              </a:rPr>
              <a:t>7-1-7 Event Review Slide Template</a:t>
            </a:r>
            <a:endParaRPr kumimoji="0" lang="en-US" sz="24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0" i="0" u="none" strike="noStrike" kern="1200" cap="none" spc="0" normalizeH="0" baseline="0" noProof="0">
                <a:ln>
                  <a:noFill/>
                </a:ln>
                <a:solidFill>
                  <a:schemeClr val="tx1"/>
                </a:solidFill>
                <a:effectLst/>
                <a:uLnTx/>
                <a:uFillTx/>
                <a:latin typeface="Arial"/>
                <a:cs typeface="Arial"/>
              </a:rPr>
              <a:t>Core tool to present 7-1-7 outbreak data to stakeholders</a:t>
            </a:r>
            <a:endParaRPr lang="en-US" sz="1800" b="0" i="0" u="none" strike="noStrike" kern="1200" cap="none" spc="0" normalizeH="0" baseline="0" noProof="0">
              <a:ln>
                <a:noFill/>
              </a:ln>
              <a:solidFill>
                <a:schemeClr val="tx1"/>
              </a:solidFill>
              <a:effectLst/>
              <a:uLnTx/>
              <a:uFillTx/>
              <a:latin typeface="Arial"/>
              <a:cs typeface="Arial"/>
            </a:endParaRP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n-US"/>
              <a:t>Materials for participants</a:t>
            </a:r>
          </a:p>
        </p:txBody>
      </p:sp>
      <p:pic>
        <p:nvPicPr>
          <p:cNvPr id="7" name="Picture 6">
            <a:extLst>
              <a:ext uri="{FF2B5EF4-FFF2-40B4-BE49-F238E27FC236}">
                <a16:creationId xmlns:a16="http://schemas.microsoft.com/office/drawing/2014/main" id="{2923EBC3-9F58-F859-262B-F35CB3AAE96C}"/>
              </a:ext>
            </a:extLst>
          </p:cNvPr>
          <p:cNvPicPr>
            <a:picLocks noChangeAspect="1"/>
          </p:cNvPicPr>
          <p:nvPr/>
        </p:nvPicPr>
        <p:blipFill>
          <a:blip r:embed="rId3"/>
          <a:stretch>
            <a:fillRect/>
          </a:stretch>
        </p:blipFill>
        <p:spPr>
          <a:xfrm>
            <a:off x="1315144" y="2452549"/>
            <a:ext cx="3361157" cy="3814551"/>
          </a:xfrm>
          <a:prstGeom prst="rect">
            <a:avLst/>
          </a:prstGeom>
          <a:ln w="12700">
            <a:solidFill>
              <a:schemeClr val="bg2"/>
            </a:solidFill>
          </a:ln>
        </p:spPr>
      </p:pic>
      <p:pic>
        <p:nvPicPr>
          <p:cNvPr id="8" name="Picture 7">
            <a:extLst>
              <a:ext uri="{FF2B5EF4-FFF2-40B4-BE49-F238E27FC236}">
                <a16:creationId xmlns:a16="http://schemas.microsoft.com/office/drawing/2014/main" id="{85FCAAB7-C3EC-890D-9C09-262E5F50D66E}"/>
              </a:ext>
            </a:extLst>
          </p:cNvPr>
          <p:cNvPicPr>
            <a:picLocks noChangeAspect="1"/>
          </p:cNvPicPr>
          <p:nvPr/>
        </p:nvPicPr>
        <p:blipFill>
          <a:blip r:embed="rId4"/>
          <a:stretch>
            <a:fillRect/>
          </a:stretch>
        </p:blipFill>
        <p:spPr>
          <a:xfrm>
            <a:off x="6376501" y="2549976"/>
            <a:ext cx="4572000" cy="2529191"/>
          </a:xfrm>
          <a:prstGeom prst="rect">
            <a:avLst/>
          </a:prstGeom>
          <a:ln w="12700">
            <a:solidFill>
              <a:schemeClr val="bg2"/>
            </a:solidFill>
          </a:ln>
        </p:spPr>
      </p:pic>
      <p:pic>
        <p:nvPicPr>
          <p:cNvPr id="9" name="Picture 8">
            <a:extLst>
              <a:ext uri="{FF2B5EF4-FFF2-40B4-BE49-F238E27FC236}">
                <a16:creationId xmlns:a16="http://schemas.microsoft.com/office/drawing/2014/main" id="{C8BE5C67-2BE7-2935-E4A5-9F29CB3A00AA}"/>
              </a:ext>
            </a:extLst>
          </p:cNvPr>
          <p:cNvPicPr>
            <a:picLocks noChangeAspect="1"/>
          </p:cNvPicPr>
          <p:nvPr/>
        </p:nvPicPr>
        <p:blipFill>
          <a:blip r:embed="rId5"/>
          <a:stretch>
            <a:fillRect/>
          </a:stretch>
        </p:blipFill>
        <p:spPr>
          <a:xfrm>
            <a:off x="7326403" y="3255699"/>
            <a:ext cx="4572000" cy="2461846"/>
          </a:xfrm>
          <a:prstGeom prst="rect">
            <a:avLst/>
          </a:prstGeom>
          <a:ln w="12700">
            <a:solidFill>
              <a:schemeClr val="bg2"/>
            </a:solidFill>
          </a:ln>
        </p:spPr>
      </p:pic>
    </p:spTree>
    <p:extLst>
      <p:ext uri="{BB962C8B-B14F-4D97-AF65-F5344CB8AC3E}">
        <p14:creationId xmlns:p14="http://schemas.microsoft.com/office/powerpoint/2010/main" val="220368269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550886" y="2288851"/>
            <a:ext cx="3467083" cy="2282808"/>
          </a:xfrm>
        </p:spPr>
        <p:txBody>
          <a:bodyPr anchor="ctr">
            <a:normAutofit/>
          </a:bodyPr>
          <a:lstStyle/>
          <a:p>
            <a:r>
              <a:rPr kumimoji="0" lang="en-US" sz="3200" b="1" i="0" u="none" strike="noStrike" kern="1200" cap="none" spc="0" normalizeH="0" baseline="0" noProof="0">
                <a:ln>
                  <a:noFill/>
                </a:ln>
                <a:solidFill>
                  <a:schemeClr val="accent1"/>
                </a:solidFill>
                <a:effectLst/>
                <a:uLnTx/>
                <a:uFillTx/>
                <a:latin typeface="Arial" panose="020B0604020202020204" pitchFamily="34" charset="0"/>
                <a:ea typeface="+mj-ea"/>
                <a:cs typeface="+mj-cs"/>
              </a:rPr>
              <a:t>General instructions</a:t>
            </a:r>
            <a:endParaRPr lang="en-US">
              <a:cs typeface="Arial" panose="020B0604020202020204" pitchFamily="34" charset="0"/>
            </a:endParaRP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65568" y="3437633"/>
            <a:ext cx="2300266"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Discuss the prompt in your group.</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47843"/>
            <a:ext cx="2300266"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rPr>
              <a:t>Document the responses.</a:t>
            </a:r>
          </a:p>
        </p:txBody>
      </p:sp>
      <p:sp>
        <p:nvSpPr>
          <p:cNvPr id="8" name="Oval 7">
            <a:extLst>
              <a:ext uri="{FF2B5EF4-FFF2-40B4-BE49-F238E27FC236}">
                <a16:creationId xmlns:a16="http://schemas.microsoft.com/office/drawing/2014/main" id="{4AEF9F46-E9A6-69A6-3557-EE1AC1431403}"/>
              </a:ext>
            </a:extLst>
          </p:cNvPr>
          <p:cNvSpPr/>
          <p:nvPr/>
        </p:nvSpPr>
        <p:spPr>
          <a:xfrm>
            <a:off x="5269298" y="1488154"/>
            <a:ext cx="818765" cy="818765"/>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282515" y="3440400"/>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kern="0">
                <a:solidFill>
                  <a:srgbClr val="FFFFFF"/>
                </a:solidFill>
                <a:latin typeface="Arial" panose="020B0604020202020204"/>
                <a:cs typeface="Arial"/>
              </a:rPr>
              <a:t>2</a:t>
            </a:r>
            <a:endParaRPr lang="en-US"/>
          </a:p>
        </p:txBody>
      </p:sp>
      <p:sp>
        <p:nvSpPr>
          <p:cNvPr id="5" name="Oval 4">
            <a:extLst>
              <a:ext uri="{FF2B5EF4-FFF2-40B4-BE49-F238E27FC236}">
                <a16:creationId xmlns:a16="http://schemas.microsoft.com/office/drawing/2014/main" id="{99FF434B-D4A7-0C8D-6E8D-02E91E04E175}"/>
              </a:ext>
            </a:extLst>
          </p:cNvPr>
          <p:cNvSpPr/>
          <p:nvPr/>
        </p:nvSpPr>
        <p:spPr>
          <a:xfrm>
            <a:off x="5233149" y="5068089"/>
            <a:ext cx="818765" cy="818765"/>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a:ln>
                  <a:noFill/>
                </a:ln>
                <a:solidFill>
                  <a:srgbClr val="FFFFFF"/>
                </a:solidFill>
                <a:effectLst/>
                <a:uLnTx/>
                <a:uFillTx/>
                <a:latin typeface="Arial" panose="020B0604020202020204"/>
                <a:ea typeface="+mn-ea"/>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382627" y="1664418"/>
            <a:ext cx="2283207" cy="1258023"/>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sz="2000">
                <a:solidFill>
                  <a:srgbClr val="000000"/>
                </a:solidFill>
                <a:latin typeface="Arial"/>
                <a:cs typeface="Arial"/>
              </a:rPr>
              <a:t>Read the instructions.</a:t>
            </a:r>
            <a:endParaRPr kumimoji="0" lang="en-US" sz="20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47818" y="3342472"/>
            <a:ext cx="1040789" cy="1000170"/>
          </a:xfrm>
          <a:prstGeom prst="rect">
            <a:avLst/>
          </a:prstGeom>
        </p:spPr>
      </p:pic>
      <p:pic>
        <p:nvPicPr>
          <p:cNvPr id="2" name="Picture 1">
            <a:extLst>
              <a:ext uri="{FF2B5EF4-FFF2-40B4-BE49-F238E27FC236}">
                <a16:creationId xmlns:a16="http://schemas.microsoft.com/office/drawing/2014/main" id="{FB804004-2634-39E0-63A9-C949B369A9EC}"/>
              </a:ext>
            </a:extLst>
          </p:cNvPr>
          <p:cNvPicPr>
            <a:picLocks noChangeAspect="1"/>
          </p:cNvPicPr>
          <p:nvPr/>
        </p:nvPicPr>
        <p:blipFill>
          <a:blip r:embed="rId5"/>
          <a:stretch>
            <a:fillRect/>
          </a:stretch>
        </p:blipFill>
        <p:spPr>
          <a:xfrm>
            <a:off x="8886353" y="1335940"/>
            <a:ext cx="1427219" cy="1619740"/>
          </a:xfrm>
          <a:prstGeom prst="rect">
            <a:avLst/>
          </a:prstGeom>
          <a:ln w="12700">
            <a:solidFill>
              <a:schemeClr val="bg2"/>
            </a:solidFill>
          </a:ln>
        </p:spPr>
      </p:pic>
      <p:pic>
        <p:nvPicPr>
          <p:cNvPr id="9" name="Picture 8">
            <a:extLst>
              <a:ext uri="{FF2B5EF4-FFF2-40B4-BE49-F238E27FC236}">
                <a16:creationId xmlns:a16="http://schemas.microsoft.com/office/drawing/2014/main" id="{5AFB5B34-8B6C-890A-5FCC-5DEDA50241A0}"/>
              </a:ext>
            </a:extLst>
          </p:cNvPr>
          <p:cNvPicPr>
            <a:picLocks noChangeAspect="1"/>
          </p:cNvPicPr>
          <p:nvPr/>
        </p:nvPicPr>
        <p:blipFill>
          <a:blip r:embed="rId6"/>
          <a:stretch>
            <a:fillRect/>
          </a:stretch>
        </p:blipFill>
        <p:spPr>
          <a:xfrm>
            <a:off x="8730114" y="5007597"/>
            <a:ext cx="2300266" cy="1272487"/>
          </a:xfrm>
          <a:prstGeom prst="rect">
            <a:avLst/>
          </a:prstGeom>
          <a:ln w="57150">
            <a:solidFill>
              <a:schemeClr val="bg2"/>
            </a:solidFill>
          </a:ln>
        </p:spPr>
      </p:pic>
      <p:sp>
        <p:nvSpPr>
          <p:cNvPr id="13" name="Content Placeholder 2">
            <a:extLst>
              <a:ext uri="{FF2B5EF4-FFF2-40B4-BE49-F238E27FC236}">
                <a16:creationId xmlns:a16="http://schemas.microsoft.com/office/drawing/2014/main" id="{A70F73DF-9BA7-E68A-E4AB-D43AFFAEC160}"/>
              </a:ext>
            </a:extLst>
          </p:cNvPr>
          <p:cNvSpPr txBox="1">
            <a:spLocks/>
          </p:cNvSpPr>
          <p:nvPr/>
        </p:nvSpPr>
        <p:spPr>
          <a:xfrm>
            <a:off x="4583284" y="405730"/>
            <a:ext cx="5250264" cy="68511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GB" sz="2400" b="1" i="0" u="none" strike="noStrike" kern="1200" cap="none" spc="0" normalizeH="0" baseline="0" noProof="0">
                <a:ln>
                  <a:noFill/>
                </a:ln>
                <a:solidFill>
                  <a:schemeClr val="tx2"/>
                </a:solidFill>
                <a:effectLst/>
                <a:uLnTx/>
                <a:uFillTx/>
                <a:latin typeface="Arial"/>
                <a:ea typeface="+mn-ea"/>
                <a:cs typeface="Arial"/>
              </a:rPr>
              <a:t>For each part of the activity…</a:t>
            </a:r>
            <a:br>
              <a:rPr lang="en-GB" sz="2400" b="1" i="0" u="none" strike="noStrike" kern="1200" cap="none" spc="0" normalizeH="0" baseline="0" noProof="0">
                <a:ln>
                  <a:noFill/>
                </a:ln>
                <a:solidFill>
                  <a:schemeClr val="tx2"/>
                </a:solidFill>
                <a:effectLst/>
                <a:uLnTx/>
                <a:uFillTx/>
                <a:latin typeface="Arial" panose="020B0604020202020204" pitchFamily="34" charset="0"/>
              </a:rPr>
            </a:br>
            <a:endParaRPr lang="en-GB" sz="1400" b="1" i="0" u="none" strike="noStrike" kern="1200" cap="none" spc="0" normalizeH="0" baseline="0" noProof="0">
              <a:ln>
                <a:noFill/>
              </a:ln>
              <a:solidFill>
                <a:schemeClr val="tx2"/>
              </a:solidFill>
              <a:effectLst/>
              <a:uLnTx/>
              <a:uFillTx/>
              <a:latin typeface="Arial" panose="020B0604020202020204" pitchFamily="34" charset="0"/>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3143106"/>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Comments xmlns="ca299543-0ab4-429f-8927-bf8e8716a0c2" xsi:nil="true"/>
    <TranslatedLang xmlns="ca299543-0ab4-429f-8927-bf8e8716a0c2" xsi:nil="true"/>
  </documentManagement>
</p:properties>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8C93BE0E-40CD-485C-BA9E-A46C80253FC2}">
  <ds:schemaRefs>
    <ds:schemaRef ds:uri="ca299543-0ab4-429f-8927-bf8e8716a0c2"/>
    <ds:schemaRef ds:uri="d27c8f07-e503-4122-80c5-e52ee84151d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71F4A09-1546-4EDA-A191-DAA6C9960091}">
  <ds:schemaRefs>
    <ds:schemaRef ds:uri="http://purl.org/dc/dcmitype/"/>
    <ds:schemaRef ds:uri="ca299543-0ab4-429f-8927-bf8e8716a0c2"/>
    <ds:schemaRef ds:uri="http://www.w3.org/XML/1998/namespace"/>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d27c8f07-e503-4122-80c5-e52ee84151d4"/>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717 Alliance 2</Template>
  <TotalTime>0</TotalTime>
  <Words>23439</Words>
  <Application>Microsoft Macintosh PowerPoint</Application>
  <PresentationFormat>Widescreen</PresentationFormat>
  <Paragraphs>1764</Paragraphs>
  <Slides>111</Slides>
  <Notes>111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111</vt:i4>
      </vt:variant>
    </vt:vector>
  </HeadingPairs>
  <TitlesOfParts>
    <vt:vector size="122" baseType="lpstr">
      <vt:lpstr>Aptos</vt:lpstr>
      <vt:lpstr>Arial</vt:lpstr>
      <vt:lpstr>Arial,Sans-Serif</vt:lpstr>
      <vt:lpstr>Calibri</vt:lpstr>
      <vt:lpstr>Helvetica</vt:lpstr>
      <vt:lpstr>Helvetica Neue</vt:lpstr>
      <vt:lpstr>InterVariable</vt:lpstr>
      <vt:lpstr>Public Sans</vt:lpstr>
      <vt:lpstr>Quattrocento Sans</vt:lpstr>
      <vt:lpstr>var( --e-global-typography-text-font-family )</vt:lpstr>
      <vt:lpstr>717 Alliance 2</vt:lpstr>
      <vt:lpstr>PowerPoint Presentation</vt:lpstr>
      <vt:lpstr>Housekeeping notes</vt:lpstr>
      <vt:lpstr>Icebreaker</vt:lpstr>
      <vt:lpstr>Overview of the  7-1-7 technical training series</vt:lpstr>
      <vt:lpstr> Workshop learning objectives</vt:lpstr>
      <vt:lpstr>PowerPoint Presentation</vt:lpstr>
      <vt:lpstr>This is an interactive, participatory workshop </vt:lpstr>
      <vt:lpstr>PowerPoint Presentation</vt:lpstr>
      <vt:lpstr>Parking lot </vt:lpstr>
      <vt:lpstr>Review the parking lot</vt:lpstr>
      <vt:lpstr>PowerPoint Presentation</vt:lpstr>
      <vt:lpstr>The 7-1-7 lifecycle</vt:lpstr>
      <vt:lpstr>PowerPoint Presentation</vt:lpstr>
      <vt:lpstr>Today’s activities</vt:lpstr>
      <vt:lpstr>Using 7-1-7 is simple and iterative</vt:lpstr>
      <vt:lpstr>PowerPoint Presentation</vt:lpstr>
      <vt:lpstr>PowerPoint Presentation</vt:lpstr>
      <vt:lpstr>PowerPoint Presentation</vt:lpstr>
      <vt:lpstr>PowerPoint Presentation</vt:lpstr>
      <vt:lpstr>PowerPoint Presentation</vt:lpstr>
      <vt:lpstr>Sudan Virus Disease Outbreak | Uganda | 2022</vt:lpstr>
      <vt:lpstr>PowerPoint Presentation</vt:lpstr>
      <vt:lpstr>PowerPoint Presentation</vt:lpstr>
      <vt:lpstr>PowerPoint Presentation</vt:lpstr>
      <vt:lpstr>Identifying 7-1-7 milestone dates</vt:lpstr>
      <vt:lpstr>PowerPoint Presentation</vt:lpstr>
      <vt:lpstr>Scenario set #1 </vt:lpstr>
      <vt:lpstr>Scenario set #1 </vt:lpstr>
      <vt:lpstr>Scenario set #2</vt:lpstr>
      <vt:lpstr>Scenario set #2 </vt:lpstr>
      <vt:lpstr>Scenario set #3</vt:lpstr>
      <vt:lpstr>Scenario set #3 </vt:lpstr>
      <vt:lpstr>Debrief</vt:lpstr>
      <vt:lpstr>PowerPoint Presentation</vt:lpstr>
      <vt:lpstr>15-minute break</vt:lpstr>
      <vt:lpstr>Using 7-1-7 is simple and iterative</vt:lpstr>
      <vt:lpstr>PowerPoint Presentation</vt:lpstr>
      <vt:lpstr>PowerPoint Presentation</vt:lpstr>
      <vt:lpstr>Sudan Virus Disease Outbreak | Uganda | 2022</vt:lpstr>
      <vt:lpstr>PowerPoint Presentation</vt:lpstr>
      <vt:lpstr>PowerPoint Presentation</vt:lpstr>
      <vt:lpstr>PowerPoint Presentation</vt:lpstr>
      <vt:lpstr>PowerPoint Presentation</vt:lpstr>
      <vt:lpstr>Is it a good bottleneck?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Identifying good bottlenecks: using the 5 why's approach</vt:lpstr>
      <vt:lpstr>PowerPoint Presentation</vt:lpstr>
      <vt:lpstr>Debrief</vt:lpstr>
      <vt:lpstr>Example: Specimen transport delay  </vt:lpstr>
      <vt:lpstr>PowerPoint Presentation</vt:lpstr>
      <vt:lpstr>PowerPoint Presentation</vt:lpstr>
      <vt:lpstr>Lunch  </vt:lpstr>
      <vt:lpstr>Icebreaker</vt:lpstr>
      <vt:lpstr>Parking lot </vt:lpstr>
      <vt:lpstr>Review the parking lot</vt:lpstr>
      <vt:lpstr>Using EARs and the 7-1-7 target is simple and iterative</vt:lpstr>
      <vt:lpstr>PowerPoint Presentation</vt:lpstr>
      <vt:lpstr>PowerPoint Presentation</vt:lpstr>
      <vt:lpstr>PowerPoint Presentation</vt:lpstr>
      <vt:lpstr>Is it a SMART corrective action?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Sudan Virus Disease Outbreak | Uganda | 2022</vt:lpstr>
      <vt:lpstr>PowerPoint Presentation</vt:lpstr>
      <vt:lpstr>Selection of immediate and longer-term actions</vt:lpstr>
      <vt:lpstr>PowerPoint Presentation</vt:lpstr>
      <vt:lpstr>Debrief</vt:lpstr>
      <vt:lpstr>PowerPoint Presentation</vt:lpstr>
      <vt:lpstr>PowerPoint Presentation</vt:lpstr>
      <vt:lpstr>PowerPoint Presentation</vt:lpstr>
      <vt:lpstr>PowerPoint Presentation</vt:lpstr>
      <vt:lpstr>Measles in the U.S.</vt:lpstr>
      <vt:lpstr>PowerPoint Presentation</vt:lpstr>
      <vt:lpstr>Applying 7-1-7 to your own data</vt:lpstr>
      <vt:lpstr>PowerPoint Presentation</vt:lpstr>
      <vt:lpstr>PowerPoint Presentation</vt:lpstr>
      <vt:lpstr>Materials for participants</vt:lpstr>
      <vt:lpstr>General instructions</vt:lpstr>
      <vt:lpstr>PowerPoint Presentation</vt:lpstr>
      <vt:lpstr>Small group discussion</vt:lpstr>
      <vt:lpstr>Discussion: 7-1-7 in your work</vt:lpstr>
      <vt:lpstr>Today’s wrap-up</vt:lpstr>
      <vt:lpstr> Workshop learning objectives</vt:lpstr>
      <vt:lpstr>Our resources</vt:lpstr>
      <vt:lpstr>Coming up over the next two days </vt:lpstr>
      <vt:lpstr>Closing remarks</vt:lpstr>
      <vt:lpstr>See you tomorrow!</vt:lpstr>
      <vt:lpstr>Supplemental slides</vt:lpstr>
      <vt:lpstr>Presenting 7-1-7 event data to stakeholders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1</cp:revision>
  <dcterms:created xsi:type="dcterms:W3CDTF">2023-01-09T02:59:24Z</dcterms:created>
  <dcterms:modified xsi:type="dcterms:W3CDTF">2025-05-22T19:30:21Z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ies>
</file>