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xml" ContentType="application/vnd.openxmlformats-officedocument.presentationml.tags+xml"/>
  <Override PartName="/ppt/notesSlides/notesSlide55.xml" ContentType="application/vnd.openxmlformats-officedocument.presentationml.notesSlide+xml"/>
  <Override PartName="/ppt/tags/tag2.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3983" r:id="rId6"/>
    <p:sldMasterId id="2147484012" r:id="rId7"/>
    <p:sldMasterId id="2147484046" r:id="rId8"/>
    <p:sldMasterId id="2147484095" r:id="rId9"/>
  </p:sldMasterIdLst>
  <p:notesMasterIdLst>
    <p:notesMasterId r:id="rId133"/>
  </p:notesMasterIdLst>
  <p:sldIdLst>
    <p:sldId id="2147480400" r:id="rId10"/>
    <p:sldId id="2147481445" r:id="rId11"/>
    <p:sldId id="2147481218" r:id="rId12"/>
    <p:sldId id="2147481462" r:id="rId13"/>
    <p:sldId id="2147481203" r:id="rId14"/>
    <p:sldId id="2147481427" r:id="rId15"/>
    <p:sldId id="2147481428" r:id="rId16"/>
    <p:sldId id="2147481429" r:id="rId17"/>
    <p:sldId id="2147481430" r:id="rId18"/>
    <p:sldId id="2147481408" r:id="rId19"/>
    <p:sldId id="2147481463" r:id="rId20"/>
    <p:sldId id="2147481446" r:id="rId21"/>
    <p:sldId id="2147481054" r:id="rId22"/>
    <p:sldId id="2147481260" r:id="rId23"/>
    <p:sldId id="2147481261" r:id="rId24"/>
    <p:sldId id="2147481265" r:id="rId25"/>
    <p:sldId id="2147480543" r:id="rId26"/>
    <p:sldId id="2147480546" r:id="rId27"/>
    <p:sldId id="2145705904" r:id="rId28"/>
    <p:sldId id="2147480542" r:id="rId29"/>
    <p:sldId id="2147480519" r:id="rId30"/>
    <p:sldId id="2147481431" r:id="rId31"/>
    <p:sldId id="2147481258" r:id="rId32"/>
    <p:sldId id="2145705787" r:id="rId33"/>
    <p:sldId id="2147481403" r:id="rId34"/>
    <p:sldId id="2147481404" r:id="rId35"/>
    <p:sldId id="2145705831" r:id="rId36"/>
    <p:sldId id="2147481406" r:id="rId37"/>
    <p:sldId id="2147480914" r:id="rId38"/>
    <p:sldId id="2145705835" r:id="rId39"/>
    <p:sldId id="2147481447" r:id="rId40"/>
    <p:sldId id="2145705813" r:id="rId41"/>
    <p:sldId id="2147481268" r:id="rId42"/>
    <p:sldId id="2145705817" r:id="rId43"/>
    <p:sldId id="2147481267" r:id="rId44"/>
    <p:sldId id="2147480987" r:id="rId45"/>
    <p:sldId id="2147481407" r:id="rId46"/>
    <p:sldId id="2147481114" r:id="rId47"/>
    <p:sldId id="2147480341" r:id="rId48"/>
    <p:sldId id="2147481465" r:id="rId49"/>
    <p:sldId id="2147481115" r:id="rId50"/>
    <p:sldId id="2147481116" r:id="rId51"/>
    <p:sldId id="2147481117" r:id="rId52"/>
    <p:sldId id="2147481118" r:id="rId53"/>
    <p:sldId id="2147481119" r:id="rId54"/>
    <p:sldId id="2147481120" r:id="rId55"/>
    <p:sldId id="2145706043" r:id="rId56"/>
    <p:sldId id="2147481466" r:id="rId57"/>
    <p:sldId id="2147481467" r:id="rId58"/>
    <p:sldId id="2147481362" r:id="rId59"/>
    <p:sldId id="2147481455" r:id="rId60"/>
    <p:sldId id="2147481440" r:id="rId61"/>
    <p:sldId id="2147481458" r:id="rId62"/>
    <p:sldId id="2147481471" r:id="rId63"/>
    <p:sldId id="2147480598" r:id="rId64"/>
    <p:sldId id="2147480565" r:id="rId65"/>
    <p:sldId id="2147481122" r:id="rId66"/>
    <p:sldId id="2147481125" r:id="rId67"/>
    <p:sldId id="2147481128" r:id="rId68"/>
    <p:sldId id="2147481127" r:id="rId69"/>
    <p:sldId id="2147481129" r:id="rId70"/>
    <p:sldId id="2147481130" r:id="rId71"/>
    <p:sldId id="2147481131" r:id="rId72"/>
    <p:sldId id="2147481132" r:id="rId73"/>
    <p:sldId id="2147481133" r:id="rId74"/>
    <p:sldId id="2147481126" r:id="rId75"/>
    <p:sldId id="2147481124" r:id="rId76"/>
    <p:sldId id="2147481397" r:id="rId77"/>
    <p:sldId id="2147481394" r:id="rId78"/>
    <p:sldId id="2147481456" r:id="rId79"/>
    <p:sldId id="2147480351" r:id="rId80"/>
    <p:sldId id="2145706129" r:id="rId81"/>
    <p:sldId id="2147481099" r:id="rId82"/>
    <p:sldId id="2145706137" r:id="rId83"/>
    <p:sldId id="2147481100" r:id="rId84"/>
    <p:sldId id="2147481101" r:id="rId85"/>
    <p:sldId id="2147480307" r:id="rId86"/>
    <p:sldId id="2147481102" r:id="rId87"/>
    <p:sldId id="2147481103" r:id="rId88"/>
    <p:sldId id="2147481104" r:id="rId89"/>
    <p:sldId id="2147481469" r:id="rId90"/>
    <p:sldId id="2145706326" r:id="rId91"/>
    <p:sldId id="2147480425" r:id="rId92"/>
    <p:sldId id="2147480656" r:id="rId93"/>
    <p:sldId id="2145705973" r:id="rId94"/>
    <p:sldId id="2147481402" r:id="rId95"/>
    <p:sldId id="2147480691" r:id="rId96"/>
    <p:sldId id="2147309668" r:id="rId97"/>
    <p:sldId id="2145705974" r:id="rId98"/>
    <p:sldId id="2147481388" r:id="rId99"/>
    <p:sldId id="2145706118" r:id="rId100"/>
    <p:sldId id="2147480672" r:id="rId101"/>
    <p:sldId id="2147481393" r:id="rId102"/>
    <p:sldId id="2147480667" r:id="rId103"/>
    <p:sldId id="2147481449" r:id="rId104"/>
    <p:sldId id="2145706119" r:id="rId105"/>
    <p:sldId id="2147481206" r:id="rId106"/>
    <p:sldId id="2145705957" r:id="rId107"/>
    <p:sldId id="2145705849" r:id="rId108"/>
    <p:sldId id="2147481434" r:id="rId109"/>
    <p:sldId id="2147481464" r:id="rId110"/>
    <p:sldId id="2147481470" r:id="rId111"/>
    <p:sldId id="2147481368" r:id="rId112"/>
    <p:sldId id="2147481454" r:id="rId113"/>
    <p:sldId id="2147481451" r:id="rId114"/>
    <p:sldId id="2147481460" r:id="rId115"/>
    <p:sldId id="2147481253" r:id="rId116"/>
    <p:sldId id="2147481254" r:id="rId117"/>
    <p:sldId id="2145705809" r:id="rId118"/>
    <p:sldId id="2147481255" r:id="rId119"/>
    <p:sldId id="2147481395" r:id="rId120"/>
    <p:sldId id="390" r:id="rId121"/>
    <p:sldId id="2147481257" r:id="rId122"/>
    <p:sldId id="2147481442" r:id="rId123"/>
    <p:sldId id="2147481409" r:id="rId124"/>
    <p:sldId id="2147481443" r:id="rId125"/>
    <p:sldId id="2147481444" r:id="rId126"/>
    <p:sldId id="2145705821" r:id="rId127"/>
    <p:sldId id="2145705815" r:id="rId128"/>
    <p:sldId id="322" r:id="rId129"/>
    <p:sldId id="323" r:id="rId130"/>
    <p:sldId id="324" r:id="rId131"/>
    <p:sldId id="325" r:id="rId1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learning objectives, and icebreaker" id="{CDF9D438-C8EA-8A42-9B34-E1EBE66B2E84}">
          <p14:sldIdLst>
            <p14:sldId id="2147480400"/>
            <p14:sldId id="2147481445"/>
            <p14:sldId id="2147481218"/>
            <p14:sldId id="2147481462"/>
            <p14:sldId id="2147481203"/>
            <p14:sldId id="2147481427"/>
            <p14:sldId id="2147481428"/>
            <p14:sldId id="2147481429"/>
            <p14:sldId id="2147481430"/>
            <p14:sldId id="2147481408"/>
            <p14:sldId id="2147481463"/>
            <p14:sldId id="2147481446"/>
            <p14:sldId id="2147481054"/>
          </p14:sldIdLst>
        </p14:section>
        <p14:section name="Introduction to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Break" id="{3EA4E4AA-1015-1D4F-9633-BF3E676BD0F0}">
          <p14:sldIdLst>
            <p14:sldId id="2147481407"/>
          </p14:sldIdLst>
        </p14:section>
        <p14:section name="Intro to group work" id="{B426AE03-E642-4E46-AA30-022637F6D7F4}">
          <p14:sldIdLst>
            <p14:sldId id="2147481114"/>
            <p14:sldId id="2147480341"/>
          </p14:sldIdLst>
        </p14:section>
        <p14:section name="7-1-7 Simulation Exercise (SimEx) slides" id="{6575F2A7-8857-DA43-95BF-8CC19AAD2404}">
          <p14:sldIdLst>
            <p14:sldId id="2147481465"/>
            <p14:sldId id="2147481115"/>
            <p14:sldId id="2147481116"/>
            <p14:sldId id="2147481117"/>
            <p14:sldId id="2147481118"/>
            <p14:sldId id="2147481119"/>
          </p14:sldIdLst>
        </p14:section>
        <p14:section name="SimEx plenary debrief" id="{4B7D290F-4D5D-E640-9F80-9DECEE314E05}">
          <p14:sldIdLst>
            <p14:sldId id="2147481120"/>
          </p14:sldIdLst>
        </p14:section>
        <p14:section name="Lunch" id="{87F4E8ED-ED25-0545-8DB8-464395E10AED}">
          <p14:sldIdLst>
            <p14:sldId id="2145706043"/>
          </p14:sldIdLst>
        </p14:section>
        <p14:section name="Afternoon icebreaker" id="{7FF07BD6-F027-1B48-BAF6-EBAA3F1EA269}">
          <p14:sldIdLst>
            <p14:sldId id="2147481466"/>
          </p14:sldIdLst>
        </p14:section>
        <p14:section name="Parking lot / Q&amp;A" id="{35433E07-98DA-B444-81FF-AE0566142ABE}">
          <p14:sldIdLst>
            <p14:sldId id="2147481467"/>
            <p14:sldId id="2147481362"/>
            <p14:sldId id="2147481455"/>
          </p14:sldIdLst>
        </p14:section>
        <p14:section name="Group discussion (or workshop-specific presentation) #1" id="{E2527729-9A4E-6546-8F68-BE5D105A8192}">
          <p14:sldIdLst>
            <p14:sldId id="2147481440"/>
            <p14:sldId id="2147481458"/>
          </p14:sldIdLst>
        </p14:section>
        <p14:section name="How 7-1-7 creates change"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7-1-7 Core principles activity"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Break" id="{04FFA800-A466-8243-A22B-3FBE941B2C36}">
          <p14:sldIdLst>
            <p14:sldId id="2147481469"/>
          </p14:sldIdLst>
        </p14:section>
        <p14:section name="Using 7-1-7 for single + multiple disease outbreak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7-1-7 and outbreaks in the news" id="{32CD29A4-2441-644B-A2CA-135E910DA11A}">
          <p14:sldIdLst>
            <p14:sldId id="2147481434"/>
            <p14:sldId id="2147481464"/>
          </p14:sldIdLst>
        </p14:section>
        <p14:section name="Parking lot / Q&amp;A" id="{13620998-818E-DA40-AAF0-06152F9A2CC3}">
          <p14:sldIdLst>
            <p14:sldId id="2147481470"/>
            <p14:sldId id="2147481368"/>
            <p14:sldId id="2147481454"/>
          </p14:sldIdLst>
        </p14:section>
        <p14:section name="Group discussion" id="{EFA7C81C-7772-614B-9F9D-FC8F83B1361A}">
          <p14:sldIdLst>
            <p14:sldId id="2147481451"/>
            <p14:sldId id="2147481460"/>
          </p14:sldIdLst>
        </p14:section>
        <p14:section name="Introduction to the 7-1-7 Alliance" id="{0C751E3F-73C6-064B-AFCF-EF94EA775120}">
          <p14:sldIdLst>
            <p14:sldId id="2147481253"/>
            <p14:sldId id="2147481254"/>
            <p14:sldId id="2145705809"/>
            <p14:sldId id="2147481255"/>
            <p14:sldId id="2147481395"/>
            <p14:sldId id="390"/>
            <p14:sldId id="2147481257"/>
          </p14:sldIdLst>
        </p14:section>
        <p14:section name="Wrap-up and next steps" id="{44489C46-C638-B646-B8F8-C57711FB7609}">
          <p14:sldIdLst>
            <p14:sldId id="2147481442"/>
            <p14:sldId id="2147481409"/>
            <p14:sldId id="2147481443"/>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C8"/>
    <a:srgbClr val="F79736"/>
    <a:srgbClr val="000000"/>
    <a:srgbClr val="0192BC"/>
    <a:srgbClr val="ABA142"/>
    <a:srgbClr val="DA9932"/>
    <a:srgbClr val="B1A042"/>
    <a:srgbClr val="E18F5F"/>
    <a:srgbClr val="DC749F"/>
    <a:srgbClr val="2E2E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09E537-57ED-AD47-8F50-E0B6CD466A27}" v="1" dt="2025-03-04T17:27:57.5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63" Type="http://schemas.openxmlformats.org/officeDocument/2006/relationships/slide" Target="slides/slide54.xml"/><Relationship Id="rId84" Type="http://schemas.openxmlformats.org/officeDocument/2006/relationships/slide" Target="slides/slide75.xml"/><Relationship Id="rId138" Type="http://schemas.microsoft.com/office/2016/11/relationships/changesInfo" Target="changesInfos/changesInfo1.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slide" Target="slides/slide119.xml"/><Relationship Id="rId5" Type="http://schemas.openxmlformats.org/officeDocument/2006/relationships/slideMaster" Target="slideMasters/slideMaster2.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presProps" Target="presProps.xml"/><Relationship Id="rId139" Type="http://schemas.microsoft.com/office/2015/10/relationships/revisionInfo" Target="revisionInfo.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124" Type="http://schemas.openxmlformats.org/officeDocument/2006/relationships/slide" Target="slides/slide115.xml"/><Relationship Id="rId129" Type="http://schemas.openxmlformats.org/officeDocument/2006/relationships/slide" Target="slides/slide120.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4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4.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119" Type="http://schemas.openxmlformats.org/officeDocument/2006/relationships/slide" Target="slides/slide110.xml"/><Relationship Id="rId44" Type="http://schemas.openxmlformats.org/officeDocument/2006/relationships/slide" Target="slides/slide35.xml"/><Relationship Id="rId60" Type="http://schemas.openxmlformats.org/officeDocument/2006/relationships/slide" Target="slides/slide51.xml"/><Relationship Id="rId65" Type="http://schemas.openxmlformats.org/officeDocument/2006/relationships/slide" Target="slides/slide56.xml"/><Relationship Id="rId81" Type="http://schemas.openxmlformats.org/officeDocument/2006/relationships/slide" Target="slides/slide72.xml"/><Relationship Id="rId86" Type="http://schemas.openxmlformats.org/officeDocument/2006/relationships/slide" Target="slides/slide77.xml"/><Relationship Id="rId130" Type="http://schemas.openxmlformats.org/officeDocument/2006/relationships/slide" Target="slides/slide121.xml"/><Relationship Id="rId135" Type="http://schemas.openxmlformats.org/officeDocument/2006/relationships/viewProps" Target="viewProps.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7" Type="http://schemas.openxmlformats.org/officeDocument/2006/relationships/slideMaster" Target="slideMasters/slideMaster4.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theme" Target="theme/theme1.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3" Type="http://schemas.openxmlformats.org/officeDocument/2006/relationships/customXml" Target="../customXml/item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7.xml"/><Relationship Id="rId47" Type="http://schemas.openxmlformats.org/officeDocument/2006/relationships/slide" Target="slides/slide38.xml"/><Relationship Id="rId68" Type="http://schemas.openxmlformats.org/officeDocument/2006/relationships/slide" Target="slides/slide59.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yn Bradburn" userId="S::cbradburn@rtsl.org::fbf6e58d-f431-4c1d-a40b-11815d7b2a7a" providerId="AD" clId="Web-{6047F941-66D1-FD25-080D-89FA768A7A03}"/>
    <pc:docChg chg="modSld">
      <pc:chgData name="Caitlyn Bradburn" userId="S::cbradburn@rtsl.org::fbf6e58d-f431-4c1d-a40b-11815d7b2a7a" providerId="AD" clId="Web-{6047F941-66D1-FD25-080D-89FA768A7A03}" dt="2024-10-03T20:35:39.159" v="107" actId="20577"/>
      <pc:docMkLst>
        <pc:docMk/>
      </pc:docMkLst>
      <pc:sldChg chg="addSp modSp">
        <pc:chgData name="Caitlyn Bradburn" userId="S::cbradburn@rtsl.org::fbf6e58d-f431-4c1d-a40b-11815d7b2a7a" providerId="AD" clId="Web-{6047F941-66D1-FD25-080D-89FA768A7A03}" dt="2024-10-03T20:35:39.159" v="107" actId="20577"/>
        <pc:sldMkLst>
          <pc:docMk/>
          <pc:sldMk cId="1721611785" sldId="2145705835"/>
        </pc:sldMkLst>
      </pc:sldChg>
    </pc:docChg>
  </pc:docChgLst>
  <pc:docChgLst>
    <pc:chgData name="pxi6@cdc.gov" userId="S::urn:spo:guest#pxi6@cdc.gov::" providerId="AD" clId="Web-{9C78213C-0BD8-8EF4-7D8D-2DD96CD0C8BA}"/>
    <pc:docChg chg="modSld">
      <pc:chgData name="pxi6@cdc.gov" userId="S::urn:spo:guest#pxi6@cdc.gov::" providerId="AD" clId="Web-{9C78213C-0BD8-8EF4-7D8D-2DD96CD0C8BA}" dt="2024-08-18T14:25:19.695" v="21"/>
      <pc:docMkLst>
        <pc:docMk/>
      </pc:docMkLst>
      <pc:sldChg chg="addSp delSp modSp">
        <pc:chgData name="pxi6@cdc.gov" userId="S::urn:spo:guest#pxi6@cdc.gov::" providerId="AD" clId="Web-{9C78213C-0BD8-8EF4-7D8D-2DD96CD0C8BA}" dt="2024-08-18T14:25:19.695" v="21"/>
        <pc:sldMkLst>
          <pc:docMk/>
          <pc:sldMk cId="420891057" sldId="2147481205"/>
        </pc:sldMkLst>
      </pc:sldChg>
    </pc:docChg>
  </pc:docChgLst>
  <pc:docChgLst>
    <pc:chgData name="Caitlyn Bradburn" userId="S::cbradburn@rtsl.org::fbf6e58d-f431-4c1d-a40b-11815d7b2a7a" providerId="AD" clId="Web-{3FDC1F11-A9E9-1871-D359-63C5C0A96B51}"/>
    <pc:docChg chg="modSld">
      <pc:chgData name="Caitlyn Bradburn" userId="S::cbradburn@rtsl.org::fbf6e58d-f431-4c1d-a40b-11815d7b2a7a" providerId="AD" clId="Web-{3FDC1F11-A9E9-1871-D359-63C5C0A96B51}" dt="2024-10-07T19:42:56.179" v="24" actId="20577"/>
      <pc:docMkLst>
        <pc:docMk/>
      </pc:docMkLst>
      <pc:sldChg chg="addSp modSp">
        <pc:chgData name="Caitlyn Bradburn" userId="S::cbradburn@rtsl.org::fbf6e58d-f431-4c1d-a40b-11815d7b2a7a" providerId="AD" clId="Web-{3FDC1F11-A9E9-1871-D359-63C5C0A96B51}" dt="2024-10-07T19:42:56.179" v="24" actId="20577"/>
        <pc:sldMkLst>
          <pc:docMk/>
          <pc:sldMk cId="3135837286" sldId="2145706326"/>
        </pc:sldMkLst>
      </pc:sldChg>
    </pc:docChg>
  </pc:docChgLst>
  <pc:docChgLst>
    <pc:chgData name="Shefali Oza" userId="S::soza@rtsl.org::b6d86925-c367-4057-9a73-a9633078c5cb" providerId="AD" clId="Web-{59850796-1FFF-236B-2ECA-C884DAECDDF6}"/>
    <pc:docChg chg="modSld">
      <pc:chgData name="Shefali Oza" userId="S::soza@rtsl.org::b6d86925-c367-4057-9a73-a9633078c5cb" providerId="AD" clId="Web-{59850796-1FFF-236B-2ECA-C884DAECDDF6}" dt="2025-02-07T15:52:15.755" v="878"/>
      <pc:docMkLst>
        <pc:docMk/>
      </pc:docMkLst>
      <pc:sldChg chg="modSp modNotes">
        <pc:chgData name="Shefali Oza" userId="S::soza@rtsl.org::b6d86925-c367-4057-9a73-a9633078c5cb" providerId="AD" clId="Web-{59850796-1FFF-236B-2ECA-C884DAECDDF6}" dt="2025-02-07T15:49:49.722" v="513"/>
        <pc:sldMkLst>
          <pc:docMk/>
          <pc:sldMk cId="3133819496" sldId="2145706137"/>
        </pc:sldMkLst>
        <pc:spChg chg="mod">
          <ac:chgData name="Shefali Oza" userId="S::soza@rtsl.org::b6d86925-c367-4057-9a73-a9633078c5cb" providerId="AD" clId="Web-{59850796-1FFF-236B-2ECA-C884DAECDDF6}" dt="2025-02-07T15:44:40.077" v="27" actId="14100"/>
          <ac:spMkLst>
            <pc:docMk/>
            <pc:sldMk cId="3133819496" sldId="2145706137"/>
            <ac:spMk id="3" creationId="{1D1D2763-6C3F-88B1-9472-67AE0C8526B9}"/>
          </ac:spMkLst>
        </pc:spChg>
        <pc:spChg chg="mod">
          <ac:chgData name="Shefali Oza" userId="S::soza@rtsl.org::b6d86925-c367-4057-9a73-a9633078c5cb" providerId="AD" clId="Web-{59850796-1FFF-236B-2ECA-C884DAECDDF6}" dt="2025-02-07T15:44:44.046" v="28" actId="14100"/>
          <ac:spMkLst>
            <pc:docMk/>
            <pc:sldMk cId="3133819496" sldId="2145706137"/>
            <ac:spMk id="4" creationId="{AA1FEFFE-D025-2736-5612-EF9DC9F45483}"/>
          </ac:spMkLst>
        </pc:spChg>
        <pc:spChg chg="mod">
          <ac:chgData name="Shefali Oza" userId="S::soza@rtsl.org::b6d86925-c367-4057-9a73-a9633078c5cb" providerId="AD" clId="Web-{59850796-1FFF-236B-2ECA-C884DAECDDF6}" dt="2025-02-07T15:46:42.078" v="30" actId="20577"/>
          <ac:spMkLst>
            <pc:docMk/>
            <pc:sldMk cId="3133819496" sldId="2145706137"/>
            <ac:spMk id="5" creationId="{9E3CFA37-52C0-D6AC-7E72-5A59F709C092}"/>
          </ac:spMkLst>
        </pc:spChg>
      </pc:sldChg>
      <pc:sldChg chg="modNotes">
        <pc:chgData name="Shefali Oza" userId="S::soza@rtsl.org::b6d86925-c367-4057-9a73-a9633078c5cb" providerId="AD" clId="Web-{59850796-1FFF-236B-2ECA-C884DAECDDF6}" dt="2025-02-07T15:52:15.755" v="878"/>
        <pc:sldMkLst>
          <pc:docMk/>
          <pc:sldMk cId="367152968" sldId="2147481099"/>
        </pc:sldMkLst>
      </pc:sldChg>
      <pc:sldChg chg="modNotes">
        <pc:chgData name="Shefali Oza" userId="S::soza@rtsl.org::b6d86925-c367-4057-9a73-a9633078c5cb" providerId="AD" clId="Web-{59850796-1FFF-236B-2ECA-C884DAECDDF6}" dt="2025-02-07T15:52:00.708" v="876"/>
        <pc:sldMkLst>
          <pc:docMk/>
          <pc:sldMk cId="1859634047" sldId="2147481434"/>
        </pc:sldMkLst>
      </pc:sldChg>
      <pc:sldChg chg="modNotes">
        <pc:chgData name="Shefali Oza" userId="S::soza@rtsl.org::b6d86925-c367-4057-9a73-a9633078c5cb" providerId="AD" clId="Web-{59850796-1FFF-236B-2ECA-C884DAECDDF6}" dt="2025-02-07T15:51:40.317" v="805"/>
        <pc:sldMkLst>
          <pc:docMk/>
          <pc:sldMk cId="2545578653" sldId="2147481460"/>
        </pc:sldMkLst>
      </pc:sldChg>
    </pc:docChg>
  </pc:docChgLst>
  <pc:docChgLst>
    <pc:chgData name="Shefali Oza" userId="S::soza@rtsl.org::b6d86925-c367-4057-9a73-a9633078c5cb" providerId="AD" clId="Web-{4D73242D-5558-F644-15D2-32A6984391E8}"/>
    <pc:docChg chg="modSld">
      <pc:chgData name="Shefali Oza" userId="S::soza@rtsl.org::b6d86925-c367-4057-9a73-a9633078c5cb" providerId="AD" clId="Web-{4D73242D-5558-F644-15D2-32A6984391E8}" dt="2024-09-06T18:27:55.909" v="2" actId="20577"/>
      <pc:docMkLst>
        <pc:docMk/>
      </pc:docMkLst>
      <pc:sldChg chg="modSp">
        <pc:chgData name="Shefali Oza" userId="S::soza@rtsl.org::b6d86925-c367-4057-9a73-a9633078c5cb" providerId="AD" clId="Web-{4D73242D-5558-F644-15D2-32A6984391E8}" dt="2024-09-06T18:27:55.909" v="2" actId="20577"/>
        <pc:sldMkLst>
          <pc:docMk/>
          <pc:sldMk cId="3813543224" sldId="2147481090"/>
        </pc:sldMkLst>
      </pc:sldChg>
    </pc:docChg>
  </pc:docChgLst>
  <pc:docChgLst>
    <pc:chgData name="Mohammed Lamorde" userId="S::mlamorde@rtsl.org::811aea39-42ce-484b-8de4-43838b3df523" providerId="AD" clId="Web-{0DA2C892-2658-96EA-944E-272A83EF22D6}"/>
    <pc:docChg chg="sldOrd">
      <pc:chgData name="Mohammed Lamorde" userId="S::mlamorde@rtsl.org::811aea39-42ce-484b-8de4-43838b3df523" providerId="AD" clId="Web-{0DA2C892-2658-96EA-944E-272A83EF22D6}" dt="2025-02-10T11:21:03.002" v="0"/>
      <pc:docMkLst>
        <pc:docMk/>
      </pc:docMkLst>
      <pc:sldChg chg="ord">
        <pc:chgData name="Mohammed Lamorde" userId="S::mlamorde@rtsl.org::811aea39-42ce-484b-8de4-43838b3df523" providerId="AD" clId="Web-{0DA2C892-2658-96EA-944E-272A83EF22D6}" dt="2025-02-10T11:21:03.002" v="0"/>
        <pc:sldMkLst>
          <pc:docMk/>
          <pc:sldMk cId="1143194202" sldId="2147480667"/>
        </pc:sldMkLst>
      </pc:sldChg>
    </pc:docChg>
  </pc:docChgLst>
  <pc:docChgLst>
    <pc:chgData name="Marie Deveaux" userId="S::mdeveaux@rtsl.org::9fc0be8f-9df8-4ccb-8fb2-ba99b4811463" providerId="AD" clId="Web-{F2A0C5A5-97AA-6ECE-D024-19E70266554C}"/>
    <pc:docChg chg="modSld">
      <pc:chgData name="Marie Deveaux" userId="S::mdeveaux@rtsl.org::9fc0be8f-9df8-4ccb-8fb2-ba99b4811463" providerId="AD" clId="Web-{F2A0C5A5-97AA-6ECE-D024-19E70266554C}" dt="2025-02-07T20:51:08.884" v="54"/>
      <pc:docMkLst>
        <pc:docMk/>
      </pc:docMkLst>
      <pc:sldChg chg="modSp">
        <pc:chgData name="Marie Deveaux" userId="S::mdeveaux@rtsl.org::9fc0be8f-9df8-4ccb-8fb2-ba99b4811463" providerId="AD" clId="Web-{F2A0C5A5-97AA-6ECE-D024-19E70266554C}" dt="2025-02-07T20:49:18.431" v="33" actId="20577"/>
        <pc:sldMkLst>
          <pc:docMk/>
          <pc:sldMk cId="3133819496" sldId="2145706137"/>
        </pc:sldMkLst>
        <pc:spChg chg="mod">
          <ac:chgData name="Marie Deveaux" userId="S::mdeveaux@rtsl.org::9fc0be8f-9df8-4ccb-8fb2-ba99b4811463" providerId="AD" clId="Web-{F2A0C5A5-97AA-6ECE-D024-19E70266554C}" dt="2025-02-07T20:49:09.368" v="31" actId="1076"/>
          <ac:spMkLst>
            <pc:docMk/>
            <pc:sldMk cId="3133819496" sldId="2145706137"/>
            <ac:spMk id="3" creationId="{1D1D2763-6C3F-88B1-9472-67AE0C8526B9}"/>
          </ac:spMkLst>
        </pc:spChg>
        <pc:spChg chg="mod">
          <ac:chgData name="Marie Deveaux" userId="S::mdeveaux@rtsl.org::9fc0be8f-9df8-4ccb-8fb2-ba99b4811463" providerId="AD" clId="Web-{F2A0C5A5-97AA-6ECE-D024-19E70266554C}" dt="2025-02-07T20:49:04.759" v="30" actId="1076"/>
          <ac:spMkLst>
            <pc:docMk/>
            <pc:sldMk cId="3133819496" sldId="2145706137"/>
            <ac:spMk id="4" creationId="{AA1FEFFE-D025-2736-5612-EF9DC9F45483}"/>
          </ac:spMkLst>
        </pc:spChg>
        <pc:spChg chg="mod">
          <ac:chgData name="Marie Deveaux" userId="S::mdeveaux@rtsl.org::9fc0be8f-9df8-4ccb-8fb2-ba99b4811463" providerId="AD" clId="Web-{F2A0C5A5-97AA-6ECE-D024-19E70266554C}" dt="2025-02-07T20:49:18.431" v="33" actId="20577"/>
          <ac:spMkLst>
            <pc:docMk/>
            <pc:sldMk cId="3133819496" sldId="2145706137"/>
            <ac:spMk id="5" creationId="{9E3CFA37-52C0-D6AC-7E72-5A59F709C092}"/>
          </ac:spMkLst>
        </pc:spChg>
      </pc:sldChg>
      <pc:sldChg chg="modSp">
        <pc:chgData name="Marie Deveaux" userId="S::mdeveaux@rtsl.org::9fc0be8f-9df8-4ccb-8fb2-ba99b4811463" providerId="AD" clId="Web-{F2A0C5A5-97AA-6ECE-D024-19E70266554C}" dt="2025-02-07T20:51:08.884" v="54"/>
        <pc:sldMkLst>
          <pc:docMk/>
          <pc:sldMk cId="4219040155" sldId="2147480341"/>
        </pc:sldMkLst>
        <pc:graphicFrameChg chg="modGraphic">
          <ac:chgData name="Marie Deveaux" userId="S::mdeveaux@rtsl.org::9fc0be8f-9df8-4ccb-8fb2-ba99b4811463" providerId="AD" clId="Web-{F2A0C5A5-97AA-6ECE-D024-19E70266554C}" dt="2025-02-07T20:51:08.884" v="54"/>
          <ac:graphicFrameMkLst>
            <pc:docMk/>
            <pc:sldMk cId="4219040155" sldId="2147480341"/>
            <ac:graphicFrameMk id="16" creationId="{B3085478-AB1D-4B4C-3125-0A4807F196CD}"/>
          </ac:graphicFrameMkLst>
        </pc:graphicFrameChg>
        <pc:picChg chg="mod">
          <ac:chgData name="Marie Deveaux" userId="S::mdeveaux@rtsl.org::9fc0be8f-9df8-4ccb-8fb2-ba99b4811463" providerId="AD" clId="Web-{F2A0C5A5-97AA-6ECE-D024-19E70266554C}" dt="2025-02-07T20:51:06.228" v="53" actId="1076"/>
          <ac:picMkLst>
            <pc:docMk/>
            <pc:sldMk cId="4219040155" sldId="2147480341"/>
            <ac:picMk id="17" creationId="{4D84B716-5EBF-62E4-8B46-53B2BA89FD71}"/>
          </ac:picMkLst>
        </pc:picChg>
        <pc:picChg chg="mod">
          <ac:chgData name="Marie Deveaux" userId="S::mdeveaux@rtsl.org::9fc0be8f-9df8-4ccb-8fb2-ba99b4811463" providerId="AD" clId="Web-{F2A0C5A5-97AA-6ECE-D024-19E70266554C}" dt="2025-02-07T20:50:52.306" v="51" actId="1076"/>
          <ac:picMkLst>
            <pc:docMk/>
            <pc:sldMk cId="4219040155" sldId="2147480341"/>
            <ac:picMk id="18" creationId="{CFBA67FB-2EA4-DABC-A9C9-B160FF23E71B}"/>
          </ac:picMkLst>
        </pc:picChg>
        <pc:picChg chg="mod">
          <ac:chgData name="Marie Deveaux" userId="S::mdeveaux@rtsl.org::9fc0be8f-9df8-4ccb-8fb2-ba99b4811463" providerId="AD" clId="Web-{F2A0C5A5-97AA-6ECE-D024-19E70266554C}" dt="2025-02-07T20:50:40.071" v="48" actId="1076"/>
          <ac:picMkLst>
            <pc:docMk/>
            <pc:sldMk cId="4219040155" sldId="2147480341"/>
            <ac:picMk id="19" creationId="{286AB97D-3419-3F36-E090-EB5336734CFF}"/>
          </ac:picMkLst>
        </pc:picChg>
        <pc:picChg chg="mod">
          <ac:chgData name="Marie Deveaux" userId="S::mdeveaux@rtsl.org::9fc0be8f-9df8-4ccb-8fb2-ba99b4811463" providerId="AD" clId="Web-{F2A0C5A5-97AA-6ECE-D024-19E70266554C}" dt="2025-02-07T20:50:49.196" v="50" actId="1076"/>
          <ac:picMkLst>
            <pc:docMk/>
            <pc:sldMk cId="4219040155" sldId="2147480341"/>
            <ac:picMk id="22" creationId="{FDC91889-E63D-4EFC-4CC3-C7F10DD672B3}"/>
          </ac:picMkLst>
        </pc:picChg>
      </pc:sldChg>
      <pc:sldChg chg="modSp">
        <pc:chgData name="Marie Deveaux" userId="S::mdeveaux@rtsl.org::9fc0be8f-9df8-4ccb-8fb2-ba99b4811463" providerId="AD" clId="Web-{F2A0C5A5-97AA-6ECE-D024-19E70266554C}" dt="2025-02-07T20:35:41.790" v="0" actId="20577"/>
        <pc:sldMkLst>
          <pc:docMk/>
          <pc:sldMk cId="2520067028" sldId="2147481464"/>
        </pc:sldMkLst>
        <pc:spChg chg="mod">
          <ac:chgData name="Marie Deveaux" userId="S::mdeveaux@rtsl.org::9fc0be8f-9df8-4ccb-8fb2-ba99b4811463" providerId="AD" clId="Web-{F2A0C5A5-97AA-6ECE-D024-19E70266554C}" dt="2025-02-07T20:35:41.790" v="0" actId="20577"/>
          <ac:spMkLst>
            <pc:docMk/>
            <pc:sldMk cId="2520067028" sldId="2147481464"/>
            <ac:spMk id="4" creationId="{FAFDBF6F-C78C-5F42-541B-92DF022F8ABA}"/>
          </ac:spMkLst>
        </pc:spChg>
      </pc:sldChg>
    </pc:docChg>
  </pc:docChgLst>
  <pc:docChgLst>
    <pc:chgData name="pxi6@cdc.gov" userId="S::urn:spo:guest#pxi6@cdc.gov::" providerId="AD" clId="Web-{4ED068B7-4050-0085-7E77-5CFE4FC401BF}"/>
    <pc:docChg chg="addSld">
      <pc:chgData name="pxi6@cdc.gov" userId="S::urn:spo:guest#pxi6@cdc.gov::" providerId="AD" clId="Web-{4ED068B7-4050-0085-7E77-5CFE4FC401BF}" dt="2024-08-13T18:53:40.465" v="16"/>
      <pc:docMkLst>
        <pc:docMk/>
      </pc:docMkLst>
      <pc:sldChg chg="add">
        <pc:chgData name="pxi6@cdc.gov" userId="S::urn:spo:guest#pxi6@cdc.gov::" providerId="AD" clId="Web-{4ED068B7-4050-0085-7E77-5CFE4FC401BF}" dt="2024-08-13T18:53:40.356" v="11"/>
        <pc:sldMkLst>
          <pc:docMk/>
          <pc:sldMk cId="2290295521" sldId="257"/>
        </pc:sldMkLst>
      </pc:sldChg>
      <pc:sldChg chg="add">
        <pc:chgData name="pxi6@cdc.gov" userId="S::urn:spo:guest#pxi6@cdc.gov::" providerId="AD" clId="Web-{4ED068B7-4050-0085-7E77-5CFE4FC401BF}" dt="2024-08-13T18:53:40.387" v="12"/>
        <pc:sldMkLst>
          <pc:docMk/>
          <pc:sldMk cId="2768519110" sldId="762"/>
        </pc:sldMkLst>
      </pc:sldChg>
      <pc:sldChg chg="add">
        <pc:chgData name="pxi6@cdc.gov" userId="S::urn:spo:guest#pxi6@cdc.gov::" providerId="AD" clId="Web-{4ED068B7-4050-0085-7E77-5CFE4FC401BF}" dt="2024-08-13T18:48:41.255" v="0"/>
        <pc:sldMkLst>
          <pc:docMk/>
          <pc:sldMk cId="1818770098" sldId="773"/>
        </pc:sldMkLst>
      </pc:sldChg>
      <pc:sldChg chg="add">
        <pc:chgData name="pxi6@cdc.gov" userId="S::urn:spo:guest#pxi6@cdc.gov::" providerId="AD" clId="Web-{4ED068B7-4050-0085-7E77-5CFE4FC401BF}" dt="2024-08-13T18:53:40.403" v="13"/>
        <pc:sldMkLst>
          <pc:docMk/>
          <pc:sldMk cId="70317963" sldId="776"/>
        </pc:sldMkLst>
      </pc:sldChg>
      <pc:sldChg chg="add">
        <pc:chgData name="pxi6@cdc.gov" userId="S::urn:spo:guest#pxi6@cdc.gov::" providerId="AD" clId="Web-{4ED068B7-4050-0085-7E77-5CFE4FC401BF}" dt="2024-08-13T18:53:40.419" v="14"/>
        <pc:sldMkLst>
          <pc:docMk/>
          <pc:sldMk cId="4205740728" sldId="777"/>
        </pc:sldMkLst>
      </pc:sldChg>
      <pc:sldChg chg="add">
        <pc:chgData name="pxi6@cdc.gov" userId="S::urn:spo:guest#pxi6@cdc.gov::" providerId="AD" clId="Web-{4ED068B7-4050-0085-7E77-5CFE4FC401BF}" dt="2024-08-13T18:53:40.450" v="15"/>
        <pc:sldMkLst>
          <pc:docMk/>
          <pc:sldMk cId="1889124066" sldId="778"/>
        </pc:sldMkLst>
      </pc:sldChg>
      <pc:sldChg chg="add">
        <pc:chgData name="pxi6@cdc.gov" userId="S::urn:spo:guest#pxi6@cdc.gov::" providerId="AD" clId="Web-{4ED068B7-4050-0085-7E77-5CFE4FC401BF}" dt="2024-08-13T18:48:41.521" v="10"/>
        <pc:sldMkLst>
          <pc:docMk/>
          <pc:sldMk cId="3926757733" sldId="779"/>
        </pc:sldMkLst>
      </pc:sldChg>
      <pc:sldChg chg="add">
        <pc:chgData name="pxi6@cdc.gov" userId="S::urn:spo:guest#pxi6@cdc.gov::" providerId="AD" clId="Web-{4ED068B7-4050-0085-7E77-5CFE4FC401BF}" dt="2024-08-13T18:48:41.458" v="9"/>
        <pc:sldMkLst>
          <pc:docMk/>
          <pc:sldMk cId="2294098875" sldId="867"/>
        </pc:sldMkLst>
      </pc:sldChg>
      <pc:sldChg chg="add">
        <pc:chgData name="pxi6@cdc.gov" userId="S::urn:spo:guest#pxi6@cdc.gov::" providerId="AD" clId="Web-{4ED068B7-4050-0085-7E77-5CFE4FC401BF}" dt="2024-08-13T18:48:41.271" v="1"/>
        <pc:sldMkLst>
          <pc:docMk/>
          <pc:sldMk cId="1591699250" sldId="905"/>
        </pc:sldMkLst>
      </pc:sldChg>
      <pc:sldChg chg="add">
        <pc:chgData name="pxi6@cdc.gov" userId="S::urn:spo:guest#pxi6@cdc.gov::" providerId="AD" clId="Web-{4ED068B7-4050-0085-7E77-5CFE4FC401BF}" dt="2024-08-13T18:48:41.349" v="4"/>
        <pc:sldMkLst>
          <pc:docMk/>
          <pc:sldMk cId="1101862867" sldId="915"/>
        </pc:sldMkLst>
      </pc:sldChg>
      <pc:sldChg chg="add">
        <pc:chgData name="pxi6@cdc.gov" userId="S::urn:spo:guest#pxi6@cdc.gov::" providerId="AD" clId="Web-{4ED068B7-4050-0085-7E77-5CFE4FC401BF}" dt="2024-08-13T18:48:41.364" v="5"/>
        <pc:sldMkLst>
          <pc:docMk/>
          <pc:sldMk cId="2758384262" sldId="916"/>
        </pc:sldMkLst>
      </pc:sldChg>
      <pc:sldChg chg="add">
        <pc:chgData name="pxi6@cdc.gov" userId="S::urn:spo:guest#pxi6@cdc.gov::" providerId="AD" clId="Web-{4ED068B7-4050-0085-7E77-5CFE4FC401BF}" dt="2024-08-13T18:48:41.396" v="6"/>
        <pc:sldMkLst>
          <pc:docMk/>
          <pc:sldMk cId="964403722" sldId="917"/>
        </pc:sldMkLst>
      </pc:sldChg>
      <pc:sldChg chg="add">
        <pc:chgData name="pxi6@cdc.gov" userId="S::urn:spo:guest#pxi6@cdc.gov::" providerId="AD" clId="Web-{4ED068B7-4050-0085-7E77-5CFE4FC401BF}" dt="2024-08-13T18:48:41.411" v="7"/>
        <pc:sldMkLst>
          <pc:docMk/>
          <pc:sldMk cId="733659970" sldId="918"/>
        </pc:sldMkLst>
      </pc:sldChg>
      <pc:sldChg chg="add">
        <pc:chgData name="pxi6@cdc.gov" userId="S::urn:spo:guest#pxi6@cdc.gov::" providerId="AD" clId="Web-{4ED068B7-4050-0085-7E77-5CFE4FC401BF}" dt="2024-08-13T18:48:41.427" v="8"/>
        <pc:sldMkLst>
          <pc:docMk/>
          <pc:sldMk cId="3402122263" sldId="919"/>
        </pc:sldMkLst>
      </pc:sldChg>
      <pc:sldChg chg="add">
        <pc:chgData name="pxi6@cdc.gov" userId="S::urn:spo:guest#pxi6@cdc.gov::" providerId="AD" clId="Web-{4ED068B7-4050-0085-7E77-5CFE4FC401BF}" dt="2024-08-13T18:48:41.318" v="3"/>
        <pc:sldMkLst>
          <pc:docMk/>
          <pc:sldMk cId="3402684632" sldId="930"/>
        </pc:sldMkLst>
      </pc:sldChg>
      <pc:sldChg chg="add">
        <pc:chgData name="pxi6@cdc.gov" userId="S::urn:spo:guest#pxi6@cdc.gov::" providerId="AD" clId="Web-{4ED068B7-4050-0085-7E77-5CFE4FC401BF}" dt="2024-08-13T18:48:41.302" v="2"/>
        <pc:sldMkLst>
          <pc:docMk/>
          <pc:sldMk cId="1897227008" sldId="2147474569"/>
        </pc:sldMkLst>
      </pc:sldChg>
      <pc:sldChg chg="add">
        <pc:chgData name="pxi6@cdc.gov" userId="S::urn:spo:guest#pxi6@cdc.gov::" providerId="AD" clId="Web-{4ED068B7-4050-0085-7E77-5CFE4FC401BF}" dt="2024-08-13T18:53:40.465" v="16"/>
        <pc:sldMkLst>
          <pc:docMk/>
          <pc:sldMk cId="4281949950" sldId="2147481183"/>
        </pc:sldMkLst>
      </pc:sldChg>
      <pc:sldMasterChg chg="addSldLayout">
        <pc:chgData name="pxi6@cdc.gov" userId="S::urn:spo:guest#pxi6@cdc.gov::" providerId="AD" clId="Web-{4ED068B7-4050-0085-7E77-5CFE4FC401BF}" dt="2024-08-13T18:48:41.458" v="9"/>
        <pc:sldMasterMkLst>
          <pc:docMk/>
          <pc:sldMasterMk cId="3547282768" sldId="2147483717"/>
        </pc:sldMasterMkLst>
        <pc:sldLayoutChg chg="add">
          <pc:chgData name="pxi6@cdc.gov" userId="S::urn:spo:guest#pxi6@cdc.gov::" providerId="AD" clId="Web-{4ED068B7-4050-0085-7E77-5CFE4FC401BF}" dt="2024-08-13T18:48:41.458" v="9"/>
          <pc:sldLayoutMkLst>
            <pc:docMk/>
            <pc:sldMasterMk cId="3547282768" sldId="2147483717"/>
            <pc:sldLayoutMk cId="3996245666" sldId="2147484053"/>
          </pc:sldLayoutMkLst>
        </pc:sldLayoutChg>
      </pc:sldMasterChg>
    </pc:docChg>
  </pc:docChgLst>
  <pc:docChgLst>
    <pc:chgData name="ofi0@cdc.gov" userId="S::urn:spo:guest#ofi0@cdc.gov::" providerId="AD" clId="Web-{1713B272-AD8C-CC67-DEDC-5BC4AD2679C9}"/>
    <pc:docChg chg="modSld">
      <pc:chgData name="ofi0@cdc.gov" userId="S::urn:spo:guest#ofi0@cdc.gov::" providerId="AD" clId="Web-{1713B272-AD8C-CC67-DEDC-5BC4AD2679C9}" dt="2024-08-14T13:28:35.236" v="41" actId="1076"/>
      <pc:docMkLst>
        <pc:docMk/>
      </pc:docMkLst>
      <pc:sldChg chg="modSp">
        <pc:chgData name="ofi0@cdc.gov" userId="S::urn:spo:guest#ofi0@cdc.gov::" providerId="AD" clId="Web-{1713B272-AD8C-CC67-DEDC-5BC4AD2679C9}" dt="2024-08-14T13:27:45.923" v="39" actId="20577"/>
        <pc:sldMkLst>
          <pc:docMk/>
          <pc:sldMk cId="3266634995" sldId="256"/>
        </pc:sldMkLst>
      </pc:sldChg>
      <pc:sldChg chg="modSp">
        <pc:chgData name="ofi0@cdc.gov" userId="S::urn:spo:guest#ofi0@cdc.gov::" providerId="AD" clId="Web-{1713B272-AD8C-CC67-DEDC-5BC4AD2679C9}" dt="2024-08-14T13:27:59.470" v="40" actId="1076"/>
        <pc:sldMkLst>
          <pc:docMk/>
          <pc:sldMk cId="2587551107" sldId="2145705982"/>
        </pc:sldMkLst>
      </pc:sldChg>
      <pc:sldChg chg="modSp">
        <pc:chgData name="ofi0@cdc.gov" userId="S::urn:spo:guest#ofi0@cdc.gov::" providerId="AD" clId="Web-{1713B272-AD8C-CC67-DEDC-5BC4AD2679C9}" dt="2024-08-14T13:28:35.236" v="41" actId="1076"/>
        <pc:sldMkLst>
          <pc:docMk/>
          <pc:sldMk cId="1450479416" sldId="2147480339"/>
        </pc:sldMkLst>
      </pc:sldChg>
    </pc:docChg>
  </pc:docChgLst>
  <pc:docChgLst>
    <pc:chgData name="Shefali Oza" userId="b6d86925-c367-4057-9a73-a9633078c5cb" providerId="ADAL" clId="{7355B17E-D0B2-4A4A-9E4D-370FDD55016D}"/>
    <pc:docChg chg="undo custSel addSld modSld">
      <pc:chgData name="Shefali Oza" userId="b6d86925-c367-4057-9a73-a9633078c5cb" providerId="ADAL" clId="{7355B17E-D0B2-4A4A-9E4D-370FDD55016D}" dt="2025-02-26T13:26:54.024" v="1194" actId="20577"/>
      <pc:docMkLst>
        <pc:docMk/>
      </pc:docMkLst>
      <pc:sldChg chg="addSp delSp modSp add mod modNotesTx">
        <pc:chgData name="Shefali Oza" userId="b6d86925-c367-4057-9a73-a9633078c5cb" providerId="ADAL" clId="{7355B17E-D0B2-4A4A-9E4D-370FDD55016D}" dt="2025-02-26T11:34:46.643" v="1189"/>
        <pc:sldMkLst>
          <pc:docMk/>
          <pc:sldMk cId="2950782117" sldId="2145705831"/>
        </pc:sldMkLst>
        <pc:spChg chg="mod">
          <ac:chgData name="Shefali Oza" userId="b6d86925-c367-4057-9a73-a9633078c5cb" providerId="ADAL" clId="{7355B17E-D0B2-4A4A-9E4D-370FDD55016D}" dt="2025-02-26T01:17:59.765" v="523" actId="1076"/>
          <ac:spMkLst>
            <pc:docMk/>
            <pc:sldMk cId="2950782117" sldId="2145705831"/>
            <ac:spMk id="3" creationId="{F3983394-FDBD-2DB4-4686-3809CCDF8B86}"/>
          </ac:spMkLst>
        </pc:spChg>
        <pc:spChg chg="add mod">
          <ac:chgData name="Shefali Oza" userId="b6d86925-c367-4057-9a73-a9633078c5cb" providerId="ADAL" clId="{7355B17E-D0B2-4A4A-9E4D-370FDD55016D}" dt="2025-02-26T11:34:46.643" v="1189"/>
          <ac:spMkLst>
            <pc:docMk/>
            <pc:sldMk cId="2950782117" sldId="2145705831"/>
            <ac:spMk id="5" creationId="{77639E1D-9C6E-48FA-D47E-24CA36C520B3}"/>
          </ac:spMkLst>
        </pc:spChg>
        <pc:spChg chg="add mod">
          <ac:chgData name="Shefali Oza" userId="b6d86925-c367-4057-9a73-a9633078c5cb" providerId="ADAL" clId="{7355B17E-D0B2-4A4A-9E4D-370FDD55016D}" dt="2025-02-26T01:46:49.266" v="907" actId="5793"/>
          <ac:spMkLst>
            <pc:docMk/>
            <pc:sldMk cId="2950782117" sldId="2145705831"/>
            <ac:spMk id="7" creationId="{E2ACD33B-BA6E-ED4F-5E0C-DD5A6628F031}"/>
          </ac:spMkLst>
        </pc:spChg>
        <pc:spChg chg="add mod">
          <ac:chgData name="Shefali Oza" userId="b6d86925-c367-4057-9a73-a9633078c5cb" providerId="ADAL" clId="{7355B17E-D0B2-4A4A-9E4D-370FDD55016D}" dt="2025-02-26T01:58:03.244" v="1174" actId="20577"/>
          <ac:spMkLst>
            <pc:docMk/>
            <pc:sldMk cId="2950782117" sldId="2145705831"/>
            <ac:spMk id="10" creationId="{4D99FB18-6A8E-5CE9-007E-BEB09F3159D4}"/>
          </ac:spMkLst>
        </pc:spChg>
        <pc:picChg chg="mod">
          <ac:chgData name="Shefali Oza" userId="b6d86925-c367-4057-9a73-a9633078c5cb" providerId="ADAL" clId="{7355B17E-D0B2-4A4A-9E4D-370FDD55016D}" dt="2025-02-26T01:18:17.711" v="526" actId="1076"/>
          <ac:picMkLst>
            <pc:docMk/>
            <pc:sldMk cId="2950782117" sldId="2145705831"/>
            <ac:picMk id="6" creationId="{AEA9A87E-198E-CD20-AB50-F2C177D95496}"/>
          </ac:picMkLst>
        </pc:picChg>
      </pc:sldChg>
      <pc:sldChg chg="modNotesTx">
        <pc:chgData name="Shefali Oza" userId="b6d86925-c367-4057-9a73-a9633078c5cb" providerId="ADAL" clId="{7355B17E-D0B2-4A4A-9E4D-370FDD55016D}" dt="2025-02-25T23:58:22.927" v="248" actId="20577"/>
        <pc:sldMkLst>
          <pc:docMk/>
          <pc:sldMk cId="3277635913" sldId="2145706129"/>
        </pc:sldMkLst>
      </pc:sldChg>
      <pc:sldChg chg="modSp mod">
        <pc:chgData name="Shefali Oza" userId="b6d86925-c367-4057-9a73-a9633078c5cb" providerId="ADAL" clId="{7355B17E-D0B2-4A4A-9E4D-370FDD55016D}" dt="2025-02-26T00:01:23.941" v="357" actId="20577"/>
        <pc:sldMkLst>
          <pc:docMk/>
          <pc:sldMk cId="3133819496" sldId="2145706137"/>
        </pc:sldMkLst>
        <pc:spChg chg="mod">
          <ac:chgData name="Shefali Oza" userId="b6d86925-c367-4057-9a73-a9633078c5cb" providerId="ADAL" clId="{7355B17E-D0B2-4A4A-9E4D-370FDD55016D}" dt="2025-02-26T00:01:23.941" v="357" actId="20577"/>
          <ac:spMkLst>
            <pc:docMk/>
            <pc:sldMk cId="3133819496" sldId="2145706137"/>
            <ac:spMk id="5" creationId="{9E3CFA37-52C0-D6AC-7E72-5A59F709C092}"/>
          </ac:spMkLst>
        </pc:spChg>
      </pc:sldChg>
      <pc:sldChg chg="modSp mod modNotesTx">
        <pc:chgData name="Shefali Oza" userId="b6d86925-c367-4057-9a73-a9633078c5cb" providerId="ADAL" clId="{7355B17E-D0B2-4A4A-9E4D-370FDD55016D}" dt="2025-02-25T23:58:45.983" v="294"/>
        <pc:sldMkLst>
          <pc:docMk/>
          <pc:sldMk cId="2585748456" sldId="2147309668"/>
        </pc:sldMkLst>
        <pc:spChg chg="mod">
          <ac:chgData name="Shefali Oza" userId="b6d86925-c367-4057-9a73-a9633078c5cb" providerId="ADAL" clId="{7355B17E-D0B2-4A4A-9E4D-370FDD55016D}" dt="2025-02-25T23:58:32.573" v="265" actId="20577"/>
          <ac:spMkLst>
            <pc:docMk/>
            <pc:sldMk cId="2585748456" sldId="2147309668"/>
            <ac:spMk id="6" creationId="{2E90D2B7-A356-2677-F1EB-9F9AD7766590}"/>
          </ac:spMkLst>
        </pc:spChg>
      </pc:sldChg>
      <pc:sldChg chg="modNotesTx">
        <pc:chgData name="Shefali Oza" userId="b6d86925-c367-4057-9a73-a9633078c5cb" providerId="ADAL" clId="{7355B17E-D0B2-4A4A-9E4D-370FDD55016D}" dt="2025-02-25T23:55:45.954" v="58" actId="20577"/>
        <pc:sldMkLst>
          <pc:docMk/>
          <pc:sldMk cId="4219040155" sldId="2147480341"/>
        </pc:sldMkLst>
      </pc:sldChg>
      <pc:sldChg chg="modNotesTx">
        <pc:chgData name="Shefali Oza" userId="b6d86925-c367-4057-9a73-a9633078c5cb" providerId="ADAL" clId="{7355B17E-D0B2-4A4A-9E4D-370FDD55016D}" dt="2025-02-25T23:55:13.568" v="19" actId="20577"/>
        <pc:sldMkLst>
          <pc:docMk/>
          <pc:sldMk cId="1119122011" sldId="2147480400"/>
        </pc:sldMkLst>
      </pc:sldChg>
      <pc:sldChg chg="modSp mod">
        <pc:chgData name="Shefali Oza" userId="b6d86925-c367-4057-9a73-a9633078c5cb" providerId="ADAL" clId="{7355B17E-D0B2-4A4A-9E4D-370FDD55016D}" dt="2025-02-26T01:18:10.852" v="525" actId="20577"/>
        <pc:sldMkLst>
          <pc:docMk/>
          <pc:sldMk cId="3337162292" sldId="2147480914"/>
        </pc:sldMkLst>
        <pc:spChg chg="mod">
          <ac:chgData name="Shefali Oza" userId="b6d86925-c367-4057-9a73-a9633078c5cb" providerId="ADAL" clId="{7355B17E-D0B2-4A4A-9E4D-370FDD55016D}" dt="2025-02-26T01:18:10.852" v="525" actId="20577"/>
          <ac:spMkLst>
            <pc:docMk/>
            <pc:sldMk cId="3337162292" sldId="2147480914"/>
            <ac:spMk id="38" creationId="{806A4617-691F-D2C9-3F35-28865B239DE2}"/>
          </ac:spMkLst>
        </pc:spChg>
      </pc:sldChg>
      <pc:sldChg chg="addSp delSp mod">
        <pc:chgData name="Shefali Oza" userId="b6d86925-c367-4057-9a73-a9633078c5cb" providerId="ADAL" clId="{7355B17E-D0B2-4A4A-9E4D-370FDD55016D}" dt="2025-02-26T00:01:03.500" v="340" actId="22"/>
        <pc:sldMkLst>
          <pc:docMk/>
          <pc:sldMk cId="367152968" sldId="2147481099"/>
        </pc:sldMkLst>
      </pc:sldChg>
      <pc:sldChg chg="modSp mod modNotesTx">
        <pc:chgData name="Shefali Oza" userId="b6d86925-c367-4057-9a73-a9633078c5cb" providerId="ADAL" clId="{7355B17E-D0B2-4A4A-9E4D-370FDD55016D}" dt="2025-02-26T00:02:52.676" v="428" actId="20577"/>
        <pc:sldMkLst>
          <pc:docMk/>
          <pc:sldMk cId="2777834603" sldId="2147481115"/>
        </pc:sldMkLst>
        <pc:spChg chg="mod">
          <ac:chgData name="Shefali Oza" userId="b6d86925-c367-4057-9a73-a9633078c5cb" providerId="ADAL" clId="{7355B17E-D0B2-4A4A-9E4D-370FDD55016D}" dt="2025-02-26T00:00:03.013" v="338" actId="20577"/>
          <ac:spMkLst>
            <pc:docMk/>
            <pc:sldMk cId="2777834603" sldId="2147481115"/>
            <ac:spMk id="14" creationId="{BFB4CD8F-B17A-4207-2033-75718E68509A}"/>
          </ac:spMkLst>
        </pc:spChg>
      </pc:sldChg>
      <pc:sldChg chg="modSp mod modNotesTx">
        <pc:chgData name="Shefali Oza" userId="b6d86925-c367-4057-9a73-a9633078c5cb" providerId="ADAL" clId="{7355B17E-D0B2-4A4A-9E4D-370FDD55016D}" dt="2025-02-26T00:55:47.701" v="472" actId="20577"/>
        <pc:sldMkLst>
          <pc:docMk/>
          <pc:sldMk cId="2740370190" sldId="2147481116"/>
        </pc:sldMkLst>
        <pc:graphicFrameChg chg="modGraphic">
          <ac:chgData name="Shefali Oza" userId="b6d86925-c367-4057-9a73-a9633078c5cb" providerId="ADAL" clId="{7355B17E-D0B2-4A4A-9E4D-370FDD55016D}" dt="2025-02-26T00:55:13.815" v="448" actId="20577"/>
          <ac:graphicFrameMkLst>
            <pc:docMk/>
            <pc:sldMk cId="2740370190" sldId="2147481116"/>
            <ac:graphicFrameMk id="3" creationId="{201B5498-CE4C-83EB-0566-A9DC8B677E5C}"/>
          </ac:graphicFrameMkLst>
        </pc:graphicFrameChg>
      </pc:sldChg>
      <pc:sldChg chg="modSp modNotesTx">
        <pc:chgData name="Shefali Oza" userId="b6d86925-c367-4057-9a73-a9633078c5cb" providerId="ADAL" clId="{7355B17E-D0B2-4A4A-9E4D-370FDD55016D}" dt="2025-02-26T00:56:00.538" v="478" actId="20577"/>
        <pc:sldMkLst>
          <pc:docMk/>
          <pc:sldMk cId="2033365070" sldId="2147481117"/>
        </pc:sldMkLst>
        <pc:spChg chg="mod">
          <ac:chgData name="Shefali Oza" userId="b6d86925-c367-4057-9a73-a9633078c5cb" providerId="ADAL" clId="{7355B17E-D0B2-4A4A-9E4D-370FDD55016D}" dt="2025-02-26T00:56:00.538" v="478" actId="20577"/>
          <ac:spMkLst>
            <pc:docMk/>
            <pc:sldMk cId="2033365070" sldId="2147481117"/>
            <ac:spMk id="5" creationId="{57FCA145-95FC-D799-C36F-00824FBC7D0B}"/>
          </ac:spMkLst>
        </pc:spChg>
      </pc:sldChg>
      <pc:sldChg chg="addSp delSp modSp mod modNotesTx">
        <pc:chgData name="Shefali Oza" userId="b6d86925-c367-4057-9a73-a9633078c5cb" providerId="ADAL" clId="{7355B17E-D0B2-4A4A-9E4D-370FDD55016D}" dt="2025-02-26T00:58:16.804" v="493"/>
        <pc:sldMkLst>
          <pc:docMk/>
          <pc:sldMk cId="1760486604" sldId="2147481118"/>
        </pc:sldMkLst>
        <pc:spChg chg="mod">
          <ac:chgData name="Shefali Oza" userId="b6d86925-c367-4057-9a73-a9633078c5cb" providerId="ADAL" clId="{7355B17E-D0B2-4A4A-9E4D-370FDD55016D}" dt="2025-02-25T23:57:42.063" v="191" actId="14100"/>
          <ac:spMkLst>
            <pc:docMk/>
            <pc:sldMk cId="1760486604" sldId="2147481118"/>
            <ac:spMk id="4" creationId="{8D412F40-8F49-BC81-3DCB-2F42C9E859C3}"/>
          </ac:spMkLst>
        </pc:spChg>
        <pc:picChg chg="add mod">
          <ac:chgData name="Shefali Oza" userId="b6d86925-c367-4057-9a73-a9633078c5cb" providerId="ADAL" clId="{7355B17E-D0B2-4A4A-9E4D-370FDD55016D}" dt="2025-02-26T00:58:09.978" v="490"/>
          <ac:picMkLst>
            <pc:docMk/>
            <pc:sldMk cId="1760486604" sldId="2147481118"/>
            <ac:picMk id="2" creationId="{795EF4ED-2892-C26B-7D35-D1CBD319DF6C}"/>
          </ac:picMkLst>
        </pc:picChg>
        <pc:picChg chg="add mod">
          <ac:chgData name="Shefali Oza" userId="b6d86925-c367-4057-9a73-a9633078c5cb" providerId="ADAL" clId="{7355B17E-D0B2-4A4A-9E4D-370FDD55016D}" dt="2025-02-26T00:58:16.804" v="493"/>
          <ac:picMkLst>
            <pc:docMk/>
            <pc:sldMk cId="1760486604" sldId="2147481118"/>
            <ac:picMk id="5" creationId="{BF17F98A-725F-2EF8-082D-8AD7DB163BC9}"/>
          </ac:picMkLst>
        </pc:picChg>
        <pc:picChg chg="add mod">
          <ac:chgData name="Shefali Oza" userId="b6d86925-c367-4057-9a73-a9633078c5cb" providerId="ADAL" clId="{7355B17E-D0B2-4A4A-9E4D-370FDD55016D}" dt="2025-02-26T00:58:16.804" v="493"/>
          <ac:picMkLst>
            <pc:docMk/>
            <pc:sldMk cId="1760486604" sldId="2147481118"/>
            <ac:picMk id="6" creationId="{D1C4582E-9557-2D4C-01F8-F901AA8BC229}"/>
          </ac:picMkLst>
        </pc:picChg>
      </pc:sldChg>
      <pc:sldChg chg="addSp delSp modSp mod modNotesTx">
        <pc:chgData name="Shefali Oza" userId="b6d86925-c367-4057-9a73-a9633078c5cb" providerId="ADAL" clId="{7355B17E-D0B2-4A4A-9E4D-370FDD55016D}" dt="2025-02-26T00:59:44.656" v="517" actId="478"/>
        <pc:sldMkLst>
          <pc:docMk/>
          <pc:sldMk cId="2763143106" sldId="2147481119"/>
        </pc:sldMkLst>
        <pc:picChg chg="add mod">
          <ac:chgData name="Shefali Oza" userId="b6d86925-c367-4057-9a73-a9633078c5cb" providerId="ADAL" clId="{7355B17E-D0B2-4A4A-9E4D-370FDD55016D}" dt="2025-02-26T00:58:54.756" v="500" actId="167"/>
          <ac:picMkLst>
            <pc:docMk/>
            <pc:sldMk cId="2763143106" sldId="2147481119"/>
            <ac:picMk id="6" creationId="{70915407-AF57-2C12-D8BC-2BBD0A60D778}"/>
          </ac:picMkLst>
        </pc:picChg>
        <pc:picChg chg="add mod">
          <ac:chgData name="Shefali Oza" userId="b6d86925-c367-4057-9a73-a9633078c5cb" providerId="ADAL" clId="{7355B17E-D0B2-4A4A-9E4D-370FDD55016D}" dt="2025-02-26T00:59:43.715" v="516" actId="167"/>
          <ac:picMkLst>
            <pc:docMk/>
            <pc:sldMk cId="2763143106" sldId="2147481119"/>
            <ac:picMk id="11" creationId="{8AB9E57D-C47A-FD65-2EF8-6337CEA6ADAA}"/>
          </ac:picMkLst>
        </pc:picChg>
      </pc:sldChg>
      <pc:sldChg chg="modSp mod">
        <pc:chgData name="Shefali Oza" userId="b6d86925-c367-4057-9a73-a9633078c5cb" providerId="ADAL" clId="{7355B17E-D0B2-4A4A-9E4D-370FDD55016D}" dt="2025-02-25T23:58:07.834" v="231" actId="1076"/>
        <pc:sldMkLst>
          <pc:docMk/>
          <pc:sldMk cId="1219877394" sldId="2147481120"/>
        </pc:sldMkLst>
        <pc:spChg chg="mod">
          <ac:chgData name="Shefali Oza" userId="b6d86925-c367-4057-9a73-a9633078c5cb" providerId="ADAL" clId="{7355B17E-D0B2-4A4A-9E4D-370FDD55016D}" dt="2025-02-25T23:58:07.834" v="231" actId="1076"/>
          <ac:spMkLst>
            <pc:docMk/>
            <pc:sldMk cId="1219877394" sldId="2147481120"/>
            <ac:spMk id="2" creationId="{4E1D1258-46E1-8DBD-A090-2723540E1E0B}"/>
          </ac:spMkLst>
        </pc:spChg>
        <pc:spChg chg="mod">
          <ac:chgData name="Shefali Oza" userId="b6d86925-c367-4057-9a73-a9633078c5cb" providerId="ADAL" clId="{7355B17E-D0B2-4A4A-9E4D-370FDD55016D}" dt="2025-02-25T23:57:55.940" v="208" actId="20577"/>
          <ac:spMkLst>
            <pc:docMk/>
            <pc:sldMk cId="1219877394" sldId="2147481120"/>
            <ac:spMk id="4" creationId="{38E73610-D185-3E74-3D6C-1F8357BA2E34}"/>
          </ac:spMkLst>
        </pc:spChg>
      </pc:sldChg>
      <pc:sldChg chg="modNotesTx">
        <pc:chgData name="Shefali Oza" userId="b6d86925-c367-4057-9a73-a9633078c5cb" providerId="ADAL" clId="{7355B17E-D0B2-4A4A-9E4D-370FDD55016D}" dt="2025-02-25T23:59:50" v="330" actId="20577"/>
        <pc:sldMkLst>
          <pc:docMk/>
          <pc:sldMk cId="1231306740" sldId="2147481408"/>
        </pc:sldMkLst>
      </pc:sldChg>
      <pc:sldChg chg="modNotesTx">
        <pc:chgData name="Shefali Oza" userId="b6d86925-c367-4057-9a73-a9633078c5cb" providerId="ADAL" clId="{7355B17E-D0B2-4A4A-9E4D-370FDD55016D}" dt="2025-02-26T00:01:35.576" v="365" actId="20577"/>
        <pc:sldMkLst>
          <pc:docMk/>
          <pc:sldMk cId="1859634047" sldId="2147481434"/>
        </pc:sldMkLst>
      </pc:sldChg>
      <pc:sldChg chg="modNotesTx">
        <pc:chgData name="Shefali Oza" userId="b6d86925-c367-4057-9a73-a9633078c5cb" providerId="ADAL" clId="{7355B17E-D0B2-4A4A-9E4D-370FDD55016D}" dt="2025-02-26T13:26:54.024" v="1194" actId="20577"/>
        <pc:sldMkLst>
          <pc:docMk/>
          <pc:sldMk cId="1124383892" sldId="2147481446"/>
        </pc:sldMkLst>
      </pc:sldChg>
      <pc:sldChg chg="modNotesTx">
        <pc:chgData name="Shefali Oza" userId="b6d86925-c367-4057-9a73-a9633078c5cb" providerId="ADAL" clId="{7355B17E-D0B2-4A4A-9E4D-370FDD55016D}" dt="2025-02-26T00:03:00.781" v="435" actId="20577"/>
        <pc:sldMkLst>
          <pc:docMk/>
          <pc:sldMk cId="1921951158" sldId="2147481458"/>
        </pc:sldMkLst>
      </pc:sldChg>
      <pc:sldChg chg="modNotesTx">
        <pc:chgData name="Shefali Oza" userId="b6d86925-c367-4057-9a73-a9633078c5cb" providerId="ADAL" clId="{7355B17E-D0B2-4A4A-9E4D-370FDD55016D}" dt="2025-02-26T00:02:34.528" v="412" actId="20577"/>
        <pc:sldMkLst>
          <pc:docMk/>
          <pc:sldMk cId="2545578653" sldId="2147481460"/>
        </pc:sldMkLst>
      </pc:sldChg>
      <pc:sldChg chg="modSp mod modNotesTx">
        <pc:chgData name="Shefali Oza" userId="b6d86925-c367-4057-9a73-a9633078c5cb" providerId="ADAL" clId="{7355B17E-D0B2-4A4A-9E4D-370FDD55016D}" dt="2025-02-26T00:01:48.757" v="373" actId="20577"/>
        <pc:sldMkLst>
          <pc:docMk/>
          <pc:sldMk cId="2248977275" sldId="2147481465"/>
        </pc:sldMkLst>
        <pc:spChg chg="mod">
          <ac:chgData name="Shefali Oza" userId="b6d86925-c367-4057-9a73-a9633078c5cb" providerId="ADAL" clId="{7355B17E-D0B2-4A4A-9E4D-370FDD55016D}" dt="2025-02-25T23:55:59.590" v="102" actId="20577"/>
          <ac:spMkLst>
            <pc:docMk/>
            <pc:sldMk cId="2248977275" sldId="2147481465"/>
            <ac:spMk id="2" creationId="{89203CCE-10F8-A85B-F77A-427EC9971A4F}"/>
          </ac:spMkLst>
        </pc:spChg>
      </pc:sldChg>
    </pc:docChg>
  </pc:docChgLst>
  <pc:docChgLst>
    <pc:chgData name="pxi6@cdc.gov" userId="S::urn:spo:guest#pxi6@cdc.gov::" providerId="AD" clId="Web-{F06DB59D-821F-5C7A-00E4-C9C807B337EF}"/>
    <pc:docChg chg="addSld delSld modSld">
      <pc:chgData name="pxi6@cdc.gov" userId="S::urn:spo:guest#pxi6@cdc.gov::" providerId="AD" clId="Web-{F06DB59D-821F-5C7A-00E4-C9C807B337EF}" dt="2024-08-15T17:41:42.456" v="17"/>
      <pc:docMkLst>
        <pc:docMk/>
      </pc:docMkLst>
      <pc:sldChg chg="modSp">
        <pc:chgData name="pxi6@cdc.gov" userId="S::urn:spo:guest#pxi6@cdc.gov::" providerId="AD" clId="Web-{F06DB59D-821F-5C7A-00E4-C9C807B337EF}" dt="2024-08-15T17:40:15.063" v="11"/>
        <pc:sldMkLst>
          <pc:docMk/>
          <pc:sldMk cId="1371621767" sldId="330"/>
        </pc:sldMkLst>
      </pc:sldChg>
      <pc:sldChg chg="modSp">
        <pc:chgData name="pxi6@cdc.gov" userId="S::urn:spo:guest#pxi6@cdc.gov::" providerId="AD" clId="Web-{F06DB59D-821F-5C7A-00E4-C9C807B337EF}" dt="2024-08-15T17:41:42.456" v="17"/>
        <pc:sldMkLst>
          <pc:docMk/>
          <pc:sldMk cId="1553399931" sldId="689"/>
        </pc:sldMkLst>
      </pc:sldChg>
      <pc:sldChg chg="modSp">
        <pc:chgData name="pxi6@cdc.gov" userId="S::urn:spo:guest#pxi6@cdc.gov::" providerId="AD" clId="Web-{F06DB59D-821F-5C7A-00E4-C9C807B337EF}" dt="2024-08-15T17:40:04.438" v="10"/>
        <pc:sldMkLst>
          <pc:docMk/>
          <pc:sldMk cId="3588436117" sldId="774"/>
        </pc:sldMkLst>
      </pc:sldChg>
      <pc:sldChg chg="del">
        <pc:chgData name="pxi6@cdc.gov" userId="S::urn:spo:guest#pxi6@cdc.gov::" providerId="AD" clId="Web-{F06DB59D-821F-5C7A-00E4-C9C807B337EF}" dt="2024-08-15T16:43:40.560" v="1"/>
        <pc:sldMkLst>
          <pc:docMk/>
          <pc:sldMk cId="120461179" sldId="2147480538"/>
        </pc:sldMkLst>
      </pc:sldChg>
      <pc:sldChg chg="add">
        <pc:chgData name="pxi6@cdc.gov" userId="S::urn:spo:guest#pxi6@cdc.gov::" providerId="AD" clId="Web-{F06DB59D-821F-5C7A-00E4-C9C807B337EF}" dt="2024-08-15T16:43:35.653" v="0"/>
        <pc:sldMkLst>
          <pc:docMk/>
          <pc:sldMk cId="172890187" sldId="2147481204"/>
        </pc:sldMkLst>
      </pc:sldChg>
      <pc:sldChg chg="add del">
        <pc:chgData name="pxi6@cdc.gov" userId="S::urn:spo:guest#pxi6@cdc.gov::" providerId="AD" clId="Web-{F06DB59D-821F-5C7A-00E4-C9C807B337EF}" dt="2024-08-15T17:39:48.171" v="9"/>
        <pc:sldMkLst>
          <pc:docMk/>
          <pc:sldMk cId="304387766" sldId="2147481206"/>
        </pc:sldMkLst>
      </pc:sldChg>
      <pc:sldChg chg="add del">
        <pc:chgData name="pxi6@cdc.gov" userId="S::urn:spo:guest#pxi6@cdc.gov::" providerId="AD" clId="Web-{F06DB59D-821F-5C7A-00E4-C9C807B337EF}" dt="2024-08-15T17:39:48.156" v="8"/>
        <pc:sldMkLst>
          <pc:docMk/>
          <pc:sldMk cId="3551000973" sldId="2147481207"/>
        </pc:sldMkLst>
      </pc:sldChg>
      <pc:sldChg chg="add del">
        <pc:chgData name="pxi6@cdc.gov" userId="S::urn:spo:guest#pxi6@cdc.gov::" providerId="AD" clId="Web-{F06DB59D-821F-5C7A-00E4-C9C807B337EF}" dt="2024-08-15T17:39:48.156" v="7"/>
        <pc:sldMkLst>
          <pc:docMk/>
          <pc:sldMk cId="1722764013" sldId="2147481208"/>
        </pc:sldMkLst>
      </pc:sldChg>
      <pc:sldChg chg="add del">
        <pc:chgData name="pxi6@cdc.gov" userId="S::urn:spo:guest#pxi6@cdc.gov::" providerId="AD" clId="Web-{F06DB59D-821F-5C7A-00E4-C9C807B337EF}" dt="2024-08-15T17:39:48.140" v="6"/>
        <pc:sldMkLst>
          <pc:docMk/>
          <pc:sldMk cId="2370422568" sldId="2147481209"/>
        </pc:sldMkLst>
      </pc:sldChg>
    </pc:docChg>
  </pc:docChgLst>
  <pc:docChgLst>
    <pc:chgData name="Marie Deveaux" userId="S::mdeveaux@rtsl.org::9fc0be8f-9df8-4ccb-8fb2-ba99b4811463" providerId="AD" clId="Web-{5740A4D5-B9E8-B158-F86E-394F3B386A74}"/>
    <pc:docChg chg="modSld">
      <pc:chgData name="Marie Deveaux" userId="S::mdeveaux@rtsl.org::9fc0be8f-9df8-4ccb-8fb2-ba99b4811463" providerId="AD" clId="Web-{5740A4D5-B9E8-B158-F86E-394F3B386A74}" dt="2025-02-19T15:54:08.779" v="11" actId="1076"/>
      <pc:docMkLst>
        <pc:docMk/>
      </pc:docMkLst>
      <pc:sldChg chg="modSp">
        <pc:chgData name="Marie Deveaux" userId="S::mdeveaux@rtsl.org::9fc0be8f-9df8-4ccb-8fb2-ba99b4811463" providerId="AD" clId="Web-{5740A4D5-B9E8-B158-F86E-394F3B386A74}" dt="2025-02-19T15:54:08.779" v="11" actId="1076"/>
        <pc:sldMkLst>
          <pc:docMk/>
          <pc:sldMk cId="903335531" sldId="2147480987"/>
        </pc:sldMkLst>
        <pc:picChg chg="mod">
          <ac:chgData name="Marie Deveaux" userId="S::mdeveaux@rtsl.org::9fc0be8f-9df8-4ccb-8fb2-ba99b4811463" providerId="AD" clId="Web-{5740A4D5-B9E8-B158-F86E-394F3B386A74}" dt="2025-02-19T15:54:08.779" v="11" actId="1076"/>
          <ac:picMkLst>
            <pc:docMk/>
            <pc:sldMk cId="903335531" sldId="2147480987"/>
            <ac:picMk id="15" creationId="{52C18589-DF28-1740-6001-8CDD84125C50}"/>
          </ac:picMkLst>
        </pc:picChg>
        <pc:picChg chg="mod">
          <ac:chgData name="Marie Deveaux" userId="S::mdeveaux@rtsl.org::9fc0be8f-9df8-4ccb-8fb2-ba99b4811463" providerId="AD" clId="Web-{5740A4D5-B9E8-B158-F86E-394F3B386A74}" dt="2025-02-19T15:54:08.779" v="10" actId="1076"/>
          <ac:picMkLst>
            <pc:docMk/>
            <pc:sldMk cId="903335531" sldId="2147480987"/>
            <ac:picMk id="17" creationId="{963A9B88-9D55-92DC-568F-F183FCD98B9A}"/>
          </ac:picMkLst>
        </pc:picChg>
        <pc:picChg chg="mod">
          <ac:chgData name="Marie Deveaux" userId="S::mdeveaux@rtsl.org::9fc0be8f-9df8-4ccb-8fb2-ba99b4811463" providerId="AD" clId="Web-{5740A4D5-B9E8-B158-F86E-394F3B386A74}" dt="2025-02-19T15:54:08.779" v="9" actId="1076"/>
          <ac:picMkLst>
            <pc:docMk/>
            <pc:sldMk cId="903335531" sldId="2147480987"/>
            <ac:picMk id="19" creationId="{BBE14BA4-05E2-DDED-6196-D78EC5E90A44}"/>
          </ac:picMkLst>
        </pc:picChg>
      </pc:sldChg>
    </pc:docChg>
  </pc:docChgLst>
  <pc:docChgLst>
    <pc:chgData name="Caitlyn Bradburn" userId="S::cbradburn@rtsl.org::fbf6e58d-f431-4c1d-a40b-11815d7b2a7a" providerId="AD" clId="Web-{BD1166BD-091A-5564-D42A-7B7DB03D42C0}"/>
    <pc:docChg chg="modSld">
      <pc:chgData name="Caitlyn Bradburn" userId="S::cbradburn@rtsl.org::fbf6e58d-f431-4c1d-a40b-11815d7b2a7a" providerId="AD" clId="Web-{BD1166BD-091A-5564-D42A-7B7DB03D42C0}" dt="2024-10-04T19:48:21.574" v="0"/>
      <pc:docMkLst>
        <pc:docMk/>
      </pc:docMkLst>
      <pc:sldChg chg="delSp">
        <pc:chgData name="Caitlyn Bradburn" userId="S::cbradburn@rtsl.org::fbf6e58d-f431-4c1d-a40b-11815d7b2a7a" providerId="AD" clId="Web-{BD1166BD-091A-5564-D42A-7B7DB03D42C0}" dt="2024-10-04T19:48:21.574" v="0"/>
        <pc:sldMkLst>
          <pc:docMk/>
          <pc:sldMk cId="1721611785" sldId="2145705835"/>
        </pc:sldMkLst>
      </pc:sldChg>
    </pc:docChg>
  </pc:docChgLst>
  <pc:docChgLst>
    <pc:chgData name="Shefali Oza" userId="S::soza@rtsl.org::b6d86925-c367-4057-9a73-a9633078c5cb" providerId="AD" clId="Web-{DC201999-FC5B-900D-63A0-D138B576467E}"/>
    <pc:docChg chg="modSld">
      <pc:chgData name="Shefali Oza" userId="S::soza@rtsl.org::b6d86925-c367-4057-9a73-a9633078c5cb" providerId="AD" clId="Web-{DC201999-FC5B-900D-63A0-D138B576467E}" dt="2025-01-22T19:41:52.692" v="1"/>
      <pc:docMkLst>
        <pc:docMk/>
      </pc:docMkLst>
      <pc:sldChg chg="modNotes">
        <pc:chgData name="Shefali Oza" userId="S::soza@rtsl.org::b6d86925-c367-4057-9a73-a9633078c5cb" providerId="AD" clId="Web-{DC201999-FC5B-900D-63A0-D138B576467E}" dt="2025-01-22T19:41:52.692" v="1"/>
        <pc:sldMkLst>
          <pc:docMk/>
          <pc:sldMk cId="1219877394" sldId="2147481120"/>
        </pc:sldMkLst>
      </pc:sldChg>
    </pc:docChg>
  </pc:docChgLst>
  <pc:docChgLst>
    <pc:chgData name="Marie Deveaux" userId="S::mdeveaux@rtsl.org::9fc0be8f-9df8-4ccb-8fb2-ba99b4811463" providerId="AD" clId="Web-{BA554C3A-812F-FDC3-AADC-70AC010A7D96}"/>
    <pc:docChg chg="addSld delSld modSection">
      <pc:chgData name="Marie Deveaux" userId="S::mdeveaux@rtsl.org::9fc0be8f-9df8-4ccb-8fb2-ba99b4811463" providerId="AD" clId="Web-{BA554C3A-812F-FDC3-AADC-70AC010A7D96}" dt="2025-02-14T21:03:28.940" v="1"/>
      <pc:docMkLst>
        <pc:docMk/>
      </pc:docMkLst>
      <pc:sldChg chg="add del replId">
        <pc:chgData name="Marie Deveaux" userId="S::mdeveaux@rtsl.org::9fc0be8f-9df8-4ccb-8fb2-ba99b4811463" providerId="AD" clId="Web-{BA554C3A-812F-FDC3-AADC-70AC010A7D96}" dt="2025-02-14T21:03:28.940" v="1"/>
        <pc:sldMkLst>
          <pc:docMk/>
          <pc:sldMk cId="3820848326" sldId="2147481472"/>
        </pc:sldMkLst>
      </pc:sldChg>
    </pc:docChg>
  </pc:docChgLst>
  <pc:docChgLst>
    <pc:chgData name="pxi6@cdc.gov" userId="S::urn:spo:guest#pxi6@cdc.gov::" providerId="AD" clId="Web-{C4F0D9E6-0689-7021-961D-48CC03F5CBAF}"/>
    <pc:docChg chg="addSld delSld">
      <pc:chgData name="pxi6@cdc.gov" userId="S::urn:spo:guest#pxi6@cdc.gov::" providerId="AD" clId="Web-{C4F0D9E6-0689-7021-961D-48CC03F5CBAF}" dt="2024-08-13T19:49:29.378" v="25"/>
      <pc:docMkLst>
        <pc:docMk/>
      </pc:docMkLst>
      <pc:sldChg chg="add del">
        <pc:chgData name="pxi6@cdc.gov" userId="S::urn:spo:guest#pxi6@cdc.gov::" providerId="AD" clId="Web-{C4F0D9E6-0689-7021-961D-48CC03F5CBAF}" dt="2024-08-13T19:49:29.347" v="22"/>
        <pc:sldMkLst>
          <pc:docMk/>
          <pc:sldMk cId="3925601776" sldId="277"/>
        </pc:sldMkLst>
      </pc:sldChg>
      <pc:sldChg chg="add">
        <pc:chgData name="pxi6@cdc.gov" userId="S::urn:spo:guest#pxi6@cdc.gov::" providerId="AD" clId="Web-{C4F0D9E6-0689-7021-961D-48CC03F5CBAF}" dt="2024-08-13T19:46:40.748" v="14"/>
        <pc:sldMkLst>
          <pc:docMk/>
          <pc:sldMk cId="1371621767" sldId="330"/>
        </pc:sldMkLst>
      </pc:sldChg>
      <pc:sldChg chg="add">
        <pc:chgData name="pxi6@cdc.gov" userId="S::urn:spo:guest#pxi6@cdc.gov::" providerId="AD" clId="Web-{C4F0D9E6-0689-7021-961D-48CC03F5CBAF}" dt="2024-08-13T19:46:40.779" v="15"/>
        <pc:sldMkLst>
          <pc:docMk/>
          <pc:sldMk cId="1553399931" sldId="689"/>
        </pc:sldMkLst>
      </pc:sldChg>
      <pc:sldChg chg="add del">
        <pc:chgData name="pxi6@cdc.gov" userId="S::urn:spo:guest#pxi6@cdc.gov::" providerId="AD" clId="Web-{C4F0D9E6-0689-7021-961D-48CC03F5CBAF}" dt="2024-08-13T19:49:29.347" v="21"/>
        <pc:sldMkLst>
          <pc:docMk/>
          <pc:sldMk cId="2321987754" sldId="698"/>
        </pc:sldMkLst>
      </pc:sldChg>
      <pc:sldChg chg="add del">
        <pc:chgData name="pxi6@cdc.gov" userId="S::urn:spo:guest#pxi6@cdc.gov::" providerId="AD" clId="Web-{C4F0D9E6-0689-7021-961D-48CC03F5CBAF}" dt="2024-08-13T19:49:29.362" v="24"/>
        <pc:sldMkLst>
          <pc:docMk/>
          <pc:sldMk cId="1920256385" sldId="720"/>
        </pc:sldMkLst>
      </pc:sldChg>
      <pc:sldChg chg="add del">
        <pc:chgData name="pxi6@cdc.gov" userId="S::urn:spo:guest#pxi6@cdc.gov::" providerId="AD" clId="Web-{C4F0D9E6-0689-7021-961D-48CC03F5CBAF}" dt="2024-08-13T19:49:29.378" v="25"/>
        <pc:sldMkLst>
          <pc:docMk/>
          <pc:sldMk cId="2074274896" sldId="721"/>
        </pc:sldMkLst>
      </pc:sldChg>
      <pc:sldChg chg="add del">
        <pc:chgData name="pxi6@cdc.gov" userId="S::urn:spo:guest#pxi6@cdc.gov::" providerId="AD" clId="Web-{C4F0D9E6-0689-7021-961D-48CC03F5CBAF}" dt="2024-08-13T19:49:29.362" v="23"/>
        <pc:sldMkLst>
          <pc:docMk/>
          <pc:sldMk cId="3632640136" sldId="731"/>
        </pc:sldMkLst>
      </pc:sldChg>
      <pc:sldChg chg="add">
        <pc:chgData name="pxi6@cdc.gov" userId="S::urn:spo:guest#pxi6@cdc.gov::" providerId="AD" clId="Web-{C4F0D9E6-0689-7021-961D-48CC03F5CBAF}" dt="2024-08-13T19:45:53.887" v="2"/>
        <pc:sldMkLst>
          <pc:docMk/>
          <pc:sldMk cId="3867262008" sldId="763"/>
        </pc:sldMkLst>
      </pc:sldChg>
      <pc:sldChg chg="add">
        <pc:chgData name="pxi6@cdc.gov" userId="S::urn:spo:guest#pxi6@cdc.gov::" providerId="AD" clId="Web-{C4F0D9E6-0689-7021-961D-48CC03F5CBAF}" dt="2024-08-13T19:45:53.919" v="3"/>
        <pc:sldMkLst>
          <pc:docMk/>
          <pc:sldMk cId="28085949" sldId="764"/>
        </pc:sldMkLst>
      </pc:sldChg>
      <pc:sldChg chg="add">
        <pc:chgData name="pxi6@cdc.gov" userId="S::urn:spo:guest#pxi6@cdc.gov::" providerId="AD" clId="Web-{C4F0D9E6-0689-7021-961D-48CC03F5CBAF}" dt="2024-08-13T19:46:40.623" v="9"/>
        <pc:sldMkLst>
          <pc:docMk/>
          <pc:sldMk cId="862311520" sldId="772"/>
        </pc:sldMkLst>
      </pc:sldChg>
      <pc:sldChg chg="add">
        <pc:chgData name="pxi6@cdc.gov" userId="S::urn:spo:guest#pxi6@cdc.gov::" providerId="AD" clId="Web-{C4F0D9E6-0689-7021-961D-48CC03F5CBAF}" dt="2024-08-13T19:46:40.717" v="13"/>
        <pc:sldMkLst>
          <pc:docMk/>
          <pc:sldMk cId="3588436117" sldId="774"/>
        </pc:sldMkLst>
      </pc:sldChg>
      <pc:sldChg chg="add">
        <pc:chgData name="pxi6@cdc.gov" userId="S::urn:spo:guest#pxi6@cdc.gov::" providerId="AD" clId="Web-{C4F0D9E6-0689-7021-961D-48CC03F5CBAF}" dt="2024-08-13T19:45:53.856" v="0"/>
        <pc:sldMkLst>
          <pc:docMk/>
          <pc:sldMk cId="1634527828" sldId="2147481184"/>
        </pc:sldMkLst>
      </pc:sldChg>
      <pc:sldChg chg="add">
        <pc:chgData name="pxi6@cdc.gov" userId="S::urn:spo:guest#pxi6@cdc.gov::" providerId="AD" clId="Web-{C4F0D9E6-0689-7021-961D-48CC03F5CBAF}" dt="2024-08-13T19:45:53.872" v="1"/>
        <pc:sldMkLst>
          <pc:docMk/>
          <pc:sldMk cId="1484991888" sldId="2147481185"/>
        </pc:sldMkLst>
      </pc:sldChg>
      <pc:sldChg chg="add">
        <pc:chgData name="pxi6@cdc.gov" userId="S::urn:spo:guest#pxi6@cdc.gov::" providerId="AD" clId="Web-{C4F0D9E6-0689-7021-961D-48CC03F5CBAF}" dt="2024-08-13T19:46:06.278" v="4"/>
        <pc:sldMkLst>
          <pc:docMk/>
          <pc:sldMk cId="3916884057" sldId="2147481186"/>
        </pc:sldMkLst>
      </pc:sldChg>
      <pc:sldChg chg="add">
        <pc:chgData name="pxi6@cdc.gov" userId="S::urn:spo:guest#pxi6@cdc.gov::" providerId="AD" clId="Web-{C4F0D9E6-0689-7021-961D-48CC03F5CBAF}" dt="2024-08-13T19:46:06.294" v="5"/>
        <pc:sldMkLst>
          <pc:docMk/>
          <pc:sldMk cId="926866068" sldId="2147481187"/>
        </pc:sldMkLst>
      </pc:sldChg>
      <pc:sldChg chg="add">
        <pc:chgData name="pxi6@cdc.gov" userId="S::urn:spo:guest#pxi6@cdc.gov::" providerId="AD" clId="Web-{C4F0D9E6-0689-7021-961D-48CC03F5CBAF}" dt="2024-08-13T19:46:06.325" v="6"/>
        <pc:sldMkLst>
          <pc:docMk/>
          <pc:sldMk cId="3194936581" sldId="2147481188"/>
        </pc:sldMkLst>
      </pc:sldChg>
      <pc:sldChg chg="add">
        <pc:chgData name="pxi6@cdc.gov" userId="S::urn:spo:guest#pxi6@cdc.gov::" providerId="AD" clId="Web-{C4F0D9E6-0689-7021-961D-48CC03F5CBAF}" dt="2024-08-13T19:46:06.341" v="7"/>
        <pc:sldMkLst>
          <pc:docMk/>
          <pc:sldMk cId="1219320983" sldId="2147481189"/>
        </pc:sldMkLst>
      </pc:sldChg>
      <pc:sldChg chg="add">
        <pc:chgData name="pxi6@cdc.gov" userId="S::urn:spo:guest#pxi6@cdc.gov::" providerId="AD" clId="Web-{C4F0D9E6-0689-7021-961D-48CC03F5CBAF}" dt="2024-08-13T19:46:40.592" v="8"/>
        <pc:sldMkLst>
          <pc:docMk/>
          <pc:sldMk cId="1160771604" sldId="2147481190"/>
        </pc:sldMkLst>
      </pc:sldChg>
      <pc:sldChg chg="add">
        <pc:chgData name="pxi6@cdc.gov" userId="S::urn:spo:guest#pxi6@cdc.gov::" providerId="AD" clId="Web-{C4F0D9E6-0689-7021-961D-48CC03F5CBAF}" dt="2024-08-13T19:46:40.639" v="10"/>
        <pc:sldMkLst>
          <pc:docMk/>
          <pc:sldMk cId="267471621" sldId="2147481191"/>
        </pc:sldMkLst>
      </pc:sldChg>
      <pc:sldChg chg="add">
        <pc:chgData name="pxi6@cdc.gov" userId="S::urn:spo:guest#pxi6@cdc.gov::" providerId="AD" clId="Web-{C4F0D9E6-0689-7021-961D-48CC03F5CBAF}" dt="2024-08-13T19:46:40.670" v="11"/>
        <pc:sldMkLst>
          <pc:docMk/>
          <pc:sldMk cId="652607718" sldId="2147481192"/>
        </pc:sldMkLst>
      </pc:sldChg>
      <pc:sldChg chg="add">
        <pc:chgData name="pxi6@cdc.gov" userId="S::urn:spo:guest#pxi6@cdc.gov::" providerId="AD" clId="Web-{C4F0D9E6-0689-7021-961D-48CC03F5CBAF}" dt="2024-08-13T19:46:40.701" v="12"/>
        <pc:sldMkLst>
          <pc:docMk/>
          <pc:sldMk cId="1093026212" sldId="2147481193"/>
        </pc:sldMkLst>
      </pc:sldChg>
      <pc:sldMasterChg chg="addSldLayout">
        <pc:chgData name="pxi6@cdc.gov" userId="S::urn:spo:guest#pxi6@cdc.gov::" providerId="AD" clId="Web-{C4F0D9E6-0689-7021-961D-48CC03F5CBAF}" dt="2024-08-13T19:46:40.748" v="14"/>
        <pc:sldMasterMkLst>
          <pc:docMk/>
          <pc:sldMasterMk cId="4176289477" sldId="2147483883"/>
        </pc:sldMasterMkLst>
        <pc:sldLayoutChg chg="add">
          <pc:chgData name="pxi6@cdc.gov" userId="S::urn:spo:guest#pxi6@cdc.gov::" providerId="AD" clId="Web-{C4F0D9E6-0689-7021-961D-48CC03F5CBAF}" dt="2024-08-13T19:46:06.278" v="4"/>
          <pc:sldLayoutMkLst>
            <pc:docMk/>
            <pc:sldMasterMk cId="4176289477" sldId="2147483883"/>
            <pc:sldLayoutMk cId="648435349" sldId="2147484080"/>
          </pc:sldLayoutMkLst>
        </pc:sldLayoutChg>
        <pc:sldLayoutChg chg="add">
          <pc:chgData name="pxi6@cdc.gov" userId="S::urn:spo:guest#pxi6@cdc.gov::" providerId="AD" clId="Web-{C4F0D9E6-0689-7021-961D-48CC03F5CBAF}" dt="2024-08-13T19:46:40.748" v="14"/>
          <pc:sldLayoutMkLst>
            <pc:docMk/>
            <pc:sldMasterMk cId="4176289477" sldId="2147483883"/>
            <pc:sldLayoutMk cId="1116793358" sldId="2147484081"/>
          </pc:sldLayoutMkLst>
        </pc:sldLayoutChg>
      </pc:sldMasterChg>
    </pc:docChg>
  </pc:docChgLst>
  <pc:docChgLst>
    <pc:chgData name="ofi0@cdc.gov" userId="S::urn:spo:guest#ofi0@cdc.gov::" providerId="AD" clId="Web-{77CDE070-B8FF-B973-95D9-9284920AECF3}"/>
    <pc:docChg chg="addSld modSld sldOrd">
      <pc:chgData name="ofi0@cdc.gov" userId="S::urn:spo:guest#ofi0@cdc.gov::" providerId="AD" clId="Web-{77CDE070-B8FF-B973-95D9-9284920AECF3}" dt="2024-08-15T17:37:44.675" v="525" actId="20577"/>
      <pc:docMkLst>
        <pc:docMk/>
      </pc:docMkLst>
      <pc:sldChg chg="modSp">
        <pc:chgData name="ofi0@cdc.gov" userId="S::urn:spo:guest#ofi0@cdc.gov::" providerId="AD" clId="Web-{77CDE070-B8FF-B973-95D9-9284920AECF3}" dt="2024-08-15T17:24:21.787" v="471"/>
        <pc:sldMkLst>
          <pc:docMk/>
          <pc:sldMk cId="28085949" sldId="764"/>
        </pc:sldMkLst>
      </pc:sldChg>
      <pc:sldChg chg="modSp">
        <pc:chgData name="ofi0@cdc.gov" userId="S::urn:spo:guest#ofi0@cdc.gov::" providerId="AD" clId="Web-{77CDE070-B8FF-B973-95D9-9284920AECF3}" dt="2024-08-15T17:01:18.186" v="66" actId="20577"/>
        <pc:sldMkLst>
          <pc:docMk/>
          <pc:sldMk cId="2093196941" sldId="2145705988"/>
        </pc:sldMkLst>
      </pc:sldChg>
      <pc:sldChg chg="modSp">
        <pc:chgData name="ofi0@cdc.gov" userId="S::urn:spo:guest#ofi0@cdc.gov::" providerId="AD" clId="Web-{77CDE070-B8FF-B973-95D9-9284920AECF3}" dt="2024-08-15T17:02:13.421" v="75" actId="20577"/>
        <pc:sldMkLst>
          <pc:docMk/>
          <pc:sldMk cId="3067727701" sldId="2145705989"/>
        </pc:sldMkLst>
      </pc:sldChg>
      <pc:sldChg chg="delSp modSp">
        <pc:chgData name="ofi0@cdc.gov" userId="S::urn:spo:guest#ofi0@cdc.gov::" providerId="AD" clId="Web-{77CDE070-B8FF-B973-95D9-9284920AECF3}" dt="2024-08-15T17:24:07.786" v="465" actId="20577"/>
        <pc:sldMkLst>
          <pc:docMk/>
          <pc:sldMk cId="1614380982" sldId="2147480516"/>
        </pc:sldMkLst>
      </pc:sldChg>
      <pc:sldChg chg="delSp modSp">
        <pc:chgData name="ofi0@cdc.gov" userId="S::urn:spo:guest#ofi0@cdc.gov::" providerId="AD" clId="Web-{77CDE070-B8FF-B973-95D9-9284920AECF3}" dt="2024-08-15T17:20:28.470" v="292" actId="20577"/>
        <pc:sldMkLst>
          <pc:docMk/>
          <pc:sldMk cId="3936016213" sldId="2147481138"/>
        </pc:sldMkLst>
      </pc:sldChg>
      <pc:sldChg chg="modSp">
        <pc:chgData name="ofi0@cdc.gov" userId="S::urn:spo:guest#ofi0@cdc.gov::" providerId="AD" clId="Web-{77CDE070-B8FF-B973-95D9-9284920AECF3}" dt="2024-08-15T17:23:25.676" v="404" actId="20577"/>
        <pc:sldMkLst>
          <pc:docMk/>
          <pc:sldMk cId="1835819963" sldId="2147481142"/>
        </pc:sldMkLst>
      </pc:sldChg>
      <pc:sldChg chg="modSp">
        <pc:chgData name="ofi0@cdc.gov" userId="S::urn:spo:guest#ofi0@cdc.gov::" providerId="AD" clId="Web-{77CDE070-B8FF-B973-95D9-9284920AECF3}" dt="2024-08-15T17:37:44.675" v="525" actId="20577"/>
        <pc:sldMkLst>
          <pc:docMk/>
          <pc:sldMk cId="926866068" sldId="2147481187"/>
        </pc:sldMkLst>
      </pc:sldChg>
      <pc:sldChg chg="delSp">
        <pc:chgData name="ofi0@cdc.gov" userId="S::urn:spo:guest#ofi0@cdc.gov::" providerId="AD" clId="Web-{77CDE070-B8FF-B973-95D9-9284920AECF3}" dt="2024-08-15T17:04:13.923" v="76"/>
        <pc:sldMkLst>
          <pc:docMk/>
          <pc:sldMk cId="2870305030" sldId="2147481194"/>
        </pc:sldMkLst>
      </pc:sldChg>
      <pc:sldChg chg="delSp modSp">
        <pc:chgData name="ofi0@cdc.gov" userId="S::urn:spo:guest#ofi0@cdc.gov::" providerId="AD" clId="Web-{77CDE070-B8FF-B973-95D9-9284920AECF3}" dt="2024-08-15T17:13:42.354" v="199" actId="14100"/>
        <pc:sldMkLst>
          <pc:docMk/>
          <pc:sldMk cId="3886605166" sldId="2147481197"/>
        </pc:sldMkLst>
      </pc:sldChg>
      <pc:sldChg chg="modSp new ord">
        <pc:chgData name="ofi0@cdc.gov" userId="S::urn:spo:guest#ofi0@cdc.gov::" providerId="AD" clId="Web-{77CDE070-B8FF-B973-95D9-9284920AECF3}" dt="2024-08-15T16:58:56.011" v="29" actId="20577"/>
        <pc:sldMkLst>
          <pc:docMk/>
          <pc:sldMk cId="420891057" sldId="2147481205"/>
        </pc:sldMkLst>
      </pc:sldChg>
    </pc:docChg>
  </pc:docChgLst>
  <pc:docChgLst>
    <pc:chgData name="pxi6@cdc.gov" userId="S::urn:spo:guest#pxi6@cdc.gov::" providerId="AD" clId="Web-{73A37486-2ABA-301E-0191-95A76FAF035C}"/>
    <pc:docChg chg="modSld">
      <pc:chgData name="pxi6@cdc.gov" userId="S::urn:spo:guest#pxi6@cdc.gov::" providerId="AD" clId="Web-{73A37486-2ABA-301E-0191-95A76FAF035C}" dt="2024-08-14T17:30:03.895" v="53" actId="1076"/>
      <pc:docMkLst>
        <pc:docMk/>
      </pc:docMkLst>
      <pc:sldChg chg="modSp">
        <pc:chgData name="pxi6@cdc.gov" userId="S::urn:spo:guest#pxi6@cdc.gov::" providerId="AD" clId="Web-{73A37486-2ABA-301E-0191-95A76FAF035C}" dt="2024-08-14T17:30:03.895" v="53" actId="1076"/>
        <pc:sldMkLst>
          <pc:docMk/>
          <pc:sldMk cId="1786291085" sldId="2145705963"/>
        </pc:sldMkLst>
      </pc:sldChg>
    </pc:docChg>
  </pc:docChgLst>
  <pc:docChgLst>
    <pc:chgData name="Shefali Oza" userId="b6d86925-c367-4057-9a73-a9633078c5cb" providerId="ADAL" clId="{974CC366-D2AB-2F42-84D0-FA308FAFE0F8}"/>
    <pc:docChg chg="undo custSel addSld delSld modSld sldOrd addSection delSection modSection">
      <pc:chgData name="Shefali Oza" userId="b6d86925-c367-4057-9a73-a9633078c5cb" providerId="ADAL" clId="{974CC366-D2AB-2F42-84D0-FA308FAFE0F8}" dt="2025-02-07T00:24:23.052" v="28775" actId="20577"/>
      <pc:docMkLst>
        <pc:docMk/>
      </pc:docMkLst>
      <pc:sldChg chg="addSp modSp add">
        <pc:chgData name="Shefali Oza" userId="b6d86925-c367-4057-9a73-a9633078c5cb" providerId="ADAL" clId="{974CC366-D2AB-2F42-84D0-FA308FAFE0F8}" dt="2025-01-29T04:12:25.908" v="13725"/>
        <pc:sldMkLst>
          <pc:docMk/>
          <pc:sldMk cId="2378694261" sldId="322"/>
        </pc:sldMkLst>
      </pc:sldChg>
      <pc:sldChg chg="addSp modSp add">
        <pc:chgData name="Shefali Oza" userId="b6d86925-c367-4057-9a73-a9633078c5cb" providerId="ADAL" clId="{974CC366-D2AB-2F42-84D0-FA308FAFE0F8}" dt="2025-01-29T04:12:26.520" v="13726"/>
        <pc:sldMkLst>
          <pc:docMk/>
          <pc:sldMk cId="2955945839" sldId="323"/>
        </pc:sldMkLst>
      </pc:sldChg>
      <pc:sldChg chg="addSp modSp add">
        <pc:chgData name="Shefali Oza" userId="b6d86925-c367-4057-9a73-a9633078c5cb" providerId="ADAL" clId="{974CC366-D2AB-2F42-84D0-FA308FAFE0F8}" dt="2025-01-29T04:12:27.768" v="13727"/>
        <pc:sldMkLst>
          <pc:docMk/>
          <pc:sldMk cId="1039050350" sldId="324"/>
        </pc:sldMkLst>
      </pc:sldChg>
      <pc:sldChg chg="addSp modSp add">
        <pc:chgData name="Shefali Oza" userId="b6d86925-c367-4057-9a73-a9633078c5cb" providerId="ADAL" clId="{974CC366-D2AB-2F42-84D0-FA308FAFE0F8}" dt="2025-01-29T04:12:29.378" v="13728"/>
        <pc:sldMkLst>
          <pc:docMk/>
          <pc:sldMk cId="2350710030" sldId="325"/>
        </pc:sldMkLst>
      </pc:sldChg>
      <pc:sldChg chg="addSp modSp add modNotesTx">
        <pc:chgData name="Shefali Oza" userId="b6d86925-c367-4057-9a73-a9633078c5cb" providerId="ADAL" clId="{974CC366-D2AB-2F42-84D0-FA308FAFE0F8}" dt="2025-01-29T04:12:23.749" v="13724"/>
        <pc:sldMkLst>
          <pc:docMk/>
          <pc:sldMk cId="2456732276" sldId="2145705815"/>
        </pc:sldMkLst>
      </pc:sldChg>
      <pc:sldChg chg="addSp modSp modNotesTx">
        <pc:chgData name="Shefali Oza" userId="b6d86925-c367-4057-9a73-a9633078c5cb" providerId="ADAL" clId="{974CC366-D2AB-2F42-84D0-FA308FAFE0F8}" dt="2025-01-29T04:12:20.419" v="13723"/>
        <pc:sldMkLst>
          <pc:docMk/>
          <pc:sldMk cId="2726359537" sldId="2145705821"/>
        </pc:sldMkLst>
      </pc:sldChg>
      <pc:sldChg chg="addSp delSp modSp mod modAnim modNotesTx">
        <pc:chgData name="Shefali Oza" userId="b6d86925-c367-4057-9a73-a9633078c5cb" providerId="ADAL" clId="{974CC366-D2AB-2F42-84D0-FA308FAFE0F8}" dt="2025-02-06T14:43:22.796" v="28758" actId="20577"/>
        <pc:sldMkLst>
          <pc:docMk/>
          <pc:sldMk cId="2081374030" sldId="2145705849"/>
        </pc:sldMkLst>
      </pc:sldChg>
      <pc:sldChg chg="modNotesTx">
        <pc:chgData name="Shefali Oza" userId="b6d86925-c367-4057-9a73-a9633078c5cb" providerId="ADAL" clId="{974CC366-D2AB-2F42-84D0-FA308FAFE0F8}" dt="2025-02-06T14:40:41.076" v="28581" actId="313"/>
        <pc:sldMkLst>
          <pc:docMk/>
          <pc:sldMk cId="3265119177" sldId="2145705957"/>
        </pc:sldMkLst>
      </pc:sldChg>
      <pc:sldChg chg="addSp modSp add del">
        <pc:chgData name="Shefali Oza" userId="b6d86925-c367-4057-9a73-a9633078c5cb" providerId="ADAL" clId="{974CC366-D2AB-2F42-84D0-FA308FAFE0F8}" dt="2025-01-27T17:09:58.859" v="899" actId="2696"/>
        <pc:sldMkLst>
          <pc:docMk/>
          <pc:sldMk cId="3146183954" sldId="2145705987"/>
        </pc:sldMkLst>
      </pc:sldChg>
      <pc:sldChg chg="addSp modSp add del ord modNotesTx">
        <pc:chgData name="Shefali Oza" userId="b6d86925-c367-4057-9a73-a9633078c5cb" providerId="ADAL" clId="{974CC366-D2AB-2F42-84D0-FA308FAFE0F8}" dt="2025-01-27T17:18:29.981" v="1549" actId="2696"/>
        <pc:sldMkLst>
          <pc:docMk/>
          <pc:sldMk cId="2093196941" sldId="2145705988"/>
        </pc:sldMkLst>
      </pc:sldChg>
      <pc:sldChg chg="addSp modSp add del">
        <pc:chgData name="Shefali Oza" userId="b6d86925-c367-4057-9a73-a9633078c5cb" providerId="ADAL" clId="{974CC366-D2AB-2F42-84D0-FA308FAFE0F8}" dt="2025-01-27T17:10:29.434" v="901" actId="2696"/>
        <pc:sldMkLst>
          <pc:docMk/>
          <pc:sldMk cId="3067727701" sldId="2145705989"/>
        </pc:sldMkLst>
      </pc:sldChg>
      <pc:sldChg chg="modSp add mod modNotesTx">
        <pc:chgData name="Shefali Oza" userId="b6d86925-c367-4057-9a73-a9633078c5cb" providerId="ADAL" clId="{974CC366-D2AB-2F42-84D0-FA308FAFE0F8}" dt="2025-01-28T03:21:11.232" v="4752" actId="20577"/>
        <pc:sldMkLst>
          <pc:docMk/>
          <pc:sldMk cId="2948868882" sldId="2145706043"/>
        </pc:sldMkLst>
        <pc:spChg chg="mod">
          <ac:chgData name="Shefali Oza" userId="b6d86925-c367-4057-9a73-a9633078c5cb" providerId="ADAL" clId="{974CC366-D2AB-2F42-84D0-FA308FAFE0F8}" dt="2025-01-27T20:35:17.723" v="2646" actId="20577"/>
          <ac:spMkLst>
            <pc:docMk/>
            <pc:sldMk cId="2948868882" sldId="2145706043"/>
            <ac:spMk id="4" creationId="{9F5FB49C-C19C-6906-5FFE-481BE1806653}"/>
          </ac:spMkLst>
        </pc:spChg>
      </pc:sldChg>
      <pc:sldChg chg="addSp delSp modSp mod modAnim modNotesTx">
        <pc:chgData name="Shefali Oza" userId="b6d86925-c367-4057-9a73-a9633078c5cb" providerId="ADAL" clId="{974CC366-D2AB-2F42-84D0-FA308FAFE0F8}" dt="2025-02-06T14:27:15.179" v="27994" actId="20577"/>
        <pc:sldMkLst>
          <pc:docMk/>
          <pc:sldMk cId="550351851" sldId="2145706118"/>
        </pc:sldMkLst>
      </pc:sldChg>
      <pc:sldChg chg="modNotesTx">
        <pc:chgData name="Shefali Oza" userId="b6d86925-c367-4057-9a73-a9633078c5cb" providerId="ADAL" clId="{974CC366-D2AB-2F42-84D0-FA308FAFE0F8}" dt="2025-02-06T03:16:58.777" v="26742" actId="20577"/>
        <pc:sldMkLst>
          <pc:docMk/>
          <pc:sldMk cId="3277635913" sldId="2145706129"/>
        </pc:sldMkLst>
      </pc:sldChg>
      <pc:sldChg chg="modSp mod modNotesTx">
        <pc:chgData name="Shefali Oza" userId="b6d86925-c367-4057-9a73-a9633078c5cb" providerId="ADAL" clId="{974CC366-D2AB-2F42-84D0-FA308FAFE0F8}" dt="2025-01-31T20:28:00.667" v="17985" actId="20577"/>
        <pc:sldMkLst>
          <pc:docMk/>
          <pc:sldMk cId="3133819496" sldId="2145706137"/>
        </pc:sldMkLst>
        <pc:spChg chg="mod">
          <ac:chgData name="Shefali Oza" userId="b6d86925-c367-4057-9a73-a9633078c5cb" providerId="ADAL" clId="{974CC366-D2AB-2F42-84D0-FA308FAFE0F8}" dt="2025-01-27T15:13:21.033" v="84" actId="20577"/>
          <ac:spMkLst>
            <pc:docMk/>
            <pc:sldMk cId="3133819496" sldId="2145706137"/>
            <ac:spMk id="5" creationId="{9E3CFA37-52C0-D6AC-7E72-5A59F709C092}"/>
          </ac:spMkLst>
        </pc:spChg>
      </pc:sldChg>
      <pc:sldChg chg="addSp delSp modSp mod">
        <pc:chgData name="Shefali Oza" userId="b6d86925-c367-4057-9a73-a9633078c5cb" providerId="ADAL" clId="{974CC366-D2AB-2F42-84D0-FA308FAFE0F8}" dt="2025-02-06T03:17:37.206" v="26743" actId="478"/>
        <pc:sldMkLst>
          <pc:docMk/>
          <pc:sldMk cId="3135837286" sldId="2145706326"/>
        </pc:sldMkLst>
      </pc:sldChg>
      <pc:sldChg chg="addSp modSp add del">
        <pc:chgData name="Shefali Oza" userId="b6d86925-c367-4057-9a73-a9633078c5cb" providerId="ADAL" clId="{974CC366-D2AB-2F42-84D0-FA308FAFE0F8}" dt="2025-01-27T17:09:52.943" v="898" actId="2696"/>
        <pc:sldMkLst>
          <pc:docMk/>
          <pc:sldMk cId="1419561316" sldId="2145706334"/>
        </pc:sldMkLst>
      </pc:sldChg>
      <pc:sldChg chg="addSp delSp modSp add del mod modNotesTx">
        <pc:chgData name="Shefali Oza" userId="b6d86925-c367-4057-9a73-a9633078c5cb" providerId="ADAL" clId="{974CC366-D2AB-2F42-84D0-FA308FAFE0F8}" dt="2025-01-25T01:45:19.844" v="65" actId="2696"/>
        <pc:sldMkLst>
          <pc:docMk/>
          <pc:sldMk cId="1450479416" sldId="2147480339"/>
        </pc:sldMkLst>
      </pc:sldChg>
      <pc:sldChg chg="addSp modSp add mod ord modNotesTx">
        <pc:chgData name="Shefali Oza" userId="b6d86925-c367-4057-9a73-a9633078c5cb" providerId="ADAL" clId="{974CC366-D2AB-2F42-84D0-FA308FAFE0F8}" dt="2025-01-28T13:21:36.218" v="9019" actId="207"/>
        <pc:sldMkLst>
          <pc:docMk/>
          <pc:sldMk cId="4219040155" sldId="2147480341"/>
        </pc:sldMkLst>
      </pc:sldChg>
      <pc:sldChg chg="addSp modSp add del ord modNotesTx">
        <pc:chgData name="Shefali Oza" userId="b6d86925-c367-4057-9a73-a9633078c5cb" providerId="ADAL" clId="{974CC366-D2AB-2F42-84D0-FA308FAFE0F8}" dt="2025-01-28T20:56:17.994" v="9042" actId="2696"/>
        <pc:sldMkLst>
          <pc:docMk/>
          <pc:sldMk cId="2485615626" sldId="2147480342"/>
        </pc:sldMkLst>
      </pc:sldChg>
      <pc:sldChg chg="addSp modSp add mod ord modNotesTx">
        <pc:chgData name="Shefali Oza" userId="b6d86925-c367-4057-9a73-a9633078c5cb" providerId="ADAL" clId="{974CC366-D2AB-2F42-84D0-FA308FAFE0F8}" dt="2025-01-28T13:19:34.588" v="8880" actId="20577"/>
        <pc:sldMkLst>
          <pc:docMk/>
          <pc:sldMk cId="794378156" sldId="2147480346"/>
        </pc:sldMkLst>
      </pc:sldChg>
      <pc:sldChg chg="addSp modSp add del mod modNotesTx">
        <pc:chgData name="Shefali Oza" userId="b6d86925-c367-4057-9a73-a9633078c5cb" providerId="ADAL" clId="{974CC366-D2AB-2F42-84D0-FA308FAFE0F8}" dt="2025-02-03T22:12:59.768" v="21643" actId="2696"/>
        <pc:sldMkLst>
          <pc:docMk/>
          <pc:sldMk cId="3108552736" sldId="2147480391"/>
        </pc:sldMkLst>
      </pc:sldChg>
      <pc:sldChg chg="addSp delSp modSp mod modNotesTx">
        <pc:chgData name="Shefali Oza" userId="b6d86925-c367-4057-9a73-a9633078c5cb" providerId="ADAL" clId="{974CC366-D2AB-2F42-84D0-FA308FAFE0F8}" dt="2025-02-06T03:02:23.351" v="25633" actId="20577"/>
        <pc:sldMkLst>
          <pc:docMk/>
          <pc:sldMk cId="1119122011" sldId="2147480400"/>
        </pc:sldMkLst>
        <pc:spChg chg="mod">
          <ac:chgData name="Shefali Oza" userId="b6d86925-c367-4057-9a73-a9633078c5cb" providerId="ADAL" clId="{974CC366-D2AB-2F42-84D0-FA308FAFE0F8}" dt="2025-01-27T19:43:50.658" v="2596" actId="14100"/>
          <ac:spMkLst>
            <pc:docMk/>
            <pc:sldMk cId="1119122011" sldId="2147480400"/>
            <ac:spMk id="3" creationId="{6FCB29A9-8F84-23F8-F74A-3915DFB6DB5A}"/>
          </ac:spMkLst>
        </pc:spChg>
        <pc:spChg chg="mod">
          <ac:chgData name="Shefali Oza" userId="b6d86925-c367-4057-9a73-a9633078c5cb" providerId="ADAL" clId="{974CC366-D2AB-2F42-84D0-FA308FAFE0F8}" dt="2025-01-27T19:43:06.875" v="2512" actId="27636"/>
          <ac:spMkLst>
            <pc:docMk/>
            <pc:sldMk cId="1119122011" sldId="2147480400"/>
            <ac:spMk id="5" creationId="{E6971593-170C-A362-34EF-AE33984F13B7}"/>
          </ac:spMkLst>
        </pc:spChg>
      </pc:sldChg>
      <pc:sldChg chg="modNotesTx">
        <pc:chgData name="Shefali Oza" userId="b6d86925-c367-4057-9a73-a9633078c5cb" providerId="ADAL" clId="{974CC366-D2AB-2F42-84D0-FA308FAFE0F8}" dt="2025-02-05T16:32:03.541" v="25532" actId="20577"/>
        <pc:sldMkLst>
          <pc:docMk/>
          <pc:sldMk cId="1342443144" sldId="2147480425"/>
        </pc:sldMkLst>
      </pc:sldChg>
      <pc:sldChg chg="modNotesTx">
        <pc:chgData name="Shefali Oza" userId="b6d86925-c367-4057-9a73-a9633078c5cb" providerId="ADAL" clId="{974CC366-D2AB-2F42-84D0-FA308FAFE0F8}" dt="2025-02-06T03:04:26.650" v="25662"/>
        <pc:sldMkLst>
          <pc:docMk/>
          <pc:sldMk cId="2531928082" sldId="2147480519"/>
        </pc:sldMkLst>
      </pc:sldChg>
      <pc:sldChg chg="modNotesTx">
        <pc:chgData name="Shefali Oza" userId="b6d86925-c367-4057-9a73-a9633078c5cb" providerId="ADAL" clId="{974CC366-D2AB-2F42-84D0-FA308FAFE0F8}" dt="2025-02-06T03:04:17.380" v="25661" actId="20577"/>
        <pc:sldMkLst>
          <pc:docMk/>
          <pc:sldMk cId="1483953649" sldId="2147480542"/>
        </pc:sldMkLst>
      </pc:sldChg>
      <pc:sldChg chg="modAnim">
        <pc:chgData name="Shefali Oza" userId="b6d86925-c367-4057-9a73-a9633078c5cb" providerId="ADAL" clId="{974CC366-D2AB-2F42-84D0-FA308FAFE0F8}" dt="2025-02-05T17:41:15.539" v="25542"/>
        <pc:sldMkLst>
          <pc:docMk/>
          <pc:sldMk cId="1598004526" sldId="2147480543"/>
        </pc:sldMkLst>
      </pc:sldChg>
      <pc:sldChg chg="modNotesTx">
        <pc:chgData name="Shefali Oza" userId="b6d86925-c367-4057-9a73-a9633078c5cb" providerId="ADAL" clId="{974CC366-D2AB-2F42-84D0-FA308FAFE0F8}" dt="2025-02-06T03:04:08.104" v="25656" actId="20577"/>
        <pc:sldMkLst>
          <pc:docMk/>
          <pc:sldMk cId="3158156056" sldId="2147480546"/>
        </pc:sldMkLst>
      </pc:sldChg>
      <pc:sldChg chg="ord modNotesTx">
        <pc:chgData name="Shefali Oza" userId="b6d86925-c367-4057-9a73-a9633078c5cb" providerId="ADAL" clId="{974CC366-D2AB-2F42-84D0-FA308FAFE0F8}" dt="2025-02-06T03:16:05.798" v="26702"/>
        <pc:sldMkLst>
          <pc:docMk/>
          <pc:sldMk cId="624685678" sldId="2147480565"/>
        </pc:sldMkLst>
      </pc:sldChg>
      <pc:sldChg chg="ord modNotesTx">
        <pc:chgData name="Shefali Oza" userId="b6d86925-c367-4057-9a73-a9633078c5cb" providerId="ADAL" clId="{974CC366-D2AB-2F42-84D0-FA308FAFE0F8}" dt="2025-02-06T03:15:30.386" v="26679"/>
        <pc:sldMkLst>
          <pc:docMk/>
          <pc:sldMk cId="3480886557" sldId="2147480598"/>
        </pc:sldMkLst>
      </pc:sldChg>
      <pc:sldChg chg="modNotesTx">
        <pc:chgData name="Shefali Oza" userId="b6d86925-c367-4057-9a73-a9633078c5cb" providerId="ADAL" clId="{974CC366-D2AB-2F42-84D0-FA308FAFE0F8}" dt="2025-02-06T03:17:55.684" v="26748" actId="20577"/>
        <pc:sldMkLst>
          <pc:docMk/>
          <pc:sldMk cId="3181357382" sldId="2147480656"/>
        </pc:sldMkLst>
      </pc:sldChg>
      <pc:sldChg chg="addSp delSp modSp mod modAnim modNotesTx">
        <pc:chgData name="Shefali Oza" userId="b6d86925-c367-4057-9a73-a9633078c5cb" providerId="ADAL" clId="{974CC366-D2AB-2F42-84D0-FA308FAFE0F8}" dt="2025-02-06T14:34:59.149" v="28524" actId="20577"/>
        <pc:sldMkLst>
          <pc:docMk/>
          <pc:sldMk cId="1143194202" sldId="2147480667"/>
        </pc:sldMkLst>
        <pc:spChg chg="mod">
          <ac:chgData name="Shefali Oza" userId="b6d86925-c367-4057-9a73-a9633078c5cb" providerId="ADAL" clId="{974CC366-D2AB-2F42-84D0-FA308FAFE0F8}" dt="2025-02-05T17:42:54.382" v="25545" actId="1076"/>
          <ac:spMkLst>
            <pc:docMk/>
            <pc:sldMk cId="1143194202" sldId="2147480667"/>
            <ac:spMk id="10" creationId="{F801F57C-0E19-2BEA-B28D-5871864B5084}"/>
          </ac:spMkLst>
        </pc:spChg>
      </pc:sldChg>
      <pc:sldChg chg="modNotesTx">
        <pc:chgData name="Shefali Oza" userId="b6d86925-c367-4057-9a73-a9633078c5cb" providerId="ADAL" clId="{974CC366-D2AB-2F42-84D0-FA308FAFE0F8}" dt="2025-02-06T03:18:08.978" v="26749" actId="20577"/>
        <pc:sldMkLst>
          <pc:docMk/>
          <pc:sldMk cId="303973958" sldId="2147480691"/>
        </pc:sldMkLst>
      </pc:sldChg>
      <pc:sldChg chg="addSp delSp add del mod">
        <pc:chgData name="Shefali Oza" userId="b6d86925-c367-4057-9a73-a9633078c5cb" providerId="ADAL" clId="{974CC366-D2AB-2F42-84D0-FA308FAFE0F8}" dt="2025-01-31T18:24:36.298" v="15659" actId="2696"/>
        <pc:sldMkLst>
          <pc:docMk/>
          <pc:sldMk cId="1770448859" sldId="2147480964"/>
        </pc:sldMkLst>
      </pc:sldChg>
      <pc:sldChg chg="modSp mod">
        <pc:chgData name="Shefali Oza" userId="b6d86925-c367-4057-9a73-a9633078c5cb" providerId="ADAL" clId="{974CC366-D2AB-2F42-84D0-FA308FAFE0F8}" dt="2025-02-05T18:05:03.273" v="25558" actId="20577"/>
        <pc:sldMkLst>
          <pc:docMk/>
          <pc:sldMk cId="903335531" sldId="2147480987"/>
        </pc:sldMkLst>
        <pc:spChg chg="mod">
          <ac:chgData name="Shefali Oza" userId="b6d86925-c367-4057-9a73-a9633078c5cb" providerId="ADAL" clId="{974CC366-D2AB-2F42-84D0-FA308FAFE0F8}" dt="2025-02-05T18:05:03.273" v="25558" actId="20577"/>
          <ac:spMkLst>
            <pc:docMk/>
            <pc:sldMk cId="903335531" sldId="2147480987"/>
            <ac:spMk id="89" creationId="{87DFD4B9-C7C2-2A6A-DE4E-C2379165760B}"/>
          </ac:spMkLst>
        </pc:spChg>
      </pc:sldChg>
      <pc:sldChg chg="addSp delSp modSp add mod modNotesTx">
        <pc:chgData name="Shefali Oza" userId="b6d86925-c367-4057-9a73-a9633078c5cb" providerId="ADAL" clId="{974CC366-D2AB-2F42-84D0-FA308FAFE0F8}" dt="2025-01-28T12:55:52.981" v="6237"/>
        <pc:sldMkLst>
          <pc:docMk/>
          <pc:sldMk cId="2660521446" sldId="2147481053"/>
        </pc:sldMkLst>
      </pc:sldChg>
      <pc:sldChg chg="addSp modSp add mod modNotesTx">
        <pc:chgData name="Shefali Oza" userId="b6d86925-c367-4057-9a73-a9633078c5cb" providerId="ADAL" clId="{974CC366-D2AB-2F42-84D0-FA308FAFE0F8}" dt="2025-01-28T20:40:46.361" v="9023" actId="20577"/>
        <pc:sldMkLst>
          <pc:docMk/>
          <pc:sldMk cId="1720213632" sldId="2147481054"/>
        </pc:sldMkLst>
        <pc:spChg chg="mod">
          <ac:chgData name="Shefali Oza" userId="b6d86925-c367-4057-9a73-a9633078c5cb" providerId="ADAL" clId="{974CC366-D2AB-2F42-84D0-FA308FAFE0F8}" dt="2025-01-28T13:10:57.678" v="8121" actId="20577"/>
          <ac:spMkLst>
            <pc:docMk/>
            <pc:sldMk cId="1720213632" sldId="2147481054"/>
            <ac:spMk id="5" creationId="{328A298E-33E8-79D5-FBDC-CB2F22D3FAD9}"/>
          </ac:spMkLst>
        </pc:spChg>
      </pc:sldChg>
      <pc:sldChg chg="ord">
        <pc:chgData name="Shefali Oza" userId="b6d86925-c367-4057-9a73-a9633078c5cb" providerId="ADAL" clId="{974CC366-D2AB-2F42-84D0-FA308FAFE0F8}" dt="2025-01-27T17:42:18.015" v="2286"/>
        <pc:sldMkLst>
          <pc:docMk/>
          <pc:sldMk cId="1935130632" sldId="2147481114"/>
        </pc:sldMkLst>
      </pc:sldChg>
      <pc:sldChg chg="ord modAnim modNotesTx">
        <pc:chgData name="Shefali Oza" userId="b6d86925-c367-4057-9a73-a9633078c5cb" providerId="ADAL" clId="{974CC366-D2AB-2F42-84D0-FA308FAFE0F8}" dt="2025-02-06T03:06:31.830" v="25679"/>
        <pc:sldMkLst>
          <pc:docMk/>
          <pc:sldMk cId="2777834603" sldId="2147481115"/>
        </pc:sldMkLst>
      </pc:sldChg>
      <pc:sldChg chg="ord">
        <pc:chgData name="Shefali Oza" userId="b6d86925-c367-4057-9a73-a9633078c5cb" providerId="ADAL" clId="{974CC366-D2AB-2F42-84D0-FA308FAFE0F8}" dt="2025-01-27T17:42:18.015" v="2286"/>
        <pc:sldMkLst>
          <pc:docMk/>
          <pc:sldMk cId="2740370190" sldId="2147481116"/>
        </pc:sldMkLst>
      </pc:sldChg>
      <pc:sldChg chg="modSp ord modNotesTx">
        <pc:chgData name="Shefali Oza" userId="b6d86925-c367-4057-9a73-a9633078c5cb" providerId="ADAL" clId="{974CC366-D2AB-2F42-84D0-FA308FAFE0F8}" dt="2025-02-06T03:11:23.737" v="26296" actId="20577"/>
        <pc:sldMkLst>
          <pc:docMk/>
          <pc:sldMk cId="2033365070" sldId="2147481117"/>
        </pc:sldMkLst>
        <pc:spChg chg="mod">
          <ac:chgData name="Shefali Oza" userId="b6d86925-c367-4057-9a73-a9633078c5cb" providerId="ADAL" clId="{974CC366-D2AB-2F42-84D0-FA308FAFE0F8}" dt="2025-02-06T03:10:42.840" v="26122" actId="20577"/>
          <ac:spMkLst>
            <pc:docMk/>
            <pc:sldMk cId="2033365070" sldId="2147481117"/>
            <ac:spMk id="5" creationId="{57FCA145-95FC-D799-C36F-00824FBC7D0B}"/>
          </ac:spMkLst>
        </pc:spChg>
      </pc:sldChg>
      <pc:sldChg chg="ord modNotesTx">
        <pc:chgData name="Shefali Oza" userId="b6d86925-c367-4057-9a73-a9633078c5cb" providerId="ADAL" clId="{974CC366-D2AB-2F42-84D0-FA308FAFE0F8}" dt="2025-02-06T03:12:14.987" v="26298" actId="20577"/>
        <pc:sldMkLst>
          <pc:docMk/>
          <pc:sldMk cId="1760486604" sldId="2147481118"/>
        </pc:sldMkLst>
      </pc:sldChg>
      <pc:sldChg chg="addSp delSp mod ord">
        <pc:chgData name="Shefali Oza" userId="b6d86925-c367-4057-9a73-a9633078c5cb" providerId="ADAL" clId="{974CC366-D2AB-2F42-84D0-FA308FAFE0F8}" dt="2025-01-27T20:32:55.005" v="2629" actId="22"/>
        <pc:sldMkLst>
          <pc:docMk/>
          <pc:sldMk cId="2763143106" sldId="2147481119"/>
        </pc:sldMkLst>
      </pc:sldChg>
      <pc:sldChg chg="addSp delSp modSp mod ord">
        <pc:chgData name="Shefali Oza" userId="b6d86925-c367-4057-9a73-a9633078c5cb" providerId="ADAL" clId="{974CC366-D2AB-2F42-84D0-FA308FAFE0F8}" dt="2025-01-27T20:33:56.855" v="2635" actId="22"/>
        <pc:sldMkLst>
          <pc:docMk/>
          <pc:sldMk cId="1219877394" sldId="2147481120"/>
        </pc:sldMkLst>
        <pc:spChg chg="mod">
          <ac:chgData name="Shefali Oza" userId="b6d86925-c367-4057-9a73-a9633078c5cb" providerId="ADAL" clId="{974CC366-D2AB-2F42-84D0-FA308FAFE0F8}" dt="2025-01-27T17:47:44.614" v="2320" actId="6549"/>
          <ac:spMkLst>
            <pc:docMk/>
            <pc:sldMk cId="1219877394" sldId="2147481120"/>
            <ac:spMk id="4" creationId="{38E73610-D185-3E74-3D6C-1F8357BA2E34}"/>
          </ac:spMkLst>
        </pc:spChg>
      </pc:sldChg>
      <pc:sldChg chg="ord">
        <pc:chgData name="Shefali Oza" userId="b6d86925-c367-4057-9a73-a9633078c5cb" providerId="ADAL" clId="{974CC366-D2AB-2F42-84D0-FA308FAFE0F8}" dt="2025-01-27T17:50:38.983" v="2324"/>
        <pc:sldMkLst>
          <pc:docMk/>
          <pc:sldMk cId="141875807" sldId="2147481121"/>
        </pc:sldMkLst>
      </pc:sldChg>
      <pc:sldChg chg="ord">
        <pc:chgData name="Shefali Oza" userId="b6d86925-c367-4057-9a73-a9633078c5cb" providerId="ADAL" clId="{974CC366-D2AB-2F42-84D0-FA308FAFE0F8}" dt="2025-01-27T17:50:38.983" v="2324"/>
        <pc:sldMkLst>
          <pc:docMk/>
          <pc:sldMk cId="2228880971" sldId="2147481122"/>
        </pc:sldMkLst>
      </pc:sldChg>
      <pc:sldChg chg="ord">
        <pc:chgData name="Shefali Oza" userId="b6d86925-c367-4057-9a73-a9633078c5cb" providerId="ADAL" clId="{974CC366-D2AB-2F42-84D0-FA308FAFE0F8}" dt="2025-01-27T17:50:38.983" v="2324"/>
        <pc:sldMkLst>
          <pc:docMk/>
          <pc:sldMk cId="1317018823" sldId="2147481124"/>
        </pc:sldMkLst>
      </pc:sldChg>
      <pc:sldChg chg="ord">
        <pc:chgData name="Shefali Oza" userId="b6d86925-c367-4057-9a73-a9633078c5cb" providerId="ADAL" clId="{974CC366-D2AB-2F42-84D0-FA308FAFE0F8}" dt="2025-01-27T17:50:38.983" v="2324"/>
        <pc:sldMkLst>
          <pc:docMk/>
          <pc:sldMk cId="4132231346" sldId="2147481125"/>
        </pc:sldMkLst>
      </pc:sldChg>
      <pc:sldChg chg="ord">
        <pc:chgData name="Shefali Oza" userId="b6d86925-c367-4057-9a73-a9633078c5cb" providerId="ADAL" clId="{974CC366-D2AB-2F42-84D0-FA308FAFE0F8}" dt="2025-01-27T17:50:38.983" v="2324"/>
        <pc:sldMkLst>
          <pc:docMk/>
          <pc:sldMk cId="3602216449" sldId="2147481126"/>
        </pc:sldMkLst>
      </pc:sldChg>
      <pc:sldChg chg="ord">
        <pc:chgData name="Shefali Oza" userId="b6d86925-c367-4057-9a73-a9633078c5cb" providerId="ADAL" clId="{974CC366-D2AB-2F42-84D0-FA308FAFE0F8}" dt="2025-01-27T17:50:38.983" v="2324"/>
        <pc:sldMkLst>
          <pc:docMk/>
          <pc:sldMk cId="2450310673" sldId="2147481127"/>
        </pc:sldMkLst>
      </pc:sldChg>
      <pc:sldChg chg="ord">
        <pc:chgData name="Shefali Oza" userId="b6d86925-c367-4057-9a73-a9633078c5cb" providerId="ADAL" clId="{974CC366-D2AB-2F42-84D0-FA308FAFE0F8}" dt="2025-01-27T17:50:38.983" v="2324"/>
        <pc:sldMkLst>
          <pc:docMk/>
          <pc:sldMk cId="1027152178" sldId="2147481128"/>
        </pc:sldMkLst>
      </pc:sldChg>
      <pc:sldChg chg="ord">
        <pc:chgData name="Shefali Oza" userId="b6d86925-c367-4057-9a73-a9633078c5cb" providerId="ADAL" clId="{974CC366-D2AB-2F42-84D0-FA308FAFE0F8}" dt="2025-01-27T17:50:38.983" v="2324"/>
        <pc:sldMkLst>
          <pc:docMk/>
          <pc:sldMk cId="3723154630" sldId="2147481129"/>
        </pc:sldMkLst>
      </pc:sldChg>
      <pc:sldChg chg="ord">
        <pc:chgData name="Shefali Oza" userId="b6d86925-c367-4057-9a73-a9633078c5cb" providerId="ADAL" clId="{974CC366-D2AB-2F42-84D0-FA308FAFE0F8}" dt="2025-01-27T17:50:38.983" v="2324"/>
        <pc:sldMkLst>
          <pc:docMk/>
          <pc:sldMk cId="2279079723" sldId="2147481130"/>
        </pc:sldMkLst>
      </pc:sldChg>
      <pc:sldChg chg="ord">
        <pc:chgData name="Shefali Oza" userId="b6d86925-c367-4057-9a73-a9633078c5cb" providerId="ADAL" clId="{974CC366-D2AB-2F42-84D0-FA308FAFE0F8}" dt="2025-01-27T17:50:38.983" v="2324"/>
        <pc:sldMkLst>
          <pc:docMk/>
          <pc:sldMk cId="1192941222" sldId="2147481131"/>
        </pc:sldMkLst>
      </pc:sldChg>
      <pc:sldChg chg="ord">
        <pc:chgData name="Shefali Oza" userId="b6d86925-c367-4057-9a73-a9633078c5cb" providerId="ADAL" clId="{974CC366-D2AB-2F42-84D0-FA308FAFE0F8}" dt="2025-01-27T17:50:38.983" v="2324"/>
        <pc:sldMkLst>
          <pc:docMk/>
          <pc:sldMk cId="1340157615" sldId="2147481132"/>
        </pc:sldMkLst>
      </pc:sldChg>
      <pc:sldChg chg="ord">
        <pc:chgData name="Shefali Oza" userId="b6d86925-c367-4057-9a73-a9633078c5cb" providerId="ADAL" clId="{974CC366-D2AB-2F42-84D0-FA308FAFE0F8}" dt="2025-01-27T17:50:38.983" v="2324"/>
        <pc:sldMkLst>
          <pc:docMk/>
          <pc:sldMk cId="1459979458" sldId="2147481133"/>
        </pc:sldMkLst>
      </pc:sldChg>
      <pc:sldChg chg="addSp delSp modSp add mod modNotesTx">
        <pc:chgData name="Shefali Oza" userId="b6d86925-c367-4057-9a73-a9633078c5cb" providerId="ADAL" clId="{974CC366-D2AB-2F42-84D0-FA308FAFE0F8}" dt="2025-02-06T03:03:03.206" v="25637" actId="20577"/>
        <pc:sldMkLst>
          <pc:docMk/>
          <pc:sldMk cId="3507705027" sldId="2147481203"/>
        </pc:sldMkLst>
      </pc:sldChg>
      <pc:sldChg chg="addSp delSp modSp mod modAnim modNotesTx">
        <pc:chgData name="Shefali Oza" userId="b6d86925-c367-4057-9a73-a9633078c5cb" providerId="ADAL" clId="{974CC366-D2AB-2F42-84D0-FA308FAFE0F8}" dt="2025-02-06T14:39:56.597" v="28578" actId="20577"/>
        <pc:sldMkLst>
          <pc:docMk/>
          <pc:sldMk cId="1287638631" sldId="2147481206"/>
        </pc:sldMkLst>
      </pc:sldChg>
      <pc:sldChg chg="addSp modSp add modNotesTx">
        <pc:chgData name="Shefali Oza" userId="b6d86925-c367-4057-9a73-a9633078c5cb" providerId="ADAL" clId="{974CC366-D2AB-2F42-84D0-FA308FAFE0F8}" dt="2025-01-28T12:55:43.969" v="6229"/>
        <pc:sldMkLst>
          <pc:docMk/>
          <pc:sldMk cId="459369758" sldId="2147481218"/>
        </pc:sldMkLst>
      </pc:sldChg>
      <pc:sldChg chg="addSp modSp add modNotesTx">
        <pc:chgData name="Shefali Oza" userId="b6d86925-c367-4057-9a73-a9633078c5cb" providerId="ADAL" clId="{974CC366-D2AB-2F42-84D0-FA308FAFE0F8}" dt="2025-01-28T12:55:44.999" v="6230"/>
        <pc:sldMkLst>
          <pc:docMk/>
          <pc:sldMk cId="1170057028" sldId="2147481251"/>
        </pc:sldMkLst>
      </pc:sldChg>
      <pc:sldChg chg="addSp delSp modSp mod modNotesTx">
        <pc:chgData name="Shefali Oza" userId="b6d86925-c367-4057-9a73-a9633078c5cb" providerId="ADAL" clId="{974CC366-D2AB-2F42-84D0-FA308FAFE0F8}" dt="2025-01-28T13:12:39.179" v="8195" actId="20577"/>
        <pc:sldMkLst>
          <pc:docMk/>
          <pc:sldMk cId="3828014345" sldId="2147481260"/>
        </pc:sldMkLst>
      </pc:sldChg>
      <pc:sldChg chg="addSp delSp modSp add mod ord modNotesTx">
        <pc:chgData name="Shefali Oza" userId="b6d86925-c367-4057-9a73-a9633078c5cb" providerId="ADAL" clId="{974CC366-D2AB-2F42-84D0-FA308FAFE0F8}" dt="2025-02-06T03:29:56.817" v="27614" actId="478"/>
        <pc:sldMkLst>
          <pc:docMk/>
          <pc:sldMk cId="385381610" sldId="2147481362"/>
        </pc:sldMkLst>
        <pc:spChg chg="mod">
          <ac:chgData name="Shefali Oza" userId="b6d86925-c367-4057-9a73-a9633078c5cb" providerId="ADAL" clId="{974CC366-D2AB-2F42-84D0-FA308FAFE0F8}" dt="2025-01-30T21:30:10.884" v="15516" actId="255"/>
          <ac:spMkLst>
            <pc:docMk/>
            <pc:sldMk cId="385381610" sldId="2147481362"/>
            <ac:spMk id="3" creationId="{4D0E1E4D-A012-0A37-4CE6-FE04A3DAAC6A}"/>
          </ac:spMkLst>
        </pc:spChg>
      </pc:sldChg>
      <pc:sldChg chg="modSp add del modAnim modNotesTx">
        <pc:chgData name="Shefali Oza" userId="b6d86925-c367-4057-9a73-a9633078c5cb" providerId="ADAL" clId="{974CC366-D2AB-2F42-84D0-FA308FAFE0F8}" dt="2025-01-27T17:20:27.558" v="1765" actId="2696"/>
        <pc:sldMkLst>
          <pc:docMk/>
          <pc:sldMk cId="3966422422" sldId="2147481365"/>
        </pc:sldMkLst>
      </pc:sldChg>
      <pc:sldChg chg="addSp delSp modSp add mod modNotesTx">
        <pc:chgData name="Shefali Oza" userId="b6d86925-c367-4057-9a73-a9633078c5cb" providerId="ADAL" clId="{974CC366-D2AB-2F42-84D0-FA308FAFE0F8}" dt="2025-02-06T03:33:33.536" v="27803" actId="478"/>
        <pc:sldMkLst>
          <pc:docMk/>
          <pc:sldMk cId="71452369" sldId="2147481368"/>
        </pc:sldMkLst>
        <pc:spChg chg="mod">
          <ac:chgData name="Shefali Oza" userId="b6d86925-c367-4057-9a73-a9633078c5cb" providerId="ADAL" clId="{974CC366-D2AB-2F42-84D0-FA308FAFE0F8}" dt="2025-02-03T15:15:44.196" v="18227" actId="207"/>
          <ac:spMkLst>
            <pc:docMk/>
            <pc:sldMk cId="71452369" sldId="2147481368"/>
            <ac:spMk id="2" creationId="{8C75BDB3-FD44-D984-0E16-C727320DE13D}"/>
          </ac:spMkLst>
        </pc:spChg>
        <pc:spChg chg="mod">
          <ac:chgData name="Shefali Oza" userId="b6d86925-c367-4057-9a73-a9633078c5cb" providerId="ADAL" clId="{974CC366-D2AB-2F42-84D0-FA308FAFE0F8}" dt="2025-02-03T15:15:48.888" v="18228" actId="207"/>
          <ac:spMkLst>
            <pc:docMk/>
            <pc:sldMk cId="71452369" sldId="2147481368"/>
            <ac:spMk id="3" creationId="{64844628-F470-9AD9-B455-780BFD0B98A6}"/>
          </ac:spMkLst>
        </pc:spChg>
        <pc:spChg chg="mod">
          <ac:chgData name="Shefali Oza" userId="b6d86925-c367-4057-9a73-a9633078c5cb" providerId="ADAL" clId="{974CC366-D2AB-2F42-84D0-FA308FAFE0F8}" dt="2025-02-03T15:15:44.196" v="18227" actId="207"/>
          <ac:spMkLst>
            <pc:docMk/>
            <pc:sldMk cId="71452369" sldId="2147481368"/>
            <ac:spMk id="5" creationId="{68598F67-7E18-E897-A123-F31CCB0D9CCD}"/>
          </ac:spMkLst>
        </pc:spChg>
      </pc:sldChg>
      <pc:sldChg chg="addSp modSp add del">
        <pc:chgData name="Shefali Oza" userId="b6d86925-c367-4057-9a73-a9633078c5cb" providerId="ADAL" clId="{974CC366-D2AB-2F42-84D0-FA308FAFE0F8}" dt="2025-01-28T21:08:40.183" v="11227" actId="2696"/>
        <pc:sldMkLst>
          <pc:docMk/>
          <pc:sldMk cId="575728351" sldId="2147481368"/>
        </pc:sldMkLst>
      </pc:sldChg>
      <pc:sldChg chg="addSp modSp add del mod">
        <pc:chgData name="Shefali Oza" userId="b6d86925-c367-4057-9a73-a9633078c5cb" providerId="ADAL" clId="{974CC366-D2AB-2F42-84D0-FA308FAFE0F8}" dt="2025-01-30T21:28:37.735" v="15501" actId="2696"/>
        <pc:sldMkLst>
          <pc:docMk/>
          <pc:sldMk cId="381666934" sldId="2147481380"/>
        </pc:sldMkLst>
      </pc:sldChg>
      <pc:sldChg chg="addSp delSp modSp mod modNotesTx">
        <pc:chgData name="Shefali Oza" userId="b6d86925-c367-4057-9a73-a9633078c5cb" providerId="ADAL" clId="{974CC366-D2AB-2F42-84D0-FA308FAFE0F8}" dt="2025-02-06T03:20:05.918" v="26781" actId="478"/>
        <pc:sldMkLst>
          <pc:docMk/>
          <pc:sldMk cId="215450717" sldId="2147481393"/>
        </pc:sldMkLst>
      </pc:sldChg>
      <pc:sldChg chg="ord">
        <pc:chgData name="Shefali Oza" userId="b6d86925-c367-4057-9a73-a9633078c5cb" providerId="ADAL" clId="{974CC366-D2AB-2F42-84D0-FA308FAFE0F8}" dt="2025-01-27T17:50:38.983" v="2324"/>
        <pc:sldMkLst>
          <pc:docMk/>
          <pc:sldMk cId="3150801543" sldId="2147481394"/>
        </pc:sldMkLst>
      </pc:sldChg>
      <pc:sldChg chg="ord">
        <pc:chgData name="Shefali Oza" userId="b6d86925-c367-4057-9a73-a9633078c5cb" providerId="ADAL" clId="{974CC366-D2AB-2F42-84D0-FA308FAFE0F8}" dt="2025-01-27T17:50:38.983" v="2324"/>
        <pc:sldMkLst>
          <pc:docMk/>
          <pc:sldMk cId="1454040348" sldId="2147481397"/>
        </pc:sldMkLst>
      </pc:sldChg>
      <pc:sldChg chg="modNotesTx">
        <pc:chgData name="Shefali Oza" userId="b6d86925-c367-4057-9a73-a9633078c5cb" providerId="ADAL" clId="{974CC366-D2AB-2F42-84D0-FA308FAFE0F8}" dt="2025-02-06T03:04:51.002" v="25671" actId="20577"/>
        <pc:sldMkLst>
          <pc:docMk/>
          <pc:sldMk cId="3675091316" sldId="2147481403"/>
        </pc:sldMkLst>
      </pc:sldChg>
      <pc:sldChg chg="addSp delSp modSp add mod ord modNotesTx">
        <pc:chgData name="Shefali Oza" userId="b6d86925-c367-4057-9a73-a9633078c5cb" providerId="ADAL" clId="{974CC366-D2AB-2F42-84D0-FA308FAFE0F8}" dt="2025-01-28T13:15:53.636" v="8611" actId="11529"/>
        <pc:sldMkLst>
          <pc:docMk/>
          <pc:sldMk cId="594574113" sldId="2147481407"/>
        </pc:sldMkLst>
        <pc:spChg chg="mod">
          <ac:chgData name="Shefali Oza" userId="b6d86925-c367-4057-9a73-a9633078c5cb" providerId="ADAL" clId="{974CC366-D2AB-2F42-84D0-FA308FAFE0F8}" dt="2025-01-28T03:17:34.121" v="4180" actId="20577"/>
          <ac:spMkLst>
            <pc:docMk/>
            <pc:sldMk cId="594574113" sldId="2147481407"/>
            <ac:spMk id="4" creationId="{9F5FB49C-C19C-6906-5FFE-481BE1806653}"/>
          </ac:spMkLst>
        </pc:spChg>
      </pc:sldChg>
      <pc:sldChg chg="add del">
        <pc:chgData name="Shefali Oza" userId="b6d86925-c367-4057-9a73-a9633078c5cb" providerId="ADAL" clId="{974CC366-D2AB-2F42-84D0-FA308FAFE0F8}" dt="2025-01-25T01:52:15.154" v="76" actId="2696"/>
        <pc:sldMkLst>
          <pc:docMk/>
          <pc:sldMk cId="3954840026" sldId="2147481407"/>
        </pc:sldMkLst>
      </pc:sldChg>
      <pc:sldChg chg="addSp delSp modSp add mod modNotesTx">
        <pc:chgData name="Shefali Oza" userId="b6d86925-c367-4057-9a73-a9633078c5cb" providerId="ADAL" clId="{974CC366-D2AB-2F42-84D0-FA308FAFE0F8}" dt="2025-02-03T15:38:09.166" v="20871" actId="20577"/>
        <pc:sldMkLst>
          <pc:docMk/>
          <pc:sldMk cId="1231306740" sldId="2147481408"/>
        </pc:sldMkLst>
        <pc:spChg chg="mod">
          <ac:chgData name="Shefali Oza" userId="b6d86925-c367-4057-9a73-a9633078c5cb" providerId="ADAL" clId="{974CC366-D2AB-2F42-84D0-FA308FAFE0F8}" dt="2025-01-25T01:46:30.887" v="74" actId="20577"/>
          <ac:spMkLst>
            <pc:docMk/>
            <pc:sldMk cId="1231306740" sldId="2147481408"/>
            <ac:spMk id="2" creationId="{8FAACFAA-E560-06DB-7ED2-DAA3DB86F367}"/>
          </ac:spMkLst>
        </pc:spChg>
        <pc:spChg chg="mod">
          <ac:chgData name="Shefali Oza" userId="b6d86925-c367-4057-9a73-a9633078c5cb" providerId="ADAL" clId="{974CC366-D2AB-2F42-84D0-FA308FAFE0F8}" dt="2025-01-29T15:49:12.899" v="14390" actId="20577"/>
          <ac:spMkLst>
            <pc:docMk/>
            <pc:sldMk cId="1231306740" sldId="2147481408"/>
            <ac:spMk id="4" creationId="{65A2F0DB-B18D-9869-E1BC-E32C5AAA2B8C}"/>
          </ac:spMkLst>
        </pc:spChg>
      </pc:sldChg>
      <pc:sldChg chg="addSp delSp modSp add mod modNotesTx">
        <pc:chgData name="Shefali Oza" userId="b6d86925-c367-4057-9a73-a9633078c5cb" providerId="ADAL" clId="{974CC366-D2AB-2F42-84D0-FA308FAFE0F8}" dt="2025-01-31T18:53:17.252" v="17978" actId="1076"/>
        <pc:sldMkLst>
          <pc:docMk/>
          <pc:sldMk cId="1491471742" sldId="2147481409"/>
        </pc:sldMkLst>
        <pc:spChg chg="mod">
          <ac:chgData name="Shefali Oza" userId="b6d86925-c367-4057-9a73-a9633078c5cb" providerId="ADAL" clId="{974CC366-D2AB-2F42-84D0-FA308FAFE0F8}" dt="2025-01-31T18:50:30.573" v="17602" actId="20577"/>
          <ac:spMkLst>
            <pc:docMk/>
            <pc:sldMk cId="1491471742" sldId="2147481409"/>
            <ac:spMk id="4" creationId="{0F5A0D82-E318-B564-160E-C158374B3106}"/>
          </ac:spMkLst>
        </pc:spChg>
      </pc:sldChg>
      <pc:sldChg chg="modSp add del mod">
        <pc:chgData name="Shefali Oza" userId="b6d86925-c367-4057-9a73-a9633078c5cb" providerId="ADAL" clId="{974CC366-D2AB-2F42-84D0-FA308FAFE0F8}" dt="2025-01-28T03:56:36.741" v="5580" actId="2696"/>
        <pc:sldMkLst>
          <pc:docMk/>
          <pc:sldMk cId="2442971308" sldId="2147481410"/>
        </pc:sldMkLst>
      </pc:sldChg>
      <pc:sldChg chg="addSp delSp add mod ord modNotesTx">
        <pc:chgData name="Shefali Oza" userId="b6d86925-c367-4057-9a73-a9633078c5cb" providerId="ADAL" clId="{974CC366-D2AB-2F42-84D0-FA308FAFE0F8}" dt="2025-01-27T20:36:39.070" v="2648" actId="22"/>
        <pc:sldMkLst>
          <pc:docMk/>
          <pc:sldMk cId="2545981635" sldId="2147481424"/>
        </pc:sldMkLst>
      </pc:sldChg>
      <pc:sldChg chg="modSp add del modAnim">
        <pc:chgData name="Shefali Oza" userId="b6d86925-c367-4057-9a73-a9633078c5cb" providerId="ADAL" clId="{974CC366-D2AB-2F42-84D0-FA308FAFE0F8}" dt="2025-01-27T17:15:24.273" v="1173" actId="2696"/>
        <pc:sldMkLst>
          <pc:docMk/>
          <pc:sldMk cId="795672188" sldId="2147481425"/>
        </pc:sldMkLst>
      </pc:sldChg>
      <pc:sldChg chg="add del modAnim modNotesTx">
        <pc:chgData name="Shefali Oza" userId="b6d86925-c367-4057-9a73-a9633078c5cb" providerId="ADAL" clId="{974CC366-D2AB-2F42-84D0-FA308FAFE0F8}" dt="2025-01-27T17:22:22.034" v="1970" actId="2696"/>
        <pc:sldMkLst>
          <pc:docMk/>
          <pc:sldMk cId="3360789937" sldId="2147481426"/>
        </pc:sldMkLst>
      </pc:sldChg>
      <pc:sldChg chg="addSp delSp modSp add mod modAnim modNotesTx">
        <pc:chgData name="Shefali Oza" userId="b6d86925-c367-4057-9a73-a9633078c5cb" providerId="ADAL" clId="{974CC366-D2AB-2F42-84D0-FA308FAFE0F8}" dt="2025-01-28T12:55:47.826" v="6232"/>
        <pc:sldMkLst>
          <pc:docMk/>
          <pc:sldMk cId="1442843386" sldId="2147481427"/>
        </pc:sldMkLst>
        <pc:spChg chg="mod">
          <ac:chgData name="Shefali Oza" userId="b6d86925-c367-4057-9a73-a9633078c5cb" providerId="ADAL" clId="{974CC366-D2AB-2F42-84D0-FA308FAFE0F8}" dt="2025-01-27T17:15:20.623" v="1172" actId="20577"/>
          <ac:spMkLst>
            <pc:docMk/>
            <pc:sldMk cId="1442843386" sldId="2147481427"/>
            <ac:spMk id="5" creationId="{1E615055-9B60-F856-CE36-417040F8DFE4}"/>
          </ac:spMkLst>
        </pc:spChg>
      </pc:sldChg>
      <pc:sldChg chg="addSp delSp modSp add mod">
        <pc:chgData name="Shefali Oza" userId="b6d86925-c367-4057-9a73-a9633078c5cb" providerId="ADAL" clId="{974CC366-D2AB-2F42-84D0-FA308FAFE0F8}" dt="2025-01-28T12:55:48.552" v="6233"/>
        <pc:sldMkLst>
          <pc:docMk/>
          <pc:sldMk cId="353133884" sldId="2147481428"/>
        </pc:sldMkLst>
        <pc:spChg chg="mod">
          <ac:chgData name="Shefali Oza" userId="b6d86925-c367-4057-9a73-a9633078c5cb" providerId="ADAL" clId="{974CC366-D2AB-2F42-84D0-FA308FAFE0F8}" dt="2025-01-27T17:18:24.953" v="1548" actId="20577"/>
          <ac:spMkLst>
            <pc:docMk/>
            <pc:sldMk cId="353133884" sldId="2147481428"/>
            <ac:spMk id="5" creationId="{F8183E99-9A18-91E9-FAF9-78BDBA62A20A}"/>
          </ac:spMkLst>
        </pc:spChg>
      </pc:sldChg>
      <pc:sldChg chg="addSp delSp modSp add mod modAnim modNotesTx">
        <pc:chgData name="Shefali Oza" userId="b6d86925-c367-4057-9a73-a9633078c5cb" providerId="ADAL" clId="{974CC366-D2AB-2F42-84D0-FA308FAFE0F8}" dt="2025-02-05T17:40:40.995" v="25537"/>
        <pc:sldMkLst>
          <pc:docMk/>
          <pc:sldMk cId="916327830" sldId="2147481429"/>
        </pc:sldMkLst>
        <pc:spChg chg="mod">
          <ac:chgData name="Shefali Oza" userId="b6d86925-c367-4057-9a73-a9633078c5cb" providerId="ADAL" clId="{974CC366-D2AB-2F42-84D0-FA308FAFE0F8}" dt="2025-01-27T17:20:49.425" v="1856" actId="20577"/>
          <ac:spMkLst>
            <pc:docMk/>
            <pc:sldMk cId="916327830" sldId="2147481429"/>
            <ac:spMk id="5" creationId="{CEB97795-364C-FEED-8D0E-7E136510E86D}"/>
          </ac:spMkLst>
        </pc:spChg>
      </pc:sldChg>
      <pc:sldChg chg="addSp modSp add modAnim">
        <pc:chgData name="Shefali Oza" userId="b6d86925-c367-4057-9a73-a9633078c5cb" providerId="ADAL" clId="{974CC366-D2AB-2F42-84D0-FA308FAFE0F8}" dt="2025-01-28T12:55:50.992" v="6235"/>
        <pc:sldMkLst>
          <pc:docMk/>
          <pc:sldMk cId="3169970496" sldId="2147481430"/>
        </pc:sldMkLst>
        <pc:spChg chg="mod">
          <ac:chgData name="Shefali Oza" userId="b6d86925-c367-4057-9a73-a9633078c5cb" providerId="ADAL" clId="{974CC366-D2AB-2F42-84D0-FA308FAFE0F8}" dt="2025-01-27T17:21:40.272" v="1967" actId="20577"/>
          <ac:spMkLst>
            <pc:docMk/>
            <pc:sldMk cId="3169970496" sldId="2147481430"/>
            <ac:spMk id="5" creationId="{3333D4C3-053D-97A3-F9F0-DBB41BE26A6F}"/>
          </ac:spMkLst>
        </pc:spChg>
      </pc:sldChg>
      <pc:sldChg chg="addSp modSp add mod modNotesTx">
        <pc:chgData name="Shefali Oza" userId="b6d86925-c367-4057-9a73-a9633078c5cb" providerId="ADAL" clId="{974CC366-D2AB-2F42-84D0-FA308FAFE0F8}" dt="2025-02-05T16:31:21.057" v="25524" actId="6549"/>
        <pc:sldMkLst>
          <pc:docMk/>
          <pc:sldMk cId="1212876658" sldId="2147481431"/>
        </pc:sldMkLst>
        <pc:spChg chg="mod">
          <ac:chgData name="Shefali Oza" userId="b6d86925-c367-4057-9a73-a9633078c5cb" providerId="ADAL" clId="{974CC366-D2AB-2F42-84D0-FA308FAFE0F8}" dt="2025-01-27T17:29:40.275" v="2282" actId="1076"/>
          <ac:spMkLst>
            <pc:docMk/>
            <pc:sldMk cId="1212876658" sldId="2147481431"/>
            <ac:spMk id="5" creationId="{2DC9DFC0-4614-DBD0-D7BE-B1E2E3FC4468}"/>
          </ac:spMkLst>
        </pc:spChg>
      </pc:sldChg>
      <pc:sldChg chg="add del">
        <pc:chgData name="Shefali Oza" userId="b6d86925-c367-4057-9a73-a9633078c5cb" providerId="ADAL" clId="{974CC366-D2AB-2F42-84D0-FA308FAFE0F8}" dt="2025-01-27T17:52:06.105" v="2332"/>
        <pc:sldMkLst>
          <pc:docMk/>
          <pc:sldMk cId="216676753" sldId="2147481432"/>
        </pc:sldMkLst>
      </pc:sldChg>
      <pc:sldChg chg="add del">
        <pc:chgData name="Shefali Oza" userId="b6d86925-c367-4057-9a73-a9633078c5cb" providerId="ADAL" clId="{974CC366-D2AB-2F42-84D0-FA308FAFE0F8}" dt="2025-01-27T17:51:27.372" v="2326"/>
        <pc:sldMkLst>
          <pc:docMk/>
          <pc:sldMk cId="1589627692" sldId="2147481432"/>
        </pc:sldMkLst>
      </pc:sldChg>
      <pc:sldChg chg="add del">
        <pc:chgData name="Shefali Oza" userId="b6d86925-c367-4057-9a73-a9633078c5cb" providerId="ADAL" clId="{974CC366-D2AB-2F42-84D0-FA308FAFE0F8}" dt="2025-01-27T17:51:51.598" v="2330"/>
        <pc:sldMkLst>
          <pc:docMk/>
          <pc:sldMk cId="2687609904" sldId="2147481432"/>
        </pc:sldMkLst>
      </pc:sldChg>
      <pc:sldChg chg="add del">
        <pc:chgData name="Shefali Oza" userId="b6d86925-c367-4057-9a73-a9633078c5cb" providerId="ADAL" clId="{974CC366-D2AB-2F42-84D0-FA308FAFE0F8}" dt="2025-01-27T17:51:45.077" v="2328"/>
        <pc:sldMkLst>
          <pc:docMk/>
          <pc:sldMk cId="2696508168" sldId="2147481432"/>
        </pc:sldMkLst>
      </pc:sldChg>
      <pc:sldChg chg="add del">
        <pc:chgData name="Shefali Oza" userId="b6d86925-c367-4057-9a73-a9633078c5cb" providerId="ADAL" clId="{974CC366-D2AB-2F42-84D0-FA308FAFE0F8}" dt="2025-01-28T03:18:30.563" v="4362" actId="2696"/>
        <pc:sldMkLst>
          <pc:docMk/>
          <pc:sldMk cId="3693729620" sldId="2147481432"/>
        </pc:sldMkLst>
      </pc:sldChg>
      <pc:sldChg chg="new del">
        <pc:chgData name="Shefali Oza" userId="b6d86925-c367-4057-9a73-a9633078c5cb" providerId="ADAL" clId="{974CC366-D2AB-2F42-84D0-FA308FAFE0F8}" dt="2025-01-27T20:39:09.972" v="2659" actId="2696"/>
        <pc:sldMkLst>
          <pc:docMk/>
          <pc:sldMk cId="1007350592" sldId="2147481433"/>
        </pc:sldMkLst>
      </pc:sldChg>
      <pc:sldChg chg="new del">
        <pc:chgData name="Shefali Oza" userId="b6d86925-c367-4057-9a73-a9633078c5cb" providerId="ADAL" clId="{974CC366-D2AB-2F42-84D0-FA308FAFE0F8}" dt="2025-01-27T20:34:51.491" v="2640" actId="2696"/>
        <pc:sldMkLst>
          <pc:docMk/>
          <pc:sldMk cId="1330391291" sldId="2147481433"/>
        </pc:sldMkLst>
      </pc:sldChg>
      <pc:sldChg chg="addSp modSp add del mod">
        <pc:chgData name="Shefali Oza" userId="b6d86925-c367-4057-9a73-a9633078c5cb" providerId="ADAL" clId="{974CC366-D2AB-2F42-84D0-FA308FAFE0F8}" dt="2025-01-27T20:48:57.918" v="2724" actId="2696"/>
        <pc:sldMkLst>
          <pc:docMk/>
          <pc:sldMk cId="3554077137" sldId="2147481433"/>
        </pc:sldMkLst>
      </pc:sldChg>
      <pc:sldChg chg="add del">
        <pc:chgData name="Shefali Oza" userId="b6d86925-c367-4057-9a73-a9633078c5cb" providerId="ADAL" clId="{974CC366-D2AB-2F42-84D0-FA308FAFE0F8}" dt="2025-01-27T20:41:27.662" v="2666"/>
        <pc:sldMkLst>
          <pc:docMk/>
          <pc:sldMk cId="282664078" sldId="2147481434"/>
        </pc:sldMkLst>
      </pc:sldChg>
      <pc:sldChg chg="addSp delSp modSp add mod modNotesTx">
        <pc:chgData name="Shefali Oza" userId="b6d86925-c367-4057-9a73-a9633078c5cb" providerId="ADAL" clId="{974CC366-D2AB-2F42-84D0-FA308FAFE0F8}" dt="2025-02-06T03:21:14.621" v="26796" actId="478"/>
        <pc:sldMkLst>
          <pc:docMk/>
          <pc:sldMk cId="1859634047" sldId="2147481434"/>
        </pc:sldMkLst>
        <pc:spChg chg="mod">
          <ac:chgData name="Shefali Oza" userId="b6d86925-c367-4057-9a73-a9633078c5cb" providerId="ADAL" clId="{974CC366-D2AB-2F42-84D0-FA308FAFE0F8}" dt="2025-02-04T00:49:19.587" v="25233" actId="14100"/>
          <ac:spMkLst>
            <pc:docMk/>
            <pc:sldMk cId="1859634047" sldId="2147481434"/>
            <ac:spMk id="2" creationId="{D1BA838A-8475-4FAA-E4B7-341C63F70BE2}"/>
          </ac:spMkLst>
        </pc:spChg>
        <pc:picChg chg="mod">
          <ac:chgData name="Shefali Oza" userId="b6d86925-c367-4057-9a73-a9633078c5cb" providerId="ADAL" clId="{974CC366-D2AB-2F42-84D0-FA308FAFE0F8}" dt="2025-02-03T15:36:52.744" v="20722" actId="1076"/>
          <ac:picMkLst>
            <pc:docMk/>
            <pc:sldMk cId="1859634047" sldId="2147481434"/>
            <ac:picMk id="9" creationId="{3581987E-D76F-FE80-DCF7-8349A983E5F5}"/>
          </ac:picMkLst>
        </pc:picChg>
      </pc:sldChg>
      <pc:sldChg chg="add del">
        <pc:chgData name="Shefali Oza" userId="b6d86925-c367-4057-9a73-a9633078c5cb" providerId="ADAL" clId="{974CC366-D2AB-2F42-84D0-FA308FAFE0F8}" dt="2025-01-27T20:41:27.662" v="2666"/>
        <pc:sldMkLst>
          <pc:docMk/>
          <pc:sldMk cId="934933580" sldId="2147481435"/>
        </pc:sldMkLst>
      </pc:sldChg>
      <pc:sldChg chg="addSp delSp modSp add del mod">
        <pc:chgData name="Shefali Oza" userId="b6d86925-c367-4057-9a73-a9633078c5cb" providerId="ADAL" clId="{974CC366-D2AB-2F42-84D0-FA308FAFE0F8}" dt="2025-02-03T15:38:46.415" v="20872" actId="2696"/>
        <pc:sldMkLst>
          <pc:docMk/>
          <pc:sldMk cId="1831443528" sldId="2147481435"/>
        </pc:sldMkLst>
      </pc:sldChg>
      <pc:sldChg chg="add del">
        <pc:chgData name="Shefali Oza" userId="b6d86925-c367-4057-9a73-a9633078c5cb" providerId="ADAL" clId="{974CC366-D2AB-2F42-84D0-FA308FAFE0F8}" dt="2025-01-27T20:44:58.681" v="2713" actId="2696"/>
        <pc:sldMkLst>
          <pc:docMk/>
          <pc:sldMk cId="1791077942" sldId="2147481436"/>
        </pc:sldMkLst>
      </pc:sldChg>
      <pc:sldChg chg="add del">
        <pc:chgData name="Shefali Oza" userId="b6d86925-c367-4057-9a73-a9633078c5cb" providerId="ADAL" clId="{974CC366-D2AB-2F42-84D0-FA308FAFE0F8}" dt="2025-01-27T20:44:58.690" v="2714" actId="2696"/>
        <pc:sldMkLst>
          <pc:docMk/>
          <pc:sldMk cId="16381536" sldId="2147481437"/>
        </pc:sldMkLst>
      </pc:sldChg>
      <pc:sldChg chg="add del">
        <pc:chgData name="Shefali Oza" userId="b6d86925-c367-4057-9a73-a9633078c5cb" providerId="ADAL" clId="{974CC366-D2AB-2F42-84D0-FA308FAFE0F8}" dt="2025-01-27T20:44:58.697" v="2715" actId="2696"/>
        <pc:sldMkLst>
          <pc:docMk/>
          <pc:sldMk cId="1987074138" sldId="2147481438"/>
        </pc:sldMkLst>
      </pc:sldChg>
      <pc:sldChg chg="new del">
        <pc:chgData name="Shefali Oza" userId="b6d86925-c367-4057-9a73-a9633078c5cb" providerId="ADAL" clId="{974CC366-D2AB-2F42-84D0-FA308FAFE0F8}" dt="2025-01-27T20:44:40.817" v="2693" actId="2696"/>
        <pc:sldMkLst>
          <pc:docMk/>
          <pc:sldMk cId="403950825" sldId="2147481439"/>
        </pc:sldMkLst>
      </pc:sldChg>
      <pc:sldChg chg="addSp delSp modSp add mod ord modNotesTx">
        <pc:chgData name="Shefali Oza" userId="b6d86925-c367-4057-9a73-a9633078c5cb" providerId="ADAL" clId="{974CC366-D2AB-2F42-84D0-FA308FAFE0F8}" dt="2025-02-03T14:59:13.355" v="18094" actId="11529"/>
        <pc:sldMkLst>
          <pc:docMk/>
          <pc:sldMk cId="1442799816" sldId="2147481439"/>
        </pc:sldMkLst>
      </pc:sldChg>
      <pc:sldChg chg="addSp delSp modSp add del mod modNotesTx">
        <pc:chgData name="Shefali Oza" userId="b6d86925-c367-4057-9a73-a9633078c5cb" providerId="ADAL" clId="{974CC366-D2AB-2F42-84D0-FA308FAFE0F8}" dt="2025-02-03T15:28:41.735" v="19864" actId="20577"/>
        <pc:sldMkLst>
          <pc:docMk/>
          <pc:sldMk cId="2280787750" sldId="2147481440"/>
        </pc:sldMkLst>
      </pc:sldChg>
      <pc:sldChg chg="delSp modSp add del mod modNotesTx">
        <pc:chgData name="Shefali Oza" userId="b6d86925-c367-4057-9a73-a9633078c5cb" providerId="ADAL" clId="{974CC366-D2AB-2F42-84D0-FA308FAFE0F8}" dt="2025-01-31T18:32:47.752" v="16062" actId="2696"/>
        <pc:sldMkLst>
          <pc:docMk/>
          <pc:sldMk cId="209533235" sldId="2147481441"/>
        </pc:sldMkLst>
      </pc:sldChg>
      <pc:sldChg chg="addSp delSp modSp new mod modNotesTx">
        <pc:chgData name="Shefali Oza" userId="b6d86925-c367-4057-9a73-a9633078c5cb" providerId="ADAL" clId="{974CC366-D2AB-2F42-84D0-FA308FAFE0F8}" dt="2025-01-29T04:06:19.646" v="13471" actId="478"/>
        <pc:sldMkLst>
          <pc:docMk/>
          <pc:sldMk cId="3162613219" sldId="2147481442"/>
        </pc:sldMkLst>
        <pc:spChg chg="mod">
          <ac:chgData name="Shefali Oza" userId="b6d86925-c367-4057-9a73-a9633078c5cb" providerId="ADAL" clId="{974CC366-D2AB-2F42-84D0-FA308FAFE0F8}" dt="2025-01-27T20:51:57.754" v="2757" actId="20577"/>
          <ac:spMkLst>
            <pc:docMk/>
            <pc:sldMk cId="3162613219" sldId="2147481442"/>
            <ac:spMk id="2" creationId="{6950670E-225C-7D5C-BEB7-3D8D15D3ECBD}"/>
          </ac:spMkLst>
        </pc:spChg>
      </pc:sldChg>
      <pc:sldChg chg="new del">
        <pc:chgData name="Shefali Oza" userId="b6d86925-c367-4057-9a73-a9633078c5cb" providerId="ADAL" clId="{974CC366-D2AB-2F42-84D0-FA308FAFE0F8}" dt="2025-01-27T20:51:50.683" v="2728" actId="680"/>
        <pc:sldMkLst>
          <pc:docMk/>
          <pc:sldMk cId="4214662224" sldId="2147481442"/>
        </pc:sldMkLst>
      </pc:sldChg>
      <pc:sldChg chg="modSp add mod modNotesTx">
        <pc:chgData name="Shefali Oza" userId="b6d86925-c367-4057-9a73-a9633078c5cb" providerId="ADAL" clId="{974CC366-D2AB-2F42-84D0-FA308FAFE0F8}" dt="2025-01-29T04:14:58.309" v="14183" actId="207"/>
        <pc:sldMkLst>
          <pc:docMk/>
          <pc:sldMk cId="569426734" sldId="2147481443"/>
        </pc:sldMkLst>
        <pc:spChg chg="mod">
          <ac:chgData name="Shefali Oza" userId="b6d86925-c367-4057-9a73-a9633078c5cb" providerId="ADAL" clId="{974CC366-D2AB-2F42-84D0-FA308FAFE0F8}" dt="2025-01-27T20:52:50.308" v="2770" actId="20577"/>
          <ac:spMkLst>
            <pc:docMk/>
            <pc:sldMk cId="569426734" sldId="2147481443"/>
            <ac:spMk id="2" creationId="{E9B0FF58-14BB-8AEC-458D-40DC28643B34}"/>
          </ac:spMkLst>
        </pc:spChg>
        <pc:spChg chg="mod">
          <ac:chgData name="Shefali Oza" userId="b6d86925-c367-4057-9a73-a9633078c5cb" providerId="ADAL" clId="{974CC366-D2AB-2F42-84D0-FA308FAFE0F8}" dt="2025-01-27T20:55:07.279" v="3245" actId="20577"/>
          <ac:spMkLst>
            <pc:docMk/>
            <pc:sldMk cId="569426734" sldId="2147481443"/>
            <ac:spMk id="4" creationId="{483B8C64-76A2-398C-11F5-38E74FCBDE72}"/>
          </ac:spMkLst>
        </pc:spChg>
        <pc:spChg chg="mod">
          <ac:chgData name="Shefali Oza" userId="b6d86925-c367-4057-9a73-a9633078c5cb" providerId="ADAL" clId="{974CC366-D2AB-2F42-84D0-FA308FAFE0F8}" dt="2025-01-27T20:53:13.836" v="2837" actId="5793"/>
          <ac:spMkLst>
            <pc:docMk/>
            <pc:sldMk cId="569426734" sldId="2147481443"/>
            <ac:spMk id="5" creationId="{1BCB8DEE-2E26-997A-D75F-2CD71ED1FC0D}"/>
          </ac:spMkLst>
        </pc:spChg>
      </pc:sldChg>
      <pc:sldChg chg="addSp modSp new mod modNotesTx">
        <pc:chgData name="Shefali Oza" userId="b6d86925-c367-4057-9a73-a9633078c5cb" providerId="ADAL" clId="{974CC366-D2AB-2F42-84D0-FA308FAFE0F8}" dt="2025-01-29T04:11:08.785" v="13488" actId="11529"/>
        <pc:sldMkLst>
          <pc:docMk/>
          <pc:sldMk cId="2734067288" sldId="2147481444"/>
        </pc:sldMkLst>
        <pc:spChg chg="mod">
          <ac:chgData name="Shefali Oza" userId="b6d86925-c367-4057-9a73-a9633078c5cb" providerId="ADAL" clId="{974CC366-D2AB-2F42-84D0-FA308FAFE0F8}" dt="2025-01-27T20:58:09.013" v="3268" actId="20577"/>
          <ac:spMkLst>
            <pc:docMk/>
            <pc:sldMk cId="2734067288" sldId="2147481444"/>
            <ac:spMk id="2" creationId="{D19831D2-4613-730E-71DE-9BF2B38AD9E8}"/>
          </ac:spMkLst>
        </pc:spChg>
      </pc:sldChg>
      <pc:sldChg chg="addSp delSp modSp add mod modNotesTx">
        <pc:chgData name="Shefali Oza" userId="b6d86925-c367-4057-9a73-a9633078c5cb" providerId="ADAL" clId="{974CC366-D2AB-2F42-84D0-FA308FAFE0F8}" dt="2025-01-28T12:55:40.690" v="6228" actId="11529"/>
        <pc:sldMkLst>
          <pc:docMk/>
          <pc:sldMk cId="1205807255" sldId="2147481445"/>
        </pc:sldMkLst>
        <pc:spChg chg="mod">
          <ac:chgData name="Shefali Oza" userId="b6d86925-c367-4057-9a73-a9633078c5cb" providerId="ADAL" clId="{974CC366-D2AB-2F42-84D0-FA308FAFE0F8}" dt="2025-01-27T20:58:33.114" v="3278" actId="20577"/>
          <ac:spMkLst>
            <pc:docMk/>
            <pc:sldMk cId="1205807255" sldId="2147481445"/>
            <ac:spMk id="2" creationId="{160BA182-E2FE-DD7D-2C56-7A236BE9A154}"/>
          </ac:spMkLst>
        </pc:spChg>
      </pc:sldChg>
      <pc:sldChg chg="addSp delSp modSp add mod modNotesTx">
        <pc:chgData name="Shefali Oza" userId="b6d86925-c367-4057-9a73-a9633078c5cb" providerId="ADAL" clId="{974CC366-D2AB-2F42-84D0-FA308FAFE0F8}" dt="2025-01-28T13:07:47.820" v="7749" actId="20577"/>
        <pc:sldMkLst>
          <pc:docMk/>
          <pc:sldMk cId="1124383892" sldId="2147481446"/>
        </pc:sldMkLst>
        <pc:spChg chg="mod">
          <ac:chgData name="Shefali Oza" userId="b6d86925-c367-4057-9a73-a9633078c5cb" providerId="ADAL" clId="{974CC366-D2AB-2F42-84D0-FA308FAFE0F8}" dt="2025-01-28T03:08:00.078" v="3749" actId="1076"/>
          <ac:spMkLst>
            <pc:docMk/>
            <pc:sldMk cId="1124383892" sldId="2147481446"/>
            <ac:spMk id="5" creationId="{129AF8F9-7B71-7FA1-718C-AD9A2C00B8EE}"/>
          </ac:spMkLst>
        </pc:spChg>
        <pc:spChg chg="add mod">
          <ac:chgData name="Shefali Oza" userId="b6d86925-c367-4057-9a73-a9633078c5cb" providerId="ADAL" clId="{974CC366-D2AB-2F42-84D0-FA308FAFE0F8}" dt="2025-01-28T03:06:27.183" v="3714" actId="5793"/>
          <ac:spMkLst>
            <pc:docMk/>
            <pc:sldMk cId="1124383892" sldId="2147481446"/>
            <ac:spMk id="19" creationId="{7047DFA1-E5F8-2AE3-6925-A5EE8D83C0C7}"/>
          </ac:spMkLst>
        </pc:spChg>
        <pc:spChg chg="add mod">
          <ac:chgData name="Shefali Oza" userId="b6d86925-c367-4057-9a73-a9633078c5cb" providerId="ADAL" clId="{974CC366-D2AB-2F42-84D0-FA308FAFE0F8}" dt="2025-01-28T03:08:44.901" v="3780" actId="1076"/>
          <ac:spMkLst>
            <pc:docMk/>
            <pc:sldMk cId="1124383892" sldId="2147481446"/>
            <ac:spMk id="22" creationId="{71562AB4-BB0A-443E-DF33-BD702A37BF18}"/>
          </ac:spMkLst>
        </pc:spChg>
        <pc:spChg chg="add mod">
          <ac:chgData name="Shefali Oza" userId="b6d86925-c367-4057-9a73-a9633078c5cb" providerId="ADAL" clId="{974CC366-D2AB-2F42-84D0-FA308FAFE0F8}" dt="2025-01-28T03:09:00.249" v="3802" actId="1076"/>
          <ac:spMkLst>
            <pc:docMk/>
            <pc:sldMk cId="1124383892" sldId="2147481446"/>
            <ac:spMk id="23" creationId="{9328D7B5-194F-55E3-F28F-328DC2B5E39D}"/>
          </ac:spMkLst>
        </pc:spChg>
        <pc:spChg chg="add mod">
          <ac:chgData name="Shefali Oza" userId="b6d86925-c367-4057-9a73-a9633078c5cb" providerId="ADAL" clId="{974CC366-D2AB-2F42-84D0-FA308FAFE0F8}" dt="2025-01-28T03:09:19.124" v="3825" actId="20577"/>
          <ac:spMkLst>
            <pc:docMk/>
            <pc:sldMk cId="1124383892" sldId="2147481446"/>
            <ac:spMk id="24" creationId="{867E2B5C-74C1-50BD-533E-9B65CB05A8ED}"/>
          </ac:spMkLst>
        </pc:spChg>
        <pc:spChg chg="add mod">
          <ac:chgData name="Shefali Oza" userId="b6d86925-c367-4057-9a73-a9633078c5cb" providerId="ADAL" clId="{974CC366-D2AB-2F42-84D0-FA308FAFE0F8}" dt="2025-01-28T03:09:37.512" v="3840" actId="20577"/>
          <ac:spMkLst>
            <pc:docMk/>
            <pc:sldMk cId="1124383892" sldId="2147481446"/>
            <ac:spMk id="25" creationId="{EF26C9C1-2005-2664-7DFF-8127C71952AF}"/>
          </ac:spMkLst>
        </pc:spChg>
        <pc:picChg chg="add mod">
          <ac:chgData name="Shefali Oza" userId="b6d86925-c367-4057-9a73-a9633078c5cb" providerId="ADAL" clId="{974CC366-D2AB-2F42-84D0-FA308FAFE0F8}" dt="2025-01-28T03:07:54.005" v="3748" actId="1036"/>
          <ac:picMkLst>
            <pc:docMk/>
            <pc:sldMk cId="1124383892" sldId="2147481446"/>
            <ac:picMk id="8" creationId="{B7E1DF7F-9D29-F317-4E95-E07E3A9DBB1B}"/>
          </ac:picMkLst>
        </pc:picChg>
        <pc:picChg chg="add mod">
          <ac:chgData name="Shefali Oza" userId="b6d86925-c367-4057-9a73-a9633078c5cb" providerId="ADAL" clId="{974CC366-D2AB-2F42-84D0-FA308FAFE0F8}" dt="2025-01-28T03:07:54.005" v="3748" actId="1036"/>
          <ac:picMkLst>
            <pc:docMk/>
            <pc:sldMk cId="1124383892" sldId="2147481446"/>
            <ac:picMk id="12" creationId="{7E7FC8F8-06A2-71F5-6FFC-47A020C4A9D4}"/>
          </ac:picMkLst>
        </pc:picChg>
        <pc:picChg chg="add mod">
          <ac:chgData name="Shefali Oza" userId="b6d86925-c367-4057-9a73-a9633078c5cb" providerId="ADAL" clId="{974CC366-D2AB-2F42-84D0-FA308FAFE0F8}" dt="2025-01-28T03:07:54.005" v="3748" actId="1036"/>
          <ac:picMkLst>
            <pc:docMk/>
            <pc:sldMk cId="1124383892" sldId="2147481446"/>
            <ac:picMk id="16" creationId="{B4051D49-9A52-EBD8-3F0C-F15B0DAEEAFC}"/>
          </ac:picMkLst>
        </pc:picChg>
        <pc:picChg chg="add mod">
          <ac:chgData name="Shefali Oza" userId="b6d86925-c367-4057-9a73-a9633078c5cb" providerId="ADAL" clId="{974CC366-D2AB-2F42-84D0-FA308FAFE0F8}" dt="2025-01-28T03:07:54.005" v="3748" actId="1036"/>
          <ac:picMkLst>
            <pc:docMk/>
            <pc:sldMk cId="1124383892" sldId="2147481446"/>
            <ac:picMk id="18" creationId="{4789E3FF-7F6F-6199-A755-F5279C24DC27}"/>
          </ac:picMkLst>
        </pc:picChg>
      </pc:sldChg>
      <pc:sldChg chg="delSp modSp add del mod modNotesTx">
        <pc:chgData name="Shefali Oza" userId="b6d86925-c367-4057-9a73-a9633078c5cb" providerId="ADAL" clId="{974CC366-D2AB-2F42-84D0-FA308FAFE0F8}" dt="2025-02-06T03:05:18.574" v="25672" actId="478"/>
        <pc:sldMkLst>
          <pc:docMk/>
          <pc:sldMk cId="3378831884" sldId="2147481447"/>
        </pc:sldMkLst>
        <pc:spChg chg="mod">
          <ac:chgData name="Shefali Oza" userId="b6d86925-c367-4057-9a73-a9633078c5cb" providerId="ADAL" clId="{974CC366-D2AB-2F42-84D0-FA308FAFE0F8}" dt="2025-01-28T03:13:32.079" v="4116" actId="20577"/>
          <ac:spMkLst>
            <pc:docMk/>
            <pc:sldMk cId="3378831884" sldId="2147481447"/>
            <ac:spMk id="5" creationId="{828BCCD8-FFE7-CEFD-5ED3-D752FC3CECC6}"/>
          </ac:spMkLst>
        </pc:spChg>
      </pc:sldChg>
      <pc:sldChg chg="add">
        <pc:chgData name="Shefali Oza" userId="b6d86925-c367-4057-9a73-a9633078c5cb" providerId="ADAL" clId="{974CC366-D2AB-2F42-84D0-FA308FAFE0F8}" dt="2025-01-28T03:18:29.339" v="4361"/>
        <pc:sldMkLst>
          <pc:docMk/>
          <pc:sldMk cId="2445388910" sldId="2147481448"/>
        </pc:sldMkLst>
      </pc:sldChg>
      <pc:sldChg chg="addSp modSp add mod modNotesTx">
        <pc:chgData name="Shefali Oza" userId="b6d86925-c367-4057-9a73-a9633078c5cb" providerId="ADAL" clId="{974CC366-D2AB-2F42-84D0-FA308FAFE0F8}" dt="2025-02-05T16:32:12.393" v="25536" actId="20577"/>
        <pc:sldMkLst>
          <pc:docMk/>
          <pc:sldMk cId="1067816865" sldId="2147481449"/>
        </pc:sldMkLst>
        <pc:spChg chg="mod">
          <ac:chgData name="Shefali Oza" userId="b6d86925-c367-4057-9a73-a9633078c5cb" providerId="ADAL" clId="{974CC366-D2AB-2F42-84D0-FA308FAFE0F8}" dt="2025-01-28T03:48:44.700" v="5327" actId="20577"/>
          <ac:spMkLst>
            <pc:docMk/>
            <pc:sldMk cId="1067816865" sldId="2147481449"/>
            <ac:spMk id="5" creationId="{1F3DF149-B575-89E6-6448-BDD9F852003E}"/>
          </ac:spMkLst>
        </pc:spChg>
      </pc:sldChg>
      <pc:sldChg chg="addSp modSp new del mod">
        <pc:chgData name="Shefali Oza" userId="b6d86925-c367-4057-9a73-a9633078c5cb" providerId="ADAL" clId="{974CC366-D2AB-2F42-84D0-FA308FAFE0F8}" dt="2025-01-28T03:26:25.958" v="4814" actId="2696"/>
        <pc:sldMkLst>
          <pc:docMk/>
          <pc:sldMk cId="2202065015" sldId="2147481449"/>
        </pc:sldMkLst>
      </pc:sldChg>
      <pc:sldChg chg="add del">
        <pc:chgData name="Shefali Oza" userId="b6d86925-c367-4057-9a73-a9633078c5cb" providerId="ADAL" clId="{974CC366-D2AB-2F42-84D0-FA308FAFE0F8}" dt="2025-01-28T03:19:44.034" v="4464"/>
        <pc:sldMkLst>
          <pc:docMk/>
          <pc:sldMk cId="3576122184" sldId="2147481449"/>
        </pc:sldMkLst>
      </pc:sldChg>
      <pc:sldChg chg="add del">
        <pc:chgData name="Shefali Oza" userId="b6d86925-c367-4057-9a73-a9633078c5cb" providerId="ADAL" clId="{974CC366-D2AB-2F42-84D0-FA308FAFE0F8}" dt="2025-01-28T03:19:49.730" v="4466" actId="2696"/>
        <pc:sldMkLst>
          <pc:docMk/>
          <pc:sldMk cId="3949402929" sldId="2147481449"/>
        </pc:sldMkLst>
      </pc:sldChg>
      <pc:sldChg chg="add del">
        <pc:chgData name="Shefali Oza" userId="b6d86925-c367-4057-9a73-a9633078c5cb" providerId="ADAL" clId="{974CC366-D2AB-2F42-84D0-FA308FAFE0F8}" dt="2025-01-31T18:54:52.578" v="17979" actId="2696"/>
        <pc:sldMkLst>
          <pc:docMk/>
          <pc:sldMk cId="2968987282" sldId="2147481450"/>
        </pc:sldMkLst>
      </pc:sldChg>
      <pc:sldChg chg="modSp add del mod">
        <pc:chgData name="Shefali Oza" userId="b6d86925-c367-4057-9a73-a9633078c5cb" providerId="ADAL" clId="{974CC366-D2AB-2F42-84D0-FA308FAFE0F8}" dt="2025-01-28T03:51:22.404" v="5572" actId="2696"/>
        <pc:sldMkLst>
          <pc:docMk/>
          <pc:sldMk cId="3118127887" sldId="2147481450"/>
        </pc:sldMkLst>
      </pc:sldChg>
      <pc:sldChg chg="addSp delSp modSp add mod modNotesTx">
        <pc:chgData name="Shefali Oza" userId="b6d86925-c367-4057-9a73-a9633078c5cb" providerId="ADAL" clId="{974CC366-D2AB-2F42-84D0-FA308FAFE0F8}" dt="2025-02-03T15:29:28.402" v="19902" actId="20577"/>
        <pc:sldMkLst>
          <pc:docMk/>
          <pc:sldMk cId="2970027100" sldId="2147481451"/>
        </pc:sldMkLst>
      </pc:sldChg>
      <pc:sldChg chg="delSp modSp add del mod">
        <pc:chgData name="Shefali Oza" userId="b6d86925-c367-4057-9a73-a9633078c5cb" providerId="ADAL" clId="{974CC366-D2AB-2F42-84D0-FA308FAFE0F8}" dt="2025-02-05T15:54:47.290" v="25463" actId="2696"/>
        <pc:sldMkLst>
          <pc:docMk/>
          <pc:sldMk cId="4176802096" sldId="2147481452"/>
        </pc:sldMkLst>
      </pc:sldChg>
      <pc:sldChg chg="addSp delSp modSp add mod ord modNotesTx">
        <pc:chgData name="Shefali Oza" userId="b6d86925-c367-4057-9a73-a9633078c5cb" providerId="ADAL" clId="{974CC366-D2AB-2F42-84D0-FA308FAFE0F8}" dt="2025-01-30T21:19:13.116" v="14456" actId="11529"/>
        <pc:sldMkLst>
          <pc:docMk/>
          <pc:sldMk cId="1438057907" sldId="2147481453"/>
        </pc:sldMkLst>
      </pc:sldChg>
      <pc:sldChg chg="addSp delSp modSp add mod modAnim modNotesTx">
        <pc:chgData name="Shefali Oza" userId="b6d86925-c367-4057-9a73-a9633078c5cb" providerId="ADAL" clId="{974CC366-D2AB-2F42-84D0-FA308FAFE0F8}" dt="2025-02-06T03:34:37.649" v="27870" actId="20577"/>
        <pc:sldMkLst>
          <pc:docMk/>
          <pc:sldMk cId="1703805322" sldId="2147481454"/>
        </pc:sldMkLst>
        <pc:spChg chg="mod">
          <ac:chgData name="Shefali Oza" userId="b6d86925-c367-4057-9a73-a9633078c5cb" providerId="ADAL" clId="{974CC366-D2AB-2F42-84D0-FA308FAFE0F8}" dt="2025-02-03T15:15:52.819" v="18229" actId="207"/>
          <ac:spMkLst>
            <pc:docMk/>
            <pc:sldMk cId="1703805322" sldId="2147481454"/>
            <ac:spMk id="3" creationId="{139540C3-2B41-1C01-4350-12A6901D253E}"/>
          </ac:spMkLst>
        </pc:spChg>
        <pc:spChg chg="mod">
          <ac:chgData name="Shefali Oza" userId="b6d86925-c367-4057-9a73-a9633078c5cb" providerId="ADAL" clId="{974CC366-D2AB-2F42-84D0-FA308FAFE0F8}" dt="2025-02-03T15:06:06.593" v="18206" actId="255"/>
          <ac:spMkLst>
            <pc:docMk/>
            <pc:sldMk cId="1703805322" sldId="2147481454"/>
            <ac:spMk id="5" creationId="{307CB547-1932-4C06-430F-FCB8F8453819}"/>
          </ac:spMkLst>
        </pc:spChg>
        <pc:spChg chg="add mod">
          <ac:chgData name="Shefali Oza" userId="b6d86925-c367-4057-9a73-a9633078c5cb" providerId="ADAL" clId="{974CC366-D2AB-2F42-84D0-FA308FAFE0F8}" dt="2025-02-05T17:45:09.820" v="25548"/>
          <ac:spMkLst>
            <pc:docMk/>
            <pc:sldMk cId="1703805322" sldId="2147481454"/>
            <ac:spMk id="7" creationId="{6984FCBF-46E6-695D-4530-2C5FC5BC180E}"/>
          </ac:spMkLst>
        </pc:spChg>
      </pc:sldChg>
      <pc:sldChg chg="addSp delSp modSp add mod modAnim modNotesTx">
        <pc:chgData name="Shefali Oza" userId="b6d86925-c367-4057-9a73-a9633078c5cb" providerId="ADAL" clId="{974CC366-D2AB-2F42-84D0-FA308FAFE0F8}" dt="2025-02-06T03:31:23.332" v="27712" actId="478"/>
        <pc:sldMkLst>
          <pc:docMk/>
          <pc:sldMk cId="123477651" sldId="2147481455"/>
        </pc:sldMkLst>
        <pc:spChg chg="mod">
          <ac:chgData name="Shefali Oza" userId="b6d86925-c367-4057-9a73-a9633078c5cb" providerId="ADAL" clId="{974CC366-D2AB-2F42-84D0-FA308FAFE0F8}" dt="2025-01-30T21:30:16.706" v="15517" actId="255"/>
          <ac:spMkLst>
            <pc:docMk/>
            <pc:sldMk cId="123477651" sldId="2147481455"/>
            <ac:spMk id="3" creationId="{17DF6A49-8573-E154-89E6-874CA11B889D}"/>
          </ac:spMkLst>
        </pc:spChg>
      </pc:sldChg>
      <pc:sldChg chg="modSp add del mod">
        <pc:chgData name="Shefali Oza" userId="b6d86925-c367-4057-9a73-a9633078c5cb" providerId="ADAL" clId="{974CC366-D2AB-2F42-84D0-FA308FAFE0F8}" dt="2025-01-30T21:39:44.207" v="15531"/>
        <pc:sldMkLst>
          <pc:docMk/>
          <pc:sldMk cId="2308476893" sldId="2147481456"/>
        </pc:sldMkLst>
      </pc:sldChg>
      <pc:sldChg chg="modSp add mod modNotesTx">
        <pc:chgData name="Shefali Oza" userId="b6d86925-c367-4057-9a73-a9633078c5cb" providerId="ADAL" clId="{974CC366-D2AB-2F42-84D0-FA308FAFE0F8}" dt="2025-02-05T16:31:45.303" v="25528" actId="20577"/>
        <pc:sldMkLst>
          <pc:docMk/>
          <pc:sldMk cId="2614381195" sldId="2147481456"/>
        </pc:sldMkLst>
        <pc:spChg chg="mod">
          <ac:chgData name="Shefali Oza" userId="b6d86925-c367-4057-9a73-a9633078c5cb" providerId="ADAL" clId="{974CC366-D2AB-2F42-84D0-FA308FAFE0F8}" dt="2025-01-31T18:20:32.252" v="15556" actId="207"/>
          <ac:spMkLst>
            <pc:docMk/>
            <pc:sldMk cId="2614381195" sldId="2147481456"/>
            <ac:spMk id="5" creationId="{E13D64B3-8256-28F8-B463-4AE5321745D3}"/>
          </ac:spMkLst>
        </pc:spChg>
      </pc:sldChg>
      <pc:sldChg chg="addSp modSp add del mod delAnim modNotesTx">
        <pc:chgData name="Shefali Oza" userId="b6d86925-c367-4057-9a73-a9633078c5cb" providerId="ADAL" clId="{974CC366-D2AB-2F42-84D0-FA308FAFE0F8}" dt="2025-01-31T18:37:56.293" v="16524" actId="2696"/>
        <pc:sldMkLst>
          <pc:docMk/>
          <pc:sldMk cId="3498827623" sldId="2147481457"/>
        </pc:sldMkLst>
      </pc:sldChg>
      <pc:sldChg chg="addSp modSp add mod modNotesTx">
        <pc:chgData name="Shefali Oza" userId="b6d86925-c367-4057-9a73-a9633078c5cb" providerId="ADAL" clId="{974CC366-D2AB-2F42-84D0-FA308FAFE0F8}" dt="2025-01-31T18:41:05.516" v="16973"/>
        <pc:sldMkLst>
          <pc:docMk/>
          <pc:sldMk cId="1921951158" sldId="2147481458"/>
        </pc:sldMkLst>
        <pc:spChg chg="mod">
          <ac:chgData name="Shefali Oza" userId="b6d86925-c367-4057-9a73-a9633078c5cb" providerId="ADAL" clId="{974CC366-D2AB-2F42-84D0-FA308FAFE0F8}" dt="2025-01-31T18:35:12.198" v="16149" actId="255"/>
          <ac:spMkLst>
            <pc:docMk/>
            <pc:sldMk cId="1921951158" sldId="2147481458"/>
            <ac:spMk id="4" creationId="{E13247EE-894F-1473-FCEA-3865CC8EAA86}"/>
          </ac:spMkLst>
        </pc:spChg>
        <pc:spChg chg="mod">
          <ac:chgData name="Shefali Oza" userId="b6d86925-c367-4057-9a73-a9633078c5cb" providerId="ADAL" clId="{974CC366-D2AB-2F42-84D0-FA308FAFE0F8}" dt="2025-01-31T18:34:22.382" v="16087" actId="14100"/>
          <ac:spMkLst>
            <pc:docMk/>
            <pc:sldMk cId="1921951158" sldId="2147481458"/>
            <ac:spMk id="8" creationId="{F326BC7A-2106-5414-7AF7-A0ACFE0BB2DB}"/>
          </ac:spMkLst>
        </pc:spChg>
        <pc:spChg chg="mod">
          <ac:chgData name="Shefali Oza" userId="b6d86925-c367-4057-9a73-a9633078c5cb" providerId="ADAL" clId="{974CC366-D2AB-2F42-84D0-FA308FAFE0F8}" dt="2025-01-31T18:35:22.873" v="16165" actId="20577"/>
          <ac:spMkLst>
            <pc:docMk/>
            <pc:sldMk cId="1921951158" sldId="2147481458"/>
            <ac:spMk id="11" creationId="{7C67CCD4-203A-943F-6A7F-4EE9ADEAF310}"/>
          </ac:spMkLst>
        </pc:spChg>
        <pc:spChg chg="mod">
          <ac:chgData name="Shefali Oza" userId="b6d86925-c367-4057-9a73-a9633078c5cb" providerId="ADAL" clId="{974CC366-D2AB-2F42-84D0-FA308FAFE0F8}" dt="2025-01-31T18:34:18.270" v="16086" actId="1076"/>
          <ac:spMkLst>
            <pc:docMk/>
            <pc:sldMk cId="1921951158" sldId="2147481458"/>
            <ac:spMk id="13" creationId="{D9C2FA35-5111-A244-8C1D-E9E684EC81C8}"/>
          </ac:spMkLst>
        </pc:spChg>
        <pc:grpChg chg="mod">
          <ac:chgData name="Shefali Oza" userId="b6d86925-c367-4057-9a73-a9633078c5cb" providerId="ADAL" clId="{974CC366-D2AB-2F42-84D0-FA308FAFE0F8}" dt="2025-01-31T18:35:19.072" v="16150" actId="1076"/>
          <ac:grpSpMkLst>
            <pc:docMk/>
            <pc:sldMk cId="1921951158" sldId="2147481458"/>
            <ac:grpSpMk id="5" creationId="{5C3D52DB-E9A2-0177-880B-E216F6400EB5}"/>
          </ac:grpSpMkLst>
        </pc:grpChg>
      </pc:sldChg>
      <pc:sldChg chg="add del">
        <pc:chgData name="Shefali Oza" userId="b6d86925-c367-4057-9a73-a9633078c5cb" providerId="ADAL" clId="{974CC366-D2AB-2F42-84D0-FA308FAFE0F8}" dt="2025-02-03T15:07:18.268" v="18222" actId="2696"/>
        <pc:sldMkLst>
          <pc:docMk/>
          <pc:sldMk cId="1346413370" sldId="2147481459"/>
        </pc:sldMkLst>
      </pc:sldChg>
      <pc:sldChg chg="add del">
        <pc:chgData name="Shefali Oza" userId="b6d86925-c367-4057-9a73-a9633078c5cb" providerId="ADAL" clId="{974CC366-D2AB-2F42-84D0-FA308FAFE0F8}" dt="2025-02-03T15:26:22.891" v="19491" actId="2696"/>
        <pc:sldMkLst>
          <pc:docMk/>
          <pc:sldMk cId="1892890122" sldId="2147481459"/>
        </pc:sldMkLst>
      </pc:sldChg>
      <pc:sldChg chg="add del">
        <pc:chgData name="Shefali Oza" userId="b6d86925-c367-4057-9a73-a9633078c5cb" providerId="ADAL" clId="{974CC366-D2AB-2F42-84D0-FA308FAFE0F8}" dt="2025-02-03T15:07:19.739" v="18223" actId="2696"/>
        <pc:sldMkLst>
          <pc:docMk/>
          <pc:sldMk cId="2144761356" sldId="2147481460"/>
        </pc:sldMkLst>
      </pc:sldChg>
      <pc:sldChg chg="modSp add mod modNotesTx">
        <pc:chgData name="Shefali Oza" userId="b6d86925-c367-4057-9a73-a9633078c5cb" providerId="ADAL" clId="{974CC366-D2AB-2F42-84D0-FA308FAFE0F8}" dt="2025-02-03T15:33:12.892" v="20351" actId="20577"/>
        <pc:sldMkLst>
          <pc:docMk/>
          <pc:sldMk cId="2545578653" sldId="2147481460"/>
        </pc:sldMkLst>
        <pc:spChg chg="mod">
          <ac:chgData name="Shefali Oza" userId="b6d86925-c367-4057-9a73-a9633078c5cb" providerId="ADAL" clId="{974CC366-D2AB-2F42-84D0-FA308FAFE0F8}" dt="2025-02-03T15:32:47.224" v="20347" actId="20577"/>
          <ac:spMkLst>
            <pc:docMk/>
            <pc:sldMk cId="2545578653" sldId="2147481460"/>
            <ac:spMk id="4" creationId="{BC5509AB-CA4A-7652-BA77-01563FC3D2DD}"/>
          </ac:spMkLst>
        </pc:spChg>
      </pc:sldChg>
      <pc:sldChg chg="modSp add del mod">
        <pc:chgData name="Shefali Oza" userId="b6d86925-c367-4057-9a73-a9633078c5cb" providerId="ADAL" clId="{974CC366-D2AB-2F42-84D0-FA308FAFE0F8}" dt="2025-02-05T15:54:43.570" v="25462" actId="2696"/>
        <pc:sldMkLst>
          <pc:docMk/>
          <pc:sldMk cId="3393538325" sldId="2147481461"/>
        </pc:sldMkLst>
      </pc:sldChg>
      <pc:sldChg chg="modSp add mod modNotesTx">
        <pc:chgData name="Shefali Oza" userId="b6d86925-c367-4057-9a73-a9633078c5cb" providerId="ADAL" clId="{974CC366-D2AB-2F42-84D0-FA308FAFE0F8}" dt="2025-02-07T00:24:23.052" v="28775" actId="20577"/>
        <pc:sldMkLst>
          <pc:docMk/>
          <pc:sldMk cId="2520067028" sldId="2147481464"/>
        </pc:sldMkLst>
        <pc:spChg chg="mod">
          <ac:chgData name="Shefali Oza" userId="b6d86925-c367-4057-9a73-a9633078c5cb" providerId="ADAL" clId="{974CC366-D2AB-2F42-84D0-FA308FAFE0F8}" dt="2025-02-04T00:49:36.584" v="25301" actId="20577"/>
          <ac:spMkLst>
            <pc:docMk/>
            <pc:sldMk cId="2520067028" sldId="2147481464"/>
            <ac:spMk id="2" creationId="{EEA53590-C50B-D03B-6D81-FB77ACA42060}"/>
          </ac:spMkLst>
        </pc:spChg>
        <pc:spChg chg="mod">
          <ac:chgData name="Shefali Oza" userId="b6d86925-c367-4057-9a73-a9633078c5cb" providerId="ADAL" clId="{974CC366-D2AB-2F42-84D0-FA308FAFE0F8}" dt="2025-02-07T00:24:23.052" v="28775" actId="20577"/>
          <ac:spMkLst>
            <pc:docMk/>
            <pc:sldMk cId="2520067028" sldId="2147481464"/>
            <ac:spMk id="4" creationId="{FAFDBF6F-C78C-5F42-541B-92DF022F8ABA}"/>
          </ac:spMkLst>
        </pc:spChg>
        <pc:spChg chg="mod">
          <ac:chgData name="Shefali Oza" userId="b6d86925-c367-4057-9a73-a9633078c5cb" providerId="ADAL" clId="{974CC366-D2AB-2F42-84D0-FA308FAFE0F8}" dt="2025-02-03T22:11:12.634" v="21550" actId="1037"/>
          <ac:spMkLst>
            <pc:docMk/>
            <pc:sldMk cId="2520067028" sldId="2147481464"/>
            <ac:spMk id="11" creationId="{2B1345BD-D3D1-6D74-6FB4-70BF769F1448}"/>
          </ac:spMkLst>
        </pc:spChg>
        <pc:spChg chg="mod">
          <ac:chgData name="Shefali Oza" userId="b6d86925-c367-4057-9a73-a9633078c5cb" providerId="ADAL" clId="{974CC366-D2AB-2F42-84D0-FA308FAFE0F8}" dt="2025-02-03T22:43:20.618" v="23951" actId="20577"/>
          <ac:spMkLst>
            <pc:docMk/>
            <pc:sldMk cId="2520067028" sldId="2147481464"/>
            <ac:spMk id="13" creationId="{6C177E22-14F8-0517-B6C8-0CED5E051389}"/>
          </ac:spMkLst>
        </pc:spChg>
        <pc:grpChg chg="mod">
          <ac:chgData name="Shefali Oza" userId="b6d86925-c367-4057-9a73-a9633078c5cb" providerId="ADAL" clId="{974CC366-D2AB-2F42-84D0-FA308FAFE0F8}" dt="2025-02-03T22:14:29.596" v="21789" actId="1076"/>
          <ac:grpSpMkLst>
            <pc:docMk/>
            <pc:sldMk cId="2520067028" sldId="2147481464"/>
            <ac:grpSpMk id="5" creationId="{170FB097-66D1-D7B7-9171-5FE54265B6BD}"/>
          </ac:grpSpMkLst>
        </pc:grpChg>
      </pc:sldChg>
      <pc:sldChg chg="addSp delSp modSp mod">
        <pc:chgData name="Shefali Oza" userId="b6d86925-c367-4057-9a73-a9633078c5cb" providerId="ADAL" clId="{974CC366-D2AB-2F42-84D0-FA308FAFE0F8}" dt="2025-02-06T03:24:06.652" v="26936" actId="21"/>
        <pc:sldMkLst>
          <pc:docMk/>
          <pc:sldMk cId="19463089" sldId="2147481470"/>
        </pc:sldMkLst>
      </pc:sldChg>
    </pc:docChg>
  </pc:docChgLst>
  <pc:docChgLst>
    <pc:chgData name="Shefali Oza" userId="b6d86925-c367-4057-9a73-a9633078c5cb" providerId="ADAL" clId="{DE763555-020A-F849-9173-D5E66C2846BD}"/>
    <pc:docChg chg="undo custSel addSld delSld modSld modSection">
      <pc:chgData name="Shefali Oza" userId="b6d86925-c367-4057-9a73-a9633078c5cb" providerId="ADAL" clId="{DE763555-020A-F849-9173-D5E66C2846BD}" dt="2025-01-24T23:06:46.222" v="1580" actId="2056"/>
      <pc:docMkLst>
        <pc:docMk/>
      </pc:docMkLst>
      <pc:sldChg chg="del mod modShow">
        <pc:chgData name="Shefali Oza" userId="b6d86925-c367-4057-9a73-a9633078c5cb" providerId="ADAL" clId="{DE763555-020A-F849-9173-D5E66C2846BD}" dt="2025-01-17T22:29:39.432" v="1248" actId="2696"/>
        <pc:sldMkLst>
          <pc:docMk/>
          <pc:sldMk cId="3709726639" sldId="284"/>
        </pc:sldMkLst>
      </pc:sldChg>
      <pc:sldChg chg="mod modShow">
        <pc:chgData name="Shefali Oza" userId="b6d86925-c367-4057-9a73-a9633078c5cb" providerId="ADAL" clId="{DE763555-020A-F849-9173-D5E66C2846BD}" dt="2025-01-17T16:22:52.876" v="1" actId="729"/>
        <pc:sldMkLst>
          <pc:docMk/>
          <pc:sldMk cId="988625258" sldId="2145705784"/>
        </pc:sldMkLst>
      </pc:sldChg>
      <pc:sldChg chg="delSp modSp mod">
        <pc:chgData name="Shefali Oza" userId="b6d86925-c367-4057-9a73-a9633078c5cb" providerId="ADAL" clId="{DE763555-020A-F849-9173-D5E66C2846BD}" dt="2025-01-17T22:25:00.607" v="1187" actId="478"/>
        <pc:sldMkLst>
          <pc:docMk/>
          <pc:sldMk cId="2714141053" sldId="2145705793"/>
        </pc:sldMkLst>
      </pc:sldChg>
      <pc:sldChg chg="modNotesTx">
        <pc:chgData name="Shefali Oza" userId="b6d86925-c367-4057-9a73-a9633078c5cb" providerId="ADAL" clId="{DE763555-020A-F849-9173-D5E66C2846BD}" dt="2025-01-17T16:32:46.915" v="938" actId="20577"/>
        <pc:sldMkLst>
          <pc:docMk/>
          <pc:sldMk cId="4229499426" sldId="2145705809"/>
        </pc:sldMkLst>
      </pc:sldChg>
      <pc:sldChg chg="addSp delSp modSp add modNotesTx">
        <pc:chgData name="Shefali Oza" userId="b6d86925-c367-4057-9a73-a9633078c5cb" providerId="ADAL" clId="{DE763555-020A-F849-9173-D5E66C2846BD}" dt="2025-01-17T22:31:33.073" v="1520"/>
        <pc:sldMkLst>
          <pc:docMk/>
          <pc:sldMk cId="2064225488" sldId="2145705904"/>
        </pc:sldMkLst>
      </pc:sldChg>
      <pc:sldChg chg="modNotesTx">
        <pc:chgData name="Shefali Oza" userId="b6d86925-c367-4057-9a73-a9633078c5cb" providerId="ADAL" clId="{DE763555-020A-F849-9173-D5E66C2846BD}" dt="2025-01-17T16:34:23.248" v="1004" actId="20577"/>
        <pc:sldMkLst>
          <pc:docMk/>
          <pc:sldMk cId="3298706404" sldId="2147480460"/>
        </pc:sldMkLst>
      </pc:sldChg>
      <pc:sldChg chg="modNotesTx">
        <pc:chgData name="Shefali Oza" userId="b6d86925-c367-4057-9a73-a9633078c5cb" providerId="ADAL" clId="{DE763555-020A-F849-9173-D5E66C2846BD}" dt="2025-01-17T22:32:32.136" v="1579" actId="6549"/>
        <pc:sldMkLst>
          <pc:docMk/>
          <pc:sldMk cId="2531928082" sldId="2147480519"/>
        </pc:sldMkLst>
      </pc:sldChg>
      <pc:sldChg chg="addSp modSp modNotesTx">
        <pc:chgData name="Shefali Oza" userId="b6d86925-c367-4057-9a73-a9633078c5cb" providerId="ADAL" clId="{DE763555-020A-F849-9173-D5E66C2846BD}" dt="2025-01-17T22:31:50.056" v="1559" actId="6549"/>
        <pc:sldMkLst>
          <pc:docMk/>
          <pc:sldMk cId="1483953649" sldId="2147480542"/>
        </pc:sldMkLst>
      </pc:sldChg>
      <pc:sldChg chg="addSp modSp add mod modNotesTx">
        <pc:chgData name="Shefali Oza" userId="b6d86925-c367-4057-9a73-a9633078c5cb" providerId="ADAL" clId="{DE763555-020A-F849-9173-D5E66C2846BD}" dt="2025-01-17T22:31:30.218" v="1518" actId="1076"/>
        <pc:sldMkLst>
          <pc:docMk/>
          <pc:sldMk cId="3158156056" sldId="2147480546"/>
        </pc:sldMkLst>
      </pc:sldChg>
      <pc:sldChg chg="add">
        <pc:chgData name="Shefali Oza" userId="b6d86925-c367-4057-9a73-a9633078c5cb" providerId="ADAL" clId="{DE763555-020A-F849-9173-D5E66C2846BD}" dt="2025-01-17T16:22:47.145" v="0"/>
        <pc:sldMkLst>
          <pc:docMk/>
          <pc:sldMk cId="3166591586" sldId="2147480560"/>
        </pc:sldMkLst>
      </pc:sldChg>
      <pc:sldChg chg="modNotesTx">
        <pc:chgData name="Shefali Oza" userId="b6d86925-c367-4057-9a73-a9633078c5cb" providerId="ADAL" clId="{DE763555-020A-F849-9173-D5E66C2846BD}" dt="2025-01-17T16:35:11.830" v="1185" actId="20577"/>
        <pc:sldMkLst>
          <pc:docMk/>
          <pc:sldMk cId="4203309374" sldId="2147480601"/>
        </pc:sldMkLst>
      </pc:sldChg>
      <pc:sldChg chg="modCm">
        <pc:chgData name="Shefali Oza" userId="b6d86925-c367-4057-9a73-a9633078c5cb" providerId="ADAL" clId="{DE763555-020A-F849-9173-D5E66C2846BD}" dt="2025-01-24T23:06:46.222" v="1580" actId="2056"/>
        <pc:sldMkLst>
          <pc:docMk/>
          <pc:sldMk cId="1454040348" sldId="2147481397"/>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DE763555-020A-F849-9173-D5E66C2846BD}" dt="2025-01-24T23:06:46.222" v="1580" actId="2056"/>
              <pc2:cmMkLst xmlns:pc2="http://schemas.microsoft.com/office/powerpoint/2019/9/main/command">
                <pc:docMk/>
                <pc:sldMk cId="1454040348" sldId="2147481397"/>
                <pc2:cmMk id="{9A58C7AB-8506-1D47-9B21-E8835CFABE7A}"/>
              </pc2:cmMkLst>
            </pc226:cmChg>
          </p:ext>
        </pc:extLst>
      </pc:sldChg>
    </pc:docChg>
  </pc:docChgLst>
  <pc:docChgLst>
    <pc:chgData name="Marie Deveaux" userId="S::mdeveaux@rtsl.org::9fc0be8f-9df8-4ccb-8fb2-ba99b4811463" providerId="AD" clId="Web-{AFED7096-D929-65ED-3F27-43728E39BDF1}"/>
    <pc:docChg chg="addSld delSld modSld sldOrd modSection">
      <pc:chgData name="Marie Deveaux" userId="S::mdeveaux@rtsl.org::9fc0be8f-9df8-4ccb-8fb2-ba99b4811463" providerId="AD" clId="Web-{AFED7096-D929-65ED-3F27-43728E39BDF1}" dt="2025-01-24T23:13:31.705" v="578" actId="1076"/>
      <pc:docMkLst>
        <pc:docMk/>
      </pc:docMkLst>
      <pc:sldChg chg="modSp">
        <pc:chgData name="Marie Deveaux" userId="S::mdeveaux@rtsl.org::9fc0be8f-9df8-4ccb-8fb2-ba99b4811463" providerId="AD" clId="Web-{AFED7096-D929-65ED-3F27-43728E39BDF1}" dt="2025-01-24T23:13:22.158" v="576" actId="1076"/>
        <pc:sldMkLst>
          <pc:docMk/>
          <pc:sldMk cId="1598004526" sldId="2147480543"/>
        </pc:sldMkLst>
        <pc:spChg chg="mod">
          <ac:chgData name="Marie Deveaux" userId="S::mdeveaux@rtsl.org::9fc0be8f-9df8-4ccb-8fb2-ba99b4811463" providerId="AD" clId="Web-{AFED7096-D929-65ED-3F27-43728E39BDF1}" dt="2025-01-24T23:13:22.158" v="576" actId="1076"/>
          <ac:spMkLst>
            <pc:docMk/>
            <pc:sldMk cId="1598004526" sldId="2147480543"/>
            <ac:spMk id="24" creationId="{3642F5D0-E3E5-6A5D-7F17-F3A6466A9B40}"/>
          </ac:spMkLst>
        </pc:spChg>
        <pc:spChg chg="mod">
          <ac:chgData name="Marie Deveaux" userId="S::mdeveaux@rtsl.org::9fc0be8f-9df8-4ccb-8fb2-ba99b4811463" providerId="AD" clId="Web-{AFED7096-D929-65ED-3F27-43728E39BDF1}" dt="2025-01-24T23:13:14.564" v="574" actId="1076"/>
          <ac:spMkLst>
            <pc:docMk/>
            <pc:sldMk cId="1598004526" sldId="2147480543"/>
            <ac:spMk id="26" creationId="{DD45D316-5580-FB4F-DCE6-520EEBE2B03A}"/>
          </ac:spMkLst>
        </pc:spChg>
        <pc:spChg chg="mod">
          <ac:chgData name="Marie Deveaux" userId="S::mdeveaux@rtsl.org::9fc0be8f-9df8-4ccb-8fb2-ba99b4811463" providerId="AD" clId="Web-{AFED7096-D929-65ED-3F27-43728E39BDF1}" dt="2025-01-24T23:13:18.533" v="575" actId="1076"/>
          <ac:spMkLst>
            <pc:docMk/>
            <pc:sldMk cId="1598004526" sldId="2147480543"/>
            <ac:spMk id="34" creationId="{74DC17AD-22DB-C700-D4D0-A42E89EA9F23}"/>
          </ac:spMkLst>
        </pc:spChg>
        <pc:picChg chg="mod">
          <ac:chgData name="Marie Deveaux" userId="S::mdeveaux@rtsl.org::9fc0be8f-9df8-4ccb-8fb2-ba99b4811463" providerId="AD" clId="Web-{AFED7096-D929-65ED-3F27-43728E39BDF1}" dt="2025-01-24T23:12:54.657" v="570" actId="1076"/>
          <ac:picMkLst>
            <pc:docMk/>
            <pc:sldMk cId="1598004526" sldId="2147480543"/>
            <ac:picMk id="5" creationId="{2D583BA5-42EF-29A9-71F0-DD7B2D90A052}"/>
          </ac:picMkLst>
        </pc:picChg>
        <pc:picChg chg="mod">
          <ac:chgData name="Marie Deveaux" userId="S::mdeveaux@rtsl.org::9fc0be8f-9df8-4ccb-8fb2-ba99b4811463" providerId="AD" clId="Web-{AFED7096-D929-65ED-3F27-43728E39BDF1}" dt="2025-01-24T23:12:59.329" v="571" actId="1076"/>
          <ac:picMkLst>
            <pc:docMk/>
            <pc:sldMk cId="1598004526" sldId="2147480543"/>
            <ac:picMk id="6" creationId="{EF495B4E-46E2-DD76-F8CD-8ECA298C404B}"/>
          </ac:picMkLst>
        </pc:picChg>
        <pc:picChg chg="mod">
          <ac:chgData name="Marie Deveaux" userId="S::mdeveaux@rtsl.org::9fc0be8f-9df8-4ccb-8fb2-ba99b4811463" providerId="AD" clId="Web-{AFED7096-D929-65ED-3F27-43728E39BDF1}" dt="2025-01-24T23:13:10.564" v="573" actId="1076"/>
          <ac:picMkLst>
            <pc:docMk/>
            <pc:sldMk cId="1598004526" sldId="2147480543"/>
            <ac:picMk id="7" creationId="{71767AE0-0015-686F-E5E4-E55578A486E9}"/>
          </ac:picMkLst>
        </pc:picChg>
        <pc:picChg chg="mod">
          <ac:chgData name="Marie Deveaux" userId="S::mdeveaux@rtsl.org::9fc0be8f-9df8-4ccb-8fb2-ba99b4811463" providerId="AD" clId="Web-{AFED7096-D929-65ED-3F27-43728E39BDF1}" dt="2025-01-24T23:12:54.657" v="569" actId="1076"/>
          <ac:picMkLst>
            <pc:docMk/>
            <pc:sldMk cId="1598004526" sldId="2147480543"/>
            <ac:picMk id="23" creationId="{C21EA616-8D27-6178-D36E-7BEB1E2875B3}"/>
          </ac:picMkLst>
        </pc:picChg>
        <pc:picChg chg="mod">
          <ac:chgData name="Marie Deveaux" userId="S::mdeveaux@rtsl.org::9fc0be8f-9df8-4ccb-8fb2-ba99b4811463" providerId="AD" clId="Web-{AFED7096-D929-65ED-3F27-43728E39BDF1}" dt="2025-01-24T23:13:05.610" v="572" actId="1076"/>
          <ac:picMkLst>
            <pc:docMk/>
            <pc:sldMk cId="1598004526" sldId="2147480543"/>
            <ac:picMk id="27" creationId="{044787E2-AB2D-1EE1-0E7C-05C51D7BEA93}"/>
          </ac:picMkLst>
        </pc:picChg>
      </pc:sldChg>
      <pc:sldChg chg="modSp">
        <pc:chgData name="Marie Deveaux" userId="S::mdeveaux@rtsl.org::9fc0be8f-9df8-4ccb-8fb2-ba99b4811463" providerId="AD" clId="Web-{AFED7096-D929-65ED-3F27-43728E39BDF1}" dt="2025-01-24T23:13:31.705" v="578" actId="1076"/>
        <pc:sldMkLst>
          <pc:docMk/>
          <pc:sldMk cId="3158156056" sldId="2147480546"/>
        </pc:sldMkLst>
        <pc:picChg chg="mod">
          <ac:chgData name="Marie Deveaux" userId="S::mdeveaux@rtsl.org::9fc0be8f-9df8-4ccb-8fb2-ba99b4811463" providerId="AD" clId="Web-{AFED7096-D929-65ED-3F27-43728E39BDF1}" dt="2025-01-24T23:13:31.705" v="578" actId="1076"/>
          <ac:picMkLst>
            <pc:docMk/>
            <pc:sldMk cId="3158156056" sldId="2147480546"/>
            <ac:picMk id="8" creationId="{32C94328-1A42-D674-7E3A-4EA931BC1D3B}"/>
          </ac:picMkLst>
        </pc:picChg>
      </pc:sldChg>
      <pc:sldChg chg="del">
        <pc:chgData name="Marie Deveaux" userId="S::mdeveaux@rtsl.org::9fc0be8f-9df8-4ccb-8fb2-ba99b4811463" providerId="AD" clId="Web-{AFED7096-D929-65ED-3F27-43728E39BDF1}" dt="2025-01-24T23:05:25.331" v="515"/>
        <pc:sldMkLst>
          <pc:docMk/>
          <pc:sldMk cId="225528398" sldId="2147480599"/>
        </pc:sldMkLst>
      </pc:sldChg>
      <pc:sldChg chg="addSp delSp modSp">
        <pc:chgData name="Marie Deveaux" userId="S::mdeveaux@rtsl.org::9fc0be8f-9df8-4ccb-8fb2-ba99b4811463" providerId="AD" clId="Web-{AFED7096-D929-65ED-3F27-43728E39BDF1}" dt="2025-01-24T23:11:54.468" v="564"/>
        <pc:sldMkLst>
          <pc:docMk/>
          <pc:sldMk cId="303973958" sldId="2147480691"/>
        </pc:sldMkLst>
        <pc:spChg chg="mod">
          <ac:chgData name="Marie Deveaux" userId="S::mdeveaux@rtsl.org::9fc0be8f-9df8-4ccb-8fb2-ba99b4811463" providerId="AD" clId="Web-{AFED7096-D929-65ED-3F27-43728E39BDF1}" dt="2025-01-24T23:06:23.301" v="518" actId="20577"/>
          <ac:spMkLst>
            <pc:docMk/>
            <pc:sldMk cId="303973958" sldId="2147480691"/>
            <ac:spMk id="18" creationId="{158A2CA0-31B2-BDF0-F472-B9F52B61A9D2}"/>
          </ac:spMkLst>
        </pc:spChg>
        <pc:spChg chg="mod">
          <ac:chgData name="Marie Deveaux" userId="S::mdeveaux@rtsl.org::9fc0be8f-9df8-4ccb-8fb2-ba99b4811463" providerId="AD" clId="Web-{AFED7096-D929-65ED-3F27-43728E39BDF1}" dt="2025-01-24T23:07:35.913" v="541" actId="20577"/>
          <ac:spMkLst>
            <pc:docMk/>
            <pc:sldMk cId="303973958" sldId="2147480691"/>
            <ac:spMk id="21" creationId="{B56DE5A5-559B-9C31-DF76-B91E72930DAF}"/>
          </ac:spMkLst>
        </pc:spChg>
        <pc:spChg chg="mod">
          <ac:chgData name="Marie Deveaux" userId="S::mdeveaux@rtsl.org::9fc0be8f-9df8-4ccb-8fb2-ba99b4811463" providerId="AD" clId="Web-{AFED7096-D929-65ED-3F27-43728E39BDF1}" dt="2025-01-24T23:07:40.788" v="542" actId="20577"/>
          <ac:spMkLst>
            <pc:docMk/>
            <pc:sldMk cId="303973958" sldId="2147480691"/>
            <ac:spMk id="23" creationId="{78F2B5EC-F7DA-3B21-2DCF-8356C6F7E9AD}"/>
          </ac:spMkLst>
        </pc:spChg>
        <pc:spChg chg="mod">
          <ac:chgData name="Marie Deveaux" userId="S::mdeveaux@rtsl.org::9fc0be8f-9df8-4ccb-8fb2-ba99b4811463" providerId="AD" clId="Web-{AFED7096-D929-65ED-3F27-43728E39BDF1}" dt="2025-01-24T23:08:09.086" v="546" actId="20577"/>
          <ac:spMkLst>
            <pc:docMk/>
            <pc:sldMk cId="303973958" sldId="2147480691"/>
            <ac:spMk id="25" creationId="{A75E036E-75CF-01F4-FA5F-EAC57D0F0B4D}"/>
          </ac:spMkLst>
        </pc:spChg>
        <pc:spChg chg="mod">
          <ac:chgData name="Marie Deveaux" userId="S::mdeveaux@rtsl.org::9fc0be8f-9df8-4ccb-8fb2-ba99b4811463" providerId="AD" clId="Web-{AFED7096-D929-65ED-3F27-43728E39BDF1}" dt="2025-01-24T23:07:47.163" v="543" actId="20577"/>
          <ac:spMkLst>
            <pc:docMk/>
            <pc:sldMk cId="303973958" sldId="2147480691"/>
            <ac:spMk id="26" creationId="{3F80233B-BAD2-8B16-6F23-28EB382E5774}"/>
          </ac:spMkLst>
        </pc:spChg>
        <pc:spChg chg="mod">
          <ac:chgData name="Marie Deveaux" userId="S::mdeveaux@rtsl.org::9fc0be8f-9df8-4ccb-8fb2-ba99b4811463" providerId="AD" clId="Web-{AFED7096-D929-65ED-3F27-43728E39BDF1}" dt="2025-01-24T23:06:40.567" v="522" actId="1076"/>
          <ac:spMkLst>
            <pc:docMk/>
            <pc:sldMk cId="303973958" sldId="2147480691"/>
            <ac:spMk id="31" creationId="{A3FBD336-819D-9B8C-14A7-E32DDB1EC714}"/>
          </ac:spMkLst>
        </pc:spChg>
        <pc:spChg chg="mod">
          <ac:chgData name="Marie Deveaux" userId="S::mdeveaux@rtsl.org::9fc0be8f-9df8-4ccb-8fb2-ba99b4811463" providerId="AD" clId="Web-{AFED7096-D929-65ED-3F27-43728E39BDF1}" dt="2025-01-24T23:06:53.568" v="525"/>
          <ac:spMkLst>
            <pc:docMk/>
            <pc:sldMk cId="303973958" sldId="2147480691"/>
            <ac:spMk id="34" creationId="{5E9C26FF-C3B4-A2FE-285D-EE0286AD9C2A}"/>
          </ac:spMkLst>
        </pc:spChg>
        <pc:spChg chg="mod">
          <ac:chgData name="Marie Deveaux" userId="S::mdeveaux@rtsl.org::9fc0be8f-9df8-4ccb-8fb2-ba99b4811463" providerId="AD" clId="Web-{AFED7096-D929-65ED-3F27-43728E39BDF1}" dt="2025-01-24T23:07:29.053" v="539"/>
          <ac:spMkLst>
            <pc:docMk/>
            <pc:sldMk cId="303973958" sldId="2147480691"/>
            <ac:spMk id="39" creationId="{332613E6-5EB3-5C44-B62E-A4F7AF7FEA03}"/>
          </ac:spMkLst>
        </pc:spChg>
        <pc:spChg chg="mod">
          <ac:chgData name="Marie Deveaux" userId="S::mdeveaux@rtsl.org::9fc0be8f-9df8-4ccb-8fb2-ba99b4811463" providerId="AD" clId="Web-{AFED7096-D929-65ED-3F27-43728E39BDF1}" dt="2025-01-24T23:07:29.100" v="540"/>
          <ac:spMkLst>
            <pc:docMk/>
            <pc:sldMk cId="303973958" sldId="2147480691"/>
            <ac:spMk id="40" creationId="{7533C251-2666-DF16-FCDF-68A0DB4F3B99}"/>
          </ac:spMkLst>
        </pc:spChg>
        <pc:spChg chg="mod">
          <ac:chgData name="Marie Deveaux" userId="S::mdeveaux@rtsl.org::9fc0be8f-9df8-4ccb-8fb2-ba99b4811463" providerId="AD" clId="Web-{AFED7096-D929-65ED-3F27-43728E39BDF1}" dt="2025-01-24T23:08:49.665" v="552" actId="1076"/>
          <ac:spMkLst>
            <pc:docMk/>
            <pc:sldMk cId="303973958" sldId="2147480691"/>
            <ac:spMk id="47" creationId="{1998F271-0E42-2FC8-244E-B553B45624A4}"/>
          </ac:spMkLst>
        </pc:spChg>
        <pc:spChg chg="mod">
          <ac:chgData name="Marie Deveaux" userId="S::mdeveaux@rtsl.org::9fc0be8f-9df8-4ccb-8fb2-ba99b4811463" providerId="AD" clId="Web-{AFED7096-D929-65ED-3F27-43728E39BDF1}" dt="2025-01-24T23:06:53.568" v="524"/>
          <ac:spMkLst>
            <pc:docMk/>
            <pc:sldMk cId="303973958" sldId="2147480691"/>
            <ac:spMk id="48" creationId="{9BC0C29F-1997-3A06-94C4-BF8B32F9E645}"/>
          </ac:spMkLst>
        </pc:spChg>
        <pc:spChg chg="mod">
          <ac:chgData name="Marie Deveaux" userId="S::mdeveaux@rtsl.org::9fc0be8f-9df8-4ccb-8fb2-ba99b4811463" providerId="AD" clId="Web-{AFED7096-D929-65ED-3F27-43728E39BDF1}" dt="2025-01-24T23:08:44.774" v="551" actId="1076"/>
          <ac:spMkLst>
            <pc:docMk/>
            <pc:sldMk cId="303973958" sldId="2147480691"/>
            <ac:spMk id="50" creationId="{5DF4F045-7931-E4CE-32DA-E09BD977159E}"/>
          </ac:spMkLst>
        </pc:spChg>
        <pc:spChg chg="mod">
          <ac:chgData name="Marie Deveaux" userId="S::mdeveaux@rtsl.org::9fc0be8f-9df8-4ccb-8fb2-ba99b4811463" providerId="AD" clId="Web-{AFED7096-D929-65ED-3F27-43728E39BDF1}" dt="2025-01-24T23:09:22.588" v="555"/>
          <ac:spMkLst>
            <pc:docMk/>
            <pc:sldMk cId="303973958" sldId="2147480691"/>
            <ac:spMk id="51" creationId="{870D560B-9741-CBE1-A0A7-AE1EC064B198}"/>
          </ac:spMkLst>
        </pc:spChg>
        <pc:spChg chg="mod">
          <ac:chgData name="Marie Deveaux" userId="S::mdeveaux@rtsl.org::9fc0be8f-9df8-4ccb-8fb2-ba99b4811463" providerId="AD" clId="Web-{AFED7096-D929-65ED-3F27-43728E39BDF1}" dt="2025-01-24T23:09:10.244" v="554"/>
          <ac:spMkLst>
            <pc:docMk/>
            <pc:sldMk cId="303973958" sldId="2147480691"/>
            <ac:spMk id="52" creationId="{FD4A9E59-5386-D2D6-C46B-D0ACC9EE9BE3}"/>
          </ac:spMkLst>
        </pc:spChg>
        <pc:spChg chg="mod">
          <ac:chgData name="Marie Deveaux" userId="S::mdeveaux@rtsl.org::9fc0be8f-9df8-4ccb-8fb2-ba99b4811463" providerId="AD" clId="Web-{AFED7096-D929-65ED-3F27-43728E39BDF1}" dt="2025-01-24T23:08:01.648" v="545" actId="20577"/>
          <ac:spMkLst>
            <pc:docMk/>
            <pc:sldMk cId="303973958" sldId="2147480691"/>
            <ac:spMk id="53" creationId="{90D9A79A-8158-C47D-BD87-C9DE0AD1D6CE}"/>
          </ac:spMkLst>
        </pc:spChg>
        <pc:spChg chg="mod">
          <ac:chgData name="Marie Deveaux" userId="S::mdeveaux@rtsl.org::9fc0be8f-9df8-4ccb-8fb2-ba99b4811463" providerId="AD" clId="Web-{AFED7096-D929-65ED-3F27-43728E39BDF1}" dt="2025-01-24T23:07:57.773" v="544" actId="20577"/>
          <ac:spMkLst>
            <pc:docMk/>
            <pc:sldMk cId="303973958" sldId="2147480691"/>
            <ac:spMk id="54" creationId="{AB3E9DF9-178F-D9AA-2B36-397CD12ECA9F}"/>
          </ac:spMkLst>
        </pc:spChg>
        <pc:spChg chg="mod">
          <ac:chgData name="Marie Deveaux" userId="S::mdeveaux@rtsl.org::9fc0be8f-9df8-4ccb-8fb2-ba99b4811463" providerId="AD" clId="Web-{AFED7096-D929-65ED-3F27-43728E39BDF1}" dt="2025-01-24T23:11:36.139" v="562"/>
          <ac:spMkLst>
            <pc:docMk/>
            <pc:sldMk cId="303973958" sldId="2147480691"/>
            <ac:spMk id="1025" creationId="{0C50B0EE-C0B6-7DE1-0E12-175C4C1FE66E}"/>
          </ac:spMkLst>
        </pc:spChg>
        <pc:spChg chg="mod">
          <ac:chgData name="Marie Deveaux" userId="S::mdeveaux@rtsl.org::9fc0be8f-9df8-4ccb-8fb2-ba99b4811463" providerId="AD" clId="Web-{AFED7096-D929-65ED-3F27-43728E39BDF1}" dt="2025-01-24T23:11:19.029" v="561"/>
          <ac:spMkLst>
            <pc:docMk/>
            <pc:sldMk cId="303973958" sldId="2147480691"/>
            <ac:spMk id="1027" creationId="{79F1A3A8-92D1-813D-176E-EABD1B34E8C6}"/>
          </ac:spMkLst>
        </pc:spChg>
        <pc:spChg chg="add del mod">
          <ac:chgData name="Marie Deveaux" userId="S::mdeveaux@rtsl.org::9fc0be8f-9df8-4ccb-8fb2-ba99b4811463" providerId="AD" clId="Web-{AFED7096-D929-65ED-3F27-43728E39BDF1}" dt="2025-01-24T23:11:54.468" v="564"/>
          <ac:spMkLst>
            <pc:docMk/>
            <pc:sldMk cId="303973958" sldId="2147480691"/>
            <ac:spMk id="1046" creationId="{2A5F1ADD-7690-78A8-CA47-FC2F8824C56B}"/>
          </ac:spMkLst>
        </pc:spChg>
        <pc:spChg chg="mod">
          <ac:chgData name="Marie Deveaux" userId="S::mdeveaux@rtsl.org::9fc0be8f-9df8-4ccb-8fb2-ba99b4811463" providerId="AD" clId="Web-{AFED7096-D929-65ED-3F27-43728E39BDF1}" dt="2025-01-24T23:09:46.354" v="557" actId="14100"/>
          <ac:spMkLst>
            <pc:docMk/>
            <pc:sldMk cId="303973958" sldId="2147480691"/>
            <ac:spMk id="1101" creationId="{F44F4618-A77E-7C9E-2411-8E0418E33A14}"/>
          </ac:spMkLst>
        </pc:spChg>
        <pc:grpChg chg="mod">
          <ac:chgData name="Marie Deveaux" userId="S::mdeveaux@rtsl.org::9fc0be8f-9df8-4ccb-8fb2-ba99b4811463" providerId="AD" clId="Web-{AFED7096-D929-65ED-3F27-43728E39BDF1}" dt="2025-01-24T23:10:08.386" v="559" actId="1076"/>
          <ac:grpSpMkLst>
            <pc:docMk/>
            <pc:sldMk cId="303973958" sldId="2147480691"/>
            <ac:grpSpMk id="32" creationId="{9724ED40-92A5-9302-F5F6-249FF3F13772}"/>
          </ac:grpSpMkLst>
        </pc:grpChg>
      </pc:sldChg>
      <pc:sldChg chg="mod ord modShow">
        <pc:chgData name="Marie Deveaux" userId="S::mdeveaux@rtsl.org::9fc0be8f-9df8-4ccb-8fb2-ba99b4811463" providerId="AD" clId="Web-{AFED7096-D929-65ED-3F27-43728E39BDF1}" dt="2025-01-24T23:03:07.076" v="500"/>
        <pc:sldMkLst>
          <pc:docMk/>
          <pc:sldMk cId="1170806320" sldId="2147480713"/>
        </pc:sldMkLst>
      </pc:sldChg>
      <pc:sldChg chg="delSp modSp">
        <pc:chgData name="Marie Deveaux" userId="S::mdeveaux@rtsl.org::9fc0be8f-9df8-4ccb-8fb2-ba99b4811463" providerId="AD" clId="Web-{AFED7096-D929-65ED-3F27-43728E39BDF1}" dt="2025-01-24T23:04:23.891" v="511"/>
        <pc:sldMkLst>
          <pc:docMk/>
          <pc:sldMk cId="3337162292" sldId="2147480914"/>
        </pc:sldMkLst>
        <pc:spChg chg="mod">
          <ac:chgData name="Marie Deveaux" userId="S::mdeveaux@rtsl.org::9fc0be8f-9df8-4ccb-8fb2-ba99b4811463" providerId="AD" clId="Web-{AFED7096-D929-65ED-3F27-43728E39BDF1}" dt="2025-01-24T23:04:05.298" v="507" actId="1076"/>
          <ac:spMkLst>
            <pc:docMk/>
            <pc:sldMk cId="3337162292" sldId="2147480914"/>
            <ac:spMk id="6" creationId="{4F6FB2B8-EB62-F8AA-703F-968B1D98C0CE}"/>
          </ac:spMkLst>
        </pc:spChg>
        <pc:picChg chg="mod">
          <ac:chgData name="Marie Deveaux" userId="S::mdeveaux@rtsl.org::9fc0be8f-9df8-4ccb-8fb2-ba99b4811463" providerId="AD" clId="Web-{AFED7096-D929-65ED-3F27-43728E39BDF1}" dt="2025-01-24T23:04:17.438" v="510" actId="1076"/>
          <ac:picMkLst>
            <pc:docMk/>
            <pc:sldMk cId="3337162292" sldId="2147480914"/>
            <ac:picMk id="5" creationId="{4DE52167-33D5-1A41-6B01-C7D96708C87F}"/>
          </ac:picMkLst>
        </pc:picChg>
      </pc:sldChg>
      <pc:sldChg chg="del">
        <pc:chgData name="Marie Deveaux" userId="S::mdeveaux@rtsl.org::9fc0be8f-9df8-4ccb-8fb2-ba99b4811463" providerId="AD" clId="Web-{AFED7096-D929-65ED-3F27-43728E39BDF1}" dt="2025-01-24T23:05:17.502" v="512"/>
        <pc:sldMkLst>
          <pc:docMk/>
          <pc:sldMk cId="2877605693" sldId="2147481396"/>
        </pc:sldMkLst>
      </pc:sldChg>
      <pc:sldChg chg="delSp add del">
        <pc:chgData name="Marie Deveaux" userId="S::mdeveaux@rtsl.org::9fc0be8f-9df8-4ccb-8fb2-ba99b4811463" providerId="AD" clId="Web-{AFED7096-D929-65ED-3F27-43728E39BDF1}" dt="2025-01-24T23:05:31.003" v="516"/>
        <pc:sldMkLst>
          <pc:docMk/>
          <pc:sldMk cId="1454040348" sldId="2147481397"/>
        </pc:sldMkLst>
      </pc:sldChg>
      <pc:sldChg chg="addSp delSp modSp">
        <pc:chgData name="Marie Deveaux" userId="S::mdeveaux@rtsl.org::9fc0be8f-9df8-4ccb-8fb2-ba99b4811463" providerId="AD" clId="Web-{AFED7096-D929-65ED-3F27-43728E39BDF1}" dt="2025-01-24T22:47:07.985" v="148"/>
        <pc:sldMkLst>
          <pc:docMk/>
          <pc:sldMk cId="3675091316" sldId="2147481403"/>
        </pc:sldMkLst>
        <pc:spChg chg="mod">
          <ac:chgData name="Marie Deveaux" userId="S::mdeveaux@rtsl.org::9fc0be8f-9df8-4ccb-8fb2-ba99b4811463" providerId="AD" clId="Web-{AFED7096-D929-65ED-3F27-43728E39BDF1}" dt="2025-01-24T22:40:48.676" v="0" actId="20577"/>
          <ac:spMkLst>
            <pc:docMk/>
            <pc:sldMk cId="3675091316" sldId="2147481403"/>
            <ac:spMk id="5" creationId="{CD456DC0-6D5B-81B9-B773-0C7DB77BA9ED}"/>
          </ac:spMkLst>
        </pc:spChg>
        <pc:spChg chg="add">
          <ac:chgData name="Marie Deveaux" userId="S::mdeveaux@rtsl.org::9fc0be8f-9df8-4ccb-8fb2-ba99b4811463" providerId="AD" clId="Web-{AFED7096-D929-65ED-3F27-43728E39BDF1}" dt="2025-01-24T22:44:44.183" v="113"/>
          <ac:spMkLst>
            <pc:docMk/>
            <pc:sldMk cId="3675091316" sldId="2147481403"/>
            <ac:spMk id="60" creationId="{A4F30EAD-C3D6-5C26-B9FE-73FA9F5D9997}"/>
          </ac:spMkLst>
        </pc:spChg>
        <pc:spChg chg="add">
          <ac:chgData name="Marie Deveaux" userId="S::mdeveaux@rtsl.org::9fc0be8f-9df8-4ccb-8fb2-ba99b4811463" providerId="AD" clId="Web-{AFED7096-D929-65ED-3F27-43728E39BDF1}" dt="2025-01-24T22:44:44.183" v="114"/>
          <ac:spMkLst>
            <pc:docMk/>
            <pc:sldMk cId="3675091316" sldId="2147481403"/>
            <ac:spMk id="62" creationId="{0AA91CAE-DE2D-7E35-D255-4FB40D6E197B}"/>
          </ac:spMkLst>
        </pc:spChg>
        <pc:spChg chg="add">
          <ac:chgData name="Marie Deveaux" userId="S::mdeveaux@rtsl.org::9fc0be8f-9df8-4ccb-8fb2-ba99b4811463" providerId="AD" clId="Web-{AFED7096-D929-65ED-3F27-43728E39BDF1}" dt="2025-01-24T22:44:44.199" v="115"/>
          <ac:spMkLst>
            <pc:docMk/>
            <pc:sldMk cId="3675091316" sldId="2147481403"/>
            <ac:spMk id="64" creationId="{1374D25D-BB83-653F-D5EC-B26640E1ADAB}"/>
          </ac:spMkLst>
        </pc:spChg>
        <pc:spChg chg="add">
          <ac:chgData name="Marie Deveaux" userId="S::mdeveaux@rtsl.org::9fc0be8f-9df8-4ccb-8fb2-ba99b4811463" providerId="AD" clId="Web-{AFED7096-D929-65ED-3F27-43728E39BDF1}" dt="2025-01-24T22:44:44.199" v="116"/>
          <ac:spMkLst>
            <pc:docMk/>
            <pc:sldMk cId="3675091316" sldId="2147481403"/>
            <ac:spMk id="66" creationId="{D4D90B25-C9E7-5CA8-AB14-3A89ADBD3B41}"/>
          </ac:spMkLst>
        </pc:spChg>
        <pc:spChg chg="add">
          <ac:chgData name="Marie Deveaux" userId="S::mdeveaux@rtsl.org::9fc0be8f-9df8-4ccb-8fb2-ba99b4811463" providerId="AD" clId="Web-{AFED7096-D929-65ED-3F27-43728E39BDF1}" dt="2025-01-24T22:44:44.215" v="117"/>
          <ac:spMkLst>
            <pc:docMk/>
            <pc:sldMk cId="3675091316" sldId="2147481403"/>
            <ac:spMk id="68" creationId="{865066E4-D56F-DB66-C951-F5604613BFF2}"/>
          </ac:spMkLst>
        </pc:spChg>
        <pc:spChg chg="add">
          <ac:chgData name="Marie Deveaux" userId="S::mdeveaux@rtsl.org::9fc0be8f-9df8-4ccb-8fb2-ba99b4811463" providerId="AD" clId="Web-{AFED7096-D929-65ED-3F27-43728E39BDF1}" dt="2025-01-24T22:44:44.215" v="118"/>
          <ac:spMkLst>
            <pc:docMk/>
            <pc:sldMk cId="3675091316" sldId="2147481403"/>
            <ac:spMk id="70" creationId="{B70A7284-B485-4384-4891-AF8AEA68E1D6}"/>
          </ac:spMkLst>
        </pc:spChg>
        <pc:spChg chg="add mod">
          <ac:chgData name="Marie Deveaux" userId="S::mdeveaux@rtsl.org::9fc0be8f-9df8-4ccb-8fb2-ba99b4811463" providerId="AD" clId="Web-{AFED7096-D929-65ED-3F27-43728E39BDF1}" dt="2025-01-24T22:45:47.013" v="138" actId="1076"/>
          <ac:spMkLst>
            <pc:docMk/>
            <pc:sldMk cId="3675091316" sldId="2147481403"/>
            <ac:spMk id="72" creationId="{230F49C7-895C-68D2-0269-18B6930F29BD}"/>
          </ac:spMkLst>
        </pc:spChg>
        <pc:spChg chg="add mod">
          <ac:chgData name="Marie Deveaux" userId="S::mdeveaux@rtsl.org::9fc0be8f-9df8-4ccb-8fb2-ba99b4811463" providerId="AD" clId="Web-{AFED7096-D929-65ED-3F27-43728E39BDF1}" dt="2025-01-24T22:45:34.060" v="136" actId="1076"/>
          <ac:spMkLst>
            <pc:docMk/>
            <pc:sldMk cId="3675091316" sldId="2147481403"/>
            <ac:spMk id="74" creationId="{F749DD63-40E7-A49E-35C4-D82E38C2FBC0}"/>
          </ac:spMkLst>
        </pc:spChg>
        <pc:spChg chg="add">
          <ac:chgData name="Marie Deveaux" userId="S::mdeveaux@rtsl.org::9fc0be8f-9df8-4ccb-8fb2-ba99b4811463" providerId="AD" clId="Web-{AFED7096-D929-65ED-3F27-43728E39BDF1}" dt="2025-01-24T22:44:44.262" v="121"/>
          <ac:spMkLst>
            <pc:docMk/>
            <pc:sldMk cId="3675091316" sldId="2147481403"/>
            <ac:spMk id="76" creationId="{8E055726-0A20-E76D-A452-EEEB5977D920}"/>
          </ac:spMkLst>
        </pc:spChg>
        <pc:spChg chg="add mod">
          <ac:chgData name="Marie Deveaux" userId="S::mdeveaux@rtsl.org::9fc0be8f-9df8-4ccb-8fb2-ba99b4811463" providerId="AD" clId="Web-{AFED7096-D929-65ED-3F27-43728E39BDF1}" dt="2025-01-24T22:45:41.951" v="137" actId="1076"/>
          <ac:spMkLst>
            <pc:docMk/>
            <pc:sldMk cId="3675091316" sldId="2147481403"/>
            <ac:spMk id="82" creationId="{E4FD2CD1-7607-E6FB-2FE8-F137C10BB060}"/>
          </ac:spMkLst>
        </pc:spChg>
        <pc:spChg chg="add">
          <ac:chgData name="Marie Deveaux" userId="S::mdeveaux@rtsl.org::9fc0be8f-9df8-4ccb-8fb2-ba99b4811463" providerId="AD" clId="Web-{AFED7096-D929-65ED-3F27-43728E39BDF1}" dt="2025-01-24T22:44:44.308" v="125"/>
          <ac:spMkLst>
            <pc:docMk/>
            <pc:sldMk cId="3675091316" sldId="2147481403"/>
            <ac:spMk id="84" creationId="{C5F4BF68-DCAC-6733-642A-217BD4C005F7}"/>
          </ac:spMkLst>
        </pc:spChg>
        <pc:spChg chg="add">
          <ac:chgData name="Marie Deveaux" userId="S::mdeveaux@rtsl.org::9fc0be8f-9df8-4ccb-8fb2-ba99b4811463" providerId="AD" clId="Web-{AFED7096-D929-65ED-3F27-43728E39BDF1}" dt="2025-01-24T22:44:44.355" v="128"/>
          <ac:spMkLst>
            <pc:docMk/>
            <pc:sldMk cId="3675091316" sldId="2147481403"/>
            <ac:spMk id="90" creationId="{343F5981-4ED9-AF24-AA2F-628A410141C9}"/>
          </ac:spMkLst>
        </pc:spChg>
        <pc:spChg chg="add">
          <ac:chgData name="Marie Deveaux" userId="S::mdeveaux@rtsl.org::9fc0be8f-9df8-4ccb-8fb2-ba99b4811463" providerId="AD" clId="Web-{AFED7096-D929-65ED-3F27-43728E39BDF1}" dt="2025-01-24T22:44:44.371" v="129"/>
          <ac:spMkLst>
            <pc:docMk/>
            <pc:sldMk cId="3675091316" sldId="2147481403"/>
            <ac:spMk id="92" creationId="{7CAA4015-4EAC-CD00-12C6-1DF8AD18A70B}"/>
          </ac:spMkLst>
        </pc:spChg>
        <pc:spChg chg="add">
          <ac:chgData name="Marie Deveaux" userId="S::mdeveaux@rtsl.org::9fc0be8f-9df8-4ccb-8fb2-ba99b4811463" providerId="AD" clId="Web-{AFED7096-D929-65ED-3F27-43728E39BDF1}" dt="2025-01-24T22:44:44.387" v="130"/>
          <ac:spMkLst>
            <pc:docMk/>
            <pc:sldMk cId="3675091316" sldId="2147481403"/>
            <ac:spMk id="94" creationId="{7880E272-0F12-DA2D-020A-D60CEFF04A3E}"/>
          </ac:spMkLst>
        </pc:spChg>
        <pc:picChg chg="add">
          <ac:chgData name="Marie Deveaux" userId="S::mdeveaux@rtsl.org::9fc0be8f-9df8-4ccb-8fb2-ba99b4811463" providerId="AD" clId="Web-{AFED7096-D929-65ED-3F27-43728E39BDF1}" dt="2025-01-24T22:44:44.262" v="122"/>
          <ac:picMkLst>
            <pc:docMk/>
            <pc:sldMk cId="3675091316" sldId="2147481403"/>
            <ac:picMk id="78" creationId="{CA882FBC-32E3-03B3-E6E9-8BBCAA1BE4E4}"/>
          </ac:picMkLst>
        </pc:picChg>
        <pc:picChg chg="add">
          <ac:chgData name="Marie Deveaux" userId="S::mdeveaux@rtsl.org::9fc0be8f-9df8-4ccb-8fb2-ba99b4811463" providerId="AD" clId="Web-{AFED7096-D929-65ED-3F27-43728E39BDF1}" dt="2025-01-24T22:44:44.277" v="123"/>
          <ac:picMkLst>
            <pc:docMk/>
            <pc:sldMk cId="3675091316" sldId="2147481403"/>
            <ac:picMk id="80" creationId="{834DB9C7-E97E-D465-33B2-B95019567756}"/>
          </ac:picMkLst>
        </pc:picChg>
      </pc:sldChg>
      <pc:sldChg chg="addSp delSp modSp">
        <pc:chgData name="Marie Deveaux" userId="S::mdeveaux@rtsl.org::9fc0be8f-9df8-4ccb-8fb2-ba99b4811463" providerId="AD" clId="Web-{AFED7096-D929-65ED-3F27-43728E39BDF1}" dt="2025-01-24T22:46:56" v="146"/>
        <pc:sldMkLst>
          <pc:docMk/>
          <pc:sldMk cId="1781040607" sldId="2147481404"/>
        </pc:sldMkLst>
        <pc:spChg chg="add mod">
          <ac:chgData name="Marie Deveaux" userId="S::mdeveaux@rtsl.org::9fc0be8f-9df8-4ccb-8fb2-ba99b4811463" providerId="AD" clId="Web-{AFED7096-D929-65ED-3F27-43728E39BDF1}" dt="2025-01-24T22:44:14.198" v="53" actId="1076"/>
          <ac:spMkLst>
            <pc:docMk/>
            <pc:sldMk cId="1781040607" sldId="2147481404"/>
            <ac:spMk id="3" creationId="{00661160-4743-167D-81DA-1B1D119CA87D}"/>
          </ac:spMkLst>
        </pc:spChg>
        <pc:spChg chg="add mod">
          <ac:chgData name="Marie Deveaux" userId="S::mdeveaux@rtsl.org::9fc0be8f-9df8-4ccb-8fb2-ba99b4811463" providerId="AD" clId="Web-{AFED7096-D929-65ED-3F27-43728E39BDF1}" dt="2025-01-24T22:44:14.214" v="54" actId="1076"/>
          <ac:spMkLst>
            <pc:docMk/>
            <pc:sldMk cId="1781040607" sldId="2147481404"/>
            <ac:spMk id="5" creationId="{5B4B8EDF-F841-C849-2B6C-61A4FD44C068}"/>
          </ac:spMkLst>
        </pc:spChg>
        <pc:spChg chg="add mod">
          <ac:chgData name="Marie Deveaux" userId="S::mdeveaux@rtsl.org::9fc0be8f-9df8-4ccb-8fb2-ba99b4811463" providerId="AD" clId="Web-{AFED7096-D929-65ED-3F27-43728E39BDF1}" dt="2025-01-24T22:44:14.292" v="60" actId="1076"/>
          <ac:spMkLst>
            <pc:docMk/>
            <pc:sldMk cId="1781040607" sldId="2147481404"/>
            <ac:spMk id="8" creationId="{F344EF3B-92D6-4A5C-87A8-EC9E0153968E}"/>
          </ac:spMkLst>
        </pc:spChg>
        <pc:spChg chg="mod">
          <ac:chgData name="Marie Deveaux" userId="S::mdeveaux@rtsl.org::9fc0be8f-9df8-4ccb-8fb2-ba99b4811463" providerId="AD" clId="Web-{AFED7096-D929-65ED-3F27-43728E39BDF1}" dt="2025-01-24T22:44:14.073" v="43" actId="1076"/>
          <ac:spMkLst>
            <pc:docMk/>
            <pc:sldMk cId="1781040607" sldId="2147481404"/>
            <ac:spMk id="11" creationId="{F234D779-1011-3FE5-271D-9C1D31423984}"/>
          </ac:spMkLst>
        </pc:spChg>
        <pc:spChg chg="add del">
          <ac:chgData name="Marie Deveaux" userId="S::mdeveaux@rtsl.org::9fc0be8f-9df8-4ccb-8fb2-ba99b4811463" providerId="AD" clId="Web-{AFED7096-D929-65ED-3F27-43728E39BDF1}" dt="2025-01-24T22:46:56" v="146"/>
          <ac:spMkLst>
            <pc:docMk/>
            <pc:sldMk cId="1781040607" sldId="2147481404"/>
            <ac:spMk id="12" creationId="{D23018E6-B00C-B5C1-0AAD-0434C703ED37}"/>
          </ac:spMkLst>
        </pc:spChg>
        <pc:spChg chg="mod">
          <ac:chgData name="Marie Deveaux" userId="S::mdeveaux@rtsl.org::9fc0be8f-9df8-4ccb-8fb2-ba99b4811463" providerId="AD" clId="Web-{AFED7096-D929-65ED-3F27-43728E39BDF1}" dt="2025-01-24T22:44:14.089" v="44" actId="1076"/>
          <ac:spMkLst>
            <pc:docMk/>
            <pc:sldMk cId="1781040607" sldId="2147481404"/>
            <ac:spMk id="13" creationId="{F285FA08-753B-56C1-5043-201BBC544E8F}"/>
          </ac:spMkLst>
        </pc:spChg>
        <pc:spChg chg="mod">
          <ac:chgData name="Marie Deveaux" userId="S::mdeveaux@rtsl.org::9fc0be8f-9df8-4ccb-8fb2-ba99b4811463" providerId="AD" clId="Web-{AFED7096-D929-65ED-3F27-43728E39BDF1}" dt="2025-01-24T22:44:14.104" v="45" actId="1076"/>
          <ac:spMkLst>
            <pc:docMk/>
            <pc:sldMk cId="1781040607" sldId="2147481404"/>
            <ac:spMk id="17" creationId="{8EEC45C2-633C-757C-946A-76AA0E8A4640}"/>
          </ac:spMkLst>
        </pc:spChg>
        <pc:spChg chg="mod">
          <ac:chgData name="Marie Deveaux" userId="S::mdeveaux@rtsl.org::9fc0be8f-9df8-4ccb-8fb2-ba99b4811463" providerId="AD" clId="Web-{AFED7096-D929-65ED-3F27-43728E39BDF1}" dt="2025-01-24T22:44:14.120" v="46" actId="1076"/>
          <ac:spMkLst>
            <pc:docMk/>
            <pc:sldMk cId="1781040607" sldId="2147481404"/>
            <ac:spMk id="19" creationId="{8B9EB669-5E50-64E4-E7E7-4457E837913B}"/>
          </ac:spMkLst>
        </pc:spChg>
        <pc:spChg chg="mod">
          <ac:chgData name="Marie Deveaux" userId="S::mdeveaux@rtsl.org::9fc0be8f-9df8-4ccb-8fb2-ba99b4811463" providerId="AD" clId="Web-{AFED7096-D929-65ED-3F27-43728E39BDF1}" dt="2025-01-24T22:44:14.120" v="47" actId="1076"/>
          <ac:spMkLst>
            <pc:docMk/>
            <pc:sldMk cId="1781040607" sldId="2147481404"/>
            <ac:spMk id="21" creationId="{F642C09A-4608-2F61-A691-B4A21562FA7A}"/>
          </ac:spMkLst>
        </pc:spChg>
        <pc:spChg chg="mod">
          <ac:chgData name="Marie Deveaux" userId="S::mdeveaux@rtsl.org::9fc0be8f-9df8-4ccb-8fb2-ba99b4811463" providerId="AD" clId="Web-{AFED7096-D929-65ED-3F27-43728E39BDF1}" dt="2025-01-24T22:44:14.136" v="48" actId="1076"/>
          <ac:spMkLst>
            <pc:docMk/>
            <pc:sldMk cId="1781040607" sldId="2147481404"/>
            <ac:spMk id="23" creationId="{160DDB55-1D94-E180-E0DE-C5CCF91CFFB4}"/>
          </ac:spMkLst>
        </pc:spChg>
        <pc:spChg chg="mod">
          <ac:chgData name="Marie Deveaux" userId="S::mdeveaux@rtsl.org::9fc0be8f-9df8-4ccb-8fb2-ba99b4811463" providerId="AD" clId="Web-{AFED7096-D929-65ED-3F27-43728E39BDF1}" dt="2025-01-24T22:45:28.560" v="135" actId="1076"/>
          <ac:spMkLst>
            <pc:docMk/>
            <pc:sldMk cId="1781040607" sldId="2147481404"/>
            <ac:spMk id="27" creationId="{5B2DBA9D-D4E7-6167-D824-51FD07F3EE8D}"/>
          </ac:spMkLst>
        </pc:spChg>
        <pc:spChg chg="mod">
          <ac:chgData name="Marie Deveaux" userId="S::mdeveaux@rtsl.org::9fc0be8f-9df8-4ccb-8fb2-ba99b4811463" providerId="AD" clId="Web-{AFED7096-D929-65ED-3F27-43728E39BDF1}" dt="2025-01-24T22:44:14.229" v="55" actId="1076"/>
          <ac:spMkLst>
            <pc:docMk/>
            <pc:sldMk cId="1781040607" sldId="2147481404"/>
            <ac:spMk id="29" creationId="{E117BB7E-0491-2B09-1527-AC02552E2067}"/>
          </ac:spMkLst>
        </pc:spChg>
        <pc:spChg chg="mod">
          <ac:chgData name="Marie Deveaux" userId="S::mdeveaux@rtsl.org::9fc0be8f-9df8-4ccb-8fb2-ba99b4811463" providerId="AD" clId="Web-{AFED7096-D929-65ED-3F27-43728E39BDF1}" dt="2025-01-24T22:45:53.607" v="139" actId="1076"/>
          <ac:spMkLst>
            <pc:docMk/>
            <pc:sldMk cId="1781040607" sldId="2147481404"/>
            <ac:spMk id="65" creationId="{03053031-6763-B1ED-647B-BD6DF09EDCE8}"/>
          </ac:spMkLst>
        </pc:spChg>
        <pc:spChg chg="mod">
          <ac:chgData name="Marie Deveaux" userId="S::mdeveaux@rtsl.org::9fc0be8f-9df8-4ccb-8fb2-ba99b4811463" providerId="AD" clId="Web-{AFED7096-D929-65ED-3F27-43728E39BDF1}" dt="2025-01-24T22:44:14.183" v="52" actId="1076"/>
          <ac:spMkLst>
            <pc:docMk/>
            <pc:sldMk cId="1781040607" sldId="2147481404"/>
            <ac:spMk id="74" creationId="{950DEF43-AAFA-64C0-35D9-97BF1030F208}"/>
          </ac:spMkLst>
        </pc:spChg>
        <pc:spChg chg="mod">
          <ac:chgData name="Marie Deveaux" userId="S::mdeveaux@rtsl.org::9fc0be8f-9df8-4ccb-8fb2-ba99b4811463" providerId="AD" clId="Web-{AFED7096-D929-65ED-3F27-43728E39BDF1}" dt="2025-01-24T22:44:14.261" v="58" actId="1076"/>
          <ac:spMkLst>
            <pc:docMk/>
            <pc:sldMk cId="1781040607" sldId="2147481404"/>
            <ac:spMk id="76" creationId="{00781E30-2B01-8DC8-1A94-EEDBF9251AB3}"/>
          </ac:spMkLst>
        </pc:spChg>
        <pc:picChg chg="mod">
          <ac:chgData name="Marie Deveaux" userId="S::mdeveaux@rtsl.org::9fc0be8f-9df8-4ccb-8fb2-ba99b4811463" providerId="AD" clId="Web-{AFED7096-D929-65ED-3F27-43728E39BDF1}" dt="2025-01-24T22:44:14.246" v="56" actId="1076"/>
          <ac:picMkLst>
            <pc:docMk/>
            <pc:sldMk cId="1781040607" sldId="2147481404"/>
            <ac:picMk id="33" creationId="{2921F2F1-6D36-7A60-363D-2A5355D29437}"/>
          </ac:picMkLst>
        </pc:picChg>
        <pc:picChg chg="mod">
          <ac:chgData name="Marie Deveaux" userId="S::mdeveaux@rtsl.org::9fc0be8f-9df8-4ccb-8fb2-ba99b4811463" providerId="AD" clId="Web-{AFED7096-D929-65ED-3F27-43728E39BDF1}" dt="2025-01-24T22:44:14.261" v="57" actId="1076"/>
          <ac:picMkLst>
            <pc:docMk/>
            <pc:sldMk cId="1781040607" sldId="2147481404"/>
            <ac:picMk id="35" creationId="{6CCBE157-5074-21D9-3E41-F774BD4596BA}"/>
          </ac:picMkLst>
        </pc:picChg>
        <pc:picChg chg="mod">
          <ac:chgData name="Marie Deveaux" userId="S::mdeveaux@rtsl.org::9fc0be8f-9df8-4ccb-8fb2-ba99b4811463" providerId="AD" clId="Web-{AFED7096-D929-65ED-3F27-43728E39BDF1}" dt="2025-01-24T22:44:14.276" v="59" actId="1076"/>
          <ac:picMkLst>
            <pc:docMk/>
            <pc:sldMk cId="1781040607" sldId="2147481404"/>
            <ac:picMk id="78" creationId="{9B862A3A-D2DF-2880-7336-557247B6B237}"/>
          </ac:picMkLst>
        </pc:picChg>
      </pc:sldChg>
      <pc:sldChg chg="addSp delSp modSp add del replId addAnim delAnim">
        <pc:chgData name="Marie Deveaux" userId="S::mdeveaux@rtsl.org::9fc0be8f-9df8-4ccb-8fb2-ba99b4811463" providerId="AD" clId="Web-{AFED7096-D929-65ED-3F27-43728E39BDF1}" dt="2025-01-24T23:02:53.748" v="498"/>
        <pc:sldMkLst>
          <pc:docMk/>
          <pc:sldMk cId="4247881977" sldId="2147481405"/>
        </pc:sldMkLst>
      </pc:sldChg>
      <pc:sldChg chg="addSp delSp modSp new addAnim delAnim">
        <pc:chgData name="Marie Deveaux" userId="S::mdeveaux@rtsl.org::9fc0be8f-9df8-4ccb-8fb2-ba99b4811463" providerId="AD" clId="Web-{AFED7096-D929-65ED-3F27-43728E39BDF1}" dt="2025-01-24T23:02:25.356" v="497" actId="1076"/>
        <pc:sldMkLst>
          <pc:docMk/>
          <pc:sldMk cId="325933951" sldId="2147481406"/>
        </pc:sldMkLst>
        <pc:spChg chg="mod">
          <ac:chgData name="Marie Deveaux" userId="S::mdeveaux@rtsl.org::9fc0be8f-9df8-4ccb-8fb2-ba99b4811463" providerId="AD" clId="Web-{AFED7096-D929-65ED-3F27-43728E39BDF1}" dt="2025-01-24T23:01:58.418" v="481" actId="1076"/>
          <ac:spMkLst>
            <pc:docMk/>
            <pc:sldMk cId="325933951" sldId="2147481406"/>
            <ac:spMk id="3" creationId="{09682837-CA44-0C58-DBEE-7B3F1E5C31A2}"/>
          </ac:spMkLst>
        </pc:spChg>
        <pc:spChg chg="mod">
          <ac:chgData name="Marie Deveaux" userId="S::mdeveaux@rtsl.org::9fc0be8f-9df8-4ccb-8fb2-ba99b4811463" providerId="AD" clId="Web-{AFED7096-D929-65ED-3F27-43728E39BDF1}" dt="2025-01-24T23:02:25.310" v="494" actId="1076"/>
          <ac:spMkLst>
            <pc:docMk/>
            <pc:sldMk cId="325933951" sldId="2147481406"/>
            <ac:spMk id="5" creationId="{47859E13-F918-34C1-9537-B4D851793BDF}"/>
          </ac:spMkLst>
        </pc:spChg>
        <pc:spChg chg="add mod">
          <ac:chgData name="Marie Deveaux" userId="S::mdeveaux@rtsl.org::9fc0be8f-9df8-4ccb-8fb2-ba99b4811463" providerId="AD" clId="Web-{AFED7096-D929-65ED-3F27-43728E39BDF1}" dt="2025-01-24T23:01:58.434" v="482" actId="1076"/>
          <ac:spMkLst>
            <pc:docMk/>
            <pc:sldMk cId="325933951" sldId="2147481406"/>
            <ac:spMk id="8" creationId="{F0B5AC5A-0CF4-F03F-BA44-5FE7D6A267AC}"/>
          </ac:spMkLst>
        </pc:spChg>
        <pc:spChg chg="add mod">
          <ac:chgData name="Marie Deveaux" userId="S::mdeveaux@rtsl.org::9fc0be8f-9df8-4ccb-8fb2-ba99b4811463" providerId="AD" clId="Web-{AFED7096-D929-65ED-3F27-43728E39BDF1}" dt="2025-01-24T23:01:58.449" v="484" actId="1076"/>
          <ac:spMkLst>
            <pc:docMk/>
            <pc:sldMk cId="325933951" sldId="2147481406"/>
            <ac:spMk id="12" creationId="{25FD94ED-5564-09EF-FEDE-90A92DDEEB07}"/>
          </ac:spMkLst>
        </pc:spChg>
        <pc:spChg chg="add mod">
          <ac:chgData name="Marie Deveaux" userId="S::mdeveaux@rtsl.org::9fc0be8f-9df8-4ccb-8fb2-ba99b4811463" providerId="AD" clId="Web-{AFED7096-D929-65ED-3F27-43728E39BDF1}" dt="2025-01-24T23:01:58.465" v="485" actId="1076"/>
          <ac:spMkLst>
            <pc:docMk/>
            <pc:sldMk cId="325933951" sldId="2147481406"/>
            <ac:spMk id="14" creationId="{5B8C5B0E-3142-DA9B-89E5-C742C3917790}"/>
          </ac:spMkLst>
        </pc:spChg>
        <pc:spChg chg="add mod">
          <ac:chgData name="Marie Deveaux" userId="S::mdeveaux@rtsl.org::9fc0be8f-9df8-4ccb-8fb2-ba99b4811463" providerId="AD" clId="Web-{AFED7096-D929-65ED-3F27-43728E39BDF1}" dt="2025-01-24T23:01:58.481" v="486" actId="1076"/>
          <ac:spMkLst>
            <pc:docMk/>
            <pc:sldMk cId="325933951" sldId="2147481406"/>
            <ac:spMk id="16" creationId="{37725DD7-D7A9-91E7-4A0C-0ED0DFB432BA}"/>
          </ac:spMkLst>
        </pc:spChg>
        <pc:spChg chg="add mod">
          <ac:chgData name="Marie Deveaux" userId="S::mdeveaux@rtsl.org::9fc0be8f-9df8-4ccb-8fb2-ba99b4811463" providerId="AD" clId="Web-{AFED7096-D929-65ED-3F27-43728E39BDF1}" dt="2025-01-24T23:01:58.496" v="487" actId="1076"/>
          <ac:spMkLst>
            <pc:docMk/>
            <pc:sldMk cId="325933951" sldId="2147481406"/>
            <ac:spMk id="18" creationId="{939BE757-07FF-EACB-2ED8-173CECA88D07}"/>
          </ac:spMkLst>
        </pc:spChg>
        <pc:spChg chg="add mod">
          <ac:chgData name="Marie Deveaux" userId="S::mdeveaux@rtsl.org::9fc0be8f-9df8-4ccb-8fb2-ba99b4811463" providerId="AD" clId="Web-{AFED7096-D929-65ED-3F27-43728E39BDF1}" dt="2025-01-24T23:01:58.496" v="488" actId="1076"/>
          <ac:spMkLst>
            <pc:docMk/>
            <pc:sldMk cId="325933951" sldId="2147481406"/>
            <ac:spMk id="20" creationId="{221FD135-1F77-112B-D461-03258E9FE31D}"/>
          </ac:spMkLst>
        </pc:spChg>
        <pc:spChg chg="add mod">
          <ac:chgData name="Marie Deveaux" userId="S::mdeveaux@rtsl.org::9fc0be8f-9df8-4ccb-8fb2-ba99b4811463" providerId="AD" clId="Web-{AFED7096-D929-65ED-3F27-43728E39BDF1}" dt="2025-01-24T23:01:58.512" v="489" actId="1076"/>
          <ac:spMkLst>
            <pc:docMk/>
            <pc:sldMk cId="325933951" sldId="2147481406"/>
            <ac:spMk id="22" creationId="{71E1F829-AF46-15DE-CA72-4E1E68694F35}"/>
          </ac:spMkLst>
        </pc:spChg>
        <pc:spChg chg="add mod">
          <ac:chgData name="Marie Deveaux" userId="S::mdeveaux@rtsl.org::9fc0be8f-9df8-4ccb-8fb2-ba99b4811463" providerId="AD" clId="Web-{AFED7096-D929-65ED-3F27-43728E39BDF1}" dt="2025-01-24T23:01:58.528" v="490" actId="1076"/>
          <ac:spMkLst>
            <pc:docMk/>
            <pc:sldMk cId="325933951" sldId="2147481406"/>
            <ac:spMk id="24" creationId="{A7A0BCB3-025B-1F33-093D-E2CC3C8EDEC4}"/>
          </ac:spMkLst>
        </pc:spChg>
        <pc:spChg chg="add mod">
          <ac:chgData name="Marie Deveaux" userId="S::mdeveaux@rtsl.org::9fc0be8f-9df8-4ccb-8fb2-ba99b4811463" providerId="AD" clId="Web-{AFED7096-D929-65ED-3F27-43728E39BDF1}" dt="2025-01-24T23:01:58.543" v="491" actId="1076"/>
          <ac:spMkLst>
            <pc:docMk/>
            <pc:sldMk cId="325933951" sldId="2147481406"/>
            <ac:spMk id="25" creationId="{5567FF85-DCC0-0B89-3136-CDCD81BAC39C}"/>
          </ac:spMkLst>
        </pc:spChg>
        <pc:spChg chg="mod topLvl">
          <ac:chgData name="Marie Deveaux" userId="S::mdeveaux@rtsl.org::9fc0be8f-9df8-4ccb-8fb2-ba99b4811463" providerId="AD" clId="Web-{AFED7096-D929-65ED-3F27-43728E39BDF1}" dt="2025-01-24T23:02:25.341" v="496" actId="1076"/>
          <ac:spMkLst>
            <pc:docMk/>
            <pc:sldMk cId="325933951" sldId="2147481406"/>
            <ac:spMk id="30" creationId="{719977FF-C06A-58A4-390F-A240FFC2AD04}"/>
          </ac:spMkLst>
        </pc:spChg>
        <pc:spChg chg="add mod">
          <ac:chgData name="Marie Deveaux" userId="S::mdeveaux@rtsl.org::9fc0be8f-9df8-4ccb-8fb2-ba99b4811463" providerId="AD" clId="Web-{AFED7096-D929-65ED-3F27-43728E39BDF1}" dt="2025-01-24T23:02:25.356" v="497" actId="1076"/>
          <ac:spMkLst>
            <pc:docMk/>
            <pc:sldMk cId="325933951" sldId="2147481406"/>
            <ac:spMk id="35" creationId="{FD7820D2-F392-9111-D067-9903A9769576}"/>
          </ac:spMkLst>
        </pc:spChg>
        <pc:spChg chg="add mod">
          <ac:chgData name="Marie Deveaux" userId="S::mdeveaux@rtsl.org::9fc0be8f-9df8-4ccb-8fb2-ba99b4811463" providerId="AD" clId="Web-{AFED7096-D929-65ED-3F27-43728E39BDF1}" dt="2025-01-24T23:00:42.103" v="450" actId="14100"/>
          <ac:spMkLst>
            <pc:docMk/>
            <pc:sldMk cId="325933951" sldId="2147481406"/>
            <ac:spMk id="37" creationId="{191746E8-9C60-CC28-82B7-CAC282695A9E}"/>
          </ac:spMkLst>
        </pc:spChg>
        <pc:picChg chg="add mod">
          <ac:chgData name="Marie Deveaux" userId="S::mdeveaux@rtsl.org::9fc0be8f-9df8-4ccb-8fb2-ba99b4811463" providerId="AD" clId="Web-{AFED7096-D929-65ED-3F27-43728E39BDF1}" dt="2025-01-24T23:01:58.449" v="483" actId="1076"/>
          <ac:picMkLst>
            <pc:docMk/>
            <pc:sldMk cId="325933951" sldId="2147481406"/>
            <ac:picMk id="10" creationId="{5B7E4AAB-5373-F48C-5824-D610D06FE029}"/>
          </ac:picMkLst>
        </pc:picChg>
        <pc:picChg chg="mod topLvl">
          <ac:chgData name="Marie Deveaux" userId="S::mdeveaux@rtsl.org::9fc0be8f-9df8-4ccb-8fb2-ba99b4811463" providerId="AD" clId="Web-{AFED7096-D929-65ED-3F27-43728E39BDF1}" dt="2025-01-24T23:02:25.325" v="495" actId="1076"/>
          <ac:picMkLst>
            <pc:docMk/>
            <pc:sldMk cId="325933951" sldId="2147481406"/>
            <ac:picMk id="29" creationId="{F5B0EC7C-9FB4-9E2F-1848-B3CB41DA9BC4}"/>
          </ac:picMkLst>
        </pc:picChg>
        <pc:cxnChg chg="add mod">
          <ac:chgData name="Marie Deveaux" userId="S::mdeveaux@rtsl.org::9fc0be8f-9df8-4ccb-8fb2-ba99b4811463" providerId="AD" clId="Web-{AFED7096-D929-65ED-3F27-43728E39BDF1}" dt="2025-01-24T23:02:09.137" v="493" actId="1076"/>
          <ac:cxnSpMkLst>
            <pc:docMk/>
            <pc:sldMk cId="325933951" sldId="2147481406"/>
            <ac:cxnSpMk id="38" creationId="{569A9F9E-7D07-2804-FC67-D72F420E28C3}"/>
          </ac:cxnSpMkLst>
        </pc:cxnChg>
      </pc:sldChg>
    </pc:docChg>
  </pc:docChgLst>
  <pc:docChgLst>
    <pc:chgData name="pxi6@cdc.gov" userId="S::urn:spo:guest#pxi6@cdc.gov::" providerId="AD" clId="Web-{6E8888A4-372F-8E45-5A6C-7EB122ECB9DD}"/>
    <pc:docChg chg="addSld delSld modSld">
      <pc:chgData name="pxi6@cdc.gov" userId="S::urn:spo:guest#pxi6@cdc.gov::" providerId="AD" clId="Web-{6E8888A4-372F-8E45-5A6C-7EB122ECB9DD}" dt="2024-08-19T09:34:43.188" v="84"/>
      <pc:docMkLst>
        <pc:docMk/>
      </pc:docMkLst>
      <pc:sldChg chg="del">
        <pc:chgData name="pxi6@cdc.gov" userId="S::urn:spo:guest#pxi6@cdc.gov::" providerId="AD" clId="Web-{6E8888A4-372F-8E45-5A6C-7EB122ECB9DD}" dt="2024-08-18T05:32:40.169" v="8"/>
        <pc:sldMkLst>
          <pc:docMk/>
          <pc:sldMk cId="1371621767" sldId="330"/>
        </pc:sldMkLst>
      </pc:sldChg>
      <pc:sldChg chg="modSp">
        <pc:chgData name="pxi6@cdc.gov" userId="S::urn:spo:guest#pxi6@cdc.gov::" providerId="AD" clId="Web-{6E8888A4-372F-8E45-5A6C-7EB122ECB9DD}" dt="2024-08-18T05:32:31.669" v="7"/>
        <pc:sldMkLst>
          <pc:docMk/>
          <pc:sldMk cId="1553399931" sldId="689"/>
        </pc:sldMkLst>
      </pc:sldChg>
      <pc:sldChg chg="modSp">
        <pc:chgData name="pxi6@cdc.gov" userId="S::urn:spo:guest#pxi6@cdc.gov::" providerId="AD" clId="Web-{6E8888A4-372F-8E45-5A6C-7EB122ECB9DD}" dt="2024-08-19T09:34:43.188" v="84"/>
        <pc:sldMkLst>
          <pc:docMk/>
          <pc:sldMk cId="28085949" sldId="764"/>
        </pc:sldMkLst>
      </pc:sldChg>
      <pc:sldChg chg="modSp">
        <pc:chgData name="pxi6@cdc.gov" userId="S::urn:spo:guest#pxi6@cdc.gov::" providerId="AD" clId="Web-{6E8888A4-372F-8E45-5A6C-7EB122ECB9DD}" dt="2024-08-18T05:32:09.512" v="5" actId="20577"/>
        <pc:sldMkLst>
          <pc:docMk/>
          <pc:sldMk cId="3588436117" sldId="774"/>
        </pc:sldMkLst>
      </pc:sldChg>
      <pc:sldChg chg="mod modShow">
        <pc:chgData name="pxi6@cdc.gov" userId="S::urn:spo:guest#pxi6@cdc.gov::" providerId="AD" clId="Web-{6E8888A4-372F-8E45-5A6C-7EB122ECB9DD}" dt="2024-08-19T01:52:49.923" v="9"/>
        <pc:sldMkLst>
          <pc:docMk/>
          <pc:sldMk cId="1813923360" sldId="2145706067"/>
        </pc:sldMkLst>
      </pc:sldChg>
      <pc:sldChg chg="mod modShow">
        <pc:chgData name="pxi6@cdc.gov" userId="S::urn:spo:guest#pxi6@cdc.gov::" providerId="AD" clId="Web-{6E8888A4-372F-8E45-5A6C-7EB122ECB9DD}" dt="2024-08-18T03:56:55.760" v="0"/>
        <pc:sldMkLst>
          <pc:docMk/>
          <pc:sldMk cId="1703488151" sldId="2147481143"/>
        </pc:sldMkLst>
      </pc:sldChg>
      <pc:sldChg chg="modSp add replId">
        <pc:chgData name="pxi6@cdc.gov" userId="S::urn:spo:guest#pxi6@cdc.gov::" providerId="AD" clId="Web-{6E8888A4-372F-8E45-5A6C-7EB122ECB9DD}" dt="2024-08-19T02:25:07.155" v="47" actId="20577"/>
        <pc:sldMkLst>
          <pc:docMk/>
          <pc:sldMk cId="405082640" sldId="2147481219"/>
        </pc:sldMkLst>
      </pc:sldChg>
      <pc:sldChg chg="add replId">
        <pc:chgData name="pxi6@cdc.gov" userId="S::urn:spo:guest#pxi6@cdc.gov::" providerId="AD" clId="Web-{6E8888A4-372F-8E45-5A6C-7EB122ECB9DD}" dt="2024-08-19T02:29:36.219" v="48"/>
        <pc:sldMkLst>
          <pc:docMk/>
          <pc:sldMk cId="2492670684" sldId="2147481220"/>
        </pc:sldMkLst>
      </pc:sldChg>
    </pc:docChg>
  </pc:docChgLst>
  <pc:docChgLst>
    <pc:chgData name="Shefali Oza" userId="S::soza@rtsl.org::b6d86925-c367-4057-9a73-a9633078c5cb" providerId="AD" clId="Web-{A60E2F3C-0C23-B842-F320-87A276BD8021}"/>
    <pc:docChg chg="modSld">
      <pc:chgData name="Shefali Oza" userId="S::soza@rtsl.org::b6d86925-c367-4057-9a73-a9633078c5cb" providerId="AD" clId="Web-{A60E2F3C-0C23-B842-F320-87A276BD8021}" dt="2024-08-14T15:32:51.471" v="0"/>
      <pc:docMkLst>
        <pc:docMk/>
      </pc:docMkLst>
      <pc:sldChg chg="delSp">
        <pc:chgData name="Shefali Oza" userId="S::soza@rtsl.org::b6d86925-c367-4057-9a73-a9633078c5cb" providerId="AD" clId="Web-{A60E2F3C-0C23-B842-F320-87A276BD8021}" dt="2024-08-14T15:32:51.471" v="0"/>
        <pc:sldMkLst>
          <pc:docMk/>
          <pc:sldMk cId="2660521446" sldId="2147481053"/>
        </pc:sldMkLst>
      </pc:sldChg>
    </pc:docChg>
  </pc:docChgLst>
  <pc:docChgLst>
    <pc:chgData name="Marie Deveaux" userId="S::mdeveaux@rtsl.org::9fc0be8f-9df8-4ccb-8fb2-ba99b4811463" providerId="AD" clId="Web-{68BC5179-1E2B-9753-CA6A-664812272238}"/>
    <pc:docChg chg="modSld">
      <pc:chgData name="Marie Deveaux" userId="S::mdeveaux@rtsl.org::9fc0be8f-9df8-4ccb-8fb2-ba99b4811463" providerId="AD" clId="Web-{68BC5179-1E2B-9753-CA6A-664812272238}" dt="2025-02-26T14:41:03.855" v="11" actId="20577"/>
      <pc:docMkLst>
        <pc:docMk/>
      </pc:docMkLst>
      <pc:sldChg chg="modSp">
        <pc:chgData name="Marie Deveaux" userId="S::mdeveaux@rtsl.org::9fc0be8f-9df8-4ccb-8fb2-ba99b4811463" providerId="AD" clId="Web-{68BC5179-1E2B-9753-CA6A-664812272238}" dt="2025-02-26T14:41:03.855" v="11" actId="20577"/>
        <pc:sldMkLst>
          <pc:docMk/>
          <pc:sldMk cId="2950782117" sldId="2145705831"/>
        </pc:sldMkLst>
        <pc:spChg chg="mod">
          <ac:chgData name="Marie Deveaux" userId="S::mdeveaux@rtsl.org::9fc0be8f-9df8-4ccb-8fb2-ba99b4811463" providerId="AD" clId="Web-{68BC5179-1E2B-9753-CA6A-664812272238}" dt="2025-02-26T14:32:59.527" v="0" actId="20577"/>
          <ac:spMkLst>
            <pc:docMk/>
            <pc:sldMk cId="2950782117" sldId="2145705831"/>
            <ac:spMk id="3" creationId="{F3983394-FDBD-2DB4-4686-3809CCDF8B86}"/>
          </ac:spMkLst>
        </pc:spChg>
        <pc:spChg chg="mod">
          <ac:chgData name="Marie Deveaux" userId="S::mdeveaux@rtsl.org::9fc0be8f-9df8-4ccb-8fb2-ba99b4811463" providerId="AD" clId="Web-{68BC5179-1E2B-9753-CA6A-664812272238}" dt="2025-02-26T14:33:18.059" v="8" actId="14100"/>
          <ac:spMkLst>
            <pc:docMk/>
            <pc:sldMk cId="2950782117" sldId="2145705831"/>
            <ac:spMk id="5" creationId="{77639E1D-9C6E-48FA-D47E-24CA36C520B3}"/>
          </ac:spMkLst>
        </pc:spChg>
        <pc:spChg chg="mod">
          <ac:chgData name="Marie Deveaux" userId="S::mdeveaux@rtsl.org::9fc0be8f-9df8-4ccb-8fb2-ba99b4811463" providerId="AD" clId="Web-{68BC5179-1E2B-9753-CA6A-664812272238}" dt="2025-02-26T14:41:03.855" v="11" actId="20577"/>
          <ac:spMkLst>
            <pc:docMk/>
            <pc:sldMk cId="2950782117" sldId="2145705831"/>
            <ac:spMk id="10" creationId="{4D99FB18-6A8E-5CE9-007E-BEB09F3159D4}"/>
          </ac:spMkLst>
        </pc:spChg>
      </pc:sldChg>
    </pc:docChg>
  </pc:docChgLst>
  <pc:docChgLst>
    <pc:chgData name="Marie Deveaux" userId="S::mdeveaux@rtsl.org::9fc0be8f-9df8-4ccb-8fb2-ba99b4811463" providerId="AD" clId="Web-{A2119757-947A-6D32-9744-7D0C869D8AD4}"/>
    <pc:docChg chg="addSld delSld modSld modSection">
      <pc:chgData name="Marie Deveaux" userId="S::mdeveaux@rtsl.org::9fc0be8f-9df8-4ccb-8fb2-ba99b4811463" providerId="AD" clId="Web-{A2119757-947A-6D32-9744-7D0C869D8AD4}" dt="2025-02-05T16:17:56.017" v="48" actId="1076"/>
      <pc:docMkLst>
        <pc:docMk/>
      </pc:docMkLst>
      <pc:sldChg chg="addSp delSp modSp">
        <pc:chgData name="Marie Deveaux" userId="S::mdeveaux@rtsl.org::9fc0be8f-9df8-4ccb-8fb2-ba99b4811463" providerId="AD" clId="Web-{A2119757-947A-6D32-9744-7D0C869D8AD4}" dt="2025-02-05T16:16:50.939" v="41" actId="20577"/>
        <pc:sldMkLst>
          <pc:docMk/>
          <pc:sldMk cId="3548778553" sldId="2147480351"/>
        </pc:sldMkLst>
        <pc:spChg chg="add mod">
          <ac:chgData name="Marie Deveaux" userId="S::mdeveaux@rtsl.org::9fc0be8f-9df8-4ccb-8fb2-ba99b4811463" providerId="AD" clId="Web-{A2119757-947A-6D32-9744-7D0C869D8AD4}" dt="2025-02-05T16:16:50.939" v="41" actId="20577"/>
          <ac:spMkLst>
            <pc:docMk/>
            <pc:sldMk cId="3548778553" sldId="2147480351"/>
            <ac:spMk id="4" creationId="{BBD4DCA0-67F4-75B4-C547-27235B9C6172}"/>
          </ac:spMkLst>
        </pc:spChg>
      </pc:sldChg>
      <pc:sldChg chg="delSp modSp">
        <pc:chgData name="Marie Deveaux" userId="S::mdeveaux@rtsl.org::9fc0be8f-9df8-4ccb-8fb2-ba99b4811463" providerId="AD" clId="Web-{A2119757-947A-6D32-9744-7D0C869D8AD4}" dt="2025-02-05T16:14:09.939" v="11" actId="20577"/>
        <pc:sldMkLst>
          <pc:docMk/>
          <pc:sldMk cId="1119122011" sldId="2147480400"/>
        </pc:sldMkLst>
        <pc:spChg chg="mod">
          <ac:chgData name="Marie Deveaux" userId="S::mdeveaux@rtsl.org::9fc0be8f-9df8-4ccb-8fb2-ba99b4811463" providerId="AD" clId="Web-{A2119757-947A-6D32-9744-7D0C869D8AD4}" dt="2025-02-05T16:14:09.939" v="11" actId="20577"/>
          <ac:spMkLst>
            <pc:docMk/>
            <pc:sldMk cId="1119122011" sldId="2147480400"/>
            <ac:spMk id="3" creationId="{6FCB29A9-8F84-23F8-F74A-3915DFB6DB5A}"/>
          </ac:spMkLst>
        </pc:spChg>
      </pc:sldChg>
      <pc:sldChg chg="modSp modNotes">
        <pc:chgData name="Marie Deveaux" userId="S::mdeveaux@rtsl.org::9fc0be8f-9df8-4ccb-8fb2-ba99b4811463" providerId="AD" clId="Web-{A2119757-947A-6D32-9744-7D0C869D8AD4}" dt="2025-02-05T16:14:05.860" v="7"/>
        <pc:sldMkLst>
          <pc:docMk/>
          <pc:sldMk cId="3378831884" sldId="2147481447"/>
        </pc:sldMkLst>
        <pc:spChg chg="mod">
          <ac:chgData name="Marie Deveaux" userId="S::mdeveaux@rtsl.org::9fc0be8f-9df8-4ccb-8fb2-ba99b4811463" providerId="AD" clId="Web-{A2119757-947A-6D32-9744-7D0C869D8AD4}" dt="2025-02-05T16:11:17.673" v="2" actId="20577"/>
          <ac:spMkLst>
            <pc:docMk/>
            <pc:sldMk cId="3378831884" sldId="2147481447"/>
            <ac:spMk id="5" creationId="{828BCCD8-FFE7-CEFD-5ED3-D752FC3CECC6}"/>
          </ac:spMkLst>
        </pc:spChg>
      </pc:sldChg>
      <pc:sldChg chg="addSp delSp modSp">
        <pc:chgData name="Marie Deveaux" userId="S::mdeveaux@rtsl.org::9fc0be8f-9df8-4ccb-8fb2-ba99b4811463" providerId="AD" clId="Web-{A2119757-947A-6D32-9744-7D0C869D8AD4}" dt="2025-02-05T16:17:56.017" v="48" actId="1076"/>
        <pc:sldMkLst>
          <pc:docMk/>
          <pc:sldMk cId="2970027100" sldId="2147481451"/>
        </pc:sldMkLst>
        <pc:picChg chg="add mod">
          <ac:chgData name="Marie Deveaux" userId="S::mdeveaux@rtsl.org::9fc0be8f-9df8-4ccb-8fb2-ba99b4811463" providerId="AD" clId="Web-{A2119757-947A-6D32-9744-7D0C869D8AD4}" dt="2025-02-05T16:17:56.017" v="48" actId="1076"/>
          <ac:picMkLst>
            <pc:docMk/>
            <pc:sldMk cId="2970027100" sldId="2147481451"/>
            <ac:picMk id="4" creationId="{ABEA40D9-F832-E72D-C9CC-2DBC9944D4DC}"/>
          </ac:picMkLst>
        </pc:picChg>
      </pc:sldChg>
      <pc:sldChg chg="del modNotes">
        <pc:chgData name="Marie Deveaux" userId="S::mdeveaux@rtsl.org::9fc0be8f-9df8-4ccb-8fb2-ba99b4811463" providerId="AD" clId="Web-{A2119757-947A-6D32-9744-7D0C869D8AD4}" dt="2025-02-05T16:15:58.407" v="23"/>
        <pc:sldMkLst>
          <pc:docMk/>
          <pc:sldMk cId="1970639508" sldId="2147481468"/>
        </pc:sldMkLst>
      </pc:sldChg>
      <pc:sldChg chg="addSp delSp modSp add replId modNotes">
        <pc:chgData name="Marie Deveaux" userId="S::mdeveaux@rtsl.org::9fc0be8f-9df8-4ccb-8fb2-ba99b4811463" providerId="AD" clId="Web-{A2119757-947A-6D32-9744-7D0C869D8AD4}" dt="2025-02-05T16:15:57.735" v="22"/>
        <pc:sldMkLst>
          <pc:docMk/>
          <pc:sldMk cId="2438594914" sldId="2147481471"/>
        </pc:sldMkLst>
        <pc:spChg chg="mod">
          <ac:chgData name="Marie Deveaux" userId="S::mdeveaux@rtsl.org::9fc0be8f-9df8-4ccb-8fb2-ba99b4811463" providerId="AD" clId="Web-{A2119757-947A-6D32-9744-7D0C869D8AD4}" dt="2025-02-05T16:15:42.923" v="17" actId="1076"/>
          <ac:spMkLst>
            <pc:docMk/>
            <pc:sldMk cId="2438594914" sldId="2147481471"/>
            <ac:spMk id="3" creationId="{E4789BCA-BAAE-0362-7FEF-5EF9A62D4CAC}"/>
          </ac:spMkLst>
        </pc:spChg>
        <pc:spChg chg="add mod">
          <ac:chgData name="Marie Deveaux" userId="S::mdeveaux@rtsl.org::9fc0be8f-9df8-4ccb-8fb2-ba99b4811463" providerId="AD" clId="Web-{A2119757-947A-6D32-9744-7D0C869D8AD4}" dt="2025-02-05T16:15:30.610" v="15"/>
          <ac:spMkLst>
            <pc:docMk/>
            <pc:sldMk cId="2438594914" sldId="2147481471"/>
            <ac:spMk id="5" creationId="{3EA3121F-2210-48A1-D4AD-A07527BCF648}"/>
          </ac:spMkLst>
        </pc:spChg>
      </pc:sldChg>
    </pc:docChg>
  </pc:docChgLst>
  <pc:docChgLst>
    <pc:chgData name="Marie Deveaux" userId="S::mdeveaux@rtsl.org::9fc0be8f-9df8-4ccb-8fb2-ba99b4811463" providerId="AD" clId="Web-{3DADC3F3-B63B-25FC-F7C6-609DC9E7E3AD}"/>
    <pc:docChg chg="addSld delSld modSld modSection">
      <pc:chgData name="Marie Deveaux" userId="S::mdeveaux@rtsl.org::9fc0be8f-9df8-4ccb-8fb2-ba99b4811463" providerId="AD" clId="Web-{3DADC3F3-B63B-25FC-F7C6-609DC9E7E3AD}" dt="2025-01-22T19:58:24.120" v="946"/>
      <pc:docMkLst>
        <pc:docMk/>
      </pc:docMkLst>
      <pc:sldChg chg="addSp delSp modSp modNotes">
        <pc:chgData name="Marie Deveaux" userId="S::mdeveaux@rtsl.org::9fc0be8f-9df8-4ccb-8fb2-ba99b4811463" providerId="AD" clId="Web-{3DADC3F3-B63B-25FC-F7C6-609DC9E7E3AD}" dt="2025-01-22T16:47:38.073" v="454"/>
        <pc:sldMkLst>
          <pc:docMk/>
          <pc:sldMk cId="594510738" sldId="2145705787"/>
        </pc:sldMkLst>
        <pc:spChg chg="mod">
          <ac:chgData name="Marie Deveaux" userId="S::mdeveaux@rtsl.org::9fc0be8f-9df8-4ccb-8fb2-ba99b4811463" providerId="AD" clId="Web-{3DADC3F3-B63B-25FC-F7C6-609DC9E7E3AD}" dt="2025-01-22T16:46:03.160" v="424" actId="1076"/>
          <ac:spMkLst>
            <pc:docMk/>
            <pc:sldMk cId="594510738" sldId="2145705787"/>
            <ac:spMk id="2" creationId="{E3A56ADE-4E46-BD7C-A3E3-C45C29EC5789}"/>
          </ac:spMkLst>
        </pc:spChg>
        <pc:spChg chg="mod">
          <ac:chgData name="Marie Deveaux" userId="S::mdeveaux@rtsl.org::9fc0be8f-9df8-4ccb-8fb2-ba99b4811463" providerId="AD" clId="Web-{3DADC3F3-B63B-25FC-F7C6-609DC9E7E3AD}" dt="2025-01-22T16:46:03.191" v="430" actId="1076"/>
          <ac:spMkLst>
            <pc:docMk/>
            <pc:sldMk cId="594510738" sldId="2145705787"/>
            <ac:spMk id="3" creationId="{801F0A04-14A5-D3C6-06DD-3623FC6E1A9B}"/>
          </ac:spMkLst>
        </pc:spChg>
        <pc:spChg chg="mod">
          <ac:chgData name="Marie Deveaux" userId="S::mdeveaux@rtsl.org::9fc0be8f-9df8-4ccb-8fb2-ba99b4811463" providerId="AD" clId="Web-{3DADC3F3-B63B-25FC-F7C6-609DC9E7E3AD}" dt="2025-01-22T16:46:03.176" v="426" actId="1076"/>
          <ac:spMkLst>
            <pc:docMk/>
            <pc:sldMk cId="594510738" sldId="2145705787"/>
            <ac:spMk id="5" creationId="{28BC689D-28EC-E8CC-C219-9C5771DAECED}"/>
          </ac:spMkLst>
        </pc:spChg>
        <pc:spChg chg="mod">
          <ac:chgData name="Marie Deveaux" userId="S::mdeveaux@rtsl.org::9fc0be8f-9df8-4ccb-8fb2-ba99b4811463" providerId="AD" clId="Web-{3DADC3F3-B63B-25FC-F7C6-609DC9E7E3AD}" dt="2025-01-22T16:46:03.176" v="427" actId="1076"/>
          <ac:spMkLst>
            <pc:docMk/>
            <pc:sldMk cId="594510738" sldId="2145705787"/>
            <ac:spMk id="6" creationId="{7E9C8FE1-665B-4CC1-BE79-9FCF49560F3C}"/>
          </ac:spMkLst>
        </pc:spChg>
        <pc:spChg chg="add del mod">
          <ac:chgData name="Marie Deveaux" userId="S::mdeveaux@rtsl.org::9fc0be8f-9df8-4ccb-8fb2-ba99b4811463" providerId="AD" clId="Web-{3DADC3F3-B63B-25FC-F7C6-609DC9E7E3AD}" dt="2025-01-22T16:45:03.999" v="391" actId="1076"/>
          <ac:spMkLst>
            <pc:docMk/>
            <pc:sldMk cId="594510738" sldId="2145705787"/>
            <ac:spMk id="13" creationId="{E5681C2E-C58F-2469-AD4E-65C4F23FD5DD}"/>
          </ac:spMkLst>
        </pc:spChg>
        <pc:spChg chg="mod">
          <ac:chgData name="Marie Deveaux" userId="S::mdeveaux@rtsl.org::9fc0be8f-9df8-4ccb-8fb2-ba99b4811463" providerId="AD" clId="Web-{3DADC3F3-B63B-25FC-F7C6-609DC9E7E3AD}" dt="2025-01-22T16:46:03.160" v="425" actId="1076"/>
          <ac:spMkLst>
            <pc:docMk/>
            <pc:sldMk cId="594510738" sldId="2145705787"/>
            <ac:spMk id="17" creationId="{5DFC57A0-9ECF-78F1-5B8F-F032A5032FDD}"/>
          </ac:spMkLst>
        </pc:spChg>
        <pc:spChg chg="mod">
          <ac:chgData name="Marie Deveaux" userId="S::mdeveaux@rtsl.org::9fc0be8f-9df8-4ccb-8fb2-ba99b4811463" providerId="AD" clId="Web-{3DADC3F3-B63B-25FC-F7C6-609DC9E7E3AD}" dt="2025-01-22T16:46:03.207" v="431" actId="1076"/>
          <ac:spMkLst>
            <pc:docMk/>
            <pc:sldMk cId="594510738" sldId="2145705787"/>
            <ac:spMk id="20" creationId="{F2E6B7FC-DB6D-579C-334A-2F061B742C97}"/>
          </ac:spMkLst>
        </pc:spChg>
        <pc:spChg chg="mod">
          <ac:chgData name="Marie Deveaux" userId="S::mdeveaux@rtsl.org::9fc0be8f-9df8-4ccb-8fb2-ba99b4811463" providerId="AD" clId="Web-{3DADC3F3-B63B-25FC-F7C6-609DC9E7E3AD}" dt="2025-01-22T16:46:03.129" v="420" actId="1076"/>
          <ac:spMkLst>
            <pc:docMk/>
            <pc:sldMk cId="594510738" sldId="2145705787"/>
            <ac:spMk id="21" creationId="{FA002738-BFB2-A2DB-8AFD-3CFC201F90F2}"/>
          </ac:spMkLst>
        </pc:spChg>
        <pc:spChg chg="mod">
          <ac:chgData name="Marie Deveaux" userId="S::mdeveaux@rtsl.org::9fc0be8f-9df8-4ccb-8fb2-ba99b4811463" providerId="AD" clId="Web-{3DADC3F3-B63B-25FC-F7C6-609DC9E7E3AD}" dt="2025-01-22T16:46:03.144" v="422" actId="1076"/>
          <ac:spMkLst>
            <pc:docMk/>
            <pc:sldMk cId="594510738" sldId="2145705787"/>
            <ac:spMk id="27" creationId="{B856570A-22BB-7D91-6EBA-035910914E2C}"/>
          </ac:spMkLst>
        </pc:spChg>
        <pc:spChg chg="mod">
          <ac:chgData name="Marie Deveaux" userId="S::mdeveaux@rtsl.org::9fc0be8f-9df8-4ccb-8fb2-ba99b4811463" providerId="AD" clId="Web-{3DADC3F3-B63B-25FC-F7C6-609DC9E7E3AD}" dt="2025-01-22T16:46:03.191" v="428" actId="1076"/>
          <ac:spMkLst>
            <pc:docMk/>
            <pc:sldMk cId="594510738" sldId="2145705787"/>
            <ac:spMk id="29" creationId="{F82D71F0-7212-6FAC-D93D-EF71080809C0}"/>
          </ac:spMkLst>
        </pc:spChg>
        <pc:spChg chg="mod">
          <ac:chgData name="Marie Deveaux" userId="S::mdeveaux@rtsl.org::9fc0be8f-9df8-4ccb-8fb2-ba99b4811463" providerId="AD" clId="Web-{3DADC3F3-B63B-25FC-F7C6-609DC9E7E3AD}" dt="2025-01-22T16:46:03.144" v="421" actId="1076"/>
          <ac:spMkLst>
            <pc:docMk/>
            <pc:sldMk cId="594510738" sldId="2145705787"/>
            <ac:spMk id="30" creationId="{C40F4427-5354-0950-B62A-BA1D46D339E0}"/>
          </ac:spMkLst>
        </pc:spChg>
        <pc:spChg chg="mod">
          <ac:chgData name="Marie Deveaux" userId="S::mdeveaux@rtsl.org::9fc0be8f-9df8-4ccb-8fb2-ba99b4811463" providerId="AD" clId="Web-{3DADC3F3-B63B-25FC-F7C6-609DC9E7E3AD}" dt="2025-01-22T16:46:03.144" v="423" actId="1076"/>
          <ac:spMkLst>
            <pc:docMk/>
            <pc:sldMk cId="594510738" sldId="2145705787"/>
            <ac:spMk id="32" creationId="{B19D7AFD-394A-37C5-3161-F6DBBEA17E9E}"/>
          </ac:spMkLst>
        </pc:spChg>
        <pc:spChg chg="mod">
          <ac:chgData name="Marie Deveaux" userId="S::mdeveaux@rtsl.org::9fc0be8f-9df8-4ccb-8fb2-ba99b4811463" providerId="AD" clId="Web-{3DADC3F3-B63B-25FC-F7C6-609DC9E7E3AD}" dt="2025-01-22T16:46:03.191" v="429" actId="1076"/>
          <ac:spMkLst>
            <pc:docMk/>
            <pc:sldMk cId="594510738" sldId="2145705787"/>
            <ac:spMk id="33" creationId="{EDDAB9D5-CAAA-EBB5-7881-0872D8AEDFA5}"/>
          </ac:spMkLst>
        </pc:spChg>
      </pc:sldChg>
      <pc:sldChg chg="delSp modSp">
        <pc:chgData name="Marie Deveaux" userId="S::mdeveaux@rtsl.org::9fc0be8f-9df8-4ccb-8fb2-ba99b4811463" providerId="AD" clId="Web-{3DADC3F3-B63B-25FC-F7C6-609DC9E7E3AD}" dt="2025-01-22T19:58:03.870" v="945" actId="1076"/>
        <pc:sldMkLst>
          <pc:docMk/>
          <pc:sldMk cId="1309727199" sldId="2145705831"/>
        </pc:sldMkLst>
      </pc:sldChg>
      <pc:sldChg chg="addSp delSp modSp modNotes">
        <pc:chgData name="Marie Deveaux" userId="S::mdeveaux@rtsl.org::9fc0be8f-9df8-4ccb-8fb2-ba99b4811463" providerId="AD" clId="Web-{3DADC3F3-B63B-25FC-F7C6-609DC9E7E3AD}" dt="2025-01-22T16:39:16.302" v="272" actId="20577"/>
        <pc:sldMkLst>
          <pc:docMk/>
          <pc:sldMk cId="2064225488" sldId="2145705904"/>
        </pc:sldMkLst>
        <pc:spChg chg="add mod">
          <ac:chgData name="Marie Deveaux" userId="S::mdeveaux@rtsl.org::9fc0be8f-9df8-4ccb-8fb2-ba99b4811463" providerId="AD" clId="Web-{3DADC3F3-B63B-25FC-F7C6-609DC9E7E3AD}" dt="2025-01-22T16:39:16.302" v="272" actId="20577"/>
          <ac:spMkLst>
            <pc:docMk/>
            <pc:sldMk cId="2064225488" sldId="2145705904"/>
            <ac:spMk id="15" creationId="{443F498D-1AC6-1704-895F-170C0E6394ED}"/>
          </ac:spMkLst>
        </pc:spChg>
      </pc:sldChg>
      <pc:sldChg chg="addSp delSp modSp mod modShow">
        <pc:chgData name="Marie Deveaux" userId="S::mdeveaux@rtsl.org::9fc0be8f-9df8-4ccb-8fb2-ba99b4811463" providerId="AD" clId="Web-{3DADC3F3-B63B-25FC-F7C6-609DC9E7E3AD}" dt="2025-01-22T19:50:59.711" v="901"/>
        <pc:sldMkLst>
          <pc:docMk/>
          <pc:sldMk cId="2697706931" sldId="2147480280"/>
        </pc:sldMkLst>
      </pc:sldChg>
      <pc:sldChg chg="addSp delSp modSp mod modShow modNotes">
        <pc:chgData name="Marie Deveaux" userId="S::mdeveaux@rtsl.org::9fc0be8f-9df8-4ccb-8fb2-ba99b4811463" providerId="AD" clId="Web-{3DADC3F3-B63B-25FC-F7C6-609DC9E7E3AD}" dt="2025-01-22T19:37:56.911" v="754"/>
        <pc:sldMkLst>
          <pc:docMk/>
          <pc:sldMk cId="2529702909" sldId="2147480283"/>
        </pc:sldMkLst>
      </pc:sldChg>
      <pc:sldChg chg="delSp modSp modNotes">
        <pc:chgData name="Marie Deveaux" userId="S::mdeveaux@rtsl.org::9fc0be8f-9df8-4ccb-8fb2-ba99b4811463" providerId="AD" clId="Web-{3DADC3F3-B63B-25FC-F7C6-609DC9E7E3AD}" dt="2025-01-22T16:21:27.051" v="105"/>
        <pc:sldMkLst>
          <pc:docMk/>
          <pc:sldMk cId="1119122011" sldId="2147480400"/>
        </pc:sldMkLst>
        <pc:spChg chg="mod">
          <ac:chgData name="Marie Deveaux" userId="S::mdeveaux@rtsl.org::9fc0be8f-9df8-4ccb-8fb2-ba99b4811463" providerId="AD" clId="Web-{3DADC3F3-B63B-25FC-F7C6-609DC9E7E3AD}" dt="2025-01-21T22:13:39.736" v="26" actId="1076"/>
          <ac:spMkLst>
            <pc:docMk/>
            <pc:sldMk cId="1119122011" sldId="2147480400"/>
            <ac:spMk id="3" creationId="{6FCB29A9-8F84-23F8-F74A-3915DFB6DB5A}"/>
          </ac:spMkLst>
        </pc:spChg>
        <pc:spChg chg="mod">
          <ac:chgData name="Marie Deveaux" userId="S::mdeveaux@rtsl.org::9fc0be8f-9df8-4ccb-8fb2-ba99b4811463" providerId="AD" clId="Web-{3DADC3F3-B63B-25FC-F7C6-609DC9E7E3AD}" dt="2025-01-21T22:13:47.923" v="31" actId="20577"/>
          <ac:spMkLst>
            <pc:docMk/>
            <pc:sldMk cId="1119122011" sldId="2147480400"/>
            <ac:spMk id="5" creationId="{E6971593-170C-A362-34EF-AE33984F13B7}"/>
          </ac:spMkLst>
        </pc:spChg>
      </pc:sldChg>
      <pc:sldChg chg="addSp delSp modSp modNotes">
        <pc:chgData name="Marie Deveaux" userId="S::mdeveaux@rtsl.org::9fc0be8f-9df8-4ccb-8fb2-ba99b4811463" providerId="AD" clId="Web-{3DADC3F3-B63B-25FC-F7C6-609DC9E7E3AD}" dt="2025-01-22T16:44:11.714" v="381" actId="20577"/>
        <pc:sldMkLst>
          <pc:docMk/>
          <pc:sldMk cId="2531928082" sldId="2147480519"/>
        </pc:sldMkLst>
        <pc:spChg chg="mod">
          <ac:chgData name="Marie Deveaux" userId="S::mdeveaux@rtsl.org::9fc0be8f-9df8-4ccb-8fb2-ba99b4811463" providerId="AD" clId="Web-{3DADC3F3-B63B-25FC-F7C6-609DC9E7E3AD}" dt="2025-01-22T16:40:48.606" v="353" actId="20577"/>
          <ac:spMkLst>
            <pc:docMk/>
            <pc:sldMk cId="2531928082" sldId="2147480519"/>
            <ac:spMk id="3" creationId="{EC0C9634-E504-D806-CE05-9FE517354F7F}"/>
          </ac:spMkLst>
        </pc:spChg>
        <pc:spChg chg="add mod">
          <ac:chgData name="Marie Deveaux" userId="S::mdeveaux@rtsl.org::9fc0be8f-9df8-4ccb-8fb2-ba99b4811463" providerId="AD" clId="Web-{3DADC3F3-B63B-25FC-F7C6-609DC9E7E3AD}" dt="2025-01-22T16:44:11.714" v="381" actId="20577"/>
          <ac:spMkLst>
            <pc:docMk/>
            <pc:sldMk cId="2531928082" sldId="2147480519"/>
            <ac:spMk id="10" creationId="{3A44570C-836E-DF29-AF26-67E4A925C593}"/>
          </ac:spMkLst>
        </pc:spChg>
        <pc:spChg chg="mod">
          <ac:chgData name="Marie Deveaux" userId="S::mdeveaux@rtsl.org::9fc0be8f-9df8-4ccb-8fb2-ba99b4811463" providerId="AD" clId="Web-{3DADC3F3-B63B-25FC-F7C6-609DC9E7E3AD}" dt="2025-01-22T16:41:39.687" v="357" actId="1076"/>
          <ac:spMkLst>
            <pc:docMk/>
            <pc:sldMk cId="2531928082" sldId="2147480519"/>
            <ac:spMk id="14" creationId="{E9683339-5D97-FD3D-10AC-6DD16EA985E6}"/>
          </ac:spMkLst>
        </pc:spChg>
      </pc:sldChg>
      <pc:sldChg chg="addSp delSp modSp modNotes">
        <pc:chgData name="Marie Deveaux" userId="S::mdeveaux@rtsl.org::9fc0be8f-9df8-4ccb-8fb2-ba99b4811463" providerId="AD" clId="Web-{3DADC3F3-B63B-25FC-F7C6-609DC9E7E3AD}" dt="2025-01-22T16:40:36.683" v="351"/>
        <pc:sldMkLst>
          <pc:docMk/>
          <pc:sldMk cId="1483953649" sldId="2147480542"/>
        </pc:sldMkLst>
        <pc:spChg chg="mod">
          <ac:chgData name="Marie Deveaux" userId="S::mdeveaux@rtsl.org::9fc0be8f-9df8-4ccb-8fb2-ba99b4811463" providerId="AD" clId="Web-{3DADC3F3-B63B-25FC-F7C6-609DC9E7E3AD}" dt="2025-01-22T16:37:32.779" v="239" actId="20577"/>
          <ac:spMkLst>
            <pc:docMk/>
            <pc:sldMk cId="1483953649" sldId="2147480542"/>
            <ac:spMk id="3" creationId="{A4AD7D42-0386-C72D-5E26-3F412F59953F}"/>
          </ac:spMkLst>
        </pc:spChg>
        <pc:spChg chg="add mod">
          <ac:chgData name="Marie Deveaux" userId="S::mdeveaux@rtsl.org::9fc0be8f-9df8-4ccb-8fb2-ba99b4811463" providerId="AD" clId="Web-{3DADC3F3-B63B-25FC-F7C6-609DC9E7E3AD}" dt="2025-01-22T16:39:38.210" v="300" actId="20577"/>
          <ac:spMkLst>
            <pc:docMk/>
            <pc:sldMk cId="1483953649" sldId="2147480542"/>
            <ac:spMk id="12" creationId="{067F8770-1BC6-3E95-2BCE-E4B685DAEEBD}"/>
          </ac:spMkLst>
        </pc:spChg>
      </pc:sldChg>
      <pc:sldChg chg="addSp delSp modSp delAnim modNotes">
        <pc:chgData name="Marie Deveaux" userId="S::mdeveaux@rtsl.org::9fc0be8f-9df8-4ccb-8fb2-ba99b4811463" providerId="AD" clId="Web-{3DADC3F3-B63B-25FC-F7C6-609DC9E7E3AD}" dt="2025-01-22T16:38:22.392" v="254" actId="20577"/>
        <pc:sldMkLst>
          <pc:docMk/>
          <pc:sldMk cId="1598004526" sldId="2147480543"/>
        </pc:sldMkLst>
        <pc:spChg chg="mod">
          <ac:chgData name="Marie Deveaux" userId="S::mdeveaux@rtsl.org::9fc0be8f-9df8-4ccb-8fb2-ba99b4811463" providerId="AD" clId="Web-{3DADC3F3-B63B-25FC-F7C6-609DC9E7E3AD}" dt="2025-01-22T16:38:22.392" v="254" actId="20577"/>
          <ac:spMkLst>
            <pc:docMk/>
            <pc:sldMk cId="1598004526" sldId="2147480543"/>
            <ac:spMk id="11" creationId="{0D837DB0-3C91-AFFA-756C-D5D9D64E1BA5}"/>
          </ac:spMkLst>
        </pc:spChg>
        <pc:spChg chg="mod">
          <ac:chgData name="Marie Deveaux" userId="S::mdeveaux@rtsl.org::9fc0be8f-9df8-4ccb-8fb2-ba99b4811463" providerId="AD" clId="Web-{3DADC3F3-B63B-25FC-F7C6-609DC9E7E3AD}" dt="2025-01-22T16:33:44.340" v="201"/>
          <ac:spMkLst>
            <pc:docMk/>
            <pc:sldMk cId="1598004526" sldId="2147480543"/>
            <ac:spMk id="24" creationId="{3642F5D0-E3E5-6A5D-7F17-F3A6466A9B40}"/>
          </ac:spMkLst>
        </pc:spChg>
        <pc:spChg chg="mod">
          <ac:chgData name="Marie Deveaux" userId="S::mdeveaux@rtsl.org::9fc0be8f-9df8-4ccb-8fb2-ba99b4811463" providerId="AD" clId="Web-{3DADC3F3-B63B-25FC-F7C6-609DC9E7E3AD}" dt="2025-01-22T16:33:44.355" v="203"/>
          <ac:spMkLst>
            <pc:docMk/>
            <pc:sldMk cId="1598004526" sldId="2147480543"/>
            <ac:spMk id="26" creationId="{DD45D316-5580-FB4F-DCE6-520EEBE2B03A}"/>
          </ac:spMkLst>
        </pc:spChg>
        <pc:spChg chg="mod">
          <ac:chgData name="Marie Deveaux" userId="S::mdeveaux@rtsl.org::9fc0be8f-9df8-4ccb-8fb2-ba99b4811463" providerId="AD" clId="Web-{3DADC3F3-B63B-25FC-F7C6-609DC9E7E3AD}" dt="2025-01-22T16:33:44.340" v="202"/>
          <ac:spMkLst>
            <pc:docMk/>
            <pc:sldMk cId="1598004526" sldId="2147480543"/>
            <ac:spMk id="34" creationId="{74DC17AD-22DB-C700-D4D0-A42E89EA9F23}"/>
          </ac:spMkLst>
        </pc:spChg>
        <pc:picChg chg="add mod">
          <ac:chgData name="Marie Deveaux" userId="S::mdeveaux@rtsl.org::9fc0be8f-9df8-4ccb-8fb2-ba99b4811463" providerId="AD" clId="Web-{3DADC3F3-B63B-25FC-F7C6-609DC9E7E3AD}" dt="2025-01-22T16:33:27.995" v="197" actId="1076"/>
          <ac:picMkLst>
            <pc:docMk/>
            <pc:sldMk cId="1598004526" sldId="2147480543"/>
            <ac:picMk id="5" creationId="{2D583BA5-42EF-29A9-71F0-DD7B2D90A052}"/>
          </ac:picMkLst>
        </pc:picChg>
        <pc:picChg chg="add mod">
          <ac:chgData name="Marie Deveaux" userId="S::mdeveaux@rtsl.org::9fc0be8f-9df8-4ccb-8fb2-ba99b4811463" providerId="AD" clId="Web-{3DADC3F3-B63B-25FC-F7C6-609DC9E7E3AD}" dt="2025-01-22T16:33:27.995" v="198" actId="1076"/>
          <ac:picMkLst>
            <pc:docMk/>
            <pc:sldMk cId="1598004526" sldId="2147480543"/>
            <ac:picMk id="6" creationId="{EF495B4E-46E2-DD76-F8CD-8ECA298C404B}"/>
          </ac:picMkLst>
        </pc:picChg>
        <pc:picChg chg="add mod">
          <ac:chgData name="Marie Deveaux" userId="S::mdeveaux@rtsl.org::9fc0be8f-9df8-4ccb-8fb2-ba99b4811463" providerId="AD" clId="Web-{3DADC3F3-B63B-25FC-F7C6-609DC9E7E3AD}" dt="2025-01-22T16:33:27.995" v="199" actId="1076"/>
          <ac:picMkLst>
            <pc:docMk/>
            <pc:sldMk cId="1598004526" sldId="2147480543"/>
            <ac:picMk id="7" creationId="{71767AE0-0015-686F-E5E4-E55578A486E9}"/>
          </ac:picMkLst>
        </pc:picChg>
        <pc:picChg chg="mod">
          <ac:chgData name="Marie Deveaux" userId="S::mdeveaux@rtsl.org::9fc0be8f-9df8-4ccb-8fb2-ba99b4811463" providerId="AD" clId="Web-{3DADC3F3-B63B-25FC-F7C6-609DC9E7E3AD}" dt="2025-01-22T16:33:27.964" v="192" actId="1076"/>
          <ac:picMkLst>
            <pc:docMk/>
            <pc:sldMk cId="1598004526" sldId="2147480543"/>
            <ac:picMk id="23" creationId="{C21EA616-8D27-6178-D36E-7BEB1E2875B3}"/>
          </ac:picMkLst>
        </pc:picChg>
        <pc:picChg chg="mod">
          <ac:chgData name="Marie Deveaux" userId="S::mdeveaux@rtsl.org::9fc0be8f-9df8-4ccb-8fb2-ba99b4811463" providerId="AD" clId="Web-{3DADC3F3-B63B-25FC-F7C6-609DC9E7E3AD}" dt="2025-01-22T16:33:27.979" v="195" actId="1076"/>
          <ac:picMkLst>
            <pc:docMk/>
            <pc:sldMk cId="1598004526" sldId="2147480543"/>
            <ac:picMk id="27" creationId="{044787E2-AB2D-1EE1-0E7C-05C51D7BEA93}"/>
          </ac:picMkLst>
        </pc:picChg>
      </pc:sldChg>
      <pc:sldChg chg="addSp delSp modSp modNotes">
        <pc:chgData name="Marie Deveaux" userId="S::mdeveaux@rtsl.org::9fc0be8f-9df8-4ccb-8fb2-ba99b4811463" providerId="AD" clId="Web-{3DADC3F3-B63B-25FC-F7C6-609DC9E7E3AD}" dt="2025-01-22T16:38:17.594" v="252" actId="20577"/>
        <pc:sldMkLst>
          <pc:docMk/>
          <pc:sldMk cId="3158156056" sldId="2147480546"/>
        </pc:sldMkLst>
        <pc:spChg chg="add mod">
          <ac:chgData name="Marie Deveaux" userId="S::mdeveaux@rtsl.org::9fc0be8f-9df8-4ccb-8fb2-ba99b4811463" providerId="AD" clId="Web-{3DADC3F3-B63B-25FC-F7C6-609DC9E7E3AD}" dt="2025-01-22T16:38:17.594" v="252" actId="20577"/>
          <ac:spMkLst>
            <pc:docMk/>
            <pc:sldMk cId="3158156056" sldId="2147480546"/>
            <ac:spMk id="4" creationId="{0FD0E420-EECD-C46B-54CC-FD0B0461D2B6}"/>
          </ac:spMkLst>
        </pc:spChg>
      </pc:sldChg>
      <pc:sldChg chg="delSp">
        <pc:chgData name="Marie Deveaux" userId="S::mdeveaux@rtsl.org::9fc0be8f-9df8-4ccb-8fb2-ba99b4811463" providerId="AD" clId="Web-{3DADC3F3-B63B-25FC-F7C6-609DC9E7E3AD}" dt="2025-01-22T19:58:24.120" v="946"/>
        <pc:sldMkLst>
          <pc:docMk/>
          <pc:sldMk cId="3337162292" sldId="2147480914"/>
        </pc:sldMkLst>
      </pc:sldChg>
      <pc:sldChg chg="delSp">
        <pc:chgData name="Marie Deveaux" userId="S::mdeveaux@rtsl.org::9fc0be8f-9df8-4ccb-8fb2-ba99b4811463" providerId="AD" clId="Web-{3DADC3F3-B63B-25FC-F7C6-609DC9E7E3AD}" dt="2025-01-22T16:42:51.802" v="363"/>
        <pc:sldMkLst>
          <pc:docMk/>
          <pc:sldMk cId="4093410001" sldId="2147481258"/>
        </pc:sldMkLst>
      </pc:sldChg>
      <pc:sldChg chg="delSp modSp modNotes">
        <pc:chgData name="Marie Deveaux" userId="S::mdeveaux@rtsl.org::9fc0be8f-9df8-4ccb-8fb2-ba99b4811463" providerId="AD" clId="Web-{3DADC3F3-B63B-25FC-F7C6-609DC9E7E3AD}" dt="2025-01-22T16:21:28.801" v="106"/>
        <pc:sldMkLst>
          <pc:docMk/>
          <pc:sldMk cId="3828014345" sldId="2147481260"/>
        </pc:sldMkLst>
        <pc:spChg chg="mod">
          <ac:chgData name="Marie Deveaux" userId="S::mdeveaux@rtsl.org::9fc0be8f-9df8-4ccb-8fb2-ba99b4811463" providerId="AD" clId="Web-{3DADC3F3-B63B-25FC-F7C6-609DC9E7E3AD}" dt="2025-01-21T22:15:28.380" v="43" actId="1076"/>
          <ac:spMkLst>
            <pc:docMk/>
            <pc:sldMk cId="3828014345" sldId="2147481260"/>
            <ac:spMk id="3" creationId="{6FCB29A9-8F84-23F8-F74A-3915DFB6DB5A}"/>
          </ac:spMkLst>
        </pc:spChg>
        <pc:spChg chg="mod">
          <ac:chgData name="Marie Deveaux" userId="S::mdeveaux@rtsl.org::9fc0be8f-9df8-4ccb-8fb2-ba99b4811463" providerId="AD" clId="Web-{3DADC3F3-B63B-25FC-F7C6-609DC9E7E3AD}" dt="2025-01-21T22:15:28.395" v="44" actId="1076"/>
          <ac:spMkLst>
            <pc:docMk/>
            <pc:sldMk cId="3828014345" sldId="2147481260"/>
            <ac:spMk id="4" creationId="{3698E797-04A5-B00D-DA79-3A4794CD4212}"/>
          </ac:spMkLst>
        </pc:spChg>
      </pc:sldChg>
      <pc:sldChg chg="delSp modNotes">
        <pc:chgData name="Marie Deveaux" userId="S::mdeveaux@rtsl.org::9fc0be8f-9df8-4ccb-8fb2-ba99b4811463" providerId="AD" clId="Web-{3DADC3F3-B63B-25FC-F7C6-609DC9E7E3AD}" dt="2025-01-22T16:21:32.051" v="107"/>
        <pc:sldMkLst>
          <pc:docMk/>
          <pc:sldMk cId="1967748715" sldId="2147481261"/>
        </pc:sldMkLst>
      </pc:sldChg>
      <pc:sldChg chg="delSp modSp modNotes">
        <pc:chgData name="Marie Deveaux" userId="S::mdeveaux@rtsl.org::9fc0be8f-9df8-4ccb-8fb2-ba99b4811463" providerId="AD" clId="Web-{3DADC3F3-B63B-25FC-F7C6-609DC9E7E3AD}" dt="2025-01-22T16:27:02.122" v="142"/>
        <pc:sldMkLst>
          <pc:docMk/>
          <pc:sldMk cId="754040135" sldId="2147481265"/>
        </pc:sldMkLst>
        <pc:spChg chg="mod">
          <ac:chgData name="Marie Deveaux" userId="S::mdeveaux@rtsl.org::9fc0be8f-9df8-4ccb-8fb2-ba99b4811463" providerId="AD" clId="Web-{3DADC3F3-B63B-25FC-F7C6-609DC9E7E3AD}" dt="2025-01-22T16:23:42.842" v="109" actId="20577"/>
          <ac:spMkLst>
            <pc:docMk/>
            <pc:sldMk cId="754040135" sldId="2147481265"/>
            <ac:spMk id="2" creationId="{19F128C0-FF47-7DBB-EE3A-98DBE839A126}"/>
          </ac:spMkLst>
        </pc:spChg>
        <pc:spChg chg="mod">
          <ac:chgData name="Marie Deveaux" userId="S::mdeveaux@rtsl.org::9fc0be8f-9df8-4ccb-8fb2-ba99b4811463" providerId="AD" clId="Web-{3DADC3F3-B63B-25FC-F7C6-609DC9E7E3AD}" dt="2025-01-22T16:24:27.127" v="117" actId="20577"/>
          <ac:spMkLst>
            <pc:docMk/>
            <pc:sldMk cId="754040135" sldId="2147481265"/>
            <ac:spMk id="11" creationId="{18AB9B59-6DA3-D56F-DC80-A11C705D6D5A}"/>
          </ac:spMkLst>
        </pc:spChg>
      </pc:sldChg>
      <pc:sldChg chg="addSp delSp modSp new addAnim modNotes">
        <pc:chgData name="Marie Deveaux" userId="S::mdeveaux@rtsl.org::9fc0be8f-9df8-4ccb-8fb2-ba99b4811463" providerId="AD" clId="Web-{3DADC3F3-B63B-25FC-F7C6-609DC9E7E3AD}" dt="2025-01-22T19:49:41.410" v="900"/>
        <pc:sldMkLst>
          <pc:docMk/>
          <pc:sldMk cId="1563029437" sldId="2147481389"/>
        </pc:sldMkLst>
      </pc:sldChg>
      <pc:sldChg chg="new del">
        <pc:chgData name="Marie Deveaux" userId="S::mdeveaux@rtsl.org::9fc0be8f-9df8-4ccb-8fb2-ba99b4811463" providerId="AD" clId="Web-{3DADC3F3-B63B-25FC-F7C6-609DC9E7E3AD}" dt="2025-01-22T19:37:14.222" v="711"/>
        <pc:sldMkLst>
          <pc:docMk/>
          <pc:sldMk cId="3707936879" sldId="2147481390"/>
        </pc:sldMkLst>
      </pc:sldChg>
      <pc:sldChg chg="addSp delSp modSp new modNotes">
        <pc:chgData name="Marie Deveaux" userId="S::mdeveaux@rtsl.org::9fc0be8f-9df8-4ccb-8fb2-ba99b4811463" providerId="AD" clId="Web-{3DADC3F3-B63B-25FC-F7C6-609DC9E7E3AD}" dt="2025-01-22T19:54:19.422" v="911" actId="1076"/>
        <pc:sldMkLst>
          <pc:docMk/>
          <pc:sldMk cId="798578851" sldId="2147481391"/>
        </pc:sldMkLst>
      </pc:sldChg>
      <pc:sldChg chg="new del">
        <pc:chgData name="Marie Deveaux" userId="S::mdeveaux@rtsl.org::9fc0be8f-9df8-4ccb-8fb2-ba99b4811463" providerId="AD" clId="Web-{3DADC3F3-B63B-25FC-F7C6-609DC9E7E3AD}" dt="2025-01-22T19:38:54.148" v="793"/>
        <pc:sldMkLst>
          <pc:docMk/>
          <pc:sldMk cId="1095059987" sldId="2147481392"/>
        </pc:sldMkLst>
      </pc:sldChg>
    </pc:docChg>
  </pc:docChgLst>
  <pc:docChgLst>
    <pc:chgData name="ofi0@cdc.gov" userId="S::urn:spo:guest#ofi0@cdc.gov::" providerId="AD" clId="Web-{425A6E99-8853-E435-E80C-3C0530893230}"/>
    <pc:docChg chg="addSld delSld modSld">
      <pc:chgData name="ofi0@cdc.gov" userId="S::urn:spo:guest#ofi0@cdc.gov::" providerId="AD" clId="Web-{425A6E99-8853-E435-E80C-3C0530893230}" dt="2024-08-19T02:53:07.882" v="269"/>
      <pc:docMkLst>
        <pc:docMk/>
      </pc:docMkLst>
      <pc:sldChg chg="mod modShow">
        <pc:chgData name="ofi0@cdc.gov" userId="S::urn:spo:guest#ofi0@cdc.gov::" providerId="AD" clId="Web-{425A6E99-8853-E435-E80C-3C0530893230}" dt="2024-08-18T03:57:31.088" v="1"/>
        <pc:sldMkLst>
          <pc:docMk/>
          <pc:sldMk cId="2290295521" sldId="257"/>
        </pc:sldMkLst>
      </pc:sldChg>
      <pc:sldChg chg="mod modShow">
        <pc:chgData name="ofi0@cdc.gov" userId="S::urn:spo:guest#ofi0@cdc.gov::" providerId="AD" clId="Web-{425A6E99-8853-E435-E80C-3C0530893230}" dt="2024-08-18T03:57:31.135" v="2"/>
        <pc:sldMkLst>
          <pc:docMk/>
          <pc:sldMk cId="2768519110" sldId="762"/>
        </pc:sldMkLst>
      </pc:sldChg>
      <pc:sldChg chg="mod modShow">
        <pc:chgData name="ofi0@cdc.gov" userId="S::urn:spo:guest#ofi0@cdc.gov::" providerId="AD" clId="Web-{425A6E99-8853-E435-E80C-3C0530893230}" dt="2024-08-18T03:57:31.182" v="3"/>
        <pc:sldMkLst>
          <pc:docMk/>
          <pc:sldMk cId="70317963" sldId="776"/>
        </pc:sldMkLst>
      </pc:sldChg>
      <pc:sldChg chg="mod modShow">
        <pc:chgData name="ofi0@cdc.gov" userId="S::urn:spo:guest#ofi0@cdc.gov::" providerId="AD" clId="Web-{425A6E99-8853-E435-E80C-3C0530893230}" dt="2024-08-18T03:57:31.228" v="4"/>
        <pc:sldMkLst>
          <pc:docMk/>
          <pc:sldMk cId="4205740728" sldId="777"/>
        </pc:sldMkLst>
      </pc:sldChg>
      <pc:sldChg chg="mod modShow">
        <pc:chgData name="ofi0@cdc.gov" userId="S::urn:spo:guest#ofi0@cdc.gov::" providerId="AD" clId="Web-{425A6E99-8853-E435-E80C-3C0530893230}" dt="2024-08-18T03:57:31.275" v="5"/>
        <pc:sldMkLst>
          <pc:docMk/>
          <pc:sldMk cId="1889124066" sldId="778"/>
        </pc:sldMkLst>
      </pc:sldChg>
      <pc:sldChg chg="modSp del">
        <pc:chgData name="ofi0@cdc.gov" userId="S::urn:spo:guest#ofi0@cdc.gov::" providerId="AD" clId="Web-{425A6E99-8853-E435-E80C-3C0530893230}" dt="2024-08-18T04:48:23.921" v="139"/>
        <pc:sldMkLst>
          <pc:docMk/>
          <pc:sldMk cId="1835819963" sldId="2147481142"/>
        </pc:sldMkLst>
      </pc:sldChg>
      <pc:sldChg chg="mod modShow">
        <pc:chgData name="ofi0@cdc.gov" userId="S::urn:spo:guest#ofi0@cdc.gov::" providerId="AD" clId="Web-{425A6E99-8853-E435-E80C-3C0530893230}" dt="2024-08-18T03:57:31.041" v="0"/>
        <pc:sldMkLst>
          <pc:docMk/>
          <pc:sldMk cId="3804221655" sldId="2147481144"/>
        </pc:sldMkLst>
      </pc:sldChg>
      <pc:sldChg chg="del">
        <pc:chgData name="ofi0@cdc.gov" userId="S::urn:spo:guest#ofi0@cdc.gov::" providerId="AD" clId="Web-{425A6E99-8853-E435-E80C-3C0530893230}" dt="2024-08-18T03:59:11.036" v="7"/>
        <pc:sldMkLst>
          <pc:docMk/>
          <pc:sldMk cId="336800905" sldId="2147481145"/>
        </pc:sldMkLst>
      </pc:sldChg>
      <pc:sldChg chg="del">
        <pc:chgData name="ofi0@cdc.gov" userId="S::urn:spo:guest#ofi0@cdc.gov::" providerId="AD" clId="Web-{425A6E99-8853-E435-E80C-3C0530893230}" dt="2024-08-18T03:59:13.443" v="8"/>
        <pc:sldMkLst>
          <pc:docMk/>
          <pc:sldMk cId="3357495700" sldId="2147481146"/>
        </pc:sldMkLst>
      </pc:sldChg>
      <pc:sldChg chg="del">
        <pc:chgData name="ofi0@cdc.gov" userId="S::urn:spo:guest#ofi0@cdc.gov::" providerId="AD" clId="Web-{425A6E99-8853-E435-E80C-3C0530893230}" dt="2024-08-18T03:59:16.599" v="9"/>
        <pc:sldMkLst>
          <pc:docMk/>
          <pc:sldMk cId="795169371" sldId="2147481147"/>
        </pc:sldMkLst>
      </pc:sldChg>
      <pc:sldChg chg="del">
        <pc:chgData name="ofi0@cdc.gov" userId="S::urn:spo:guest#ofi0@cdc.gov::" providerId="AD" clId="Web-{425A6E99-8853-E435-E80C-3C0530893230}" dt="2024-08-18T03:59:22.724" v="10"/>
        <pc:sldMkLst>
          <pc:docMk/>
          <pc:sldMk cId="2264352927" sldId="2147481148"/>
        </pc:sldMkLst>
      </pc:sldChg>
      <pc:sldChg chg="del">
        <pc:chgData name="ofi0@cdc.gov" userId="S::urn:spo:guest#ofi0@cdc.gov::" providerId="AD" clId="Web-{425A6E99-8853-E435-E80C-3C0530893230}" dt="2024-08-18T03:59:27.881" v="12"/>
        <pc:sldMkLst>
          <pc:docMk/>
          <pc:sldMk cId="746064018" sldId="2147481149"/>
        </pc:sldMkLst>
      </pc:sldChg>
      <pc:sldChg chg="del">
        <pc:chgData name="ofi0@cdc.gov" userId="S::urn:spo:guest#ofi0@cdc.gov::" providerId="AD" clId="Web-{425A6E99-8853-E435-E80C-3C0530893230}" dt="2024-08-18T03:59:30.459" v="13"/>
        <pc:sldMkLst>
          <pc:docMk/>
          <pc:sldMk cId="1608293172" sldId="2147481150"/>
        </pc:sldMkLst>
      </pc:sldChg>
      <pc:sldChg chg="del">
        <pc:chgData name="ofi0@cdc.gov" userId="S::urn:spo:guest#ofi0@cdc.gov::" providerId="AD" clId="Web-{425A6E99-8853-E435-E80C-3C0530893230}" dt="2024-08-18T03:59:33.303" v="14"/>
        <pc:sldMkLst>
          <pc:docMk/>
          <pc:sldMk cId="800990930" sldId="2147481151"/>
        </pc:sldMkLst>
      </pc:sldChg>
      <pc:sldChg chg="del">
        <pc:chgData name="ofi0@cdc.gov" userId="S::urn:spo:guest#ofi0@cdc.gov::" providerId="AD" clId="Web-{425A6E99-8853-E435-E80C-3C0530893230}" dt="2024-08-18T03:59:39.272" v="15"/>
        <pc:sldMkLst>
          <pc:docMk/>
          <pc:sldMk cId="2884704308" sldId="2147481152"/>
        </pc:sldMkLst>
      </pc:sldChg>
      <pc:sldChg chg="del">
        <pc:chgData name="ofi0@cdc.gov" userId="S::urn:spo:guest#ofi0@cdc.gov::" providerId="AD" clId="Web-{425A6E99-8853-E435-E80C-3C0530893230}" dt="2024-08-18T03:59:52.897" v="16"/>
        <pc:sldMkLst>
          <pc:docMk/>
          <pc:sldMk cId="1865146760" sldId="2147481153"/>
        </pc:sldMkLst>
      </pc:sldChg>
      <pc:sldChg chg="del">
        <pc:chgData name="ofi0@cdc.gov" userId="S::urn:spo:guest#ofi0@cdc.gov::" providerId="AD" clId="Web-{425A6E99-8853-E435-E80C-3C0530893230}" dt="2024-08-18T03:59:55.725" v="17"/>
        <pc:sldMkLst>
          <pc:docMk/>
          <pc:sldMk cId="2682449080" sldId="2147481154"/>
        </pc:sldMkLst>
      </pc:sldChg>
      <pc:sldChg chg="del">
        <pc:chgData name="ofi0@cdc.gov" userId="S::urn:spo:guest#ofi0@cdc.gov::" providerId="AD" clId="Web-{425A6E99-8853-E435-E80C-3C0530893230}" dt="2024-08-18T03:59:58.304" v="18"/>
        <pc:sldMkLst>
          <pc:docMk/>
          <pc:sldMk cId="3278238082" sldId="2147481155"/>
        </pc:sldMkLst>
      </pc:sldChg>
      <pc:sldChg chg="del">
        <pc:chgData name="ofi0@cdc.gov" userId="S::urn:spo:guest#ofi0@cdc.gov::" providerId="AD" clId="Web-{425A6E99-8853-E435-E80C-3C0530893230}" dt="2024-08-18T04:00:00.085" v="19"/>
        <pc:sldMkLst>
          <pc:docMk/>
          <pc:sldMk cId="1891333717" sldId="2147481156"/>
        </pc:sldMkLst>
      </pc:sldChg>
      <pc:sldChg chg="del">
        <pc:chgData name="ofi0@cdc.gov" userId="S::urn:spo:guest#ofi0@cdc.gov::" providerId="AD" clId="Web-{425A6E99-8853-E435-E80C-3C0530893230}" dt="2024-08-18T04:00:07.163" v="20"/>
        <pc:sldMkLst>
          <pc:docMk/>
          <pc:sldMk cId="325954368" sldId="2147481157"/>
        </pc:sldMkLst>
      </pc:sldChg>
      <pc:sldChg chg="mod modShow">
        <pc:chgData name="ofi0@cdc.gov" userId="S::urn:spo:guest#ofi0@cdc.gov::" providerId="AD" clId="Web-{425A6E99-8853-E435-E80C-3C0530893230}" dt="2024-08-18T03:57:31.338" v="6"/>
        <pc:sldMkLst>
          <pc:docMk/>
          <pc:sldMk cId="4281949950" sldId="2147481183"/>
        </pc:sldMkLst>
      </pc:sldChg>
      <pc:sldChg chg="del">
        <pc:chgData name="ofi0@cdc.gov" userId="S::urn:spo:guest#ofi0@cdc.gov::" providerId="AD" clId="Web-{425A6E99-8853-E435-E80C-3C0530893230}" dt="2024-08-18T03:59:25.162" v="11"/>
        <pc:sldMkLst>
          <pc:docMk/>
          <pc:sldMk cId="228151177" sldId="2147481198"/>
        </pc:sldMkLst>
      </pc:sldChg>
      <pc:sldChg chg="addSp delSp modSp new mod modClrScheme chgLayout modNotes">
        <pc:chgData name="ofi0@cdc.gov" userId="S::urn:spo:guest#ofi0@cdc.gov::" providerId="AD" clId="Web-{425A6E99-8853-E435-E80C-3C0530893230}" dt="2024-08-18T08:54:40.611" v="164"/>
        <pc:sldMkLst>
          <pc:docMk/>
          <pc:sldMk cId="459369758" sldId="2147481218"/>
        </pc:sldMkLst>
      </pc:sldChg>
      <pc:sldChg chg="addSp delSp modSp new">
        <pc:chgData name="ofi0@cdc.gov" userId="S::urn:spo:guest#ofi0@cdc.gov::" providerId="AD" clId="Web-{425A6E99-8853-E435-E80C-3C0530893230}" dt="2024-08-19T02:53:07.882" v="269"/>
        <pc:sldMkLst>
          <pc:docMk/>
          <pc:sldMk cId="2014164829" sldId="2147481221"/>
        </pc:sldMkLst>
      </pc:sldChg>
    </pc:docChg>
  </pc:docChgLst>
  <pc:docChgLst>
    <pc:chgData name="Shefali Oza" userId="b6d86925-c367-4057-9a73-a9633078c5cb" providerId="ADAL" clId="{25450C09-51C0-A447-A42D-F9F9DE3A6104}"/>
    <pc:docChg chg="custSel modSld">
      <pc:chgData name="Shefali Oza" userId="b6d86925-c367-4057-9a73-a9633078c5cb" providerId="ADAL" clId="{25450C09-51C0-A447-A42D-F9F9DE3A6104}" dt="2024-09-23T13:30:11.607" v="1" actId="478"/>
      <pc:docMkLst>
        <pc:docMk/>
      </pc:docMkLst>
      <pc:sldChg chg="delSp mod">
        <pc:chgData name="Shefali Oza" userId="b6d86925-c367-4057-9a73-a9633078c5cb" providerId="ADAL" clId="{25450C09-51C0-A447-A42D-F9F9DE3A6104}" dt="2024-09-23T13:30:11.607" v="1" actId="478"/>
        <pc:sldMkLst>
          <pc:docMk/>
          <pc:sldMk cId="2225636992" sldId="2147309671"/>
        </pc:sldMkLst>
      </pc:sldChg>
      <pc:sldChg chg="modSp mod">
        <pc:chgData name="Shefali Oza" userId="b6d86925-c367-4057-9a73-a9633078c5cb" providerId="ADAL" clId="{25450C09-51C0-A447-A42D-F9F9DE3A6104}" dt="2024-09-22T19:14:54.490" v="0" actId="27636"/>
        <pc:sldMkLst>
          <pc:docMk/>
          <pc:sldMk cId="1093026212" sldId="2147481193"/>
        </pc:sldMkLst>
      </pc:sldChg>
    </pc:docChg>
  </pc:docChgLst>
  <pc:docChgLst>
    <pc:chgData name="Shefali Oza" userId="b6d86925-c367-4057-9a73-a9633078c5cb" providerId="ADAL" clId="{FAFA5DCD-F170-3448-962C-AF1468BF641D}"/>
    <pc:docChg chg="undo redo custSel addSld delSld modSld sldOrd modSection">
      <pc:chgData name="Shefali Oza" userId="b6d86925-c367-4057-9a73-a9633078c5cb" providerId="ADAL" clId="{FAFA5DCD-F170-3448-962C-AF1468BF641D}" dt="2025-01-25T01:21:20.339" v="42946" actId="20577"/>
      <pc:docMkLst>
        <pc:docMk/>
      </pc:docMkLst>
      <pc:sldChg chg="addSp modSp">
        <pc:chgData name="Shefali Oza" userId="b6d86925-c367-4057-9a73-a9633078c5cb" providerId="ADAL" clId="{FAFA5DCD-F170-3448-962C-AF1468BF641D}" dt="2025-01-20T20:58:53.466" v="12597"/>
        <pc:sldMkLst>
          <pc:docMk/>
          <pc:sldMk cId="3381282696" sldId="390"/>
        </pc:sldMkLst>
      </pc:sldChg>
      <pc:sldChg chg="del">
        <pc:chgData name="Shefali Oza" userId="b6d86925-c367-4057-9a73-a9633078c5cb" providerId="ADAL" clId="{FAFA5DCD-F170-3448-962C-AF1468BF641D}" dt="2025-01-20T02:58:55.524" v="815" actId="2696"/>
        <pc:sldMkLst>
          <pc:docMk/>
          <pc:sldMk cId="988625258" sldId="2145705784"/>
        </pc:sldMkLst>
      </pc:sldChg>
      <pc:sldChg chg="addSp modSp modNotesTx">
        <pc:chgData name="Shefali Oza" userId="b6d86925-c367-4057-9a73-a9633078c5cb" providerId="ADAL" clId="{FAFA5DCD-F170-3448-962C-AF1468BF641D}" dt="2025-01-20T19:42:51.189" v="4616" actId="20577"/>
        <pc:sldMkLst>
          <pc:docMk/>
          <pc:sldMk cId="594510738" sldId="2145705787"/>
        </pc:sldMkLst>
      </pc:sldChg>
      <pc:sldChg chg="del">
        <pc:chgData name="Shefali Oza" userId="b6d86925-c367-4057-9a73-a9633078c5cb" providerId="ADAL" clId="{FAFA5DCD-F170-3448-962C-AF1468BF641D}" dt="2025-01-20T19:11:37.537" v="817" actId="2696"/>
        <pc:sldMkLst>
          <pc:docMk/>
          <pc:sldMk cId="2714141053" sldId="2145705793"/>
        </pc:sldMkLst>
      </pc:sldChg>
      <pc:sldChg chg="addSp modSp">
        <pc:chgData name="Shefali Oza" userId="b6d86925-c367-4057-9a73-a9633078c5cb" providerId="ADAL" clId="{FAFA5DCD-F170-3448-962C-AF1468BF641D}" dt="2025-01-20T20:58:50.878" v="12594"/>
        <pc:sldMkLst>
          <pc:docMk/>
          <pc:sldMk cId="4229499426" sldId="2145705809"/>
        </pc:sldMkLst>
      </pc:sldChg>
      <pc:sldChg chg="del">
        <pc:chgData name="Shefali Oza" userId="b6d86925-c367-4057-9a73-a9633078c5cb" providerId="ADAL" clId="{FAFA5DCD-F170-3448-962C-AF1468BF641D}" dt="2025-01-20T20:20:28.798" v="9250" actId="2696"/>
        <pc:sldMkLst>
          <pc:docMk/>
          <pc:sldMk cId="1696931821" sldId="2145705812"/>
        </pc:sldMkLst>
      </pc:sldChg>
      <pc:sldChg chg="addSp modSp mod modNotesTx">
        <pc:chgData name="Shefali Oza" userId="b6d86925-c367-4057-9a73-a9633078c5cb" providerId="ADAL" clId="{FAFA5DCD-F170-3448-962C-AF1468BF641D}" dt="2025-01-20T20:27:18.050" v="10242" actId="1076"/>
        <pc:sldMkLst>
          <pc:docMk/>
          <pc:sldMk cId="566914440" sldId="2145705813"/>
        </pc:sldMkLst>
      </pc:sldChg>
      <pc:sldChg chg="addSp modSp mod modNotesTx">
        <pc:chgData name="Shefali Oza" userId="b6d86925-c367-4057-9a73-a9633078c5cb" providerId="ADAL" clId="{FAFA5DCD-F170-3448-962C-AF1468BF641D}" dt="2025-01-21T03:28:09.547" v="17840" actId="207"/>
        <pc:sldMkLst>
          <pc:docMk/>
          <pc:sldMk cId="3508003491" sldId="2145705817"/>
        </pc:sldMkLst>
        <pc:spChg chg="mod">
          <ac:chgData name="Shefali Oza" userId="b6d86925-c367-4057-9a73-a9633078c5cb" providerId="ADAL" clId="{FAFA5DCD-F170-3448-962C-AF1468BF641D}" dt="2025-01-21T03:27:46.394" v="17780" actId="6549"/>
          <ac:spMkLst>
            <pc:docMk/>
            <pc:sldMk cId="3508003491" sldId="2145705817"/>
            <ac:spMk id="3" creationId="{5D9F7BBF-5B60-2A24-B0BF-03B983F2F666}"/>
          </ac:spMkLst>
        </pc:spChg>
      </pc:sldChg>
      <pc:sldChg chg="addSp modSp">
        <pc:chgData name="Shefali Oza" userId="b6d86925-c367-4057-9a73-a9633078c5cb" providerId="ADAL" clId="{FAFA5DCD-F170-3448-962C-AF1468BF641D}" dt="2025-01-20T20:58:55.799" v="12599"/>
        <pc:sldMkLst>
          <pc:docMk/>
          <pc:sldMk cId="2726359537" sldId="2145705821"/>
        </pc:sldMkLst>
      </pc:sldChg>
      <pc:sldChg chg="del">
        <pc:chgData name="Shefali Oza" userId="b6d86925-c367-4057-9a73-a9633078c5cb" providerId="ADAL" clId="{FAFA5DCD-F170-3448-962C-AF1468BF641D}" dt="2025-01-20T19:49:13.646" v="5239" actId="2696"/>
        <pc:sldMkLst>
          <pc:docMk/>
          <pc:sldMk cId="1274151124" sldId="2145705831"/>
        </pc:sldMkLst>
      </pc:sldChg>
      <pc:sldChg chg="addSp modSp add del modNotesTx">
        <pc:chgData name="Shefali Oza" userId="b6d86925-c367-4057-9a73-a9633078c5cb" providerId="ADAL" clId="{FAFA5DCD-F170-3448-962C-AF1468BF641D}" dt="2025-01-24T19:02:30.087" v="41632" actId="2696"/>
        <pc:sldMkLst>
          <pc:docMk/>
          <pc:sldMk cId="1309727199" sldId="2145705831"/>
        </pc:sldMkLst>
      </pc:sldChg>
      <pc:sldChg chg="add del modNotesTx">
        <pc:chgData name="Shefali Oza" userId="b6d86925-c367-4057-9a73-a9633078c5cb" providerId="ADAL" clId="{FAFA5DCD-F170-3448-962C-AF1468BF641D}" dt="2025-01-20T19:52:29.462" v="5602" actId="2696"/>
        <pc:sldMkLst>
          <pc:docMk/>
          <pc:sldMk cId="3607480257" sldId="2145705831"/>
        </pc:sldMkLst>
      </pc:sldChg>
      <pc:sldChg chg="addSp modSp modNotesTx">
        <pc:chgData name="Shefali Oza" userId="b6d86925-c367-4057-9a73-a9633078c5cb" providerId="ADAL" clId="{FAFA5DCD-F170-3448-962C-AF1468BF641D}" dt="2025-01-20T20:16:51.433" v="8721"/>
        <pc:sldMkLst>
          <pc:docMk/>
          <pc:sldMk cId="1721611785" sldId="2145705835"/>
        </pc:sldMkLst>
      </pc:sldChg>
      <pc:sldChg chg="addSp modSp modNotesTx">
        <pc:chgData name="Shefali Oza" userId="b6d86925-c367-4057-9a73-a9633078c5cb" providerId="ADAL" clId="{FAFA5DCD-F170-3448-962C-AF1468BF641D}" dt="2025-01-21T20:03:21.139" v="38887"/>
        <pc:sldMkLst>
          <pc:docMk/>
          <pc:sldMk cId="2081374030" sldId="2145705849"/>
        </pc:sldMkLst>
      </pc:sldChg>
      <pc:sldChg chg="addSp delSp modSp mod modNotesTx">
        <pc:chgData name="Shefali Oza" userId="b6d86925-c367-4057-9a73-a9633078c5cb" providerId="ADAL" clId="{FAFA5DCD-F170-3448-962C-AF1468BF641D}" dt="2025-01-21T03:21:05.216" v="17482" actId="20577"/>
        <pc:sldMkLst>
          <pc:docMk/>
          <pc:sldMk cId="2064225488" sldId="2145705904"/>
        </pc:sldMkLst>
      </pc:sldChg>
      <pc:sldChg chg="addSp modSp modNotesTx">
        <pc:chgData name="Shefali Oza" userId="b6d86925-c367-4057-9a73-a9633078c5cb" providerId="ADAL" clId="{FAFA5DCD-F170-3448-962C-AF1468BF641D}" dt="2025-01-21T20:53:27.759" v="41619" actId="20577"/>
        <pc:sldMkLst>
          <pc:docMk/>
          <pc:sldMk cId="3265119177" sldId="2145705957"/>
        </pc:sldMkLst>
      </pc:sldChg>
      <pc:sldChg chg="addSp modSp del modNotesTx">
        <pc:chgData name="Shefali Oza" userId="b6d86925-c367-4057-9a73-a9633078c5cb" providerId="ADAL" clId="{FAFA5DCD-F170-3448-962C-AF1468BF641D}" dt="2025-01-24T21:56:50.995" v="42611" actId="2696"/>
        <pc:sldMkLst>
          <pc:docMk/>
          <pc:sldMk cId="1786291085" sldId="2145705963"/>
        </pc:sldMkLst>
      </pc:sldChg>
      <pc:sldChg chg="addSp modSp del mod modNotesTx">
        <pc:chgData name="Shefali Oza" userId="b6d86925-c367-4057-9a73-a9633078c5cb" providerId="ADAL" clId="{FAFA5DCD-F170-3448-962C-AF1468BF641D}" dt="2025-01-24T21:08:10.478" v="41635" actId="2696"/>
        <pc:sldMkLst>
          <pc:docMk/>
          <pc:sldMk cId="622523367" sldId="2145705964"/>
        </pc:sldMkLst>
      </pc:sldChg>
      <pc:sldChg chg="addSp modSp modNotesTx">
        <pc:chgData name="Shefali Oza" userId="b6d86925-c367-4057-9a73-a9633078c5cb" providerId="ADAL" clId="{FAFA5DCD-F170-3448-962C-AF1468BF641D}" dt="2025-01-21T15:43:54.238" v="20696"/>
        <pc:sldMkLst>
          <pc:docMk/>
          <pc:sldMk cId="190791236" sldId="2145705973"/>
        </pc:sldMkLst>
      </pc:sldChg>
      <pc:sldChg chg="addSp modSp modNotesTx">
        <pc:chgData name="Shefali Oza" userId="b6d86925-c367-4057-9a73-a9633078c5cb" providerId="ADAL" clId="{FAFA5DCD-F170-3448-962C-AF1468BF641D}" dt="2025-01-21T19:02:55.699" v="30748"/>
        <pc:sldMkLst>
          <pc:docMk/>
          <pc:sldMk cId="2327650767" sldId="2145705974"/>
        </pc:sldMkLst>
      </pc:sldChg>
      <pc:sldChg chg="addSp modSp mod modNotesTx">
        <pc:chgData name="Shefali Oza" userId="b6d86925-c367-4057-9a73-a9633078c5cb" providerId="ADAL" clId="{FAFA5DCD-F170-3448-962C-AF1468BF641D}" dt="2025-01-21T19:42:59.829" v="36368"/>
        <pc:sldMkLst>
          <pc:docMk/>
          <pc:sldMk cId="550351851" sldId="2145706118"/>
        </pc:sldMkLst>
        <pc:spChg chg="mod">
          <ac:chgData name="Shefali Oza" userId="b6d86925-c367-4057-9a73-a9633078c5cb" providerId="ADAL" clId="{FAFA5DCD-F170-3448-962C-AF1468BF641D}" dt="2025-01-21T19:35:15.874" v="35218" actId="20577"/>
          <ac:spMkLst>
            <pc:docMk/>
            <pc:sldMk cId="550351851" sldId="2145706118"/>
            <ac:spMk id="14" creationId="{C27CFB81-B3A6-E786-F65C-3DABBA48A9D7}"/>
          </ac:spMkLst>
        </pc:spChg>
        <pc:spChg chg="mod">
          <ac:chgData name="Shefali Oza" userId="b6d86925-c367-4057-9a73-a9633078c5cb" providerId="ADAL" clId="{FAFA5DCD-F170-3448-962C-AF1468BF641D}" dt="2025-01-21T18:59:20.757" v="30321" actId="20577"/>
          <ac:spMkLst>
            <pc:docMk/>
            <pc:sldMk cId="550351851" sldId="2145706118"/>
            <ac:spMk id="15" creationId="{BD45E061-BBBF-C745-F14B-F66D9C83D27B}"/>
          </ac:spMkLst>
        </pc:spChg>
      </pc:sldChg>
      <pc:sldChg chg="addSp modSp modNotesTx">
        <pc:chgData name="Shefali Oza" userId="b6d86925-c367-4057-9a73-a9633078c5cb" providerId="ADAL" clId="{FAFA5DCD-F170-3448-962C-AF1468BF641D}" dt="2025-01-21T20:53:34.142" v="41621"/>
        <pc:sldMkLst>
          <pc:docMk/>
          <pc:sldMk cId="931303078" sldId="2145706119"/>
        </pc:sldMkLst>
      </pc:sldChg>
      <pc:sldChg chg="addSp modSp modNotesTx">
        <pc:chgData name="Shefali Oza" userId="b6d86925-c367-4057-9a73-a9633078c5cb" providerId="ADAL" clId="{FAFA5DCD-F170-3448-962C-AF1468BF641D}" dt="2025-01-20T20:51:36.492" v="12272"/>
        <pc:sldMkLst>
          <pc:docMk/>
          <pc:sldMk cId="3277635913" sldId="2145706129"/>
        </pc:sldMkLst>
      </pc:sldChg>
      <pc:sldChg chg="addSp modSp mod modNotesTx">
        <pc:chgData name="Shefali Oza" userId="b6d86925-c367-4057-9a73-a9633078c5cb" providerId="ADAL" clId="{FAFA5DCD-F170-3448-962C-AF1468BF641D}" dt="2025-01-20T20:54:38.872" v="12559"/>
        <pc:sldMkLst>
          <pc:docMk/>
          <pc:sldMk cId="3133819496" sldId="2145706137"/>
        </pc:sldMkLst>
        <pc:spChg chg="mod">
          <ac:chgData name="Shefali Oza" userId="b6d86925-c367-4057-9a73-a9633078c5cb" providerId="ADAL" clId="{FAFA5DCD-F170-3448-962C-AF1468BF641D}" dt="2025-01-20T20:53:40.853" v="12445" actId="20577"/>
          <ac:spMkLst>
            <pc:docMk/>
            <pc:sldMk cId="3133819496" sldId="2145706137"/>
            <ac:spMk id="5" creationId="{9E3CFA37-52C0-D6AC-7E72-5A59F709C092}"/>
          </ac:spMkLst>
        </pc:spChg>
      </pc:sldChg>
      <pc:sldChg chg="addSp delSp modSp mod modNotesTx">
        <pc:chgData name="Shefali Oza" userId="b6d86925-c367-4057-9a73-a9633078c5cb" providerId="ADAL" clId="{FAFA5DCD-F170-3448-962C-AF1468BF641D}" dt="2025-01-21T13:57:21.226" v="20089" actId="478"/>
        <pc:sldMkLst>
          <pc:docMk/>
          <pc:sldMk cId="3135837286" sldId="2145706326"/>
        </pc:sldMkLst>
      </pc:sldChg>
      <pc:sldChg chg="addSp modSp modNotesTx">
        <pc:chgData name="Shefali Oza" userId="b6d86925-c367-4057-9a73-a9633078c5cb" providerId="ADAL" clId="{FAFA5DCD-F170-3448-962C-AF1468BF641D}" dt="2025-01-21T18:25:40.400" v="30237"/>
        <pc:sldMkLst>
          <pc:docMk/>
          <pc:sldMk cId="2585748456" sldId="2147309668"/>
        </pc:sldMkLst>
      </pc:sldChg>
      <pc:sldChg chg="addSp modSp add del modNotesTx">
        <pc:chgData name="Shefali Oza" userId="b6d86925-c367-4057-9a73-a9633078c5cb" providerId="ADAL" clId="{FAFA5DCD-F170-3448-962C-AF1468BF641D}" dt="2025-01-24T19:02:42.529" v="41634" actId="2696"/>
        <pc:sldMkLst>
          <pc:docMk/>
          <pc:sldMk cId="2697706931" sldId="2147480280"/>
        </pc:sldMkLst>
      </pc:sldChg>
      <pc:sldChg chg="addSp delSp modSp add del mod modNotesTx">
        <pc:chgData name="Shefali Oza" userId="b6d86925-c367-4057-9a73-a9633078c5cb" providerId="ADAL" clId="{FAFA5DCD-F170-3448-962C-AF1468BF641D}" dt="2025-01-24T19:01:32.793" v="41625" actId="2696"/>
        <pc:sldMkLst>
          <pc:docMk/>
          <pc:sldMk cId="2529702909" sldId="2147480283"/>
        </pc:sldMkLst>
      </pc:sldChg>
      <pc:sldChg chg="addSp modSp mod modNotesTx">
        <pc:chgData name="Shefali Oza" userId="b6d86925-c367-4057-9a73-a9633078c5cb" providerId="ADAL" clId="{FAFA5DCD-F170-3448-962C-AF1468BF641D}" dt="2025-01-21T17:14:23.950" v="25646"/>
        <pc:sldMkLst>
          <pc:docMk/>
          <pc:sldMk cId="850099868" sldId="2147480307"/>
        </pc:sldMkLst>
        <pc:spChg chg="mod">
          <ac:chgData name="Shefali Oza" userId="b6d86925-c367-4057-9a73-a9633078c5cb" providerId="ADAL" clId="{FAFA5DCD-F170-3448-962C-AF1468BF641D}" dt="2025-01-20T20:54:22.899" v="12546"/>
          <ac:spMkLst>
            <pc:docMk/>
            <pc:sldMk cId="850099868" sldId="2147480307"/>
            <ac:spMk id="7" creationId="{A4E1DD24-9E62-B6C9-7D21-682C26443374}"/>
          </ac:spMkLst>
        </pc:spChg>
      </pc:sldChg>
      <pc:sldChg chg="addSp modSp modNotesTx">
        <pc:chgData name="Shefali Oza" userId="b6d86925-c367-4057-9a73-a9633078c5cb" providerId="ADAL" clId="{FAFA5DCD-F170-3448-962C-AF1468BF641D}" dt="2025-01-20T20:52:48.263" v="12282" actId="20577"/>
        <pc:sldMkLst>
          <pc:docMk/>
          <pc:sldMk cId="3548778553" sldId="2147480351"/>
        </pc:sldMkLst>
      </pc:sldChg>
      <pc:sldChg chg="addSp modSp modNotesTx">
        <pc:chgData name="Shefali Oza" userId="b6d86925-c367-4057-9a73-a9633078c5cb" providerId="ADAL" clId="{FAFA5DCD-F170-3448-962C-AF1468BF641D}" dt="2025-01-20T20:25:11.995" v="10240"/>
        <pc:sldMkLst>
          <pc:docMk/>
          <pc:sldMk cId="1119122011" sldId="2147480400"/>
        </pc:sldMkLst>
      </pc:sldChg>
      <pc:sldChg chg="addSp delSp modSp mod modNotesTx">
        <pc:chgData name="Shefali Oza" userId="b6d86925-c367-4057-9a73-a9633078c5cb" providerId="ADAL" clId="{FAFA5DCD-F170-3448-962C-AF1468BF641D}" dt="2025-01-21T18:05:42.449" v="27702"/>
        <pc:sldMkLst>
          <pc:docMk/>
          <pc:sldMk cId="1342443144" sldId="2147480425"/>
        </pc:sldMkLst>
        <pc:spChg chg="mod">
          <ac:chgData name="Shefali Oza" userId="b6d86925-c367-4057-9a73-a9633078c5cb" providerId="ADAL" clId="{FAFA5DCD-F170-3448-962C-AF1468BF641D}" dt="2025-01-21T18:05:27.573" v="27691" actId="20577"/>
          <ac:spMkLst>
            <pc:docMk/>
            <pc:sldMk cId="1342443144" sldId="2147480425"/>
            <ac:spMk id="5" creationId="{B364D439-DD42-1A32-29EC-E65971DF8410}"/>
          </ac:spMkLst>
        </pc:spChg>
      </pc:sldChg>
      <pc:sldChg chg="addSp modSp del">
        <pc:chgData name="Shefali Oza" userId="b6d86925-c367-4057-9a73-a9633078c5cb" providerId="ADAL" clId="{FAFA5DCD-F170-3448-962C-AF1468BF641D}" dt="2025-01-24T21:12:07.168" v="41689" actId="2696"/>
        <pc:sldMkLst>
          <pc:docMk/>
          <pc:sldMk cId="3298706404" sldId="2147480460"/>
        </pc:sldMkLst>
      </pc:sldChg>
      <pc:sldChg chg="addSp delSp modSp mod modNotesTx">
        <pc:chgData name="Shefali Oza" userId="b6d86925-c367-4057-9a73-a9633078c5cb" providerId="ADAL" clId="{FAFA5DCD-F170-3448-962C-AF1468BF641D}" dt="2025-01-21T03:22:39.927" v="17696" actId="207"/>
        <pc:sldMkLst>
          <pc:docMk/>
          <pc:sldMk cId="2531928082" sldId="2147480519"/>
        </pc:sldMkLst>
      </pc:sldChg>
      <pc:sldChg chg="modSp mod modNotesTx">
        <pc:chgData name="Shefali Oza" userId="b6d86925-c367-4057-9a73-a9633078c5cb" providerId="ADAL" clId="{FAFA5DCD-F170-3448-962C-AF1468BF641D}" dt="2025-01-20T19:31:56.098" v="2699" actId="1076"/>
        <pc:sldMkLst>
          <pc:docMk/>
          <pc:sldMk cId="1483953649" sldId="2147480542"/>
        </pc:sldMkLst>
      </pc:sldChg>
      <pc:sldChg chg="addSp modSp mod modNotesTx">
        <pc:chgData name="Shefali Oza" userId="b6d86925-c367-4057-9a73-a9633078c5cb" providerId="ADAL" clId="{FAFA5DCD-F170-3448-962C-AF1468BF641D}" dt="2025-01-21T03:04:42.931" v="16035" actId="1076"/>
        <pc:sldMkLst>
          <pc:docMk/>
          <pc:sldMk cId="1598004526" sldId="2147480543"/>
        </pc:sldMkLst>
      </pc:sldChg>
      <pc:sldChg chg="addSp delSp modSp mod modNotesTx">
        <pc:chgData name="Shefali Oza" userId="b6d86925-c367-4057-9a73-a9633078c5cb" providerId="ADAL" clId="{FAFA5DCD-F170-3448-962C-AF1468BF641D}" dt="2025-01-21T03:20:13.831" v="17379" actId="20577"/>
        <pc:sldMkLst>
          <pc:docMk/>
          <pc:sldMk cId="3158156056" sldId="2147480546"/>
        </pc:sldMkLst>
      </pc:sldChg>
      <pc:sldChg chg="del modNotesTx">
        <pc:chgData name="Shefali Oza" userId="b6d86925-c367-4057-9a73-a9633078c5cb" providerId="ADAL" clId="{FAFA5DCD-F170-3448-962C-AF1468BF641D}" dt="2025-01-20T20:02:31.404" v="6631" actId="2696"/>
        <pc:sldMkLst>
          <pc:docMk/>
          <pc:sldMk cId="124440766" sldId="2147480557"/>
        </pc:sldMkLst>
      </pc:sldChg>
      <pc:sldChg chg="del">
        <pc:chgData name="Shefali Oza" userId="b6d86925-c367-4057-9a73-a9633078c5cb" providerId="ADAL" clId="{FAFA5DCD-F170-3448-962C-AF1468BF641D}" dt="2025-01-20T19:11:39.037" v="818" actId="2696"/>
        <pc:sldMkLst>
          <pc:docMk/>
          <pc:sldMk cId="3166591586" sldId="2147480560"/>
        </pc:sldMkLst>
      </pc:sldChg>
      <pc:sldChg chg="addSp modSp">
        <pc:chgData name="Shefali Oza" userId="b6d86925-c367-4057-9a73-a9633078c5cb" providerId="ADAL" clId="{FAFA5DCD-F170-3448-962C-AF1468BF641D}" dt="2025-01-20T20:56:40.744" v="12562"/>
        <pc:sldMkLst>
          <pc:docMk/>
          <pc:sldMk cId="624685678" sldId="2147480565"/>
        </pc:sldMkLst>
      </pc:sldChg>
      <pc:sldChg chg="addSp modSp">
        <pc:chgData name="Shefali Oza" userId="b6d86925-c367-4057-9a73-a9633078c5cb" providerId="ADAL" clId="{FAFA5DCD-F170-3448-962C-AF1468BF641D}" dt="2025-01-20T20:56:40.228" v="12561"/>
        <pc:sldMkLst>
          <pc:docMk/>
          <pc:sldMk cId="3480886557" sldId="2147480598"/>
        </pc:sldMkLst>
      </pc:sldChg>
      <pc:sldChg chg="addSp modSp modNotesTx">
        <pc:chgData name="Shefali Oza" userId="b6d86925-c367-4057-9a73-a9633078c5cb" providerId="ADAL" clId="{FAFA5DCD-F170-3448-962C-AF1468BF641D}" dt="2025-01-20T20:58:46.765" v="12588"/>
        <pc:sldMkLst>
          <pc:docMk/>
          <pc:sldMk cId="225528398" sldId="2147480599"/>
        </pc:sldMkLst>
      </pc:sldChg>
      <pc:sldChg chg="addSp modSp">
        <pc:chgData name="Shefali Oza" userId="b6d86925-c367-4057-9a73-a9633078c5cb" providerId="ADAL" clId="{FAFA5DCD-F170-3448-962C-AF1468BF641D}" dt="2025-01-20T20:58:47.360" v="12589"/>
        <pc:sldMkLst>
          <pc:docMk/>
          <pc:sldMk cId="1458933445" sldId="2147480600"/>
        </pc:sldMkLst>
      </pc:sldChg>
      <pc:sldChg chg="addSp modSp">
        <pc:chgData name="Shefali Oza" userId="b6d86925-c367-4057-9a73-a9633078c5cb" providerId="ADAL" clId="{FAFA5DCD-F170-3448-962C-AF1468BF641D}" dt="2025-01-20T20:58:48.484" v="12591"/>
        <pc:sldMkLst>
          <pc:docMk/>
          <pc:sldMk cId="4203309374" sldId="2147480601"/>
        </pc:sldMkLst>
      </pc:sldChg>
      <pc:sldChg chg="addSp modSp modNotesTx">
        <pc:chgData name="Shefali Oza" userId="b6d86925-c367-4057-9a73-a9633078c5cb" providerId="ADAL" clId="{FAFA5DCD-F170-3448-962C-AF1468BF641D}" dt="2025-01-21T15:02:47.290" v="20604"/>
        <pc:sldMkLst>
          <pc:docMk/>
          <pc:sldMk cId="3181357382" sldId="2147480656"/>
        </pc:sldMkLst>
      </pc:sldChg>
      <pc:sldChg chg="addSp modSp modNotesTx">
        <pc:chgData name="Shefali Oza" userId="b6d86925-c367-4057-9a73-a9633078c5cb" providerId="ADAL" clId="{FAFA5DCD-F170-3448-962C-AF1468BF641D}" dt="2025-01-21T20:20:04.807" v="39866" actId="20577"/>
        <pc:sldMkLst>
          <pc:docMk/>
          <pc:sldMk cId="1143194202" sldId="2147480667"/>
        </pc:sldMkLst>
      </pc:sldChg>
      <pc:sldChg chg="del">
        <pc:chgData name="Shefali Oza" userId="b6d86925-c367-4057-9a73-a9633078c5cb" providerId="ADAL" clId="{FAFA5DCD-F170-3448-962C-AF1468BF641D}" dt="2025-01-20T21:05:50.815" v="12600" actId="2696"/>
        <pc:sldMkLst>
          <pc:docMk/>
          <pc:sldMk cId="1764512333" sldId="2147480671"/>
        </pc:sldMkLst>
      </pc:sldChg>
      <pc:sldChg chg="addSp modSp mod modNotesTx">
        <pc:chgData name="Shefali Oza" userId="b6d86925-c367-4057-9a73-a9633078c5cb" providerId="ADAL" clId="{FAFA5DCD-F170-3448-962C-AF1468BF641D}" dt="2025-01-21T19:46:00.890" v="36475" actId="20577"/>
        <pc:sldMkLst>
          <pc:docMk/>
          <pc:sldMk cId="1799871911" sldId="2147480672"/>
        </pc:sldMkLst>
        <pc:spChg chg="mod">
          <ac:chgData name="Shefali Oza" userId="b6d86925-c367-4057-9a73-a9633078c5cb" providerId="ADAL" clId="{FAFA5DCD-F170-3448-962C-AF1468BF641D}" dt="2025-01-21T19:21:40.701" v="32591" actId="5793"/>
          <ac:spMkLst>
            <pc:docMk/>
            <pc:sldMk cId="1799871911" sldId="2147480672"/>
            <ac:spMk id="11" creationId="{F66FCBA0-392F-4095-6266-DEBDAB1B5ECC}"/>
          </ac:spMkLst>
        </pc:spChg>
      </pc:sldChg>
      <pc:sldChg chg="addSp delSp modSp mod modAnim modNotesTx">
        <pc:chgData name="Shefali Oza" userId="b6d86925-c367-4057-9a73-a9633078c5cb" providerId="ADAL" clId="{FAFA5DCD-F170-3448-962C-AF1468BF641D}" dt="2025-01-24T22:20:08.663" v="42923" actId="478"/>
        <pc:sldMkLst>
          <pc:docMk/>
          <pc:sldMk cId="303973958" sldId="2147480691"/>
        </pc:sldMkLst>
        <pc:spChg chg="mod">
          <ac:chgData name="Shefali Oza" userId="b6d86925-c367-4057-9a73-a9633078c5cb" providerId="ADAL" clId="{FAFA5DCD-F170-3448-962C-AF1468BF641D}" dt="2025-01-24T22:19:58.330" v="42921" actId="1035"/>
          <ac:spMkLst>
            <pc:docMk/>
            <pc:sldMk cId="303973958" sldId="2147480691"/>
            <ac:spMk id="34" creationId="{5E9C26FF-C3B4-A2FE-285D-EE0286AD9C2A}"/>
          </ac:spMkLst>
        </pc:spChg>
        <pc:spChg chg="mod">
          <ac:chgData name="Shefali Oza" userId="b6d86925-c367-4057-9a73-a9633078c5cb" providerId="ADAL" clId="{FAFA5DCD-F170-3448-962C-AF1468BF641D}" dt="2025-01-24T22:19:58.330" v="42921" actId="1035"/>
          <ac:spMkLst>
            <pc:docMk/>
            <pc:sldMk cId="303973958" sldId="2147480691"/>
            <ac:spMk id="39" creationId="{332613E6-5EB3-5C44-B62E-A4F7AF7FEA03}"/>
          </ac:spMkLst>
        </pc:spChg>
        <pc:spChg chg="mod">
          <ac:chgData name="Shefali Oza" userId="b6d86925-c367-4057-9a73-a9633078c5cb" providerId="ADAL" clId="{FAFA5DCD-F170-3448-962C-AF1468BF641D}" dt="2025-01-24T22:19:58.330" v="42921" actId="1035"/>
          <ac:spMkLst>
            <pc:docMk/>
            <pc:sldMk cId="303973958" sldId="2147480691"/>
            <ac:spMk id="40" creationId="{7533C251-2666-DF16-FCDF-68A0DB4F3B99}"/>
          </ac:spMkLst>
        </pc:spChg>
        <pc:spChg chg="mod">
          <ac:chgData name="Shefali Oza" userId="b6d86925-c367-4057-9a73-a9633078c5cb" providerId="ADAL" clId="{FAFA5DCD-F170-3448-962C-AF1468BF641D}" dt="2025-01-24T22:19:58.330" v="42921" actId="1035"/>
          <ac:spMkLst>
            <pc:docMk/>
            <pc:sldMk cId="303973958" sldId="2147480691"/>
            <ac:spMk id="47" creationId="{1998F271-0E42-2FC8-244E-B553B45624A4}"/>
          </ac:spMkLst>
        </pc:spChg>
        <pc:spChg chg="mod">
          <ac:chgData name="Shefali Oza" userId="b6d86925-c367-4057-9a73-a9633078c5cb" providerId="ADAL" clId="{FAFA5DCD-F170-3448-962C-AF1468BF641D}" dt="2025-01-24T22:19:58.330" v="42921" actId="1035"/>
          <ac:spMkLst>
            <pc:docMk/>
            <pc:sldMk cId="303973958" sldId="2147480691"/>
            <ac:spMk id="48" creationId="{9BC0C29F-1997-3A06-94C4-BF8B32F9E645}"/>
          </ac:spMkLst>
        </pc:spChg>
        <pc:spChg chg="mod">
          <ac:chgData name="Shefali Oza" userId="b6d86925-c367-4057-9a73-a9633078c5cb" providerId="ADAL" clId="{FAFA5DCD-F170-3448-962C-AF1468BF641D}" dt="2025-01-24T22:19:58.330" v="42921" actId="1035"/>
          <ac:spMkLst>
            <pc:docMk/>
            <pc:sldMk cId="303973958" sldId="2147480691"/>
            <ac:spMk id="50" creationId="{5DF4F045-7931-E4CE-32DA-E09BD977159E}"/>
          </ac:spMkLst>
        </pc:spChg>
        <pc:spChg chg="mod">
          <ac:chgData name="Shefali Oza" userId="b6d86925-c367-4057-9a73-a9633078c5cb" providerId="ADAL" clId="{FAFA5DCD-F170-3448-962C-AF1468BF641D}" dt="2025-01-24T22:19:58.330" v="42921" actId="1035"/>
          <ac:spMkLst>
            <pc:docMk/>
            <pc:sldMk cId="303973958" sldId="2147480691"/>
            <ac:spMk id="1101" creationId="{F44F4618-A77E-7C9E-2411-8E0418E33A14}"/>
          </ac:spMkLst>
        </pc:spChg>
        <pc:grpChg chg="mod">
          <ac:chgData name="Shefali Oza" userId="b6d86925-c367-4057-9a73-a9633078c5cb" providerId="ADAL" clId="{FAFA5DCD-F170-3448-962C-AF1468BF641D}" dt="2025-01-24T22:19:58.330" v="42921" actId="1035"/>
          <ac:grpSpMkLst>
            <pc:docMk/>
            <pc:sldMk cId="303973958" sldId="2147480691"/>
            <ac:grpSpMk id="7" creationId="{7E09A341-D1D9-0429-7DB2-96D4AC88ED3C}"/>
          </ac:grpSpMkLst>
        </pc:grpChg>
        <pc:picChg chg="mod">
          <ac:chgData name="Shefali Oza" userId="b6d86925-c367-4057-9a73-a9633078c5cb" providerId="ADAL" clId="{FAFA5DCD-F170-3448-962C-AF1468BF641D}" dt="2025-01-24T22:19:58.330" v="42921" actId="1035"/>
          <ac:picMkLst>
            <pc:docMk/>
            <pc:sldMk cId="303973958" sldId="2147480691"/>
            <ac:picMk id="37" creationId="{1287F445-DA1C-B2A2-10C2-6CA5EBBD468B}"/>
          </ac:picMkLst>
        </pc:picChg>
        <pc:picChg chg="mod">
          <ac:chgData name="Shefali Oza" userId="b6d86925-c367-4057-9a73-a9633078c5cb" providerId="ADAL" clId="{FAFA5DCD-F170-3448-962C-AF1468BF641D}" dt="2025-01-24T22:19:58.330" v="42921" actId="1035"/>
          <ac:picMkLst>
            <pc:docMk/>
            <pc:sldMk cId="303973958" sldId="2147480691"/>
            <ac:picMk id="38" creationId="{B19062F2-B45C-7389-CFA0-F297AEF25765}"/>
          </ac:picMkLst>
        </pc:picChg>
        <pc:cxnChg chg="mod">
          <ac:chgData name="Shefali Oza" userId="b6d86925-c367-4057-9a73-a9633078c5cb" providerId="ADAL" clId="{FAFA5DCD-F170-3448-962C-AF1468BF641D}" dt="2025-01-24T22:20:02.755" v="42922" actId="14100"/>
          <ac:cxnSpMkLst>
            <pc:docMk/>
            <pc:sldMk cId="303973958" sldId="2147480691"/>
            <ac:cxnSpMk id="1088" creationId="{C3B95F8E-5218-99F2-A118-CDD10EA4FFBB}"/>
          </ac:cxnSpMkLst>
        </pc:cxnChg>
      </pc:sldChg>
      <pc:sldChg chg="addSp modSp add del mod">
        <pc:chgData name="Shefali Oza" userId="b6d86925-c367-4057-9a73-a9633078c5cb" providerId="ADAL" clId="{FAFA5DCD-F170-3448-962C-AF1468BF641D}" dt="2025-01-24T22:01:47.004" v="42624" actId="2696"/>
        <pc:sldMkLst>
          <pc:docMk/>
          <pc:sldMk cId="233871276" sldId="2147480713"/>
        </pc:sldMkLst>
      </pc:sldChg>
      <pc:sldChg chg="modSp add del mod modNotesTx">
        <pc:chgData name="Shefali Oza" userId="b6d86925-c367-4057-9a73-a9633078c5cb" providerId="ADAL" clId="{FAFA5DCD-F170-3448-962C-AF1468BF641D}" dt="2025-01-25T01:20:55.895" v="42928" actId="2696"/>
        <pc:sldMkLst>
          <pc:docMk/>
          <pc:sldMk cId="1170806320" sldId="2147480713"/>
        </pc:sldMkLst>
      </pc:sldChg>
      <pc:sldChg chg="addSp modSp modNotesTx">
        <pc:chgData name="Shefali Oza" userId="b6d86925-c367-4057-9a73-a9633078c5cb" providerId="ADAL" clId="{FAFA5DCD-F170-3448-962C-AF1468BF641D}" dt="2025-01-21T19:51:45.844" v="37568"/>
        <pc:sldMkLst>
          <pc:docMk/>
          <pc:sldMk cId="2971118168" sldId="2147480765"/>
        </pc:sldMkLst>
      </pc:sldChg>
      <pc:sldChg chg="addSp modSp add mod modNotesTx">
        <pc:chgData name="Shefali Oza" userId="b6d86925-c367-4057-9a73-a9633078c5cb" providerId="ADAL" clId="{FAFA5DCD-F170-3448-962C-AF1468BF641D}" dt="2025-01-24T22:19:12.658" v="42914" actId="1076"/>
        <pc:sldMkLst>
          <pc:docMk/>
          <pc:sldMk cId="3337162292" sldId="2147480914"/>
        </pc:sldMkLst>
        <pc:spChg chg="mod">
          <ac:chgData name="Shefali Oza" userId="b6d86925-c367-4057-9a73-a9633078c5cb" providerId="ADAL" clId="{FAFA5DCD-F170-3448-962C-AF1468BF641D}" dt="2025-01-24T22:19:12.658" v="42914" actId="1076"/>
          <ac:spMkLst>
            <pc:docMk/>
            <pc:sldMk cId="3337162292" sldId="2147480914"/>
            <ac:spMk id="6" creationId="{4F6FB2B8-EB62-F8AA-703F-968B1D98C0CE}"/>
          </ac:spMkLst>
        </pc:spChg>
      </pc:sldChg>
      <pc:sldChg chg="addSp modSp mod modNotesTx">
        <pc:chgData name="Shefali Oza" userId="b6d86925-c367-4057-9a73-a9633078c5cb" providerId="ADAL" clId="{FAFA5DCD-F170-3448-962C-AF1468BF641D}" dt="2025-01-21T03:42:19.016" v="19964" actId="20577"/>
        <pc:sldMkLst>
          <pc:docMk/>
          <pc:sldMk cId="903335531" sldId="2147480987"/>
        </pc:sldMkLst>
      </pc:sldChg>
      <pc:sldChg chg="addSp modSp mod">
        <pc:chgData name="Shefali Oza" userId="b6d86925-c367-4057-9a73-a9633078c5cb" providerId="ADAL" clId="{FAFA5DCD-F170-3448-962C-AF1468BF641D}" dt="2025-01-20T20:54:02.131" v="12527" actId="1076"/>
        <pc:sldMkLst>
          <pc:docMk/>
          <pc:sldMk cId="367152968" sldId="2147481099"/>
        </pc:sldMkLst>
      </pc:sldChg>
      <pc:sldChg chg="addSp modSp mod modNotesTx">
        <pc:chgData name="Shefali Oza" userId="b6d86925-c367-4057-9a73-a9633078c5cb" providerId="ADAL" clId="{FAFA5DCD-F170-3448-962C-AF1468BF641D}" dt="2025-01-21T17:14:32.761" v="25648"/>
        <pc:sldMkLst>
          <pc:docMk/>
          <pc:sldMk cId="1018175547" sldId="2147481100"/>
        </pc:sldMkLst>
        <pc:spChg chg="mod">
          <ac:chgData name="Shefali Oza" userId="b6d86925-c367-4057-9a73-a9633078c5cb" providerId="ADAL" clId="{FAFA5DCD-F170-3448-962C-AF1468BF641D}" dt="2025-01-20T20:54:18.803" v="12544" actId="20577"/>
          <ac:spMkLst>
            <pc:docMk/>
            <pc:sldMk cId="1018175547" sldId="2147481100"/>
            <ac:spMk id="7" creationId="{A4E1DD24-9E62-B6C9-7D21-682C26443374}"/>
          </ac:spMkLst>
        </pc:spChg>
      </pc:sldChg>
      <pc:sldChg chg="addSp modSp mod modNotesTx">
        <pc:chgData name="Shefali Oza" userId="b6d86925-c367-4057-9a73-a9633078c5cb" providerId="ADAL" clId="{FAFA5DCD-F170-3448-962C-AF1468BF641D}" dt="2025-01-21T18:04:39.623" v="27682" actId="207"/>
        <pc:sldMkLst>
          <pc:docMk/>
          <pc:sldMk cId="2430127490" sldId="2147481101"/>
        </pc:sldMkLst>
        <pc:spChg chg="mod">
          <ac:chgData name="Shefali Oza" userId="b6d86925-c367-4057-9a73-a9633078c5cb" providerId="ADAL" clId="{FAFA5DCD-F170-3448-962C-AF1468BF641D}" dt="2025-01-20T20:54:21.182" v="12545"/>
          <ac:spMkLst>
            <pc:docMk/>
            <pc:sldMk cId="2430127490" sldId="2147481101"/>
            <ac:spMk id="7" creationId="{A4E1DD24-9E62-B6C9-7D21-682C26443374}"/>
          </ac:spMkLst>
        </pc:spChg>
      </pc:sldChg>
      <pc:sldChg chg="addSp delSp modSp mod modNotesTx">
        <pc:chgData name="Shefali Oza" userId="b6d86925-c367-4057-9a73-a9633078c5cb" providerId="ADAL" clId="{FAFA5DCD-F170-3448-962C-AF1468BF641D}" dt="2025-01-21T17:14:19.711" v="25645"/>
        <pc:sldMkLst>
          <pc:docMk/>
          <pc:sldMk cId="428986191" sldId="2147481102"/>
        </pc:sldMkLst>
        <pc:spChg chg="mod">
          <ac:chgData name="Shefali Oza" userId="b6d86925-c367-4057-9a73-a9633078c5cb" providerId="ADAL" clId="{FAFA5DCD-F170-3448-962C-AF1468BF641D}" dt="2025-01-20T20:54:24.787" v="12547"/>
          <ac:spMkLst>
            <pc:docMk/>
            <pc:sldMk cId="428986191" sldId="2147481102"/>
            <ac:spMk id="7" creationId="{A4E1DD24-9E62-B6C9-7D21-682C26443374}"/>
          </ac:spMkLst>
        </pc:spChg>
      </pc:sldChg>
      <pc:sldChg chg="addSp modSp mod modNotesTx">
        <pc:chgData name="Shefali Oza" userId="b6d86925-c367-4057-9a73-a9633078c5cb" providerId="ADAL" clId="{FAFA5DCD-F170-3448-962C-AF1468BF641D}" dt="2025-01-21T17:14:48.396" v="25649" actId="207"/>
        <pc:sldMkLst>
          <pc:docMk/>
          <pc:sldMk cId="755581595" sldId="2147481103"/>
        </pc:sldMkLst>
        <pc:spChg chg="mod">
          <ac:chgData name="Shefali Oza" userId="b6d86925-c367-4057-9a73-a9633078c5cb" providerId="ADAL" clId="{FAFA5DCD-F170-3448-962C-AF1468BF641D}" dt="2025-01-20T20:54:26.709" v="12548"/>
          <ac:spMkLst>
            <pc:docMk/>
            <pc:sldMk cId="755581595" sldId="2147481103"/>
            <ac:spMk id="7" creationId="{A4E1DD24-9E62-B6C9-7D21-682C26443374}"/>
          </ac:spMkLst>
        </pc:spChg>
      </pc:sldChg>
      <pc:sldChg chg="addSp modSp mod modNotesTx">
        <pc:chgData name="Shefali Oza" userId="b6d86925-c367-4057-9a73-a9633078c5cb" providerId="ADAL" clId="{FAFA5DCD-F170-3448-962C-AF1468BF641D}" dt="2025-01-21T17:20:16.629" v="26734" actId="207"/>
        <pc:sldMkLst>
          <pc:docMk/>
          <pc:sldMk cId="1794510017" sldId="2147481104"/>
        </pc:sldMkLst>
        <pc:spChg chg="mod">
          <ac:chgData name="Shefali Oza" userId="b6d86925-c367-4057-9a73-a9633078c5cb" providerId="ADAL" clId="{FAFA5DCD-F170-3448-962C-AF1468BF641D}" dt="2025-01-20T20:54:28.628" v="12549"/>
          <ac:spMkLst>
            <pc:docMk/>
            <pc:sldMk cId="1794510017" sldId="2147481104"/>
            <ac:spMk id="7" creationId="{A4E1DD24-9E62-B6C9-7D21-682C26443374}"/>
          </ac:spMkLst>
        </pc:spChg>
      </pc:sldChg>
      <pc:sldChg chg="addSp modSp modNotesTx">
        <pc:chgData name="Shefali Oza" userId="b6d86925-c367-4057-9a73-a9633078c5cb" providerId="ADAL" clId="{FAFA5DCD-F170-3448-962C-AF1468BF641D}" dt="2025-01-20T20:39:01.014" v="11094"/>
        <pc:sldMkLst>
          <pc:docMk/>
          <pc:sldMk cId="1935130632" sldId="2147481114"/>
        </pc:sldMkLst>
      </pc:sldChg>
      <pc:sldChg chg="addSp modSp mod modNotesTx">
        <pc:chgData name="Shefali Oza" userId="b6d86925-c367-4057-9a73-a9633078c5cb" providerId="ADAL" clId="{FAFA5DCD-F170-3448-962C-AF1468BF641D}" dt="2025-01-20T20:42:32.974" v="11474" actId="1076"/>
        <pc:sldMkLst>
          <pc:docMk/>
          <pc:sldMk cId="2777834603" sldId="2147481115"/>
        </pc:sldMkLst>
      </pc:sldChg>
      <pc:sldChg chg="addSp modSp mod modNotesTx">
        <pc:chgData name="Shefali Oza" userId="b6d86925-c367-4057-9a73-a9633078c5cb" providerId="ADAL" clId="{FAFA5DCD-F170-3448-962C-AF1468BF641D}" dt="2025-01-20T20:43:29.965" v="11531" actId="1076"/>
        <pc:sldMkLst>
          <pc:docMk/>
          <pc:sldMk cId="2740370190" sldId="2147481116"/>
        </pc:sldMkLst>
      </pc:sldChg>
      <pc:sldChg chg="addSp modSp modNotesTx">
        <pc:chgData name="Shefali Oza" userId="b6d86925-c367-4057-9a73-a9633078c5cb" providerId="ADAL" clId="{FAFA5DCD-F170-3448-962C-AF1468BF641D}" dt="2025-01-20T20:43:31.468" v="11532"/>
        <pc:sldMkLst>
          <pc:docMk/>
          <pc:sldMk cId="2033365070" sldId="2147481117"/>
        </pc:sldMkLst>
      </pc:sldChg>
      <pc:sldChg chg="addSp modSp modNotesTx">
        <pc:chgData name="Shefali Oza" userId="b6d86925-c367-4057-9a73-a9633078c5cb" providerId="ADAL" clId="{FAFA5DCD-F170-3448-962C-AF1468BF641D}" dt="2025-01-20T20:44:25.790" v="11640" actId="20577"/>
        <pc:sldMkLst>
          <pc:docMk/>
          <pc:sldMk cId="1760486604" sldId="2147481118"/>
        </pc:sldMkLst>
      </pc:sldChg>
      <pc:sldChg chg="addSp modSp">
        <pc:chgData name="Shefali Oza" userId="b6d86925-c367-4057-9a73-a9633078c5cb" providerId="ADAL" clId="{FAFA5DCD-F170-3448-962C-AF1468BF641D}" dt="2025-01-20T20:45:04.044" v="11641"/>
        <pc:sldMkLst>
          <pc:docMk/>
          <pc:sldMk cId="2763143106" sldId="2147481119"/>
        </pc:sldMkLst>
      </pc:sldChg>
      <pc:sldChg chg="addSp modSp modNotesTx">
        <pc:chgData name="Shefali Oza" userId="b6d86925-c367-4057-9a73-a9633078c5cb" providerId="ADAL" clId="{FAFA5DCD-F170-3448-962C-AF1468BF641D}" dt="2025-01-20T20:45:30.747" v="11770"/>
        <pc:sldMkLst>
          <pc:docMk/>
          <pc:sldMk cId="1219877394" sldId="2147481120"/>
        </pc:sldMkLst>
      </pc:sldChg>
      <pc:sldChg chg="addSp modSp">
        <pc:chgData name="Shefali Oza" userId="b6d86925-c367-4057-9a73-a9633078c5cb" providerId="ADAL" clId="{FAFA5DCD-F170-3448-962C-AF1468BF641D}" dt="2025-01-20T20:56:39.593" v="12560"/>
        <pc:sldMkLst>
          <pc:docMk/>
          <pc:sldMk cId="141875807" sldId="2147481121"/>
        </pc:sldMkLst>
      </pc:sldChg>
      <pc:sldChg chg="addSp modSp">
        <pc:chgData name="Shefali Oza" userId="b6d86925-c367-4057-9a73-a9633078c5cb" providerId="ADAL" clId="{FAFA5DCD-F170-3448-962C-AF1468BF641D}" dt="2025-01-20T20:56:44.303" v="12563"/>
        <pc:sldMkLst>
          <pc:docMk/>
          <pc:sldMk cId="2228880971" sldId="2147481122"/>
        </pc:sldMkLst>
      </pc:sldChg>
      <pc:sldChg chg="addSp modSp">
        <pc:chgData name="Shefali Oza" userId="b6d86925-c367-4057-9a73-a9633078c5cb" providerId="ADAL" clId="{FAFA5DCD-F170-3448-962C-AF1468BF641D}" dt="2025-01-20T20:57:30.508" v="12573"/>
        <pc:sldMkLst>
          <pc:docMk/>
          <pc:sldMk cId="1317018823" sldId="2147481124"/>
        </pc:sldMkLst>
      </pc:sldChg>
      <pc:sldChg chg="addSp modSp">
        <pc:chgData name="Shefali Oza" userId="b6d86925-c367-4057-9a73-a9633078c5cb" providerId="ADAL" clId="{FAFA5DCD-F170-3448-962C-AF1468BF641D}" dt="2025-01-20T20:56:50.400" v="12564"/>
        <pc:sldMkLst>
          <pc:docMk/>
          <pc:sldMk cId="4132231346" sldId="2147481125"/>
        </pc:sldMkLst>
      </pc:sldChg>
      <pc:sldChg chg="addSp modSp">
        <pc:chgData name="Shefali Oza" userId="b6d86925-c367-4057-9a73-a9633078c5cb" providerId="ADAL" clId="{FAFA5DCD-F170-3448-962C-AF1468BF641D}" dt="2025-01-20T20:57:28.624" v="12572"/>
        <pc:sldMkLst>
          <pc:docMk/>
          <pc:sldMk cId="3602216449" sldId="2147481126"/>
        </pc:sldMkLst>
      </pc:sldChg>
      <pc:sldChg chg="addSp modSp">
        <pc:chgData name="Shefali Oza" userId="b6d86925-c367-4057-9a73-a9633078c5cb" providerId="ADAL" clId="{FAFA5DCD-F170-3448-962C-AF1468BF641D}" dt="2025-01-20T20:57:08.174" v="12566"/>
        <pc:sldMkLst>
          <pc:docMk/>
          <pc:sldMk cId="2450310673" sldId="2147481127"/>
        </pc:sldMkLst>
      </pc:sldChg>
      <pc:sldChg chg="addSp modSp">
        <pc:chgData name="Shefali Oza" userId="b6d86925-c367-4057-9a73-a9633078c5cb" providerId="ADAL" clId="{FAFA5DCD-F170-3448-962C-AF1468BF641D}" dt="2025-01-20T20:57:01.885" v="12565"/>
        <pc:sldMkLst>
          <pc:docMk/>
          <pc:sldMk cId="1027152178" sldId="2147481128"/>
        </pc:sldMkLst>
      </pc:sldChg>
      <pc:sldChg chg="addSp modSp">
        <pc:chgData name="Shefali Oza" userId="b6d86925-c367-4057-9a73-a9633078c5cb" providerId="ADAL" clId="{FAFA5DCD-F170-3448-962C-AF1468BF641D}" dt="2025-01-20T20:57:13.274" v="12567"/>
        <pc:sldMkLst>
          <pc:docMk/>
          <pc:sldMk cId="3723154630" sldId="2147481129"/>
        </pc:sldMkLst>
      </pc:sldChg>
      <pc:sldChg chg="addSp modSp">
        <pc:chgData name="Shefali Oza" userId="b6d86925-c367-4057-9a73-a9633078c5cb" providerId="ADAL" clId="{FAFA5DCD-F170-3448-962C-AF1468BF641D}" dt="2025-01-20T20:57:13.989" v="12568"/>
        <pc:sldMkLst>
          <pc:docMk/>
          <pc:sldMk cId="2279079723" sldId="2147481130"/>
        </pc:sldMkLst>
      </pc:sldChg>
      <pc:sldChg chg="addSp modSp">
        <pc:chgData name="Shefali Oza" userId="b6d86925-c367-4057-9a73-a9633078c5cb" providerId="ADAL" clId="{FAFA5DCD-F170-3448-962C-AF1468BF641D}" dt="2025-01-20T20:57:15.531" v="12569"/>
        <pc:sldMkLst>
          <pc:docMk/>
          <pc:sldMk cId="1192941222" sldId="2147481131"/>
        </pc:sldMkLst>
      </pc:sldChg>
      <pc:sldChg chg="addSp modSp">
        <pc:chgData name="Shefali Oza" userId="b6d86925-c367-4057-9a73-a9633078c5cb" providerId="ADAL" clId="{FAFA5DCD-F170-3448-962C-AF1468BF641D}" dt="2025-01-20T20:57:16.727" v="12570"/>
        <pc:sldMkLst>
          <pc:docMk/>
          <pc:sldMk cId="1340157615" sldId="2147481132"/>
        </pc:sldMkLst>
      </pc:sldChg>
      <pc:sldChg chg="addSp modSp">
        <pc:chgData name="Shefali Oza" userId="b6d86925-c367-4057-9a73-a9633078c5cb" providerId="ADAL" clId="{FAFA5DCD-F170-3448-962C-AF1468BF641D}" dt="2025-01-20T20:57:26.909" v="12571"/>
        <pc:sldMkLst>
          <pc:docMk/>
          <pc:sldMk cId="1459979458" sldId="2147481133"/>
        </pc:sldMkLst>
      </pc:sldChg>
      <pc:sldChg chg="addSp modSp modNotesTx">
        <pc:chgData name="Shefali Oza" userId="b6d86925-c367-4057-9a73-a9633078c5cb" providerId="ADAL" clId="{FAFA5DCD-F170-3448-962C-AF1468BF641D}" dt="2025-01-21T20:53:32.263" v="41620"/>
        <pc:sldMkLst>
          <pc:docMk/>
          <pc:sldMk cId="1287638631" sldId="2147481206"/>
        </pc:sldMkLst>
      </pc:sldChg>
      <pc:sldChg chg="addSp modSp">
        <pc:chgData name="Shefali Oza" userId="b6d86925-c367-4057-9a73-a9633078c5cb" providerId="ADAL" clId="{FAFA5DCD-F170-3448-962C-AF1468BF641D}" dt="2025-01-20T20:58:49.808" v="12592"/>
        <pc:sldMkLst>
          <pc:docMk/>
          <pc:sldMk cId="1996331899" sldId="2147481253"/>
        </pc:sldMkLst>
      </pc:sldChg>
      <pc:sldChg chg="addSp modSp">
        <pc:chgData name="Shefali Oza" userId="b6d86925-c367-4057-9a73-a9633078c5cb" providerId="ADAL" clId="{FAFA5DCD-F170-3448-962C-AF1468BF641D}" dt="2025-01-20T20:58:50.338" v="12593"/>
        <pc:sldMkLst>
          <pc:docMk/>
          <pc:sldMk cId="4276931365" sldId="2147481254"/>
        </pc:sldMkLst>
      </pc:sldChg>
      <pc:sldChg chg="addSp modSp">
        <pc:chgData name="Shefali Oza" userId="b6d86925-c367-4057-9a73-a9633078c5cb" providerId="ADAL" clId="{FAFA5DCD-F170-3448-962C-AF1468BF641D}" dt="2025-01-20T20:58:51.533" v="12595"/>
        <pc:sldMkLst>
          <pc:docMk/>
          <pc:sldMk cId="2034561009" sldId="2147481255"/>
        </pc:sldMkLst>
      </pc:sldChg>
      <pc:sldChg chg="addSp modSp">
        <pc:chgData name="Shefali Oza" userId="b6d86925-c367-4057-9a73-a9633078c5cb" providerId="ADAL" clId="{FAFA5DCD-F170-3448-962C-AF1468BF641D}" dt="2025-01-20T20:58:52.772" v="12596"/>
        <pc:sldMkLst>
          <pc:docMk/>
          <pc:sldMk cId="3462643614" sldId="2147481256"/>
        </pc:sldMkLst>
      </pc:sldChg>
      <pc:sldChg chg="addSp modSp">
        <pc:chgData name="Shefali Oza" userId="b6d86925-c367-4057-9a73-a9633078c5cb" providerId="ADAL" clId="{FAFA5DCD-F170-3448-962C-AF1468BF641D}" dt="2025-01-20T20:58:54.051" v="12598"/>
        <pc:sldMkLst>
          <pc:docMk/>
          <pc:sldMk cId="776911511" sldId="2147481257"/>
        </pc:sldMkLst>
      </pc:sldChg>
      <pc:sldChg chg="addSp modSp modNotesTx">
        <pc:chgData name="Shefali Oza" userId="b6d86925-c367-4057-9a73-a9633078c5cb" providerId="ADAL" clId="{FAFA5DCD-F170-3448-962C-AF1468BF641D}" dt="2025-01-20T19:41:58.408" v="4491"/>
        <pc:sldMkLst>
          <pc:docMk/>
          <pc:sldMk cId="4093410001" sldId="2147481258"/>
        </pc:sldMkLst>
      </pc:sldChg>
      <pc:sldChg chg="addSp modSp del modNotesTx">
        <pc:chgData name="Shefali Oza" userId="b6d86925-c367-4057-9a73-a9633078c5cb" providerId="ADAL" clId="{FAFA5DCD-F170-3448-962C-AF1468BF641D}" dt="2025-01-20T19:48:19.678" v="5086" actId="2696"/>
        <pc:sldMkLst>
          <pc:docMk/>
          <pc:sldMk cId="1039701963" sldId="2147481259"/>
        </pc:sldMkLst>
      </pc:sldChg>
      <pc:sldChg chg="addSp modSp add modNotesTx">
        <pc:chgData name="Shefali Oza" userId="b6d86925-c367-4057-9a73-a9633078c5cb" providerId="ADAL" clId="{FAFA5DCD-F170-3448-962C-AF1468BF641D}" dt="2025-01-20T20:25:15.287" v="10241"/>
        <pc:sldMkLst>
          <pc:docMk/>
          <pc:sldMk cId="3828014345" sldId="2147481260"/>
        </pc:sldMkLst>
      </pc:sldChg>
      <pc:sldChg chg="addSp modSp add mod modNotesTx">
        <pc:chgData name="Shefali Oza" userId="b6d86925-c367-4057-9a73-a9633078c5cb" providerId="ADAL" clId="{FAFA5DCD-F170-3448-962C-AF1468BF641D}" dt="2025-01-21T02:47:00.482" v="14439" actId="20577"/>
        <pc:sldMkLst>
          <pc:docMk/>
          <pc:sldMk cId="1967748715" sldId="2147481261"/>
        </pc:sldMkLst>
      </pc:sldChg>
      <pc:sldChg chg="addSp modSp add mod modAnim modNotesTx">
        <pc:chgData name="Shefali Oza" userId="b6d86925-c367-4057-9a73-a9633078c5cb" providerId="ADAL" clId="{FAFA5DCD-F170-3448-962C-AF1468BF641D}" dt="2025-01-21T03:03:36.595" v="15978" actId="207"/>
        <pc:sldMkLst>
          <pc:docMk/>
          <pc:sldMk cId="754040135" sldId="2147481265"/>
        </pc:sldMkLst>
      </pc:sldChg>
      <pc:sldChg chg="add del">
        <pc:chgData name="Shefali Oza" userId="b6d86925-c367-4057-9a73-a9633078c5cb" providerId="ADAL" clId="{FAFA5DCD-F170-3448-962C-AF1468BF641D}" dt="2025-01-20T19:47:22.281" v="5012" actId="2696"/>
        <pc:sldMkLst>
          <pc:docMk/>
          <pc:sldMk cId="366649466" sldId="2147481266"/>
        </pc:sldMkLst>
      </pc:sldChg>
      <pc:sldChg chg="add del modNotesTx">
        <pc:chgData name="Shefali Oza" userId="b6d86925-c367-4057-9a73-a9633078c5cb" providerId="ADAL" clId="{FAFA5DCD-F170-3448-962C-AF1468BF641D}" dt="2025-01-20T20:35:45.387" v="10794" actId="2696"/>
        <pc:sldMkLst>
          <pc:docMk/>
          <pc:sldMk cId="1956912007" sldId="2147481266"/>
        </pc:sldMkLst>
      </pc:sldChg>
      <pc:sldChg chg="addSp modSp add mod modNotesTx">
        <pc:chgData name="Shefali Oza" userId="b6d86925-c367-4057-9a73-a9633078c5cb" providerId="ADAL" clId="{FAFA5DCD-F170-3448-962C-AF1468BF641D}" dt="2025-01-20T20:38:59.723" v="11093" actId="1076"/>
        <pc:sldMkLst>
          <pc:docMk/>
          <pc:sldMk cId="1422403012" sldId="2147481267"/>
        </pc:sldMkLst>
        <pc:spChg chg="mod">
          <ac:chgData name="Shefali Oza" userId="b6d86925-c367-4057-9a73-a9633078c5cb" providerId="ADAL" clId="{FAFA5DCD-F170-3448-962C-AF1468BF641D}" dt="2025-01-20T20:11:15.311" v="7636" actId="1076"/>
          <ac:spMkLst>
            <pc:docMk/>
            <pc:sldMk cId="1422403012" sldId="2147481267"/>
            <ac:spMk id="8" creationId="{FD3C751D-6B89-FE42-DB04-51EA385D4721}"/>
          </ac:spMkLst>
        </pc:spChg>
      </pc:sldChg>
      <pc:sldChg chg="add del">
        <pc:chgData name="Shefali Oza" userId="b6d86925-c367-4057-9a73-a9633078c5cb" providerId="ADAL" clId="{FAFA5DCD-F170-3448-962C-AF1468BF641D}" dt="2025-01-20T19:47:20.898" v="5011" actId="2696"/>
        <pc:sldMkLst>
          <pc:docMk/>
          <pc:sldMk cId="1532556604" sldId="2147481267"/>
        </pc:sldMkLst>
      </pc:sldChg>
      <pc:sldChg chg="addSp modSp add mod modNotesTx">
        <pc:chgData name="Shefali Oza" userId="b6d86925-c367-4057-9a73-a9633078c5cb" providerId="ADAL" clId="{FAFA5DCD-F170-3448-962C-AF1468BF641D}" dt="2025-01-20T20:33:01.282" v="10778" actId="1076"/>
        <pc:sldMkLst>
          <pc:docMk/>
          <pc:sldMk cId="316463321" sldId="2147481268"/>
        </pc:sldMkLst>
        <pc:spChg chg="mod">
          <ac:chgData name="Shefali Oza" userId="b6d86925-c367-4057-9a73-a9633078c5cb" providerId="ADAL" clId="{FAFA5DCD-F170-3448-962C-AF1468BF641D}" dt="2025-01-20T20:21:04.184" v="9287" actId="20577"/>
          <ac:spMkLst>
            <pc:docMk/>
            <pc:sldMk cId="316463321" sldId="2147481268"/>
            <ac:spMk id="3" creationId="{5D9F7BBF-5B60-2A24-B0BF-03B983F2F666}"/>
          </ac:spMkLst>
        </pc:spChg>
      </pc:sldChg>
      <pc:sldChg chg="add del">
        <pc:chgData name="Shefali Oza" userId="b6d86925-c367-4057-9a73-a9633078c5cb" providerId="ADAL" clId="{FAFA5DCD-F170-3448-962C-AF1468BF641D}" dt="2025-01-21T03:14:40.418" v="16416" actId="2696"/>
        <pc:sldMkLst>
          <pc:docMk/>
          <pc:sldMk cId="832446825" sldId="2147481380"/>
        </pc:sldMkLst>
      </pc:sldChg>
      <pc:sldChg chg="add del">
        <pc:chgData name="Shefali Oza" userId="b6d86925-c367-4057-9a73-a9633078c5cb" providerId="ADAL" clId="{FAFA5DCD-F170-3448-962C-AF1468BF641D}" dt="2025-01-21T03:14:40.859" v="16417" actId="2696"/>
        <pc:sldMkLst>
          <pc:docMk/>
          <pc:sldMk cId="2629528822" sldId="2147481381"/>
        </pc:sldMkLst>
      </pc:sldChg>
      <pc:sldChg chg="add del">
        <pc:chgData name="Shefali Oza" userId="b6d86925-c367-4057-9a73-a9633078c5cb" providerId="ADAL" clId="{FAFA5DCD-F170-3448-962C-AF1468BF641D}" dt="2025-01-21T03:14:41.725" v="16418" actId="2696"/>
        <pc:sldMkLst>
          <pc:docMk/>
          <pc:sldMk cId="756594794" sldId="2147481382"/>
        </pc:sldMkLst>
      </pc:sldChg>
      <pc:sldChg chg="addSp modSp add ord modNotesTx">
        <pc:chgData name="Shefali Oza" userId="b6d86925-c367-4057-9a73-a9633078c5cb" providerId="ADAL" clId="{FAFA5DCD-F170-3448-962C-AF1468BF641D}" dt="2025-01-21T19:31:05.225" v="34273"/>
        <pc:sldMkLst>
          <pc:docMk/>
          <pc:sldMk cId="1222485294" sldId="2147481388"/>
        </pc:sldMkLst>
      </pc:sldChg>
      <pc:sldChg chg="modSp del mod modShow">
        <pc:chgData name="Shefali Oza" userId="b6d86925-c367-4057-9a73-a9633078c5cb" providerId="ADAL" clId="{FAFA5DCD-F170-3448-962C-AF1468BF641D}" dt="2025-01-24T21:56:05.460" v="42607" actId="2696"/>
        <pc:sldMkLst>
          <pc:docMk/>
          <pc:sldMk cId="1563029437" sldId="2147481389"/>
        </pc:sldMkLst>
      </pc:sldChg>
      <pc:sldChg chg="add del">
        <pc:chgData name="Shefali Oza" userId="b6d86925-c367-4057-9a73-a9633078c5cb" providerId="ADAL" clId="{FAFA5DCD-F170-3448-962C-AF1468BF641D}" dt="2025-01-21T03:14:39.538" v="16415" actId="2696"/>
        <pc:sldMkLst>
          <pc:docMk/>
          <pc:sldMk cId="2153527273" sldId="2147481389"/>
        </pc:sldMkLst>
      </pc:sldChg>
      <pc:sldChg chg="del mod modShow modNotesTx">
        <pc:chgData name="Shefali Oza" userId="b6d86925-c367-4057-9a73-a9633078c5cb" providerId="ADAL" clId="{FAFA5DCD-F170-3448-962C-AF1468BF641D}" dt="2025-01-24T21:56:06.020" v="42608" actId="2696"/>
        <pc:sldMkLst>
          <pc:docMk/>
          <pc:sldMk cId="798578851" sldId="2147481391"/>
        </pc:sldMkLst>
      </pc:sldChg>
      <pc:sldChg chg="del">
        <pc:chgData name="Shefali Oza" userId="b6d86925-c367-4057-9a73-a9633078c5cb" providerId="ADAL" clId="{FAFA5DCD-F170-3448-962C-AF1468BF641D}" dt="2025-01-24T21:56:32.267" v="42609" actId="2696"/>
        <pc:sldMkLst>
          <pc:docMk/>
          <pc:sldMk cId="4160084536" sldId="2147481392"/>
        </pc:sldMkLst>
      </pc:sldChg>
      <pc:sldChg chg="modSp add mod">
        <pc:chgData name="Shefali Oza" userId="b6d86925-c367-4057-9a73-a9633078c5cb" providerId="ADAL" clId="{FAFA5DCD-F170-3448-962C-AF1468BF641D}" dt="2025-01-24T21:11:17.821" v="41688" actId="14100"/>
        <pc:sldMkLst>
          <pc:docMk/>
          <pc:sldMk cId="1454040348" sldId="2147481397"/>
        </pc:sldMkLst>
        <pc:spChg chg="mod">
          <ac:chgData name="Shefali Oza" userId="b6d86925-c367-4057-9a73-a9633078c5cb" providerId="ADAL" clId="{FAFA5DCD-F170-3448-962C-AF1468BF641D}" dt="2025-01-24T21:10:34.119" v="41677" actId="255"/>
          <ac:spMkLst>
            <pc:docMk/>
            <pc:sldMk cId="1454040348" sldId="2147481397"/>
            <ac:spMk id="297" creationId="{417A351D-A9E8-AB70-E593-D8AF5C299F07}"/>
          </ac:spMkLst>
        </pc:spChg>
        <pc:spChg chg="mod">
          <ac:chgData name="Shefali Oza" userId="b6d86925-c367-4057-9a73-a9633078c5cb" providerId="ADAL" clId="{FAFA5DCD-F170-3448-962C-AF1468BF641D}" dt="2025-01-24T21:10:37.110" v="41678" actId="255"/>
          <ac:spMkLst>
            <pc:docMk/>
            <pc:sldMk cId="1454040348" sldId="2147481397"/>
            <ac:spMk id="304" creationId="{CAAC8353-6472-3ADC-AF5E-155720455355}"/>
          </ac:spMkLst>
        </pc:spChg>
        <pc:spChg chg="mod">
          <ac:chgData name="Shefali Oza" userId="b6d86925-c367-4057-9a73-a9633078c5cb" providerId="ADAL" clId="{FAFA5DCD-F170-3448-962C-AF1468BF641D}" dt="2025-01-24T21:10:40.282" v="41679" actId="255"/>
          <ac:spMkLst>
            <pc:docMk/>
            <pc:sldMk cId="1454040348" sldId="2147481397"/>
            <ac:spMk id="307" creationId="{54A6CA38-7153-A4FC-2AC1-F5A9EB7A459A}"/>
          </ac:spMkLst>
        </pc:spChg>
        <pc:spChg chg="mod">
          <ac:chgData name="Shefali Oza" userId="b6d86925-c367-4057-9a73-a9633078c5cb" providerId="ADAL" clId="{FAFA5DCD-F170-3448-962C-AF1468BF641D}" dt="2025-01-24T21:10:43.855" v="41680" actId="255"/>
          <ac:spMkLst>
            <pc:docMk/>
            <pc:sldMk cId="1454040348" sldId="2147481397"/>
            <ac:spMk id="310" creationId="{BC5C7683-37D9-30AF-F155-AD06D35E6DC7}"/>
          </ac:spMkLst>
        </pc:spChg>
        <pc:spChg chg="mod">
          <ac:chgData name="Shefali Oza" userId="b6d86925-c367-4057-9a73-a9633078c5cb" providerId="ADAL" clId="{FAFA5DCD-F170-3448-962C-AF1468BF641D}" dt="2025-01-24T21:11:17.821" v="41688" actId="14100"/>
          <ac:spMkLst>
            <pc:docMk/>
            <pc:sldMk cId="1454040348" sldId="2147481397"/>
            <ac:spMk id="313" creationId="{2ECCAA95-27E0-0356-405F-69A9265EF907}"/>
          </ac:spMkLst>
        </pc:spChg>
      </pc:sldChg>
      <pc:sldChg chg="addSp delSp modSp add del mod">
        <pc:chgData name="Shefali Oza" userId="b6d86925-c367-4057-9a73-a9633078c5cb" providerId="ADAL" clId="{FAFA5DCD-F170-3448-962C-AF1468BF641D}" dt="2025-01-24T22:21:17.602" v="42925" actId="2696"/>
        <pc:sldMkLst>
          <pc:docMk/>
          <pc:sldMk cId="3507293933" sldId="2147481398"/>
        </pc:sldMkLst>
      </pc:sldChg>
      <pc:sldChg chg="modSp add del mod">
        <pc:chgData name="Shefali Oza" userId="b6d86925-c367-4057-9a73-a9633078c5cb" providerId="ADAL" clId="{FAFA5DCD-F170-3448-962C-AF1468BF641D}" dt="2025-01-24T22:21:17.010" v="42924" actId="2696"/>
        <pc:sldMkLst>
          <pc:docMk/>
          <pc:sldMk cId="2516276399" sldId="2147481399"/>
        </pc:sldMkLst>
      </pc:sldChg>
      <pc:sldChg chg="add del">
        <pc:chgData name="Shefali Oza" userId="b6d86925-c367-4057-9a73-a9633078c5cb" providerId="ADAL" clId="{FAFA5DCD-F170-3448-962C-AF1468BF641D}" dt="2025-01-24T22:21:19.163" v="42927" actId="2696"/>
        <pc:sldMkLst>
          <pc:docMk/>
          <pc:sldMk cId="1376944594" sldId="2147481400"/>
        </pc:sldMkLst>
      </pc:sldChg>
      <pc:sldChg chg="add del">
        <pc:chgData name="Shefali Oza" userId="b6d86925-c367-4057-9a73-a9633078c5cb" providerId="ADAL" clId="{FAFA5DCD-F170-3448-962C-AF1468BF641D}" dt="2025-01-24T22:21:18.241" v="42926" actId="2696"/>
        <pc:sldMkLst>
          <pc:docMk/>
          <pc:sldMk cId="2101744550" sldId="2147481401"/>
        </pc:sldMkLst>
      </pc:sldChg>
      <pc:sldChg chg="addSp delSp modSp add mod">
        <pc:chgData name="Shefali Oza" userId="b6d86925-c367-4057-9a73-a9633078c5cb" providerId="ADAL" clId="{FAFA5DCD-F170-3448-962C-AF1468BF641D}" dt="2025-01-24T21:56:34.529" v="42610" actId="478"/>
        <pc:sldMkLst>
          <pc:docMk/>
          <pc:sldMk cId="1900151528" sldId="2147481402"/>
        </pc:sldMkLst>
        <pc:spChg chg="mod">
          <ac:chgData name="Shefali Oza" userId="b6d86925-c367-4057-9a73-a9633078c5cb" providerId="ADAL" clId="{FAFA5DCD-F170-3448-962C-AF1468BF641D}" dt="2025-01-24T21:27:29.172" v="42191" actId="20577"/>
          <ac:spMkLst>
            <pc:docMk/>
            <pc:sldMk cId="1900151528" sldId="2147481402"/>
            <ac:spMk id="25" creationId="{A7871C3A-693C-DDD6-9937-F7461BEC98B3}"/>
          </ac:spMkLst>
        </pc:spChg>
        <pc:spChg chg="mod">
          <ac:chgData name="Shefali Oza" userId="b6d86925-c367-4057-9a73-a9633078c5cb" providerId="ADAL" clId="{FAFA5DCD-F170-3448-962C-AF1468BF641D}" dt="2025-01-24T21:27:27.129" v="42183" actId="20577"/>
          <ac:spMkLst>
            <pc:docMk/>
            <pc:sldMk cId="1900151528" sldId="2147481402"/>
            <ac:spMk id="65" creationId="{CBEE7825-475C-3AA3-0CAB-70F1E98031E5}"/>
          </ac:spMkLst>
        </pc:spChg>
      </pc:sldChg>
      <pc:sldChg chg="addSp delSp modSp add mod modNotesTx">
        <pc:chgData name="Shefali Oza" userId="b6d86925-c367-4057-9a73-a9633078c5cb" providerId="ADAL" clId="{FAFA5DCD-F170-3448-962C-AF1468BF641D}" dt="2025-01-24T22:17:13.066" v="42908"/>
        <pc:sldMkLst>
          <pc:docMk/>
          <pc:sldMk cId="3675091316" sldId="2147481403"/>
        </pc:sldMkLst>
        <pc:spChg chg="mod">
          <ac:chgData name="Shefali Oza" userId="b6d86925-c367-4057-9a73-a9633078c5cb" providerId="ADAL" clId="{FAFA5DCD-F170-3448-962C-AF1468BF641D}" dt="2025-01-24T21:52:21.492" v="42548" actId="255"/>
          <ac:spMkLst>
            <pc:docMk/>
            <pc:sldMk cId="3675091316" sldId="2147481403"/>
            <ac:spMk id="5" creationId="{CD456DC0-6D5B-81B9-B773-0C7DB77BA9ED}"/>
          </ac:spMkLst>
        </pc:spChg>
      </pc:sldChg>
      <pc:sldChg chg="modSp add mod">
        <pc:chgData name="Shefali Oza" userId="b6d86925-c367-4057-9a73-a9633078c5cb" providerId="ADAL" clId="{FAFA5DCD-F170-3448-962C-AF1468BF641D}" dt="2025-01-24T21:54:21.725" v="42602" actId="20577"/>
        <pc:sldMkLst>
          <pc:docMk/>
          <pc:sldMk cId="1781040607" sldId="2147481404"/>
        </pc:sldMkLst>
        <pc:spChg chg="mod">
          <ac:chgData name="Shefali Oza" userId="b6d86925-c367-4057-9a73-a9633078c5cb" providerId="ADAL" clId="{FAFA5DCD-F170-3448-962C-AF1468BF641D}" dt="2025-01-24T21:54:21.725" v="42602" actId="20577"/>
          <ac:spMkLst>
            <pc:docMk/>
            <pc:sldMk cId="1781040607" sldId="2147481404"/>
            <ac:spMk id="7" creationId="{2BFC1376-A21A-258D-BA53-38E1158143C5}"/>
          </ac:spMkLst>
        </pc:spChg>
      </pc:sldChg>
      <pc:sldChg chg="modSp mod">
        <pc:chgData name="Shefali Oza" userId="b6d86925-c367-4057-9a73-a9633078c5cb" providerId="ADAL" clId="{FAFA5DCD-F170-3448-962C-AF1468BF641D}" dt="2025-01-25T01:21:20.339" v="42946" actId="20577"/>
        <pc:sldMkLst>
          <pc:docMk/>
          <pc:sldMk cId="325933951" sldId="2147481406"/>
        </pc:sldMkLst>
        <pc:spChg chg="mod">
          <ac:chgData name="Shefali Oza" userId="b6d86925-c367-4057-9a73-a9633078c5cb" providerId="ADAL" clId="{FAFA5DCD-F170-3448-962C-AF1468BF641D}" dt="2025-01-25T01:21:07.153" v="42934" actId="20577"/>
          <ac:spMkLst>
            <pc:docMk/>
            <pc:sldMk cId="325933951" sldId="2147481406"/>
            <ac:spMk id="5" creationId="{47859E13-F918-34C1-9537-B4D851793BDF}"/>
          </ac:spMkLst>
        </pc:spChg>
        <pc:spChg chg="mod">
          <ac:chgData name="Shefali Oza" userId="b6d86925-c367-4057-9a73-a9633078c5cb" providerId="ADAL" clId="{FAFA5DCD-F170-3448-962C-AF1468BF641D}" dt="2025-01-25T01:21:20.339" v="42946" actId="20577"/>
          <ac:spMkLst>
            <pc:docMk/>
            <pc:sldMk cId="325933951" sldId="2147481406"/>
            <ac:spMk id="30" creationId="{719977FF-C06A-58A4-390F-A240FFC2AD04}"/>
          </ac:spMkLst>
        </pc:spChg>
      </pc:sldChg>
      <pc:sldChg chg="add del">
        <pc:chgData name="Shefali Oza" userId="b6d86925-c367-4057-9a73-a9633078c5cb" providerId="ADAL" clId="{FAFA5DCD-F170-3448-962C-AF1468BF641D}" dt="2025-01-21T03:18:04.774" v="16949" actId="2696"/>
        <pc:sldMkLst>
          <pc:docMk/>
          <pc:sldMk cId="1479216547" sldId="2147481407"/>
        </pc:sldMkLst>
      </pc:sldChg>
    </pc:docChg>
  </pc:docChgLst>
  <pc:docChgLst>
    <pc:chgData name="Mohammed Lamorde" userId="S::mlamorde@rtsl.org::811aea39-42ce-484b-8de4-43838b3df523" providerId="AD" clId="Web-{DB841B1D-15C3-F3A8-9FAF-10B4ED88D954}"/>
    <pc:docChg chg="mod modSld sldOrd">
      <pc:chgData name="Mohammed Lamorde" userId="S::mlamorde@rtsl.org::811aea39-42ce-484b-8de4-43838b3df523" providerId="AD" clId="Web-{DB841B1D-15C3-F3A8-9FAF-10B4ED88D954}" dt="2025-02-13T11:29:44.174" v="2"/>
      <pc:docMkLst>
        <pc:docMk/>
      </pc:docMkLst>
      <pc:sldChg chg="modSp">
        <pc:chgData name="Mohammed Lamorde" userId="S::mlamorde@rtsl.org::811aea39-42ce-484b-8de4-43838b3df523" providerId="AD" clId="Web-{DB841B1D-15C3-F3A8-9FAF-10B4ED88D954}" dt="2025-02-13T11:11:18.661" v="0" actId="20577"/>
        <pc:sldMkLst>
          <pc:docMk/>
          <pc:sldMk cId="624685678" sldId="2147480565"/>
        </pc:sldMkLst>
        <pc:spChg chg="mod">
          <ac:chgData name="Mohammed Lamorde" userId="S::mlamorde@rtsl.org::811aea39-42ce-484b-8de4-43838b3df523" providerId="AD" clId="Web-{DB841B1D-15C3-F3A8-9FAF-10B4ED88D954}" dt="2025-02-13T11:11:18.661" v="0" actId="20577"/>
          <ac:spMkLst>
            <pc:docMk/>
            <pc:sldMk cId="624685678" sldId="2147480565"/>
            <ac:spMk id="8" creationId="{7DA2BD3E-B850-7609-1EB8-1A42E34F48A5}"/>
          </ac:spMkLst>
        </pc:spChg>
      </pc:sldChg>
      <pc:sldChg chg="ord">
        <pc:chgData name="Mohammed Lamorde" userId="S::mlamorde@rtsl.org::811aea39-42ce-484b-8de4-43838b3df523" providerId="AD" clId="Web-{DB841B1D-15C3-F3A8-9FAF-10B4ED88D954}" dt="2025-02-13T11:29:44.174" v="2"/>
        <pc:sldMkLst>
          <pc:docMk/>
          <pc:sldMk cId="1921951158" sldId="2147481458"/>
        </pc:sldMkLst>
      </pc:sldChg>
    </pc:docChg>
  </pc:docChgLst>
  <pc:docChgLst>
    <pc:chgData name="Marie Deveaux" userId="S::mdeveaux@rtsl.org::9fc0be8f-9df8-4ccb-8fb2-ba99b4811463" providerId="AD" clId="Web-{BA9CC424-AEEC-60CC-7803-F7B2665243E6}"/>
    <pc:docChg chg="modSld">
      <pc:chgData name="Marie Deveaux" userId="S::mdeveaux@rtsl.org::9fc0be8f-9df8-4ccb-8fb2-ba99b4811463" providerId="AD" clId="Web-{BA9CC424-AEEC-60CC-7803-F7B2665243E6}" dt="2025-01-23T18:33:44.562" v="229" actId="1076"/>
      <pc:docMkLst>
        <pc:docMk/>
      </pc:docMkLst>
      <pc:sldChg chg="modSp">
        <pc:chgData name="Marie Deveaux" userId="S::mdeveaux@rtsl.org::9fc0be8f-9df8-4ccb-8fb2-ba99b4811463" providerId="AD" clId="Web-{BA9CC424-AEEC-60CC-7803-F7B2665243E6}" dt="2025-01-23T18:33:17.014" v="224"/>
        <pc:sldMkLst>
          <pc:docMk/>
          <pc:sldMk cId="776911511" sldId="2147481257"/>
        </pc:sldMkLst>
        <pc:graphicFrameChg chg="mod modGraphic">
          <ac:chgData name="Marie Deveaux" userId="S::mdeveaux@rtsl.org::9fc0be8f-9df8-4ccb-8fb2-ba99b4811463" providerId="AD" clId="Web-{BA9CC424-AEEC-60CC-7803-F7B2665243E6}" dt="2025-01-23T18:33:17.014" v="224"/>
          <ac:graphicFrameMkLst>
            <pc:docMk/>
            <pc:sldMk cId="776911511" sldId="2147481257"/>
            <ac:graphicFrameMk id="8" creationId="{C3075820-C373-D0E1-6B7A-5931853B05A0}"/>
          </ac:graphicFrameMkLst>
        </pc:graphicFrameChg>
        <pc:picChg chg="mod">
          <ac:chgData name="Marie Deveaux" userId="S::mdeveaux@rtsl.org::9fc0be8f-9df8-4ccb-8fb2-ba99b4811463" providerId="AD" clId="Web-{BA9CC424-AEEC-60CC-7803-F7B2665243E6}" dt="2025-01-23T18:31:50.823" v="116"/>
          <ac:picMkLst>
            <pc:docMk/>
            <pc:sldMk cId="776911511" sldId="2147481257"/>
            <ac:picMk id="5" creationId="{9B97917E-6212-F1E6-1ABC-7139E03C0B2D}"/>
          </ac:picMkLst>
        </pc:picChg>
        <pc:picChg chg="mod">
          <ac:chgData name="Marie Deveaux" userId="S::mdeveaux@rtsl.org::9fc0be8f-9df8-4ccb-8fb2-ba99b4811463" providerId="AD" clId="Web-{BA9CC424-AEEC-60CC-7803-F7B2665243E6}" dt="2025-01-23T18:31:54.823" v="117"/>
          <ac:picMkLst>
            <pc:docMk/>
            <pc:sldMk cId="776911511" sldId="2147481257"/>
            <ac:picMk id="6" creationId="{DAEAFC21-28A8-40FA-5BFF-F235C959A4F5}"/>
          </ac:picMkLst>
        </pc:picChg>
        <pc:picChg chg="mod">
          <ac:chgData name="Marie Deveaux" userId="S::mdeveaux@rtsl.org::9fc0be8f-9df8-4ccb-8fb2-ba99b4811463" providerId="AD" clId="Web-{BA9CC424-AEEC-60CC-7803-F7B2665243E6}" dt="2025-01-23T18:31:57.854" v="118"/>
          <ac:picMkLst>
            <pc:docMk/>
            <pc:sldMk cId="776911511" sldId="2147481257"/>
            <ac:picMk id="7" creationId="{5DC47202-7701-533C-16F7-347C4D728365}"/>
          </ac:picMkLst>
        </pc:picChg>
      </pc:sldChg>
      <pc:sldChg chg="modSp">
        <pc:chgData name="Marie Deveaux" userId="S::mdeveaux@rtsl.org::9fc0be8f-9df8-4ccb-8fb2-ba99b4811463" providerId="AD" clId="Web-{BA9CC424-AEEC-60CC-7803-F7B2665243E6}" dt="2025-01-23T18:19:28.118" v="6" actId="20577"/>
        <pc:sldMkLst>
          <pc:docMk/>
          <pc:sldMk cId="3150801543" sldId="2147481394"/>
        </pc:sldMkLst>
        <pc:spChg chg="mod">
          <ac:chgData name="Marie Deveaux" userId="S::mdeveaux@rtsl.org::9fc0be8f-9df8-4ccb-8fb2-ba99b4811463" providerId="AD" clId="Web-{BA9CC424-AEEC-60CC-7803-F7B2665243E6}" dt="2025-01-23T18:19:28.118" v="6" actId="20577"/>
          <ac:spMkLst>
            <pc:docMk/>
            <pc:sldMk cId="3150801543" sldId="2147481394"/>
            <ac:spMk id="22" creationId="{304A8A04-A5A7-1FF6-B2C7-FBD594F03A27}"/>
          </ac:spMkLst>
        </pc:spChg>
      </pc:sldChg>
      <pc:sldChg chg="modSp">
        <pc:chgData name="Marie Deveaux" userId="S::mdeveaux@rtsl.org::9fc0be8f-9df8-4ccb-8fb2-ba99b4811463" providerId="AD" clId="Web-{BA9CC424-AEEC-60CC-7803-F7B2665243E6}" dt="2025-01-23T18:33:44.562" v="229" actId="1076"/>
        <pc:sldMkLst>
          <pc:docMk/>
          <pc:sldMk cId="1508906242" sldId="2147481395"/>
        </pc:sldMkLst>
        <pc:spChg chg="mod">
          <ac:chgData name="Marie Deveaux" userId="S::mdeveaux@rtsl.org::9fc0be8f-9df8-4ccb-8fb2-ba99b4811463" providerId="AD" clId="Web-{BA9CC424-AEEC-60CC-7803-F7B2665243E6}" dt="2025-01-23T18:33:36.390" v="225" actId="1076"/>
          <ac:spMkLst>
            <pc:docMk/>
            <pc:sldMk cId="1508906242" sldId="2147481395"/>
            <ac:spMk id="12" creationId="{8B9B6030-E1E1-E1A1-646E-9DC484CC2701}"/>
          </ac:spMkLst>
        </pc:spChg>
        <pc:grpChg chg="mod">
          <ac:chgData name="Marie Deveaux" userId="S::mdeveaux@rtsl.org::9fc0be8f-9df8-4ccb-8fb2-ba99b4811463" providerId="AD" clId="Web-{BA9CC424-AEEC-60CC-7803-F7B2665243E6}" dt="2025-01-23T18:33:44.547" v="226" actId="1076"/>
          <ac:grpSpMkLst>
            <pc:docMk/>
            <pc:sldMk cId="1508906242" sldId="2147481395"/>
            <ac:grpSpMk id="43" creationId="{735D602A-A2D7-7864-98FA-5F0A79B7C990}"/>
          </ac:grpSpMkLst>
        </pc:grpChg>
        <pc:picChg chg="mod">
          <ac:chgData name="Marie Deveaux" userId="S::mdeveaux@rtsl.org::9fc0be8f-9df8-4ccb-8fb2-ba99b4811463" providerId="AD" clId="Web-{BA9CC424-AEEC-60CC-7803-F7B2665243E6}" dt="2025-01-23T18:33:44.547" v="227" actId="1076"/>
          <ac:picMkLst>
            <pc:docMk/>
            <pc:sldMk cId="1508906242" sldId="2147481395"/>
            <ac:picMk id="3" creationId="{66831A32-3ED6-865C-4E54-911B2AE90B46}"/>
          </ac:picMkLst>
        </pc:picChg>
        <pc:picChg chg="mod">
          <ac:chgData name="Marie Deveaux" userId="S::mdeveaux@rtsl.org::9fc0be8f-9df8-4ccb-8fb2-ba99b4811463" providerId="AD" clId="Web-{BA9CC424-AEEC-60CC-7803-F7B2665243E6}" dt="2025-01-23T18:33:44.547" v="228" actId="1076"/>
          <ac:picMkLst>
            <pc:docMk/>
            <pc:sldMk cId="1508906242" sldId="2147481395"/>
            <ac:picMk id="5" creationId="{D2C20C64-A491-8880-6BBA-2E224235971E}"/>
          </ac:picMkLst>
        </pc:picChg>
        <pc:picChg chg="mod">
          <ac:chgData name="Marie Deveaux" userId="S::mdeveaux@rtsl.org::9fc0be8f-9df8-4ccb-8fb2-ba99b4811463" providerId="AD" clId="Web-{BA9CC424-AEEC-60CC-7803-F7B2665243E6}" dt="2025-01-23T18:33:44.562" v="229" actId="1076"/>
          <ac:picMkLst>
            <pc:docMk/>
            <pc:sldMk cId="1508906242" sldId="2147481395"/>
            <ac:picMk id="8" creationId="{8490259B-D6AB-3935-9CC0-CF91243D30A8}"/>
          </ac:picMkLst>
        </pc:picChg>
      </pc:sldChg>
      <pc:sldChg chg="addSp delSp modSp">
        <pc:chgData name="Marie Deveaux" userId="S::mdeveaux@rtsl.org::9fc0be8f-9df8-4ccb-8fb2-ba99b4811463" providerId="AD" clId="Web-{BA9CC424-AEEC-60CC-7803-F7B2665243E6}" dt="2025-01-23T18:29:17.160" v="115"/>
        <pc:sldMkLst>
          <pc:docMk/>
          <pc:sldMk cId="2877605693" sldId="2147481396"/>
        </pc:sldMkLst>
      </pc:sldChg>
    </pc:docChg>
  </pc:docChgLst>
  <pc:docChgLst>
    <pc:chgData name="Shefali Oza" userId="S::soza@rtsl.org::b6d86925-c367-4057-9a73-a9633078c5cb" providerId="AD" clId="Web-{FE57F369-41FA-76AE-3EF6-2182F7381F8A}"/>
    <pc:docChg chg="modSld">
      <pc:chgData name="Shefali Oza" userId="S::soza@rtsl.org::b6d86925-c367-4057-9a73-a9633078c5cb" providerId="AD" clId="Web-{FE57F369-41FA-76AE-3EF6-2182F7381F8A}" dt="2024-08-19T01:18:15.818" v="4" actId="20577"/>
      <pc:docMkLst>
        <pc:docMk/>
      </pc:docMkLst>
      <pc:sldChg chg="modSp">
        <pc:chgData name="Shefali Oza" userId="S::soza@rtsl.org::b6d86925-c367-4057-9a73-a9633078c5cb" providerId="AD" clId="Web-{FE57F369-41FA-76AE-3EF6-2182F7381F8A}" dt="2024-08-19T01:18:15.818" v="4" actId="20577"/>
        <pc:sldMkLst>
          <pc:docMk/>
          <pc:sldMk cId="733659970" sldId="918"/>
        </pc:sldMkLst>
      </pc:sldChg>
    </pc:docChg>
  </pc:docChgLst>
  <pc:docChgLst>
    <pc:chgData name="Marie Deveaux" userId="S::mdeveaux@rtsl.org::9fc0be8f-9df8-4ccb-8fb2-ba99b4811463" providerId="AD" clId="Web-{4B12814B-F7DC-2A3F-D6D6-8861C5103575}"/>
    <pc:docChg chg="addSld delSld modSld modSection">
      <pc:chgData name="Marie Deveaux" userId="S::mdeveaux@rtsl.org::9fc0be8f-9df8-4ccb-8fb2-ba99b4811463" providerId="AD" clId="Web-{4B12814B-F7DC-2A3F-D6D6-8861C5103575}" dt="2025-01-23T16:57:52.617" v="2332"/>
      <pc:docMkLst>
        <pc:docMk/>
      </pc:docMkLst>
      <pc:sldChg chg="delSp modSp">
        <pc:chgData name="Marie Deveaux" userId="S::mdeveaux@rtsl.org::9fc0be8f-9df8-4ccb-8fb2-ba99b4811463" providerId="AD" clId="Web-{4B12814B-F7DC-2A3F-D6D6-8861C5103575}" dt="2025-01-23T14:55:12.213" v="1659" actId="1076"/>
        <pc:sldMkLst>
          <pc:docMk/>
          <pc:sldMk cId="3381282696" sldId="390"/>
        </pc:sldMkLst>
        <pc:picChg chg="mod">
          <ac:chgData name="Marie Deveaux" userId="S::mdeveaux@rtsl.org::9fc0be8f-9df8-4ccb-8fb2-ba99b4811463" providerId="AD" clId="Web-{4B12814B-F7DC-2A3F-D6D6-8861C5103575}" dt="2025-01-23T14:55:12.213" v="1659" actId="1076"/>
          <ac:picMkLst>
            <pc:docMk/>
            <pc:sldMk cId="3381282696" sldId="390"/>
            <ac:picMk id="7" creationId="{457F7353-14F5-A7E3-4D58-034580EE9449}"/>
          </ac:picMkLst>
        </pc:picChg>
      </pc:sldChg>
      <pc:sldChg chg="delSp modNotes">
        <pc:chgData name="Marie Deveaux" userId="S::mdeveaux@rtsl.org::9fc0be8f-9df8-4ccb-8fb2-ba99b4811463" providerId="AD" clId="Web-{4B12814B-F7DC-2A3F-D6D6-8861C5103575}" dt="2025-01-23T14:40:20.426" v="1632"/>
        <pc:sldMkLst>
          <pc:docMk/>
          <pc:sldMk cId="4229499426" sldId="2145705809"/>
        </pc:sldMkLst>
      </pc:sldChg>
      <pc:sldChg chg="delSp modSp modNotes">
        <pc:chgData name="Marie Deveaux" userId="S::mdeveaux@rtsl.org::9fc0be8f-9df8-4ccb-8fb2-ba99b4811463" providerId="AD" clId="Web-{4B12814B-F7DC-2A3F-D6D6-8861C5103575}" dt="2025-01-22T20:06:44.695" v="58"/>
        <pc:sldMkLst>
          <pc:docMk/>
          <pc:sldMk cId="566914440" sldId="2145705813"/>
        </pc:sldMkLst>
        <pc:picChg chg="mod">
          <ac:chgData name="Marie Deveaux" userId="S::mdeveaux@rtsl.org::9fc0be8f-9df8-4ccb-8fb2-ba99b4811463" providerId="AD" clId="Web-{4B12814B-F7DC-2A3F-D6D6-8861C5103575}" dt="2025-01-22T20:04:20.394" v="45" actId="1076"/>
          <ac:picMkLst>
            <pc:docMk/>
            <pc:sldMk cId="566914440" sldId="2145705813"/>
            <ac:picMk id="7" creationId="{1EC3A33D-36E3-AAC1-9FBA-762610664B08}"/>
          </ac:picMkLst>
        </pc:picChg>
      </pc:sldChg>
      <pc:sldChg chg="delSp">
        <pc:chgData name="Marie Deveaux" userId="S::mdeveaux@rtsl.org::9fc0be8f-9df8-4ccb-8fb2-ba99b4811463" providerId="AD" clId="Web-{4B12814B-F7DC-2A3F-D6D6-8861C5103575}" dt="2025-01-22T20:24:02.066" v="64"/>
        <pc:sldMkLst>
          <pc:docMk/>
          <pc:sldMk cId="3508003491" sldId="2145705817"/>
        </pc:sldMkLst>
      </pc:sldChg>
      <pc:sldChg chg="delSp">
        <pc:chgData name="Marie Deveaux" userId="S::mdeveaux@rtsl.org::9fc0be8f-9df8-4ccb-8fb2-ba99b4811463" providerId="AD" clId="Web-{4B12814B-F7DC-2A3F-D6D6-8861C5103575}" dt="2025-01-23T15:35:16.662" v="1915"/>
        <pc:sldMkLst>
          <pc:docMk/>
          <pc:sldMk cId="2726359537" sldId="2145705821"/>
        </pc:sldMkLst>
      </pc:sldChg>
      <pc:sldChg chg="delSp modSp">
        <pc:chgData name="Marie Deveaux" userId="S::mdeveaux@rtsl.org::9fc0be8f-9df8-4ccb-8fb2-ba99b4811463" providerId="AD" clId="Web-{4B12814B-F7DC-2A3F-D6D6-8861C5103575}" dt="2025-01-22T20:04:01.268" v="42"/>
        <pc:sldMkLst>
          <pc:docMk/>
          <pc:sldMk cId="1721611785" sldId="2145705835"/>
        </pc:sldMkLst>
        <pc:spChg chg="mod">
          <ac:chgData name="Marie Deveaux" userId="S::mdeveaux@rtsl.org::9fc0be8f-9df8-4ccb-8fb2-ba99b4811463" providerId="AD" clId="Web-{4B12814B-F7DC-2A3F-D6D6-8861C5103575}" dt="2025-01-22T20:03:59.252" v="41" actId="20577"/>
          <ac:spMkLst>
            <pc:docMk/>
            <pc:sldMk cId="1721611785" sldId="2145705835"/>
            <ac:spMk id="8" creationId="{D10B1C48-7445-4FA2-357B-77D024D7EEC2}"/>
          </ac:spMkLst>
        </pc:spChg>
      </pc:sldChg>
      <pc:sldChg chg="addSp delSp modSp modNotes">
        <pc:chgData name="Marie Deveaux" userId="S::mdeveaux@rtsl.org::9fc0be8f-9df8-4ccb-8fb2-ba99b4811463" providerId="AD" clId="Web-{4B12814B-F7DC-2A3F-D6D6-8861C5103575}" dt="2025-01-22T22:09:28.879" v="1314" actId="1076"/>
        <pc:sldMkLst>
          <pc:docMk/>
          <pc:sldMk cId="2081374030" sldId="2145705849"/>
        </pc:sldMkLst>
        <pc:spChg chg="add mod ord">
          <ac:chgData name="Marie Deveaux" userId="S::mdeveaux@rtsl.org::9fc0be8f-9df8-4ccb-8fb2-ba99b4811463" providerId="AD" clId="Web-{4B12814B-F7DC-2A3F-D6D6-8861C5103575}" dt="2025-01-22T22:09:10.769" v="1312" actId="1076"/>
          <ac:spMkLst>
            <pc:docMk/>
            <pc:sldMk cId="2081374030" sldId="2145705849"/>
            <ac:spMk id="8" creationId="{C2D7B170-60A5-3481-9513-D3B35047AC5F}"/>
          </ac:spMkLst>
        </pc:spChg>
        <pc:spChg chg="mod">
          <ac:chgData name="Marie Deveaux" userId="S::mdeveaux@rtsl.org::9fc0be8f-9df8-4ccb-8fb2-ba99b4811463" providerId="AD" clId="Web-{4B12814B-F7DC-2A3F-D6D6-8861C5103575}" dt="2025-01-22T22:09:28.879" v="1314" actId="1076"/>
          <ac:spMkLst>
            <pc:docMk/>
            <pc:sldMk cId="2081374030" sldId="2145705849"/>
            <ac:spMk id="22" creationId="{A830307F-8DAE-103D-68B4-7A9EF2D47F01}"/>
          </ac:spMkLst>
        </pc:spChg>
        <pc:picChg chg="add mod modCrop">
          <ac:chgData name="Marie Deveaux" userId="S::mdeveaux@rtsl.org::9fc0be8f-9df8-4ccb-8fb2-ba99b4811463" providerId="AD" clId="Web-{4B12814B-F7DC-2A3F-D6D6-8861C5103575}" dt="2025-01-22T22:09:10.753" v="1311" actId="1076"/>
          <ac:picMkLst>
            <pc:docMk/>
            <pc:sldMk cId="2081374030" sldId="2145705849"/>
            <ac:picMk id="5" creationId="{BF6A8F0A-31C0-BEFF-F75D-073794C99D49}"/>
          </ac:picMkLst>
        </pc:picChg>
        <pc:picChg chg="add mod modCrop">
          <ac:chgData name="Marie Deveaux" userId="S::mdeveaux@rtsl.org::9fc0be8f-9df8-4ccb-8fb2-ba99b4811463" providerId="AD" clId="Web-{4B12814B-F7DC-2A3F-D6D6-8861C5103575}" dt="2025-01-22T22:09:10.722" v="1310" actId="1076"/>
          <ac:picMkLst>
            <pc:docMk/>
            <pc:sldMk cId="2081374030" sldId="2145705849"/>
            <ac:picMk id="6" creationId="{F100E8A4-D29E-F145-E5B2-8F0ADED5A9A1}"/>
          </ac:picMkLst>
        </pc:picChg>
        <pc:picChg chg="add mod modCrop">
          <ac:chgData name="Marie Deveaux" userId="S::mdeveaux@rtsl.org::9fc0be8f-9df8-4ccb-8fb2-ba99b4811463" providerId="AD" clId="Web-{4B12814B-F7DC-2A3F-D6D6-8861C5103575}" dt="2025-01-22T22:09:10.706" v="1309" actId="1076"/>
          <ac:picMkLst>
            <pc:docMk/>
            <pc:sldMk cId="2081374030" sldId="2145705849"/>
            <ac:picMk id="7" creationId="{7200A46A-4981-B2EB-BDC1-F04965A797BD}"/>
          </ac:picMkLst>
        </pc:picChg>
      </pc:sldChg>
      <pc:sldChg chg="addSp delSp modSp modNotes">
        <pc:chgData name="Marie Deveaux" userId="S::mdeveaux@rtsl.org::9fc0be8f-9df8-4ccb-8fb2-ba99b4811463" providerId="AD" clId="Web-{4B12814B-F7DC-2A3F-D6D6-8861C5103575}" dt="2025-01-22T22:03:35.552" v="1264" actId="1076"/>
        <pc:sldMkLst>
          <pc:docMk/>
          <pc:sldMk cId="3265119177" sldId="2145705957"/>
        </pc:sldMkLst>
        <pc:picChg chg="add mod">
          <ac:chgData name="Marie Deveaux" userId="S::mdeveaux@rtsl.org::9fc0be8f-9df8-4ccb-8fb2-ba99b4811463" providerId="AD" clId="Web-{4B12814B-F7DC-2A3F-D6D6-8861C5103575}" dt="2025-01-22T22:03:32.208" v="1263" actId="1076"/>
          <ac:picMkLst>
            <pc:docMk/>
            <pc:sldMk cId="3265119177" sldId="2145705957"/>
            <ac:picMk id="3" creationId="{4F2B974D-AAF5-4C3A-718F-A415C50138CD}"/>
          </ac:picMkLst>
        </pc:picChg>
        <pc:picChg chg="mod">
          <ac:chgData name="Marie Deveaux" userId="S::mdeveaux@rtsl.org::9fc0be8f-9df8-4ccb-8fb2-ba99b4811463" providerId="AD" clId="Web-{4B12814B-F7DC-2A3F-D6D6-8861C5103575}" dt="2025-01-22T22:03:35.552" v="1264" actId="1076"/>
          <ac:picMkLst>
            <pc:docMk/>
            <pc:sldMk cId="3265119177" sldId="2145705957"/>
            <ac:picMk id="21" creationId="{FA1693F6-BE93-D924-4D05-62995870DEB3}"/>
          </ac:picMkLst>
        </pc:picChg>
      </pc:sldChg>
      <pc:sldChg chg="mod modShow modNotes">
        <pc:chgData name="Marie Deveaux" userId="S::mdeveaux@rtsl.org::9fc0be8f-9df8-4ccb-8fb2-ba99b4811463" providerId="AD" clId="Web-{4B12814B-F7DC-2A3F-D6D6-8861C5103575}" dt="2025-01-22T21:19:04.001" v="863"/>
        <pc:sldMkLst>
          <pc:docMk/>
          <pc:sldMk cId="1786291085" sldId="2145705963"/>
        </pc:sldMkLst>
      </pc:sldChg>
      <pc:sldChg chg="modNotes">
        <pc:chgData name="Marie Deveaux" userId="S::mdeveaux@rtsl.org::9fc0be8f-9df8-4ccb-8fb2-ba99b4811463" providerId="AD" clId="Web-{4B12814B-F7DC-2A3F-D6D6-8861C5103575}" dt="2025-01-22T21:33:15.787" v="973"/>
        <pc:sldMkLst>
          <pc:docMk/>
          <pc:sldMk cId="622523367" sldId="2145705964"/>
        </pc:sldMkLst>
      </pc:sldChg>
      <pc:sldChg chg="delSp modSp">
        <pc:chgData name="Marie Deveaux" userId="S::mdeveaux@rtsl.org::9fc0be8f-9df8-4ccb-8fb2-ba99b4811463" providerId="AD" clId="Web-{4B12814B-F7DC-2A3F-D6D6-8861C5103575}" dt="2025-01-22T21:02:37.585" v="657" actId="1076"/>
        <pc:sldMkLst>
          <pc:docMk/>
          <pc:sldMk cId="190791236" sldId="2145705973"/>
        </pc:sldMkLst>
        <pc:spChg chg="mod">
          <ac:chgData name="Marie Deveaux" userId="S::mdeveaux@rtsl.org::9fc0be8f-9df8-4ccb-8fb2-ba99b4811463" providerId="AD" clId="Web-{4B12814B-F7DC-2A3F-D6D6-8861C5103575}" dt="2025-01-22T21:02:37.585" v="657" actId="1076"/>
          <ac:spMkLst>
            <pc:docMk/>
            <pc:sldMk cId="190791236" sldId="2145705973"/>
            <ac:spMk id="2" creationId="{CB64DA4C-5C09-B4AB-FB7D-AA05EB32548E}"/>
          </ac:spMkLst>
        </pc:spChg>
      </pc:sldChg>
      <pc:sldChg chg="delSp modSp">
        <pc:chgData name="Marie Deveaux" userId="S::mdeveaux@rtsl.org::9fc0be8f-9df8-4ccb-8fb2-ba99b4811463" providerId="AD" clId="Web-{4B12814B-F7DC-2A3F-D6D6-8861C5103575}" dt="2025-01-22T21:23:10.949" v="881" actId="1076"/>
        <pc:sldMkLst>
          <pc:docMk/>
          <pc:sldMk cId="2327650767" sldId="2145705974"/>
        </pc:sldMkLst>
        <pc:spChg chg="mod">
          <ac:chgData name="Marie Deveaux" userId="S::mdeveaux@rtsl.org::9fc0be8f-9df8-4ccb-8fb2-ba99b4811463" providerId="AD" clId="Web-{4B12814B-F7DC-2A3F-D6D6-8861C5103575}" dt="2025-01-22T21:23:10.949" v="881" actId="1076"/>
          <ac:spMkLst>
            <pc:docMk/>
            <pc:sldMk cId="2327650767" sldId="2145705974"/>
            <ac:spMk id="2" creationId="{CB64DA4C-5C09-B4AB-FB7D-AA05EB32548E}"/>
          </ac:spMkLst>
        </pc:spChg>
      </pc:sldChg>
      <pc:sldChg chg="delSp modSp delAnim modNotes">
        <pc:chgData name="Marie Deveaux" userId="S::mdeveaux@rtsl.org::9fc0be8f-9df8-4ccb-8fb2-ba99b4811463" providerId="AD" clId="Web-{4B12814B-F7DC-2A3F-D6D6-8861C5103575}" dt="2025-01-22T21:30:20.249" v="969" actId="1076"/>
        <pc:sldMkLst>
          <pc:docMk/>
          <pc:sldMk cId="550351851" sldId="2145706118"/>
        </pc:sldMkLst>
        <pc:spChg chg="mod">
          <ac:chgData name="Marie Deveaux" userId="S::mdeveaux@rtsl.org::9fc0be8f-9df8-4ccb-8fb2-ba99b4811463" providerId="AD" clId="Web-{4B12814B-F7DC-2A3F-D6D6-8861C5103575}" dt="2025-01-22T21:26:38.599" v="923" actId="1076"/>
          <ac:spMkLst>
            <pc:docMk/>
            <pc:sldMk cId="550351851" sldId="2145706118"/>
            <ac:spMk id="5" creationId="{3E0A28D4-FA68-0253-C325-B9B7D309F186}"/>
          </ac:spMkLst>
        </pc:spChg>
        <pc:spChg chg="mod">
          <ac:chgData name="Marie Deveaux" userId="S::mdeveaux@rtsl.org::9fc0be8f-9df8-4ccb-8fb2-ba99b4811463" providerId="AD" clId="Web-{4B12814B-F7DC-2A3F-D6D6-8861C5103575}" dt="2025-01-22T21:26:38.614" v="924" actId="1076"/>
          <ac:spMkLst>
            <pc:docMk/>
            <pc:sldMk cId="550351851" sldId="2145706118"/>
            <ac:spMk id="14" creationId="{C27CFB81-B3A6-E786-F65C-3DABBA48A9D7}"/>
          </ac:spMkLst>
        </pc:spChg>
        <pc:spChg chg="mod">
          <ac:chgData name="Marie Deveaux" userId="S::mdeveaux@rtsl.org::9fc0be8f-9df8-4ccb-8fb2-ba99b4811463" providerId="AD" clId="Web-{4B12814B-F7DC-2A3F-D6D6-8861C5103575}" dt="2025-01-22T21:30:20.249" v="969" actId="1076"/>
          <ac:spMkLst>
            <pc:docMk/>
            <pc:sldMk cId="550351851" sldId="2145706118"/>
            <ac:spMk id="15" creationId="{BD45E061-BBBF-C745-F14B-F66D9C83D27B}"/>
          </ac:spMkLst>
        </pc:spChg>
        <pc:spChg chg="mod">
          <ac:chgData name="Marie Deveaux" userId="S::mdeveaux@rtsl.org::9fc0be8f-9df8-4ccb-8fb2-ba99b4811463" providerId="AD" clId="Web-{4B12814B-F7DC-2A3F-D6D6-8861C5103575}" dt="2025-01-22T21:27:10.163" v="945" actId="1076"/>
          <ac:spMkLst>
            <pc:docMk/>
            <pc:sldMk cId="550351851" sldId="2145706118"/>
            <ac:spMk id="25" creationId="{710BC21D-61AB-1DBE-5019-4E377CE83B80}"/>
          </ac:spMkLst>
        </pc:spChg>
        <pc:spChg chg="mod">
          <ac:chgData name="Marie Deveaux" userId="S::mdeveaux@rtsl.org::9fc0be8f-9df8-4ccb-8fb2-ba99b4811463" providerId="AD" clId="Web-{4B12814B-F7DC-2A3F-D6D6-8861C5103575}" dt="2025-01-22T21:27:18.835" v="946" actId="1076"/>
          <ac:spMkLst>
            <pc:docMk/>
            <pc:sldMk cId="550351851" sldId="2145706118"/>
            <ac:spMk id="26" creationId="{A4C9BAAF-2673-D274-C88A-C473A07087EE}"/>
          </ac:spMkLst>
        </pc:spChg>
        <pc:picChg chg="mod">
          <ac:chgData name="Marie Deveaux" userId="S::mdeveaux@rtsl.org::9fc0be8f-9df8-4ccb-8fb2-ba99b4811463" providerId="AD" clId="Web-{4B12814B-F7DC-2A3F-D6D6-8861C5103575}" dt="2025-01-22T21:26:38.677" v="931" actId="1076"/>
          <ac:picMkLst>
            <pc:docMk/>
            <pc:sldMk cId="550351851" sldId="2145706118"/>
            <ac:picMk id="17" creationId="{A741E29E-E8EC-6E0A-D653-24F0ACFECF28}"/>
          </ac:picMkLst>
        </pc:picChg>
        <pc:picChg chg="mod">
          <ac:chgData name="Marie Deveaux" userId="S::mdeveaux@rtsl.org::9fc0be8f-9df8-4ccb-8fb2-ba99b4811463" providerId="AD" clId="Web-{4B12814B-F7DC-2A3F-D6D6-8861C5103575}" dt="2025-01-22T21:26:38.661" v="930" actId="1076"/>
          <ac:picMkLst>
            <pc:docMk/>
            <pc:sldMk cId="550351851" sldId="2145706118"/>
            <ac:picMk id="33" creationId="{6AB7F616-256A-7D29-CB90-A4F298D028BB}"/>
          </ac:picMkLst>
        </pc:picChg>
        <pc:picChg chg="mod">
          <ac:chgData name="Marie Deveaux" userId="S::mdeveaux@rtsl.org::9fc0be8f-9df8-4ccb-8fb2-ba99b4811463" providerId="AD" clId="Web-{4B12814B-F7DC-2A3F-D6D6-8861C5103575}" dt="2025-01-22T21:26:38.677" v="932" actId="1076"/>
          <ac:picMkLst>
            <pc:docMk/>
            <pc:sldMk cId="550351851" sldId="2145706118"/>
            <ac:picMk id="34" creationId="{456A9471-E56A-9328-F5A7-18FBB9C754BB}"/>
          </ac:picMkLst>
        </pc:picChg>
        <pc:picChg chg="mod">
          <ac:chgData name="Marie Deveaux" userId="S::mdeveaux@rtsl.org::9fc0be8f-9df8-4ccb-8fb2-ba99b4811463" providerId="AD" clId="Web-{4B12814B-F7DC-2A3F-D6D6-8861C5103575}" dt="2025-01-22T21:26:38.646" v="928" actId="1076"/>
          <ac:picMkLst>
            <pc:docMk/>
            <pc:sldMk cId="550351851" sldId="2145706118"/>
            <ac:picMk id="40" creationId="{42ECCAFB-488E-B19C-0D37-0F9142865697}"/>
          </ac:picMkLst>
        </pc:picChg>
        <pc:picChg chg="mod">
          <ac:chgData name="Marie Deveaux" userId="S::mdeveaux@rtsl.org::9fc0be8f-9df8-4ccb-8fb2-ba99b4811463" providerId="AD" clId="Web-{4B12814B-F7DC-2A3F-D6D6-8861C5103575}" dt="2025-01-22T21:26:38.692" v="933" actId="1076"/>
          <ac:picMkLst>
            <pc:docMk/>
            <pc:sldMk cId="550351851" sldId="2145706118"/>
            <ac:picMk id="41" creationId="{C123D73C-3672-FB07-FBA3-ECC0269FEE6A}"/>
          </ac:picMkLst>
        </pc:picChg>
        <pc:picChg chg="mod">
          <ac:chgData name="Marie Deveaux" userId="S::mdeveaux@rtsl.org::9fc0be8f-9df8-4ccb-8fb2-ba99b4811463" providerId="AD" clId="Web-{4B12814B-F7DC-2A3F-D6D6-8861C5103575}" dt="2025-01-22T21:26:38.661" v="929" actId="1076"/>
          <ac:picMkLst>
            <pc:docMk/>
            <pc:sldMk cId="550351851" sldId="2145706118"/>
            <ac:picMk id="45" creationId="{48D9493A-48E2-ED51-E2CF-A5BF40B2FAC9}"/>
          </ac:picMkLst>
        </pc:picChg>
        <pc:picChg chg="mod">
          <ac:chgData name="Marie Deveaux" userId="S::mdeveaux@rtsl.org::9fc0be8f-9df8-4ccb-8fb2-ba99b4811463" providerId="AD" clId="Web-{4B12814B-F7DC-2A3F-D6D6-8861C5103575}" dt="2025-01-22T21:26:38.646" v="927" actId="1076"/>
          <ac:picMkLst>
            <pc:docMk/>
            <pc:sldMk cId="550351851" sldId="2145706118"/>
            <ac:picMk id="47" creationId="{6A500FB7-A920-C937-0A5D-17DA59E517A1}"/>
          </ac:picMkLst>
        </pc:picChg>
        <pc:cxnChg chg="mod">
          <ac:chgData name="Marie Deveaux" userId="S::mdeveaux@rtsl.org::9fc0be8f-9df8-4ccb-8fb2-ba99b4811463" providerId="AD" clId="Web-{4B12814B-F7DC-2A3F-D6D6-8861C5103575}" dt="2025-01-22T21:28:17.181" v="950" actId="14100"/>
          <ac:cxnSpMkLst>
            <pc:docMk/>
            <pc:sldMk cId="550351851" sldId="2145706118"/>
            <ac:cxnSpMk id="21" creationId="{754D5B71-DB06-8FA8-7D11-206EF13CA49A}"/>
          </ac:cxnSpMkLst>
        </pc:cxnChg>
      </pc:sldChg>
      <pc:sldChg chg="delSp modSp">
        <pc:chgData name="Marie Deveaux" userId="S::mdeveaux@rtsl.org::9fc0be8f-9df8-4ccb-8fb2-ba99b4811463" providerId="AD" clId="Web-{4B12814B-F7DC-2A3F-D6D6-8861C5103575}" dt="2025-01-22T21:43:57.424" v="1048"/>
        <pc:sldMkLst>
          <pc:docMk/>
          <pc:sldMk cId="931303078" sldId="2145706119"/>
        </pc:sldMkLst>
        <pc:spChg chg="mod">
          <ac:chgData name="Marie Deveaux" userId="S::mdeveaux@rtsl.org::9fc0be8f-9df8-4ccb-8fb2-ba99b4811463" providerId="AD" clId="Web-{4B12814B-F7DC-2A3F-D6D6-8861C5103575}" dt="2025-01-22T21:43:45.111" v="1047" actId="1076"/>
          <ac:spMkLst>
            <pc:docMk/>
            <pc:sldMk cId="931303078" sldId="2145706119"/>
            <ac:spMk id="2" creationId="{CB64DA4C-5C09-B4AB-FB7D-AA05EB32548E}"/>
          </ac:spMkLst>
        </pc:spChg>
      </pc:sldChg>
      <pc:sldChg chg="delSp modNotes">
        <pc:chgData name="Marie Deveaux" userId="S::mdeveaux@rtsl.org::9fc0be8f-9df8-4ccb-8fb2-ba99b4811463" providerId="AD" clId="Web-{4B12814B-F7DC-2A3F-D6D6-8861C5103575}" dt="2025-01-22T20:47:44.454" v="415"/>
        <pc:sldMkLst>
          <pc:docMk/>
          <pc:sldMk cId="3277635913" sldId="2145706129"/>
        </pc:sldMkLst>
      </pc:sldChg>
      <pc:sldChg chg="addSp delSp modSp delAnim">
        <pc:chgData name="Marie Deveaux" userId="S::mdeveaux@rtsl.org::9fc0be8f-9df8-4ccb-8fb2-ba99b4811463" providerId="AD" clId="Web-{4B12814B-F7DC-2A3F-D6D6-8861C5103575}" dt="2025-01-22T20:50:39.977" v="443" actId="14100"/>
        <pc:sldMkLst>
          <pc:docMk/>
          <pc:sldMk cId="3133819496" sldId="2145706137"/>
        </pc:sldMkLst>
        <pc:spChg chg="add mod">
          <ac:chgData name="Marie Deveaux" userId="S::mdeveaux@rtsl.org::9fc0be8f-9df8-4ccb-8fb2-ba99b4811463" providerId="AD" clId="Web-{4B12814B-F7DC-2A3F-D6D6-8861C5103575}" dt="2025-01-22T20:50:39.977" v="443" actId="14100"/>
          <ac:spMkLst>
            <pc:docMk/>
            <pc:sldMk cId="3133819496" sldId="2145706137"/>
            <ac:spMk id="3" creationId="{1D1D2763-6C3F-88B1-9472-67AE0C8526B9}"/>
          </ac:spMkLst>
        </pc:spChg>
        <pc:spChg chg="add mod ord">
          <ac:chgData name="Marie Deveaux" userId="S::mdeveaux@rtsl.org::9fc0be8f-9df8-4ccb-8fb2-ba99b4811463" providerId="AD" clId="Web-{4B12814B-F7DC-2A3F-D6D6-8861C5103575}" dt="2025-01-22T20:50:19.038" v="438"/>
          <ac:spMkLst>
            <pc:docMk/>
            <pc:sldMk cId="3133819496" sldId="2145706137"/>
            <ac:spMk id="4" creationId="{AA1FEFFE-D025-2736-5612-EF9DC9F45483}"/>
          </ac:spMkLst>
        </pc:spChg>
        <pc:spChg chg="mod">
          <ac:chgData name="Marie Deveaux" userId="S::mdeveaux@rtsl.org::9fc0be8f-9df8-4ccb-8fb2-ba99b4811463" providerId="AD" clId="Web-{4B12814B-F7DC-2A3F-D6D6-8861C5103575}" dt="2025-01-22T20:49:11.536" v="425"/>
          <ac:spMkLst>
            <pc:docMk/>
            <pc:sldMk cId="3133819496" sldId="2145706137"/>
            <ac:spMk id="9" creationId="{2E775D1C-1DE5-8AA3-CB6C-2DE88C54FCCE}"/>
          </ac:spMkLst>
        </pc:spChg>
      </pc:sldChg>
      <pc:sldChg chg="delSp">
        <pc:chgData name="Marie Deveaux" userId="S::mdeveaux@rtsl.org::9fc0be8f-9df8-4ccb-8fb2-ba99b4811463" providerId="AD" clId="Web-{4B12814B-F7DC-2A3F-D6D6-8861C5103575}" dt="2025-01-22T20:54:40.378" v="500"/>
        <pc:sldMkLst>
          <pc:docMk/>
          <pc:sldMk cId="3135837286" sldId="2145706326"/>
        </pc:sldMkLst>
      </pc:sldChg>
      <pc:sldChg chg="delSp modSp modNotes">
        <pc:chgData name="Marie Deveaux" userId="S::mdeveaux@rtsl.org::9fc0be8f-9df8-4ccb-8fb2-ba99b4811463" providerId="AD" clId="Web-{4B12814B-F7DC-2A3F-D6D6-8861C5103575}" dt="2025-01-22T21:21:55.368" v="872"/>
        <pc:sldMkLst>
          <pc:docMk/>
          <pc:sldMk cId="2585748456" sldId="2147309668"/>
        </pc:sldMkLst>
        <pc:spChg chg="mod">
          <ac:chgData name="Marie Deveaux" userId="S::mdeveaux@rtsl.org::9fc0be8f-9df8-4ccb-8fb2-ba99b4811463" providerId="AD" clId="Web-{4B12814B-F7DC-2A3F-D6D6-8861C5103575}" dt="2025-01-22T21:21:51.149" v="871" actId="20577"/>
          <ac:spMkLst>
            <pc:docMk/>
            <pc:sldMk cId="2585748456" sldId="2147309668"/>
            <ac:spMk id="6" creationId="{2E90D2B7-A356-2677-F1EB-9F9AD7766590}"/>
          </ac:spMkLst>
        </pc:spChg>
      </pc:sldChg>
      <pc:sldChg chg="delSp modSp modNotes">
        <pc:chgData name="Marie Deveaux" userId="S::mdeveaux@rtsl.org::9fc0be8f-9df8-4ccb-8fb2-ba99b4811463" providerId="AD" clId="Web-{4B12814B-F7DC-2A3F-D6D6-8861C5103575}" dt="2025-01-22T20:53:09.514" v="470"/>
        <pc:sldMkLst>
          <pc:docMk/>
          <pc:sldMk cId="850099868" sldId="2147480307"/>
        </pc:sldMkLst>
        <pc:spChg chg="mod">
          <ac:chgData name="Marie Deveaux" userId="S::mdeveaux@rtsl.org::9fc0be8f-9df8-4ccb-8fb2-ba99b4811463" providerId="AD" clId="Web-{4B12814B-F7DC-2A3F-D6D6-8861C5103575}" dt="2025-01-22T20:52:09.324" v="467" actId="1076"/>
          <ac:spMkLst>
            <pc:docMk/>
            <pc:sldMk cId="850099868" sldId="2147480307"/>
            <ac:spMk id="7" creationId="{A4E1DD24-9E62-B6C9-7D21-682C26443374}"/>
          </ac:spMkLst>
        </pc:spChg>
      </pc:sldChg>
      <pc:sldChg chg="delSp modSp modNotes">
        <pc:chgData name="Marie Deveaux" userId="S::mdeveaux@rtsl.org::9fc0be8f-9df8-4ccb-8fb2-ba99b4811463" providerId="AD" clId="Web-{4B12814B-F7DC-2A3F-D6D6-8861C5103575}" dt="2025-01-22T20:46:59.999" v="411"/>
        <pc:sldMkLst>
          <pc:docMk/>
          <pc:sldMk cId="3548778553" sldId="2147480351"/>
        </pc:sldMkLst>
      </pc:sldChg>
      <pc:sldChg chg="addSp delSp modSp modNotes">
        <pc:chgData name="Marie Deveaux" userId="S::mdeveaux@rtsl.org::9fc0be8f-9df8-4ccb-8fb2-ba99b4811463" providerId="AD" clId="Web-{4B12814B-F7DC-2A3F-D6D6-8861C5103575}" dt="2025-01-22T20:56:58.618" v="513"/>
        <pc:sldMkLst>
          <pc:docMk/>
          <pc:sldMk cId="1342443144" sldId="2147480425"/>
        </pc:sldMkLst>
        <pc:spChg chg="mod">
          <ac:chgData name="Marie Deveaux" userId="S::mdeveaux@rtsl.org::9fc0be8f-9df8-4ccb-8fb2-ba99b4811463" providerId="AD" clId="Web-{4B12814B-F7DC-2A3F-D6D6-8861C5103575}" dt="2025-01-22T20:56:04.084" v="510" actId="20577"/>
          <ac:spMkLst>
            <pc:docMk/>
            <pc:sldMk cId="1342443144" sldId="2147480425"/>
            <ac:spMk id="5" creationId="{B364D439-DD42-1A32-29EC-E65971DF8410}"/>
          </ac:spMkLst>
        </pc:spChg>
      </pc:sldChg>
      <pc:sldChg chg="modSp">
        <pc:chgData name="Marie Deveaux" userId="S::mdeveaux@rtsl.org::9fc0be8f-9df8-4ccb-8fb2-ba99b4811463" providerId="AD" clId="Web-{4B12814B-F7DC-2A3F-D6D6-8861C5103575}" dt="2025-01-22T20:00:15.183" v="9" actId="1076"/>
        <pc:sldMkLst>
          <pc:docMk/>
          <pc:sldMk cId="1598004526" sldId="2147480543"/>
        </pc:sldMkLst>
        <pc:spChg chg="mod">
          <ac:chgData name="Marie Deveaux" userId="S::mdeveaux@rtsl.org::9fc0be8f-9df8-4ccb-8fb2-ba99b4811463" providerId="AD" clId="Web-{4B12814B-F7DC-2A3F-D6D6-8861C5103575}" dt="2025-01-22T19:59:59.652" v="7" actId="1076"/>
          <ac:spMkLst>
            <pc:docMk/>
            <pc:sldMk cId="1598004526" sldId="2147480543"/>
            <ac:spMk id="24" creationId="{3642F5D0-E3E5-6A5D-7F17-F3A6466A9B40}"/>
          </ac:spMkLst>
        </pc:spChg>
        <pc:spChg chg="mod">
          <ac:chgData name="Marie Deveaux" userId="S::mdeveaux@rtsl.org::9fc0be8f-9df8-4ccb-8fb2-ba99b4811463" providerId="AD" clId="Web-{4B12814B-F7DC-2A3F-D6D6-8861C5103575}" dt="2025-01-22T20:00:15.183" v="9" actId="1076"/>
          <ac:spMkLst>
            <pc:docMk/>
            <pc:sldMk cId="1598004526" sldId="2147480543"/>
            <ac:spMk id="26" creationId="{DD45D316-5580-FB4F-DCE6-520EEBE2B03A}"/>
          </ac:spMkLst>
        </pc:spChg>
        <pc:spChg chg="mod">
          <ac:chgData name="Marie Deveaux" userId="S::mdeveaux@rtsl.org::9fc0be8f-9df8-4ccb-8fb2-ba99b4811463" providerId="AD" clId="Web-{4B12814B-F7DC-2A3F-D6D6-8861C5103575}" dt="2025-01-22T20:00:10.949" v="8" actId="1076"/>
          <ac:spMkLst>
            <pc:docMk/>
            <pc:sldMk cId="1598004526" sldId="2147480543"/>
            <ac:spMk id="34" creationId="{74DC17AD-22DB-C700-D4D0-A42E89EA9F23}"/>
          </ac:spMkLst>
        </pc:spChg>
        <pc:picChg chg="mod">
          <ac:chgData name="Marie Deveaux" userId="S::mdeveaux@rtsl.org::9fc0be8f-9df8-4ccb-8fb2-ba99b4811463" providerId="AD" clId="Web-{4B12814B-F7DC-2A3F-D6D6-8861C5103575}" dt="2025-01-22T19:59:26.291" v="1" actId="1076"/>
          <ac:picMkLst>
            <pc:docMk/>
            <pc:sldMk cId="1598004526" sldId="2147480543"/>
            <ac:picMk id="5" creationId="{2D583BA5-42EF-29A9-71F0-DD7B2D90A052}"/>
          </ac:picMkLst>
        </pc:picChg>
        <pc:picChg chg="mod">
          <ac:chgData name="Marie Deveaux" userId="S::mdeveaux@rtsl.org::9fc0be8f-9df8-4ccb-8fb2-ba99b4811463" providerId="AD" clId="Web-{4B12814B-F7DC-2A3F-D6D6-8861C5103575}" dt="2025-01-22T19:59:35.370" v="3" actId="1076"/>
          <ac:picMkLst>
            <pc:docMk/>
            <pc:sldMk cId="1598004526" sldId="2147480543"/>
            <ac:picMk id="6" creationId="{EF495B4E-46E2-DD76-F8CD-8ECA298C404B}"/>
          </ac:picMkLst>
        </pc:picChg>
        <pc:picChg chg="mod">
          <ac:chgData name="Marie Deveaux" userId="S::mdeveaux@rtsl.org::9fc0be8f-9df8-4ccb-8fb2-ba99b4811463" providerId="AD" clId="Web-{4B12814B-F7DC-2A3F-D6D6-8861C5103575}" dt="2025-01-22T19:59:46.401" v="5" actId="1076"/>
          <ac:picMkLst>
            <pc:docMk/>
            <pc:sldMk cId="1598004526" sldId="2147480543"/>
            <ac:picMk id="7" creationId="{71767AE0-0015-686F-E5E4-E55578A486E9}"/>
          </ac:picMkLst>
        </pc:picChg>
      </pc:sldChg>
      <pc:sldChg chg="addSp delSp modSp">
        <pc:chgData name="Marie Deveaux" userId="S::mdeveaux@rtsl.org::9fc0be8f-9df8-4ccb-8fb2-ba99b4811463" providerId="AD" clId="Web-{4B12814B-F7DC-2A3F-D6D6-8861C5103575}" dt="2025-01-22T22:14:45.048" v="1377" actId="1076"/>
        <pc:sldMkLst>
          <pc:docMk/>
          <pc:sldMk cId="624685678" sldId="2147480565"/>
        </pc:sldMkLst>
        <pc:spChg chg="mod">
          <ac:chgData name="Marie Deveaux" userId="S::mdeveaux@rtsl.org::9fc0be8f-9df8-4ccb-8fb2-ba99b4811463" providerId="AD" clId="Web-{4B12814B-F7DC-2A3F-D6D6-8861C5103575}" dt="2025-01-22T22:14:45.048" v="1377" actId="1076"/>
          <ac:spMkLst>
            <pc:docMk/>
            <pc:sldMk cId="624685678" sldId="2147480565"/>
            <ac:spMk id="3" creationId="{4861D431-21F0-E9D4-65F3-78FF2CA08D87}"/>
          </ac:spMkLst>
        </pc:spChg>
        <pc:spChg chg="add mod">
          <ac:chgData name="Marie Deveaux" userId="S::mdeveaux@rtsl.org::9fc0be8f-9df8-4ccb-8fb2-ba99b4811463" providerId="AD" clId="Web-{4B12814B-F7DC-2A3F-D6D6-8861C5103575}" dt="2025-01-22T22:14:00.312" v="1368" actId="14100"/>
          <ac:spMkLst>
            <pc:docMk/>
            <pc:sldMk cId="624685678" sldId="2147480565"/>
            <ac:spMk id="8" creationId="{7DA2BD3E-B850-7609-1EB8-1A42E34F48A5}"/>
          </ac:spMkLst>
        </pc:spChg>
      </pc:sldChg>
      <pc:sldChg chg="addSp delSp modSp">
        <pc:chgData name="Marie Deveaux" userId="S::mdeveaux@rtsl.org::9fc0be8f-9df8-4ccb-8fb2-ba99b4811463" providerId="AD" clId="Web-{4B12814B-F7DC-2A3F-D6D6-8861C5103575}" dt="2025-01-22T22:14:34.564" v="1375" actId="1076"/>
        <pc:sldMkLst>
          <pc:docMk/>
          <pc:sldMk cId="3480886557" sldId="2147480598"/>
        </pc:sldMkLst>
        <pc:spChg chg="mod">
          <ac:chgData name="Marie Deveaux" userId="S::mdeveaux@rtsl.org::9fc0be8f-9df8-4ccb-8fb2-ba99b4811463" providerId="AD" clId="Web-{4B12814B-F7DC-2A3F-D6D6-8861C5103575}" dt="2025-01-22T22:14:34.564" v="1375" actId="1076"/>
          <ac:spMkLst>
            <pc:docMk/>
            <pc:sldMk cId="3480886557" sldId="2147480598"/>
            <ac:spMk id="3" creationId="{CEC5EA5F-E3B6-E981-292E-36F6C29C90B4}"/>
          </ac:spMkLst>
        </pc:spChg>
        <pc:spChg chg="add mod">
          <ac:chgData name="Marie Deveaux" userId="S::mdeveaux@rtsl.org::9fc0be8f-9df8-4ccb-8fb2-ba99b4811463" providerId="AD" clId="Web-{4B12814B-F7DC-2A3F-D6D6-8861C5103575}" dt="2025-01-22T22:13:41.343" v="1354" actId="20577"/>
          <ac:spMkLst>
            <pc:docMk/>
            <pc:sldMk cId="3480886557" sldId="2147480598"/>
            <ac:spMk id="6" creationId="{472ACB37-D207-9D81-9DDB-842081EFA240}"/>
          </ac:spMkLst>
        </pc:spChg>
      </pc:sldChg>
      <pc:sldChg chg="addSp delSp modSp">
        <pc:chgData name="Marie Deveaux" userId="S::mdeveaux@rtsl.org::9fc0be8f-9df8-4ccb-8fb2-ba99b4811463" providerId="AD" clId="Web-{4B12814B-F7DC-2A3F-D6D6-8861C5103575}" dt="2025-01-23T16:57:52.617" v="2332"/>
        <pc:sldMkLst>
          <pc:docMk/>
          <pc:sldMk cId="225528398" sldId="2147480599"/>
        </pc:sldMkLst>
      </pc:sldChg>
      <pc:sldChg chg="addSp delSp modSp del">
        <pc:chgData name="Marie Deveaux" userId="S::mdeveaux@rtsl.org::9fc0be8f-9df8-4ccb-8fb2-ba99b4811463" providerId="AD" clId="Web-{4B12814B-F7DC-2A3F-D6D6-8861C5103575}" dt="2025-01-22T22:23:49.931" v="1427"/>
        <pc:sldMkLst>
          <pc:docMk/>
          <pc:sldMk cId="1458933445" sldId="2147480600"/>
        </pc:sldMkLst>
      </pc:sldChg>
      <pc:sldChg chg="add del">
        <pc:chgData name="Marie Deveaux" userId="S::mdeveaux@rtsl.org::9fc0be8f-9df8-4ccb-8fb2-ba99b4811463" providerId="AD" clId="Web-{4B12814B-F7DC-2A3F-D6D6-8861C5103575}" dt="2025-01-23T14:33:57.872" v="1518"/>
        <pc:sldMkLst>
          <pc:docMk/>
          <pc:sldMk cId="4203309374" sldId="2147480601"/>
        </pc:sldMkLst>
      </pc:sldChg>
      <pc:sldChg chg="delSp modSp modNotes">
        <pc:chgData name="Marie Deveaux" userId="S::mdeveaux@rtsl.org::9fc0be8f-9df8-4ccb-8fb2-ba99b4811463" providerId="AD" clId="Web-{4B12814B-F7DC-2A3F-D6D6-8861C5103575}" dt="2025-01-22T21:02:26.444" v="654"/>
        <pc:sldMkLst>
          <pc:docMk/>
          <pc:sldMk cId="3181357382" sldId="2147480656"/>
        </pc:sldMkLst>
        <pc:spChg chg="mod">
          <ac:chgData name="Marie Deveaux" userId="S::mdeveaux@rtsl.org::9fc0be8f-9df8-4ccb-8fb2-ba99b4811463" providerId="AD" clId="Web-{4B12814B-F7DC-2A3F-D6D6-8861C5103575}" dt="2025-01-22T21:00:24.204" v="635"/>
          <ac:spMkLst>
            <pc:docMk/>
            <pc:sldMk cId="3181357382" sldId="2147480656"/>
            <ac:spMk id="9" creationId="{1637AA59-FCE2-6C24-5275-CBB6C25EBFBA}"/>
          </ac:spMkLst>
        </pc:spChg>
        <pc:spChg chg="mod">
          <ac:chgData name="Marie Deveaux" userId="S::mdeveaux@rtsl.org::9fc0be8f-9df8-4ccb-8fb2-ba99b4811463" providerId="AD" clId="Web-{4B12814B-F7DC-2A3F-D6D6-8861C5103575}" dt="2025-01-22T20:59:46.328" v="621"/>
          <ac:spMkLst>
            <pc:docMk/>
            <pc:sldMk cId="3181357382" sldId="2147480656"/>
            <ac:spMk id="12" creationId="{69C9C828-73A7-DB90-1A92-216999102C50}"/>
          </ac:spMkLst>
        </pc:spChg>
        <pc:spChg chg="mod">
          <ac:chgData name="Marie Deveaux" userId="S::mdeveaux@rtsl.org::9fc0be8f-9df8-4ccb-8fb2-ba99b4811463" providerId="AD" clId="Web-{4B12814B-F7DC-2A3F-D6D6-8861C5103575}" dt="2025-01-22T20:59:26.765" v="608"/>
          <ac:spMkLst>
            <pc:docMk/>
            <pc:sldMk cId="3181357382" sldId="2147480656"/>
            <ac:spMk id="25" creationId="{FDA16600-9199-0FB4-A0F9-ABAB7AAE3AB8}"/>
          </ac:spMkLst>
        </pc:spChg>
        <pc:spChg chg="mod">
          <ac:chgData name="Marie Deveaux" userId="S::mdeveaux@rtsl.org::9fc0be8f-9df8-4ccb-8fb2-ba99b4811463" providerId="AD" clId="Web-{4B12814B-F7DC-2A3F-D6D6-8861C5103575}" dt="2025-01-22T20:57:25.244" v="516" actId="1076"/>
          <ac:spMkLst>
            <pc:docMk/>
            <pc:sldMk cId="3181357382" sldId="2147480656"/>
            <ac:spMk id="26" creationId="{9BF7F431-1CFE-BDED-0E28-354C2B7576FB}"/>
          </ac:spMkLst>
        </pc:spChg>
        <pc:spChg chg="mod">
          <ac:chgData name="Marie Deveaux" userId="S::mdeveaux@rtsl.org::9fc0be8f-9df8-4ccb-8fb2-ba99b4811463" providerId="AD" clId="Web-{4B12814B-F7DC-2A3F-D6D6-8861C5103575}" dt="2025-01-22T20:59:26.765" v="605"/>
          <ac:spMkLst>
            <pc:docMk/>
            <pc:sldMk cId="3181357382" sldId="2147480656"/>
            <ac:spMk id="27" creationId="{11722F09-31A3-D2D2-6A90-8D0AA3C433C6}"/>
          </ac:spMkLst>
        </pc:spChg>
        <pc:spChg chg="mod">
          <ac:chgData name="Marie Deveaux" userId="S::mdeveaux@rtsl.org::9fc0be8f-9df8-4ccb-8fb2-ba99b4811463" providerId="AD" clId="Web-{4B12814B-F7DC-2A3F-D6D6-8861C5103575}" dt="2025-01-22T21:01:15.035" v="644"/>
          <ac:spMkLst>
            <pc:docMk/>
            <pc:sldMk cId="3181357382" sldId="2147480656"/>
            <ac:spMk id="31" creationId="{C8D7AE98-4AB6-618A-EEB5-9C8AEAF72884}"/>
          </ac:spMkLst>
        </pc:spChg>
        <pc:spChg chg="mod">
          <ac:chgData name="Marie Deveaux" userId="S::mdeveaux@rtsl.org::9fc0be8f-9df8-4ccb-8fb2-ba99b4811463" providerId="AD" clId="Web-{4B12814B-F7DC-2A3F-D6D6-8861C5103575}" dt="2025-01-22T20:59:26.765" v="603"/>
          <ac:spMkLst>
            <pc:docMk/>
            <pc:sldMk cId="3181357382" sldId="2147480656"/>
            <ac:spMk id="35" creationId="{A2ED38B6-5150-79E7-2486-7788FA4CEE1B}"/>
          </ac:spMkLst>
        </pc:spChg>
        <pc:spChg chg="mod">
          <ac:chgData name="Marie Deveaux" userId="S::mdeveaux@rtsl.org::9fc0be8f-9df8-4ccb-8fb2-ba99b4811463" providerId="AD" clId="Web-{4B12814B-F7DC-2A3F-D6D6-8861C5103575}" dt="2025-01-22T21:01:18.847" v="646"/>
          <ac:spMkLst>
            <pc:docMk/>
            <pc:sldMk cId="3181357382" sldId="2147480656"/>
            <ac:spMk id="39" creationId="{3880D78F-949A-372B-7F2B-01A6C2F4CFE2}"/>
          </ac:spMkLst>
        </pc:spChg>
        <pc:spChg chg="mod">
          <ac:chgData name="Marie Deveaux" userId="S::mdeveaux@rtsl.org::9fc0be8f-9df8-4ccb-8fb2-ba99b4811463" providerId="AD" clId="Web-{4B12814B-F7DC-2A3F-D6D6-8861C5103575}" dt="2025-01-22T20:59:26.765" v="599"/>
          <ac:spMkLst>
            <pc:docMk/>
            <pc:sldMk cId="3181357382" sldId="2147480656"/>
            <ac:spMk id="46" creationId="{443058D3-EC28-3FFF-E8C1-F0EBA6724B97}"/>
          </ac:spMkLst>
        </pc:spChg>
        <pc:spChg chg="mod">
          <ac:chgData name="Marie Deveaux" userId="S::mdeveaux@rtsl.org::9fc0be8f-9df8-4ccb-8fb2-ba99b4811463" providerId="AD" clId="Web-{4B12814B-F7DC-2A3F-D6D6-8861C5103575}" dt="2025-01-22T21:01:27.473" v="648"/>
          <ac:spMkLst>
            <pc:docMk/>
            <pc:sldMk cId="3181357382" sldId="2147480656"/>
            <ac:spMk id="48" creationId="{EA3064BD-FE44-7499-90A0-2186D79ACE43}"/>
          </ac:spMkLst>
        </pc:spChg>
        <pc:spChg chg="mod">
          <ac:chgData name="Marie Deveaux" userId="S::mdeveaux@rtsl.org::9fc0be8f-9df8-4ccb-8fb2-ba99b4811463" providerId="AD" clId="Web-{4B12814B-F7DC-2A3F-D6D6-8861C5103575}" dt="2025-01-22T20:57:46.964" v="521"/>
          <ac:spMkLst>
            <pc:docMk/>
            <pc:sldMk cId="3181357382" sldId="2147480656"/>
            <ac:spMk id="51" creationId="{6D15927F-6AE4-3EAB-8C1A-368B0297FFB8}"/>
          </ac:spMkLst>
        </pc:spChg>
        <pc:spChg chg="mod">
          <ac:chgData name="Marie Deveaux" userId="S::mdeveaux@rtsl.org::9fc0be8f-9df8-4ccb-8fb2-ba99b4811463" providerId="AD" clId="Web-{4B12814B-F7DC-2A3F-D6D6-8861C5103575}" dt="2025-01-22T20:57:46.964" v="522"/>
          <ac:spMkLst>
            <pc:docMk/>
            <pc:sldMk cId="3181357382" sldId="2147480656"/>
            <ac:spMk id="56" creationId="{FD047AF1-71B0-278D-2865-3B3C79A42FF2}"/>
          </ac:spMkLst>
        </pc:spChg>
        <pc:spChg chg="mod">
          <ac:chgData name="Marie Deveaux" userId="S::mdeveaux@rtsl.org::9fc0be8f-9df8-4ccb-8fb2-ba99b4811463" providerId="AD" clId="Web-{4B12814B-F7DC-2A3F-D6D6-8861C5103575}" dt="2025-01-22T20:57:46.964" v="523"/>
          <ac:spMkLst>
            <pc:docMk/>
            <pc:sldMk cId="3181357382" sldId="2147480656"/>
            <ac:spMk id="64" creationId="{70B18FFC-22A5-0301-DEB4-4FA1FF82FE55}"/>
          </ac:spMkLst>
        </pc:spChg>
        <pc:spChg chg="mod">
          <ac:chgData name="Marie Deveaux" userId="S::mdeveaux@rtsl.org::9fc0be8f-9df8-4ccb-8fb2-ba99b4811463" providerId="AD" clId="Web-{4B12814B-F7DC-2A3F-D6D6-8861C5103575}" dt="2025-01-22T20:57:47.010" v="524"/>
          <ac:spMkLst>
            <pc:docMk/>
            <pc:sldMk cId="3181357382" sldId="2147480656"/>
            <ac:spMk id="68" creationId="{44E10D5D-9342-378C-F2E3-22D4B5B1DB54}"/>
          </ac:spMkLst>
        </pc:spChg>
        <pc:spChg chg="mod">
          <ac:chgData name="Marie Deveaux" userId="S::mdeveaux@rtsl.org::9fc0be8f-9df8-4ccb-8fb2-ba99b4811463" providerId="AD" clId="Web-{4B12814B-F7DC-2A3F-D6D6-8861C5103575}" dt="2025-01-22T21:01:56.958" v="650" actId="14100"/>
          <ac:spMkLst>
            <pc:docMk/>
            <pc:sldMk cId="3181357382" sldId="2147480656"/>
            <ac:spMk id="90" creationId="{57368DC0-2F06-7241-0830-652622F27DC2}"/>
          </ac:spMkLst>
        </pc:spChg>
        <pc:spChg chg="mod">
          <ac:chgData name="Marie Deveaux" userId="S::mdeveaux@rtsl.org::9fc0be8f-9df8-4ccb-8fb2-ba99b4811463" providerId="AD" clId="Web-{4B12814B-F7DC-2A3F-D6D6-8861C5103575}" dt="2025-01-22T21:02:01.709" v="651" actId="1076"/>
          <ac:spMkLst>
            <pc:docMk/>
            <pc:sldMk cId="3181357382" sldId="2147480656"/>
            <ac:spMk id="91" creationId="{C43E6C3F-02DB-C933-CA68-B6DBF4AE7106}"/>
          </ac:spMkLst>
        </pc:spChg>
        <pc:grpChg chg="mod">
          <ac:chgData name="Marie Deveaux" userId="S::mdeveaux@rtsl.org::9fc0be8f-9df8-4ccb-8fb2-ba99b4811463" providerId="AD" clId="Web-{4B12814B-F7DC-2A3F-D6D6-8861C5103575}" dt="2025-01-22T21:00:40.736" v="637" actId="1076"/>
          <ac:grpSpMkLst>
            <pc:docMk/>
            <pc:sldMk cId="3181357382" sldId="2147480656"/>
            <ac:grpSpMk id="13" creationId="{15680448-79FA-D0AA-99A4-2176C913299C}"/>
          </ac:grpSpMkLst>
        </pc:grpChg>
        <pc:picChg chg="mod">
          <ac:chgData name="Marie Deveaux" userId="S::mdeveaux@rtsl.org::9fc0be8f-9df8-4ccb-8fb2-ba99b4811463" providerId="AD" clId="Web-{4B12814B-F7DC-2A3F-D6D6-8861C5103575}" dt="2025-01-22T20:59:46.328" v="623"/>
          <ac:picMkLst>
            <pc:docMk/>
            <pc:sldMk cId="3181357382" sldId="2147480656"/>
            <ac:picMk id="3" creationId="{07046DD2-2B68-E3D7-FA1E-B24F43AAA2FB}"/>
          </ac:picMkLst>
        </pc:picChg>
        <pc:picChg chg="mod">
          <ac:chgData name="Marie Deveaux" userId="S::mdeveaux@rtsl.org::9fc0be8f-9df8-4ccb-8fb2-ba99b4811463" providerId="AD" clId="Web-{4B12814B-F7DC-2A3F-D6D6-8861C5103575}" dt="2025-01-22T21:01:06.644" v="641"/>
          <ac:picMkLst>
            <pc:docMk/>
            <pc:sldMk cId="3181357382" sldId="2147480656"/>
            <ac:picMk id="4" creationId="{1BBF73BA-4B90-EA8C-353C-6422FB1F6DB2}"/>
          </ac:picMkLst>
        </pc:picChg>
        <pc:picChg chg="mod">
          <ac:chgData name="Marie Deveaux" userId="S::mdeveaux@rtsl.org::9fc0be8f-9df8-4ccb-8fb2-ba99b4811463" providerId="AD" clId="Web-{4B12814B-F7DC-2A3F-D6D6-8861C5103575}" dt="2025-01-22T20:59:59.875" v="631"/>
          <ac:picMkLst>
            <pc:docMk/>
            <pc:sldMk cId="3181357382" sldId="2147480656"/>
            <ac:picMk id="8" creationId="{861F03AE-80B7-F93C-EBE0-DF13C0283B85}"/>
          </ac:picMkLst>
        </pc:picChg>
        <pc:picChg chg="mod">
          <ac:chgData name="Marie Deveaux" userId="S::mdeveaux@rtsl.org::9fc0be8f-9df8-4ccb-8fb2-ba99b4811463" providerId="AD" clId="Web-{4B12814B-F7DC-2A3F-D6D6-8861C5103575}" dt="2025-01-22T21:00:03.253" v="632"/>
          <ac:picMkLst>
            <pc:docMk/>
            <pc:sldMk cId="3181357382" sldId="2147480656"/>
            <ac:picMk id="33" creationId="{3FF1DDA6-F76F-5052-736D-BBE3DAE89E28}"/>
          </ac:picMkLst>
        </pc:picChg>
        <pc:picChg chg="mod">
          <ac:chgData name="Marie Deveaux" userId="S::mdeveaux@rtsl.org::9fc0be8f-9df8-4ccb-8fb2-ba99b4811463" providerId="AD" clId="Web-{4B12814B-F7DC-2A3F-D6D6-8861C5103575}" dt="2025-01-22T21:01:03.222" v="640"/>
          <ac:picMkLst>
            <pc:docMk/>
            <pc:sldMk cId="3181357382" sldId="2147480656"/>
            <ac:picMk id="37" creationId="{6F4A4D8A-6354-A9FD-8E77-A57AB8298D6A}"/>
          </ac:picMkLst>
        </pc:picChg>
        <pc:picChg chg="mod">
          <ac:chgData name="Marie Deveaux" userId="S::mdeveaux@rtsl.org::9fc0be8f-9df8-4ccb-8fb2-ba99b4811463" providerId="AD" clId="Web-{4B12814B-F7DC-2A3F-D6D6-8861C5103575}" dt="2025-01-22T21:00:52.612" v="639" actId="1076"/>
          <ac:picMkLst>
            <pc:docMk/>
            <pc:sldMk cId="3181357382" sldId="2147480656"/>
            <ac:picMk id="40" creationId="{BEF0D028-6BEE-89FB-0B5A-1C96BE0DB30B}"/>
          </ac:picMkLst>
        </pc:picChg>
        <pc:picChg chg="mod">
          <ac:chgData name="Marie Deveaux" userId="S::mdeveaux@rtsl.org::9fc0be8f-9df8-4ccb-8fb2-ba99b4811463" providerId="AD" clId="Web-{4B12814B-F7DC-2A3F-D6D6-8861C5103575}" dt="2025-01-22T21:01:09.972" v="642"/>
          <ac:picMkLst>
            <pc:docMk/>
            <pc:sldMk cId="3181357382" sldId="2147480656"/>
            <ac:picMk id="44" creationId="{EE7C4FCA-16EE-69BF-6FDB-59AC24A73D90}"/>
          </ac:picMkLst>
        </pc:picChg>
        <pc:picChg chg="mod">
          <ac:chgData name="Marie Deveaux" userId="S::mdeveaux@rtsl.org::9fc0be8f-9df8-4ccb-8fb2-ba99b4811463" providerId="AD" clId="Web-{4B12814B-F7DC-2A3F-D6D6-8861C5103575}" dt="2025-01-22T21:00:08.844" v="633"/>
          <ac:picMkLst>
            <pc:docMk/>
            <pc:sldMk cId="3181357382" sldId="2147480656"/>
            <ac:picMk id="45" creationId="{047B4671-5D54-9B25-8258-D80E574C38CA}"/>
          </ac:picMkLst>
        </pc:picChg>
        <pc:picChg chg="mod">
          <ac:chgData name="Marie Deveaux" userId="S::mdeveaux@rtsl.org::9fc0be8f-9df8-4ccb-8fb2-ba99b4811463" providerId="AD" clId="Web-{4B12814B-F7DC-2A3F-D6D6-8861C5103575}" dt="2025-01-22T21:00:47.440" v="638" actId="1076"/>
          <ac:picMkLst>
            <pc:docMk/>
            <pc:sldMk cId="3181357382" sldId="2147480656"/>
            <ac:picMk id="47" creationId="{D1F8DC7D-59E8-7C4E-4CE7-7E35FBEBAD4F}"/>
          </ac:picMkLst>
        </pc:picChg>
        <pc:picChg chg="mod">
          <ac:chgData name="Marie Deveaux" userId="S::mdeveaux@rtsl.org::9fc0be8f-9df8-4ccb-8fb2-ba99b4811463" providerId="AD" clId="Web-{4B12814B-F7DC-2A3F-D6D6-8861C5103575}" dt="2025-01-22T20:58:09.964" v="527"/>
          <ac:picMkLst>
            <pc:docMk/>
            <pc:sldMk cId="3181357382" sldId="2147480656"/>
            <ac:picMk id="66" creationId="{73DB286B-82C1-F59A-6B58-B7CECFD45488}"/>
          </ac:picMkLst>
        </pc:picChg>
        <pc:picChg chg="mod">
          <ac:chgData name="Marie Deveaux" userId="S::mdeveaux@rtsl.org::9fc0be8f-9df8-4ccb-8fb2-ba99b4811463" providerId="AD" clId="Web-{4B12814B-F7DC-2A3F-D6D6-8861C5103575}" dt="2025-01-22T20:58:20.106" v="529"/>
          <ac:picMkLst>
            <pc:docMk/>
            <pc:sldMk cId="3181357382" sldId="2147480656"/>
            <ac:picMk id="71" creationId="{49C2A1E1-76F8-7375-7B90-CF9CE49C6354}"/>
          </ac:picMkLst>
        </pc:picChg>
        <pc:picChg chg="mod">
          <ac:chgData name="Marie Deveaux" userId="S::mdeveaux@rtsl.org::9fc0be8f-9df8-4ccb-8fb2-ba99b4811463" providerId="AD" clId="Web-{4B12814B-F7DC-2A3F-D6D6-8861C5103575}" dt="2025-01-22T20:58:15.449" v="528"/>
          <ac:picMkLst>
            <pc:docMk/>
            <pc:sldMk cId="3181357382" sldId="2147480656"/>
            <ac:picMk id="73" creationId="{426CC2BB-57AF-C368-796C-09488D93EDED}"/>
          </ac:picMkLst>
        </pc:picChg>
        <pc:picChg chg="mod">
          <ac:chgData name="Marie Deveaux" userId="S::mdeveaux@rtsl.org::9fc0be8f-9df8-4ccb-8fb2-ba99b4811463" providerId="AD" clId="Web-{4B12814B-F7DC-2A3F-D6D6-8861C5103575}" dt="2025-01-22T20:58:03.995" v="526"/>
          <ac:picMkLst>
            <pc:docMk/>
            <pc:sldMk cId="3181357382" sldId="2147480656"/>
            <ac:picMk id="74" creationId="{97AAC1D5-FC4C-7BB3-E408-F22E1FB3B4F4}"/>
          </ac:picMkLst>
        </pc:picChg>
        <pc:picChg chg="mod">
          <ac:chgData name="Marie Deveaux" userId="S::mdeveaux@rtsl.org::9fc0be8f-9df8-4ccb-8fb2-ba99b4811463" providerId="AD" clId="Web-{4B12814B-F7DC-2A3F-D6D6-8861C5103575}" dt="2025-01-22T20:59:35.249" v="610"/>
          <ac:picMkLst>
            <pc:docMk/>
            <pc:sldMk cId="3181357382" sldId="2147480656"/>
            <ac:picMk id="83" creationId="{6309F901-0F99-EEDF-8C57-FAD4049F7472}"/>
          </ac:picMkLst>
        </pc:picChg>
        <pc:picChg chg="mod">
          <ac:chgData name="Marie Deveaux" userId="S::mdeveaux@rtsl.org::9fc0be8f-9df8-4ccb-8fb2-ba99b4811463" providerId="AD" clId="Web-{4B12814B-F7DC-2A3F-D6D6-8861C5103575}" dt="2025-01-22T20:59:38.984" v="612"/>
          <ac:picMkLst>
            <pc:docMk/>
            <pc:sldMk cId="3181357382" sldId="2147480656"/>
            <ac:picMk id="86" creationId="{213C0492-CECC-AD61-4BB7-086C6E11D5AB}"/>
          </ac:picMkLst>
        </pc:picChg>
        <pc:picChg chg="mod">
          <ac:chgData name="Marie Deveaux" userId="S::mdeveaux@rtsl.org::9fc0be8f-9df8-4ccb-8fb2-ba99b4811463" providerId="AD" clId="Web-{4B12814B-F7DC-2A3F-D6D6-8861C5103575}" dt="2025-01-22T20:59:37.031" v="611"/>
          <ac:picMkLst>
            <pc:docMk/>
            <pc:sldMk cId="3181357382" sldId="2147480656"/>
            <ac:picMk id="87" creationId="{6D69501B-DB4A-E478-AF84-F85880FCB308}"/>
          </ac:picMkLst>
        </pc:picChg>
        <pc:picChg chg="mod">
          <ac:chgData name="Marie Deveaux" userId="S::mdeveaux@rtsl.org::9fc0be8f-9df8-4ccb-8fb2-ba99b4811463" providerId="AD" clId="Web-{4B12814B-F7DC-2A3F-D6D6-8861C5103575}" dt="2025-01-22T21:02:07.867" v="652" actId="1076"/>
          <ac:picMkLst>
            <pc:docMk/>
            <pc:sldMk cId="3181357382" sldId="2147480656"/>
            <ac:picMk id="88" creationId="{2412E530-7FF8-B9BD-9C81-8094A44D0701}"/>
          </ac:picMkLst>
        </pc:picChg>
      </pc:sldChg>
      <pc:sldChg chg="delSp modSp modNotes">
        <pc:chgData name="Marie Deveaux" userId="S::mdeveaux@rtsl.org::9fc0be8f-9df8-4ccb-8fb2-ba99b4811463" providerId="AD" clId="Web-{4B12814B-F7DC-2A3F-D6D6-8861C5103575}" dt="2025-01-22T21:43:14.906" v="1039" actId="1076"/>
        <pc:sldMkLst>
          <pc:docMk/>
          <pc:sldMk cId="1143194202" sldId="2147480667"/>
        </pc:sldMkLst>
        <pc:spChg chg="mod">
          <ac:chgData name="Marie Deveaux" userId="S::mdeveaux@rtsl.org::9fc0be8f-9df8-4ccb-8fb2-ba99b4811463" providerId="AD" clId="Web-{4B12814B-F7DC-2A3F-D6D6-8861C5103575}" dt="2025-01-22T21:42:44.217" v="1029" actId="1076"/>
          <ac:spMkLst>
            <pc:docMk/>
            <pc:sldMk cId="1143194202" sldId="2147480667"/>
            <ac:spMk id="9" creationId="{4184F3EC-1F61-C07D-B3A1-8BB206949860}"/>
          </ac:spMkLst>
        </pc:spChg>
        <pc:spChg chg="mod">
          <ac:chgData name="Marie Deveaux" userId="S::mdeveaux@rtsl.org::9fc0be8f-9df8-4ccb-8fb2-ba99b4811463" providerId="AD" clId="Web-{4B12814B-F7DC-2A3F-D6D6-8861C5103575}" dt="2025-01-22T21:43:14.906" v="1039" actId="1076"/>
          <ac:spMkLst>
            <pc:docMk/>
            <pc:sldMk cId="1143194202" sldId="2147480667"/>
            <ac:spMk id="10" creationId="{F801F57C-0E19-2BEA-B28D-5871864B5084}"/>
          </ac:spMkLst>
        </pc:spChg>
      </pc:sldChg>
      <pc:sldChg chg="delSp modSp modNotes">
        <pc:chgData name="Marie Deveaux" userId="S::mdeveaux@rtsl.org::9fc0be8f-9df8-4ccb-8fb2-ba99b4811463" providerId="AD" clId="Web-{4B12814B-F7DC-2A3F-D6D6-8861C5103575}" dt="2025-01-22T21:39:18.896" v="994"/>
        <pc:sldMkLst>
          <pc:docMk/>
          <pc:sldMk cId="1799871911" sldId="2147480672"/>
        </pc:sldMkLst>
        <pc:picChg chg="mod">
          <ac:chgData name="Marie Deveaux" userId="S::mdeveaux@rtsl.org::9fc0be8f-9df8-4ccb-8fb2-ba99b4811463" providerId="AD" clId="Web-{4B12814B-F7DC-2A3F-D6D6-8861C5103575}" dt="2025-01-22T21:33:46.914" v="976" actId="1076"/>
          <ac:picMkLst>
            <pc:docMk/>
            <pc:sldMk cId="1799871911" sldId="2147480672"/>
            <ac:picMk id="4" creationId="{5A1FD7A8-8A5E-CE48-3187-DCF8187CC76A}"/>
          </ac:picMkLst>
        </pc:picChg>
      </pc:sldChg>
      <pc:sldChg chg="del modNotes">
        <pc:chgData name="Marie Deveaux" userId="S::mdeveaux@rtsl.org::9fc0be8f-9df8-4ccb-8fb2-ba99b4811463" providerId="AD" clId="Web-{4B12814B-F7DC-2A3F-D6D6-8861C5103575}" dt="2025-01-22T21:41:21.417" v="1019"/>
        <pc:sldMkLst>
          <pc:docMk/>
          <pc:sldMk cId="2971118168" sldId="2147480765"/>
        </pc:sldMkLst>
      </pc:sldChg>
      <pc:sldChg chg="modSp modNotes">
        <pc:chgData name="Marie Deveaux" userId="S::mdeveaux@rtsl.org::9fc0be8f-9df8-4ccb-8fb2-ba99b4811463" providerId="AD" clId="Web-{4B12814B-F7DC-2A3F-D6D6-8861C5103575}" dt="2025-01-22T20:03:57.049" v="39"/>
        <pc:sldMkLst>
          <pc:docMk/>
          <pc:sldMk cId="3337162292" sldId="2147480914"/>
        </pc:sldMkLst>
        <pc:spChg chg="mod">
          <ac:chgData name="Marie Deveaux" userId="S::mdeveaux@rtsl.org::9fc0be8f-9df8-4ccb-8fb2-ba99b4811463" providerId="AD" clId="Web-{4B12814B-F7DC-2A3F-D6D6-8861C5103575}" dt="2025-01-22T20:02:05.452" v="20" actId="14100"/>
          <ac:spMkLst>
            <pc:docMk/>
            <pc:sldMk cId="3337162292" sldId="2147480914"/>
            <ac:spMk id="38" creationId="{806A4617-691F-D2C9-3F35-28865B239DE2}"/>
          </ac:spMkLst>
        </pc:spChg>
        <pc:picChg chg="mod">
          <ac:chgData name="Marie Deveaux" userId="S::mdeveaux@rtsl.org::9fc0be8f-9df8-4ccb-8fb2-ba99b4811463" providerId="AD" clId="Web-{4B12814B-F7DC-2A3F-D6D6-8861C5103575}" dt="2025-01-22T20:02:40.172" v="25" actId="1076"/>
          <ac:picMkLst>
            <pc:docMk/>
            <pc:sldMk cId="3337162292" sldId="2147480914"/>
            <ac:picMk id="5" creationId="{4DE52167-33D5-1A41-6B01-C7D96708C87F}"/>
          </ac:picMkLst>
        </pc:picChg>
        <pc:picChg chg="mod">
          <ac:chgData name="Marie Deveaux" userId="S::mdeveaux@rtsl.org::9fc0be8f-9df8-4ccb-8fb2-ba99b4811463" providerId="AD" clId="Web-{4B12814B-F7DC-2A3F-D6D6-8861C5103575}" dt="2025-01-22T20:02:25.718" v="23" actId="1076"/>
          <ac:picMkLst>
            <pc:docMk/>
            <pc:sldMk cId="3337162292" sldId="2147480914"/>
            <ac:picMk id="19" creationId="{B8992E82-41E6-48F4-FF9A-BAE8685E4007}"/>
          </ac:picMkLst>
        </pc:picChg>
        <pc:picChg chg="mod">
          <ac:chgData name="Marie Deveaux" userId="S::mdeveaux@rtsl.org::9fc0be8f-9df8-4ccb-8fb2-ba99b4811463" providerId="AD" clId="Web-{4B12814B-F7DC-2A3F-D6D6-8861C5103575}" dt="2025-01-22T20:02:18.437" v="22" actId="1076"/>
          <ac:picMkLst>
            <pc:docMk/>
            <pc:sldMk cId="3337162292" sldId="2147480914"/>
            <ac:picMk id="43" creationId="{644ED6EF-16B7-5DAA-566B-D0D448970D97}"/>
          </ac:picMkLst>
        </pc:picChg>
        <pc:picChg chg="mod">
          <ac:chgData name="Marie Deveaux" userId="S::mdeveaux@rtsl.org::9fc0be8f-9df8-4ccb-8fb2-ba99b4811463" providerId="AD" clId="Web-{4B12814B-F7DC-2A3F-D6D6-8861C5103575}" dt="2025-01-22T20:02:15.405" v="21" actId="1076"/>
          <ac:picMkLst>
            <pc:docMk/>
            <pc:sldMk cId="3337162292" sldId="2147480914"/>
            <ac:picMk id="44" creationId="{4B542830-017A-8D6D-01C7-B84F9C0FB660}"/>
          </ac:picMkLst>
        </pc:picChg>
      </pc:sldChg>
      <pc:sldChg chg="addSp delSp modSp modNotes">
        <pc:chgData name="Marie Deveaux" userId="S::mdeveaux@rtsl.org::9fc0be8f-9df8-4ccb-8fb2-ba99b4811463" providerId="AD" clId="Web-{4B12814B-F7DC-2A3F-D6D6-8861C5103575}" dt="2025-01-22T20:25:58.258" v="123" actId="1076"/>
        <pc:sldMkLst>
          <pc:docMk/>
          <pc:sldMk cId="903335531" sldId="2147480987"/>
        </pc:sldMkLst>
        <pc:spChg chg="mod">
          <ac:chgData name="Marie Deveaux" userId="S::mdeveaux@rtsl.org::9fc0be8f-9df8-4ccb-8fb2-ba99b4811463" providerId="AD" clId="Web-{4B12814B-F7DC-2A3F-D6D6-8861C5103575}" dt="2025-01-22T20:25:58.071" v="113" actId="1076"/>
          <ac:spMkLst>
            <pc:docMk/>
            <pc:sldMk cId="903335531" sldId="2147480987"/>
            <ac:spMk id="11" creationId="{331CECC1-2C37-F2EE-B66A-40BBAB005F43}"/>
          </ac:spMkLst>
        </pc:spChg>
        <pc:spChg chg="mod">
          <ac:chgData name="Marie Deveaux" userId="S::mdeveaux@rtsl.org::9fc0be8f-9df8-4ccb-8fb2-ba99b4811463" providerId="AD" clId="Web-{4B12814B-F7DC-2A3F-D6D6-8861C5103575}" dt="2025-01-22T20:25:57.430" v="82" actId="1076"/>
          <ac:spMkLst>
            <pc:docMk/>
            <pc:sldMk cId="903335531" sldId="2147480987"/>
            <ac:spMk id="64" creationId="{46FD429A-4BCF-C419-66C2-980BA16247B0}"/>
          </ac:spMkLst>
        </pc:spChg>
        <pc:spChg chg="mod">
          <ac:chgData name="Marie Deveaux" userId="S::mdeveaux@rtsl.org::9fc0be8f-9df8-4ccb-8fb2-ba99b4811463" providerId="AD" clId="Web-{4B12814B-F7DC-2A3F-D6D6-8861C5103575}" dt="2025-01-22T20:25:57.446" v="83" actId="1076"/>
          <ac:spMkLst>
            <pc:docMk/>
            <pc:sldMk cId="903335531" sldId="2147480987"/>
            <ac:spMk id="65" creationId="{4F43A095-4BDB-691E-D7C5-2CFBACD296ED}"/>
          </ac:spMkLst>
        </pc:spChg>
        <pc:spChg chg="mod">
          <ac:chgData name="Marie Deveaux" userId="S::mdeveaux@rtsl.org::9fc0be8f-9df8-4ccb-8fb2-ba99b4811463" providerId="AD" clId="Web-{4B12814B-F7DC-2A3F-D6D6-8861C5103575}" dt="2025-01-22T20:25:57.477" v="84" actId="1076"/>
          <ac:spMkLst>
            <pc:docMk/>
            <pc:sldMk cId="903335531" sldId="2147480987"/>
            <ac:spMk id="66" creationId="{28342BA3-3E10-F619-89E4-13E8B462C989}"/>
          </ac:spMkLst>
        </pc:spChg>
        <pc:spChg chg="mod">
          <ac:chgData name="Marie Deveaux" userId="S::mdeveaux@rtsl.org::9fc0be8f-9df8-4ccb-8fb2-ba99b4811463" providerId="AD" clId="Web-{4B12814B-F7DC-2A3F-D6D6-8861C5103575}" dt="2025-01-22T20:25:57.555" v="88" actId="1076"/>
          <ac:spMkLst>
            <pc:docMk/>
            <pc:sldMk cId="903335531" sldId="2147480987"/>
            <ac:spMk id="71" creationId="{14963F78-BF2E-CD20-FE19-1FF45E294EBA}"/>
          </ac:spMkLst>
        </pc:spChg>
        <pc:spChg chg="mod">
          <ac:chgData name="Marie Deveaux" userId="S::mdeveaux@rtsl.org::9fc0be8f-9df8-4ccb-8fb2-ba99b4811463" providerId="AD" clId="Web-{4B12814B-F7DC-2A3F-D6D6-8861C5103575}" dt="2025-01-22T20:25:57.571" v="89" actId="1076"/>
          <ac:spMkLst>
            <pc:docMk/>
            <pc:sldMk cId="903335531" sldId="2147480987"/>
            <ac:spMk id="72" creationId="{5FE20081-D353-7106-824A-A63B0F5CD58C}"/>
          </ac:spMkLst>
        </pc:spChg>
        <pc:spChg chg="mod">
          <ac:chgData name="Marie Deveaux" userId="S::mdeveaux@rtsl.org::9fc0be8f-9df8-4ccb-8fb2-ba99b4811463" providerId="AD" clId="Web-{4B12814B-F7DC-2A3F-D6D6-8861C5103575}" dt="2025-01-22T20:25:57.602" v="90" actId="1076"/>
          <ac:spMkLst>
            <pc:docMk/>
            <pc:sldMk cId="903335531" sldId="2147480987"/>
            <ac:spMk id="73" creationId="{A9AC1A90-A07F-7E31-930E-46656A9F254E}"/>
          </ac:spMkLst>
        </pc:spChg>
        <pc:spChg chg="mod">
          <ac:chgData name="Marie Deveaux" userId="S::mdeveaux@rtsl.org::9fc0be8f-9df8-4ccb-8fb2-ba99b4811463" providerId="AD" clId="Web-{4B12814B-F7DC-2A3F-D6D6-8861C5103575}" dt="2025-01-22T20:25:57.618" v="91" actId="1076"/>
          <ac:spMkLst>
            <pc:docMk/>
            <pc:sldMk cId="903335531" sldId="2147480987"/>
            <ac:spMk id="74" creationId="{B7112D06-F2FD-F78E-F70A-1CF909FDC07A}"/>
          </ac:spMkLst>
        </pc:spChg>
        <pc:spChg chg="mod">
          <ac:chgData name="Marie Deveaux" userId="S::mdeveaux@rtsl.org::9fc0be8f-9df8-4ccb-8fb2-ba99b4811463" providerId="AD" clId="Web-{4B12814B-F7DC-2A3F-D6D6-8861C5103575}" dt="2025-01-22T20:25:57.633" v="92" actId="1076"/>
          <ac:spMkLst>
            <pc:docMk/>
            <pc:sldMk cId="903335531" sldId="2147480987"/>
            <ac:spMk id="75" creationId="{303FBB4F-62E2-46A4-B485-90E18BFABE1E}"/>
          </ac:spMkLst>
        </pc:spChg>
        <pc:spChg chg="mod">
          <ac:chgData name="Marie Deveaux" userId="S::mdeveaux@rtsl.org::9fc0be8f-9df8-4ccb-8fb2-ba99b4811463" providerId="AD" clId="Web-{4B12814B-F7DC-2A3F-D6D6-8861C5103575}" dt="2025-01-22T20:25:57.665" v="93" actId="1076"/>
          <ac:spMkLst>
            <pc:docMk/>
            <pc:sldMk cId="903335531" sldId="2147480987"/>
            <ac:spMk id="76" creationId="{EDCEEC29-0FE6-C67A-5F4B-C600CDED02A3}"/>
          </ac:spMkLst>
        </pc:spChg>
        <pc:spChg chg="mod">
          <ac:chgData name="Marie Deveaux" userId="S::mdeveaux@rtsl.org::9fc0be8f-9df8-4ccb-8fb2-ba99b4811463" providerId="AD" clId="Web-{4B12814B-F7DC-2A3F-D6D6-8861C5103575}" dt="2025-01-22T20:25:57.696" v="94" actId="1076"/>
          <ac:spMkLst>
            <pc:docMk/>
            <pc:sldMk cId="903335531" sldId="2147480987"/>
            <ac:spMk id="77" creationId="{91252864-3E86-7A50-C5D8-8544CE5F91BF}"/>
          </ac:spMkLst>
        </pc:spChg>
        <pc:spChg chg="mod">
          <ac:chgData name="Marie Deveaux" userId="S::mdeveaux@rtsl.org::9fc0be8f-9df8-4ccb-8fb2-ba99b4811463" providerId="AD" clId="Web-{4B12814B-F7DC-2A3F-D6D6-8861C5103575}" dt="2025-01-22T20:25:57.711" v="95" actId="1076"/>
          <ac:spMkLst>
            <pc:docMk/>
            <pc:sldMk cId="903335531" sldId="2147480987"/>
            <ac:spMk id="78" creationId="{44EE1BF1-05C4-9CBA-5165-C5471C3A5543}"/>
          </ac:spMkLst>
        </pc:spChg>
        <pc:spChg chg="mod">
          <ac:chgData name="Marie Deveaux" userId="S::mdeveaux@rtsl.org::9fc0be8f-9df8-4ccb-8fb2-ba99b4811463" providerId="AD" clId="Web-{4B12814B-F7DC-2A3F-D6D6-8861C5103575}" dt="2025-01-22T20:25:57.727" v="96" actId="1076"/>
          <ac:spMkLst>
            <pc:docMk/>
            <pc:sldMk cId="903335531" sldId="2147480987"/>
            <ac:spMk id="79" creationId="{45325AEF-558F-2BCF-53EE-3E5C8646F701}"/>
          </ac:spMkLst>
        </pc:spChg>
        <pc:spChg chg="mod">
          <ac:chgData name="Marie Deveaux" userId="S::mdeveaux@rtsl.org::9fc0be8f-9df8-4ccb-8fb2-ba99b4811463" providerId="AD" clId="Web-{4B12814B-F7DC-2A3F-D6D6-8861C5103575}" dt="2025-01-22T20:25:57.758" v="97" actId="1076"/>
          <ac:spMkLst>
            <pc:docMk/>
            <pc:sldMk cId="903335531" sldId="2147480987"/>
            <ac:spMk id="80" creationId="{7E8B51A0-829D-B7CF-3C91-02A9B904F165}"/>
          </ac:spMkLst>
        </pc:spChg>
        <pc:spChg chg="mod">
          <ac:chgData name="Marie Deveaux" userId="S::mdeveaux@rtsl.org::9fc0be8f-9df8-4ccb-8fb2-ba99b4811463" providerId="AD" clId="Web-{4B12814B-F7DC-2A3F-D6D6-8861C5103575}" dt="2025-01-22T20:25:57.774" v="98" actId="1076"/>
          <ac:spMkLst>
            <pc:docMk/>
            <pc:sldMk cId="903335531" sldId="2147480987"/>
            <ac:spMk id="81" creationId="{BBD240C7-D4ED-655F-25AD-2B63FD449143}"/>
          </ac:spMkLst>
        </pc:spChg>
        <pc:spChg chg="mod">
          <ac:chgData name="Marie Deveaux" userId="S::mdeveaux@rtsl.org::9fc0be8f-9df8-4ccb-8fb2-ba99b4811463" providerId="AD" clId="Web-{4B12814B-F7DC-2A3F-D6D6-8861C5103575}" dt="2025-01-22T20:25:57.790" v="99" actId="1076"/>
          <ac:spMkLst>
            <pc:docMk/>
            <pc:sldMk cId="903335531" sldId="2147480987"/>
            <ac:spMk id="82" creationId="{A40F2558-7C9A-CB2B-95E8-5D05163D3C35}"/>
          </ac:spMkLst>
        </pc:spChg>
        <pc:spChg chg="mod">
          <ac:chgData name="Marie Deveaux" userId="S::mdeveaux@rtsl.org::9fc0be8f-9df8-4ccb-8fb2-ba99b4811463" providerId="AD" clId="Web-{4B12814B-F7DC-2A3F-D6D6-8861C5103575}" dt="2025-01-22T20:25:57.805" v="100" actId="1076"/>
          <ac:spMkLst>
            <pc:docMk/>
            <pc:sldMk cId="903335531" sldId="2147480987"/>
            <ac:spMk id="83" creationId="{E881F6B6-175F-99BF-7E3F-A270234261C8}"/>
          </ac:spMkLst>
        </pc:spChg>
        <pc:spChg chg="mod">
          <ac:chgData name="Marie Deveaux" userId="S::mdeveaux@rtsl.org::9fc0be8f-9df8-4ccb-8fb2-ba99b4811463" providerId="AD" clId="Web-{4B12814B-F7DC-2A3F-D6D6-8861C5103575}" dt="2025-01-22T20:25:57.836" v="101" actId="1076"/>
          <ac:spMkLst>
            <pc:docMk/>
            <pc:sldMk cId="903335531" sldId="2147480987"/>
            <ac:spMk id="84" creationId="{FE5259CB-DB5D-280B-84A3-2D1F185E1D3F}"/>
          </ac:spMkLst>
        </pc:spChg>
        <pc:spChg chg="mod">
          <ac:chgData name="Marie Deveaux" userId="S::mdeveaux@rtsl.org::9fc0be8f-9df8-4ccb-8fb2-ba99b4811463" providerId="AD" clId="Web-{4B12814B-F7DC-2A3F-D6D6-8861C5103575}" dt="2025-01-22T20:25:57.852" v="102" actId="1076"/>
          <ac:spMkLst>
            <pc:docMk/>
            <pc:sldMk cId="903335531" sldId="2147480987"/>
            <ac:spMk id="85" creationId="{91765A92-66F6-4D5F-6895-EB26461DF78A}"/>
          </ac:spMkLst>
        </pc:spChg>
        <pc:spChg chg="mod">
          <ac:chgData name="Marie Deveaux" userId="S::mdeveaux@rtsl.org::9fc0be8f-9df8-4ccb-8fb2-ba99b4811463" providerId="AD" clId="Web-{4B12814B-F7DC-2A3F-D6D6-8861C5103575}" dt="2025-01-22T20:25:57.868" v="103" actId="1076"/>
          <ac:spMkLst>
            <pc:docMk/>
            <pc:sldMk cId="903335531" sldId="2147480987"/>
            <ac:spMk id="86" creationId="{D92F964C-1B04-BAF4-8D94-989982C6DF05}"/>
          </ac:spMkLst>
        </pc:spChg>
        <pc:spChg chg="mod">
          <ac:chgData name="Marie Deveaux" userId="S::mdeveaux@rtsl.org::9fc0be8f-9df8-4ccb-8fb2-ba99b4811463" providerId="AD" clId="Web-{4B12814B-F7DC-2A3F-D6D6-8861C5103575}" dt="2025-01-22T20:25:57.883" v="104" actId="1076"/>
          <ac:spMkLst>
            <pc:docMk/>
            <pc:sldMk cId="903335531" sldId="2147480987"/>
            <ac:spMk id="87" creationId="{EB8D3901-28C1-04CC-B364-3277FA50ADF6}"/>
          </ac:spMkLst>
        </pc:spChg>
        <pc:spChg chg="mod">
          <ac:chgData name="Marie Deveaux" userId="S::mdeveaux@rtsl.org::9fc0be8f-9df8-4ccb-8fb2-ba99b4811463" providerId="AD" clId="Web-{4B12814B-F7DC-2A3F-D6D6-8861C5103575}" dt="2025-01-22T20:25:57.915" v="105" actId="1076"/>
          <ac:spMkLst>
            <pc:docMk/>
            <pc:sldMk cId="903335531" sldId="2147480987"/>
            <ac:spMk id="88" creationId="{F06A252A-D11E-E6BC-99B2-9C34733DB866}"/>
          </ac:spMkLst>
        </pc:spChg>
        <pc:spChg chg="mod">
          <ac:chgData name="Marie Deveaux" userId="S::mdeveaux@rtsl.org::9fc0be8f-9df8-4ccb-8fb2-ba99b4811463" providerId="AD" clId="Web-{4B12814B-F7DC-2A3F-D6D6-8861C5103575}" dt="2025-01-22T20:25:57.930" v="106" actId="1076"/>
          <ac:spMkLst>
            <pc:docMk/>
            <pc:sldMk cId="903335531" sldId="2147480987"/>
            <ac:spMk id="89" creationId="{87DFD4B9-C7C2-2A6A-DE4E-C2379165760B}"/>
          </ac:spMkLst>
        </pc:spChg>
        <pc:spChg chg="mod">
          <ac:chgData name="Marie Deveaux" userId="S::mdeveaux@rtsl.org::9fc0be8f-9df8-4ccb-8fb2-ba99b4811463" providerId="AD" clId="Web-{4B12814B-F7DC-2A3F-D6D6-8861C5103575}" dt="2025-01-22T20:25:57.946" v="107" actId="1076"/>
          <ac:spMkLst>
            <pc:docMk/>
            <pc:sldMk cId="903335531" sldId="2147480987"/>
            <ac:spMk id="90" creationId="{978BBFBC-67A6-25DD-6835-1B28D53F15E0}"/>
          </ac:spMkLst>
        </pc:spChg>
        <pc:spChg chg="mod">
          <ac:chgData name="Marie Deveaux" userId="S::mdeveaux@rtsl.org::9fc0be8f-9df8-4ccb-8fb2-ba99b4811463" providerId="AD" clId="Web-{4B12814B-F7DC-2A3F-D6D6-8861C5103575}" dt="2025-01-22T20:25:57.962" v="108" actId="1076"/>
          <ac:spMkLst>
            <pc:docMk/>
            <pc:sldMk cId="903335531" sldId="2147480987"/>
            <ac:spMk id="96" creationId="{B8689A5B-0625-4824-6C45-9DA4ACE3779E}"/>
          </ac:spMkLst>
        </pc:spChg>
        <pc:spChg chg="mod">
          <ac:chgData name="Marie Deveaux" userId="S::mdeveaux@rtsl.org::9fc0be8f-9df8-4ccb-8fb2-ba99b4811463" providerId="AD" clId="Web-{4B12814B-F7DC-2A3F-D6D6-8861C5103575}" dt="2025-01-22T20:25:57.993" v="109" actId="1076"/>
          <ac:spMkLst>
            <pc:docMk/>
            <pc:sldMk cId="903335531" sldId="2147480987"/>
            <ac:spMk id="97" creationId="{A87F5133-642D-25E8-20E1-8FF7BAFB6C20}"/>
          </ac:spMkLst>
        </pc:spChg>
        <pc:spChg chg="mod">
          <ac:chgData name="Marie Deveaux" userId="S::mdeveaux@rtsl.org::9fc0be8f-9df8-4ccb-8fb2-ba99b4811463" providerId="AD" clId="Web-{4B12814B-F7DC-2A3F-D6D6-8861C5103575}" dt="2025-01-22T20:25:58.008" v="110" actId="1076"/>
          <ac:spMkLst>
            <pc:docMk/>
            <pc:sldMk cId="903335531" sldId="2147480987"/>
            <ac:spMk id="99" creationId="{402DB51E-4640-41F9-1A99-EE35DBD48CF6}"/>
          </ac:spMkLst>
        </pc:spChg>
        <pc:spChg chg="mod">
          <ac:chgData name="Marie Deveaux" userId="S::mdeveaux@rtsl.org::9fc0be8f-9df8-4ccb-8fb2-ba99b4811463" providerId="AD" clId="Web-{4B12814B-F7DC-2A3F-D6D6-8861C5103575}" dt="2025-01-22T20:25:58.024" v="111" actId="1076"/>
          <ac:spMkLst>
            <pc:docMk/>
            <pc:sldMk cId="903335531" sldId="2147480987"/>
            <ac:spMk id="100" creationId="{B29232C2-857B-9E08-17E4-2605FD4B512E}"/>
          </ac:spMkLst>
        </pc:spChg>
        <pc:spChg chg="mod">
          <ac:chgData name="Marie Deveaux" userId="S::mdeveaux@rtsl.org::9fc0be8f-9df8-4ccb-8fb2-ba99b4811463" providerId="AD" clId="Web-{4B12814B-F7DC-2A3F-D6D6-8861C5103575}" dt="2025-01-22T20:25:58.055" v="112" actId="1076"/>
          <ac:spMkLst>
            <pc:docMk/>
            <pc:sldMk cId="903335531" sldId="2147480987"/>
            <ac:spMk id="104" creationId="{B1FEB18D-E7BB-8F00-07DA-B3604BC4D987}"/>
          </ac:spMkLst>
        </pc:spChg>
        <pc:grpChg chg="mod">
          <ac:chgData name="Marie Deveaux" userId="S::mdeveaux@rtsl.org::9fc0be8f-9df8-4ccb-8fb2-ba99b4811463" providerId="AD" clId="Web-{4B12814B-F7DC-2A3F-D6D6-8861C5103575}" dt="2025-01-22T20:25:57.415" v="81" actId="1076"/>
          <ac:grpSpMkLst>
            <pc:docMk/>
            <pc:sldMk cId="903335531" sldId="2147480987"/>
            <ac:grpSpMk id="9" creationId="{48C89DF0-8E08-3FA4-D443-B6E02319E02B}"/>
          </ac:grpSpMkLst>
        </pc:grpChg>
        <pc:picChg chg="mod">
          <ac:chgData name="Marie Deveaux" userId="S::mdeveaux@rtsl.org::9fc0be8f-9df8-4ccb-8fb2-ba99b4811463" providerId="AD" clId="Web-{4B12814B-F7DC-2A3F-D6D6-8861C5103575}" dt="2025-01-22T20:25:58.087" v="114" actId="1076"/>
          <ac:picMkLst>
            <pc:docMk/>
            <pc:sldMk cId="903335531" sldId="2147480987"/>
            <ac:picMk id="10" creationId="{FA6939DA-4970-D3B8-8529-29CAF03EE0B2}"/>
          </ac:picMkLst>
        </pc:picChg>
        <pc:picChg chg="mod">
          <ac:chgData name="Marie Deveaux" userId="S::mdeveaux@rtsl.org::9fc0be8f-9df8-4ccb-8fb2-ba99b4811463" providerId="AD" clId="Web-{4B12814B-F7DC-2A3F-D6D6-8861C5103575}" dt="2025-01-22T20:25:58.102" v="115" actId="1076"/>
          <ac:picMkLst>
            <pc:docMk/>
            <pc:sldMk cId="903335531" sldId="2147480987"/>
            <ac:picMk id="15" creationId="{52C18589-DF28-1740-6001-8CDD84125C50}"/>
          </ac:picMkLst>
        </pc:picChg>
        <pc:picChg chg="mod">
          <ac:chgData name="Marie Deveaux" userId="S::mdeveaux@rtsl.org::9fc0be8f-9df8-4ccb-8fb2-ba99b4811463" providerId="AD" clId="Web-{4B12814B-F7DC-2A3F-D6D6-8861C5103575}" dt="2025-01-22T20:25:58.118" v="116" actId="1076"/>
          <ac:picMkLst>
            <pc:docMk/>
            <pc:sldMk cId="903335531" sldId="2147480987"/>
            <ac:picMk id="16" creationId="{92DB6385-5E04-D6C2-FCCC-1D20397214F8}"/>
          </ac:picMkLst>
        </pc:picChg>
        <pc:picChg chg="mod">
          <ac:chgData name="Marie Deveaux" userId="S::mdeveaux@rtsl.org::9fc0be8f-9df8-4ccb-8fb2-ba99b4811463" providerId="AD" clId="Web-{4B12814B-F7DC-2A3F-D6D6-8861C5103575}" dt="2025-01-22T20:25:58.149" v="117" actId="1076"/>
          <ac:picMkLst>
            <pc:docMk/>
            <pc:sldMk cId="903335531" sldId="2147480987"/>
            <ac:picMk id="17" creationId="{963A9B88-9D55-92DC-568F-F183FCD98B9A}"/>
          </ac:picMkLst>
        </pc:picChg>
        <pc:picChg chg="mod">
          <ac:chgData name="Marie Deveaux" userId="S::mdeveaux@rtsl.org::9fc0be8f-9df8-4ccb-8fb2-ba99b4811463" providerId="AD" clId="Web-{4B12814B-F7DC-2A3F-D6D6-8861C5103575}" dt="2025-01-22T20:25:58.165" v="118" actId="1076"/>
          <ac:picMkLst>
            <pc:docMk/>
            <pc:sldMk cId="903335531" sldId="2147480987"/>
            <ac:picMk id="18" creationId="{DD9E0B9C-7FE6-7B7D-DB7B-1E9B6144B244}"/>
          </ac:picMkLst>
        </pc:picChg>
        <pc:picChg chg="mod">
          <ac:chgData name="Marie Deveaux" userId="S::mdeveaux@rtsl.org::9fc0be8f-9df8-4ccb-8fb2-ba99b4811463" providerId="AD" clId="Web-{4B12814B-F7DC-2A3F-D6D6-8861C5103575}" dt="2025-01-22T20:25:58.180" v="119" actId="1076"/>
          <ac:picMkLst>
            <pc:docMk/>
            <pc:sldMk cId="903335531" sldId="2147480987"/>
            <ac:picMk id="19" creationId="{BBE14BA4-05E2-DDED-6196-D78EC5E90A44}"/>
          </ac:picMkLst>
        </pc:picChg>
        <pc:picChg chg="mod">
          <ac:chgData name="Marie Deveaux" userId="S::mdeveaux@rtsl.org::9fc0be8f-9df8-4ccb-8fb2-ba99b4811463" providerId="AD" clId="Web-{4B12814B-F7DC-2A3F-D6D6-8861C5103575}" dt="2025-01-22T20:25:58.196" v="120" actId="1076"/>
          <ac:picMkLst>
            <pc:docMk/>
            <pc:sldMk cId="903335531" sldId="2147480987"/>
            <ac:picMk id="20" creationId="{5896E673-E4D6-947E-A4AB-5CD2A4B8DD84}"/>
          </ac:picMkLst>
        </pc:picChg>
        <pc:picChg chg="mod">
          <ac:chgData name="Marie Deveaux" userId="S::mdeveaux@rtsl.org::9fc0be8f-9df8-4ccb-8fb2-ba99b4811463" providerId="AD" clId="Web-{4B12814B-F7DC-2A3F-D6D6-8861C5103575}" dt="2025-01-22T20:25:58.227" v="121" actId="1076"/>
          <ac:picMkLst>
            <pc:docMk/>
            <pc:sldMk cId="903335531" sldId="2147480987"/>
            <ac:picMk id="21" creationId="{4DF244A1-F2B3-169A-8270-EBDE76BFA3FF}"/>
          </ac:picMkLst>
        </pc:picChg>
        <pc:picChg chg="mod">
          <ac:chgData name="Marie Deveaux" userId="S::mdeveaux@rtsl.org::9fc0be8f-9df8-4ccb-8fb2-ba99b4811463" providerId="AD" clId="Web-{4B12814B-F7DC-2A3F-D6D6-8861C5103575}" dt="2025-01-22T20:25:58.243" v="122" actId="1076"/>
          <ac:picMkLst>
            <pc:docMk/>
            <pc:sldMk cId="903335531" sldId="2147480987"/>
            <ac:picMk id="22" creationId="{17F0F922-CB3D-7FD8-0426-EA7675028C4F}"/>
          </ac:picMkLst>
        </pc:picChg>
        <pc:picChg chg="mod">
          <ac:chgData name="Marie Deveaux" userId="S::mdeveaux@rtsl.org::9fc0be8f-9df8-4ccb-8fb2-ba99b4811463" providerId="AD" clId="Web-{4B12814B-F7DC-2A3F-D6D6-8861C5103575}" dt="2025-01-22T20:25:58.258" v="123" actId="1076"/>
          <ac:picMkLst>
            <pc:docMk/>
            <pc:sldMk cId="903335531" sldId="2147480987"/>
            <ac:picMk id="23" creationId="{1A75ED22-DE2C-CB39-ECEE-F7DB344628A4}"/>
          </ac:picMkLst>
        </pc:picChg>
        <pc:picChg chg="mod">
          <ac:chgData name="Marie Deveaux" userId="S::mdeveaux@rtsl.org::9fc0be8f-9df8-4ccb-8fb2-ba99b4811463" providerId="AD" clId="Web-{4B12814B-F7DC-2A3F-D6D6-8861C5103575}" dt="2025-01-22T20:25:57.493" v="85" actId="1076"/>
          <ac:picMkLst>
            <pc:docMk/>
            <pc:sldMk cId="903335531" sldId="2147480987"/>
            <ac:picMk id="67" creationId="{E33FD60F-9C48-8CFA-AB91-79571F1900B9}"/>
          </ac:picMkLst>
        </pc:picChg>
        <pc:picChg chg="mod">
          <ac:chgData name="Marie Deveaux" userId="S::mdeveaux@rtsl.org::9fc0be8f-9df8-4ccb-8fb2-ba99b4811463" providerId="AD" clId="Web-{4B12814B-F7DC-2A3F-D6D6-8861C5103575}" dt="2025-01-22T20:25:57.524" v="86" actId="1076"/>
          <ac:picMkLst>
            <pc:docMk/>
            <pc:sldMk cId="903335531" sldId="2147480987"/>
            <ac:picMk id="68" creationId="{1628B56B-5F4E-CDD5-272A-D8A8C7E2D4D6}"/>
          </ac:picMkLst>
        </pc:picChg>
        <pc:picChg chg="mod">
          <ac:chgData name="Marie Deveaux" userId="S::mdeveaux@rtsl.org::9fc0be8f-9df8-4ccb-8fb2-ba99b4811463" providerId="AD" clId="Web-{4B12814B-F7DC-2A3F-D6D6-8861C5103575}" dt="2025-01-22T20:25:57.540" v="87" actId="1076"/>
          <ac:picMkLst>
            <pc:docMk/>
            <pc:sldMk cId="903335531" sldId="2147480987"/>
            <ac:picMk id="69" creationId="{63319BD1-9B11-4A6D-4F88-B63BEC1A7381}"/>
          </ac:picMkLst>
        </pc:picChg>
      </pc:sldChg>
      <pc:sldChg chg="addSp delSp modSp">
        <pc:chgData name="Marie Deveaux" userId="S::mdeveaux@rtsl.org::9fc0be8f-9df8-4ccb-8fb2-ba99b4811463" providerId="AD" clId="Web-{4B12814B-F7DC-2A3F-D6D6-8861C5103575}" dt="2025-01-22T20:48:10.096" v="416"/>
        <pc:sldMkLst>
          <pc:docMk/>
          <pc:sldMk cId="367152968" sldId="2147481099"/>
        </pc:sldMkLst>
        <pc:spChg chg="mod">
          <ac:chgData name="Marie Deveaux" userId="S::mdeveaux@rtsl.org::9fc0be8f-9df8-4ccb-8fb2-ba99b4811463" providerId="AD" clId="Web-{4B12814B-F7DC-2A3F-D6D6-8861C5103575}" dt="2025-01-22T20:29:02.813" v="147" actId="1076"/>
          <ac:spMkLst>
            <pc:docMk/>
            <pc:sldMk cId="367152968" sldId="2147481099"/>
            <ac:spMk id="2" creationId="{5B7EA5FD-F527-1821-559A-6B46543F74D2}"/>
          </ac:spMkLst>
        </pc:spChg>
        <pc:spChg chg="mod">
          <ac:chgData name="Marie Deveaux" userId="S::mdeveaux@rtsl.org::9fc0be8f-9df8-4ccb-8fb2-ba99b4811463" providerId="AD" clId="Web-{4B12814B-F7DC-2A3F-D6D6-8861C5103575}" dt="2025-01-22T20:29:02.813" v="148" actId="1076"/>
          <ac:spMkLst>
            <pc:docMk/>
            <pc:sldMk cId="367152968" sldId="2147481099"/>
            <ac:spMk id="3" creationId="{8289F2F4-C349-D126-9B7A-CB796E1281D2}"/>
          </ac:spMkLst>
        </pc:spChg>
        <pc:picChg chg="add">
          <ac:chgData name="Marie Deveaux" userId="S::mdeveaux@rtsl.org::9fc0be8f-9df8-4ccb-8fb2-ba99b4811463" providerId="AD" clId="Web-{4B12814B-F7DC-2A3F-D6D6-8861C5103575}" dt="2025-01-22T20:28:33.671" v="142"/>
          <ac:picMkLst>
            <pc:docMk/>
            <pc:sldMk cId="367152968" sldId="2147481099"/>
            <ac:picMk id="9" creationId="{782FE5D8-BF5E-9E60-1209-298485BADFD9}"/>
          </ac:picMkLst>
        </pc:picChg>
      </pc:sldChg>
      <pc:sldChg chg="delSp modSp modNotes">
        <pc:chgData name="Marie Deveaux" userId="S::mdeveaux@rtsl.org::9fc0be8f-9df8-4ccb-8fb2-ba99b4811463" providerId="AD" clId="Web-{4B12814B-F7DC-2A3F-D6D6-8861C5103575}" dt="2025-01-22T20:51:46.214" v="455" actId="1076"/>
        <pc:sldMkLst>
          <pc:docMk/>
          <pc:sldMk cId="1018175547" sldId="2147481100"/>
        </pc:sldMkLst>
        <pc:spChg chg="mod">
          <ac:chgData name="Marie Deveaux" userId="S::mdeveaux@rtsl.org::9fc0be8f-9df8-4ccb-8fb2-ba99b4811463" providerId="AD" clId="Web-{4B12814B-F7DC-2A3F-D6D6-8861C5103575}" dt="2025-01-22T20:51:46.214" v="455" actId="1076"/>
          <ac:spMkLst>
            <pc:docMk/>
            <pc:sldMk cId="1018175547" sldId="2147481100"/>
            <ac:spMk id="7" creationId="{A4E1DD24-9E62-B6C9-7D21-682C26443374}"/>
          </ac:spMkLst>
        </pc:spChg>
      </pc:sldChg>
      <pc:sldChg chg="delSp modSp">
        <pc:chgData name="Marie Deveaux" userId="S::mdeveaux@rtsl.org::9fc0be8f-9df8-4ccb-8fb2-ba99b4811463" providerId="AD" clId="Web-{4B12814B-F7DC-2A3F-D6D6-8861C5103575}" dt="2025-01-22T20:51:55.480" v="461" actId="1076"/>
        <pc:sldMkLst>
          <pc:docMk/>
          <pc:sldMk cId="2430127490" sldId="2147481101"/>
        </pc:sldMkLst>
        <pc:spChg chg="mod">
          <ac:chgData name="Marie Deveaux" userId="S::mdeveaux@rtsl.org::9fc0be8f-9df8-4ccb-8fb2-ba99b4811463" providerId="AD" clId="Web-{4B12814B-F7DC-2A3F-D6D6-8861C5103575}" dt="2025-01-22T20:51:55.480" v="461" actId="1076"/>
          <ac:spMkLst>
            <pc:docMk/>
            <pc:sldMk cId="2430127490" sldId="2147481101"/>
            <ac:spMk id="7" creationId="{A4E1DD24-9E62-B6C9-7D21-682C26443374}"/>
          </ac:spMkLst>
        </pc:spChg>
      </pc:sldChg>
      <pc:sldChg chg="delSp modSp modNotes">
        <pc:chgData name="Marie Deveaux" userId="S::mdeveaux@rtsl.org::9fc0be8f-9df8-4ccb-8fb2-ba99b4811463" providerId="AD" clId="Web-{4B12814B-F7DC-2A3F-D6D6-8861C5103575}" dt="2025-01-22T20:53:34.937" v="480"/>
        <pc:sldMkLst>
          <pc:docMk/>
          <pc:sldMk cId="428986191" sldId="2147481102"/>
        </pc:sldMkLst>
        <pc:spChg chg="mod">
          <ac:chgData name="Marie Deveaux" userId="S::mdeveaux@rtsl.org::9fc0be8f-9df8-4ccb-8fb2-ba99b4811463" providerId="AD" clId="Web-{4B12814B-F7DC-2A3F-D6D6-8861C5103575}" dt="2025-01-22T20:53:19.812" v="477" actId="1076"/>
          <ac:spMkLst>
            <pc:docMk/>
            <pc:sldMk cId="428986191" sldId="2147481102"/>
            <ac:spMk id="7" creationId="{A4E1DD24-9E62-B6C9-7D21-682C26443374}"/>
          </ac:spMkLst>
        </pc:spChg>
      </pc:sldChg>
      <pc:sldChg chg="delSp modSp modNotes">
        <pc:chgData name="Marie Deveaux" userId="S::mdeveaux@rtsl.org::9fc0be8f-9df8-4ccb-8fb2-ba99b4811463" providerId="AD" clId="Web-{4B12814B-F7DC-2A3F-D6D6-8861C5103575}" dt="2025-01-22T20:54:20.627" v="496"/>
        <pc:sldMkLst>
          <pc:docMk/>
          <pc:sldMk cId="755581595" sldId="2147481103"/>
        </pc:sldMkLst>
        <pc:spChg chg="mod">
          <ac:chgData name="Marie Deveaux" userId="S::mdeveaux@rtsl.org::9fc0be8f-9df8-4ccb-8fb2-ba99b4811463" providerId="AD" clId="Web-{4B12814B-F7DC-2A3F-D6D6-8861C5103575}" dt="2025-01-22T20:53:42.766" v="486" actId="1076"/>
          <ac:spMkLst>
            <pc:docMk/>
            <pc:sldMk cId="755581595" sldId="2147481103"/>
            <ac:spMk id="7" creationId="{A4E1DD24-9E62-B6C9-7D21-682C26443374}"/>
          </ac:spMkLst>
        </pc:spChg>
      </pc:sldChg>
      <pc:sldChg chg="delSp modSp modNotes">
        <pc:chgData name="Marie Deveaux" userId="S::mdeveaux@rtsl.org::9fc0be8f-9df8-4ccb-8fb2-ba99b4811463" providerId="AD" clId="Web-{4B12814B-F7DC-2A3F-D6D6-8861C5103575}" dt="2025-01-22T20:54:34.018" v="499"/>
        <pc:sldMkLst>
          <pc:docMk/>
          <pc:sldMk cId="1794510017" sldId="2147481104"/>
        </pc:sldMkLst>
        <pc:spChg chg="mod">
          <ac:chgData name="Marie Deveaux" userId="S::mdeveaux@rtsl.org::9fc0be8f-9df8-4ccb-8fb2-ba99b4811463" providerId="AD" clId="Web-{4B12814B-F7DC-2A3F-D6D6-8861C5103575}" dt="2025-01-22T20:54:01.767" v="494" actId="1076"/>
          <ac:spMkLst>
            <pc:docMk/>
            <pc:sldMk cId="1794510017" sldId="2147481104"/>
            <ac:spMk id="7" creationId="{A4E1DD24-9E62-B6C9-7D21-682C26443374}"/>
          </ac:spMkLst>
        </pc:spChg>
      </pc:sldChg>
      <pc:sldChg chg="addSp delSp modSp modNotes">
        <pc:chgData name="Marie Deveaux" userId="S::mdeveaux@rtsl.org::9fc0be8f-9df8-4ccb-8fb2-ba99b4811463" providerId="AD" clId="Web-{4B12814B-F7DC-2A3F-D6D6-8861C5103575}" dt="2025-01-22T20:46:04.309" v="405" actId="20577"/>
        <pc:sldMkLst>
          <pc:docMk/>
          <pc:sldMk cId="1935130632" sldId="2147481114"/>
        </pc:sldMkLst>
        <pc:spChg chg="mod">
          <ac:chgData name="Marie Deveaux" userId="S::mdeveaux@rtsl.org::9fc0be8f-9df8-4ccb-8fb2-ba99b4811463" providerId="AD" clId="Web-{4B12814B-F7DC-2A3F-D6D6-8861C5103575}" dt="2025-01-22T20:46:04.309" v="405" actId="20577"/>
          <ac:spMkLst>
            <pc:docMk/>
            <pc:sldMk cId="1935130632" sldId="2147481114"/>
            <ac:spMk id="2" creationId="{5B7EA5FD-F527-1821-559A-6B46543F74D2}"/>
          </ac:spMkLst>
        </pc:spChg>
        <pc:picChg chg="add mod">
          <ac:chgData name="Marie Deveaux" userId="S::mdeveaux@rtsl.org::9fc0be8f-9df8-4ccb-8fb2-ba99b4811463" providerId="AD" clId="Web-{4B12814B-F7DC-2A3F-D6D6-8861C5103575}" dt="2025-01-22T20:27:09.699" v="130" actId="1076"/>
          <ac:picMkLst>
            <pc:docMk/>
            <pc:sldMk cId="1935130632" sldId="2147481114"/>
            <ac:picMk id="5" creationId="{A228D685-D524-27AF-D30C-8E70DFC412FD}"/>
          </ac:picMkLst>
        </pc:picChg>
      </pc:sldChg>
      <pc:sldChg chg="addSp delSp modSp modNotes">
        <pc:chgData name="Marie Deveaux" userId="S::mdeveaux@rtsl.org::9fc0be8f-9df8-4ccb-8fb2-ba99b4811463" providerId="AD" clId="Web-{4B12814B-F7DC-2A3F-D6D6-8861C5103575}" dt="2025-01-22T20:33:11.183" v="213" actId="1076"/>
        <pc:sldMkLst>
          <pc:docMk/>
          <pc:sldMk cId="2777834603" sldId="2147481115"/>
        </pc:sldMkLst>
        <pc:spChg chg="add mod">
          <ac:chgData name="Marie Deveaux" userId="S::mdeveaux@rtsl.org::9fc0be8f-9df8-4ccb-8fb2-ba99b4811463" providerId="AD" clId="Web-{4B12814B-F7DC-2A3F-D6D6-8861C5103575}" dt="2025-01-22T20:32:59.042" v="210" actId="20577"/>
          <ac:spMkLst>
            <pc:docMk/>
            <pc:sldMk cId="2777834603" sldId="2147481115"/>
            <ac:spMk id="4" creationId="{513E62FB-343D-56B4-2E87-09B2C3EEBBA2}"/>
          </ac:spMkLst>
        </pc:spChg>
        <pc:spChg chg="mod">
          <ac:chgData name="Marie Deveaux" userId="S::mdeveaux@rtsl.org::9fc0be8f-9df8-4ccb-8fb2-ba99b4811463" providerId="AD" clId="Web-{4B12814B-F7DC-2A3F-D6D6-8861C5103575}" dt="2025-01-22T20:33:11.183" v="213" actId="1076"/>
          <ac:spMkLst>
            <pc:docMk/>
            <pc:sldMk cId="2777834603" sldId="2147481115"/>
            <ac:spMk id="14" creationId="{BFB4CD8F-B17A-4207-2033-75718E68509A}"/>
          </ac:spMkLst>
        </pc:spChg>
      </pc:sldChg>
      <pc:sldChg chg="addSp delSp modSp modNotes">
        <pc:chgData name="Marie Deveaux" userId="S::mdeveaux@rtsl.org::9fc0be8f-9df8-4ccb-8fb2-ba99b4811463" providerId="AD" clId="Web-{4B12814B-F7DC-2A3F-D6D6-8861C5103575}" dt="2025-01-22T20:35:10.594" v="274"/>
        <pc:sldMkLst>
          <pc:docMk/>
          <pc:sldMk cId="2740370190" sldId="2147481116"/>
        </pc:sldMkLst>
        <pc:spChg chg="add mod">
          <ac:chgData name="Marie Deveaux" userId="S::mdeveaux@rtsl.org::9fc0be8f-9df8-4ccb-8fb2-ba99b4811463" providerId="AD" clId="Web-{4B12814B-F7DC-2A3F-D6D6-8861C5103575}" dt="2025-01-22T20:33:30.699" v="220" actId="20577"/>
          <ac:spMkLst>
            <pc:docMk/>
            <pc:sldMk cId="2740370190" sldId="2147481116"/>
            <ac:spMk id="6" creationId="{D24D423B-46C0-1C3C-E5C9-1CE110AEA500}"/>
          </ac:spMkLst>
        </pc:spChg>
        <pc:graphicFrameChg chg="mod modGraphic">
          <ac:chgData name="Marie Deveaux" userId="S::mdeveaux@rtsl.org::9fc0be8f-9df8-4ccb-8fb2-ba99b4811463" providerId="AD" clId="Web-{4B12814B-F7DC-2A3F-D6D6-8861C5103575}" dt="2025-01-22T20:33:39.637" v="247"/>
          <ac:graphicFrameMkLst>
            <pc:docMk/>
            <pc:sldMk cId="2740370190" sldId="2147481116"/>
            <ac:graphicFrameMk id="3" creationId="{201B5498-CE4C-83EB-0566-A9DC8B677E5C}"/>
          </ac:graphicFrameMkLst>
        </pc:graphicFrameChg>
      </pc:sldChg>
      <pc:sldChg chg="addSp delSp modSp modNotes">
        <pc:chgData name="Marie Deveaux" userId="S::mdeveaux@rtsl.org::9fc0be8f-9df8-4ccb-8fb2-ba99b4811463" providerId="AD" clId="Web-{4B12814B-F7DC-2A3F-D6D6-8861C5103575}" dt="2025-01-22T20:37:40.491" v="304"/>
        <pc:sldMkLst>
          <pc:docMk/>
          <pc:sldMk cId="2033365070" sldId="2147481117"/>
        </pc:sldMkLst>
        <pc:spChg chg="mod">
          <ac:chgData name="Marie Deveaux" userId="S::mdeveaux@rtsl.org::9fc0be8f-9df8-4ccb-8fb2-ba99b4811463" providerId="AD" clId="Web-{4B12814B-F7DC-2A3F-D6D6-8861C5103575}" dt="2025-01-22T20:35:38.080" v="281" actId="1076"/>
          <ac:spMkLst>
            <pc:docMk/>
            <pc:sldMk cId="2033365070" sldId="2147481117"/>
            <ac:spMk id="5" creationId="{57FCA145-95FC-D799-C36F-00824FBC7D0B}"/>
          </ac:spMkLst>
        </pc:spChg>
        <pc:spChg chg="add mod">
          <ac:chgData name="Marie Deveaux" userId="S::mdeveaux@rtsl.org::9fc0be8f-9df8-4ccb-8fb2-ba99b4811463" providerId="AD" clId="Web-{4B12814B-F7DC-2A3F-D6D6-8861C5103575}" dt="2025-01-22T20:35:19.798" v="276" actId="20577"/>
          <ac:spMkLst>
            <pc:docMk/>
            <pc:sldMk cId="2033365070" sldId="2147481117"/>
            <ac:spMk id="6" creationId="{3D87C0A1-59A7-BC43-699F-79C4FD6B954D}"/>
          </ac:spMkLst>
        </pc:spChg>
      </pc:sldChg>
      <pc:sldChg chg="delSp modSp modNotes">
        <pc:chgData name="Marie Deveaux" userId="S::mdeveaux@rtsl.org::9fc0be8f-9df8-4ccb-8fb2-ba99b4811463" providerId="AD" clId="Web-{4B12814B-F7DC-2A3F-D6D6-8861C5103575}" dt="2025-01-22T20:38:58.791" v="333"/>
        <pc:sldMkLst>
          <pc:docMk/>
          <pc:sldMk cId="1760486604" sldId="2147481118"/>
        </pc:sldMkLst>
        <pc:spChg chg="mod">
          <ac:chgData name="Marie Deveaux" userId="S::mdeveaux@rtsl.org::9fc0be8f-9df8-4ccb-8fb2-ba99b4811463" providerId="AD" clId="Web-{4B12814B-F7DC-2A3F-D6D6-8861C5103575}" dt="2025-01-22T20:37:58.898" v="313" actId="20577"/>
          <ac:spMkLst>
            <pc:docMk/>
            <pc:sldMk cId="1760486604" sldId="2147481118"/>
            <ac:spMk id="3" creationId="{33EBE326-4ACB-3748-4082-7F98434D0F09}"/>
          </ac:spMkLst>
        </pc:spChg>
        <pc:spChg chg="mod">
          <ac:chgData name="Marie Deveaux" userId="S::mdeveaux@rtsl.org::9fc0be8f-9df8-4ccb-8fb2-ba99b4811463" providerId="AD" clId="Web-{4B12814B-F7DC-2A3F-D6D6-8861C5103575}" dt="2025-01-22T20:35:55.924" v="283" actId="20577"/>
          <ac:spMkLst>
            <pc:docMk/>
            <pc:sldMk cId="1760486604" sldId="2147481118"/>
            <ac:spMk id="4" creationId="{8D412F40-8F49-BC81-3DCB-2F42C9E859C3}"/>
          </ac:spMkLst>
        </pc:spChg>
        <pc:spChg chg="mod">
          <ac:chgData name="Marie Deveaux" userId="S::mdeveaux@rtsl.org::9fc0be8f-9df8-4ccb-8fb2-ba99b4811463" providerId="AD" clId="Web-{4B12814B-F7DC-2A3F-D6D6-8861C5103575}" dt="2025-01-22T20:38:25.180" v="326" actId="20577"/>
          <ac:spMkLst>
            <pc:docMk/>
            <pc:sldMk cId="1760486604" sldId="2147481118"/>
            <ac:spMk id="14" creationId="{D1E397AC-6792-0627-F535-7D6620CAA903}"/>
          </ac:spMkLst>
        </pc:spChg>
        <pc:spChg chg="mod">
          <ac:chgData name="Marie Deveaux" userId="S::mdeveaux@rtsl.org::9fc0be8f-9df8-4ccb-8fb2-ba99b4811463" providerId="AD" clId="Web-{4B12814B-F7DC-2A3F-D6D6-8861C5103575}" dt="2025-01-22T20:35:59.971" v="284" actId="20577"/>
          <ac:spMkLst>
            <pc:docMk/>
            <pc:sldMk cId="1760486604" sldId="2147481118"/>
            <ac:spMk id="15" creationId="{2FE57AC7-BA59-C93B-8BE0-37CC81423358}"/>
          </ac:spMkLst>
        </pc:spChg>
      </pc:sldChg>
      <pc:sldChg chg="addSp delSp modSp modNotes">
        <pc:chgData name="Marie Deveaux" userId="S::mdeveaux@rtsl.org::9fc0be8f-9df8-4ccb-8fb2-ba99b4811463" providerId="AD" clId="Web-{4B12814B-F7DC-2A3F-D6D6-8861C5103575}" dt="2025-01-22T20:44:00.851" v="378" actId="1076"/>
        <pc:sldMkLst>
          <pc:docMk/>
          <pc:sldMk cId="2763143106" sldId="2147481119"/>
        </pc:sldMkLst>
        <pc:spChg chg="mod">
          <ac:chgData name="Marie Deveaux" userId="S::mdeveaux@rtsl.org::9fc0be8f-9df8-4ccb-8fb2-ba99b4811463" providerId="AD" clId="Web-{4B12814B-F7DC-2A3F-D6D6-8861C5103575}" dt="2025-01-22T20:44:00.851" v="378" actId="1076"/>
          <ac:spMkLst>
            <pc:docMk/>
            <pc:sldMk cId="2763143106" sldId="2147481119"/>
            <ac:spMk id="3" creationId="{B140E2B3-937C-FA6E-2452-810089924762}"/>
          </ac:spMkLst>
        </pc:spChg>
        <pc:spChg chg="mod">
          <ac:chgData name="Marie Deveaux" userId="S::mdeveaux@rtsl.org::9fc0be8f-9df8-4ccb-8fb2-ba99b4811463" providerId="AD" clId="Web-{4B12814B-F7DC-2A3F-D6D6-8861C5103575}" dt="2025-01-22T20:39:02.916" v="334" actId="1076"/>
          <ac:spMkLst>
            <pc:docMk/>
            <pc:sldMk cId="2763143106" sldId="2147481119"/>
            <ac:spMk id="4" creationId="{4A521160-59D8-02C1-F3FE-E90120862C04}"/>
          </ac:spMkLst>
        </pc:spChg>
        <pc:spChg chg="mod">
          <ac:chgData name="Marie Deveaux" userId="S::mdeveaux@rtsl.org::9fc0be8f-9df8-4ccb-8fb2-ba99b4811463" providerId="AD" clId="Web-{4B12814B-F7DC-2A3F-D6D6-8861C5103575}" dt="2025-01-22T20:43:51.569" v="373" actId="1076"/>
          <ac:spMkLst>
            <pc:docMk/>
            <pc:sldMk cId="2763143106" sldId="2147481119"/>
            <ac:spMk id="5" creationId="{99FF434B-D4A7-0C8D-6E8D-02E91E04E175}"/>
          </ac:spMkLst>
        </pc:spChg>
        <pc:spChg chg="mod">
          <ac:chgData name="Marie Deveaux" userId="S::mdeveaux@rtsl.org::9fc0be8f-9df8-4ccb-8fb2-ba99b4811463" providerId="AD" clId="Web-{4B12814B-F7DC-2A3F-D6D6-8861C5103575}" dt="2025-01-22T20:43:51.585" v="375" actId="1076"/>
          <ac:spMkLst>
            <pc:docMk/>
            <pc:sldMk cId="2763143106" sldId="2147481119"/>
            <ac:spMk id="7" creationId="{D49CDE50-02CC-836F-2668-EC6EC98C1A98}"/>
          </ac:spMkLst>
        </pc:spChg>
        <pc:spChg chg="mod">
          <ac:chgData name="Marie Deveaux" userId="S::mdeveaux@rtsl.org::9fc0be8f-9df8-4ccb-8fb2-ba99b4811463" providerId="AD" clId="Web-{4B12814B-F7DC-2A3F-D6D6-8861C5103575}" dt="2025-01-22T20:39:45.027" v="340" actId="1076"/>
          <ac:spMkLst>
            <pc:docMk/>
            <pc:sldMk cId="2763143106" sldId="2147481119"/>
            <ac:spMk id="8" creationId="{4AEF9F46-E9A6-69A6-3557-EE1AC1431403}"/>
          </ac:spMkLst>
        </pc:spChg>
        <pc:spChg chg="mod">
          <ac:chgData name="Marie Deveaux" userId="S::mdeveaux@rtsl.org::9fc0be8f-9df8-4ccb-8fb2-ba99b4811463" providerId="AD" clId="Web-{4B12814B-F7DC-2A3F-D6D6-8861C5103575}" dt="2025-01-22T20:44:00.804" v="376" actId="1076"/>
          <ac:spMkLst>
            <pc:docMk/>
            <pc:sldMk cId="2763143106" sldId="2147481119"/>
            <ac:spMk id="10" creationId="{37F94097-4050-356C-CC29-3DBC2AF9952F}"/>
          </ac:spMkLst>
        </pc:spChg>
        <pc:spChg chg="mod">
          <ac:chgData name="Marie Deveaux" userId="S::mdeveaux@rtsl.org::9fc0be8f-9df8-4ccb-8fb2-ba99b4811463" providerId="AD" clId="Web-{4B12814B-F7DC-2A3F-D6D6-8861C5103575}" dt="2025-01-22T20:43:32.490" v="370" actId="14100"/>
          <ac:spMkLst>
            <pc:docMk/>
            <pc:sldMk cId="2763143106" sldId="2147481119"/>
            <ac:spMk id="17" creationId="{A2F894E5-4433-0C78-0ED8-6A060ABAC5FA}"/>
          </ac:spMkLst>
        </pc:spChg>
        <pc:picChg chg="add mod">
          <ac:chgData name="Marie Deveaux" userId="S::mdeveaux@rtsl.org::9fc0be8f-9df8-4ccb-8fb2-ba99b4811463" providerId="AD" clId="Web-{4B12814B-F7DC-2A3F-D6D6-8861C5103575}" dt="2025-01-22T20:43:51.585" v="374" actId="1076"/>
          <ac:picMkLst>
            <pc:docMk/>
            <pc:sldMk cId="2763143106" sldId="2147481119"/>
            <ac:picMk id="18" creationId="{7FA70BB7-521A-5439-5E73-12AA1A2E10AE}"/>
          </ac:picMkLst>
        </pc:picChg>
      </pc:sldChg>
      <pc:sldChg chg="addSp delSp modSp">
        <pc:chgData name="Marie Deveaux" userId="S::mdeveaux@rtsl.org::9fc0be8f-9df8-4ccb-8fb2-ba99b4811463" providerId="AD" clId="Web-{4B12814B-F7DC-2A3F-D6D6-8861C5103575}" dt="2025-01-22T20:45:19.135" v="394" actId="1076"/>
        <pc:sldMkLst>
          <pc:docMk/>
          <pc:sldMk cId="1219877394" sldId="2147481120"/>
        </pc:sldMkLst>
        <pc:spChg chg="mod">
          <ac:chgData name="Marie Deveaux" userId="S::mdeveaux@rtsl.org::9fc0be8f-9df8-4ccb-8fb2-ba99b4811463" providerId="AD" clId="Web-{4B12814B-F7DC-2A3F-D6D6-8861C5103575}" dt="2025-01-22T20:27:40.216" v="133" actId="1076"/>
          <ac:spMkLst>
            <pc:docMk/>
            <pc:sldMk cId="1219877394" sldId="2147481120"/>
            <ac:spMk id="2" creationId="{4E1D1258-46E1-8DBD-A090-2723540E1E0B}"/>
          </ac:spMkLst>
        </pc:spChg>
        <pc:spChg chg="mod">
          <ac:chgData name="Marie Deveaux" userId="S::mdeveaux@rtsl.org::9fc0be8f-9df8-4ccb-8fb2-ba99b4811463" providerId="AD" clId="Web-{4B12814B-F7DC-2A3F-D6D6-8861C5103575}" dt="2025-01-22T20:45:10.729" v="393" actId="1076"/>
          <ac:spMkLst>
            <pc:docMk/>
            <pc:sldMk cId="1219877394" sldId="2147481120"/>
            <ac:spMk id="4" creationId="{38E73610-D185-3E74-3D6C-1F8357BA2E34}"/>
          </ac:spMkLst>
        </pc:spChg>
        <pc:spChg chg="mod">
          <ac:chgData name="Marie Deveaux" userId="S::mdeveaux@rtsl.org::9fc0be8f-9df8-4ccb-8fb2-ba99b4811463" providerId="AD" clId="Web-{4B12814B-F7DC-2A3F-D6D6-8861C5103575}" dt="2025-01-22T20:45:19.135" v="394" actId="1076"/>
          <ac:spMkLst>
            <pc:docMk/>
            <pc:sldMk cId="1219877394" sldId="2147481120"/>
            <ac:spMk id="5" creationId="{3B83F37D-E334-6F38-65E5-1285A2CEF267}"/>
          </ac:spMkLst>
        </pc:spChg>
        <pc:picChg chg="add mod">
          <ac:chgData name="Marie Deveaux" userId="S::mdeveaux@rtsl.org::9fc0be8f-9df8-4ccb-8fb2-ba99b4811463" providerId="AD" clId="Web-{4B12814B-F7DC-2A3F-D6D6-8861C5103575}" dt="2025-01-22T20:44:19.492" v="379" actId="1076"/>
          <ac:picMkLst>
            <pc:docMk/>
            <pc:sldMk cId="1219877394" sldId="2147481120"/>
            <ac:picMk id="8" creationId="{DFFC6205-134A-6E4E-A2F2-2F2AC1F25A5B}"/>
          </ac:picMkLst>
        </pc:picChg>
      </pc:sldChg>
      <pc:sldChg chg="delSp modSp">
        <pc:chgData name="Marie Deveaux" userId="S::mdeveaux@rtsl.org::9fc0be8f-9df8-4ccb-8fb2-ba99b4811463" providerId="AD" clId="Web-{4B12814B-F7DC-2A3F-D6D6-8861C5103575}" dt="2025-01-22T22:11:09.071" v="1316"/>
        <pc:sldMkLst>
          <pc:docMk/>
          <pc:sldMk cId="141875807" sldId="2147481121"/>
        </pc:sldMkLst>
      </pc:sldChg>
      <pc:sldChg chg="delSp modNotes">
        <pc:chgData name="Marie Deveaux" userId="S::mdeveaux@rtsl.org::9fc0be8f-9df8-4ccb-8fb2-ba99b4811463" providerId="AD" clId="Web-{4B12814B-F7DC-2A3F-D6D6-8861C5103575}" dt="2025-01-22T22:15:36.879" v="1383"/>
        <pc:sldMkLst>
          <pc:docMk/>
          <pc:sldMk cId="2228880971" sldId="2147481122"/>
        </pc:sldMkLst>
      </pc:sldChg>
      <pc:sldChg chg="delSp modSp">
        <pc:chgData name="Marie Deveaux" userId="S::mdeveaux@rtsl.org::9fc0be8f-9df8-4ccb-8fb2-ba99b4811463" providerId="AD" clId="Web-{4B12814B-F7DC-2A3F-D6D6-8861C5103575}" dt="2025-01-22T22:20:23.188" v="1409"/>
        <pc:sldMkLst>
          <pc:docMk/>
          <pc:sldMk cId="1317018823" sldId="2147481124"/>
        </pc:sldMkLst>
        <pc:picChg chg="mod">
          <ac:chgData name="Marie Deveaux" userId="S::mdeveaux@rtsl.org::9fc0be8f-9df8-4ccb-8fb2-ba99b4811463" providerId="AD" clId="Web-{4B12814B-F7DC-2A3F-D6D6-8861C5103575}" dt="2025-01-22T22:20:23.188" v="1409"/>
          <ac:picMkLst>
            <pc:docMk/>
            <pc:sldMk cId="1317018823" sldId="2147481124"/>
            <ac:picMk id="4" creationId="{E0BA4C68-119C-EA89-FBF4-25EEA8DCDBD4}"/>
          </ac:picMkLst>
        </pc:picChg>
      </pc:sldChg>
      <pc:sldChg chg="delSp modSp">
        <pc:chgData name="Marie Deveaux" userId="S::mdeveaux@rtsl.org::9fc0be8f-9df8-4ccb-8fb2-ba99b4811463" providerId="AD" clId="Web-{4B12814B-F7DC-2A3F-D6D6-8861C5103575}" dt="2025-01-22T22:17:32.915" v="1385"/>
        <pc:sldMkLst>
          <pc:docMk/>
          <pc:sldMk cId="4132231346" sldId="2147481125"/>
        </pc:sldMkLst>
        <pc:picChg chg="mod">
          <ac:chgData name="Marie Deveaux" userId="S::mdeveaux@rtsl.org::9fc0be8f-9df8-4ccb-8fb2-ba99b4811463" providerId="AD" clId="Web-{4B12814B-F7DC-2A3F-D6D6-8861C5103575}" dt="2025-01-22T22:17:32.915" v="1385"/>
          <ac:picMkLst>
            <pc:docMk/>
            <pc:sldMk cId="4132231346" sldId="2147481125"/>
            <ac:picMk id="13" creationId="{2DF73717-1D29-44F2-6FC6-AE2AA19280CD}"/>
          </ac:picMkLst>
        </pc:picChg>
      </pc:sldChg>
      <pc:sldChg chg="delSp modSp modNotes">
        <pc:chgData name="Marie Deveaux" userId="S::mdeveaux@rtsl.org::9fc0be8f-9df8-4ccb-8fb2-ba99b4811463" providerId="AD" clId="Web-{4B12814B-F7DC-2A3F-D6D6-8861C5103575}" dt="2025-01-22T22:20:15.609" v="1407"/>
        <pc:sldMkLst>
          <pc:docMk/>
          <pc:sldMk cId="3602216449" sldId="2147481126"/>
        </pc:sldMkLst>
        <pc:picChg chg="mod">
          <ac:chgData name="Marie Deveaux" userId="S::mdeveaux@rtsl.org::9fc0be8f-9df8-4ccb-8fb2-ba99b4811463" providerId="AD" clId="Web-{4B12814B-F7DC-2A3F-D6D6-8861C5103575}" dt="2025-01-22T22:19:28.654" v="1405"/>
          <ac:picMkLst>
            <pc:docMk/>
            <pc:sldMk cId="3602216449" sldId="2147481126"/>
            <ac:picMk id="13" creationId="{336E3FED-ECDF-9801-8AE3-7047292160EA}"/>
          </ac:picMkLst>
        </pc:picChg>
      </pc:sldChg>
      <pc:sldChg chg="delSp">
        <pc:chgData name="Marie Deveaux" userId="S::mdeveaux@rtsl.org::9fc0be8f-9df8-4ccb-8fb2-ba99b4811463" providerId="AD" clId="Web-{4B12814B-F7DC-2A3F-D6D6-8861C5103575}" dt="2025-01-22T22:18:03.448" v="1389"/>
        <pc:sldMkLst>
          <pc:docMk/>
          <pc:sldMk cId="2450310673" sldId="2147481127"/>
        </pc:sldMkLst>
      </pc:sldChg>
      <pc:sldChg chg="delSp modSp modNotes">
        <pc:chgData name="Marie Deveaux" userId="S::mdeveaux@rtsl.org::9fc0be8f-9df8-4ccb-8fb2-ba99b4811463" providerId="AD" clId="Web-{4B12814B-F7DC-2A3F-D6D6-8861C5103575}" dt="2025-01-22T22:18:11.041" v="1390"/>
        <pc:sldMkLst>
          <pc:docMk/>
          <pc:sldMk cId="1027152178" sldId="2147481128"/>
        </pc:sldMkLst>
        <pc:picChg chg="mod">
          <ac:chgData name="Marie Deveaux" userId="S::mdeveaux@rtsl.org::9fc0be8f-9df8-4ccb-8fb2-ba99b4811463" providerId="AD" clId="Web-{4B12814B-F7DC-2A3F-D6D6-8861C5103575}" dt="2025-01-22T22:17:51.431" v="1387"/>
          <ac:picMkLst>
            <pc:docMk/>
            <pc:sldMk cId="1027152178" sldId="2147481128"/>
            <ac:picMk id="4" creationId="{E0BA4C68-119C-EA89-FBF4-25EEA8DCDBD4}"/>
          </ac:picMkLst>
        </pc:picChg>
      </pc:sldChg>
      <pc:sldChg chg="delSp">
        <pc:chgData name="Marie Deveaux" userId="S::mdeveaux@rtsl.org::9fc0be8f-9df8-4ccb-8fb2-ba99b4811463" providerId="AD" clId="Web-{4B12814B-F7DC-2A3F-D6D6-8861C5103575}" dt="2025-01-22T22:18:16.276" v="1391"/>
        <pc:sldMkLst>
          <pc:docMk/>
          <pc:sldMk cId="3723154630" sldId="2147481129"/>
        </pc:sldMkLst>
      </pc:sldChg>
      <pc:sldChg chg="delSp modSp">
        <pc:chgData name="Marie Deveaux" userId="S::mdeveaux@rtsl.org::9fc0be8f-9df8-4ccb-8fb2-ba99b4811463" providerId="AD" clId="Web-{4B12814B-F7DC-2A3F-D6D6-8861C5103575}" dt="2025-01-22T22:18:30.417" v="1393"/>
        <pc:sldMkLst>
          <pc:docMk/>
          <pc:sldMk cId="2279079723" sldId="2147481130"/>
        </pc:sldMkLst>
        <pc:picChg chg="mod">
          <ac:chgData name="Marie Deveaux" userId="S::mdeveaux@rtsl.org::9fc0be8f-9df8-4ccb-8fb2-ba99b4811463" providerId="AD" clId="Web-{4B12814B-F7DC-2A3F-D6D6-8861C5103575}" dt="2025-01-22T22:18:30.417" v="1393"/>
          <ac:picMkLst>
            <pc:docMk/>
            <pc:sldMk cId="2279079723" sldId="2147481130"/>
            <ac:picMk id="4" creationId="{816AD674-F883-B7EF-B884-4933CA07537D}"/>
          </ac:picMkLst>
        </pc:picChg>
      </pc:sldChg>
      <pc:sldChg chg="delSp modSp modNotes">
        <pc:chgData name="Marie Deveaux" userId="S::mdeveaux@rtsl.org::9fc0be8f-9df8-4ccb-8fb2-ba99b4811463" providerId="AD" clId="Web-{4B12814B-F7DC-2A3F-D6D6-8861C5103575}" dt="2025-01-22T22:18:51.871" v="1397"/>
        <pc:sldMkLst>
          <pc:docMk/>
          <pc:sldMk cId="1192941222" sldId="2147481131"/>
        </pc:sldMkLst>
        <pc:picChg chg="mod">
          <ac:chgData name="Marie Deveaux" userId="S::mdeveaux@rtsl.org::9fc0be8f-9df8-4ccb-8fb2-ba99b4811463" providerId="AD" clId="Web-{4B12814B-F7DC-2A3F-D6D6-8861C5103575}" dt="2025-01-22T22:18:40.293" v="1394"/>
          <ac:picMkLst>
            <pc:docMk/>
            <pc:sldMk cId="1192941222" sldId="2147481131"/>
            <ac:picMk id="4" creationId="{A71C4C98-311F-9B45-D2C9-2CFCAE39DA34}"/>
          </ac:picMkLst>
        </pc:picChg>
      </pc:sldChg>
      <pc:sldChg chg="delSp modSp modNotes">
        <pc:chgData name="Marie Deveaux" userId="S::mdeveaux@rtsl.org::9fc0be8f-9df8-4ccb-8fb2-ba99b4811463" providerId="AD" clId="Web-{4B12814B-F7DC-2A3F-D6D6-8861C5103575}" dt="2025-01-22T22:19:13.810" v="1401"/>
        <pc:sldMkLst>
          <pc:docMk/>
          <pc:sldMk cId="1340157615" sldId="2147481132"/>
        </pc:sldMkLst>
        <pc:picChg chg="mod">
          <ac:chgData name="Marie Deveaux" userId="S::mdeveaux@rtsl.org::9fc0be8f-9df8-4ccb-8fb2-ba99b4811463" providerId="AD" clId="Web-{4B12814B-F7DC-2A3F-D6D6-8861C5103575}" dt="2025-01-22T22:18:57.450" v="1398"/>
          <ac:picMkLst>
            <pc:docMk/>
            <pc:sldMk cId="1340157615" sldId="2147481132"/>
            <ac:picMk id="6" creationId="{6241B9F6-3C94-22B3-F9B7-775442EEE225}"/>
          </ac:picMkLst>
        </pc:picChg>
      </pc:sldChg>
      <pc:sldChg chg="delSp modSp">
        <pc:chgData name="Marie Deveaux" userId="S::mdeveaux@rtsl.org::9fc0be8f-9df8-4ccb-8fb2-ba99b4811463" providerId="AD" clId="Web-{4B12814B-F7DC-2A3F-D6D6-8861C5103575}" dt="2025-01-22T22:19:19.873" v="1403"/>
        <pc:sldMkLst>
          <pc:docMk/>
          <pc:sldMk cId="1459979458" sldId="2147481133"/>
        </pc:sldMkLst>
        <pc:picChg chg="mod">
          <ac:chgData name="Marie Deveaux" userId="S::mdeveaux@rtsl.org::9fc0be8f-9df8-4ccb-8fb2-ba99b4811463" providerId="AD" clId="Web-{4B12814B-F7DC-2A3F-D6D6-8861C5103575}" dt="2025-01-22T22:19:19.873" v="1403"/>
          <ac:picMkLst>
            <pc:docMk/>
            <pc:sldMk cId="1459979458" sldId="2147481133"/>
            <ac:picMk id="4" creationId="{E0BA4C68-119C-EA89-FBF4-25EEA8DCDBD4}"/>
          </ac:picMkLst>
        </pc:picChg>
      </pc:sldChg>
      <pc:sldChg chg="delSp modSp delAnim modNotes">
        <pc:chgData name="Marie Deveaux" userId="S::mdeveaux@rtsl.org::9fc0be8f-9df8-4ccb-8fb2-ba99b4811463" providerId="AD" clId="Web-{4B12814B-F7DC-2A3F-D6D6-8861C5103575}" dt="2025-01-22T21:49:43.079" v="1145" actId="1076"/>
        <pc:sldMkLst>
          <pc:docMk/>
          <pc:sldMk cId="1287638631" sldId="2147481206"/>
        </pc:sldMkLst>
        <pc:spChg chg="mod">
          <ac:chgData name="Marie Deveaux" userId="S::mdeveaux@rtsl.org::9fc0be8f-9df8-4ccb-8fb2-ba99b4811463" providerId="AD" clId="Web-{4B12814B-F7DC-2A3F-D6D6-8861C5103575}" dt="2025-01-22T21:48:20.888" v="1107" actId="20577"/>
          <ac:spMkLst>
            <pc:docMk/>
            <pc:sldMk cId="1287638631" sldId="2147481206"/>
            <ac:spMk id="4" creationId="{CAA231FB-A3BC-5D6B-5333-16BC0F8223BB}"/>
          </ac:spMkLst>
        </pc:spChg>
        <pc:spChg chg="mod">
          <ac:chgData name="Marie Deveaux" userId="S::mdeveaux@rtsl.org::9fc0be8f-9df8-4ccb-8fb2-ba99b4811463" providerId="AD" clId="Web-{4B12814B-F7DC-2A3F-D6D6-8861C5103575}" dt="2025-01-22T21:48:30.857" v="1116" actId="20577"/>
          <ac:spMkLst>
            <pc:docMk/>
            <pc:sldMk cId="1287638631" sldId="2147481206"/>
            <ac:spMk id="5" creationId="{E62C156B-8438-D827-1037-E66ACDEF2E66}"/>
          </ac:spMkLst>
        </pc:spChg>
        <pc:spChg chg="mod">
          <ac:chgData name="Marie Deveaux" userId="S::mdeveaux@rtsl.org::9fc0be8f-9df8-4ccb-8fb2-ba99b4811463" providerId="AD" clId="Web-{4B12814B-F7DC-2A3F-D6D6-8861C5103575}" dt="2025-01-22T21:49:29.781" v="1143" actId="1076"/>
          <ac:spMkLst>
            <pc:docMk/>
            <pc:sldMk cId="1287638631" sldId="2147481206"/>
            <ac:spMk id="7" creationId="{B4E70835-57CB-0B15-0EA3-5878462E2EBD}"/>
          </ac:spMkLst>
        </pc:spChg>
        <pc:picChg chg="mod">
          <ac:chgData name="Marie Deveaux" userId="S::mdeveaux@rtsl.org::9fc0be8f-9df8-4ccb-8fb2-ba99b4811463" providerId="AD" clId="Web-{4B12814B-F7DC-2A3F-D6D6-8861C5103575}" dt="2025-01-22T21:49:43.079" v="1145" actId="1076"/>
          <ac:picMkLst>
            <pc:docMk/>
            <pc:sldMk cId="1287638631" sldId="2147481206"/>
            <ac:picMk id="2" creationId="{2A004746-7080-3583-EF71-D89799FD2CB2}"/>
          </ac:picMkLst>
        </pc:picChg>
        <pc:picChg chg="mod modCrop">
          <ac:chgData name="Marie Deveaux" userId="S::mdeveaux@rtsl.org::9fc0be8f-9df8-4ccb-8fb2-ba99b4811463" providerId="AD" clId="Web-{4B12814B-F7DC-2A3F-D6D6-8861C5103575}" dt="2025-01-22T21:49:33.344" v="1144" actId="1076"/>
          <ac:picMkLst>
            <pc:docMk/>
            <pc:sldMk cId="1287638631" sldId="2147481206"/>
            <ac:picMk id="6" creationId="{68C7D690-9094-A674-6722-304BBFC202E4}"/>
          </ac:picMkLst>
        </pc:picChg>
      </pc:sldChg>
      <pc:sldChg chg="delSp modSp">
        <pc:chgData name="Marie Deveaux" userId="S::mdeveaux@rtsl.org::9fc0be8f-9df8-4ccb-8fb2-ba99b4811463" providerId="AD" clId="Web-{4B12814B-F7DC-2A3F-D6D6-8861C5103575}" dt="2025-01-23T14:36:53.757" v="1601" actId="20577"/>
        <pc:sldMkLst>
          <pc:docMk/>
          <pc:sldMk cId="1996331899" sldId="2147481253"/>
        </pc:sldMkLst>
        <pc:spChg chg="mod">
          <ac:chgData name="Marie Deveaux" userId="S::mdeveaux@rtsl.org::9fc0be8f-9df8-4ccb-8fb2-ba99b4811463" providerId="AD" clId="Web-{4B12814B-F7DC-2A3F-D6D6-8861C5103575}" dt="2025-01-23T14:36:53.757" v="1601" actId="20577"/>
          <ac:spMkLst>
            <pc:docMk/>
            <pc:sldMk cId="1996331899" sldId="2147481253"/>
            <ac:spMk id="5" creationId="{3C91C52E-B7F2-AD2B-B038-C82047B74B41}"/>
          </ac:spMkLst>
        </pc:spChg>
      </pc:sldChg>
      <pc:sldChg chg="addSp delSp modSp modNotes">
        <pc:chgData name="Marie Deveaux" userId="S::mdeveaux@rtsl.org::9fc0be8f-9df8-4ccb-8fb2-ba99b4811463" providerId="AD" clId="Web-{4B12814B-F7DC-2A3F-D6D6-8861C5103575}" dt="2025-01-23T14:40:12.581" v="1631" actId="20577"/>
        <pc:sldMkLst>
          <pc:docMk/>
          <pc:sldMk cId="4276931365" sldId="2147481254"/>
        </pc:sldMkLst>
        <pc:spChg chg="mod">
          <ac:chgData name="Marie Deveaux" userId="S::mdeveaux@rtsl.org::9fc0be8f-9df8-4ccb-8fb2-ba99b4811463" providerId="AD" clId="Web-{4B12814B-F7DC-2A3F-D6D6-8861C5103575}" dt="2025-01-23T14:40:12.581" v="1631" actId="20577"/>
          <ac:spMkLst>
            <pc:docMk/>
            <pc:sldMk cId="4276931365" sldId="2147481254"/>
            <ac:spMk id="3" creationId="{F838CAEB-AD83-8A4F-EE5F-0B9CEA5ABF55}"/>
          </ac:spMkLst>
        </pc:spChg>
      </pc:sldChg>
      <pc:sldChg chg="addSp delSp modSp modNotes">
        <pc:chgData name="Marie Deveaux" userId="S::mdeveaux@rtsl.org::9fc0be8f-9df8-4ccb-8fb2-ba99b4811463" providerId="AD" clId="Web-{4B12814B-F7DC-2A3F-D6D6-8861C5103575}" dt="2025-01-23T14:57:40.471" v="1697" actId="20577"/>
        <pc:sldMkLst>
          <pc:docMk/>
          <pc:sldMk cId="2034561009" sldId="2147481255"/>
        </pc:sldMkLst>
        <pc:spChg chg="mod">
          <ac:chgData name="Marie Deveaux" userId="S::mdeveaux@rtsl.org::9fc0be8f-9df8-4ccb-8fb2-ba99b4811463" providerId="AD" clId="Web-{4B12814B-F7DC-2A3F-D6D6-8861C5103575}" dt="2025-01-23T14:41:49.743" v="1637" actId="20577"/>
          <ac:spMkLst>
            <pc:docMk/>
            <pc:sldMk cId="2034561009" sldId="2147481255"/>
            <ac:spMk id="8" creationId="{0A7742B2-A3C7-B818-1BD8-45DA72587666}"/>
          </ac:spMkLst>
        </pc:spChg>
        <pc:spChg chg="mod">
          <ac:chgData name="Marie Deveaux" userId="S::mdeveaux@rtsl.org::9fc0be8f-9df8-4ccb-8fb2-ba99b4811463" providerId="AD" clId="Web-{4B12814B-F7DC-2A3F-D6D6-8861C5103575}" dt="2025-01-23T14:57:13.501" v="1691" actId="1076"/>
          <ac:spMkLst>
            <pc:docMk/>
            <pc:sldMk cId="2034561009" sldId="2147481255"/>
            <ac:spMk id="9" creationId="{FD3B2048-691F-FAAC-2240-4A4DD87A5324}"/>
          </ac:spMkLst>
        </pc:spChg>
        <pc:spChg chg="mod">
          <ac:chgData name="Marie Deveaux" userId="S::mdeveaux@rtsl.org::9fc0be8f-9df8-4ccb-8fb2-ba99b4811463" providerId="AD" clId="Web-{4B12814B-F7DC-2A3F-D6D6-8861C5103575}" dt="2025-01-23T14:57:40.471" v="1697" actId="20577"/>
          <ac:spMkLst>
            <pc:docMk/>
            <pc:sldMk cId="2034561009" sldId="2147481255"/>
            <ac:spMk id="10" creationId="{05F5E7F4-2A55-18A2-2680-411BDD00BF76}"/>
          </ac:spMkLst>
        </pc:spChg>
        <pc:spChg chg="mod">
          <ac:chgData name="Marie Deveaux" userId="S::mdeveaux@rtsl.org::9fc0be8f-9df8-4ccb-8fb2-ba99b4811463" providerId="AD" clId="Web-{4B12814B-F7DC-2A3F-D6D6-8861C5103575}" dt="2025-01-23T14:42:05.494" v="1639" actId="1076"/>
          <ac:spMkLst>
            <pc:docMk/>
            <pc:sldMk cId="2034561009" sldId="2147481255"/>
            <ac:spMk id="14" creationId="{839DD607-F69D-7C0B-D5B2-21EA0E577487}"/>
          </ac:spMkLst>
        </pc:spChg>
      </pc:sldChg>
      <pc:sldChg chg="addSp modSp del">
        <pc:chgData name="Marie Deveaux" userId="S::mdeveaux@rtsl.org::9fc0be8f-9df8-4ccb-8fb2-ba99b4811463" providerId="AD" clId="Web-{4B12814B-F7DC-2A3F-D6D6-8861C5103575}" dt="2025-01-23T14:43:07.607" v="1644"/>
        <pc:sldMkLst>
          <pc:docMk/>
          <pc:sldMk cId="3462643614" sldId="2147481256"/>
        </pc:sldMkLst>
      </pc:sldChg>
      <pc:sldChg chg="addSp delSp modSp modNotes">
        <pc:chgData name="Marie Deveaux" userId="S::mdeveaux@rtsl.org::9fc0be8f-9df8-4ccb-8fb2-ba99b4811463" providerId="AD" clId="Web-{4B12814B-F7DC-2A3F-D6D6-8861C5103575}" dt="2025-01-23T15:36:02.492" v="2011"/>
        <pc:sldMkLst>
          <pc:docMk/>
          <pc:sldMk cId="776911511" sldId="2147481257"/>
        </pc:sldMkLst>
        <pc:graphicFrameChg chg="mod modGraphic">
          <ac:chgData name="Marie Deveaux" userId="S::mdeveaux@rtsl.org::9fc0be8f-9df8-4ccb-8fb2-ba99b4811463" providerId="AD" clId="Web-{4B12814B-F7DC-2A3F-D6D6-8861C5103575}" dt="2025-01-23T15:33:33.534" v="1909" actId="1076"/>
          <ac:graphicFrameMkLst>
            <pc:docMk/>
            <pc:sldMk cId="776911511" sldId="2147481257"/>
            <ac:graphicFrameMk id="8" creationId="{C3075820-C373-D0E1-6B7A-5931853B05A0}"/>
          </ac:graphicFrameMkLst>
        </pc:graphicFrameChg>
        <pc:picChg chg="add mod">
          <ac:chgData name="Marie Deveaux" userId="S::mdeveaux@rtsl.org::9fc0be8f-9df8-4ccb-8fb2-ba99b4811463" providerId="AD" clId="Web-{4B12814B-F7DC-2A3F-D6D6-8861C5103575}" dt="2025-01-23T15:33:51.269" v="1913" actId="1076"/>
          <ac:picMkLst>
            <pc:docMk/>
            <pc:sldMk cId="776911511" sldId="2147481257"/>
            <ac:picMk id="5" creationId="{9B97917E-6212-F1E6-1ABC-7139E03C0B2D}"/>
          </ac:picMkLst>
        </pc:picChg>
        <pc:picChg chg="add mod">
          <ac:chgData name="Marie Deveaux" userId="S::mdeveaux@rtsl.org::9fc0be8f-9df8-4ccb-8fb2-ba99b4811463" providerId="AD" clId="Web-{4B12814B-F7DC-2A3F-D6D6-8861C5103575}" dt="2025-01-23T15:33:42.878" v="1911" actId="1076"/>
          <ac:picMkLst>
            <pc:docMk/>
            <pc:sldMk cId="776911511" sldId="2147481257"/>
            <ac:picMk id="6" creationId="{DAEAFC21-28A8-40FA-5BFF-F235C959A4F5}"/>
          </ac:picMkLst>
        </pc:picChg>
        <pc:picChg chg="add mod">
          <ac:chgData name="Marie Deveaux" userId="S::mdeveaux@rtsl.org::9fc0be8f-9df8-4ccb-8fb2-ba99b4811463" providerId="AD" clId="Web-{4B12814B-F7DC-2A3F-D6D6-8861C5103575}" dt="2025-01-23T15:33:54.347" v="1914" actId="1076"/>
          <ac:picMkLst>
            <pc:docMk/>
            <pc:sldMk cId="776911511" sldId="2147481257"/>
            <ac:picMk id="7" creationId="{5DC47202-7701-533C-16F7-347C4D728365}"/>
          </ac:picMkLst>
        </pc:picChg>
      </pc:sldChg>
      <pc:sldChg chg="delSp modSp modNotes">
        <pc:chgData name="Marie Deveaux" userId="S::mdeveaux@rtsl.org::9fc0be8f-9df8-4ccb-8fb2-ba99b4811463" providerId="AD" clId="Web-{4B12814B-F7DC-2A3F-D6D6-8861C5103575}" dt="2025-01-22T20:24:44.755" v="73" actId="20577"/>
        <pc:sldMkLst>
          <pc:docMk/>
          <pc:sldMk cId="1422403012" sldId="2147481267"/>
        </pc:sldMkLst>
        <pc:spChg chg="mod">
          <ac:chgData name="Marie Deveaux" userId="S::mdeveaux@rtsl.org::9fc0be8f-9df8-4ccb-8fb2-ba99b4811463" providerId="AD" clId="Web-{4B12814B-F7DC-2A3F-D6D6-8861C5103575}" dt="2025-01-22T20:24:44.755" v="73" actId="20577"/>
          <ac:spMkLst>
            <pc:docMk/>
            <pc:sldMk cId="1422403012" sldId="2147481267"/>
            <ac:spMk id="8" creationId="{FD3C751D-6B89-FE42-DB04-51EA385D4721}"/>
          </ac:spMkLst>
        </pc:spChg>
      </pc:sldChg>
      <pc:sldChg chg="delSp modSp">
        <pc:chgData name="Marie Deveaux" userId="S::mdeveaux@rtsl.org::9fc0be8f-9df8-4ccb-8fb2-ba99b4811463" providerId="AD" clId="Web-{4B12814B-F7DC-2A3F-D6D6-8861C5103575}" dt="2025-01-22T20:23:49.987" v="63" actId="20577"/>
        <pc:sldMkLst>
          <pc:docMk/>
          <pc:sldMk cId="316463321" sldId="2147481268"/>
        </pc:sldMkLst>
        <pc:spChg chg="mod">
          <ac:chgData name="Marie Deveaux" userId="S::mdeveaux@rtsl.org::9fc0be8f-9df8-4ccb-8fb2-ba99b4811463" providerId="AD" clId="Web-{4B12814B-F7DC-2A3F-D6D6-8861C5103575}" dt="2025-01-22T20:23:38.690" v="61" actId="20577"/>
          <ac:spMkLst>
            <pc:docMk/>
            <pc:sldMk cId="316463321" sldId="2147481268"/>
            <ac:spMk id="3" creationId="{5D9F7BBF-5B60-2A24-B0BF-03B983F2F666}"/>
          </ac:spMkLst>
        </pc:spChg>
        <pc:spChg chg="mod">
          <ac:chgData name="Marie Deveaux" userId="S::mdeveaux@rtsl.org::9fc0be8f-9df8-4ccb-8fb2-ba99b4811463" providerId="AD" clId="Web-{4B12814B-F7DC-2A3F-D6D6-8861C5103575}" dt="2025-01-22T20:23:49.987" v="63" actId="20577"/>
          <ac:spMkLst>
            <pc:docMk/>
            <pc:sldMk cId="316463321" sldId="2147481268"/>
            <ac:spMk id="5" creationId="{E8A68CDC-5ABC-621B-B00E-470E08066429}"/>
          </ac:spMkLst>
        </pc:spChg>
      </pc:sldChg>
      <pc:sldChg chg="delSp modSp modNotes">
        <pc:chgData name="Marie Deveaux" userId="S::mdeveaux@rtsl.org::9fc0be8f-9df8-4ccb-8fb2-ba99b4811463" providerId="AD" clId="Web-{4B12814B-F7DC-2A3F-D6D6-8861C5103575}" dt="2025-01-22T21:24:54.876" v="906"/>
        <pc:sldMkLst>
          <pc:docMk/>
          <pc:sldMk cId="1222485294" sldId="2147481388"/>
        </pc:sldMkLst>
        <pc:spChg chg="mod">
          <ac:chgData name="Marie Deveaux" userId="S::mdeveaux@rtsl.org::9fc0be8f-9df8-4ccb-8fb2-ba99b4811463" providerId="AD" clId="Web-{4B12814B-F7DC-2A3F-D6D6-8861C5103575}" dt="2025-01-22T21:23:49.060" v="896"/>
          <ac:spMkLst>
            <pc:docMk/>
            <pc:sldMk cId="1222485294" sldId="2147481388"/>
            <ac:spMk id="8" creationId="{92B4B762-BC09-0E24-E6AC-478EC5BE36AE}"/>
          </ac:spMkLst>
        </pc:spChg>
        <pc:spChg chg="mod">
          <ac:chgData name="Marie Deveaux" userId="S::mdeveaux@rtsl.org::9fc0be8f-9df8-4ccb-8fb2-ba99b4811463" providerId="AD" clId="Web-{4B12814B-F7DC-2A3F-D6D6-8861C5103575}" dt="2025-01-22T21:23:21.981" v="883"/>
          <ac:spMkLst>
            <pc:docMk/>
            <pc:sldMk cId="1222485294" sldId="2147481388"/>
            <ac:spMk id="90" creationId="{BF667883-2074-5351-60B6-A77307ACB256}"/>
          </ac:spMkLst>
        </pc:spChg>
        <pc:spChg chg="mod">
          <ac:chgData name="Marie Deveaux" userId="S::mdeveaux@rtsl.org::9fc0be8f-9df8-4ccb-8fb2-ba99b4811463" providerId="AD" clId="Web-{4B12814B-F7DC-2A3F-D6D6-8861C5103575}" dt="2025-01-22T21:24:17.015" v="900" actId="20577"/>
          <ac:spMkLst>
            <pc:docMk/>
            <pc:sldMk cId="1222485294" sldId="2147481388"/>
            <ac:spMk id="91" creationId="{A26C82E9-9600-019B-A337-E30272BCC777}"/>
          </ac:spMkLst>
        </pc:spChg>
        <pc:picChg chg="mod">
          <ac:chgData name="Marie Deveaux" userId="S::mdeveaux@rtsl.org::9fc0be8f-9df8-4ccb-8fb2-ba99b4811463" providerId="AD" clId="Web-{4B12814B-F7DC-2A3F-D6D6-8861C5103575}" dt="2025-01-22T21:23:39.966" v="893"/>
          <ac:picMkLst>
            <pc:docMk/>
            <pc:sldMk cId="1222485294" sldId="2147481388"/>
            <ac:picMk id="2" creationId="{B3870573-B29E-7CE8-36EC-6226E8A26A96}"/>
          </ac:picMkLst>
        </pc:picChg>
        <pc:picChg chg="mod">
          <ac:chgData name="Marie Deveaux" userId="S::mdeveaux@rtsl.org::9fc0be8f-9df8-4ccb-8fb2-ba99b4811463" providerId="AD" clId="Web-{4B12814B-F7DC-2A3F-D6D6-8861C5103575}" dt="2025-01-22T21:23:43.435" v="895"/>
          <ac:picMkLst>
            <pc:docMk/>
            <pc:sldMk cId="1222485294" sldId="2147481388"/>
            <ac:picMk id="3" creationId="{816562E6-EC08-BDE9-9020-C293B2FEED24}"/>
          </ac:picMkLst>
        </pc:picChg>
        <pc:picChg chg="mod">
          <ac:chgData name="Marie Deveaux" userId="S::mdeveaux@rtsl.org::9fc0be8f-9df8-4ccb-8fb2-ba99b4811463" providerId="AD" clId="Web-{4B12814B-F7DC-2A3F-D6D6-8861C5103575}" dt="2025-01-22T21:23:31.497" v="888"/>
          <ac:picMkLst>
            <pc:docMk/>
            <pc:sldMk cId="1222485294" sldId="2147481388"/>
            <ac:picMk id="4" creationId="{E8383809-16A3-D26F-6431-BCA5D26CD4DE}"/>
          </ac:picMkLst>
        </pc:picChg>
        <pc:picChg chg="mod">
          <ac:chgData name="Marie Deveaux" userId="S::mdeveaux@rtsl.org::9fc0be8f-9df8-4ccb-8fb2-ba99b4811463" providerId="AD" clId="Web-{4B12814B-F7DC-2A3F-D6D6-8861C5103575}" dt="2025-01-22T21:23:38.341" v="892"/>
          <ac:picMkLst>
            <pc:docMk/>
            <pc:sldMk cId="1222485294" sldId="2147481388"/>
            <ac:picMk id="5" creationId="{3EA59261-91B5-12A7-A7E4-A3973A080A95}"/>
          </ac:picMkLst>
        </pc:picChg>
        <pc:picChg chg="mod">
          <ac:chgData name="Marie Deveaux" userId="S::mdeveaux@rtsl.org::9fc0be8f-9df8-4ccb-8fb2-ba99b4811463" providerId="AD" clId="Web-{4B12814B-F7DC-2A3F-D6D6-8861C5103575}" dt="2025-01-22T21:23:41.591" v="894"/>
          <ac:picMkLst>
            <pc:docMk/>
            <pc:sldMk cId="1222485294" sldId="2147481388"/>
            <ac:picMk id="6" creationId="{2381F551-A8B7-F7D1-5827-97FD4BDAA84B}"/>
          </ac:picMkLst>
        </pc:picChg>
        <pc:picChg chg="mod">
          <ac:chgData name="Marie Deveaux" userId="S::mdeveaux@rtsl.org::9fc0be8f-9df8-4ccb-8fb2-ba99b4811463" providerId="AD" clId="Web-{4B12814B-F7DC-2A3F-D6D6-8861C5103575}" dt="2025-01-22T21:23:33.216" v="889"/>
          <ac:picMkLst>
            <pc:docMk/>
            <pc:sldMk cId="1222485294" sldId="2147481388"/>
            <ac:picMk id="7" creationId="{823699F3-2434-6174-B5E3-A707AC1FCC2B}"/>
          </ac:picMkLst>
        </pc:picChg>
        <pc:picChg chg="mod">
          <ac:chgData name="Marie Deveaux" userId="S::mdeveaux@rtsl.org::9fc0be8f-9df8-4ccb-8fb2-ba99b4811463" providerId="AD" clId="Web-{4B12814B-F7DC-2A3F-D6D6-8861C5103575}" dt="2025-01-22T21:23:29.622" v="887"/>
          <ac:picMkLst>
            <pc:docMk/>
            <pc:sldMk cId="1222485294" sldId="2147481388"/>
            <ac:picMk id="14" creationId="{3C1E45AB-AE55-BB32-DE8C-C3F70C4A096F}"/>
          </ac:picMkLst>
        </pc:picChg>
        <pc:picChg chg="mod">
          <ac:chgData name="Marie Deveaux" userId="S::mdeveaux@rtsl.org::9fc0be8f-9df8-4ccb-8fb2-ba99b4811463" providerId="AD" clId="Web-{4B12814B-F7DC-2A3F-D6D6-8861C5103575}" dt="2025-01-22T21:23:36.669" v="891"/>
          <ac:picMkLst>
            <pc:docMk/>
            <pc:sldMk cId="1222485294" sldId="2147481388"/>
            <ac:picMk id="16" creationId="{F32E01F7-5A21-9E6B-4A75-0233AC145DDE}"/>
          </ac:picMkLst>
        </pc:picChg>
        <pc:picChg chg="mod">
          <ac:chgData name="Marie Deveaux" userId="S::mdeveaux@rtsl.org::9fc0be8f-9df8-4ccb-8fb2-ba99b4811463" providerId="AD" clId="Web-{4B12814B-F7DC-2A3F-D6D6-8861C5103575}" dt="2025-01-22T21:23:26.512" v="885"/>
          <ac:picMkLst>
            <pc:docMk/>
            <pc:sldMk cId="1222485294" sldId="2147481388"/>
            <ac:picMk id="83" creationId="{9917FFB5-A942-6B00-9BFB-AD182E83CB0F}"/>
          </ac:picMkLst>
        </pc:picChg>
        <pc:picChg chg="mod">
          <ac:chgData name="Marie Deveaux" userId="S::mdeveaux@rtsl.org::9fc0be8f-9df8-4ccb-8fb2-ba99b4811463" providerId="AD" clId="Web-{4B12814B-F7DC-2A3F-D6D6-8861C5103575}" dt="2025-01-22T21:23:28.059" v="886"/>
          <ac:picMkLst>
            <pc:docMk/>
            <pc:sldMk cId="1222485294" sldId="2147481388"/>
            <ac:picMk id="86" creationId="{EE2525BA-EB8F-49F6-ABD2-5D1213C9FE36}"/>
          </ac:picMkLst>
        </pc:picChg>
        <pc:picChg chg="mod">
          <ac:chgData name="Marie Deveaux" userId="S::mdeveaux@rtsl.org::9fc0be8f-9df8-4ccb-8fb2-ba99b4811463" providerId="AD" clId="Web-{4B12814B-F7DC-2A3F-D6D6-8861C5103575}" dt="2025-01-22T21:23:34.935" v="890"/>
          <ac:picMkLst>
            <pc:docMk/>
            <pc:sldMk cId="1222485294" sldId="2147481388"/>
            <ac:picMk id="87" creationId="{4960AF9C-1D29-E863-4BBB-7D41BE52EE91}"/>
          </ac:picMkLst>
        </pc:picChg>
        <pc:picChg chg="mod">
          <ac:chgData name="Marie Deveaux" userId="S::mdeveaux@rtsl.org::9fc0be8f-9df8-4ccb-8fb2-ba99b4811463" providerId="AD" clId="Web-{4B12814B-F7DC-2A3F-D6D6-8861C5103575}" dt="2025-01-22T21:23:24.669" v="884"/>
          <ac:picMkLst>
            <pc:docMk/>
            <pc:sldMk cId="1222485294" sldId="2147481388"/>
            <ac:picMk id="88" creationId="{79E0D0B0-27F9-2661-938A-48209ABD14A2}"/>
          </ac:picMkLst>
        </pc:picChg>
      </pc:sldChg>
      <pc:sldChg chg="addSp modSp add del replId addAnim modNotes">
        <pc:chgData name="Marie Deveaux" userId="S::mdeveaux@rtsl.org::9fc0be8f-9df8-4ccb-8fb2-ba99b4811463" providerId="AD" clId="Web-{4B12814B-F7DC-2A3F-D6D6-8861C5103575}" dt="2025-01-22T21:19:10.814" v="865"/>
        <pc:sldMkLst>
          <pc:docMk/>
          <pc:sldMk cId="4160084536" sldId="2147481392"/>
        </pc:sldMkLst>
      </pc:sldChg>
      <pc:sldChg chg="addSp delSp modSp add replId addAnim modNotes">
        <pc:chgData name="Marie Deveaux" userId="S::mdeveaux@rtsl.org::9fc0be8f-9df8-4ccb-8fb2-ba99b4811463" providerId="AD" clId="Web-{4B12814B-F7DC-2A3F-D6D6-8861C5103575}" dt="2025-01-22T21:41:13.307" v="1018"/>
        <pc:sldMkLst>
          <pc:docMk/>
          <pc:sldMk cId="215450717" sldId="2147481393"/>
        </pc:sldMkLst>
        <pc:spChg chg="add mod">
          <ac:chgData name="Marie Deveaux" userId="S::mdeveaux@rtsl.org::9fc0be8f-9df8-4ccb-8fb2-ba99b4811463" providerId="AD" clId="Web-{4B12814B-F7DC-2A3F-D6D6-8861C5103575}" dt="2025-01-22T21:41:13.245" v="1017"/>
          <ac:spMkLst>
            <pc:docMk/>
            <pc:sldMk cId="215450717" sldId="2147481393"/>
            <ac:spMk id="6" creationId="{D0C466B4-086D-0510-D1CC-C3321B9E0278}"/>
          </ac:spMkLst>
        </pc:spChg>
        <pc:spChg chg="add mod">
          <ac:chgData name="Marie Deveaux" userId="S::mdeveaux@rtsl.org::9fc0be8f-9df8-4ccb-8fb2-ba99b4811463" providerId="AD" clId="Web-{4B12814B-F7DC-2A3F-D6D6-8861C5103575}" dt="2025-01-22T21:41:13.307" v="1018"/>
          <ac:spMkLst>
            <pc:docMk/>
            <pc:sldMk cId="215450717" sldId="2147481393"/>
            <ac:spMk id="9" creationId="{4030E4BA-F854-72C0-A7B6-4BDFFEA6A516}"/>
          </ac:spMkLst>
        </pc:spChg>
        <pc:spChg chg="mod">
          <ac:chgData name="Marie Deveaux" userId="S::mdeveaux@rtsl.org::9fc0be8f-9df8-4ccb-8fb2-ba99b4811463" providerId="AD" clId="Web-{4B12814B-F7DC-2A3F-D6D6-8861C5103575}" dt="2025-01-22T21:40:07.617" v="1008" actId="20577"/>
          <ac:spMkLst>
            <pc:docMk/>
            <pc:sldMk cId="215450717" sldId="2147481393"/>
            <ac:spMk id="11" creationId="{F66FCBA0-392F-4095-6266-DEBDAB1B5ECC}"/>
          </ac:spMkLst>
        </pc:spChg>
        <pc:graphicFrameChg chg="add mod">
          <ac:chgData name="Marie Deveaux" userId="S::mdeveaux@rtsl.org::9fc0be8f-9df8-4ccb-8fb2-ba99b4811463" providerId="AD" clId="Web-{4B12814B-F7DC-2A3F-D6D6-8861C5103575}" dt="2025-01-22T21:39:55.195" v="1002" actId="1076"/>
          <ac:graphicFrameMkLst>
            <pc:docMk/>
            <pc:sldMk cId="215450717" sldId="2147481393"/>
            <ac:graphicFrameMk id="3" creationId="{CC08F642-488C-4C14-F7E5-CCA9A109AE03}"/>
          </ac:graphicFrameMkLst>
        </pc:graphicFrameChg>
      </pc:sldChg>
      <pc:sldChg chg="add del replId">
        <pc:chgData name="Marie Deveaux" userId="S::mdeveaux@rtsl.org::9fc0be8f-9df8-4ccb-8fb2-ba99b4811463" providerId="AD" clId="Web-{4B12814B-F7DC-2A3F-D6D6-8861C5103575}" dt="2025-01-22T22:12:34.668" v="1345"/>
        <pc:sldMkLst>
          <pc:docMk/>
          <pc:sldMk cId="13743695" sldId="2147481394"/>
        </pc:sldMkLst>
      </pc:sldChg>
      <pc:sldChg chg="delSp add del replId">
        <pc:chgData name="Marie Deveaux" userId="S::mdeveaux@rtsl.org::9fc0be8f-9df8-4ccb-8fb2-ba99b4811463" providerId="AD" clId="Web-{4B12814B-F7DC-2A3F-D6D6-8861C5103575}" dt="2025-01-22T22:12:59.778" v="1348"/>
        <pc:sldMkLst>
          <pc:docMk/>
          <pc:sldMk cId="2595314437" sldId="2147481394"/>
        </pc:sldMkLst>
      </pc:sldChg>
      <pc:sldChg chg="add modNotes">
        <pc:chgData name="Marie Deveaux" userId="S::mdeveaux@rtsl.org::9fc0be8f-9df8-4ccb-8fb2-ba99b4811463" providerId="AD" clId="Web-{4B12814B-F7DC-2A3F-D6D6-8861C5103575}" dt="2025-01-22T22:23:49.181" v="1426"/>
        <pc:sldMkLst>
          <pc:docMk/>
          <pc:sldMk cId="3150801543" sldId="2147481394"/>
        </pc:sldMkLst>
      </pc:sldChg>
      <pc:sldChg chg="add del modNotes">
        <pc:chgData name="Marie Deveaux" userId="S::mdeveaux@rtsl.org::9fc0be8f-9df8-4ccb-8fb2-ba99b4811463" providerId="AD" clId="Web-{4B12814B-F7DC-2A3F-D6D6-8861C5103575}" dt="2025-01-23T14:36:19.318" v="1577"/>
        <pc:sldMkLst>
          <pc:docMk/>
          <pc:sldMk cId="7744103" sldId="2147481395"/>
        </pc:sldMkLst>
      </pc:sldChg>
      <pc:sldChg chg="modSp add modNotes">
        <pc:chgData name="Marie Deveaux" userId="S::mdeveaux@rtsl.org::9fc0be8f-9df8-4ccb-8fb2-ba99b4811463" providerId="AD" clId="Web-{4B12814B-F7DC-2A3F-D6D6-8861C5103575}" dt="2025-01-23T14:54:06.318" v="1651"/>
        <pc:sldMkLst>
          <pc:docMk/>
          <pc:sldMk cId="1508906242" sldId="2147481395"/>
        </pc:sldMkLst>
        <pc:grpChg chg="mod">
          <ac:chgData name="Marie Deveaux" userId="S::mdeveaux@rtsl.org::9fc0be8f-9df8-4ccb-8fb2-ba99b4811463" providerId="AD" clId="Web-{4B12814B-F7DC-2A3F-D6D6-8861C5103575}" dt="2025-01-23T14:53:28.300" v="1645" actId="1076"/>
          <ac:grpSpMkLst>
            <pc:docMk/>
            <pc:sldMk cId="1508906242" sldId="2147481395"/>
            <ac:grpSpMk id="43" creationId="{735D602A-A2D7-7864-98FA-5F0A79B7C990}"/>
          </ac:grpSpMkLst>
        </pc:grpChg>
        <pc:picChg chg="mod">
          <ac:chgData name="Marie Deveaux" userId="S::mdeveaux@rtsl.org::9fc0be8f-9df8-4ccb-8fb2-ba99b4811463" providerId="AD" clId="Web-{4B12814B-F7DC-2A3F-D6D6-8861C5103575}" dt="2025-01-23T14:53:28.300" v="1646" actId="1076"/>
          <ac:picMkLst>
            <pc:docMk/>
            <pc:sldMk cId="1508906242" sldId="2147481395"/>
            <ac:picMk id="3" creationId="{66831A32-3ED6-865C-4E54-911B2AE90B46}"/>
          </ac:picMkLst>
        </pc:picChg>
        <pc:picChg chg="mod">
          <ac:chgData name="Marie Deveaux" userId="S::mdeveaux@rtsl.org::9fc0be8f-9df8-4ccb-8fb2-ba99b4811463" providerId="AD" clId="Web-{4B12814B-F7DC-2A3F-D6D6-8861C5103575}" dt="2025-01-23T14:53:28.316" v="1647" actId="1076"/>
          <ac:picMkLst>
            <pc:docMk/>
            <pc:sldMk cId="1508906242" sldId="2147481395"/>
            <ac:picMk id="5" creationId="{D2C20C64-A491-8880-6BBA-2E224235971E}"/>
          </ac:picMkLst>
        </pc:picChg>
        <pc:picChg chg="mod">
          <ac:chgData name="Marie Deveaux" userId="S::mdeveaux@rtsl.org::9fc0be8f-9df8-4ccb-8fb2-ba99b4811463" providerId="AD" clId="Web-{4B12814B-F7DC-2A3F-D6D6-8861C5103575}" dt="2025-01-23T14:53:28.316" v="1648" actId="1076"/>
          <ac:picMkLst>
            <pc:docMk/>
            <pc:sldMk cId="1508906242" sldId="2147481395"/>
            <ac:picMk id="8" creationId="{8490259B-D6AB-3935-9CC0-CF91243D30A8}"/>
          </ac:picMkLst>
        </pc:picChg>
      </pc:sldChg>
      <pc:sldChg chg="addSp delSp modSp add replId addAnim delAnim">
        <pc:chgData name="Marie Deveaux" userId="S::mdeveaux@rtsl.org::9fc0be8f-9df8-4ccb-8fb2-ba99b4811463" providerId="AD" clId="Web-{4B12814B-F7DC-2A3F-D6D6-8861C5103575}" dt="2025-01-23T16:56:54.787" v="2331" actId="14100"/>
        <pc:sldMkLst>
          <pc:docMk/>
          <pc:sldMk cId="2877605693" sldId="2147481396"/>
        </pc:sldMkLst>
      </pc:sldChg>
    </pc:docChg>
  </pc:docChgLst>
  <pc:docChgLst>
    <pc:chgData name="ofi0@cdc.gov" userId="S::urn:spo:guest#ofi0@cdc.gov::" providerId="AD" clId="Web-{1BB41AD4-3BCB-CC9F-CEBD-667B20258511}"/>
    <pc:docChg chg="modSld sldOrd">
      <pc:chgData name="ofi0@cdc.gov" userId="S::urn:spo:guest#ofi0@cdc.gov::" providerId="AD" clId="Web-{1BB41AD4-3BCB-CC9F-CEBD-667B20258511}" dt="2024-08-14T17:50:48.022" v="29" actId="1076"/>
      <pc:docMkLst>
        <pc:docMk/>
      </pc:docMkLst>
      <pc:sldChg chg="mod modShow">
        <pc:chgData name="ofi0@cdc.gov" userId="S::urn:spo:guest#ofi0@cdc.gov::" providerId="AD" clId="Web-{1BB41AD4-3BCB-CC9F-CEBD-667B20258511}" dt="2024-08-14T17:08:17.253" v="23"/>
        <pc:sldMkLst>
          <pc:docMk/>
          <pc:sldMk cId="2950782117" sldId="2145705831"/>
        </pc:sldMkLst>
      </pc:sldChg>
      <pc:sldChg chg="mod modShow">
        <pc:chgData name="ofi0@cdc.gov" userId="S::urn:spo:guest#ofi0@cdc.gov::" providerId="AD" clId="Web-{1BB41AD4-3BCB-CC9F-CEBD-667B20258511}" dt="2024-08-14T17:06:26.323" v="15"/>
        <pc:sldMkLst>
          <pc:docMk/>
          <pc:sldMk cId="2064225488" sldId="2145705904"/>
        </pc:sldMkLst>
      </pc:sldChg>
      <pc:sldChg chg="mod modShow">
        <pc:chgData name="ofi0@cdc.gov" userId="S::urn:spo:guest#ofi0@cdc.gov::" providerId="AD" clId="Web-{1BB41AD4-3BCB-CC9F-CEBD-667B20258511}" dt="2024-08-14T17:06:26.245" v="14"/>
        <pc:sldMkLst>
          <pc:docMk/>
          <pc:sldMk cId="3158156056" sldId="2145705960"/>
        </pc:sldMkLst>
      </pc:sldChg>
      <pc:sldChg chg="mod modShow">
        <pc:chgData name="ofi0@cdc.gov" userId="S::urn:spo:guest#ofi0@cdc.gov::" providerId="AD" clId="Web-{1BB41AD4-3BCB-CC9F-CEBD-667B20258511}" dt="2024-08-14T17:40:32.542" v="25"/>
        <pc:sldMkLst>
          <pc:docMk/>
          <pc:sldMk cId="3562945037" sldId="2145705985"/>
        </pc:sldMkLst>
      </pc:sldChg>
      <pc:sldChg chg="modSp">
        <pc:chgData name="ofi0@cdc.gov" userId="S::urn:spo:guest#ofi0@cdc.gov::" providerId="AD" clId="Web-{1BB41AD4-3BCB-CC9F-CEBD-667B20258511}" dt="2024-08-13T18:27:44.103" v="1" actId="20577"/>
        <pc:sldMkLst>
          <pc:docMk/>
          <pc:sldMk cId="1813923360" sldId="2145706067"/>
        </pc:sldMkLst>
      </pc:sldChg>
      <pc:sldChg chg="mod modShow">
        <pc:chgData name="ofi0@cdc.gov" userId="S::urn:spo:guest#ofi0@cdc.gov::" providerId="AD" clId="Web-{1BB41AD4-3BCB-CC9F-CEBD-667B20258511}" dt="2024-08-14T17:40:32.417" v="24"/>
        <pc:sldMkLst>
          <pc:docMk/>
          <pc:sldMk cId="2225636992" sldId="2147309671"/>
        </pc:sldMkLst>
      </pc:sldChg>
      <pc:sldChg chg="mod modShow">
        <pc:chgData name="ofi0@cdc.gov" userId="S::urn:spo:guest#ofi0@cdc.gov::" providerId="AD" clId="Web-{1BB41AD4-3BCB-CC9F-CEBD-667B20258511}" dt="2024-08-14T17:40:32.620" v="26"/>
        <pc:sldMkLst>
          <pc:docMk/>
          <pc:sldMk cId="3787489521" sldId="2147309688"/>
        </pc:sldMkLst>
      </pc:sldChg>
      <pc:sldChg chg="mod modShow">
        <pc:chgData name="ofi0@cdc.gov" userId="S::urn:spo:guest#ofi0@cdc.gov::" providerId="AD" clId="Web-{1BB41AD4-3BCB-CC9F-CEBD-667B20258511}" dt="2024-08-14T17:08:07.347" v="22"/>
        <pc:sldMkLst>
          <pc:docMk/>
          <pc:sldMk cId="1039701963" sldId="2147480280"/>
        </pc:sldMkLst>
      </pc:sldChg>
      <pc:sldChg chg="mod modShow">
        <pc:chgData name="ofi0@cdc.gov" userId="S::urn:spo:guest#ofi0@cdc.gov::" providerId="AD" clId="Web-{1BB41AD4-3BCB-CC9F-CEBD-667B20258511}" dt="2024-08-14T17:05:17.180" v="7"/>
        <pc:sldMkLst>
          <pc:docMk/>
          <pc:sldMk cId="2529702909" sldId="2147480283"/>
        </pc:sldMkLst>
      </pc:sldChg>
      <pc:sldChg chg="modSp">
        <pc:chgData name="ofi0@cdc.gov" userId="S::urn:spo:guest#ofi0@cdc.gov::" providerId="AD" clId="Web-{1BB41AD4-3BCB-CC9F-CEBD-667B20258511}" dt="2024-08-14T15:45:46.761" v="2" actId="1076"/>
        <pc:sldMkLst>
          <pc:docMk/>
          <pc:sldMk cId="1450479416" sldId="2147480339"/>
        </pc:sldMkLst>
      </pc:sldChg>
      <pc:sldChg chg="mod modShow">
        <pc:chgData name="ofi0@cdc.gov" userId="S::urn:spo:guest#ofi0@cdc.gov::" providerId="AD" clId="Web-{1BB41AD4-3BCB-CC9F-CEBD-667B20258511}" dt="2024-08-14T17:05:17.664" v="12"/>
        <pc:sldMkLst>
          <pc:docMk/>
          <pc:sldMk cId="3406927085" sldId="2147480347"/>
        </pc:sldMkLst>
      </pc:sldChg>
      <pc:sldChg chg="mod modShow">
        <pc:chgData name="ofi0@cdc.gov" userId="S::urn:spo:guest#ofi0@cdc.gov::" providerId="AD" clId="Web-{1BB41AD4-3BCB-CC9F-CEBD-667B20258511}" dt="2024-08-14T17:05:17.039" v="5"/>
        <pc:sldMkLst>
          <pc:docMk/>
          <pc:sldMk cId="1877627761" sldId="2147480424"/>
        </pc:sldMkLst>
      </pc:sldChg>
      <pc:sldChg chg="modSp">
        <pc:chgData name="ofi0@cdc.gov" userId="S::urn:spo:guest#ofi0@cdc.gov::" providerId="AD" clId="Web-{1BB41AD4-3BCB-CC9F-CEBD-667B20258511}" dt="2024-08-14T17:50:48.022" v="29" actId="1076"/>
        <pc:sldMkLst>
          <pc:docMk/>
          <pc:sldMk cId="3298706404" sldId="2147480460"/>
        </pc:sldMkLst>
      </pc:sldChg>
      <pc:sldChg chg="mod modShow">
        <pc:chgData name="ofi0@cdc.gov" userId="S::urn:spo:guest#ofi0@cdc.gov::" providerId="AD" clId="Web-{1BB41AD4-3BCB-CC9F-CEBD-667B20258511}" dt="2024-08-14T17:05:17.102" v="6"/>
        <pc:sldMkLst>
          <pc:docMk/>
          <pc:sldMk cId="4098738582" sldId="2147480486"/>
        </pc:sldMkLst>
      </pc:sldChg>
      <pc:sldChg chg="ord">
        <pc:chgData name="ofi0@cdc.gov" userId="S::urn:spo:guest#ofi0@cdc.gov::" providerId="AD" clId="Web-{1BB41AD4-3BCB-CC9F-CEBD-667B20258511}" dt="2024-08-14T17:06:54.654" v="21"/>
        <pc:sldMkLst>
          <pc:docMk/>
          <pc:sldMk cId="120461179" sldId="2147480538"/>
        </pc:sldMkLst>
      </pc:sldChg>
      <pc:sldChg chg="mod modShow">
        <pc:chgData name="ofi0@cdc.gov" userId="S::urn:spo:guest#ofi0@cdc.gov::" providerId="AD" clId="Web-{1BB41AD4-3BCB-CC9F-CEBD-667B20258511}" dt="2024-08-14T17:05:17.320" v="9"/>
        <pc:sldMkLst>
          <pc:docMk/>
          <pc:sldMk cId="3731226473" sldId="2147480541"/>
        </pc:sldMkLst>
      </pc:sldChg>
      <pc:sldChg chg="mod modShow">
        <pc:chgData name="ofi0@cdc.gov" userId="S::urn:spo:guest#ofi0@cdc.gov::" providerId="AD" clId="Web-{1BB41AD4-3BCB-CC9F-CEBD-667B20258511}" dt="2024-08-14T17:40:46.136" v="28"/>
        <pc:sldMkLst>
          <pc:docMk/>
          <pc:sldMk cId="88399835" sldId="2147480926"/>
        </pc:sldMkLst>
      </pc:sldChg>
      <pc:sldChg chg="mod modShow">
        <pc:chgData name="ofi0@cdc.gov" userId="S::urn:spo:guest#ofi0@cdc.gov::" providerId="AD" clId="Web-{1BB41AD4-3BCB-CC9F-CEBD-667B20258511}" dt="2024-08-14T17:05:17.742" v="13"/>
        <pc:sldMkLst>
          <pc:docMk/>
          <pc:sldMk cId="1816228091" sldId="2147480962"/>
        </pc:sldMkLst>
      </pc:sldChg>
      <pc:sldChg chg="mod modShow">
        <pc:chgData name="ofi0@cdc.gov" userId="S::urn:spo:guest#ofi0@cdc.gov::" providerId="AD" clId="Web-{1BB41AD4-3BCB-CC9F-CEBD-667B20258511}" dt="2024-08-14T17:40:46.058" v="27"/>
        <pc:sldMkLst>
          <pc:docMk/>
          <pc:sldMk cId="523531041" sldId="2147481043"/>
        </pc:sldMkLst>
      </pc:sldChg>
      <pc:sldChg chg="mod modShow">
        <pc:chgData name="ofi0@cdc.gov" userId="S::urn:spo:guest#ofi0@cdc.gov::" providerId="AD" clId="Web-{1BB41AD4-3BCB-CC9F-CEBD-667B20258511}" dt="2024-08-14T17:05:16.961" v="4"/>
        <pc:sldMkLst>
          <pc:docMk/>
          <pc:sldMk cId="2989765079" sldId="2147481049"/>
        </pc:sldMkLst>
      </pc:sldChg>
      <pc:sldChg chg="mod modShow">
        <pc:chgData name="ofi0@cdc.gov" userId="S::urn:spo:guest#ofi0@cdc.gov::" providerId="AD" clId="Web-{1BB41AD4-3BCB-CC9F-CEBD-667B20258511}" dt="2024-08-14T17:05:17.586" v="11"/>
        <pc:sldMkLst>
          <pc:docMk/>
          <pc:sldMk cId="3203308771" sldId="2147481050"/>
        </pc:sldMkLst>
      </pc:sldChg>
      <pc:sldChg chg="modSp">
        <pc:chgData name="ofi0@cdc.gov" userId="S::urn:spo:guest#ofi0@cdc.gov::" providerId="AD" clId="Web-{1BB41AD4-3BCB-CC9F-CEBD-667B20258511}" dt="2024-08-14T15:54:59.214" v="3" actId="1076"/>
        <pc:sldMkLst>
          <pc:docMk/>
          <pc:sldMk cId="2723294453" sldId="2147481134"/>
        </pc:sldMkLst>
      </pc:sldChg>
    </pc:docChg>
  </pc:docChgLst>
  <pc:docChgLst>
    <pc:chgData name="Shefali Oza" userId="S::soza@rtsl.org::b6d86925-c367-4057-9a73-a9633078c5cb" providerId="AD" clId="Web-{4649C8C8-FC01-396F-E06A-ED601201823E}"/>
    <pc:docChg chg="addSld delSld modSld">
      <pc:chgData name="Shefali Oza" userId="S::soza@rtsl.org::b6d86925-c367-4057-9a73-a9633078c5cb" providerId="AD" clId="Web-{4649C8C8-FC01-396F-E06A-ED601201823E}" dt="2024-08-19T15:53:05.917" v="47"/>
      <pc:docMkLst>
        <pc:docMk/>
      </pc:docMkLst>
      <pc:sldChg chg="del">
        <pc:chgData name="Shefali Oza" userId="S::soza@rtsl.org::b6d86925-c367-4057-9a73-a9633078c5cb" providerId="AD" clId="Web-{4649C8C8-FC01-396F-E06A-ED601201823E}" dt="2024-08-19T15:03:11.653" v="8"/>
        <pc:sldMkLst>
          <pc:docMk/>
          <pc:sldMk cId="131517590" sldId="2147481047"/>
        </pc:sldMkLst>
      </pc:sldChg>
      <pc:sldChg chg="mod modShow">
        <pc:chgData name="Shefali Oza" userId="S::soza@rtsl.org::b6d86925-c367-4057-9a73-a9633078c5cb" providerId="AD" clId="Web-{4649C8C8-FC01-396F-E06A-ED601201823E}" dt="2024-08-19T09:21:22.681" v="1"/>
        <pc:sldMkLst>
          <pc:docMk/>
          <pc:sldMk cId="2450310673" sldId="2147481127"/>
        </pc:sldMkLst>
      </pc:sldChg>
      <pc:sldChg chg="mod modShow">
        <pc:chgData name="Shefali Oza" userId="S::soza@rtsl.org::b6d86925-c367-4057-9a73-a9633078c5cb" providerId="AD" clId="Web-{4649C8C8-FC01-396F-E06A-ED601201823E}" dt="2024-08-19T09:21:20.196" v="0"/>
        <pc:sldMkLst>
          <pc:docMk/>
          <pc:sldMk cId="1027152178" sldId="2147481128"/>
        </pc:sldMkLst>
      </pc:sldChg>
      <pc:sldChg chg="mod modShow">
        <pc:chgData name="Shefali Oza" userId="S::soza@rtsl.org::b6d86925-c367-4057-9a73-a9633078c5cb" providerId="AD" clId="Web-{4649C8C8-FC01-396F-E06A-ED601201823E}" dt="2024-08-19T09:21:24.962" v="2"/>
        <pc:sldMkLst>
          <pc:docMk/>
          <pc:sldMk cId="3723154630" sldId="2147481129"/>
        </pc:sldMkLst>
      </pc:sldChg>
      <pc:sldChg chg="mod modShow">
        <pc:chgData name="Shefali Oza" userId="S::soza@rtsl.org::b6d86925-c367-4057-9a73-a9633078c5cb" providerId="AD" clId="Web-{4649C8C8-FC01-396F-E06A-ED601201823E}" dt="2024-08-19T09:21:27.369" v="3"/>
        <pc:sldMkLst>
          <pc:docMk/>
          <pc:sldMk cId="2279079723" sldId="2147481130"/>
        </pc:sldMkLst>
      </pc:sldChg>
      <pc:sldChg chg="mod modShow">
        <pc:chgData name="Shefali Oza" userId="S::soza@rtsl.org::b6d86925-c367-4057-9a73-a9633078c5cb" providerId="AD" clId="Web-{4649C8C8-FC01-396F-E06A-ED601201823E}" dt="2024-08-19T09:21:29.915" v="4"/>
        <pc:sldMkLst>
          <pc:docMk/>
          <pc:sldMk cId="1192941222" sldId="2147481131"/>
        </pc:sldMkLst>
      </pc:sldChg>
      <pc:sldChg chg="mod modShow">
        <pc:chgData name="Shefali Oza" userId="S::soza@rtsl.org::b6d86925-c367-4057-9a73-a9633078c5cb" providerId="AD" clId="Web-{4649C8C8-FC01-396F-E06A-ED601201823E}" dt="2024-08-19T09:21:32.869" v="5"/>
        <pc:sldMkLst>
          <pc:docMk/>
          <pc:sldMk cId="1340157615" sldId="2147481132"/>
        </pc:sldMkLst>
      </pc:sldChg>
      <pc:sldChg chg="del mod modShow">
        <pc:chgData name="Shefali Oza" userId="S::soza@rtsl.org::b6d86925-c367-4057-9a73-a9633078c5cb" providerId="AD" clId="Web-{4649C8C8-FC01-396F-E06A-ED601201823E}" dt="2024-08-19T15:47:26.233" v="31"/>
        <pc:sldMkLst>
          <pc:docMk/>
          <pc:sldMk cId="2300711122" sldId="2147481158"/>
        </pc:sldMkLst>
      </pc:sldChg>
      <pc:sldChg chg="mod modShow">
        <pc:chgData name="Shefali Oza" userId="S::soza@rtsl.org::b6d86925-c367-4057-9a73-a9633078c5cb" providerId="AD" clId="Web-{4649C8C8-FC01-396F-E06A-ED601201823E}" dt="2024-08-19T15:46:51.310" v="27"/>
        <pc:sldMkLst>
          <pc:docMk/>
          <pc:sldMk cId="525957278" sldId="2147481159"/>
        </pc:sldMkLst>
      </pc:sldChg>
      <pc:sldChg chg="mod modShow">
        <pc:chgData name="Shefali Oza" userId="S::soza@rtsl.org::b6d86925-c367-4057-9a73-a9633078c5cb" providerId="AD" clId="Web-{4649C8C8-FC01-396F-E06A-ED601201823E}" dt="2024-08-19T15:51:04.084" v="34"/>
        <pc:sldMkLst>
          <pc:docMk/>
          <pc:sldMk cId="1060818248" sldId="2147481161"/>
        </pc:sldMkLst>
      </pc:sldChg>
      <pc:sldChg chg="mod modShow">
        <pc:chgData name="Shefali Oza" userId="S::soza@rtsl.org::b6d86925-c367-4057-9a73-a9633078c5cb" providerId="AD" clId="Web-{4649C8C8-FC01-396F-E06A-ED601201823E}" dt="2024-08-19T15:52:28.869" v="45"/>
        <pc:sldMkLst>
          <pc:docMk/>
          <pc:sldMk cId="14729128" sldId="2147481162"/>
        </pc:sldMkLst>
      </pc:sldChg>
      <pc:sldChg chg="del">
        <pc:chgData name="Shefali Oza" userId="S::soza@rtsl.org::b6d86925-c367-4057-9a73-a9633078c5cb" providerId="AD" clId="Web-{4649C8C8-FC01-396F-E06A-ED601201823E}" dt="2024-08-19T15:51:18.616" v="35"/>
        <pc:sldMkLst>
          <pc:docMk/>
          <pc:sldMk cId="4144986708" sldId="2147481163"/>
        </pc:sldMkLst>
      </pc:sldChg>
      <pc:sldChg chg="del">
        <pc:chgData name="Shefali Oza" userId="S::soza@rtsl.org::b6d86925-c367-4057-9a73-a9633078c5cb" providerId="AD" clId="Web-{4649C8C8-FC01-396F-E06A-ED601201823E}" dt="2024-08-19T15:52:16.399" v="43"/>
        <pc:sldMkLst>
          <pc:docMk/>
          <pc:sldMk cId="1967991280" sldId="2147481164"/>
        </pc:sldMkLst>
      </pc:sldChg>
      <pc:sldChg chg="del">
        <pc:chgData name="Shefali Oza" userId="S::soza@rtsl.org::b6d86925-c367-4057-9a73-a9633078c5cb" providerId="AD" clId="Web-{4649C8C8-FC01-396F-E06A-ED601201823E}" dt="2024-08-19T15:51:18.616" v="36"/>
        <pc:sldMkLst>
          <pc:docMk/>
          <pc:sldMk cId="2061807189" sldId="2147481165"/>
        </pc:sldMkLst>
      </pc:sldChg>
      <pc:sldChg chg="del">
        <pc:chgData name="Shefali Oza" userId="S::soza@rtsl.org::b6d86925-c367-4057-9a73-a9633078c5cb" providerId="AD" clId="Web-{4649C8C8-FC01-396F-E06A-ED601201823E}" dt="2024-08-19T15:47:24.967" v="30"/>
        <pc:sldMkLst>
          <pc:docMk/>
          <pc:sldMk cId="3575117920" sldId="2147481207"/>
        </pc:sldMkLst>
      </pc:sldChg>
      <pc:sldChg chg="modSp">
        <pc:chgData name="Shefali Oza" userId="S::soza@rtsl.org::b6d86925-c367-4057-9a73-a9633078c5cb" providerId="AD" clId="Web-{4649C8C8-FC01-396F-E06A-ED601201823E}" dt="2024-08-19T15:47:40.124" v="33" actId="1076"/>
        <pc:sldMkLst>
          <pc:docMk/>
          <pc:sldMk cId="2462659167" sldId="2147481216"/>
        </pc:sldMkLst>
      </pc:sldChg>
      <pc:sldChg chg="add replId">
        <pc:chgData name="Shefali Oza" userId="S::soza@rtsl.org::b6d86925-c367-4057-9a73-a9633078c5cb" providerId="AD" clId="Web-{4649C8C8-FC01-396F-E06A-ED601201823E}" dt="2024-08-19T11:05:33.907" v="6"/>
        <pc:sldMkLst>
          <pc:docMk/>
          <pc:sldMk cId="2403598002" sldId="2147481222"/>
        </pc:sldMkLst>
      </pc:sldChg>
      <pc:sldChg chg="add">
        <pc:chgData name="Shefali Oza" userId="S::soza@rtsl.org::b6d86925-c367-4057-9a73-a9633078c5cb" providerId="AD" clId="Web-{4649C8C8-FC01-396F-E06A-ED601201823E}" dt="2024-08-19T15:46:34.481" v="9"/>
        <pc:sldMkLst>
          <pc:docMk/>
          <pc:sldMk cId="2145618002" sldId="2147481223"/>
        </pc:sldMkLst>
      </pc:sldChg>
      <pc:sldChg chg="add">
        <pc:chgData name="Shefali Oza" userId="S::soza@rtsl.org::b6d86925-c367-4057-9a73-a9633078c5cb" providerId="AD" clId="Web-{4649C8C8-FC01-396F-E06A-ED601201823E}" dt="2024-08-19T15:46:34.528" v="10"/>
        <pc:sldMkLst>
          <pc:docMk/>
          <pc:sldMk cId="1741304899" sldId="2147481224"/>
        </pc:sldMkLst>
      </pc:sldChg>
      <pc:sldChg chg="add">
        <pc:chgData name="Shefali Oza" userId="S::soza@rtsl.org::b6d86925-c367-4057-9a73-a9633078c5cb" providerId="AD" clId="Web-{4649C8C8-FC01-396F-E06A-ED601201823E}" dt="2024-08-19T15:46:34.575" v="11"/>
        <pc:sldMkLst>
          <pc:docMk/>
          <pc:sldMk cId="1225677872" sldId="2147481225"/>
        </pc:sldMkLst>
      </pc:sldChg>
      <pc:sldChg chg="add">
        <pc:chgData name="Shefali Oza" userId="S::soza@rtsl.org::b6d86925-c367-4057-9a73-a9633078c5cb" providerId="AD" clId="Web-{4649C8C8-FC01-396F-E06A-ED601201823E}" dt="2024-08-19T15:46:34.637" v="12"/>
        <pc:sldMkLst>
          <pc:docMk/>
          <pc:sldMk cId="407581394" sldId="2147481226"/>
        </pc:sldMkLst>
      </pc:sldChg>
      <pc:sldChg chg="add">
        <pc:chgData name="Shefali Oza" userId="S::soza@rtsl.org::b6d86925-c367-4057-9a73-a9633078c5cb" providerId="AD" clId="Web-{4649C8C8-FC01-396F-E06A-ED601201823E}" dt="2024-08-19T15:46:34.684" v="13"/>
        <pc:sldMkLst>
          <pc:docMk/>
          <pc:sldMk cId="3482880457" sldId="2147481227"/>
        </pc:sldMkLst>
      </pc:sldChg>
      <pc:sldChg chg="add">
        <pc:chgData name="Shefali Oza" userId="S::soza@rtsl.org::b6d86925-c367-4057-9a73-a9633078c5cb" providerId="AD" clId="Web-{4649C8C8-FC01-396F-E06A-ED601201823E}" dt="2024-08-19T15:46:34.731" v="14"/>
        <pc:sldMkLst>
          <pc:docMk/>
          <pc:sldMk cId="2928514526" sldId="2147481228"/>
        </pc:sldMkLst>
      </pc:sldChg>
      <pc:sldChg chg="add">
        <pc:chgData name="Shefali Oza" userId="S::soza@rtsl.org::b6d86925-c367-4057-9a73-a9633078c5cb" providerId="AD" clId="Web-{4649C8C8-FC01-396F-E06A-ED601201823E}" dt="2024-08-19T15:46:34.794" v="15"/>
        <pc:sldMkLst>
          <pc:docMk/>
          <pc:sldMk cId="2517580524" sldId="2147481229"/>
        </pc:sldMkLst>
      </pc:sldChg>
      <pc:sldChg chg="add">
        <pc:chgData name="Shefali Oza" userId="S::soza@rtsl.org::b6d86925-c367-4057-9a73-a9633078c5cb" providerId="AD" clId="Web-{4649C8C8-FC01-396F-E06A-ED601201823E}" dt="2024-08-19T15:46:34.841" v="16"/>
        <pc:sldMkLst>
          <pc:docMk/>
          <pc:sldMk cId="199152208" sldId="2147481230"/>
        </pc:sldMkLst>
      </pc:sldChg>
      <pc:sldChg chg="add">
        <pc:chgData name="Shefali Oza" userId="S::soza@rtsl.org::b6d86925-c367-4057-9a73-a9633078c5cb" providerId="AD" clId="Web-{4649C8C8-FC01-396F-E06A-ED601201823E}" dt="2024-08-19T15:46:34.872" v="17"/>
        <pc:sldMkLst>
          <pc:docMk/>
          <pc:sldMk cId="1280171512" sldId="2147481231"/>
        </pc:sldMkLst>
      </pc:sldChg>
      <pc:sldChg chg="add">
        <pc:chgData name="Shefali Oza" userId="S::soza@rtsl.org::b6d86925-c367-4057-9a73-a9633078c5cb" providerId="AD" clId="Web-{4649C8C8-FC01-396F-E06A-ED601201823E}" dt="2024-08-19T15:46:34.903" v="18"/>
        <pc:sldMkLst>
          <pc:docMk/>
          <pc:sldMk cId="1423988981" sldId="2147481232"/>
        </pc:sldMkLst>
      </pc:sldChg>
      <pc:sldChg chg="add">
        <pc:chgData name="Shefali Oza" userId="S::soza@rtsl.org::b6d86925-c367-4057-9a73-a9633078c5cb" providerId="AD" clId="Web-{4649C8C8-FC01-396F-E06A-ED601201823E}" dt="2024-08-19T15:46:34.950" v="19"/>
        <pc:sldMkLst>
          <pc:docMk/>
          <pc:sldMk cId="2369767546" sldId="2147481233"/>
        </pc:sldMkLst>
      </pc:sldChg>
      <pc:sldChg chg="add">
        <pc:chgData name="Shefali Oza" userId="S::soza@rtsl.org::b6d86925-c367-4057-9a73-a9633078c5cb" providerId="AD" clId="Web-{4649C8C8-FC01-396F-E06A-ED601201823E}" dt="2024-08-19T15:46:34.981" v="20"/>
        <pc:sldMkLst>
          <pc:docMk/>
          <pc:sldMk cId="2037947648" sldId="2147481234"/>
        </pc:sldMkLst>
      </pc:sldChg>
      <pc:sldChg chg="add">
        <pc:chgData name="Shefali Oza" userId="S::soza@rtsl.org::b6d86925-c367-4057-9a73-a9633078c5cb" providerId="AD" clId="Web-{4649C8C8-FC01-396F-E06A-ED601201823E}" dt="2024-08-19T15:46:35.012" v="21"/>
        <pc:sldMkLst>
          <pc:docMk/>
          <pc:sldMk cId="1861147232" sldId="2147481235"/>
        </pc:sldMkLst>
      </pc:sldChg>
      <pc:sldChg chg="add">
        <pc:chgData name="Shefali Oza" userId="S::soza@rtsl.org::b6d86925-c367-4057-9a73-a9633078c5cb" providerId="AD" clId="Web-{4649C8C8-FC01-396F-E06A-ED601201823E}" dt="2024-08-19T15:46:35.059" v="22"/>
        <pc:sldMkLst>
          <pc:docMk/>
          <pc:sldMk cId="3534301790" sldId="2147481236"/>
        </pc:sldMkLst>
      </pc:sldChg>
      <pc:sldChg chg="add">
        <pc:chgData name="Shefali Oza" userId="S::soza@rtsl.org::b6d86925-c367-4057-9a73-a9633078c5cb" providerId="AD" clId="Web-{4649C8C8-FC01-396F-E06A-ED601201823E}" dt="2024-08-19T15:46:35.091" v="23"/>
        <pc:sldMkLst>
          <pc:docMk/>
          <pc:sldMk cId="734878040" sldId="2147481237"/>
        </pc:sldMkLst>
      </pc:sldChg>
      <pc:sldChg chg="add">
        <pc:chgData name="Shefali Oza" userId="S::soza@rtsl.org::b6d86925-c367-4057-9a73-a9633078c5cb" providerId="AD" clId="Web-{4649C8C8-FC01-396F-E06A-ED601201823E}" dt="2024-08-19T15:46:35.169" v="24"/>
        <pc:sldMkLst>
          <pc:docMk/>
          <pc:sldMk cId="1699234920" sldId="2147481238"/>
        </pc:sldMkLst>
      </pc:sldChg>
      <pc:sldChg chg="add">
        <pc:chgData name="Shefali Oza" userId="S::soza@rtsl.org::b6d86925-c367-4057-9a73-a9633078c5cb" providerId="AD" clId="Web-{4649C8C8-FC01-396F-E06A-ED601201823E}" dt="2024-08-19T15:46:35.216" v="25"/>
        <pc:sldMkLst>
          <pc:docMk/>
          <pc:sldMk cId="2222598312" sldId="2147481239"/>
        </pc:sldMkLst>
      </pc:sldChg>
      <pc:sldChg chg="add">
        <pc:chgData name="Shefali Oza" userId="S::soza@rtsl.org::b6d86925-c367-4057-9a73-a9633078c5cb" providerId="AD" clId="Web-{4649C8C8-FC01-396F-E06A-ED601201823E}" dt="2024-08-19T15:46:35.262" v="26"/>
        <pc:sldMkLst>
          <pc:docMk/>
          <pc:sldMk cId="311458969" sldId="2147481240"/>
        </pc:sldMkLst>
      </pc:sldChg>
      <pc:sldChg chg="add replId">
        <pc:chgData name="Shefali Oza" userId="S::soza@rtsl.org::b6d86925-c367-4057-9a73-a9633078c5cb" providerId="AD" clId="Web-{4649C8C8-FC01-396F-E06A-ED601201823E}" dt="2024-08-19T15:47:21.483" v="29"/>
        <pc:sldMkLst>
          <pc:docMk/>
          <pc:sldMk cId="495952515" sldId="2147481241"/>
        </pc:sldMkLst>
      </pc:sldChg>
      <pc:sldChg chg="add mod modShow">
        <pc:chgData name="Shefali Oza" userId="S::soza@rtsl.org::b6d86925-c367-4057-9a73-a9633078c5cb" providerId="AD" clId="Web-{4649C8C8-FC01-396F-E06A-ED601201823E}" dt="2024-08-19T15:52:23.400" v="44"/>
        <pc:sldMkLst>
          <pc:docMk/>
          <pc:sldMk cId="2061807189" sldId="2147481242"/>
        </pc:sldMkLst>
      </pc:sldChg>
      <pc:sldChg chg="add replId">
        <pc:chgData name="Shefali Oza" userId="S::soza@rtsl.org::b6d86925-c367-4057-9a73-a9633078c5cb" providerId="AD" clId="Web-{4649C8C8-FC01-396F-E06A-ED601201823E}" dt="2024-08-19T15:53:05.917" v="47"/>
        <pc:sldMkLst>
          <pc:docMk/>
          <pc:sldMk cId="2631488902" sldId="2147481243"/>
        </pc:sldMkLst>
      </pc:sldChg>
      <pc:sldChg chg="add del">
        <pc:chgData name="Shefali Oza" userId="S::soza@rtsl.org::b6d86925-c367-4057-9a73-a9633078c5cb" providerId="AD" clId="Web-{4649C8C8-FC01-396F-E06A-ED601201823E}" dt="2024-08-19T15:52:30.650" v="46"/>
        <pc:sldMkLst>
          <pc:docMk/>
          <pc:sldMk cId="4144986708" sldId="2147481243"/>
        </pc:sldMkLst>
      </pc:sldChg>
      <pc:sldChg chg="add del">
        <pc:chgData name="Shefali Oza" userId="S::soza@rtsl.org::b6d86925-c367-4057-9a73-a9633078c5cb" providerId="AD" clId="Web-{4649C8C8-FC01-396F-E06A-ED601201823E}" dt="2024-08-19T15:51:55.055" v="42"/>
        <pc:sldMkLst>
          <pc:docMk/>
          <pc:sldMk cId="3089874886" sldId="2147481244"/>
        </pc:sldMkLst>
      </pc:sldChg>
      <pc:sldChg chg="add del">
        <pc:chgData name="Shefali Oza" userId="S::soza@rtsl.org::b6d86925-c367-4057-9a73-a9633078c5cb" providerId="AD" clId="Web-{4649C8C8-FC01-396F-E06A-ED601201823E}" dt="2024-08-19T15:51:55.055" v="41"/>
        <pc:sldMkLst>
          <pc:docMk/>
          <pc:sldMk cId="2369506759" sldId="2147481245"/>
        </pc:sldMkLst>
      </pc:sldChg>
      <pc:sldMasterChg chg="addSldLayout">
        <pc:chgData name="Shefali Oza" userId="S::soza@rtsl.org::b6d86925-c367-4057-9a73-a9633078c5cb" providerId="AD" clId="Web-{4649C8C8-FC01-396F-E06A-ED601201823E}" dt="2024-08-19T15:46:35.262" v="26"/>
        <pc:sldMasterMkLst>
          <pc:docMk/>
          <pc:sldMasterMk cId="3547282768" sldId="2147483717"/>
        </pc:sldMasterMkLst>
        <pc:sldLayoutChg chg="add">
          <pc:chgData name="Shefali Oza" userId="S::soza@rtsl.org::b6d86925-c367-4057-9a73-a9633078c5cb" providerId="AD" clId="Web-{4649C8C8-FC01-396F-E06A-ED601201823E}" dt="2024-08-19T15:46:34.481" v="9"/>
          <pc:sldLayoutMkLst>
            <pc:docMk/>
            <pc:sldMasterMk cId="3547282768" sldId="2147483717"/>
            <pc:sldLayoutMk cId="1684322719" sldId="2147484054"/>
          </pc:sldLayoutMkLst>
        </pc:sldLayoutChg>
        <pc:sldLayoutChg chg="add">
          <pc:chgData name="Shefali Oza" userId="S::soza@rtsl.org::b6d86925-c367-4057-9a73-a9633078c5cb" providerId="AD" clId="Web-{4649C8C8-FC01-396F-E06A-ED601201823E}" dt="2024-08-19T15:46:34.528" v="10"/>
          <pc:sldLayoutMkLst>
            <pc:docMk/>
            <pc:sldMasterMk cId="3547282768" sldId="2147483717"/>
            <pc:sldLayoutMk cId="2510505898" sldId="2147484055"/>
          </pc:sldLayoutMkLst>
        </pc:sldLayoutChg>
        <pc:sldLayoutChg chg="add">
          <pc:chgData name="Shefali Oza" userId="S::soza@rtsl.org::b6d86925-c367-4057-9a73-a9633078c5cb" providerId="AD" clId="Web-{4649C8C8-FC01-396F-E06A-ED601201823E}" dt="2024-08-19T15:46:34.575" v="11"/>
          <pc:sldLayoutMkLst>
            <pc:docMk/>
            <pc:sldMasterMk cId="3547282768" sldId="2147483717"/>
            <pc:sldLayoutMk cId="2562289614" sldId="2147484056"/>
          </pc:sldLayoutMkLst>
        </pc:sldLayoutChg>
        <pc:sldLayoutChg chg="add">
          <pc:chgData name="Shefali Oza" userId="S::soza@rtsl.org::b6d86925-c367-4057-9a73-a9633078c5cb" providerId="AD" clId="Web-{4649C8C8-FC01-396F-E06A-ED601201823E}" dt="2024-08-19T15:46:34.637" v="12"/>
          <pc:sldLayoutMkLst>
            <pc:docMk/>
            <pc:sldMasterMk cId="3547282768" sldId="2147483717"/>
            <pc:sldLayoutMk cId="604186035" sldId="2147484057"/>
          </pc:sldLayoutMkLst>
        </pc:sldLayoutChg>
        <pc:sldLayoutChg chg="add">
          <pc:chgData name="Shefali Oza" userId="S::soza@rtsl.org::b6d86925-c367-4057-9a73-a9633078c5cb" providerId="AD" clId="Web-{4649C8C8-FC01-396F-E06A-ED601201823E}" dt="2024-08-19T15:46:34.684" v="13"/>
          <pc:sldLayoutMkLst>
            <pc:docMk/>
            <pc:sldMasterMk cId="3547282768" sldId="2147483717"/>
            <pc:sldLayoutMk cId="2421606500" sldId="2147484058"/>
          </pc:sldLayoutMkLst>
        </pc:sldLayoutChg>
        <pc:sldLayoutChg chg="add">
          <pc:chgData name="Shefali Oza" userId="S::soza@rtsl.org::b6d86925-c367-4057-9a73-a9633078c5cb" providerId="AD" clId="Web-{4649C8C8-FC01-396F-E06A-ED601201823E}" dt="2024-08-19T15:46:34.794" v="15"/>
          <pc:sldLayoutMkLst>
            <pc:docMk/>
            <pc:sldMasterMk cId="3547282768" sldId="2147483717"/>
            <pc:sldLayoutMk cId="2367954161" sldId="2147484059"/>
          </pc:sldLayoutMkLst>
        </pc:sldLayoutChg>
        <pc:sldLayoutChg chg="add">
          <pc:chgData name="Shefali Oza" userId="S::soza@rtsl.org::b6d86925-c367-4057-9a73-a9633078c5cb" providerId="AD" clId="Web-{4649C8C8-FC01-396F-E06A-ED601201823E}" dt="2024-08-19T15:46:35.169" v="24"/>
          <pc:sldLayoutMkLst>
            <pc:docMk/>
            <pc:sldMasterMk cId="3547282768" sldId="2147483717"/>
            <pc:sldLayoutMk cId="1928417987" sldId="2147484060"/>
          </pc:sldLayoutMkLst>
        </pc:sldLayoutChg>
        <pc:sldLayoutChg chg="add">
          <pc:chgData name="Shefali Oza" userId="S::soza@rtsl.org::b6d86925-c367-4057-9a73-a9633078c5cb" providerId="AD" clId="Web-{4649C8C8-FC01-396F-E06A-ED601201823E}" dt="2024-08-19T15:46:35.216" v="25"/>
          <pc:sldLayoutMkLst>
            <pc:docMk/>
            <pc:sldMasterMk cId="3547282768" sldId="2147483717"/>
            <pc:sldLayoutMk cId="3840481830" sldId="2147484061"/>
          </pc:sldLayoutMkLst>
        </pc:sldLayoutChg>
        <pc:sldLayoutChg chg="add">
          <pc:chgData name="Shefali Oza" userId="S::soza@rtsl.org::b6d86925-c367-4057-9a73-a9633078c5cb" providerId="AD" clId="Web-{4649C8C8-FC01-396F-E06A-ED601201823E}" dt="2024-08-19T15:46:35.262" v="26"/>
          <pc:sldLayoutMkLst>
            <pc:docMk/>
            <pc:sldMasterMk cId="3547282768" sldId="2147483717"/>
            <pc:sldLayoutMk cId="2878706893" sldId="2147484062"/>
          </pc:sldLayoutMkLst>
        </pc:sldLayoutChg>
      </pc:sldMasterChg>
    </pc:docChg>
  </pc:docChgLst>
  <pc:docChgLst>
    <pc:chgData name="Marie Deveaux" userId="S::mdeveaux@rtsl.org::9fc0be8f-9df8-4ccb-8fb2-ba99b4811463" providerId="AD" clId="Web-{41D67F0D-5C89-A5B9-D079-4D8FC686D4AD}"/>
    <pc:docChg chg="addSld delSld modSld sldOrd modSection">
      <pc:chgData name="Marie Deveaux" userId="S::mdeveaux@rtsl.org::9fc0be8f-9df8-4ccb-8fb2-ba99b4811463" providerId="AD" clId="Web-{41D67F0D-5C89-A5B9-D079-4D8FC686D4AD}" dt="2025-02-04T21:22:46.959" v="941"/>
      <pc:docMkLst>
        <pc:docMk/>
      </pc:docMkLst>
      <pc:sldChg chg="delSp">
        <pc:chgData name="Marie Deveaux" userId="S::mdeveaux@rtsl.org::9fc0be8f-9df8-4ccb-8fb2-ba99b4811463" providerId="AD" clId="Web-{41D67F0D-5C89-A5B9-D079-4D8FC686D4AD}" dt="2025-02-04T21:22:29.897" v="936"/>
        <pc:sldMkLst>
          <pc:docMk/>
          <pc:sldMk cId="2378694261" sldId="322"/>
        </pc:sldMkLst>
      </pc:sldChg>
      <pc:sldChg chg="delSp">
        <pc:chgData name="Marie Deveaux" userId="S::mdeveaux@rtsl.org::9fc0be8f-9df8-4ccb-8fb2-ba99b4811463" providerId="AD" clId="Web-{41D67F0D-5C89-A5B9-D079-4D8FC686D4AD}" dt="2025-02-04T21:22:32.459" v="937"/>
        <pc:sldMkLst>
          <pc:docMk/>
          <pc:sldMk cId="2955945839" sldId="323"/>
        </pc:sldMkLst>
      </pc:sldChg>
      <pc:sldChg chg="delSp">
        <pc:chgData name="Marie Deveaux" userId="S::mdeveaux@rtsl.org::9fc0be8f-9df8-4ccb-8fb2-ba99b4811463" providerId="AD" clId="Web-{41D67F0D-5C89-A5B9-D079-4D8FC686D4AD}" dt="2025-02-04T21:22:35.803" v="938"/>
        <pc:sldMkLst>
          <pc:docMk/>
          <pc:sldMk cId="1039050350" sldId="324"/>
        </pc:sldMkLst>
      </pc:sldChg>
      <pc:sldChg chg="delSp">
        <pc:chgData name="Marie Deveaux" userId="S::mdeveaux@rtsl.org::9fc0be8f-9df8-4ccb-8fb2-ba99b4811463" providerId="AD" clId="Web-{41D67F0D-5C89-A5B9-D079-4D8FC686D4AD}" dt="2025-02-04T21:22:38.319" v="939"/>
        <pc:sldMkLst>
          <pc:docMk/>
          <pc:sldMk cId="2350710030" sldId="325"/>
        </pc:sldMkLst>
      </pc:sldChg>
      <pc:sldChg chg="delSp">
        <pc:chgData name="Marie Deveaux" userId="S::mdeveaux@rtsl.org::9fc0be8f-9df8-4ccb-8fb2-ba99b4811463" providerId="AD" clId="Web-{41D67F0D-5C89-A5B9-D079-4D8FC686D4AD}" dt="2025-02-04T21:22:43.022" v="940"/>
        <pc:sldMkLst>
          <pc:docMk/>
          <pc:sldMk cId="2456732276" sldId="2145705815"/>
        </pc:sldMkLst>
      </pc:sldChg>
      <pc:sldChg chg="delSp modNotes">
        <pc:chgData name="Marie Deveaux" userId="S::mdeveaux@rtsl.org::9fc0be8f-9df8-4ccb-8fb2-ba99b4811463" providerId="AD" clId="Web-{41D67F0D-5C89-A5B9-D079-4D8FC686D4AD}" dt="2025-02-04T21:22:46.959" v="941"/>
        <pc:sldMkLst>
          <pc:docMk/>
          <pc:sldMk cId="2726359537" sldId="2145705821"/>
        </pc:sldMkLst>
      </pc:sldChg>
      <pc:sldChg chg="addSp delSp modSp modNotes">
        <pc:chgData name="Marie Deveaux" userId="S::mdeveaux@rtsl.org::9fc0be8f-9df8-4ccb-8fb2-ba99b4811463" providerId="AD" clId="Web-{41D67F0D-5C89-A5B9-D079-4D8FC686D4AD}" dt="2025-02-04T18:36:48.016" v="417" actId="1076"/>
        <pc:sldMkLst>
          <pc:docMk/>
          <pc:sldMk cId="2948868882" sldId="2145706043"/>
        </pc:sldMkLst>
        <pc:spChg chg="mod">
          <ac:chgData name="Marie Deveaux" userId="S::mdeveaux@rtsl.org::9fc0be8f-9df8-4ccb-8fb2-ba99b4811463" providerId="AD" clId="Web-{41D67F0D-5C89-A5B9-D079-4D8FC686D4AD}" dt="2025-02-04T18:36:48.016" v="417" actId="1076"/>
          <ac:spMkLst>
            <pc:docMk/>
            <pc:sldMk cId="2948868882" sldId="2145706043"/>
            <ac:spMk id="3" creationId="{F3983394-FDBD-2DB4-4686-3809CCDF8B86}"/>
          </ac:spMkLst>
        </pc:spChg>
        <pc:spChg chg="mod">
          <ac:chgData name="Marie Deveaux" userId="S::mdeveaux@rtsl.org::9fc0be8f-9df8-4ccb-8fb2-ba99b4811463" providerId="AD" clId="Web-{41D67F0D-5C89-A5B9-D079-4D8FC686D4AD}" dt="2025-02-04T18:36:03.969" v="403" actId="1076"/>
          <ac:spMkLst>
            <pc:docMk/>
            <pc:sldMk cId="2948868882" sldId="2145706043"/>
            <ac:spMk id="4" creationId="{9F5FB49C-C19C-6906-5FFE-481BE1806653}"/>
          </ac:spMkLst>
        </pc:spChg>
        <pc:spChg chg="add mod">
          <ac:chgData name="Marie Deveaux" userId="S::mdeveaux@rtsl.org::9fc0be8f-9df8-4ccb-8fb2-ba99b4811463" providerId="AD" clId="Web-{41D67F0D-5C89-A5B9-D079-4D8FC686D4AD}" dt="2025-02-04T18:36:11.016" v="406" actId="14100"/>
          <ac:spMkLst>
            <pc:docMk/>
            <pc:sldMk cId="2948868882" sldId="2145706043"/>
            <ac:spMk id="5" creationId="{90D10B52-2608-DDC2-3D5F-7C08FF28F87F}"/>
          </ac:spMkLst>
        </pc:spChg>
        <pc:spChg chg="add mod">
          <ac:chgData name="Marie Deveaux" userId="S::mdeveaux@rtsl.org::9fc0be8f-9df8-4ccb-8fb2-ba99b4811463" providerId="AD" clId="Web-{41D67F0D-5C89-A5B9-D079-4D8FC686D4AD}" dt="2025-02-04T18:36:30.673" v="412" actId="20577"/>
          <ac:spMkLst>
            <pc:docMk/>
            <pc:sldMk cId="2948868882" sldId="2145706043"/>
            <ac:spMk id="8" creationId="{E85F4FC5-87AB-124A-ACFB-0102C9F45C2F}"/>
          </ac:spMkLst>
        </pc:spChg>
      </pc:sldChg>
      <pc:sldChg chg="add del">
        <pc:chgData name="Marie Deveaux" userId="S::mdeveaux@rtsl.org::9fc0be8f-9df8-4ccb-8fb2-ba99b4811463" providerId="AD" clId="Web-{41D67F0D-5C89-A5B9-D079-4D8FC686D4AD}" dt="2025-02-04T18:47:04.269" v="551"/>
        <pc:sldMkLst>
          <pc:docMk/>
          <pc:sldMk cId="3277635913" sldId="2145706129"/>
        </pc:sldMkLst>
      </pc:sldChg>
      <pc:sldChg chg="add del">
        <pc:chgData name="Marie Deveaux" userId="S::mdeveaux@rtsl.org::9fc0be8f-9df8-4ccb-8fb2-ba99b4811463" providerId="AD" clId="Web-{41D67F0D-5C89-A5B9-D079-4D8FC686D4AD}" dt="2025-02-04T18:47:04.504" v="553"/>
        <pc:sldMkLst>
          <pc:docMk/>
          <pc:sldMk cId="3133819496" sldId="2145706137"/>
        </pc:sldMkLst>
      </pc:sldChg>
      <pc:sldChg chg="modSp add del">
        <pc:chgData name="Marie Deveaux" userId="S::mdeveaux@rtsl.org::9fc0be8f-9df8-4ccb-8fb2-ba99b4811463" providerId="AD" clId="Web-{41D67F0D-5C89-A5B9-D079-4D8FC686D4AD}" dt="2025-02-04T18:48:54.145" v="571" actId="1076"/>
        <pc:sldMkLst>
          <pc:docMk/>
          <pc:sldMk cId="850099868" sldId="2147480307"/>
        </pc:sldMkLst>
        <pc:spChg chg="mod">
          <ac:chgData name="Marie Deveaux" userId="S::mdeveaux@rtsl.org::9fc0be8f-9df8-4ccb-8fb2-ba99b4811463" providerId="AD" clId="Web-{41D67F0D-5C89-A5B9-D079-4D8FC686D4AD}" dt="2025-02-04T18:48:54.145" v="571" actId="1076"/>
          <ac:spMkLst>
            <pc:docMk/>
            <pc:sldMk cId="850099868" sldId="2147480307"/>
            <ac:spMk id="7" creationId="{A4E1DD24-9E62-B6C9-7D21-682C26443374}"/>
          </ac:spMkLst>
        </pc:spChg>
      </pc:sldChg>
      <pc:sldChg chg="delSp modSp modNotes">
        <pc:chgData name="Marie Deveaux" userId="S::mdeveaux@rtsl.org::9fc0be8f-9df8-4ccb-8fb2-ba99b4811463" providerId="AD" clId="Web-{41D67F0D-5C89-A5B9-D079-4D8FC686D4AD}" dt="2025-02-04T18:26:43.545" v="286"/>
        <pc:sldMkLst>
          <pc:docMk/>
          <pc:sldMk cId="4219040155" sldId="2147480341"/>
        </pc:sldMkLst>
        <pc:graphicFrameChg chg="mod modGraphic">
          <ac:chgData name="Marie Deveaux" userId="S::mdeveaux@rtsl.org::9fc0be8f-9df8-4ccb-8fb2-ba99b4811463" providerId="AD" clId="Web-{41D67F0D-5C89-A5B9-D079-4D8FC686D4AD}" dt="2025-02-04T18:26:37.107" v="285"/>
          <ac:graphicFrameMkLst>
            <pc:docMk/>
            <pc:sldMk cId="4219040155" sldId="2147480341"/>
            <ac:graphicFrameMk id="16" creationId="{B3085478-AB1D-4B4C-3125-0A4807F196CD}"/>
          </ac:graphicFrameMkLst>
        </pc:graphicFrameChg>
        <pc:picChg chg="mod">
          <ac:chgData name="Marie Deveaux" userId="S::mdeveaux@rtsl.org::9fc0be8f-9df8-4ccb-8fb2-ba99b4811463" providerId="AD" clId="Web-{41D67F0D-5C89-A5B9-D079-4D8FC686D4AD}" dt="2025-02-04T18:25:31.607" v="262"/>
          <ac:picMkLst>
            <pc:docMk/>
            <pc:sldMk cId="4219040155" sldId="2147480341"/>
            <ac:picMk id="17" creationId="{4D84B716-5EBF-62E4-8B46-53B2BA89FD71}"/>
          </ac:picMkLst>
        </pc:picChg>
        <pc:picChg chg="mod">
          <ac:chgData name="Marie Deveaux" userId="S::mdeveaux@rtsl.org::9fc0be8f-9df8-4ccb-8fb2-ba99b4811463" providerId="AD" clId="Web-{41D67F0D-5C89-A5B9-D079-4D8FC686D4AD}" dt="2025-02-04T18:25:33.872" v="263"/>
          <ac:picMkLst>
            <pc:docMk/>
            <pc:sldMk cId="4219040155" sldId="2147480341"/>
            <ac:picMk id="18" creationId="{CFBA67FB-2EA4-DABC-A9C9-B160FF23E71B}"/>
          </ac:picMkLst>
        </pc:picChg>
        <pc:picChg chg="mod">
          <ac:chgData name="Marie Deveaux" userId="S::mdeveaux@rtsl.org::9fc0be8f-9df8-4ccb-8fb2-ba99b4811463" providerId="AD" clId="Web-{41D67F0D-5C89-A5B9-D079-4D8FC686D4AD}" dt="2025-02-04T18:25:36.201" v="264"/>
          <ac:picMkLst>
            <pc:docMk/>
            <pc:sldMk cId="4219040155" sldId="2147480341"/>
            <ac:picMk id="19" creationId="{286AB97D-3419-3F36-E090-EB5336734CFF}"/>
          </ac:picMkLst>
        </pc:picChg>
        <pc:picChg chg="mod">
          <ac:chgData name="Marie Deveaux" userId="S::mdeveaux@rtsl.org::9fc0be8f-9df8-4ccb-8fb2-ba99b4811463" providerId="AD" clId="Web-{41D67F0D-5C89-A5B9-D079-4D8FC686D4AD}" dt="2025-02-04T18:25:38.185" v="265"/>
          <ac:picMkLst>
            <pc:docMk/>
            <pc:sldMk cId="4219040155" sldId="2147480341"/>
            <ac:picMk id="22" creationId="{FDC91889-E63D-4EFC-4CC3-C7F10DD672B3}"/>
          </ac:picMkLst>
        </pc:picChg>
      </pc:sldChg>
      <pc:sldChg chg="delSp modSp del modNotes">
        <pc:chgData name="Marie Deveaux" userId="S::mdeveaux@rtsl.org::9fc0be8f-9df8-4ccb-8fb2-ba99b4811463" providerId="AD" clId="Web-{41D67F0D-5C89-A5B9-D079-4D8FC686D4AD}" dt="2025-02-04T18:29:38.764" v="323"/>
        <pc:sldMkLst>
          <pc:docMk/>
          <pc:sldMk cId="794378156" sldId="2147480346"/>
        </pc:sldMkLst>
      </pc:sldChg>
      <pc:sldChg chg="add del">
        <pc:chgData name="Marie Deveaux" userId="S::mdeveaux@rtsl.org::9fc0be8f-9df8-4ccb-8fb2-ba99b4811463" providerId="AD" clId="Web-{41D67F0D-5C89-A5B9-D079-4D8FC686D4AD}" dt="2025-02-04T18:47:04.113" v="550"/>
        <pc:sldMkLst>
          <pc:docMk/>
          <pc:sldMk cId="3548778553" sldId="2147480351"/>
        </pc:sldMkLst>
      </pc:sldChg>
      <pc:sldChg chg="addSp delSp modSp">
        <pc:chgData name="Marie Deveaux" userId="S::mdeveaux@rtsl.org::9fc0be8f-9df8-4ccb-8fb2-ba99b4811463" providerId="AD" clId="Web-{41D67F0D-5C89-A5B9-D079-4D8FC686D4AD}" dt="2025-02-04T20:22:04.597" v="591" actId="1076"/>
        <pc:sldMkLst>
          <pc:docMk/>
          <pc:sldMk cId="1342443144" sldId="2147480425"/>
        </pc:sldMkLst>
        <pc:spChg chg="mod">
          <ac:chgData name="Marie Deveaux" userId="S::mdeveaux@rtsl.org::9fc0be8f-9df8-4ccb-8fb2-ba99b4811463" providerId="AD" clId="Web-{41D67F0D-5C89-A5B9-D079-4D8FC686D4AD}" dt="2025-02-04T20:22:04.597" v="591" actId="1076"/>
          <ac:spMkLst>
            <pc:docMk/>
            <pc:sldMk cId="1342443144" sldId="2147480425"/>
            <ac:spMk id="5" creationId="{B364D439-DD42-1A32-29EC-E65971DF8410}"/>
          </ac:spMkLst>
        </pc:spChg>
        <pc:spChg chg="add mod">
          <ac:chgData name="Marie Deveaux" userId="S::mdeveaux@rtsl.org::9fc0be8f-9df8-4ccb-8fb2-ba99b4811463" providerId="AD" clId="Web-{41D67F0D-5C89-A5B9-D079-4D8FC686D4AD}" dt="2025-02-04T18:50:37.349" v="586"/>
          <ac:spMkLst>
            <pc:docMk/>
            <pc:sldMk cId="1342443144" sldId="2147480425"/>
            <ac:spMk id="7" creationId="{8A7B5EA5-BA55-3879-C9D0-4CEC50CCEAC2}"/>
          </ac:spMkLst>
        </pc:spChg>
        <pc:picChg chg="add">
          <ac:chgData name="Marie Deveaux" userId="S::mdeveaux@rtsl.org::9fc0be8f-9df8-4ccb-8fb2-ba99b4811463" providerId="AD" clId="Web-{41D67F0D-5C89-A5B9-D079-4D8FC686D4AD}" dt="2025-02-04T18:50:37.333" v="585"/>
          <ac:picMkLst>
            <pc:docMk/>
            <pc:sldMk cId="1342443144" sldId="2147480425"/>
            <ac:picMk id="4" creationId="{149AE2DF-4F16-A7F3-67C1-4384915B3103}"/>
          </ac:picMkLst>
        </pc:picChg>
      </pc:sldChg>
      <pc:sldChg chg="modSp">
        <pc:chgData name="Marie Deveaux" userId="S::mdeveaux@rtsl.org::9fc0be8f-9df8-4ccb-8fb2-ba99b4811463" providerId="AD" clId="Web-{41D67F0D-5C89-A5B9-D079-4D8FC686D4AD}" dt="2025-02-04T16:37:12.920" v="118"/>
        <pc:sldMkLst>
          <pc:docMk/>
          <pc:sldMk cId="3337162292" sldId="2147480914"/>
        </pc:sldMkLst>
        <pc:spChg chg="mod">
          <ac:chgData name="Marie Deveaux" userId="S::mdeveaux@rtsl.org::9fc0be8f-9df8-4ccb-8fb2-ba99b4811463" providerId="AD" clId="Web-{41D67F0D-5C89-A5B9-D079-4D8FC686D4AD}" dt="2025-02-04T16:36:51.999" v="116" actId="1076"/>
          <ac:spMkLst>
            <pc:docMk/>
            <pc:sldMk cId="3337162292" sldId="2147480914"/>
            <ac:spMk id="6" creationId="{4F6FB2B8-EB62-F8AA-703F-968B1D98C0CE}"/>
          </ac:spMkLst>
        </pc:spChg>
        <pc:picChg chg="mod">
          <ac:chgData name="Marie Deveaux" userId="S::mdeveaux@rtsl.org::9fc0be8f-9df8-4ccb-8fb2-ba99b4811463" providerId="AD" clId="Web-{41D67F0D-5C89-A5B9-D079-4D8FC686D4AD}" dt="2025-02-04T16:37:06.280" v="117"/>
          <ac:picMkLst>
            <pc:docMk/>
            <pc:sldMk cId="3337162292" sldId="2147480914"/>
            <ac:picMk id="43" creationId="{644ED6EF-16B7-5DAA-566B-D0D448970D97}"/>
          </ac:picMkLst>
        </pc:picChg>
        <pc:picChg chg="mod">
          <ac:chgData name="Marie Deveaux" userId="S::mdeveaux@rtsl.org::9fc0be8f-9df8-4ccb-8fb2-ba99b4811463" providerId="AD" clId="Web-{41D67F0D-5C89-A5B9-D079-4D8FC686D4AD}" dt="2025-02-04T16:37:12.920" v="118"/>
          <ac:picMkLst>
            <pc:docMk/>
            <pc:sldMk cId="3337162292" sldId="2147480914"/>
            <ac:picMk id="44" creationId="{4B542830-017A-8D6D-01C7-B84F9C0FB660}"/>
          </ac:picMkLst>
        </pc:picChg>
      </pc:sldChg>
      <pc:sldChg chg="del">
        <pc:chgData name="Marie Deveaux" userId="S::mdeveaux@rtsl.org::9fc0be8f-9df8-4ccb-8fb2-ba99b4811463" providerId="AD" clId="Web-{41D67F0D-5C89-A5B9-D079-4D8FC686D4AD}" dt="2025-02-03T22:00:10.302" v="78"/>
        <pc:sldMkLst>
          <pc:docMk/>
          <pc:sldMk cId="2660521446" sldId="2147481053"/>
        </pc:sldMkLst>
      </pc:sldChg>
      <pc:sldChg chg="delSp modSp modNotes">
        <pc:chgData name="Marie Deveaux" userId="S::mdeveaux@rtsl.org::9fc0be8f-9df8-4ccb-8fb2-ba99b4811463" providerId="AD" clId="Web-{41D67F0D-5C89-A5B9-D079-4D8FC686D4AD}" dt="2025-02-04T18:32:56.937" v="377" actId="20577"/>
        <pc:sldMkLst>
          <pc:docMk/>
          <pc:sldMk cId="1720213632" sldId="2147481054"/>
        </pc:sldMkLst>
        <pc:spChg chg="mod">
          <ac:chgData name="Marie Deveaux" userId="S::mdeveaux@rtsl.org::9fc0be8f-9df8-4ccb-8fb2-ba99b4811463" providerId="AD" clId="Web-{41D67F0D-5C89-A5B9-D079-4D8FC686D4AD}" dt="2025-02-04T18:32:56.937" v="377" actId="20577"/>
          <ac:spMkLst>
            <pc:docMk/>
            <pc:sldMk cId="1720213632" sldId="2147481054"/>
            <ac:spMk id="5" creationId="{328A298E-33E8-79D5-FBDC-CB2F22D3FAD9}"/>
          </ac:spMkLst>
        </pc:spChg>
      </pc:sldChg>
      <pc:sldChg chg="add del">
        <pc:chgData name="Marie Deveaux" userId="S::mdeveaux@rtsl.org::9fc0be8f-9df8-4ccb-8fb2-ba99b4811463" providerId="AD" clId="Web-{41D67F0D-5C89-A5B9-D079-4D8FC686D4AD}" dt="2025-02-04T18:47:04.379" v="552"/>
        <pc:sldMkLst>
          <pc:docMk/>
          <pc:sldMk cId="367152968" sldId="2147481099"/>
        </pc:sldMkLst>
      </pc:sldChg>
      <pc:sldChg chg="modSp add del">
        <pc:chgData name="Marie Deveaux" userId="S::mdeveaux@rtsl.org::9fc0be8f-9df8-4ccb-8fb2-ba99b4811463" providerId="AD" clId="Web-{41D67F0D-5C89-A5B9-D079-4D8FC686D4AD}" dt="2025-02-04T18:48:24.098" v="565" actId="1076"/>
        <pc:sldMkLst>
          <pc:docMk/>
          <pc:sldMk cId="1018175547" sldId="2147481100"/>
        </pc:sldMkLst>
        <pc:spChg chg="mod">
          <ac:chgData name="Marie Deveaux" userId="S::mdeveaux@rtsl.org::9fc0be8f-9df8-4ccb-8fb2-ba99b4811463" providerId="AD" clId="Web-{41D67F0D-5C89-A5B9-D079-4D8FC686D4AD}" dt="2025-02-04T18:48:24.098" v="565" actId="1076"/>
          <ac:spMkLst>
            <pc:docMk/>
            <pc:sldMk cId="1018175547" sldId="2147481100"/>
            <ac:spMk id="7" creationId="{A4E1DD24-9E62-B6C9-7D21-682C26443374}"/>
          </ac:spMkLst>
        </pc:spChg>
      </pc:sldChg>
      <pc:sldChg chg="addSp delSp modSp add del">
        <pc:chgData name="Marie Deveaux" userId="S::mdeveaux@rtsl.org::9fc0be8f-9df8-4ccb-8fb2-ba99b4811463" providerId="AD" clId="Web-{41D67F0D-5C89-A5B9-D079-4D8FC686D4AD}" dt="2025-02-04T18:48:41.754" v="569"/>
        <pc:sldMkLst>
          <pc:docMk/>
          <pc:sldMk cId="2430127490" sldId="2147481101"/>
        </pc:sldMkLst>
        <pc:spChg chg="mod">
          <ac:chgData name="Marie Deveaux" userId="S::mdeveaux@rtsl.org::9fc0be8f-9df8-4ccb-8fb2-ba99b4811463" providerId="AD" clId="Web-{41D67F0D-5C89-A5B9-D079-4D8FC686D4AD}" dt="2025-02-04T18:48:34.848" v="567" actId="1076"/>
          <ac:spMkLst>
            <pc:docMk/>
            <pc:sldMk cId="2430127490" sldId="2147481101"/>
            <ac:spMk id="7" creationId="{A4E1DD24-9E62-B6C9-7D21-682C26443374}"/>
          </ac:spMkLst>
        </pc:spChg>
      </pc:sldChg>
      <pc:sldChg chg="modSp add del">
        <pc:chgData name="Marie Deveaux" userId="S::mdeveaux@rtsl.org::9fc0be8f-9df8-4ccb-8fb2-ba99b4811463" providerId="AD" clId="Web-{41D67F0D-5C89-A5B9-D079-4D8FC686D4AD}" dt="2025-02-04T18:49:07.661" v="574" actId="1076"/>
        <pc:sldMkLst>
          <pc:docMk/>
          <pc:sldMk cId="428986191" sldId="2147481102"/>
        </pc:sldMkLst>
        <pc:spChg chg="mod">
          <ac:chgData name="Marie Deveaux" userId="S::mdeveaux@rtsl.org::9fc0be8f-9df8-4ccb-8fb2-ba99b4811463" providerId="AD" clId="Web-{41D67F0D-5C89-A5B9-D079-4D8FC686D4AD}" dt="2025-02-04T18:49:07.661" v="574" actId="1076"/>
          <ac:spMkLst>
            <pc:docMk/>
            <pc:sldMk cId="428986191" sldId="2147481102"/>
            <ac:spMk id="7" creationId="{A4E1DD24-9E62-B6C9-7D21-682C26443374}"/>
          </ac:spMkLst>
        </pc:spChg>
      </pc:sldChg>
      <pc:sldChg chg="modSp add del">
        <pc:chgData name="Marie Deveaux" userId="S::mdeveaux@rtsl.org::9fc0be8f-9df8-4ccb-8fb2-ba99b4811463" providerId="AD" clId="Web-{41D67F0D-5C89-A5B9-D079-4D8FC686D4AD}" dt="2025-02-04T18:49:17.270" v="576" actId="1076"/>
        <pc:sldMkLst>
          <pc:docMk/>
          <pc:sldMk cId="755581595" sldId="2147481103"/>
        </pc:sldMkLst>
        <pc:spChg chg="mod">
          <ac:chgData name="Marie Deveaux" userId="S::mdeveaux@rtsl.org::9fc0be8f-9df8-4ccb-8fb2-ba99b4811463" providerId="AD" clId="Web-{41D67F0D-5C89-A5B9-D079-4D8FC686D4AD}" dt="2025-02-04T18:49:17.270" v="576" actId="1076"/>
          <ac:spMkLst>
            <pc:docMk/>
            <pc:sldMk cId="755581595" sldId="2147481103"/>
            <ac:spMk id="7" creationId="{A4E1DD24-9E62-B6C9-7D21-682C26443374}"/>
          </ac:spMkLst>
        </pc:spChg>
      </pc:sldChg>
      <pc:sldChg chg="modSp add del">
        <pc:chgData name="Marie Deveaux" userId="S::mdeveaux@rtsl.org::9fc0be8f-9df8-4ccb-8fb2-ba99b4811463" providerId="AD" clId="Web-{41D67F0D-5C89-A5B9-D079-4D8FC686D4AD}" dt="2025-02-04T18:49:26.848" v="578" actId="1076"/>
        <pc:sldMkLst>
          <pc:docMk/>
          <pc:sldMk cId="1794510017" sldId="2147481104"/>
        </pc:sldMkLst>
        <pc:spChg chg="mod">
          <ac:chgData name="Marie Deveaux" userId="S::mdeveaux@rtsl.org::9fc0be8f-9df8-4ccb-8fb2-ba99b4811463" providerId="AD" clId="Web-{41D67F0D-5C89-A5B9-D079-4D8FC686D4AD}" dt="2025-02-04T18:49:26.848" v="578" actId="1076"/>
          <ac:spMkLst>
            <pc:docMk/>
            <pc:sldMk cId="1794510017" sldId="2147481104"/>
            <ac:spMk id="7" creationId="{A4E1DD24-9E62-B6C9-7D21-682C26443374}"/>
          </ac:spMkLst>
        </pc:spChg>
      </pc:sldChg>
      <pc:sldChg chg="addSp delSp modSp ord modNotes">
        <pc:chgData name="Marie Deveaux" userId="S::mdeveaux@rtsl.org::9fc0be8f-9df8-4ccb-8fb2-ba99b4811463" providerId="AD" clId="Web-{41D67F0D-5C89-A5B9-D079-4D8FC686D4AD}" dt="2025-02-04T18:29:36.889" v="322"/>
        <pc:sldMkLst>
          <pc:docMk/>
          <pc:sldMk cId="1935130632" sldId="2147481114"/>
        </pc:sldMkLst>
        <pc:spChg chg="add del mod">
          <ac:chgData name="Marie Deveaux" userId="S::mdeveaux@rtsl.org::9fc0be8f-9df8-4ccb-8fb2-ba99b4811463" providerId="AD" clId="Web-{41D67F0D-5C89-A5B9-D079-4D8FC686D4AD}" dt="2025-02-04T18:29:07.952" v="316" actId="20577"/>
          <ac:spMkLst>
            <pc:docMk/>
            <pc:sldMk cId="1935130632" sldId="2147481114"/>
            <ac:spMk id="2" creationId="{5B7EA5FD-F527-1821-559A-6B46543F74D2}"/>
          </ac:spMkLst>
        </pc:spChg>
        <pc:spChg chg="add del mod">
          <ac:chgData name="Marie Deveaux" userId="S::mdeveaux@rtsl.org::9fc0be8f-9df8-4ccb-8fb2-ba99b4811463" providerId="AD" clId="Web-{41D67F0D-5C89-A5B9-D079-4D8FC686D4AD}" dt="2025-02-04T18:29:24.405" v="320" actId="20577"/>
          <ac:spMkLst>
            <pc:docMk/>
            <pc:sldMk cId="1935130632" sldId="2147481114"/>
            <ac:spMk id="3" creationId="{8289F2F4-C349-D126-9B7A-CB796E1281D2}"/>
          </ac:spMkLst>
        </pc:spChg>
        <pc:picChg chg="add del">
          <ac:chgData name="Marie Deveaux" userId="S::mdeveaux@rtsl.org::9fc0be8f-9df8-4ccb-8fb2-ba99b4811463" providerId="AD" clId="Web-{41D67F0D-5C89-A5B9-D079-4D8FC686D4AD}" dt="2025-02-04T18:28:44.545" v="294"/>
          <ac:picMkLst>
            <pc:docMk/>
            <pc:sldMk cId="1935130632" sldId="2147481114"/>
            <ac:picMk id="5" creationId="{A228D685-D524-27AF-D30C-8E70DFC412FD}"/>
          </ac:picMkLst>
        </pc:picChg>
      </pc:sldChg>
      <pc:sldChg chg="modSp">
        <pc:chgData name="Marie Deveaux" userId="S::mdeveaux@rtsl.org::9fc0be8f-9df8-4ccb-8fb2-ba99b4811463" providerId="AD" clId="Web-{41D67F0D-5C89-A5B9-D079-4D8FC686D4AD}" dt="2025-02-04T18:27:45.217" v="289"/>
        <pc:sldMkLst>
          <pc:docMk/>
          <pc:sldMk cId="2740370190" sldId="2147481116"/>
        </pc:sldMkLst>
        <pc:graphicFrameChg chg="modGraphic">
          <ac:chgData name="Marie Deveaux" userId="S::mdeveaux@rtsl.org::9fc0be8f-9df8-4ccb-8fb2-ba99b4811463" providerId="AD" clId="Web-{41D67F0D-5C89-A5B9-D079-4D8FC686D4AD}" dt="2025-02-04T18:27:45.217" v="289"/>
          <ac:graphicFrameMkLst>
            <pc:docMk/>
            <pc:sldMk cId="2740370190" sldId="2147481116"/>
            <ac:graphicFrameMk id="3" creationId="{201B5498-CE4C-83EB-0566-A9DC8B677E5C}"/>
          </ac:graphicFrameMkLst>
        </pc:graphicFrameChg>
      </pc:sldChg>
      <pc:sldChg chg="modSp">
        <pc:chgData name="Marie Deveaux" userId="S::mdeveaux@rtsl.org::9fc0be8f-9df8-4ccb-8fb2-ba99b4811463" providerId="AD" clId="Web-{41D67F0D-5C89-A5B9-D079-4D8FC686D4AD}" dt="2025-02-04T18:33:42.203" v="380" actId="14100"/>
        <pc:sldMkLst>
          <pc:docMk/>
          <pc:sldMk cId="2033365070" sldId="2147481117"/>
        </pc:sldMkLst>
        <pc:spChg chg="mod">
          <ac:chgData name="Marie Deveaux" userId="S::mdeveaux@rtsl.org::9fc0be8f-9df8-4ccb-8fb2-ba99b4811463" providerId="AD" clId="Web-{41D67F0D-5C89-A5B9-D079-4D8FC686D4AD}" dt="2025-02-04T18:33:42.203" v="380" actId="14100"/>
          <ac:spMkLst>
            <pc:docMk/>
            <pc:sldMk cId="2033365070" sldId="2147481117"/>
            <ac:spMk id="5" creationId="{57FCA145-95FC-D799-C36F-00824FBC7D0B}"/>
          </ac:spMkLst>
        </pc:spChg>
      </pc:sldChg>
      <pc:sldChg chg="modSp">
        <pc:chgData name="Marie Deveaux" userId="S::mdeveaux@rtsl.org::9fc0be8f-9df8-4ccb-8fb2-ba99b4811463" providerId="AD" clId="Web-{41D67F0D-5C89-A5B9-D079-4D8FC686D4AD}" dt="2025-02-04T18:33:58.609" v="382" actId="1076"/>
        <pc:sldMkLst>
          <pc:docMk/>
          <pc:sldMk cId="2763143106" sldId="2147481119"/>
        </pc:sldMkLst>
        <pc:picChg chg="mod">
          <ac:chgData name="Marie Deveaux" userId="S::mdeveaux@rtsl.org::9fc0be8f-9df8-4ccb-8fb2-ba99b4811463" providerId="AD" clId="Web-{41D67F0D-5C89-A5B9-D079-4D8FC686D4AD}" dt="2025-02-04T18:33:58.609" v="382" actId="1076"/>
          <ac:picMkLst>
            <pc:docMk/>
            <pc:sldMk cId="2763143106" sldId="2147481119"/>
            <ac:picMk id="18" creationId="{7FA70BB7-521A-5439-5E73-12AA1A2E10AE}"/>
          </ac:picMkLst>
        </pc:picChg>
      </pc:sldChg>
      <pc:sldChg chg="modSp">
        <pc:chgData name="Marie Deveaux" userId="S::mdeveaux@rtsl.org::9fc0be8f-9df8-4ccb-8fb2-ba99b4811463" providerId="AD" clId="Web-{41D67F0D-5C89-A5B9-D079-4D8FC686D4AD}" dt="2025-02-04T18:34:11.500" v="383" actId="1076"/>
        <pc:sldMkLst>
          <pc:docMk/>
          <pc:sldMk cId="1219877394" sldId="2147481120"/>
        </pc:sldMkLst>
        <pc:spChg chg="mod">
          <ac:chgData name="Marie Deveaux" userId="S::mdeveaux@rtsl.org::9fc0be8f-9df8-4ccb-8fb2-ba99b4811463" providerId="AD" clId="Web-{41D67F0D-5C89-A5B9-D079-4D8FC686D4AD}" dt="2025-02-04T16:51:26.633" v="142" actId="20577"/>
          <ac:spMkLst>
            <pc:docMk/>
            <pc:sldMk cId="1219877394" sldId="2147481120"/>
            <ac:spMk id="2" creationId="{4E1D1258-46E1-8DBD-A090-2723540E1E0B}"/>
          </ac:spMkLst>
        </pc:spChg>
        <pc:spChg chg="mod">
          <ac:chgData name="Marie Deveaux" userId="S::mdeveaux@rtsl.org::9fc0be8f-9df8-4ccb-8fb2-ba99b4811463" providerId="AD" clId="Web-{41D67F0D-5C89-A5B9-D079-4D8FC686D4AD}" dt="2025-02-04T18:34:11.500" v="383" actId="1076"/>
          <ac:spMkLst>
            <pc:docMk/>
            <pc:sldMk cId="1219877394" sldId="2147481120"/>
            <ac:spMk id="4" creationId="{38E73610-D185-3E74-3D6C-1F8357BA2E34}"/>
          </ac:spMkLst>
        </pc:spChg>
        <pc:picChg chg="mod">
          <ac:chgData name="Marie Deveaux" userId="S::mdeveaux@rtsl.org::9fc0be8f-9df8-4ccb-8fb2-ba99b4811463" providerId="AD" clId="Web-{41D67F0D-5C89-A5B9-D079-4D8FC686D4AD}" dt="2025-02-04T16:51:21.383" v="139" actId="1076"/>
          <ac:picMkLst>
            <pc:docMk/>
            <pc:sldMk cId="1219877394" sldId="2147481120"/>
            <ac:picMk id="8" creationId="{DFFC6205-134A-6E4E-A2F2-2F2AC1F25A5B}"/>
          </ac:picMkLst>
        </pc:picChg>
      </pc:sldChg>
      <pc:sldChg chg="del">
        <pc:chgData name="Marie Deveaux" userId="S::mdeveaux@rtsl.org::9fc0be8f-9df8-4ccb-8fb2-ba99b4811463" providerId="AD" clId="Web-{41D67F0D-5C89-A5B9-D079-4D8FC686D4AD}" dt="2025-02-04T18:45:52.394" v="531"/>
        <pc:sldMkLst>
          <pc:docMk/>
          <pc:sldMk cId="141875807" sldId="2147481121"/>
        </pc:sldMkLst>
      </pc:sldChg>
      <pc:sldChg chg="addSp delSp">
        <pc:chgData name="Marie Deveaux" userId="S::mdeveaux@rtsl.org::9fc0be8f-9df8-4ccb-8fb2-ba99b4811463" providerId="AD" clId="Web-{41D67F0D-5C89-A5B9-D079-4D8FC686D4AD}" dt="2025-02-03T21:57:02.919" v="51"/>
        <pc:sldMkLst>
          <pc:docMk/>
          <pc:sldMk cId="3507705027" sldId="2147481203"/>
        </pc:sldMkLst>
      </pc:sldChg>
      <pc:sldChg chg="addSp delSp modSp">
        <pc:chgData name="Marie Deveaux" userId="S::mdeveaux@rtsl.org::9fc0be8f-9df8-4ccb-8fb2-ba99b4811463" providerId="AD" clId="Web-{41D67F0D-5C89-A5B9-D079-4D8FC686D4AD}" dt="2025-02-03T21:56:57.341" v="50"/>
        <pc:sldMkLst>
          <pc:docMk/>
          <pc:sldMk cId="459369758" sldId="2147481218"/>
        </pc:sldMkLst>
        <pc:spChg chg="mod">
          <ac:chgData name="Marie Deveaux" userId="S::mdeveaux@rtsl.org::9fc0be8f-9df8-4ccb-8fb2-ba99b4811463" providerId="AD" clId="Web-{41D67F0D-5C89-A5B9-D079-4D8FC686D4AD}" dt="2025-02-03T21:53:43.198" v="7" actId="20577"/>
          <ac:spMkLst>
            <pc:docMk/>
            <pc:sldMk cId="459369758" sldId="2147481218"/>
            <ac:spMk id="2" creationId="{979B2CF6-04B8-F707-42E2-F81EFD66AAFE}"/>
          </ac:spMkLst>
        </pc:spChg>
      </pc:sldChg>
      <pc:sldChg chg="add del">
        <pc:chgData name="Marie Deveaux" userId="S::mdeveaux@rtsl.org::9fc0be8f-9df8-4ccb-8fb2-ba99b4811463" providerId="AD" clId="Web-{41D67F0D-5C89-A5B9-D079-4D8FC686D4AD}" dt="2025-02-03T21:56:52.638" v="48"/>
        <pc:sldMkLst>
          <pc:docMk/>
          <pc:sldMk cId="1170057028" sldId="2147481251"/>
        </pc:sldMkLst>
      </pc:sldChg>
      <pc:sldChg chg="modNotes">
        <pc:chgData name="Marie Deveaux" userId="S::mdeveaux@rtsl.org::9fc0be8f-9df8-4ccb-8fb2-ba99b4811463" providerId="AD" clId="Web-{41D67F0D-5C89-A5B9-D079-4D8FC686D4AD}" dt="2025-02-03T22:11:39.629" v="87"/>
        <pc:sldMkLst>
          <pc:docMk/>
          <pc:sldMk cId="3828014345" sldId="2147481260"/>
        </pc:sldMkLst>
      </pc:sldChg>
      <pc:sldChg chg="delSp modSp modNotes">
        <pc:chgData name="Marie Deveaux" userId="S::mdeveaux@rtsl.org::9fc0be8f-9df8-4ccb-8fb2-ba99b4811463" providerId="AD" clId="Web-{41D67F0D-5C89-A5B9-D079-4D8FC686D4AD}" dt="2025-02-04T18:41:21.643" v="487" actId="20577"/>
        <pc:sldMkLst>
          <pc:docMk/>
          <pc:sldMk cId="385381610" sldId="2147481362"/>
        </pc:sldMkLst>
        <pc:spChg chg="mod">
          <ac:chgData name="Marie Deveaux" userId="S::mdeveaux@rtsl.org::9fc0be8f-9df8-4ccb-8fb2-ba99b4811463" providerId="AD" clId="Web-{41D67F0D-5C89-A5B9-D079-4D8FC686D4AD}" dt="2025-02-04T18:39:24.658" v="457" actId="20577"/>
          <ac:spMkLst>
            <pc:docMk/>
            <pc:sldMk cId="385381610" sldId="2147481362"/>
            <ac:spMk id="2" creationId="{CA6B662B-7737-67B8-E8F8-1E31A55BFB18}"/>
          </ac:spMkLst>
        </pc:spChg>
        <pc:spChg chg="mod">
          <ac:chgData name="Marie Deveaux" userId="S::mdeveaux@rtsl.org::9fc0be8f-9df8-4ccb-8fb2-ba99b4811463" providerId="AD" clId="Web-{41D67F0D-5C89-A5B9-D079-4D8FC686D4AD}" dt="2025-02-04T18:39:38.986" v="463" actId="20577"/>
          <ac:spMkLst>
            <pc:docMk/>
            <pc:sldMk cId="385381610" sldId="2147481362"/>
            <ac:spMk id="3" creationId="{4D0E1E4D-A012-0A37-4CE6-FE04A3DAAC6A}"/>
          </ac:spMkLst>
        </pc:spChg>
        <pc:spChg chg="mod">
          <ac:chgData name="Marie Deveaux" userId="S::mdeveaux@rtsl.org::9fc0be8f-9df8-4ccb-8fb2-ba99b4811463" providerId="AD" clId="Web-{41D67F0D-5C89-A5B9-D079-4D8FC686D4AD}" dt="2025-02-04T18:41:21.643" v="487" actId="20577"/>
          <ac:spMkLst>
            <pc:docMk/>
            <pc:sldMk cId="385381610" sldId="2147481362"/>
            <ac:spMk id="5" creationId="{57DC6890-403A-E87B-B042-8E1305F03290}"/>
          </ac:spMkLst>
        </pc:spChg>
      </pc:sldChg>
      <pc:sldChg chg="delSp modSp modNotes">
        <pc:chgData name="Marie Deveaux" userId="S::mdeveaux@rtsl.org::9fc0be8f-9df8-4ccb-8fb2-ba99b4811463" providerId="AD" clId="Web-{41D67F0D-5C89-A5B9-D079-4D8FC686D4AD}" dt="2025-02-04T21:12:09.163" v="818"/>
        <pc:sldMkLst>
          <pc:docMk/>
          <pc:sldMk cId="71452369" sldId="2147481368"/>
        </pc:sldMkLst>
        <pc:spChg chg="mod">
          <ac:chgData name="Marie Deveaux" userId="S::mdeveaux@rtsl.org::9fc0be8f-9df8-4ccb-8fb2-ba99b4811463" providerId="AD" clId="Web-{41D67F0D-5C89-A5B9-D079-4D8FC686D4AD}" dt="2025-02-04T21:06:13.020" v="662" actId="1076"/>
          <ac:spMkLst>
            <pc:docMk/>
            <pc:sldMk cId="71452369" sldId="2147481368"/>
            <ac:spMk id="2" creationId="{8C75BDB3-FD44-D984-0E16-C727320DE13D}"/>
          </ac:spMkLst>
        </pc:spChg>
        <pc:spChg chg="mod">
          <ac:chgData name="Marie Deveaux" userId="S::mdeveaux@rtsl.org::9fc0be8f-9df8-4ccb-8fb2-ba99b4811463" providerId="AD" clId="Web-{41D67F0D-5C89-A5B9-D079-4D8FC686D4AD}" dt="2025-02-04T21:06:30.380" v="668" actId="1076"/>
          <ac:spMkLst>
            <pc:docMk/>
            <pc:sldMk cId="71452369" sldId="2147481368"/>
            <ac:spMk id="3" creationId="{64844628-F470-9AD9-B455-780BFD0B98A6}"/>
          </ac:spMkLst>
        </pc:spChg>
        <pc:spChg chg="mod">
          <ac:chgData name="Marie Deveaux" userId="S::mdeveaux@rtsl.org::9fc0be8f-9df8-4ccb-8fb2-ba99b4811463" providerId="AD" clId="Web-{41D67F0D-5C89-A5B9-D079-4D8FC686D4AD}" dt="2025-02-04T21:06:21.036" v="665" actId="20577"/>
          <ac:spMkLst>
            <pc:docMk/>
            <pc:sldMk cId="71452369" sldId="2147481368"/>
            <ac:spMk id="5" creationId="{68598F67-7E18-E897-A123-F31CCB0D9CCD}"/>
          </ac:spMkLst>
        </pc:spChg>
      </pc:sldChg>
      <pc:sldChg chg="delSp modSp modNotes">
        <pc:chgData name="Marie Deveaux" userId="S::mdeveaux@rtsl.org::9fc0be8f-9df8-4ccb-8fb2-ba99b4811463" providerId="AD" clId="Web-{41D67F0D-5C89-A5B9-D079-4D8FC686D4AD}" dt="2025-02-04T18:50:06.067" v="581" actId="1076"/>
        <pc:sldMkLst>
          <pc:docMk/>
          <pc:sldMk cId="594574113" sldId="2147481407"/>
        </pc:sldMkLst>
        <pc:spChg chg="mod">
          <ac:chgData name="Marie Deveaux" userId="S::mdeveaux@rtsl.org::9fc0be8f-9df8-4ccb-8fb2-ba99b4811463" providerId="AD" clId="Web-{41D67F0D-5C89-A5B9-D079-4D8FC686D4AD}" dt="2025-02-04T18:50:06.067" v="581" actId="1076"/>
          <ac:spMkLst>
            <pc:docMk/>
            <pc:sldMk cId="594574113" sldId="2147481407"/>
            <ac:spMk id="3" creationId="{F3983394-FDBD-2DB4-4686-3809CCDF8B86}"/>
          </ac:spMkLst>
        </pc:spChg>
        <pc:spChg chg="mod">
          <ac:chgData name="Marie Deveaux" userId="S::mdeveaux@rtsl.org::9fc0be8f-9df8-4ccb-8fb2-ba99b4811463" providerId="AD" clId="Web-{41D67F0D-5C89-A5B9-D079-4D8FC686D4AD}" dt="2025-02-04T18:21:58.371" v="209" actId="20577"/>
          <ac:spMkLst>
            <pc:docMk/>
            <pc:sldMk cId="594574113" sldId="2147481407"/>
            <ac:spMk id="4" creationId="{9F5FB49C-C19C-6906-5FFE-481BE1806653}"/>
          </ac:spMkLst>
        </pc:spChg>
      </pc:sldChg>
      <pc:sldChg chg="delSp modSp">
        <pc:chgData name="Marie Deveaux" userId="S::mdeveaux@rtsl.org::9fc0be8f-9df8-4ccb-8fb2-ba99b4811463" providerId="AD" clId="Web-{41D67F0D-5C89-A5B9-D079-4D8FC686D4AD}" dt="2025-02-03T21:58:04.154" v="68" actId="1076"/>
        <pc:sldMkLst>
          <pc:docMk/>
          <pc:sldMk cId="1231306740" sldId="2147481408"/>
        </pc:sldMkLst>
        <pc:spChg chg="mod">
          <ac:chgData name="Marie Deveaux" userId="S::mdeveaux@rtsl.org::9fc0be8f-9df8-4ccb-8fb2-ba99b4811463" providerId="AD" clId="Web-{41D67F0D-5C89-A5B9-D079-4D8FC686D4AD}" dt="2025-02-03T21:57:30.654" v="62" actId="1076"/>
          <ac:spMkLst>
            <pc:docMk/>
            <pc:sldMk cId="1231306740" sldId="2147481408"/>
            <ac:spMk id="2" creationId="{8FAACFAA-E560-06DB-7ED2-DAA3DB86F367}"/>
          </ac:spMkLst>
        </pc:spChg>
        <pc:spChg chg="mod">
          <ac:chgData name="Marie Deveaux" userId="S::mdeveaux@rtsl.org::9fc0be8f-9df8-4ccb-8fb2-ba99b4811463" providerId="AD" clId="Web-{41D67F0D-5C89-A5B9-D079-4D8FC686D4AD}" dt="2025-02-03T21:58:04.154" v="68" actId="1076"/>
          <ac:spMkLst>
            <pc:docMk/>
            <pc:sldMk cId="1231306740" sldId="2147481408"/>
            <ac:spMk id="4" creationId="{65A2F0DB-B18D-9869-E1BC-E32C5AAA2B8C}"/>
          </ac:spMkLst>
        </pc:spChg>
        <pc:spChg chg="mod">
          <ac:chgData name="Marie Deveaux" userId="S::mdeveaux@rtsl.org::9fc0be8f-9df8-4ccb-8fb2-ba99b4811463" providerId="AD" clId="Web-{41D67F0D-5C89-A5B9-D079-4D8FC686D4AD}" dt="2025-02-03T21:57:58.842" v="67" actId="14100"/>
          <ac:spMkLst>
            <pc:docMk/>
            <pc:sldMk cId="1231306740" sldId="2147481408"/>
            <ac:spMk id="5" creationId="{CA5C1804-D09B-88AA-FAED-346D564DBE07}"/>
          </ac:spMkLst>
        </pc:spChg>
      </pc:sldChg>
      <pc:sldChg chg="delSp modSp">
        <pc:chgData name="Marie Deveaux" userId="S::mdeveaux@rtsl.org::9fc0be8f-9df8-4ccb-8fb2-ba99b4811463" providerId="AD" clId="Web-{41D67F0D-5C89-A5B9-D079-4D8FC686D4AD}" dt="2025-02-04T21:20:58.104" v="925" actId="1076"/>
        <pc:sldMkLst>
          <pc:docMk/>
          <pc:sldMk cId="1491471742" sldId="2147481409"/>
        </pc:sldMkLst>
        <pc:spChg chg="mod">
          <ac:chgData name="Marie Deveaux" userId="S::mdeveaux@rtsl.org::9fc0be8f-9df8-4ccb-8fb2-ba99b4811463" providerId="AD" clId="Web-{41D67F0D-5C89-A5B9-D079-4D8FC686D4AD}" dt="2025-02-04T21:20:46.104" v="922" actId="1076"/>
          <ac:spMkLst>
            <pc:docMk/>
            <pc:sldMk cId="1491471742" sldId="2147481409"/>
            <ac:spMk id="2" creationId="{A6722ECB-C9D5-1F88-5AF5-6BEBCAEE3461}"/>
          </ac:spMkLst>
        </pc:spChg>
        <pc:spChg chg="mod">
          <ac:chgData name="Marie Deveaux" userId="S::mdeveaux@rtsl.org::9fc0be8f-9df8-4ccb-8fb2-ba99b4811463" providerId="AD" clId="Web-{41D67F0D-5C89-A5B9-D079-4D8FC686D4AD}" dt="2025-02-04T21:20:58.104" v="925" actId="1076"/>
          <ac:spMkLst>
            <pc:docMk/>
            <pc:sldMk cId="1491471742" sldId="2147481409"/>
            <ac:spMk id="4" creationId="{0F5A0D82-E318-B564-160E-C158374B3106}"/>
          </ac:spMkLst>
        </pc:spChg>
        <pc:spChg chg="mod">
          <ac:chgData name="Marie Deveaux" userId="S::mdeveaux@rtsl.org::9fc0be8f-9df8-4ccb-8fb2-ba99b4811463" providerId="AD" clId="Web-{41D67F0D-5C89-A5B9-D079-4D8FC686D4AD}" dt="2025-02-04T21:20:53.635" v="924" actId="20577"/>
          <ac:spMkLst>
            <pc:docMk/>
            <pc:sldMk cId="1491471742" sldId="2147481409"/>
            <ac:spMk id="5" creationId="{26656775-281B-BF1A-73D0-A676879B22BC}"/>
          </ac:spMkLst>
        </pc:spChg>
      </pc:sldChg>
      <pc:sldChg chg="del">
        <pc:chgData name="Marie Deveaux" userId="S::mdeveaux@rtsl.org::9fc0be8f-9df8-4ccb-8fb2-ba99b4811463" providerId="AD" clId="Web-{41D67F0D-5C89-A5B9-D079-4D8FC686D4AD}" dt="2025-02-04T18:38:01.720" v="423"/>
        <pc:sldMkLst>
          <pc:docMk/>
          <pc:sldMk cId="2545981635" sldId="2147481424"/>
        </pc:sldMkLst>
      </pc:sldChg>
      <pc:sldChg chg="addSp delSp">
        <pc:chgData name="Marie Deveaux" userId="S::mdeveaux@rtsl.org::9fc0be8f-9df8-4ccb-8fb2-ba99b4811463" providerId="AD" clId="Web-{41D67F0D-5C89-A5B9-D079-4D8FC686D4AD}" dt="2025-02-03T21:57:05.778" v="52"/>
        <pc:sldMkLst>
          <pc:docMk/>
          <pc:sldMk cId="1442843386" sldId="2147481427"/>
        </pc:sldMkLst>
      </pc:sldChg>
      <pc:sldChg chg="addSp delSp">
        <pc:chgData name="Marie Deveaux" userId="S::mdeveaux@rtsl.org::9fc0be8f-9df8-4ccb-8fb2-ba99b4811463" providerId="AD" clId="Web-{41D67F0D-5C89-A5B9-D079-4D8FC686D4AD}" dt="2025-02-03T21:57:09.513" v="53"/>
        <pc:sldMkLst>
          <pc:docMk/>
          <pc:sldMk cId="353133884" sldId="2147481428"/>
        </pc:sldMkLst>
      </pc:sldChg>
      <pc:sldChg chg="addSp delSp modSp addAnim delAnim">
        <pc:chgData name="Marie Deveaux" userId="S::mdeveaux@rtsl.org::9fc0be8f-9df8-4ccb-8fb2-ba99b4811463" providerId="AD" clId="Web-{41D67F0D-5C89-A5B9-D079-4D8FC686D4AD}" dt="2025-02-03T21:57:12.528" v="54"/>
        <pc:sldMkLst>
          <pc:docMk/>
          <pc:sldMk cId="916327830" sldId="2147481429"/>
        </pc:sldMkLst>
        <pc:spChg chg="mod">
          <ac:chgData name="Marie Deveaux" userId="S::mdeveaux@rtsl.org::9fc0be8f-9df8-4ccb-8fb2-ba99b4811463" providerId="AD" clId="Web-{41D67F0D-5C89-A5B9-D079-4D8FC686D4AD}" dt="2025-02-03T21:56:11.106" v="38" actId="20577"/>
          <ac:spMkLst>
            <pc:docMk/>
            <pc:sldMk cId="916327830" sldId="2147481429"/>
            <ac:spMk id="5" creationId="{CEB97795-364C-FEED-8D0E-7E136510E86D}"/>
          </ac:spMkLst>
        </pc:spChg>
      </pc:sldChg>
      <pc:sldChg chg="addSp delSp">
        <pc:chgData name="Marie Deveaux" userId="S::mdeveaux@rtsl.org::9fc0be8f-9df8-4ccb-8fb2-ba99b4811463" providerId="AD" clId="Web-{41D67F0D-5C89-A5B9-D079-4D8FC686D4AD}" dt="2025-02-03T21:57:14.716" v="55"/>
        <pc:sldMkLst>
          <pc:docMk/>
          <pc:sldMk cId="3169970496" sldId="2147481430"/>
        </pc:sldMkLst>
      </pc:sldChg>
      <pc:sldChg chg="addSp delSp modSp modNotes">
        <pc:chgData name="Marie Deveaux" userId="S::mdeveaux@rtsl.org::9fc0be8f-9df8-4ccb-8fb2-ba99b4811463" providerId="AD" clId="Web-{41D67F0D-5C89-A5B9-D079-4D8FC686D4AD}" dt="2025-02-04T16:37:52.811" v="123"/>
        <pc:sldMkLst>
          <pc:docMk/>
          <pc:sldMk cId="1212876658" sldId="2147481431"/>
        </pc:sldMkLst>
        <pc:spChg chg="mod">
          <ac:chgData name="Marie Deveaux" userId="S::mdeveaux@rtsl.org::9fc0be8f-9df8-4ccb-8fb2-ba99b4811463" providerId="AD" clId="Web-{41D67F0D-5C89-A5B9-D079-4D8FC686D4AD}" dt="2025-02-03T22:15:40.488" v="114" actId="20577"/>
          <ac:spMkLst>
            <pc:docMk/>
            <pc:sldMk cId="1212876658" sldId="2147481431"/>
            <ac:spMk id="5" creationId="{2DC9DFC0-4614-DBD0-D7BE-B1E2E3FC4468}"/>
          </ac:spMkLst>
        </pc:spChg>
        <pc:spChg chg="add mod">
          <ac:chgData name="Marie Deveaux" userId="S::mdeveaux@rtsl.org::9fc0be8f-9df8-4ccb-8fb2-ba99b4811463" providerId="AD" clId="Web-{41D67F0D-5C89-A5B9-D079-4D8FC686D4AD}" dt="2025-02-03T22:13:55.801" v="105" actId="20577"/>
          <ac:spMkLst>
            <pc:docMk/>
            <pc:sldMk cId="1212876658" sldId="2147481431"/>
            <ac:spMk id="6" creationId="{57C3D8DB-E40D-D41F-5366-A294BE3AC37D}"/>
          </ac:spMkLst>
        </pc:spChg>
        <pc:picChg chg="mod">
          <ac:chgData name="Marie Deveaux" userId="S::mdeveaux@rtsl.org::9fc0be8f-9df8-4ccb-8fb2-ba99b4811463" providerId="AD" clId="Web-{41D67F0D-5C89-A5B9-D079-4D8FC686D4AD}" dt="2025-02-03T22:13:41.082" v="104" actId="1076"/>
          <ac:picMkLst>
            <pc:docMk/>
            <pc:sldMk cId="1212876658" sldId="2147481431"/>
            <ac:picMk id="2" creationId="{A10DCEE1-2C42-49D6-3373-03C449A1FA28}"/>
          </ac:picMkLst>
        </pc:picChg>
      </pc:sldChg>
      <pc:sldChg chg="modSp modNotes">
        <pc:chgData name="Marie Deveaux" userId="S::mdeveaux@rtsl.org::9fc0be8f-9df8-4ccb-8fb2-ba99b4811463" providerId="AD" clId="Web-{41D67F0D-5C89-A5B9-D079-4D8FC686D4AD}" dt="2025-02-04T20:56:26.267" v="619"/>
        <pc:sldMkLst>
          <pc:docMk/>
          <pc:sldMk cId="1859634047" sldId="2147481434"/>
        </pc:sldMkLst>
        <pc:spChg chg="mod">
          <ac:chgData name="Marie Deveaux" userId="S::mdeveaux@rtsl.org::9fc0be8f-9df8-4ccb-8fb2-ba99b4811463" providerId="AD" clId="Web-{41D67F0D-5C89-A5B9-D079-4D8FC686D4AD}" dt="2025-02-04T20:23:16.972" v="596" actId="14100"/>
          <ac:spMkLst>
            <pc:docMk/>
            <pc:sldMk cId="1859634047" sldId="2147481434"/>
            <ac:spMk id="2" creationId="{D1BA838A-8475-4FAA-E4B7-341C63F70BE2}"/>
          </ac:spMkLst>
        </pc:spChg>
      </pc:sldChg>
      <pc:sldChg chg="del">
        <pc:chgData name="Marie Deveaux" userId="S::mdeveaux@rtsl.org::9fc0be8f-9df8-4ccb-8fb2-ba99b4811463" providerId="AD" clId="Web-{41D67F0D-5C89-A5B9-D079-4D8FC686D4AD}" dt="2025-02-04T21:06:02.989" v="657"/>
        <pc:sldMkLst>
          <pc:docMk/>
          <pc:sldMk cId="1442799816" sldId="2147481439"/>
        </pc:sldMkLst>
      </pc:sldChg>
      <pc:sldChg chg="addSp delSp modSp">
        <pc:chgData name="Marie Deveaux" userId="S::mdeveaux@rtsl.org::9fc0be8f-9df8-4ccb-8fb2-ba99b4811463" providerId="AD" clId="Web-{41D67F0D-5C89-A5B9-D079-4D8FC686D4AD}" dt="2025-02-04T18:44:44.925" v="520" actId="1076"/>
        <pc:sldMkLst>
          <pc:docMk/>
          <pc:sldMk cId="2280787750" sldId="2147481440"/>
        </pc:sldMkLst>
        <pc:spChg chg="mod">
          <ac:chgData name="Marie Deveaux" userId="S::mdeveaux@rtsl.org::9fc0be8f-9df8-4ccb-8fb2-ba99b4811463" providerId="AD" clId="Web-{41D67F0D-5C89-A5B9-D079-4D8FC686D4AD}" dt="2025-02-04T18:44:44.925" v="520" actId="1076"/>
          <ac:spMkLst>
            <pc:docMk/>
            <pc:sldMk cId="2280787750" sldId="2147481440"/>
            <ac:spMk id="2" creationId="{5B7EA5FD-F527-1821-559A-6B46543F74D2}"/>
          </ac:spMkLst>
        </pc:spChg>
        <pc:picChg chg="add mod">
          <ac:chgData name="Marie Deveaux" userId="S::mdeveaux@rtsl.org::9fc0be8f-9df8-4ccb-8fb2-ba99b4811463" providerId="AD" clId="Web-{41D67F0D-5C89-A5B9-D079-4D8FC686D4AD}" dt="2025-02-04T18:44:25.019" v="514" actId="1076"/>
          <ac:picMkLst>
            <pc:docMk/>
            <pc:sldMk cId="2280787750" sldId="2147481440"/>
            <ac:picMk id="9" creationId="{41CDA53F-D3B4-7CBE-A103-29FBCE62D43A}"/>
          </ac:picMkLst>
        </pc:picChg>
      </pc:sldChg>
      <pc:sldChg chg="delSp modSp">
        <pc:chgData name="Marie Deveaux" userId="S::mdeveaux@rtsl.org::9fc0be8f-9df8-4ccb-8fb2-ba99b4811463" providerId="AD" clId="Web-{41D67F0D-5C89-A5B9-D079-4D8FC686D4AD}" dt="2025-02-04T21:22:18.339" v="935" actId="20577"/>
        <pc:sldMkLst>
          <pc:docMk/>
          <pc:sldMk cId="569426734" sldId="2147481443"/>
        </pc:sldMkLst>
        <pc:spChg chg="mod">
          <ac:chgData name="Marie Deveaux" userId="S::mdeveaux@rtsl.org::9fc0be8f-9df8-4ccb-8fb2-ba99b4811463" providerId="AD" clId="Web-{41D67F0D-5C89-A5B9-D079-4D8FC686D4AD}" dt="2025-02-04T21:22:18.339" v="935" actId="20577"/>
          <ac:spMkLst>
            <pc:docMk/>
            <pc:sldMk cId="569426734" sldId="2147481443"/>
            <ac:spMk id="4" creationId="{483B8C64-76A2-398C-11F5-38E74FCBDE72}"/>
          </ac:spMkLst>
        </pc:spChg>
        <pc:spChg chg="mod">
          <ac:chgData name="Marie Deveaux" userId="S::mdeveaux@rtsl.org::9fc0be8f-9df8-4ccb-8fb2-ba99b4811463" providerId="AD" clId="Web-{41D67F0D-5C89-A5B9-D079-4D8FC686D4AD}" dt="2025-02-04T21:21:10.666" v="927" actId="20577"/>
          <ac:spMkLst>
            <pc:docMk/>
            <pc:sldMk cId="569426734" sldId="2147481443"/>
            <ac:spMk id="5" creationId="{1BCB8DEE-2E26-997A-D75F-2CD71ED1FC0D}"/>
          </ac:spMkLst>
        </pc:spChg>
      </pc:sldChg>
      <pc:sldChg chg="delSp add del">
        <pc:chgData name="Marie Deveaux" userId="S::mdeveaux@rtsl.org::9fc0be8f-9df8-4ccb-8fb2-ba99b4811463" providerId="AD" clId="Web-{41D67F0D-5C89-A5B9-D079-4D8FC686D4AD}" dt="2025-02-04T21:21:33.635" v="932"/>
        <pc:sldMkLst>
          <pc:docMk/>
          <pc:sldMk cId="2734067288" sldId="2147481444"/>
        </pc:sldMkLst>
      </pc:sldChg>
      <pc:sldChg chg="addSp delSp">
        <pc:chgData name="Marie Deveaux" userId="S::mdeveaux@rtsl.org::9fc0be8f-9df8-4ccb-8fb2-ba99b4811463" providerId="AD" clId="Web-{41D67F0D-5C89-A5B9-D079-4D8FC686D4AD}" dt="2025-02-03T21:56:55.044" v="49"/>
        <pc:sldMkLst>
          <pc:docMk/>
          <pc:sldMk cId="1205807255" sldId="2147481445"/>
        </pc:sldMkLst>
      </pc:sldChg>
      <pc:sldChg chg="delSp modSp">
        <pc:chgData name="Marie Deveaux" userId="S::mdeveaux@rtsl.org::9fc0be8f-9df8-4ccb-8fb2-ba99b4811463" providerId="AD" clId="Web-{41D67F0D-5C89-A5B9-D079-4D8FC686D4AD}" dt="2025-02-04T18:32:27.687" v="370" actId="1076"/>
        <pc:sldMkLst>
          <pc:docMk/>
          <pc:sldMk cId="1124383892" sldId="2147481446"/>
        </pc:sldMkLst>
        <pc:spChg chg="mod">
          <ac:chgData name="Marie Deveaux" userId="S::mdeveaux@rtsl.org::9fc0be8f-9df8-4ccb-8fb2-ba99b4811463" providerId="AD" clId="Web-{41D67F0D-5C89-A5B9-D079-4D8FC686D4AD}" dt="2025-02-04T18:32:27.687" v="369" actId="1076"/>
          <ac:spMkLst>
            <pc:docMk/>
            <pc:sldMk cId="1124383892" sldId="2147481446"/>
            <ac:spMk id="22" creationId="{71562AB4-BB0A-443E-DF33-BD702A37BF18}"/>
          </ac:spMkLst>
        </pc:spChg>
        <pc:spChg chg="mod">
          <ac:chgData name="Marie Deveaux" userId="S::mdeveaux@rtsl.org::9fc0be8f-9df8-4ccb-8fb2-ba99b4811463" providerId="AD" clId="Web-{41D67F0D-5C89-A5B9-D079-4D8FC686D4AD}" dt="2025-02-04T18:32:27.671" v="367" actId="1076"/>
          <ac:spMkLst>
            <pc:docMk/>
            <pc:sldMk cId="1124383892" sldId="2147481446"/>
            <ac:spMk id="23" creationId="{9328D7B5-194F-55E3-F28F-328DC2B5E39D}"/>
          </ac:spMkLst>
        </pc:spChg>
        <pc:spChg chg="mod">
          <ac:chgData name="Marie Deveaux" userId="S::mdeveaux@rtsl.org::9fc0be8f-9df8-4ccb-8fb2-ba99b4811463" providerId="AD" clId="Web-{41D67F0D-5C89-A5B9-D079-4D8FC686D4AD}" dt="2025-02-04T18:32:27.656" v="365" actId="1076"/>
          <ac:spMkLst>
            <pc:docMk/>
            <pc:sldMk cId="1124383892" sldId="2147481446"/>
            <ac:spMk id="24" creationId="{867E2B5C-74C1-50BD-533E-9B65CB05A8ED}"/>
          </ac:spMkLst>
        </pc:spChg>
        <pc:spChg chg="mod">
          <ac:chgData name="Marie Deveaux" userId="S::mdeveaux@rtsl.org::9fc0be8f-9df8-4ccb-8fb2-ba99b4811463" providerId="AD" clId="Web-{41D67F0D-5C89-A5B9-D079-4D8FC686D4AD}" dt="2025-02-04T18:32:27.640" v="363" actId="1076"/>
          <ac:spMkLst>
            <pc:docMk/>
            <pc:sldMk cId="1124383892" sldId="2147481446"/>
            <ac:spMk id="25" creationId="{EF26C9C1-2005-2664-7DFF-8127C71952AF}"/>
          </ac:spMkLst>
        </pc:spChg>
        <pc:picChg chg="mod">
          <ac:chgData name="Marie Deveaux" userId="S::mdeveaux@rtsl.org::9fc0be8f-9df8-4ccb-8fb2-ba99b4811463" providerId="AD" clId="Web-{41D67F0D-5C89-A5B9-D079-4D8FC686D4AD}" dt="2025-02-04T18:32:27.687" v="370" actId="1076"/>
          <ac:picMkLst>
            <pc:docMk/>
            <pc:sldMk cId="1124383892" sldId="2147481446"/>
            <ac:picMk id="8" creationId="{B7E1DF7F-9D29-F317-4E95-E07E3A9DBB1B}"/>
          </ac:picMkLst>
        </pc:picChg>
        <pc:picChg chg="mod">
          <ac:chgData name="Marie Deveaux" userId="S::mdeveaux@rtsl.org::9fc0be8f-9df8-4ccb-8fb2-ba99b4811463" providerId="AD" clId="Web-{41D67F0D-5C89-A5B9-D079-4D8FC686D4AD}" dt="2025-02-04T18:32:27.671" v="368" actId="1076"/>
          <ac:picMkLst>
            <pc:docMk/>
            <pc:sldMk cId="1124383892" sldId="2147481446"/>
            <ac:picMk id="12" creationId="{7E7FC8F8-06A2-71F5-6FFC-47A020C4A9D4}"/>
          </ac:picMkLst>
        </pc:picChg>
        <pc:picChg chg="mod">
          <ac:chgData name="Marie Deveaux" userId="S::mdeveaux@rtsl.org::9fc0be8f-9df8-4ccb-8fb2-ba99b4811463" providerId="AD" clId="Web-{41D67F0D-5C89-A5B9-D079-4D8FC686D4AD}" dt="2025-02-04T18:32:27.656" v="366" actId="1076"/>
          <ac:picMkLst>
            <pc:docMk/>
            <pc:sldMk cId="1124383892" sldId="2147481446"/>
            <ac:picMk id="16" creationId="{B4051D49-9A52-EBD8-3F0C-F15B0DAEEAFC}"/>
          </ac:picMkLst>
        </pc:picChg>
        <pc:picChg chg="mod">
          <ac:chgData name="Marie Deveaux" userId="S::mdeveaux@rtsl.org::9fc0be8f-9df8-4ccb-8fb2-ba99b4811463" providerId="AD" clId="Web-{41D67F0D-5C89-A5B9-D079-4D8FC686D4AD}" dt="2025-02-04T18:32:27.640" v="364" actId="1076"/>
          <ac:picMkLst>
            <pc:docMk/>
            <pc:sldMk cId="1124383892" sldId="2147481446"/>
            <ac:picMk id="18" creationId="{4789E3FF-7F6F-6199-A755-F5279C24DC27}"/>
          </ac:picMkLst>
        </pc:picChg>
      </pc:sldChg>
      <pc:sldChg chg="addSp delSp modSp">
        <pc:chgData name="Marie Deveaux" userId="S::mdeveaux@rtsl.org::9fc0be8f-9df8-4ccb-8fb2-ba99b4811463" providerId="AD" clId="Web-{41D67F0D-5C89-A5B9-D079-4D8FC686D4AD}" dt="2025-02-04T16:38:31.092" v="136" actId="1076"/>
        <pc:sldMkLst>
          <pc:docMk/>
          <pc:sldMk cId="3378831884" sldId="2147481447"/>
        </pc:sldMkLst>
        <pc:spChg chg="mod">
          <ac:chgData name="Marie Deveaux" userId="S::mdeveaux@rtsl.org::9fc0be8f-9df8-4ccb-8fb2-ba99b4811463" providerId="AD" clId="Web-{41D67F0D-5C89-A5B9-D079-4D8FC686D4AD}" dt="2025-02-04T16:38:31.092" v="136" actId="1076"/>
          <ac:spMkLst>
            <pc:docMk/>
            <pc:sldMk cId="3378831884" sldId="2147481447"/>
            <ac:spMk id="5" creationId="{828BCCD8-FFE7-CEFD-5ED3-D752FC3CECC6}"/>
          </ac:spMkLst>
        </pc:spChg>
        <pc:spChg chg="add mod">
          <ac:chgData name="Marie Deveaux" userId="S::mdeveaux@rtsl.org::9fc0be8f-9df8-4ccb-8fb2-ba99b4811463" providerId="AD" clId="Web-{41D67F0D-5C89-A5B9-D079-4D8FC686D4AD}" dt="2025-02-04T16:37:58.920" v="130"/>
          <ac:spMkLst>
            <pc:docMk/>
            <pc:sldMk cId="3378831884" sldId="2147481447"/>
            <ac:spMk id="12" creationId="{B94B70F9-A2AE-E43B-6639-3E40503DA54A}"/>
          </ac:spMkLst>
        </pc:spChg>
        <pc:picChg chg="add">
          <ac:chgData name="Marie Deveaux" userId="S::mdeveaux@rtsl.org::9fc0be8f-9df8-4ccb-8fb2-ba99b4811463" providerId="AD" clId="Web-{41D67F0D-5C89-A5B9-D079-4D8FC686D4AD}" dt="2025-02-04T16:37:58.920" v="129"/>
          <ac:picMkLst>
            <pc:docMk/>
            <pc:sldMk cId="3378831884" sldId="2147481447"/>
            <ac:picMk id="10" creationId="{2FFAC731-A93D-F792-32DC-6FA1BFE9C499}"/>
          </ac:picMkLst>
        </pc:picChg>
      </pc:sldChg>
      <pc:sldChg chg="del">
        <pc:chgData name="Marie Deveaux" userId="S::mdeveaux@rtsl.org::9fc0be8f-9df8-4ccb-8fb2-ba99b4811463" providerId="AD" clId="Web-{41D67F0D-5C89-A5B9-D079-4D8FC686D4AD}" dt="2025-02-04T18:50:22.177" v="583"/>
        <pc:sldMkLst>
          <pc:docMk/>
          <pc:sldMk cId="2445388910" sldId="2147481448"/>
        </pc:sldMkLst>
      </pc:sldChg>
      <pc:sldChg chg="addSp delSp modSp">
        <pc:chgData name="Marie Deveaux" userId="S::mdeveaux@rtsl.org::9fc0be8f-9df8-4ccb-8fb2-ba99b4811463" providerId="AD" clId="Web-{41D67F0D-5C89-A5B9-D079-4D8FC686D4AD}" dt="2025-02-04T20:22:54.050" v="595"/>
        <pc:sldMkLst>
          <pc:docMk/>
          <pc:sldMk cId="1067816865" sldId="2147481449"/>
        </pc:sldMkLst>
        <pc:spChg chg="add mod">
          <ac:chgData name="Marie Deveaux" userId="S::mdeveaux@rtsl.org::9fc0be8f-9df8-4ccb-8fb2-ba99b4811463" providerId="AD" clId="Web-{41D67F0D-5C89-A5B9-D079-4D8FC686D4AD}" dt="2025-02-04T20:22:30.972" v="594"/>
          <ac:spMkLst>
            <pc:docMk/>
            <pc:sldMk cId="1067816865" sldId="2147481449"/>
            <ac:spMk id="8" creationId="{2537E214-65AC-0488-E2E5-5CC21EDA679E}"/>
          </ac:spMkLst>
        </pc:spChg>
        <pc:picChg chg="add">
          <ac:chgData name="Marie Deveaux" userId="S::mdeveaux@rtsl.org::9fc0be8f-9df8-4ccb-8fb2-ba99b4811463" providerId="AD" clId="Web-{41D67F0D-5C89-A5B9-D079-4D8FC686D4AD}" dt="2025-02-04T20:22:30.957" v="593"/>
          <ac:picMkLst>
            <pc:docMk/>
            <pc:sldMk cId="1067816865" sldId="2147481449"/>
            <ac:picMk id="6" creationId="{B1F296AA-E63D-97E8-0D3C-0D715C31F08C}"/>
          </ac:picMkLst>
        </pc:picChg>
      </pc:sldChg>
      <pc:sldChg chg="addSp delSp modSp modNotes">
        <pc:chgData name="Marie Deveaux" userId="S::mdeveaux@rtsl.org::9fc0be8f-9df8-4ccb-8fb2-ba99b4811463" providerId="AD" clId="Web-{41D67F0D-5C89-A5B9-D079-4D8FC686D4AD}" dt="2025-02-04T21:20:28.401" v="917"/>
        <pc:sldMkLst>
          <pc:docMk/>
          <pc:sldMk cId="2970027100" sldId="2147481451"/>
        </pc:sldMkLst>
        <pc:spChg chg="mod">
          <ac:chgData name="Marie Deveaux" userId="S::mdeveaux@rtsl.org::9fc0be8f-9df8-4ccb-8fb2-ba99b4811463" providerId="AD" clId="Web-{41D67F0D-5C89-A5B9-D079-4D8FC686D4AD}" dt="2025-02-04T21:12:26.960" v="823" actId="20577"/>
          <ac:spMkLst>
            <pc:docMk/>
            <pc:sldMk cId="2970027100" sldId="2147481451"/>
            <ac:spMk id="2" creationId="{86179AC6-D76F-0954-3C0C-5BDDA118E3D7}"/>
          </ac:spMkLst>
        </pc:spChg>
      </pc:sldChg>
      <pc:sldChg chg="addSp delSp modSp">
        <pc:chgData name="Marie Deveaux" userId="S::mdeveaux@rtsl.org::9fc0be8f-9df8-4ccb-8fb2-ba99b4811463" providerId="AD" clId="Web-{41D67F0D-5C89-A5B9-D079-4D8FC686D4AD}" dt="2025-02-04T21:19:47.869" v="916" actId="1076"/>
        <pc:sldMkLst>
          <pc:docMk/>
          <pc:sldMk cId="4176802096" sldId="2147481452"/>
        </pc:sldMkLst>
      </pc:sldChg>
      <pc:sldChg chg="del">
        <pc:chgData name="Marie Deveaux" userId="S::mdeveaux@rtsl.org::9fc0be8f-9df8-4ccb-8fb2-ba99b4811463" providerId="AD" clId="Web-{41D67F0D-5C89-A5B9-D079-4D8FC686D4AD}" dt="2025-02-04T18:39:11.501" v="454"/>
        <pc:sldMkLst>
          <pc:docMk/>
          <pc:sldMk cId="1438057907" sldId="2147481453"/>
        </pc:sldMkLst>
      </pc:sldChg>
      <pc:sldChg chg="delSp modSp modNotes">
        <pc:chgData name="Marie Deveaux" userId="S::mdeveaux@rtsl.org::9fc0be8f-9df8-4ccb-8fb2-ba99b4811463" providerId="AD" clId="Web-{41D67F0D-5C89-A5B9-D079-4D8FC686D4AD}" dt="2025-02-04T21:08:14.349" v="779"/>
        <pc:sldMkLst>
          <pc:docMk/>
          <pc:sldMk cId="1703805322" sldId="2147481454"/>
        </pc:sldMkLst>
        <pc:spChg chg="mod">
          <ac:chgData name="Marie Deveaux" userId="S::mdeveaux@rtsl.org::9fc0be8f-9df8-4ccb-8fb2-ba99b4811463" providerId="AD" clId="Web-{41D67F0D-5C89-A5B9-D079-4D8FC686D4AD}" dt="2025-02-04T21:07:43.224" v="734" actId="1076"/>
          <ac:spMkLst>
            <pc:docMk/>
            <pc:sldMk cId="1703805322" sldId="2147481454"/>
            <ac:spMk id="3" creationId="{139540C3-2B41-1C01-4350-12A6901D253E}"/>
          </ac:spMkLst>
        </pc:spChg>
        <pc:spChg chg="mod">
          <ac:chgData name="Marie Deveaux" userId="S::mdeveaux@rtsl.org::9fc0be8f-9df8-4ccb-8fb2-ba99b4811463" providerId="AD" clId="Web-{41D67F0D-5C89-A5B9-D079-4D8FC686D4AD}" dt="2025-02-04T21:07:36.333" v="730" actId="20577"/>
          <ac:spMkLst>
            <pc:docMk/>
            <pc:sldMk cId="1703805322" sldId="2147481454"/>
            <ac:spMk id="5" creationId="{307CB547-1932-4C06-430F-FCB8F8453819}"/>
          </ac:spMkLst>
        </pc:spChg>
      </pc:sldChg>
      <pc:sldChg chg="addSp delSp modSp modNotes">
        <pc:chgData name="Marie Deveaux" userId="S::mdeveaux@rtsl.org::9fc0be8f-9df8-4ccb-8fb2-ba99b4811463" providerId="AD" clId="Web-{41D67F0D-5C89-A5B9-D079-4D8FC686D4AD}" dt="2025-02-04T18:43:26.268" v="502"/>
        <pc:sldMkLst>
          <pc:docMk/>
          <pc:sldMk cId="123477651" sldId="2147481455"/>
        </pc:sldMkLst>
        <pc:spChg chg="mod">
          <ac:chgData name="Marie Deveaux" userId="S::mdeveaux@rtsl.org::9fc0be8f-9df8-4ccb-8fb2-ba99b4811463" providerId="AD" clId="Web-{41D67F0D-5C89-A5B9-D079-4D8FC686D4AD}" dt="2025-02-04T18:41:31.080" v="489" actId="20577"/>
          <ac:spMkLst>
            <pc:docMk/>
            <pc:sldMk cId="123477651" sldId="2147481455"/>
            <ac:spMk id="3" creationId="{17DF6A49-8573-E154-89E6-874CA11B889D}"/>
          </ac:spMkLst>
        </pc:spChg>
        <pc:spChg chg="mod">
          <ac:chgData name="Marie Deveaux" userId="S::mdeveaux@rtsl.org::9fc0be8f-9df8-4ccb-8fb2-ba99b4811463" providerId="AD" clId="Web-{41D67F0D-5C89-A5B9-D079-4D8FC686D4AD}" dt="2025-02-04T18:41:13.940" v="486" actId="20577"/>
          <ac:spMkLst>
            <pc:docMk/>
            <pc:sldMk cId="123477651" sldId="2147481455"/>
            <ac:spMk id="5" creationId="{B88E14F6-5233-C8B4-D306-2177D8644DF0}"/>
          </ac:spMkLst>
        </pc:spChg>
        <pc:spChg chg="add">
          <ac:chgData name="Marie Deveaux" userId="S::mdeveaux@rtsl.org::9fc0be8f-9df8-4ccb-8fb2-ba99b4811463" providerId="AD" clId="Web-{41D67F0D-5C89-A5B9-D079-4D8FC686D4AD}" dt="2025-02-04T18:40:55.705" v="478"/>
          <ac:spMkLst>
            <pc:docMk/>
            <pc:sldMk cId="123477651" sldId="2147481455"/>
            <ac:spMk id="9" creationId="{FE77EBC5-8663-02B0-252D-41D31CFC2ABA}"/>
          </ac:spMkLst>
        </pc:spChg>
      </pc:sldChg>
      <pc:sldChg chg="addSp delSp modSp modNotes">
        <pc:chgData name="Marie Deveaux" userId="S::mdeveaux@rtsl.org::9fc0be8f-9df8-4ccb-8fb2-ba99b4811463" providerId="AD" clId="Web-{41D67F0D-5C89-A5B9-D079-4D8FC686D4AD}" dt="2025-02-04T18:46:56.988" v="539"/>
        <pc:sldMkLst>
          <pc:docMk/>
          <pc:sldMk cId="2614381195" sldId="2147481456"/>
        </pc:sldMkLst>
        <pc:spChg chg="mod">
          <ac:chgData name="Marie Deveaux" userId="S::mdeveaux@rtsl.org::9fc0be8f-9df8-4ccb-8fb2-ba99b4811463" providerId="AD" clId="Web-{41D67F0D-5C89-A5B9-D079-4D8FC686D4AD}" dt="2025-02-04T18:46:50.441" v="536" actId="1076"/>
          <ac:spMkLst>
            <pc:docMk/>
            <pc:sldMk cId="2614381195" sldId="2147481456"/>
            <ac:spMk id="5" creationId="{E13D64B3-8256-28F8-B463-4AE5321745D3}"/>
          </ac:spMkLst>
        </pc:spChg>
        <pc:spChg chg="add mod">
          <ac:chgData name="Marie Deveaux" userId="S::mdeveaux@rtsl.org::9fc0be8f-9df8-4ccb-8fb2-ba99b4811463" providerId="AD" clId="Web-{41D67F0D-5C89-A5B9-D079-4D8FC686D4AD}" dt="2025-02-04T18:46:42.207" v="534"/>
          <ac:spMkLst>
            <pc:docMk/>
            <pc:sldMk cId="2614381195" sldId="2147481456"/>
            <ac:spMk id="8" creationId="{70F5BA61-8A4D-D251-282B-589557CAF796}"/>
          </ac:spMkLst>
        </pc:spChg>
        <pc:picChg chg="add">
          <ac:chgData name="Marie Deveaux" userId="S::mdeveaux@rtsl.org::9fc0be8f-9df8-4ccb-8fb2-ba99b4811463" providerId="AD" clId="Web-{41D67F0D-5C89-A5B9-D079-4D8FC686D4AD}" dt="2025-02-04T18:46:42.207" v="533"/>
          <ac:picMkLst>
            <pc:docMk/>
            <pc:sldMk cId="2614381195" sldId="2147481456"/>
            <ac:picMk id="6" creationId="{1131E141-6D2D-F5A1-5D51-F1232EE5EF98}"/>
          </ac:picMkLst>
        </pc:picChg>
      </pc:sldChg>
      <pc:sldChg chg="delSp modSp">
        <pc:chgData name="Marie Deveaux" userId="S::mdeveaux@rtsl.org::9fc0be8f-9df8-4ccb-8fb2-ba99b4811463" providerId="AD" clId="Web-{41D67F0D-5C89-A5B9-D079-4D8FC686D4AD}" dt="2025-02-04T18:45:03.863" v="522" actId="14100"/>
        <pc:sldMkLst>
          <pc:docMk/>
          <pc:sldMk cId="1921951158" sldId="2147481458"/>
        </pc:sldMkLst>
        <pc:grpChg chg="mod">
          <ac:chgData name="Marie Deveaux" userId="S::mdeveaux@rtsl.org::9fc0be8f-9df8-4ccb-8fb2-ba99b4811463" providerId="AD" clId="Web-{41D67F0D-5C89-A5B9-D079-4D8FC686D4AD}" dt="2025-02-04T18:45:03.863" v="522" actId="14100"/>
          <ac:grpSpMkLst>
            <pc:docMk/>
            <pc:sldMk cId="1921951158" sldId="2147481458"/>
            <ac:grpSpMk id="5" creationId="{5C3D52DB-E9A2-0177-880B-E216F6400EB5}"/>
          </ac:grpSpMkLst>
        </pc:grpChg>
      </pc:sldChg>
      <pc:sldChg chg="delSp modSp">
        <pc:chgData name="Marie Deveaux" userId="S::mdeveaux@rtsl.org::9fc0be8f-9df8-4ccb-8fb2-ba99b4811463" providerId="AD" clId="Web-{41D67F0D-5C89-A5B9-D079-4D8FC686D4AD}" dt="2025-02-04T21:14:40.039" v="879" actId="20577"/>
        <pc:sldMkLst>
          <pc:docMk/>
          <pc:sldMk cId="2545578653" sldId="2147481460"/>
        </pc:sldMkLst>
        <pc:spChg chg="mod">
          <ac:chgData name="Marie Deveaux" userId="S::mdeveaux@rtsl.org::9fc0be8f-9df8-4ccb-8fb2-ba99b4811463" providerId="AD" clId="Web-{41D67F0D-5C89-A5B9-D079-4D8FC686D4AD}" dt="2025-02-04T21:14:40.039" v="879" actId="20577"/>
          <ac:spMkLst>
            <pc:docMk/>
            <pc:sldMk cId="2545578653" sldId="2147481460"/>
            <ac:spMk id="4" creationId="{BC5509AB-CA4A-7652-BA77-01563FC3D2DD}"/>
          </ac:spMkLst>
        </pc:spChg>
        <pc:grpChg chg="mod">
          <ac:chgData name="Marie Deveaux" userId="S::mdeveaux@rtsl.org::9fc0be8f-9df8-4ccb-8fb2-ba99b4811463" providerId="AD" clId="Web-{41D67F0D-5C89-A5B9-D079-4D8FC686D4AD}" dt="2025-02-04T21:14:31.648" v="878" actId="14100"/>
          <ac:grpSpMkLst>
            <pc:docMk/>
            <pc:sldMk cId="2545578653" sldId="2147481460"/>
            <ac:grpSpMk id="5" creationId="{19C39B1F-A27D-3B44-FF23-B6871BC725E0}"/>
          </ac:grpSpMkLst>
        </pc:grpChg>
      </pc:sldChg>
      <pc:sldChg chg="delSp modSp modNotes">
        <pc:chgData name="Marie Deveaux" userId="S::mdeveaux@rtsl.org::9fc0be8f-9df8-4ccb-8fb2-ba99b4811463" providerId="AD" clId="Web-{41D67F0D-5C89-A5B9-D079-4D8FC686D4AD}" dt="2025-02-04T21:17:34.556" v="897"/>
        <pc:sldMkLst>
          <pc:docMk/>
          <pc:sldMk cId="3393538325" sldId="2147481461"/>
        </pc:sldMkLst>
      </pc:sldChg>
      <pc:sldChg chg="addSp delSp modSp add replId modNotes">
        <pc:chgData name="Marie Deveaux" userId="S::mdeveaux@rtsl.org::9fc0be8f-9df8-4ccb-8fb2-ba99b4811463" providerId="AD" clId="Web-{41D67F0D-5C89-A5B9-D079-4D8FC686D4AD}" dt="2025-02-03T21:56:50.950" v="47"/>
        <pc:sldMkLst>
          <pc:docMk/>
          <pc:sldMk cId="1397414109" sldId="2147481462"/>
        </pc:sldMkLst>
        <pc:spChg chg="mod">
          <ac:chgData name="Marie Deveaux" userId="S::mdeveaux@rtsl.org::9fc0be8f-9df8-4ccb-8fb2-ba99b4811463" providerId="AD" clId="Web-{41D67F0D-5C89-A5B9-D079-4D8FC686D4AD}" dt="2025-02-03T21:56:49.747" v="46" actId="20577"/>
          <ac:spMkLst>
            <pc:docMk/>
            <pc:sldMk cId="1397414109" sldId="2147481462"/>
            <ac:spMk id="2" creationId="{BCDEB44B-0279-1219-A84E-CB7765C866FC}"/>
          </ac:spMkLst>
        </pc:spChg>
      </pc:sldChg>
      <pc:sldChg chg="modSp add replId modNotes">
        <pc:chgData name="Marie Deveaux" userId="S::mdeveaux@rtsl.org::9fc0be8f-9df8-4ccb-8fb2-ba99b4811463" providerId="AD" clId="Web-{41D67F0D-5C89-A5B9-D079-4D8FC686D4AD}" dt="2025-02-03T22:00:08.036" v="77" actId="20577"/>
        <pc:sldMkLst>
          <pc:docMk/>
          <pc:sldMk cId="4203931848" sldId="2147481463"/>
        </pc:sldMkLst>
        <pc:spChg chg="mod">
          <ac:chgData name="Marie Deveaux" userId="S::mdeveaux@rtsl.org::9fc0be8f-9df8-4ccb-8fb2-ba99b4811463" providerId="AD" clId="Web-{41D67F0D-5C89-A5B9-D079-4D8FC686D4AD}" dt="2025-02-03T22:00:02.255" v="75" actId="20577"/>
          <ac:spMkLst>
            <pc:docMk/>
            <pc:sldMk cId="4203931848" sldId="2147481463"/>
            <ac:spMk id="2" creationId="{5C3C4A0D-4763-158F-5E0F-8024944694DE}"/>
          </ac:spMkLst>
        </pc:spChg>
        <pc:spChg chg="mod">
          <ac:chgData name="Marie Deveaux" userId="S::mdeveaux@rtsl.org::9fc0be8f-9df8-4ccb-8fb2-ba99b4811463" providerId="AD" clId="Web-{41D67F0D-5C89-A5B9-D079-4D8FC686D4AD}" dt="2025-02-03T22:00:08.036" v="77" actId="20577"/>
          <ac:spMkLst>
            <pc:docMk/>
            <pc:sldMk cId="4203931848" sldId="2147481463"/>
            <ac:spMk id="5" creationId="{DB96E094-39AA-230F-B56B-9D6B6F3C3EFA}"/>
          </ac:spMkLst>
        </pc:spChg>
      </pc:sldChg>
      <pc:sldChg chg="addSp delSp modSp">
        <pc:chgData name="Marie Deveaux" userId="S::mdeveaux@rtsl.org::9fc0be8f-9df8-4ccb-8fb2-ba99b4811463" providerId="AD" clId="Web-{41D67F0D-5C89-A5B9-D079-4D8FC686D4AD}" dt="2025-02-04T21:17:05.602" v="889" actId="1076"/>
        <pc:sldMkLst>
          <pc:docMk/>
          <pc:sldMk cId="2520067028" sldId="2147481464"/>
        </pc:sldMkLst>
        <pc:spChg chg="mod">
          <ac:chgData name="Marie Deveaux" userId="S::mdeveaux@rtsl.org::9fc0be8f-9df8-4ccb-8fb2-ba99b4811463" providerId="AD" clId="Web-{41D67F0D-5C89-A5B9-D079-4D8FC686D4AD}" dt="2025-02-04T21:15:55.649" v="885" actId="20577"/>
          <ac:spMkLst>
            <pc:docMk/>
            <pc:sldMk cId="2520067028" sldId="2147481464"/>
            <ac:spMk id="2" creationId="{EEA53590-C50B-D03B-6D81-FB77ACA42060}"/>
          </ac:spMkLst>
        </pc:spChg>
        <pc:spChg chg="mod">
          <ac:chgData name="Marie Deveaux" userId="S::mdeveaux@rtsl.org::9fc0be8f-9df8-4ccb-8fb2-ba99b4811463" providerId="AD" clId="Web-{41D67F0D-5C89-A5B9-D079-4D8FC686D4AD}" dt="2025-02-04T21:17:05.602" v="889" actId="1076"/>
          <ac:spMkLst>
            <pc:docMk/>
            <pc:sldMk cId="2520067028" sldId="2147481464"/>
            <ac:spMk id="4" creationId="{FAFDBF6F-C78C-5F42-541B-92DF022F8ABA}"/>
          </ac:spMkLst>
        </pc:spChg>
        <pc:spChg chg="add mod">
          <ac:chgData name="Marie Deveaux" userId="S::mdeveaux@rtsl.org::9fc0be8f-9df8-4ccb-8fb2-ba99b4811463" providerId="AD" clId="Web-{41D67F0D-5C89-A5B9-D079-4D8FC686D4AD}" dt="2025-02-04T21:15:50.774" v="882"/>
          <ac:spMkLst>
            <pc:docMk/>
            <pc:sldMk cId="2520067028" sldId="2147481464"/>
            <ac:spMk id="12" creationId="{1491C842-B1D5-8634-5A2A-FB30D95BB2C5}"/>
          </ac:spMkLst>
        </pc:spChg>
        <pc:grpChg chg="mod">
          <ac:chgData name="Marie Deveaux" userId="S::mdeveaux@rtsl.org::9fc0be8f-9df8-4ccb-8fb2-ba99b4811463" providerId="AD" clId="Web-{41D67F0D-5C89-A5B9-D079-4D8FC686D4AD}" dt="2025-02-04T21:15:44.493" v="881" actId="14100"/>
          <ac:grpSpMkLst>
            <pc:docMk/>
            <pc:sldMk cId="2520067028" sldId="2147481464"/>
            <ac:grpSpMk id="5" creationId="{170FB097-66D1-D7B7-9171-5FE54265B6BD}"/>
          </ac:grpSpMkLst>
        </pc:grpChg>
      </pc:sldChg>
      <pc:sldChg chg="add replId">
        <pc:chgData name="Marie Deveaux" userId="S::mdeveaux@rtsl.org::9fc0be8f-9df8-4ccb-8fb2-ba99b4811463" providerId="AD" clId="Web-{41D67F0D-5C89-A5B9-D079-4D8FC686D4AD}" dt="2025-02-04T18:28:28.655" v="290"/>
        <pc:sldMkLst>
          <pc:docMk/>
          <pc:sldMk cId="2248977275" sldId="2147481465"/>
        </pc:sldMkLst>
      </pc:sldChg>
      <pc:sldChg chg="modSp add replId modNotes">
        <pc:chgData name="Marie Deveaux" userId="S::mdeveaux@rtsl.org::9fc0be8f-9df8-4ccb-8fb2-ba99b4811463" providerId="AD" clId="Web-{41D67F0D-5C89-A5B9-D079-4D8FC686D4AD}" dt="2025-02-04T18:37:47.673" v="422" actId="20577"/>
        <pc:sldMkLst>
          <pc:docMk/>
          <pc:sldMk cId="2798098744" sldId="2147481466"/>
        </pc:sldMkLst>
        <pc:spChg chg="mod">
          <ac:chgData name="Marie Deveaux" userId="S::mdeveaux@rtsl.org::9fc0be8f-9df8-4ccb-8fb2-ba99b4811463" providerId="AD" clId="Web-{41D67F0D-5C89-A5B9-D079-4D8FC686D4AD}" dt="2025-02-04T18:37:47.673" v="422" actId="20577"/>
          <ac:spMkLst>
            <pc:docMk/>
            <pc:sldMk cId="2798098744" sldId="2147481466"/>
            <ac:spMk id="5" creationId="{F68E5359-4E8F-0F86-A3A0-1CC4BAC5C14C}"/>
          </ac:spMkLst>
        </pc:spChg>
      </pc:sldChg>
      <pc:sldChg chg="addSp delSp modSp add replId modNotes">
        <pc:chgData name="Marie Deveaux" userId="S::mdeveaux@rtsl.org::9fc0be8f-9df8-4ccb-8fb2-ba99b4811463" providerId="AD" clId="Web-{41D67F0D-5C89-A5B9-D079-4D8FC686D4AD}" dt="2025-02-04T18:39:05.064" v="453" actId="1076"/>
        <pc:sldMkLst>
          <pc:docMk/>
          <pc:sldMk cId="3768407813" sldId="2147481467"/>
        </pc:sldMkLst>
        <pc:spChg chg="mod">
          <ac:chgData name="Marie Deveaux" userId="S::mdeveaux@rtsl.org::9fc0be8f-9df8-4ccb-8fb2-ba99b4811463" providerId="AD" clId="Web-{41D67F0D-5C89-A5B9-D079-4D8FC686D4AD}" dt="2025-02-04T18:38:57.189" v="448" actId="20577"/>
          <ac:spMkLst>
            <pc:docMk/>
            <pc:sldMk cId="3768407813" sldId="2147481467"/>
            <ac:spMk id="2" creationId="{2556BD3F-A662-C6CF-98D1-E4B76C38091B}"/>
          </ac:spMkLst>
        </pc:spChg>
        <pc:spChg chg="add mod">
          <ac:chgData name="Marie Deveaux" userId="S::mdeveaux@rtsl.org::9fc0be8f-9df8-4ccb-8fb2-ba99b4811463" providerId="AD" clId="Web-{41D67F0D-5C89-A5B9-D079-4D8FC686D4AD}" dt="2025-02-04T18:39:05.064" v="453" actId="1076"/>
          <ac:spMkLst>
            <pc:docMk/>
            <pc:sldMk cId="3768407813" sldId="2147481467"/>
            <ac:spMk id="4" creationId="{142AA77E-4BB0-B5D6-9ADC-7ECA12775DDB}"/>
          </ac:spMkLst>
        </pc:spChg>
      </pc:sldChg>
      <pc:sldChg chg="delSp modSp add replId modNotes">
        <pc:chgData name="Marie Deveaux" userId="S::mdeveaux@rtsl.org::9fc0be8f-9df8-4ccb-8fb2-ba99b4811463" providerId="AD" clId="Web-{41D67F0D-5C89-A5B9-D079-4D8FC686D4AD}" dt="2025-02-04T18:45:47.066" v="530"/>
        <pc:sldMkLst>
          <pc:docMk/>
          <pc:sldMk cId="1970639508" sldId="2147481468"/>
        </pc:sldMkLst>
      </pc:sldChg>
      <pc:sldChg chg="add replId">
        <pc:chgData name="Marie Deveaux" userId="S::mdeveaux@rtsl.org::9fc0be8f-9df8-4ccb-8fb2-ba99b4811463" providerId="AD" clId="Web-{41D67F0D-5C89-A5B9-D079-4D8FC686D4AD}" dt="2025-02-04T18:50:19.348" v="582"/>
        <pc:sldMkLst>
          <pc:docMk/>
          <pc:sldMk cId="621343995" sldId="2147481469"/>
        </pc:sldMkLst>
      </pc:sldChg>
      <pc:sldChg chg="add replId modNotes">
        <pc:chgData name="Marie Deveaux" userId="S::mdeveaux@rtsl.org::9fc0be8f-9df8-4ccb-8fb2-ba99b4811463" providerId="AD" clId="Web-{41D67F0D-5C89-A5B9-D079-4D8FC686D4AD}" dt="2025-02-04T21:06:02.192" v="656"/>
        <pc:sldMkLst>
          <pc:docMk/>
          <pc:sldMk cId="19463089" sldId="2147481470"/>
        </pc:sldMkLst>
      </pc:sldChg>
    </pc:docChg>
  </pc:docChgLst>
  <pc:docChgLst>
    <pc:chgData name="Mohammed Lamorde" userId="811aea39-42ce-484b-8de4-43838b3df523" providerId="ADAL" clId="{F2094F51-1654-413B-92C1-90CE866D2DC6}"/>
    <pc:docChg chg="sldOrd">
      <pc:chgData name="Mohammed Lamorde" userId="811aea39-42ce-484b-8de4-43838b3df523" providerId="ADAL" clId="{F2094F51-1654-413B-92C1-90CE866D2DC6}" dt="2024-09-21T23:07:57.108" v="0" actId="20578"/>
      <pc:docMkLst>
        <pc:docMk/>
      </pc:docMkLst>
      <pc:sldChg chg="ord">
        <pc:chgData name="Mohammed Lamorde" userId="811aea39-42ce-484b-8de4-43838b3df523" providerId="ADAL" clId="{F2094F51-1654-413B-92C1-90CE866D2DC6}" dt="2024-09-21T23:07:57.108" v="0" actId="20578"/>
        <pc:sldMkLst>
          <pc:docMk/>
          <pc:sldMk cId="3926757733" sldId="779"/>
        </pc:sldMkLst>
      </pc:sldChg>
    </pc:docChg>
  </pc:docChgLst>
  <pc:docChgLst>
    <pc:chgData name="ofi0@cdc.gov" userId="S::urn:spo:guest#ofi0@cdc.gov::" providerId="AD" clId="Web-{B04DDF8B-F4C0-BE29-03F8-21FC794611BF}"/>
    <pc:docChg chg="delSld">
      <pc:chgData name="ofi0@cdc.gov" userId="S::urn:spo:guest#ofi0@cdc.gov::" providerId="AD" clId="Web-{B04DDF8B-F4C0-BE29-03F8-21FC794611BF}" dt="2024-08-20T04:20:56.499" v="0"/>
      <pc:docMkLst>
        <pc:docMk/>
      </pc:docMkLst>
      <pc:sldChg chg="del">
        <pc:chgData name="ofi0@cdc.gov" userId="S::urn:spo:guest#ofi0@cdc.gov::" providerId="AD" clId="Web-{B04DDF8B-F4C0-BE29-03F8-21FC794611BF}" dt="2024-08-20T04:20:56.499" v="0"/>
        <pc:sldMkLst>
          <pc:docMk/>
          <pc:sldMk cId="2735971088" sldId="2147480318"/>
        </pc:sldMkLst>
      </pc:sldChg>
    </pc:docChg>
  </pc:docChgLst>
  <pc:docChgLst>
    <pc:chgData name="Shefali Oza" userId="b6d86925-c367-4057-9a73-a9633078c5cb" providerId="ADAL" clId="{E3E5657D-EED3-C642-97A4-F825DA938329}"/>
    <pc:docChg chg="undo custSel modSld">
      <pc:chgData name="Shefali Oza" userId="b6d86925-c367-4057-9a73-a9633078c5cb" providerId="ADAL" clId="{E3E5657D-EED3-C642-97A4-F825DA938329}" dt="2025-02-26T16:09:13.501" v="1146" actId="20577"/>
      <pc:docMkLst>
        <pc:docMk/>
      </pc:docMkLst>
      <pc:sldChg chg="modSp mod modNotesTx">
        <pc:chgData name="Shefali Oza" userId="b6d86925-c367-4057-9a73-a9633078c5cb" providerId="ADAL" clId="{E3E5657D-EED3-C642-97A4-F825DA938329}" dt="2025-02-26T16:06:26.460" v="612" actId="20577"/>
        <pc:sldMkLst>
          <pc:docMk/>
          <pc:sldMk cId="2950782117" sldId="2145705831"/>
        </pc:sldMkLst>
        <pc:spChg chg="mod">
          <ac:chgData name="Shefali Oza" userId="b6d86925-c367-4057-9a73-a9633078c5cb" providerId="ADAL" clId="{E3E5657D-EED3-C642-97A4-F825DA938329}" dt="2025-02-26T14:58:31.665" v="318" actId="20577"/>
          <ac:spMkLst>
            <pc:docMk/>
            <pc:sldMk cId="2950782117" sldId="2145705831"/>
            <ac:spMk id="5" creationId="{77639E1D-9C6E-48FA-D47E-24CA36C520B3}"/>
          </ac:spMkLst>
        </pc:spChg>
        <pc:spChg chg="mod">
          <ac:chgData name="Shefali Oza" userId="b6d86925-c367-4057-9a73-a9633078c5cb" providerId="ADAL" clId="{E3E5657D-EED3-C642-97A4-F825DA938329}" dt="2025-02-26T14:52:22.185" v="181" actId="20577"/>
          <ac:spMkLst>
            <pc:docMk/>
            <pc:sldMk cId="2950782117" sldId="2145705831"/>
            <ac:spMk id="10" creationId="{4D99FB18-6A8E-5CE9-007E-BEB09F3159D4}"/>
          </ac:spMkLst>
        </pc:spChg>
      </pc:sldChg>
      <pc:sldChg chg="modSp mod">
        <pc:chgData name="Shefali Oza" userId="b6d86925-c367-4057-9a73-a9633078c5cb" providerId="ADAL" clId="{E3E5657D-EED3-C642-97A4-F825DA938329}" dt="2025-02-07T18:58:24.805" v="57" actId="14100"/>
        <pc:sldMkLst>
          <pc:docMk/>
          <pc:sldMk cId="3133819496" sldId="2145706137"/>
        </pc:sldMkLst>
        <pc:spChg chg="mod">
          <ac:chgData name="Shefali Oza" userId="b6d86925-c367-4057-9a73-a9633078c5cb" providerId="ADAL" clId="{E3E5657D-EED3-C642-97A4-F825DA938329}" dt="2025-02-07T18:58:18.185" v="56" actId="1076"/>
          <ac:spMkLst>
            <pc:docMk/>
            <pc:sldMk cId="3133819496" sldId="2145706137"/>
            <ac:spMk id="3" creationId="{1D1D2763-6C3F-88B1-9472-67AE0C8526B9}"/>
          </ac:spMkLst>
        </pc:spChg>
        <pc:spChg chg="mod">
          <ac:chgData name="Shefali Oza" userId="b6d86925-c367-4057-9a73-a9633078c5cb" providerId="ADAL" clId="{E3E5657D-EED3-C642-97A4-F825DA938329}" dt="2025-02-07T18:58:24.805" v="57" actId="14100"/>
          <ac:spMkLst>
            <pc:docMk/>
            <pc:sldMk cId="3133819496" sldId="2145706137"/>
            <ac:spMk id="4" creationId="{AA1FEFFE-D025-2736-5612-EF9DC9F45483}"/>
          </ac:spMkLst>
        </pc:spChg>
        <pc:spChg chg="mod">
          <ac:chgData name="Shefali Oza" userId="b6d86925-c367-4057-9a73-a9633078c5cb" providerId="ADAL" clId="{E3E5657D-EED3-C642-97A4-F825DA938329}" dt="2025-02-07T18:58:13.851" v="55" actId="20577"/>
          <ac:spMkLst>
            <pc:docMk/>
            <pc:sldMk cId="3133819496" sldId="2145706137"/>
            <ac:spMk id="5" creationId="{9E3CFA37-52C0-D6AC-7E72-5A59F709C092}"/>
          </ac:spMkLst>
        </pc:spChg>
      </pc:sldChg>
      <pc:sldChg chg="modNotesTx">
        <pc:chgData name="Shefali Oza" userId="b6d86925-c367-4057-9a73-a9633078c5cb" providerId="ADAL" clId="{E3E5657D-EED3-C642-97A4-F825DA938329}" dt="2025-02-26T16:06:05.829" v="496" actId="20577"/>
        <pc:sldMkLst>
          <pc:docMk/>
          <pc:sldMk cId="1781040607" sldId="2147481404"/>
        </pc:sldMkLst>
      </pc:sldChg>
      <pc:sldChg chg="modNotesTx">
        <pc:chgData name="Shefali Oza" userId="b6d86925-c367-4057-9a73-a9633078c5cb" providerId="ADAL" clId="{E3E5657D-EED3-C642-97A4-F825DA938329}" dt="2025-02-26T16:09:13.501" v="1146" actId="20577"/>
        <pc:sldMkLst>
          <pc:docMk/>
          <pc:sldMk cId="325933951" sldId="2147481406"/>
        </pc:sldMkLst>
      </pc:sldChg>
      <pc:sldChg chg="modNotesTx">
        <pc:chgData name="Shefali Oza" userId="b6d86925-c367-4057-9a73-a9633078c5cb" providerId="ADAL" clId="{E3E5657D-EED3-C642-97A4-F825DA938329}" dt="2025-02-07T19:01:50.979" v="107" actId="20577"/>
        <pc:sldMkLst>
          <pc:docMk/>
          <pc:sldMk cId="1859634047" sldId="2147481434"/>
        </pc:sldMkLst>
      </pc:sldChg>
      <pc:sldChg chg="modNotesTx">
        <pc:chgData name="Shefali Oza" userId="b6d86925-c367-4057-9a73-a9633078c5cb" providerId="ADAL" clId="{E3E5657D-EED3-C642-97A4-F825DA938329}" dt="2025-02-07T19:01:30.388" v="91" actId="20577"/>
        <pc:sldMkLst>
          <pc:docMk/>
          <pc:sldMk cId="2280787750" sldId="2147481440"/>
        </pc:sldMkLst>
      </pc:sldChg>
      <pc:sldChg chg="modNotesTx">
        <pc:chgData name="Shefali Oza" userId="b6d86925-c367-4057-9a73-a9633078c5cb" providerId="ADAL" clId="{E3E5657D-EED3-C642-97A4-F825DA938329}" dt="2025-02-07T19:01:39.977" v="100" actId="20577"/>
        <pc:sldMkLst>
          <pc:docMk/>
          <pc:sldMk cId="2970027100" sldId="2147481451"/>
        </pc:sldMkLst>
      </pc:sldChg>
      <pc:sldChg chg="delSp modSp mod">
        <pc:chgData name="Shefali Oza" userId="b6d86925-c367-4057-9a73-a9633078c5cb" providerId="ADAL" clId="{E3E5657D-EED3-C642-97A4-F825DA938329}" dt="2025-02-07T19:00:28.356" v="78" actId="1076"/>
        <pc:sldMkLst>
          <pc:docMk/>
          <pc:sldMk cId="2520067028" sldId="2147481464"/>
        </pc:sldMkLst>
        <pc:spChg chg="mod">
          <ac:chgData name="Shefali Oza" userId="b6d86925-c367-4057-9a73-a9633078c5cb" providerId="ADAL" clId="{E3E5657D-EED3-C642-97A4-F825DA938329}" dt="2025-02-07T19:00:23.540" v="77" actId="1076"/>
          <ac:spMkLst>
            <pc:docMk/>
            <pc:sldMk cId="2520067028" sldId="2147481464"/>
            <ac:spMk id="4" creationId="{FAFDBF6F-C78C-5F42-541B-92DF022F8ABA}"/>
          </ac:spMkLst>
        </pc:spChg>
        <pc:spChg chg="mod">
          <ac:chgData name="Shefali Oza" userId="b6d86925-c367-4057-9a73-a9633078c5cb" providerId="ADAL" clId="{E3E5657D-EED3-C642-97A4-F825DA938329}" dt="2025-02-07T19:00:23.540" v="77" actId="1076"/>
          <ac:spMkLst>
            <pc:docMk/>
            <pc:sldMk cId="2520067028" sldId="2147481464"/>
            <ac:spMk id="12" creationId="{1491C842-B1D5-8634-5A2A-FB30D95BB2C5}"/>
          </ac:spMkLst>
        </pc:spChg>
        <pc:grpChg chg="mod">
          <ac:chgData name="Shefali Oza" userId="b6d86925-c367-4057-9a73-a9633078c5cb" providerId="ADAL" clId="{E3E5657D-EED3-C642-97A4-F825DA938329}" dt="2025-02-07T19:00:28.356" v="78" actId="1076"/>
          <ac:grpSpMkLst>
            <pc:docMk/>
            <pc:sldMk cId="2520067028" sldId="2147481464"/>
            <ac:grpSpMk id="5" creationId="{170FB097-66D1-D7B7-9171-5FE54265B6BD}"/>
          </ac:grpSpMkLst>
        </pc:grpChg>
      </pc:sldChg>
    </pc:docChg>
  </pc:docChgLst>
  <pc:docChgLst>
    <pc:chgData name="Shefali Oza" userId="S::soza@rtsl.org::b6d86925-c367-4057-9a73-a9633078c5cb" providerId="AD" clId="Web-{8702E06E-F070-1318-25C8-0FB3400E57C2}"/>
    <pc:docChg chg="modSld">
      <pc:chgData name="Shefali Oza" userId="S::soza@rtsl.org::b6d86925-c367-4057-9a73-a9633078c5cb" providerId="AD" clId="Web-{8702E06E-F070-1318-25C8-0FB3400E57C2}" dt="2024-08-13T18:38:48.687" v="1"/>
      <pc:docMkLst>
        <pc:docMk/>
      </pc:docMkLst>
      <pc:sldChg chg="addSp delSp">
        <pc:chgData name="Shefali Oza" userId="S::soza@rtsl.org::b6d86925-c367-4057-9a73-a9633078c5cb" providerId="AD" clId="Web-{8702E06E-F070-1318-25C8-0FB3400E57C2}" dt="2024-08-13T18:38:48.687" v="1"/>
        <pc:sldMkLst>
          <pc:docMk/>
          <pc:sldMk cId="1119122011" sldId="2147480400"/>
        </pc:sldMkLst>
      </pc:sldChg>
    </pc:docChg>
  </pc:docChgLst>
  <pc:docChgLst>
    <pc:chgData name="pxi6@cdc.gov" userId="S::urn:spo:guest#pxi6@cdc.gov::" providerId="AD" clId="Web-{D7D48A0C-A791-8CF7-27C0-2B808E19DD49}"/>
    <pc:docChg chg="addSld modSld">
      <pc:chgData name="pxi6@cdc.gov" userId="S::urn:spo:guest#pxi6@cdc.gov::" providerId="AD" clId="Web-{D7D48A0C-A791-8CF7-27C0-2B808E19DD49}" dt="2024-08-20T06:40:14.236" v="11"/>
      <pc:docMkLst>
        <pc:docMk/>
      </pc:docMkLst>
      <pc:sldChg chg="modSp">
        <pc:chgData name="pxi6@cdc.gov" userId="S::urn:spo:guest#pxi6@cdc.gov::" providerId="AD" clId="Web-{D7D48A0C-A791-8CF7-27C0-2B808E19DD49}" dt="2024-08-20T04:41:44.345" v="9" actId="20577"/>
        <pc:sldMkLst>
          <pc:docMk/>
          <pc:sldMk cId="267471621" sldId="2147481191"/>
        </pc:sldMkLst>
      </pc:sldChg>
      <pc:sldChg chg="modSp">
        <pc:chgData name="pxi6@cdc.gov" userId="S::urn:spo:guest#pxi6@cdc.gov::" providerId="AD" clId="Web-{D7D48A0C-A791-8CF7-27C0-2B808E19DD49}" dt="2024-08-20T02:43:49.510" v="0"/>
        <pc:sldMkLst>
          <pc:docMk/>
          <pc:sldMk cId="1093026212" sldId="2147481193"/>
        </pc:sldMkLst>
      </pc:sldChg>
      <pc:sldChg chg="add replId">
        <pc:chgData name="pxi6@cdc.gov" userId="S::urn:spo:guest#pxi6@cdc.gov::" providerId="AD" clId="Web-{D7D48A0C-A791-8CF7-27C0-2B808E19DD49}" dt="2024-08-20T06:40:09.267" v="10"/>
        <pc:sldMkLst>
          <pc:docMk/>
          <pc:sldMk cId="3843559132" sldId="2147481247"/>
        </pc:sldMkLst>
      </pc:sldChg>
      <pc:sldChg chg="add replId">
        <pc:chgData name="pxi6@cdc.gov" userId="S::urn:spo:guest#pxi6@cdc.gov::" providerId="AD" clId="Web-{D7D48A0C-A791-8CF7-27C0-2B808E19DD49}" dt="2024-08-20T06:40:14.236" v="11"/>
        <pc:sldMkLst>
          <pc:docMk/>
          <pc:sldMk cId="279227348" sldId="2147481248"/>
        </pc:sldMkLst>
      </pc:sldChg>
    </pc:docChg>
  </pc:docChgLst>
  <pc:docChgLst>
    <pc:chgData name="Shefali Oza" userId="b6d86925-c367-4057-9a73-a9633078c5cb" providerId="ADAL" clId="{320A2BF7-58D1-264F-882F-F75CF9B61C35}"/>
    <pc:docChg chg="undo redo custSel addSld delSld modSld">
      <pc:chgData name="Shefali Oza" userId="b6d86925-c367-4057-9a73-a9633078c5cb" providerId="ADAL" clId="{320A2BF7-58D1-264F-882F-F75CF9B61C35}" dt="2024-08-20T07:54:36.148" v="6527" actId="113"/>
      <pc:docMkLst>
        <pc:docMk/>
      </pc:docMkLst>
      <pc:sldChg chg="del mod modShow">
        <pc:chgData name="Shefali Oza" userId="b6d86925-c367-4057-9a73-a9633078c5cb" providerId="ADAL" clId="{320A2BF7-58D1-264F-882F-F75CF9B61C35}" dt="2024-08-18T03:58:37.780" v="5191" actId="2696"/>
        <pc:sldMkLst>
          <pc:docMk/>
          <pc:sldMk cId="3266634995" sldId="256"/>
        </pc:sldMkLst>
      </pc:sldChg>
      <pc:sldChg chg="addSp delSp add del setBg delDesignElem">
        <pc:chgData name="Shefali Oza" userId="b6d86925-c367-4057-9a73-a9633078c5cb" providerId="ADAL" clId="{320A2BF7-58D1-264F-882F-F75CF9B61C35}" dt="2024-08-19T04:44:30.718" v="5442"/>
        <pc:sldMkLst>
          <pc:docMk/>
          <pc:sldMk cId="3485182120" sldId="256"/>
        </pc:sldMkLst>
      </pc:sldChg>
      <pc:sldChg chg="modSp mod">
        <pc:chgData name="Shefali Oza" userId="b6d86925-c367-4057-9a73-a9633078c5cb" providerId="ADAL" clId="{320A2BF7-58D1-264F-882F-F75CF9B61C35}" dt="2024-08-14T19:04:01.180" v="1111" actId="20577"/>
        <pc:sldMkLst>
          <pc:docMk/>
          <pc:sldMk cId="3867262008" sldId="763"/>
        </pc:sldMkLst>
      </pc:sldChg>
      <pc:sldChg chg="modSp mod">
        <pc:chgData name="Shefali Oza" userId="b6d86925-c367-4057-9a73-a9633078c5cb" providerId="ADAL" clId="{320A2BF7-58D1-264F-882F-F75CF9B61C35}" dt="2024-08-18T20:58:59.087" v="5415" actId="20577"/>
        <pc:sldMkLst>
          <pc:docMk/>
          <pc:sldMk cId="28085949" sldId="764"/>
        </pc:sldMkLst>
      </pc:sldChg>
      <pc:sldChg chg="modSp mod">
        <pc:chgData name="Shefali Oza" userId="b6d86925-c367-4057-9a73-a9633078c5cb" providerId="ADAL" clId="{320A2BF7-58D1-264F-882F-F75CF9B61C35}" dt="2024-08-18T03:41:12.454" v="5077" actId="20577"/>
        <pc:sldMkLst>
          <pc:docMk/>
          <pc:sldMk cId="1818770098" sldId="773"/>
        </pc:sldMkLst>
      </pc:sldChg>
      <pc:sldChg chg="addSp delSp modSp mod">
        <pc:chgData name="Shefali Oza" userId="b6d86925-c367-4057-9a73-a9633078c5cb" providerId="ADAL" clId="{320A2BF7-58D1-264F-882F-F75CF9B61C35}" dt="2024-08-18T03:46:14.630" v="5172" actId="5793"/>
        <pc:sldMkLst>
          <pc:docMk/>
          <pc:sldMk cId="3926757733" sldId="779"/>
        </pc:sldMkLst>
      </pc:sldChg>
      <pc:sldChg chg="modSp mod">
        <pc:chgData name="Shefali Oza" userId="b6d86925-c367-4057-9a73-a9633078c5cb" providerId="ADAL" clId="{320A2BF7-58D1-264F-882F-F75CF9B61C35}" dt="2024-08-18T20:55:02.672" v="5327" actId="20577"/>
        <pc:sldMkLst>
          <pc:docMk/>
          <pc:sldMk cId="3402122263" sldId="919"/>
        </pc:sldMkLst>
      </pc:sldChg>
      <pc:sldChg chg="add">
        <pc:chgData name="Shefali Oza" userId="b6d86925-c367-4057-9a73-a9633078c5cb" providerId="ADAL" clId="{320A2BF7-58D1-264F-882F-F75CF9B61C35}" dt="2024-08-20T01:48:59.436" v="5964"/>
        <pc:sldMkLst>
          <pc:docMk/>
          <pc:sldMk cId="4229499426" sldId="2145705809"/>
        </pc:sldMkLst>
      </pc:sldChg>
      <pc:sldChg chg="add del">
        <pc:chgData name="Shefali Oza" userId="b6d86925-c367-4057-9a73-a9633078c5cb" providerId="ADAL" clId="{320A2BF7-58D1-264F-882F-F75CF9B61C35}" dt="2024-08-20T01:48:30.654" v="5962" actId="2696"/>
        <pc:sldMkLst>
          <pc:docMk/>
          <pc:sldMk cId="1885773732" sldId="2145705830"/>
        </pc:sldMkLst>
      </pc:sldChg>
      <pc:sldChg chg="add">
        <pc:chgData name="Shefali Oza" userId="b6d86925-c367-4057-9a73-a9633078c5cb" providerId="ADAL" clId="{320A2BF7-58D1-264F-882F-F75CF9B61C35}" dt="2024-08-20T01:48:43.347" v="5963"/>
        <pc:sldMkLst>
          <pc:docMk/>
          <pc:sldMk cId="3526148599" sldId="2145705830"/>
        </pc:sldMkLst>
      </pc:sldChg>
      <pc:sldChg chg="delSp mod">
        <pc:chgData name="Shefali Oza" userId="b6d86925-c367-4057-9a73-a9633078c5cb" providerId="ADAL" clId="{320A2BF7-58D1-264F-882F-F75CF9B61C35}" dt="2024-08-14T15:16:04.199" v="9" actId="478"/>
        <pc:sldMkLst>
          <pc:docMk/>
          <pc:sldMk cId="2950782117" sldId="2145705831"/>
        </pc:sldMkLst>
      </pc:sldChg>
      <pc:sldChg chg="modSp mod">
        <pc:chgData name="Shefali Oza" userId="b6d86925-c367-4057-9a73-a9633078c5cb" providerId="ADAL" clId="{320A2BF7-58D1-264F-882F-F75CF9B61C35}" dt="2024-08-18T01:02:03.353" v="3585" actId="1076"/>
        <pc:sldMkLst>
          <pc:docMk/>
          <pc:sldMk cId="3915411792" sldId="2145705877"/>
        </pc:sldMkLst>
      </pc:sldChg>
      <pc:sldChg chg="add del">
        <pc:chgData name="Shefali Oza" userId="b6d86925-c367-4057-9a73-a9633078c5cb" providerId="ADAL" clId="{320A2BF7-58D1-264F-882F-F75CF9B61C35}" dt="2024-08-18T00:26:58.716" v="3004" actId="2696"/>
        <pc:sldMkLst>
          <pc:docMk/>
          <pc:sldMk cId="2064225488" sldId="2145705904"/>
        </pc:sldMkLst>
      </pc:sldChg>
      <pc:sldChg chg="addSp delSp add del mod">
        <pc:chgData name="Shefali Oza" userId="b6d86925-c367-4057-9a73-a9633078c5cb" providerId="ADAL" clId="{320A2BF7-58D1-264F-882F-F75CF9B61C35}" dt="2024-08-18T00:26:58.952" v="3005" actId="2696"/>
        <pc:sldMkLst>
          <pc:docMk/>
          <pc:sldMk cId="3158156056" sldId="2145705960"/>
        </pc:sldMkLst>
      </pc:sldChg>
      <pc:sldChg chg="delSp mod">
        <pc:chgData name="Shefali Oza" userId="b6d86925-c367-4057-9a73-a9633078c5cb" providerId="ADAL" clId="{320A2BF7-58D1-264F-882F-F75CF9B61C35}" dt="2024-08-14T17:42:59.303" v="40" actId="478"/>
        <pc:sldMkLst>
          <pc:docMk/>
          <pc:sldMk cId="1786291085" sldId="2145705963"/>
        </pc:sldMkLst>
      </pc:sldChg>
      <pc:sldChg chg="delSp mod">
        <pc:chgData name="Shefali Oza" userId="b6d86925-c367-4057-9a73-a9633078c5cb" providerId="ADAL" clId="{320A2BF7-58D1-264F-882F-F75CF9B61C35}" dt="2024-08-14T17:43:15.131" v="45" actId="478"/>
        <pc:sldMkLst>
          <pc:docMk/>
          <pc:sldMk cId="622523367" sldId="2145705964"/>
        </pc:sldMkLst>
      </pc:sldChg>
      <pc:sldChg chg="delSp mod">
        <pc:chgData name="Shefali Oza" userId="b6d86925-c367-4057-9a73-a9633078c5cb" providerId="ADAL" clId="{320A2BF7-58D1-264F-882F-F75CF9B61C35}" dt="2024-08-14T17:42:56.860" v="39" actId="478"/>
        <pc:sldMkLst>
          <pc:docMk/>
          <pc:sldMk cId="190791236" sldId="2145705973"/>
        </pc:sldMkLst>
      </pc:sldChg>
      <pc:sldChg chg="delSp mod">
        <pc:chgData name="Shefali Oza" userId="b6d86925-c367-4057-9a73-a9633078c5cb" providerId="ADAL" clId="{320A2BF7-58D1-264F-882F-F75CF9B61C35}" dt="2024-08-14T17:43:07.087" v="43" actId="478"/>
        <pc:sldMkLst>
          <pc:docMk/>
          <pc:sldMk cId="2327650767" sldId="2145705974"/>
        </pc:sldMkLst>
      </pc:sldChg>
      <pc:sldChg chg="delSp del mod">
        <pc:chgData name="Shefali Oza" userId="b6d86925-c367-4057-9a73-a9633078c5cb" providerId="ADAL" clId="{320A2BF7-58D1-264F-882F-F75CF9B61C35}" dt="2024-08-15T12:30:31.702" v="2528" actId="2696"/>
        <pc:sldMkLst>
          <pc:docMk/>
          <pc:sldMk cId="2587551107" sldId="2145705982"/>
        </pc:sldMkLst>
      </pc:sldChg>
      <pc:sldChg chg="delSp mod">
        <pc:chgData name="Shefali Oza" userId="b6d86925-c367-4057-9a73-a9633078c5cb" providerId="ADAL" clId="{320A2BF7-58D1-264F-882F-F75CF9B61C35}" dt="2024-08-14T17:42:45.626" v="35" actId="478"/>
        <pc:sldMkLst>
          <pc:docMk/>
          <pc:sldMk cId="3562945037" sldId="2145705985"/>
        </pc:sldMkLst>
      </pc:sldChg>
      <pc:sldChg chg="modSp add">
        <pc:chgData name="Shefali Oza" userId="b6d86925-c367-4057-9a73-a9633078c5cb" providerId="ADAL" clId="{320A2BF7-58D1-264F-882F-F75CF9B61C35}" dt="2024-08-15T12:41:12.196" v="2972" actId="13926"/>
        <pc:sldMkLst>
          <pc:docMk/>
          <pc:sldMk cId="3146183954" sldId="2145705987"/>
        </pc:sldMkLst>
      </pc:sldChg>
      <pc:sldChg chg="modSp add modAnim">
        <pc:chgData name="Shefali Oza" userId="b6d86925-c367-4057-9a73-a9633078c5cb" providerId="ADAL" clId="{320A2BF7-58D1-264F-882F-F75CF9B61C35}" dt="2024-08-18T20:54:16.856" v="5314"/>
        <pc:sldMkLst>
          <pc:docMk/>
          <pc:sldMk cId="2093196941" sldId="2145705988"/>
        </pc:sldMkLst>
      </pc:sldChg>
      <pc:sldChg chg="modSp add modAnim">
        <pc:chgData name="Shefali Oza" userId="b6d86925-c367-4057-9a73-a9633078c5cb" providerId="ADAL" clId="{320A2BF7-58D1-264F-882F-F75CF9B61C35}" dt="2024-08-18T20:54:27.050" v="5318"/>
        <pc:sldMkLst>
          <pc:docMk/>
          <pc:sldMk cId="3067727701" sldId="2145705989"/>
        </pc:sldMkLst>
      </pc:sldChg>
      <pc:sldChg chg="delSp mod">
        <pc:chgData name="Shefali Oza" userId="b6d86925-c367-4057-9a73-a9633078c5cb" providerId="ADAL" clId="{320A2BF7-58D1-264F-882F-F75CF9B61C35}" dt="2024-08-14T17:43:08.997" v="44" actId="478"/>
        <pc:sldMkLst>
          <pc:docMk/>
          <pc:sldMk cId="550351851" sldId="2145706118"/>
        </pc:sldMkLst>
      </pc:sldChg>
      <pc:sldChg chg="delSp mod">
        <pc:chgData name="Shefali Oza" userId="b6d86925-c367-4057-9a73-a9633078c5cb" providerId="ADAL" clId="{320A2BF7-58D1-264F-882F-F75CF9B61C35}" dt="2024-08-14T18:41:12.674" v="61" actId="478"/>
        <pc:sldMkLst>
          <pc:docMk/>
          <pc:sldMk cId="3277635913" sldId="2145706129"/>
        </pc:sldMkLst>
      </pc:sldChg>
      <pc:sldChg chg="modSp mod">
        <pc:chgData name="Shefali Oza" userId="b6d86925-c367-4057-9a73-a9633078c5cb" providerId="ADAL" clId="{320A2BF7-58D1-264F-882F-F75CF9B61C35}" dt="2024-08-14T18:41:27.029" v="63" actId="13926"/>
        <pc:sldMkLst>
          <pc:docMk/>
          <pc:sldMk cId="3133819496" sldId="2145706137"/>
        </pc:sldMkLst>
      </pc:sldChg>
      <pc:sldChg chg="delSp mod">
        <pc:chgData name="Shefali Oza" userId="b6d86925-c367-4057-9a73-a9633078c5cb" providerId="ADAL" clId="{320A2BF7-58D1-264F-882F-F75CF9B61C35}" dt="2024-08-14T15:15:25.458" v="1" actId="478"/>
        <pc:sldMkLst>
          <pc:docMk/>
          <pc:sldMk cId="3269009012" sldId="2145706139"/>
        </pc:sldMkLst>
      </pc:sldChg>
      <pc:sldChg chg="delSp mod">
        <pc:chgData name="Shefali Oza" userId="b6d86925-c367-4057-9a73-a9633078c5cb" providerId="ADAL" clId="{320A2BF7-58D1-264F-882F-F75CF9B61C35}" dt="2024-08-14T17:42:47.761" v="36" actId="478"/>
        <pc:sldMkLst>
          <pc:docMk/>
          <pc:sldMk cId="3135837286" sldId="2145706326"/>
        </pc:sldMkLst>
      </pc:sldChg>
      <pc:sldChg chg="addSp delSp modSp add mod modNotesTx">
        <pc:chgData name="Shefali Oza" userId="b6d86925-c367-4057-9a73-a9633078c5cb" providerId="ADAL" clId="{320A2BF7-58D1-264F-882F-F75CF9B61C35}" dt="2024-08-18T01:37:51.931" v="4890" actId="1076"/>
        <pc:sldMkLst>
          <pc:docMk/>
          <pc:sldMk cId="199231765" sldId="2145706331"/>
        </pc:sldMkLst>
      </pc:sldChg>
      <pc:sldChg chg="addSp delSp modSp del mod">
        <pc:chgData name="Shefali Oza" userId="b6d86925-c367-4057-9a73-a9633078c5cb" providerId="ADAL" clId="{320A2BF7-58D1-264F-882F-F75CF9B61C35}" dt="2024-08-18T01:36:50.541" v="4852" actId="2696"/>
        <pc:sldMkLst>
          <pc:docMk/>
          <pc:sldMk cId="1478981703" sldId="2145706333"/>
        </pc:sldMkLst>
      </pc:sldChg>
      <pc:sldChg chg="modSp add modAnim modNotesTx">
        <pc:chgData name="Shefali Oza" userId="b6d86925-c367-4057-9a73-a9633078c5cb" providerId="ADAL" clId="{320A2BF7-58D1-264F-882F-F75CF9B61C35}" dt="2024-08-18T20:54:04.519" v="5312"/>
        <pc:sldMkLst>
          <pc:docMk/>
          <pc:sldMk cId="1419561316" sldId="2145706334"/>
        </pc:sldMkLst>
      </pc:sldChg>
      <pc:sldChg chg="add del">
        <pc:chgData name="Shefali Oza" userId="b6d86925-c367-4057-9a73-a9633078c5cb" providerId="ADAL" clId="{320A2BF7-58D1-264F-882F-F75CF9B61C35}" dt="2024-08-18T00:18:46.484" v="2994" actId="2696"/>
        <pc:sldMkLst>
          <pc:docMk/>
          <pc:sldMk cId="3233974180" sldId="2145706359"/>
        </pc:sldMkLst>
      </pc:sldChg>
      <pc:sldChg chg="del">
        <pc:chgData name="Shefali Oza" userId="b6d86925-c367-4057-9a73-a9633078c5cb" providerId="ADAL" clId="{320A2BF7-58D1-264F-882F-F75CF9B61C35}" dt="2024-08-14T18:40:33.244" v="53" actId="2696"/>
        <pc:sldMkLst>
          <pc:docMk/>
          <pc:sldMk cId="906234851" sldId="2145706360"/>
        </pc:sldMkLst>
      </pc:sldChg>
      <pc:sldChg chg="delSp mod">
        <pc:chgData name="Shefali Oza" userId="b6d86925-c367-4057-9a73-a9633078c5cb" providerId="ADAL" clId="{320A2BF7-58D1-264F-882F-F75CF9B61C35}" dt="2024-08-14T17:43:03.758" v="42" actId="478"/>
        <pc:sldMkLst>
          <pc:docMk/>
          <pc:sldMk cId="2585748456" sldId="2147309668"/>
        </pc:sldMkLst>
      </pc:sldChg>
      <pc:sldChg chg="modSp mod">
        <pc:chgData name="Shefali Oza" userId="b6d86925-c367-4057-9a73-a9633078c5cb" providerId="ADAL" clId="{320A2BF7-58D1-264F-882F-F75CF9B61C35}" dt="2024-08-18T03:42:06.609" v="5095" actId="20577"/>
        <pc:sldMkLst>
          <pc:docMk/>
          <pc:sldMk cId="1897227008" sldId="2147474569"/>
        </pc:sldMkLst>
      </pc:sldChg>
      <pc:sldChg chg="delSp mod">
        <pc:chgData name="Shefali Oza" userId="b6d86925-c367-4057-9a73-a9633078c5cb" providerId="ADAL" clId="{320A2BF7-58D1-264F-882F-F75CF9B61C35}" dt="2024-08-14T15:15:59.473" v="7" actId="478"/>
        <pc:sldMkLst>
          <pc:docMk/>
          <pc:sldMk cId="1039701963" sldId="2147480280"/>
        </pc:sldMkLst>
      </pc:sldChg>
      <pc:sldChg chg="delSp mod">
        <pc:chgData name="Shefali Oza" userId="b6d86925-c367-4057-9a73-a9633078c5cb" providerId="ADAL" clId="{320A2BF7-58D1-264F-882F-F75CF9B61C35}" dt="2024-08-14T15:15:57.598" v="6" actId="478"/>
        <pc:sldMkLst>
          <pc:docMk/>
          <pc:sldMk cId="2529702909" sldId="2147480283"/>
        </pc:sldMkLst>
      </pc:sldChg>
      <pc:sldChg chg="delSp modSp mod">
        <pc:chgData name="Shefali Oza" userId="b6d86925-c367-4057-9a73-a9633078c5cb" providerId="ADAL" clId="{320A2BF7-58D1-264F-882F-F75CF9B61C35}" dt="2024-08-18T20:56:45.044" v="5362" actId="1037"/>
        <pc:sldMkLst>
          <pc:docMk/>
          <pc:sldMk cId="850099868" sldId="2147480307"/>
        </pc:sldMkLst>
      </pc:sldChg>
      <pc:sldChg chg="addSp delSp modSp mod">
        <pc:chgData name="Shefali Oza" userId="b6d86925-c367-4057-9a73-a9633078c5cb" providerId="ADAL" clId="{320A2BF7-58D1-264F-882F-F75CF9B61C35}" dt="2024-08-14T19:01:55.413" v="1084" actId="20577"/>
        <pc:sldMkLst>
          <pc:docMk/>
          <pc:sldMk cId="1450479416" sldId="2147480339"/>
        </pc:sldMkLst>
      </pc:sldChg>
      <pc:sldChg chg="delSp modSp mod">
        <pc:chgData name="Shefali Oza" userId="b6d86925-c367-4057-9a73-a9633078c5cb" providerId="ADAL" clId="{320A2BF7-58D1-264F-882F-F75CF9B61C35}" dt="2024-08-18T20:55:57.302" v="5355" actId="20577"/>
        <pc:sldMkLst>
          <pc:docMk/>
          <pc:sldMk cId="1050808245" sldId="2147480341"/>
        </pc:sldMkLst>
      </pc:sldChg>
      <pc:sldChg chg="delSp mod">
        <pc:chgData name="Shefali Oza" userId="b6d86925-c367-4057-9a73-a9633078c5cb" providerId="ADAL" clId="{320A2BF7-58D1-264F-882F-F75CF9B61C35}" dt="2024-08-14T17:18:23.364" v="28" actId="478"/>
        <pc:sldMkLst>
          <pc:docMk/>
          <pc:sldMk cId="2808188058" sldId="2147480342"/>
        </pc:sldMkLst>
      </pc:sldChg>
      <pc:sldChg chg="delSp mod">
        <pc:chgData name="Shefali Oza" userId="b6d86925-c367-4057-9a73-a9633078c5cb" providerId="ADAL" clId="{320A2BF7-58D1-264F-882F-F75CF9B61C35}" dt="2024-08-14T17:18:16.912" v="26" actId="478"/>
        <pc:sldMkLst>
          <pc:docMk/>
          <pc:sldMk cId="4158481035" sldId="2147480346"/>
        </pc:sldMkLst>
      </pc:sldChg>
      <pc:sldChg chg="delSp del mod">
        <pc:chgData name="Shefali Oza" userId="b6d86925-c367-4057-9a73-a9633078c5cb" providerId="ADAL" clId="{320A2BF7-58D1-264F-882F-F75CF9B61C35}" dt="2024-08-18T00:26:40.562" v="2997" actId="2696"/>
        <pc:sldMkLst>
          <pc:docMk/>
          <pc:sldMk cId="3406927085" sldId="2147480347"/>
        </pc:sldMkLst>
      </pc:sldChg>
      <pc:sldChg chg="mod modShow">
        <pc:chgData name="Shefali Oza" userId="b6d86925-c367-4057-9a73-a9633078c5cb" providerId="ADAL" clId="{320A2BF7-58D1-264F-882F-F75CF9B61C35}" dt="2024-08-19T23:57:39.723" v="5493" actId="729"/>
        <pc:sldMkLst>
          <pc:docMk/>
          <pc:sldMk cId="3225848456" sldId="2147480348"/>
        </pc:sldMkLst>
      </pc:sldChg>
      <pc:sldChg chg="delSp mod">
        <pc:chgData name="Shefali Oza" userId="b6d86925-c367-4057-9a73-a9633078c5cb" providerId="ADAL" clId="{320A2BF7-58D1-264F-882F-F75CF9B61C35}" dt="2024-08-14T18:41:10.848" v="60" actId="478"/>
        <pc:sldMkLst>
          <pc:docMk/>
          <pc:sldMk cId="3548778553" sldId="2147480351"/>
        </pc:sldMkLst>
      </pc:sldChg>
      <pc:sldChg chg="del mod modShow">
        <pc:chgData name="Shefali Oza" userId="b6d86925-c367-4057-9a73-a9633078c5cb" providerId="ADAL" clId="{320A2BF7-58D1-264F-882F-F75CF9B61C35}" dt="2024-08-18T00:31:33.991" v="3011" actId="2696"/>
        <pc:sldMkLst>
          <pc:docMk/>
          <pc:sldMk cId="3965894845" sldId="2147480361"/>
        </pc:sldMkLst>
      </pc:sldChg>
      <pc:sldChg chg="del">
        <pc:chgData name="Shefali Oza" userId="b6d86925-c367-4057-9a73-a9633078c5cb" providerId="ADAL" clId="{320A2BF7-58D1-264F-882F-F75CF9B61C35}" dt="2024-08-14T19:02:05.031" v="1085" actId="2696"/>
        <pc:sldMkLst>
          <pc:docMk/>
          <pc:sldMk cId="825881420" sldId="2147480364"/>
        </pc:sldMkLst>
      </pc:sldChg>
      <pc:sldChg chg="addSp modSp del mod">
        <pc:chgData name="Shefali Oza" userId="b6d86925-c367-4057-9a73-a9633078c5cb" providerId="ADAL" clId="{320A2BF7-58D1-264F-882F-F75CF9B61C35}" dt="2024-08-18T01:26:16.783" v="4229" actId="2696"/>
        <pc:sldMkLst>
          <pc:docMk/>
          <pc:sldMk cId="2934770970" sldId="2147480373"/>
        </pc:sldMkLst>
      </pc:sldChg>
      <pc:sldChg chg="delSp mod">
        <pc:chgData name="Shefali Oza" userId="b6d86925-c367-4057-9a73-a9633078c5cb" providerId="ADAL" clId="{320A2BF7-58D1-264F-882F-F75CF9B61C35}" dt="2024-08-14T17:17:58.181" v="23" actId="478"/>
        <pc:sldMkLst>
          <pc:docMk/>
          <pc:sldMk cId="1119122011" sldId="2147480400"/>
        </pc:sldMkLst>
      </pc:sldChg>
      <pc:sldChg chg="delSp add del mod">
        <pc:chgData name="Shefali Oza" userId="b6d86925-c367-4057-9a73-a9633078c5cb" providerId="ADAL" clId="{320A2BF7-58D1-264F-882F-F75CF9B61C35}" dt="2024-08-18T00:27:00.709" v="3008" actId="2696"/>
        <pc:sldMkLst>
          <pc:docMk/>
          <pc:sldMk cId="1877627761" sldId="2147480424"/>
        </pc:sldMkLst>
      </pc:sldChg>
      <pc:sldChg chg="delSp mod">
        <pc:chgData name="Shefali Oza" userId="b6d86925-c367-4057-9a73-a9633078c5cb" providerId="ADAL" clId="{320A2BF7-58D1-264F-882F-F75CF9B61C35}" dt="2024-08-14T17:42:49.558" v="37" actId="478"/>
        <pc:sldMkLst>
          <pc:docMk/>
          <pc:sldMk cId="1342443144" sldId="2147480425"/>
        </pc:sldMkLst>
      </pc:sldChg>
      <pc:sldChg chg="mod modShow">
        <pc:chgData name="Shefali Oza" userId="b6d86925-c367-4057-9a73-a9633078c5cb" providerId="ADAL" clId="{320A2BF7-58D1-264F-882F-F75CF9B61C35}" dt="2024-08-14T19:14:49.884" v="1274" actId="729"/>
        <pc:sldMkLst>
          <pc:docMk/>
          <pc:sldMk cId="1513788915" sldId="2147480430"/>
        </pc:sldMkLst>
      </pc:sldChg>
      <pc:sldChg chg="delSp mod">
        <pc:chgData name="Shefali Oza" userId="b6d86925-c367-4057-9a73-a9633078c5cb" providerId="ADAL" clId="{320A2BF7-58D1-264F-882F-F75CF9B61C35}" dt="2024-08-14T17:51:51.450" v="49" actId="478"/>
        <pc:sldMkLst>
          <pc:docMk/>
          <pc:sldMk cId="3298706404" sldId="2147480460"/>
        </pc:sldMkLst>
      </pc:sldChg>
      <pc:sldChg chg="delSp mod">
        <pc:chgData name="Shefali Oza" userId="b6d86925-c367-4057-9a73-a9633078c5cb" providerId="ADAL" clId="{320A2BF7-58D1-264F-882F-F75CF9B61C35}" dt="2024-08-14T15:15:54.590" v="5" actId="478"/>
        <pc:sldMkLst>
          <pc:docMk/>
          <pc:sldMk cId="4098738582" sldId="2147480486"/>
        </pc:sldMkLst>
      </pc:sldChg>
      <pc:sldChg chg="addSp delSp modSp mod modShow">
        <pc:chgData name="Shefali Oza" userId="b6d86925-c367-4057-9a73-a9633078c5cb" providerId="ADAL" clId="{320A2BF7-58D1-264F-882F-F75CF9B61C35}" dt="2024-08-18T21:00:46.426" v="5436" actId="1076"/>
        <pc:sldMkLst>
          <pc:docMk/>
          <pc:sldMk cId="1614380982" sldId="2147480516"/>
        </pc:sldMkLst>
      </pc:sldChg>
      <pc:sldChg chg="delSp mod">
        <pc:chgData name="Shefali Oza" userId="b6d86925-c367-4057-9a73-a9633078c5cb" providerId="ADAL" clId="{320A2BF7-58D1-264F-882F-F75CF9B61C35}" dt="2024-08-14T17:08:48.248" v="21" actId="478"/>
        <pc:sldMkLst>
          <pc:docMk/>
          <pc:sldMk cId="562499712" sldId="2147480519"/>
        </pc:sldMkLst>
      </pc:sldChg>
      <pc:sldChg chg="delSp mod">
        <pc:chgData name="Shefali Oza" userId="b6d86925-c367-4057-9a73-a9633078c5cb" providerId="ADAL" clId="{320A2BF7-58D1-264F-882F-F75CF9B61C35}" dt="2024-08-14T15:16:16.020" v="16" actId="478"/>
        <pc:sldMkLst>
          <pc:docMk/>
          <pc:sldMk cId="120461179" sldId="2147480538"/>
        </pc:sldMkLst>
      </pc:sldChg>
      <pc:sldChg chg="delSp mod">
        <pc:chgData name="Shefali Oza" userId="b6d86925-c367-4057-9a73-a9633078c5cb" providerId="ADAL" clId="{320A2BF7-58D1-264F-882F-F75CF9B61C35}" dt="2024-08-14T15:16:01.989" v="8" actId="478"/>
        <pc:sldMkLst>
          <pc:docMk/>
          <pc:sldMk cId="3731226473" sldId="2147480541"/>
        </pc:sldMkLst>
      </pc:sldChg>
      <pc:sldChg chg="delSp mod">
        <pc:chgData name="Shefali Oza" userId="b6d86925-c367-4057-9a73-a9633078c5cb" providerId="ADAL" clId="{320A2BF7-58D1-264F-882F-F75CF9B61C35}" dt="2024-08-14T17:08:46.206" v="20" actId="478"/>
        <pc:sldMkLst>
          <pc:docMk/>
          <pc:sldMk cId="3002294573" sldId="2147480542"/>
        </pc:sldMkLst>
      </pc:sldChg>
      <pc:sldChg chg="mod modShow">
        <pc:chgData name="Shefali Oza" userId="b6d86925-c367-4057-9a73-a9633078c5cb" providerId="ADAL" clId="{320A2BF7-58D1-264F-882F-F75CF9B61C35}" dt="2024-08-18T00:19:29.473" v="2996" actId="729"/>
        <pc:sldMkLst>
          <pc:docMk/>
          <pc:sldMk cId="624685678" sldId="2147480565"/>
        </pc:sldMkLst>
      </pc:sldChg>
      <pc:sldChg chg="mod modShow">
        <pc:chgData name="Shefali Oza" userId="b6d86925-c367-4057-9a73-a9633078c5cb" providerId="ADAL" clId="{320A2BF7-58D1-264F-882F-F75CF9B61C35}" dt="2024-08-18T00:19:26.599" v="2995" actId="729"/>
        <pc:sldMkLst>
          <pc:docMk/>
          <pc:sldMk cId="3480886557" sldId="2147480598"/>
        </pc:sldMkLst>
      </pc:sldChg>
      <pc:sldChg chg="modAnim">
        <pc:chgData name="Shefali Oza" userId="b6d86925-c367-4057-9a73-a9633078c5cb" providerId="ADAL" clId="{320A2BF7-58D1-264F-882F-F75CF9B61C35}" dt="2024-08-18T20:59:40.087" v="5427"/>
        <pc:sldMkLst>
          <pc:docMk/>
          <pc:sldMk cId="225528398" sldId="2147480599"/>
        </pc:sldMkLst>
      </pc:sldChg>
      <pc:sldChg chg="modSp add mod">
        <pc:chgData name="Shefali Oza" userId="b6d86925-c367-4057-9a73-a9633078c5cb" providerId="ADAL" clId="{320A2BF7-58D1-264F-882F-F75CF9B61C35}" dt="2024-08-18T21:29:27.310" v="5438" actId="113"/>
        <pc:sldMkLst>
          <pc:docMk/>
          <pc:sldMk cId="4203309374" sldId="2147480601"/>
        </pc:sldMkLst>
      </pc:sldChg>
      <pc:sldChg chg="modSp mod">
        <pc:chgData name="Shefali Oza" userId="b6d86925-c367-4057-9a73-a9633078c5cb" providerId="ADAL" clId="{320A2BF7-58D1-264F-882F-F75CF9B61C35}" dt="2024-08-18T01:43:12.888" v="4966" actId="20577"/>
        <pc:sldMkLst>
          <pc:docMk/>
          <pc:sldMk cId="2816238319" sldId="2147480633"/>
        </pc:sldMkLst>
      </pc:sldChg>
      <pc:sldChg chg="del">
        <pc:chgData name="Shefali Oza" userId="b6d86925-c367-4057-9a73-a9633078c5cb" providerId="ADAL" clId="{320A2BF7-58D1-264F-882F-F75CF9B61C35}" dt="2024-08-20T01:14:40.374" v="5892" actId="2696"/>
        <pc:sldMkLst>
          <pc:docMk/>
          <pc:sldMk cId="2700071669" sldId="2147480636"/>
        </pc:sldMkLst>
      </pc:sldChg>
      <pc:sldChg chg="add">
        <pc:chgData name="Shefali Oza" userId="b6d86925-c367-4057-9a73-a9633078c5cb" providerId="ADAL" clId="{320A2BF7-58D1-264F-882F-F75CF9B61C35}" dt="2024-08-20T01:14:42.628" v="5893"/>
        <pc:sldMkLst>
          <pc:docMk/>
          <pc:sldMk cId="3678042740" sldId="2147480636"/>
        </pc:sldMkLst>
      </pc:sldChg>
      <pc:sldChg chg="delSp mod">
        <pc:chgData name="Shefali Oza" userId="b6d86925-c367-4057-9a73-a9633078c5cb" providerId="ADAL" clId="{320A2BF7-58D1-264F-882F-F75CF9B61C35}" dt="2024-08-14T17:42:55.014" v="38" actId="478"/>
        <pc:sldMkLst>
          <pc:docMk/>
          <pc:sldMk cId="3181357382" sldId="2147480656"/>
        </pc:sldMkLst>
      </pc:sldChg>
      <pc:sldChg chg="delSp mod">
        <pc:chgData name="Shefali Oza" userId="b6d86925-c367-4057-9a73-a9633078c5cb" providerId="ADAL" clId="{320A2BF7-58D1-264F-882F-F75CF9B61C35}" dt="2024-08-14T17:43:17.812" v="46" actId="478"/>
        <pc:sldMkLst>
          <pc:docMk/>
          <pc:sldMk cId="1764512333" sldId="2147480671"/>
        </pc:sldMkLst>
      </pc:sldChg>
      <pc:sldChg chg="delSp mod">
        <pc:chgData name="Shefali Oza" userId="b6d86925-c367-4057-9a73-a9633078c5cb" providerId="ADAL" clId="{320A2BF7-58D1-264F-882F-F75CF9B61C35}" dt="2024-08-14T17:43:01.741" v="41" actId="478"/>
        <pc:sldMkLst>
          <pc:docMk/>
          <pc:sldMk cId="303973958" sldId="2147480691"/>
        </pc:sldMkLst>
      </pc:sldChg>
      <pc:sldChg chg="modSp mod">
        <pc:chgData name="Shefali Oza" userId="b6d86925-c367-4057-9a73-a9633078c5cb" providerId="ADAL" clId="{320A2BF7-58D1-264F-882F-F75CF9B61C35}" dt="2024-08-18T01:40:49.615" v="4934" actId="14100"/>
        <pc:sldMkLst>
          <pc:docMk/>
          <pc:sldMk cId="1679935921" sldId="2147480717"/>
        </pc:sldMkLst>
      </pc:sldChg>
      <pc:sldChg chg="addSp delSp modSp del mod">
        <pc:chgData name="Shefali Oza" userId="b6d86925-c367-4057-9a73-a9633078c5cb" providerId="ADAL" clId="{320A2BF7-58D1-264F-882F-F75CF9B61C35}" dt="2024-08-14T21:14:26.222" v="2444" actId="2696"/>
        <pc:sldMkLst>
          <pc:docMk/>
          <pc:sldMk cId="2437129763" sldId="2147480899"/>
        </pc:sldMkLst>
      </pc:sldChg>
      <pc:sldChg chg="modSp">
        <pc:chgData name="Shefali Oza" userId="b6d86925-c367-4057-9a73-a9633078c5cb" providerId="ADAL" clId="{320A2BF7-58D1-264F-882F-F75CF9B61C35}" dt="2024-08-18T01:38:56.680" v="4897" actId="20577"/>
        <pc:sldMkLst>
          <pc:docMk/>
          <pc:sldMk cId="2714038905" sldId="2147480903"/>
        </pc:sldMkLst>
      </pc:sldChg>
      <pc:sldChg chg="del">
        <pc:chgData name="Shefali Oza" userId="b6d86925-c367-4057-9a73-a9633078c5cb" providerId="ADAL" clId="{320A2BF7-58D1-264F-882F-F75CF9B61C35}" dt="2024-08-18T00:17:50.490" v="2989" actId="2696"/>
        <pc:sldMkLst>
          <pc:docMk/>
          <pc:sldMk cId="88399835" sldId="2147480926"/>
        </pc:sldMkLst>
      </pc:sldChg>
      <pc:sldChg chg="del">
        <pc:chgData name="Shefali Oza" userId="b6d86925-c367-4057-9a73-a9633078c5cb" providerId="ADAL" clId="{320A2BF7-58D1-264F-882F-F75CF9B61C35}" dt="2024-08-20T01:14:32.440" v="5891" actId="2696"/>
        <pc:sldMkLst>
          <pc:docMk/>
          <pc:sldMk cId="1133826990" sldId="2147480960"/>
        </pc:sldMkLst>
      </pc:sldChg>
      <pc:sldChg chg="addSp modSp del">
        <pc:chgData name="Shefali Oza" userId="b6d86925-c367-4057-9a73-a9633078c5cb" providerId="ADAL" clId="{320A2BF7-58D1-264F-882F-F75CF9B61C35}" dt="2024-08-20T01:13:59.369" v="5880" actId="2696"/>
        <pc:sldMkLst>
          <pc:docMk/>
          <pc:sldMk cId="4246838331" sldId="2147480961"/>
        </pc:sldMkLst>
      </pc:sldChg>
      <pc:sldChg chg="delSp modSp add del mod">
        <pc:chgData name="Shefali Oza" userId="b6d86925-c367-4057-9a73-a9633078c5cb" providerId="ADAL" clId="{320A2BF7-58D1-264F-882F-F75CF9B61C35}" dt="2024-08-18T03:57:24.925" v="5190" actId="2696"/>
        <pc:sldMkLst>
          <pc:docMk/>
          <pc:sldMk cId="1816228091" sldId="2147480962"/>
        </pc:sldMkLst>
      </pc:sldChg>
      <pc:sldChg chg="del">
        <pc:chgData name="Shefali Oza" userId="b6d86925-c367-4057-9a73-a9633078c5cb" providerId="ADAL" clId="{320A2BF7-58D1-264F-882F-F75CF9B61C35}" dt="2024-08-20T01:14:43.562" v="5894" actId="2696"/>
        <pc:sldMkLst>
          <pc:docMk/>
          <pc:sldMk cId="4242298025" sldId="2147480967"/>
        </pc:sldMkLst>
      </pc:sldChg>
      <pc:sldChg chg="delSp mod">
        <pc:chgData name="Shefali Oza" userId="b6d86925-c367-4057-9a73-a9633078c5cb" providerId="ADAL" clId="{320A2BF7-58D1-264F-882F-F75CF9B61C35}" dt="2024-08-14T17:08:50.417" v="22" actId="478"/>
        <pc:sldMkLst>
          <pc:docMk/>
          <pc:sldMk cId="903335531" sldId="2147480987"/>
        </pc:sldMkLst>
      </pc:sldChg>
      <pc:sldChg chg="del">
        <pc:chgData name="Shefali Oza" userId="b6d86925-c367-4057-9a73-a9633078c5cb" providerId="ADAL" clId="{320A2BF7-58D1-264F-882F-F75CF9B61C35}" dt="2024-08-14T18:40:33.600" v="54" actId="2696"/>
        <pc:sldMkLst>
          <pc:docMk/>
          <pc:sldMk cId="1804861899" sldId="2147481002"/>
        </pc:sldMkLst>
      </pc:sldChg>
      <pc:sldChg chg="del">
        <pc:chgData name="Shefali Oza" userId="b6d86925-c367-4057-9a73-a9633078c5cb" providerId="ADAL" clId="{320A2BF7-58D1-264F-882F-F75CF9B61C35}" dt="2024-08-14T18:40:33.997" v="55" actId="2696"/>
        <pc:sldMkLst>
          <pc:docMk/>
          <pc:sldMk cId="476432845" sldId="2147481003"/>
        </pc:sldMkLst>
      </pc:sldChg>
      <pc:sldChg chg="del">
        <pc:chgData name="Shefali Oza" userId="b6d86925-c367-4057-9a73-a9633078c5cb" providerId="ADAL" clId="{320A2BF7-58D1-264F-882F-F75CF9B61C35}" dt="2024-08-18T00:17:49.390" v="2988" actId="2696"/>
        <pc:sldMkLst>
          <pc:docMk/>
          <pc:sldMk cId="523531041" sldId="2147481043"/>
        </pc:sldMkLst>
      </pc:sldChg>
      <pc:sldChg chg="del">
        <pc:chgData name="Shefali Oza" userId="b6d86925-c367-4057-9a73-a9633078c5cb" providerId="ADAL" clId="{320A2BF7-58D1-264F-882F-F75CF9B61C35}" dt="2024-08-14T18:40:34.636" v="56" actId="2696"/>
        <pc:sldMkLst>
          <pc:docMk/>
          <pc:sldMk cId="3937240616" sldId="2147481044"/>
        </pc:sldMkLst>
      </pc:sldChg>
      <pc:sldChg chg="addSp delSp modSp mod">
        <pc:chgData name="Shefali Oza" userId="b6d86925-c367-4057-9a73-a9633078c5cb" providerId="ADAL" clId="{320A2BF7-58D1-264F-882F-F75CF9B61C35}" dt="2024-08-18T01:04:33.570" v="3590" actId="14"/>
        <pc:sldMkLst>
          <pc:docMk/>
          <pc:sldMk cId="131517590" sldId="2147481047"/>
        </pc:sldMkLst>
      </pc:sldChg>
      <pc:sldChg chg="delSp add del mod">
        <pc:chgData name="Shefali Oza" userId="b6d86925-c367-4057-9a73-a9633078c5cb" providerId="ADAL" clId="{320A2BF7-58D1-264F-882F-F75CF9B61C35}" dt="2024-08-18T03:57:16.844" v="5188" actId="2696"/>
        <pc:sldMkLst>
          <pc:docMk/>
          <pc:sldMk cId="2989765079" sldId="2147481049"/>
        </pc:sldMkLst>
      </pc:sldChg>
      <pc:sldChg chg="delSp add del mod">
        <pc:chgData name="Shefali Oza" userId="b6d86925-c367-4057-9a73-a9633078c5cb" providerId="ADAL" clId="{320A2BF7-58D1-264F-882F-F75CF9B61C35}" dt="2024-08-18T03:57:24.542" v="5189" actId="2696"/>
        <pc:sldMkLst>
          <pc:docMk/>
          <pc:sldMk cId="3203308771" sldId="2147481050"/>
        </pc:sldMkLst>
      </pc:sldChg>
      <pc:sldChg chg="addSp delSp modSp mod delAnim">
        <pc:chgData name="Shefali Oza" userId="b6d86925-c367-4057-9a73-a9633078c5cb" providerId="ADAL" clId="{320A2BF7-58D1-264F-882F-F75CF9B61C35}" dt="2024-08-20T01:23:02.174" v="5960" actId="1076"/>
        <pc:sldMkLst>
          <pc:docMk/>
          <pc:sldMk cId="719362152" sldId="2147481051"/>
        </pc:sldMkLst>
      </pc:sldChg>
      <pc:sldChg chg="delSp mod">
        <pc:chgData name="Shefali Oza" userId="b6d86925-c367-4057-9a73-a9633078c5cb" providerId="ADAL" clId="{320A2BF7-58D1-264F-882F-F75CF9B61C35}" dt="2024-08-14T15:15:23.244" v="0" actId="478"/>
        <pc:sldMkLst>
          <pc:docMk/>
          <pc:sldMk cId="1720213632" sldId="2147481054"/>
        </pc:sldMkLst>
      </pc:sldChg>
      <pc:sldChg chg="add del">
        <pc:chgData name="Shefali Oza" userId="b6d86925-c367-4057-9a73-a9633078c5cb" providerId="ADAL" clId="{320A2BF7-58D1-264F-882F-F75CF9B61C35}" dt="2024-08-18T00:18:45.916" v="2993" actId="2696"/>
        <pc:sldMkLst>
          <pc:docMk/>
          <pc:sldMk cId="558806674" sldId="2147481055"/>
        </pc:sldMkLst>
      </pc:sldChg>
      <pc:sldChg chg="addSp modSp del mod">
        <pc:chgData name="Shefali Oza" userId="b6d86925-c367-4057-9a73-a9633078c5cb" providerId="ADAL" clId="{320A2BF7-58D1-264F-882F-F75CF9B61C35}" dt="2024-08-18T01:26:16.788" v="4230" actId="2696"/>
        <pc:sldMkLst>
          <pc:docMk/>
          <pc:sldMk cId="1541958831" sldId="2147481057"/>
        </pc:sldMkLst>
      </pc:sldChg>
      <pc:sldChg chg="del modNotesTx">
        <pc:chgData name="Shefali Oza" userId="b6d86925-c367-4057-9a73-a9633078c5cb" providerId="ADAL" clId="{320A2BF7-58D1-264F-882F-F75CF9B61C35}" dt="2024-08-14T18:54:53.789" v="592" actId="2696"/>
        <pc:sldMkLst>
          <pc:docMk/>
          <pc:sldMk cId="1249658621" sldId="2147481089"/>
        </pc:sldMkLst>
      </pc:sldChg>
      <pc:sldChg chg="addSp delSp modSp mod delAnim modAnim modNotesTx">
        <pc:chgData name="Shefali Oza" userId="b6d86925-c367-4057-9a73-a9633078c5cb" providerId="ADAL" clId="{320A2BF7-58D1-264F-882F-F75CF9B61C35}" dt="2024-08-20T01:07:49.188" v="5876" actId="20577"/>
        <pc:sldMkLst>
          <pc:docMk/>
          <pc:sldMk cId="3813543224" sldId="2147481090"/>
        </pc:sldMkLst>
      </pc:sldChg>
      <pc:sldChg chg="addSp delSp modSp del mod">
        <pc:chgData name="Shefali Oza" userId="b6d86925-c367-4057-9a73-a9633078c5cb" providerId="ADAL" clId="{320A2BF7-58D1-264F-882F-F75CF9B61C35}" dt="2024-08-18T01:26:16.777" v="4228" actId="2696"/>
        <pc:sldMkLst>
          <pc:docMk/>
          <pc:sldMk cId="3652302759" sldId="2147481091"/>
        </pc:sldMkLst>
      </pc:sldChg>
      <pc:sldChg chg="addSp modSp del mod">
        <pc:chgData name="Shefali Oza" userId="b6d86925-c367-4057-9a73-a9633078c5cb" providerId="ADAL" clId="{320A2BF7-58D1-264F-882F-F75CF9B61C35}" dt="2024-08-18T01:26:16.798" v="4231" actId="2696"/>
        <pc:sldMkLst>
          <pc:docMk/>
          <pc:sldMk cId="3259510674" sldId="2147481092"/>
        </pc:sldMkLst>
      </pc:sldChg>
      <pc:sldChg chg="addSp delSp modSp mod">
        <pc:chgData name="Shefali Oza" userId="b6d86925-c367-4057-9a73-a9633078c5cb" providerId="ADAL" clId="{320A2BF7-58D1-264F-882F-F75CF9B61C35}" dt="2024-08-20T01:16:28.423" v="5908" actId="1582"/>
        <pc:sldMkLst>
          <pc:docMk/>
          <pc:sldMk cId="886123987" sldId="2147481094"/>
        </pc:sldMkLst>
      </pc:sldChg>
      <pc:sldChg chg="addSp modSp del">
        <pc:chgData name="Shefali Oza" userId="b6d86925-c367-4057-9a73-a9633078c5cb" providerId="ADAL" clId="{320A2BF7-58D1-264F-882F-F75CF9B61C35}" dt="2024-08-20T01:12:10.578" v="5877" actId="2696"/>
        <pc:sldMkLst>
          <pc:docMk/>
          <pc:sldMk cId="530682169" sldId="2147481095"/>
        </pc:sldMkLst>
      </pc:sldChg>
      <pc:sldChg chg="addSp modSp del">
        <pc:chgData name="Shefali Oza" userId="b6d86925-c367-4057-9a73-a9633078c5cb" providerId="ADAL" clId="{320A2BF7-58D1-264F-882F-F75CF9B61C35}" dt="2024-08-20T01:12:24.760" v="5879" actId="2696"/>
        <pc:sldMkLst>
          <pc:docMk/>
          <pc:sldMk cId="137810167" sldId="2147481096"/>
        </pc:sldMkLst>
      </pc:sldChg>
      <pc:sldChg chg="addSp delSp modSp mod delAnim">
        <pc:chgData name="Shefali Oza" userId="b6d86925-c367-4057-9a73-a9633078c5cb" providerId="ADAL" clId="{320A2BF7-58D1-264F-882F-F75CF9B61C35}" dt="2024-08-20T01:16:43.707" v="5911" actId="1076"/>
        <pc:sldMkLst>
          <pc:docMk/>
          <pc:sldMk cId="854806171" sldId="2147481097"/>
        </pc:sldMkLst>
      </pc:sldChg>
      <pc:sldChg chg="addSp delSp modSp mod delAnim">
        <pc:chgData name="Shefali Oza" userId="b6d86925-c367-4057-9a73-a9633078c5cb" providerId="ADAL" clId="{320A2BF7-58D1-264F-882F-F75CF9B61C35}" dt="2024-08-20T01:22:53.411" v="5953" actId="1035"/>
        <pc:sldMkLst>
          <pc:docMk/>
          <pc:sldMk cId="3627863439" sldId="2147481098"/>
        </pc:sldMkLst>
      </pc:sldChg>
      <pc:sldChg chg="delSp mod">
        <pc:chgData name="Shefali Oza" userId="b6d86925-c367-4057-9a73-a9633078c5cb" providerId="ADAL" clId="{320A2BF7-58D1-264F-882F-F75CF9B61C35}" dt="2024-08-14T18:41:15.775" v="62" actId="478"/>
        <pc:sldMkLst>
          <pc:docMk/>
          <pc:sldMk cId="367152968" sldId="2147481099"/>
        </pc:sldMkLst>
      </pc:sldChg>
      <pc:sldChg chg="delSp mod">
        <pc:chgData name="Shefali Oza" userId="b6d86925-c367-4057-9a73-a9633078c5cb" providerId="ADAL" clId="{320A2BF7-58D1-264F-882F-F75CF9B61C35}" dt="2024-08-14T18:41:28.521" v="64" actId="478"/>
        <pc:sldMkLst>
          <pc:docMk/>
          <pc:sldMk cId="1018175547" sldId="2147481100"/>
        </pc:sldMkLst>
      </pc:sldChg>
      <pc:sldChg chg="delSp mod">
        <pc:chgData name="Shefali Oza" userId="b6d86925-c367-4057-9a73-a9633078c5cb" providerId="ADAL" clId="{320A2BF7-58D1-264F-882F-F75CF9B61C35}" dt="2024-08-14T18:41:31.312" v="65" actId="478"/>
        <pc:sldMkLst>
          <pc:docMk/>
          <pc:sldMk cId="2430127490" sldId="2147481101"/>
        </pc:sldMkLst>
      </pc:sldChg>
      <pc:sldChg chg="delSp mod">
        <pc:chgData name="Shefali Oza" userId="b6d86925-c367-4057-9a73-a9633078c5cb" providerId="ADAL" clId="{320A2BF7-58D1-264F-882F-F75CF9B61C35}" dt="2024-08-14T18:41:35.859" v="67" actId="478"/>
        <pc:sldMkLst>
          <pc:docMk/>
          <pc:sldMk cId="428986191" sldId="2147481102"/>
        </pc:sldMkLst>
      </pc:sldChg>
      <pc:sldChg chg="delSp mod">
        <pc:chgData name="Shefali Oza" userId="b6d86925-c367-4057-9a73-a9633078c5cb" providerId="ADAL" clId="{320A2BF7-58D1-264F-882F-F75CF9B61C35}" dt="2024-08-14T18:41:38.197" v="68" actId="478"/>
        <pc:sldMkLst>
          <pc:docMk/>
          <pc:sldMk cId="755581595" sldId="2147481103"/>
        </pc:sldMkLst>
      </pc:sldChg>
      <pc:sldChg chg="delSp mod">
        <pc:chgData name="Shefali Oza" userId="b6d86925-c367-4057-9a73-a9633078c5cb" providerId="ADAL" clId="{320A2BF7-58D1-264F-882F-F75CF9B61C35}" dt="2024-08-14T18:41:40.573" v="69" actId="478"/>
        <pc:sldMkLst>
          <pc:docMk/>
          <pc:sldMk cId="1794510017" sldId="2147481104"/>
        </pc:sldMkLst>
      </pc:sldChg>
      <pc:sldChg chg="delSp mod">
        <pc:chgData name="Shefali Oza" userId="b6d86925-c367-4057-9a73-a9633078c5cb" providerId="ADAL" clId="{320A2BF7-58D1-264F-882F-F75CF9B61C35}" dt="2024-08-14T17:18:38.052" v="29" actId="478"/>
        <pc:sldMkLst>
          <pc:docMk/>
          <pc:sldMk cId="1935130632" sldId="2147481114"/>
        </pc:sldMkLst>
      </pc:sldChg>
      <pc:sldChg chg="delSp mod">
        <pc:chgData name="Shefali Oza" userId="b6d86925-c367-4057-9a73-a9633078c5cb" providerId="ADAL" clId="{320A2BF7-58D1-264F-882F-F75CF9B61C35}" dt="2024-08-14T17:18:40.061" v="30" actId="478"/>
        <pc:sldMkLst>
          <pc:docMk/>
          <pc:sldMk cId="2777834603" sldId="2147481115"/>
        </pc:sldMkLst>
      </pc:sldChg>
      <pc:sldChg chg="delSp mod">
        <pc:chgData name="Shefali Oza" userId="b6d86925-c367-4057-9a73-a9633078c5cb" providerId="ADAL" clId="{320A2BF7-58D1-264F-882F-F75CF9B61C35}" dt="2024-08-14T17:18:42.113" v="31" actId="478"/>
        <pc:sldMkLst>
          <pc:docMk/>
          <pc:sldMk cId="2740370190" sldId="2147481116"/>
        </pc:sldMkLst>
      </pc:sldChg>
      <pc:sldChg chg="delSp mod">
        <pc:chgData name="Shefali Oza" userId="b6d86925-c367-4057-9a73-a9633078c5cb" providerId="ADAL" clId="{320A2BF7-58D1-264F-882F-F75CF9B61C35}" dt="2024-08-14T17:20:08.424" v="32" actId="478"/>
        <pc:sldMkLst>
          <pc:docMk/>
          <pc:sldMk cId="2033365070" sldId="2147481117"/>
        </pc:sldMkLst>
      </pc:sldChg>
      <pc:sldChg chg="delSp mod">
        <pc:chgData name="Shefali Oza" userId="b6d86925-c367-4057-9a73-a9633078c5cb" providerId="ADAL" clId="{320A2BF7-58D1-264F-882F-F75CF9B61C35}" dt="2024-08-14T17:20:10.354" v="33" actId="478"/>
        <pc:sldMkLst>
          <pc:docMk/>
          <pc:sldMk cId="1760486604" sldId="2147481118"/>
        </pc:sldMkLst>
      </pc:sldChg>
      <pc:sldChg chg="delSp mod">
        <pc:chgData name="Shefali Oza" userId="b6d86925-c367-4057-9a73-a9633078c5cb" providerId="ADAL" clId="{320A2BF7-58D1-264F-882F-F75CF9B61C35}" dt="2024-08-14T17:20:12.584" v="34" actId="478"/>
        <pc:sldMkLst>
          <pc:docMk/>
          <pc:sldMk cId="2763143106" sldId="2147481119"/>
        </pc:sldMkLst>
      </pc:sldChg>
      <pc:sldChg chg="modSp mod">
        <pc:chgData name="Shefali Oza" userId="b6d86925-c367-4057-9a73-a9633078c5cb" providerId="ADAL" clId="{320A2BF7-58D1-264F-882F-F75CF9B61C35}" dt="2024-08-19T06:29:02.780" v="5492" actId="20577"/>
        <pc:sldMkLst>
          <pc:docMk/>
          <pc:sldMk cId="2889614580" sldId="2147481120"/>
        </pc:sldMkLst>
      </pc:sldChg>
      <pc:sldChg chg="mod modShow">
        <pc:chgData name="Shefali Oza" userId="b6d86925-c367-4057-9a73-a9633078c5cb" providerId="ADAL" clId="{320A2BF7-58D1-264F-882F-F75CF9B61C35}" dt="2024-08-18T00:31:06.218" v="3010" actId="729"/>
        <pc:sldMkLst>
          <pc:docMk/>
          <pc:sldMk cId="2450310673" sldId="2147481127"/>
        </pc:sldMkLst>
      </pc:sldChg>
      <pc:sldChg chg="mod modShow">
        <pc:chgData name="Shefali Oza" userId="b6d86925-c367-4057-9a73-a9633078c5cb" providerId="ADAL" clId="{320A2BF7-58D1-264F-882F-F75CF9B61C35}" dt="2024-08-18T00:31:06.218" v="3010" actId="729"/>
        <pc:sldMkLst>
          <pc:docMk/>
          <pc:sldMk cId="1027152178" sldId="2147481128"/>
        </pc:sldMkLst>
      </pc:sldChg>
      <pc:sldChg chg="mod modShow">
        <pc:chgData name="Shefali Oza" userId="b6d86925-c367-4057-9a73-a9633078c5cb" providerId="ADAL" clId="{320A2BF7-58D1-264F-882F-F75CF9B61C35}" dt="2024-08-18T00:31:06.218" v="3010" actId="729"/>
        <pc:sldMkLst>
          <pc:docMk/>
          <pc:sldMk cId="3723154630" sldId="2147481129"/>
        </pc:sldMkLst>
      </pc:sldChg>
      <pc:sldChg chg="mod modShow">
        <pc:chgData name="Shefali Oza" userId="b6d86925-c367-4057-9a73-a9633078c5cb" providerId="ADAL" clId="{320A2BF7-58D1-264F-882F-F75CF9B61C35}" dt="2024-08-18T00:31:06.218" v="3010" actId="729"/>
        <pc:sldMkLst>
          <pc:docMk/>
          <pc:sldMk cId="2279079723" sldId="2147481130"/>
        </pc:sldMkLst>
      </pc:sldChg>
      <pc:sldChg chg="mod modShow">
        <pc:chgData name="Shefali Oza" userId="b6d86925-c367-4057-9a73-a9633078c5cb" providerId="ADAL" clId="{320A2BF7-58D1-264F-882F-F75CF9B61C35}" dt="2024-08-18T00:31:06.218" v="3010" actId="729"/>
        <pc:sldMkLst>
          <pc:docMk/>
          <pc:sldMk cId="1192941222" sldId="2147481131"/>
        </pc:sldMkLst>
      </pc:sldChg>
      <pc:sldChg chg="mod modShow">
        <pc:chgData name="Shefali Oza" userId="b6d86925-c367-4057-9a73-a9633078c5cb" providerId="ADAL" clId="{320A2BF7-58D1-264F-882F-F75CF9B61C35}" dt="2024-08-18T00:31:06.218" v="3010" actId="729"/>
        <pc:sldMkLst>
          <pc:docMk/>
          <pc:sldMk cId="1340157615" sldId="2147481132"/>
        </pc:sldMkLst>
      </pc:sldChg>
      <pc:sldChg chg="delSp mod">
        <pc:chgData name="Shefali Oza" userId="b6d86925-c367-4057-9a73-a9633078c5cb" providerId="ADAL" clId="{320A2BF7-58D1-264F-882F-F75CF9B61C35}" dt="2024-08-14T17:18:13.685" v="25" actId="478"/>
        <pc:sldMkLst>
          <pc:docMk/>
          <pc:sldMk cId="2723294453" sldId="2147481134"/>
        </pc:sldMkLst>
      </pc:sldChg>
      <pc:sldChg chg="delSp mod">
        <pc:chgData name="Shefali Oza" userId="b6d86925-c367-4057-9a73-a9633078c5cb" providerId="ADAL" clId="{320A2BF7-58D1-264F-882F-F75CF9B61C35}" dt="2024-08-14T17:18:11.312" v="24" actId="478"/>
        <pc:sldMkLst>
          <pc:docMk/>
          <pc:sldMk cId="3886852061" sldId="2147481135"/>
        </pc:sldMkLst>
      </pc:sldChg>
      <pc:sldChg chg="delSp mod">
        <pc:chgData name="Shefali Oza" userId="b6d86925-c367-4057-9a73-a9633078c5cb" providerId="ADAL" clId="{320A2BF7-58D1-264F-882F-F75CF9B61C35}" dt="2024-08-14T18:41:08.081" v="59" actId="478"/>
        <pc:sldMkLst>
          <pc:docMk/>
          <pc:sldMk cId="3304547413" sldId="2147481136"/>
        </pc:sldMkLst>
      </pc:sldChg>
      <pc:sldChg chg="delSp mod">
        <pc:chgData name="Shefali Oza" userId="b6d86925-c367-4057-9a73-a9633078c5cb" providerId="ADAL" clId="{320A2BF7-58D1-264F-882F-F75CF9B61C35}" dt="2024-08-14T17:46:32.111" v="47" actId="478"/>
        <pc:sldMkLst>
          <pc:docMk/>
          <pc:sldMk cId="1190030974" sldId="2147481137"/>
        </pc:sldMkLst>
      </pc:sldChg>
      <pc:sldChg chg="modSp mod">
        <pc:chgData name="Shefali Oza" userId="b6d86925-c367-4057-9a73-a9633078c5cb" providerId="ADAL" clId="{320A2BF7-58D1-264F-882F-F75CF9B61C35}" dt="2024-08-14T18:42:06.602" v="97" actId="20577"/>
        <pc:sldMkLst>
          <pc:docMk/>
          <pc:sldMk cId="3936016213" sldId="2147481138"/>
        </pc:sldMkLst>
      </pc:sldChg>
      <pc:sldChg chg="delSp mod">
        <pc:chgData name="Shefali Oza" userId="b6d86925-c367-4057-9a73-a9633078c5cb" providerId="ADAL" clId="{320A2BF7-58D1-264F-882F-F75CF9B61C35}" dt="2024-08-14T17:46:34.290" v="48" actId="478"/>
        <pc:sldMkLst>
          <pc:docMk/>
          <pc:sldMk cId="3067197888" sldId="2147481139"/>
        </pc:sldMkLst>
      </pc:sldChg>
      <pc:sldChg chg="del mod modShow">
        <pc:chgData name="Shefali Oza" userId="b6d86925-c367-4057-9a73-a9633078c5cb" providerId="ADAL" clId="{320A2BF7-58D1-264F-882F-F75CF9B61C35}" dt="2024-08-18T00:38:45.454" v="3013" actId="2696"/>
        <pc:sldMkLst>
          <pc:docMk/>
          <pc:sldMk cId="1258102993" sldId="2147481140"/>
        </pc:sldMkLst>
      </pc:sldChg>
      <pc:sldChg chg="delSp mod">
        <pc:chgData name="Shefali Oza" userId="b6d86925-c367-4057-9a73-a9633078c5cb" providerId="ADAL" clId="{320A2BF7-58D1-264F-882F-F75CF9B61C35}" dt="2024-08-14T19:14:26.473" v="1271" actId="478"/>
        <pc:sldMkLst>
          <pc:docMk/>
          <pc:sldMk cId="4144986708" sldId="2147481163"/>
        </pc:sldMkLst>
      </pc:sldChg>
      <pc:sldChg chg="mod modShow">
        <pc:chgData name="Shefali Oza" userId="b6d86925-c367-4057-9a73-a9633078c5cb" providerId="ADAL" clId="{320A2BF7-58D1-264F-882F-F75CF9B61C35}" dt="2024-08-20T00:06:07.995" v="5605" actId="729"/>
        <pc:sldMkLst>
          <pc:docMk/>
          <pc:sldMk cId="279992545" sldId="2147481166"/>
        </pc:sldMkLst>
      </pc:sldChg>
      <pc:sldChg chg="mod modShow">
        <pc:chgData name="Shefali Oza" userId="b6d86925-c367-4057-9a73-a9633078c5cb" providerId="ADAL" clId="{320A2BF7-58D1-264F-882F-F75CF9B61C35}" dt="2024-08-20T00:06:21.661" v="5606" actId="729"/>
        <pc:sldMkLst>
          <pc:docMk/>
          <pc:sldMk cId="3573020367" sldId="2147481167"/>
        </pc:sldMkLst>
      </pc:sldChg>
      <pc:sldChg chg="mod modShow">
        <pc:chgData name="Shefali Oza" userId="b6d86925-c367-4057-9a73-a9633078c5cb" providerId="ADAL" clId="{320A2BF7-58D1-264F-882F-F75CF9B61C35}" dt="2024-08-20T05:05:52.914" v="5971" actId="729"/>
        <pc:sldMkLst>
          <pc:docMk/>
          <pc:sldMk cId="2783749142" sldId="2147481169"/>
        </pc:sldMkLst>
      </pc:sldChg>
      <pc:sldChg chg="mod modShow">
        <pc:chgData name="Shefali Oza" userId="b6d86925-c367-4057-9a73-a9633078c5cb" providerId="ADAL" clId="{320A2BF7-58D1-264F-882F-F75CF9B61C35}" dt="2024-08-20T00:20:14.482" v="5607" actId="729"/>
        <pc:sldMkLst>
          <pc:docMk/>
          <pc:sldMk cId="1420503255" sldId="2147481170"/>
        </pc:sldMkLst>
      </pc:sldChg>
      <pc:sldChg chg="del">
        <pc:chgData name="Shefali Oza" userId="b6d86925-c367-4057-9a73-a9633078c5cb" providerId="ADAL" clId="{320A2BF7-58D1-264F-882F-F75CF9B61C35}" dt="2024-08-14T19:16:06.017" v="1286" actId="2696"/>
        <pc:sldMkLst>
          <pc:docMk/>
          <pc:sldMk cId="203462702" sldId="2147481171"/>
        </pc:sldMkLst>
      </pc:sldChg>
      <pc:sldChg chg="del">
        <pc:chgData name="Shefali Oza" userId="b6d86925-c367-4057-9a73-a9633078c5cb" providerId="ADAL" clId="{320A2BF7-58D1-264F-882F-F75CF9B61C35}" dt="2024-08-14T19:15:30.155" v="1283" actId="2696"/>
        <pc:sldMkLst>
          <pc:docMk/>
          <pc:sldMk cId="1086576437" sldId="2147481172"/>
        </pc:sldMkLst>
      </pc:sldChg>
      <pc:sldChg chg="del">
        <pc:chgData name="Shefali Oza" userId="b6d86925-c367-4057-9a73-a9633078c5cb" providerId="ADAL" clId="{320A2BF7-58D1-264F-882F-F75CF9B61C35}" dt="2024-08-14T19:15:29.604" v="1282" actId="2696"/>
        <pc:sldMkLst>
          <pc:docMk/>
          <pc:sldMk cId="1275793476" sldId="2147481173"/>
        </pc:sldMkLst>
      </pc:sldChg>
      <pc:sldChg chg="del">
        <pc:chgData name="Shefali Oza" userId="b6d86925-c367-4057-9a73-a9633078c5cb" providerId="ADAL" clId="{320A2BF7-58D1-264F-882F-F75CF9B61C35}" dt="2024-08-14T19:15:30.883" v="1284" actId="2696"/>
        <pc:sldMkLst>
          <pc:docMk/>
          <pc:sldMk cId="305180949" sldId="2147481174"/>
        </pc:sldMkLst>
      </pc:sldChg>
      <pc:sldChg chg="delSp add mod">
        <pc:chgData name="Shefali Oza" userId="b6d86925-c367-4057-9a73-a9633078c5cb" providerId="ADAL" clId="{320A2BF7-58D1-264F-882F-F75CF9B61C35}" dt="2024-08-20T06:33:22.772" v="5974" actId="478"/>
        <pc:sldMkLst>
          <pc:docMk/>
          <pc:sldMk cId="106827465" sldId="2147481175"/>
        </pc:sldMkLst>
      </pc:sldChg>
      <pc:sldChg chg="del">
        <pc:chgData name="Shefali Oza" userId="b6d86925-c367-4057-9a73-a9633078c5cb" providerId="ADAL" clId="{320A2BF7-58D1-264F-882F-F75CF9B61C35}" dt="2024-08-14T19:15:57.219" v="1285" actId="2696"/>
        <pc:sldMkLst>
          <pc:docMk/>
          <pc:sldMk cId="2461773044" sldId="2147481175"/>
        </pc:sldMkLst>
      </pc:sldChg>
      <pc:sldChg chg="mod modShow">
        <pc:chgData name="Shefali Oza" userId="b6d86925-c367-4057-9a73-a9633078c5cb" providerId="ADAL" clId="{320A2BF7-58D1-264F-882F-F75CF9B61C35}" dt="2024-08-20T06:33:15.933" v="5973" actId="729"/>
        <pc:sldMkLst>
          <pc:docMk/>
          <pc:sldMk cId="577917407" sldId="2147481176"/>
        </pc:sldMkLst>
      </pc:sldChg>
      <pc:sldChg chg="del">
        <pc:chgData name="Shefali Oza" userId="b6d86925-c367-4057-9a73-a9633078c5cb" providerId="ADAL" clId="{320A2BF7-58D1-264F-882F-F75CF9B61C35}" dt="2024-08-14T17:57:43.792" v="52" actId="2696"/>
        <pc:sldMkLst>
          <pc:docMk/>
          <pc:sldMk cId="1942286777" sldId="2147481177"/>
        </pc:sldMkLst>
      </pc:sldChg>
      <pc:sldChg chg="mod modShow">
        <pc:chgData name="Shefali Oza" userId="b6d86925-c367-4057-9a73-a9633078c5cb" providerId="ADAL" clId="{320A2BF7-58D1-264F-882F-F75CF9B61C35}" dt="2024-08-20T06:37:04.062" v="5977" actId="729"/>
        <pc:sldMkLst>
          <pc:docMk/>
          <pc:sldMk cId="3055387783" sldId="2147481178"/>
        </pc:sldMkLst>
      </pc:sldChg>
      <pc:sldChg chg="del">
        <pc:chgData name="Shefali Oza" userId="b6d86925-c367-4057-9a73-a9633078c5cb" providerId="ADAL" clId="{320A2BF7-58D1-264F-882F-F75CF9B61C35}" dt="2024-08-20T06:36:59.500" v="5976" actId="2696"/>
        <pc:sldMkLst>
          <pc:docMk/>
          <pc:sldMk cId="380427433" sldId="2147481179"/>
        </pc:sldMkLst>
      </pc:sldChg>
      <pc:sldChg chg="del mod modShow">
        <pc:chgData name="Shefali Oza" userId="b6d86925-c367-4057-9a73-a9633078c5cb" providerId="ADAL" clId="{320A2BF7-58D1-264F-882F-F75CF9B61C35}" dt="2024-08-14T19:39:29.699" v="1290" actId="2696"/>
        <pc:sldMkLst>
          <pc:docMk/>
          <pc:sldMk cId="1384487064" sldId="2147481181"/>
        </pc:sldMkLst>
      </pc:sldChg>
      <pc:sldChg chg="del">
        <pc:chgData name="Shefali Oza" userId="b6d86925-c367-4057-9a73-a9633078c5cb" providerId="ADAL" clId="{320A2BF7-58D1-264F-882F-F75CF9B61C35}" dt="2024-08-14T19:47:22.547" v="2438" actId="2696"/>
        <pc:sldMkLst>
          <pc:docMk/>
          <pc:sldMk cId="1904182314" sldId="2147481182"/>
        </pc:sldMkLst>
      </pc:sldChg>
      <pc:sldChg chg="modSp mod modCm">
        <pc:chgData name="Shefali Oza" userId="b6d86925-c367-4057-9a73-a9633078c5cb" providerId="ADAL" clId="{320A2BF7-58D1-264F-882F-F75CF9B61C35}" dt="2024-08-14T19:03:54.063" v="1108" actId="20577"/>
        <pc:sldMkLst>
          <pc:docMk/>
          <pc:sldMk cId="1484991888" sldId="2147481185"/>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320A2BF7-58D1-264F-882F-F75CF9B61C35}" dt="2024-08-14T19:03:54.063" v="1108" actId="20577"/>
              <pc2:cmMkLst xmlns:pc2="http://schemas.microsoft.com/office/powerpoint/2019/9/main/command">
                <pc:docMk/>
                <pc:sldMk cId="1484991888" sldId="2147481185"/>
                <pc2:cmMk id="{768AB860-3FFA-D049-B302-8DB6F805C69A}"/>
              </pc2:cmMkLst>
            </pc226:cmChg>
            <pc226:cmChg xmlns:pc226="http://schemas.microsoft.com/office/powerpoint/2022/06/main/command" chg="mod">
              <pc226:chgData name="Shefali Oza" userId="b6d86925-c367-4057-9a73-a9633078c5cb" providerId="ADAL" clId="{320A2BF7-58D1-264F-882F-F75CF9B61C35}" dt="2024-08-14T19:03:34.881" v="1104" actId="20577"/>
              <pc2:cmMkLst xmlns:pc2="http://schemas.microsoft.com/office/powerpoint/2019/9/main/command">
                <pc:docMk/>
                <pc:sldMk cId="1484991888" sldId="2147481185"/>
                <pc2:cmMk id="{7323D0DB-13BF-D84F-986E-A11FB0F48E5B}"/>
              </pc2:cmMkLst>
            </pc226:cmChg>
          </p:ext>
        </pc:extLst>
      </pc:sldChg>
      <pc:sldChg chg="addSp modSp del mod">
        <pc:chgData name="Shefali Oza" userId="b6d86925-c367-4057-9a73-a9633078c5cb" providerId="ADAL" clId="{320A2BF7-58D1-264F-882F-F75CF9B61C35}" dt="2024-08-20T07:32:42.386" v="6466" actId="2696"/>
        <pc:sldMkLst>
          <pc:docMk/>
          <pc:sldMk cId="926866068" sldId="2147481187"/>
        </pc:sldMkLst>
      </pc:sldChg>
      <pc:sldChg chg="modSp mod">
        <pc:chgData name="Shefali Oza" userId="b6d86925-c367-4057-9a73-a9633078c5cb" providerId="ADAL" clId="{320A2BF7-58D1-264F-882F-F75CF9B61C35}" dt="2024-08-14T19:45:44.877" v="2300" actId="20577"/>
        <pc:sldMkLst>
          <pc:docMk/>
          <pc:sldMk cId="3194936581" sldId="2147481188"/>
        </pc:sldMkLst>
      </pc:sldChg>
      <pc:sldChg chg="addSp delSp modSp mod">
        <pc:chgData name="Shefali Oza" userId="b6d86925-c367-4057-9a73-a9633078c5cb" providerId="ADAL" clId="{320A2BF7-58D1-264F-882F-F75CF9B61C35}" dt="2024-08-20T07:54:36.148" v="6527" actId="113"/>
        <pc:sldMkLst>
          <pc:docMk/>
          <pc:sldMk cId="1219320983" sldId="2147481189"/>
        </pc:sldMkLst>
      </pc:sldChg>
      <pc:sldChg chg="modSp mod">
        <pc:chgData name="Shefali Oza" userId="b6d86925-c367-4057-9a73-a9633078c5cb" providerId="ADAL" clId="{320A2BF7-58D1-264F-882F-F75CF9B61C35}" dt="2024-08-18T04:06:10.794" v="5219" actId="20577"/>
        <pc:sldMkLst>
          <pc:docMk/>
          <pc:sldMk cId="1160771604" sldId="2147481190"/>
        </pc:sldMkLst>
      </pc:sldChg>
      <pc:sldChg chg="modSp mod">
        <pc:chgData name="Shefali Oza" userId="b6d86925-c367-4057-9a73-a9633078c5cb" providerId="ADAL" clId="{320A2BF7-58D1-264F-882F-F75CF9B61C35}" dt="2024-08-14T18:40:35.917" v="58" actId="27636"/>
        <pc:sldMkLst>
          <pc:docMk/>
          <pc:sldMk cId="1093026212" sldId="2147481193"/>
        </pc:sldMkLst>
      </pc:sldChg>
      <pc:sldChg chg="addSp delSp modSp add mod modAnim modNotesTx">
        <pc:chgData name="Shefali Oza" userId="b6d86925-c367-4057-9a73-a9633078c5cb" providerId="ADAL" clId="{320A2BF7-58D1-264F-882F-F75CF9B61C35}" dt="2024-08-14T18:53:39.859" v="503" actId="20577"/>
        <pc:sldMkLst>
          <pc:docMk/>
          <pc:sldMk cId="2870305030" sldId="2147481194"/>
        </pc:sldMkLst>
      </pc:sldChg>
      <pc:sldChg chg="modSp add del mod">
        <pc:chgData name="Shefali Oza" userId="b6d86925-c367-4057-9a73-a9633078c5cb" providerId="ADAL" clId="{320A2BF7-58D1-264F-882F-F75CF9B61C35}" dt="2024-08-14T18:50:16.406" v="102" actId="2696"/>
        <pc:sldMkLst>
          <pc:docMk/>
          <pc:sldMk cId="3632031741" sldId="2147481194"/>
        </pc:sldMkLst>
      </pc:sldChg>
      <pc:sldChg chg="addSp delSp modSp add mod modNotesTx">
        <pc:chgData name="Shefali Oza" userId="b6d86925-c367-4057-9a73-a9633078c5cb" providerId="ADAL" clId="{320A2BF7-58D1-264F-882F-F75CF9B61C35}" dt="2024-08-16T08:49:06.198" v="2977" actId="478"/>
        <pc:sldMkLst>
          <pc:docMk/>
          <pc:sldMk cId="3211015914" sldId="2147481195"/>
        </pc:sldMkLst>
      </pc:sldChg>
      <pc:sldChg chg="add">
        <pc:chgData name="Shefali Oza" userId="b6d86925-c367-4057-9a73-a9633078c5cb" providerId="ADAL" clId="{320A2BF7-58D1-264F-882F-F75CF9B61C35}" dt="2024-08-14T19:02:06.723" v="1086"/>
        <pc:sldMkLst>
          <pc:docMk/>
          <pc:sldMk cId="3286916522" sldId="2147481196"/>
        </pc:sldMkLst>
      </pc:sldChg>
      <pc:sldChg chg="modSp add mod">
        <pc:chgData name="Shefali Oza" userId="b6d86925-c367-4057-9a73-a9633078c5cb" providerId="ADAL" clId="{320A2BF7-58D1-264F-882F-F75CF9B61C35}" dt="2024-08-14T19:09:09.588" v="1193" actId="20577"/>
        <pc:sldMkLst>
          <pc:docMk/>
          <pc:sldMk cId="3886605166" sldId="2147481197"/>
        </pc:sldMkLst>
      </pc:sldChg>
      <pc:sldChg chg="modSp add mod">
        <pc:chgData name="Shefali Oza" userId="b6d86925-c367-4057-9a73-a9633078c5cb" providerId="ADAL" clId="{320A2BF7-58D1-264F-882F-F75CF9B61C35}" dt="2024-08-14T19:08:58.398" v="1145" actId="20577"/>
        <pc:sldMkLst>
          <pc:docMk/>
          <pc:sldMk cId="228151177" sldId="2147481198"/>
        </pc:sldMkLst>
      </pc:sldChg>
      <pc:sldChg chg="add">
        <pc:chgData name="Shefali Oza" userId="b6d86925-c367-4057-9a73-a9633078c5cb" providerId="ADAL" clId="{320A2BF7-58D1-264F-882F-F75CF9B61C35}" dt="2024-08-14T19:16:37.843" v="1288"/>
        <pc:sldMkLst>
          <pc:docMk/>
          <pc:sldMk cId="252027581" sldId="2147481199"/>
        </pc:sldMkLst>
      </pc:sldChg>
      <pc:sldChg chg="modSp add mod">
        <pc:chgData name="Shefali Oza" userId="b6d86925-c367-4057-9a73-a9633078c5cb" providerId="ADAL" clId="{320A2BF7-58D1-264F-882F-F75CF9B61C35}" dt="2024-08-14T19:43:21.277" v="1935" actId="20577"/>
        <pc:sldMkLst>
          <pc:docMk/>
          <pc:sldMk cId="396830954" sldId="2147481200"/>
        </pc:sldMkLst>
      </pc:sldChg>
      <pc:sldChg chg="add del">
        <pc:chgData name="Shefali Oza" userId="b6d86925-c367-4057-9a73-a9633078c5cb" providerId="ADAL" clId="{320A2BF7-58D1-264F-882F-F75CF9B61C35}" dt="2024-08-14T19:43:29.831" v="1936" actId="2696"/>
        <pc:sldMkLst>
          <pc:docMk/>
          <pc:sldMk cId="1041341935" sldId="2147481201"/>
        </pc:sldMkLst>
      </pc:sldChg>
      <pc:sldChg chg="addSp modSp add del">
        <pc:chgData name="Shefali Oza" userId="b6d86925-c367-4057-9a73-a9633078c5cb" providerId="ADAL" clId="{320A2BF7-58D1-264F-882F-F75CF9B61C35}" dt="2024-08-20T07:32:54.753" v="6467" actId="2696"/>
        <pc:sldMkLst>
          <pc:docMk/>
          <pc:sldMk cId="2200156019" sldId="2147481201"/>
        </pc:sldMkLst>
      </pc:sldChg>
      <pc:sldChg chg="delSp modSp add del mod">
        <pc:chgData name="Shefali Oza" userId="b6d86925-c367-4057-9a73-a9633078c5cb" providerId="ADAL" clId="{320A2BF7-58D1-264F-882F-F75CF9B61C35}" dt="2024-08-20T07:20:27.696" v="6361" actId="2696"/>
        <pc:sldMkLst>
          <pc:docMk/>
          <pc:sldMk cId="3138178426" sldId="2147481202"/>
        </pc:sldMkLst>
      </pc:sldChg>
      <pc:sldChg chg="add del">
        <pc:chgData name="Shefali Oza" userId="b6d86925-c367-4057-9a73-a9633078c5cb" providerId="ADAL" clId="{320A2BF7-58D1-264F-882F-F75CF9B61C35}" dt="2024-08-14T21:15:28.750" v="2473" actId="2696"/>
        <pc:sldMkLst>
          <pc:docMk/>
          <pc:sldMk cId="879813930" sldId="2147481203"/>
        </pc:sldMkLst>
      </pc:sldChg>
      <pc:sldChg chg="modSp add modAnim modNotesTx">
        <pc:chgData name="Shefali Oza" userId="b6d86925-c367-4057-9a73-a9633078c5cb" providerId="ADAL" clId="{320A2BF7-58D1-264F-882F-F75CF9B61C35}" dt="2024-08-18T00:14:49.863" v="2986" actId="20577"/>
        <pc:sldMkLst>
          <pc:docMk/>
          <pc:sldMk cId="3507705027" sldId="2147481203"/>
        </pc:sldMkLst>
      </pc:sldChg>
      <pc:sldChg chg="add del">
        <pc:chgData name="Shefali Oza" userId="b6d86925-c367-4057-9a73-a9633078c5cb" providerId="ADAL" clId="{320A2BF7-58D1-264F-882F-F75CF9B61C35}" dt="2024-08-18T00:18:43.787" v="2991"/>
        <pc:sldMkLst>
          <pc:docMk/>
          <pc:sldMk cId="743761453" sldId="2147481206"/>
        </pc:sldMkLst>
      </pc:sldChg>
      <pc:sldChg chg="add modAnim">
        <pc:chgData name="Shefali Oza" userId="b6d86925-c367-4057-9a73-a9633078c5cb" providerId="ADAL" clId="{320A2BF7-58D1-264F-882F-F75CF9B61C35}" dt="2024-08-18T20:57:57.239" v="5372"/>
        <pc:sldMkLst>
          <pc:docMk/>
          <pc:sldMk cId="1287638631" sldId="2147481206"/>
        </pc:sldMkLst>
      </pc:sldChg>
      <pc:sldChg chg="add">
        <pc:chgData name="Shefali Oza" userId="b6d86925-c367-4057-9a73-a9633078c5cb" providerId="ADAL" clId="{320A2BF7-58D1-264F-882F-F75CF9B61C35}" dt="2024-08-18T00:38:38.477" v="3012"/>
        <pc:sldMkLst>
          <pc:docMk/>
          <pc:sldMk cId="3575117920" sldId="2147481207"/>
        </pc:sldMkLst>
      </pc:sldChg>
      <pc:sldChg chg="addSp modSp add mod">
        <pc:chgData name="Shefali Oza" userId="b6d86925-c367-4057-9a73-a9633078c5cb" providerId="ADAL" clId="{320A2BF7-58D1-264F-882F-F75CF9B61C35}" dt="2024-08-18T01:14:20.857" v="4224" actId="1076"/>
        <pc:sldMkLst>
          <pc:docMk/>
          <pc:sldMk cId="1631184858" sldId="2147481208"/>
        </pc:sldMkLst>
      </pc:sldChg>
      <pc:sldChg chg="add del modNotesTx">
        <pc:chgData name="Shefali Oza" userId="b6d86925-c367-4057-9a73-a9633078c5cb" providerId="ADAL" clId="{320A2BF7-58D1-264F-882F-F75CF9B61C35}" dt="2024-08-18T01:26:41.851" v="4253" actId="20577"/>
        <pc:sldMkLst>
          <pc:docMk/>
          <pc:sldMk cId="2835397192" sldId="2147481209"/>
        </pc:sldMkLst>
      </pc:sldChg>
      <pc:sldChg chg="add del modNotesTx">
        <pc:chgData name="Shefali Oza" userId="b6d86925-c367-4057-9a73-a9633078c5cb" providerId="ADAL" clId="{320A2BF7-58D1-264F-882F-F75CF9B61C35}" dt="2024-08-18T01:26:56.806" v="4258" actId="20577"/>
        <pc:sldMkLst>
          <pc:docMk/>
          <pc:sldMk cId="1374576686" sldId="2147481210"/>
        </pc:sldMkLst>
      </pc:sldChg>
      <pc:sldChg chg="add del modNotesTx">
        <pc:chgData name="Shefali Oza" userId="b6d86925-c367-4057-9a73-a9633078c5cb" providerId="ADAL" clId="{320A2BF7-58D1-264F-882F-F75CF9B61C35}" dt="2024-08-18T01:27:13.297" v="4270" actId="6549"/>
        <pc:sldMkLst>
          <pc:docMk/>
          <pc:sldMk cId="2191310474" sldId="2147481211"/>
        </pc:sldMkLst>
      </pc:sldChg>
      <pc:sldChg chg="add del modNotesTx">
        <pc:chgData name="Shefali Oza" userId="b6d86925-c367-4057-9a73-a9633078c5cb" providerId="ADAL" clId="{320A2BF7-58D1-264F-882F-F75CF9B61C35}" dt="2024-08-18T01:27:30.342" v="4274" actId="20577"/>
        <pc:sldMkLst>
          <pc:docMk/>
          <pc:sldMk cId="2192670877" sldId="2147481212"/>
        </pc:sldMkLst>
      </pc:sldChg>
      <pc:sldChg chg="add del modNotesTx">
        <pc:chgData name="Shefali Oza" userId="b6d86925-c367-4057-9a73-a9633078c5cb" providerId="ADAL" clId="{320A2BF7-58D1-264F-882F-F75CF9B61C35}" dt="2024-08-18T01:27:36.951" v="4278" actId="20577"/>
        <pc:sldMkLst>
          <pc:docMk/>
          <pc:sldMk cId="569492956" sldId="2147481213"/>
        </pc:sldMkLst>
      </pc:sldChg>
      <pc:sldChg chg="add del modNotesTx">
        <pc:chgData name="Shefali Oza" userId="b6d86925-c367-4057-9a73-a9633078c5cb" providerId="ADAL" clId="{320A2BF7-58D1-264F-882F-F75CF9B61C35}" dt="2024-08-18T01:27:45.989" v="4282" actId="20577"/>
        <pc:sldMkLst>
          <pc:docMk/>
          <pc:sldMk cId="3938907935" sldId="2147481214"/>
        </pc:sldMkLst>
      </pc:sldChg>
      <pc:sldChg chg="delSp modSp add mod modNotesTx">
        <pc:chgData name="Shefali Oza" userId="b6d86925-c367-4057-9a73-a9633078c5cb" providerId="ADAL" clId="{320A2BF7-58D1-264F-882F-F75CF9B61C35}" dt="2024-08-18T01:36:42.061" v="4851"/>
        <pc:sldMkLst>
          <pc:docMk/>
          <pc:sldMk cId="72413442" sldId="2147481215"/>
        </pc:sldMkLst>
      </pc:sldChg>
      <pc:sldChg chg="addSp delSp modSp add mod modAnim">
        <pc:chgData name="Shefali Oza" userId="b6d86925-c367-4057-9a73-a9633078c5cb" providerId="ADAL" clId="{320A2BF7-58D1-264F-882F-F75CF9B61C35}" dt="2024-08-20T00:02:02.290" v="5596"/>
        <pc:sldMkLst>
          <pc:docMk/>
          <pc:sldMk cId="2462659167" sldId="2147481216"/>
        </pc:sldMkLst>
      </pc:sldChg>
      <pc:sldChg chg="add del">
        <pc:chgData name="Shefali Oza" userId="b6d86925-c367-4057-9a73-a9633078c5cb" providerId="ADAL" clId="{320A2BF7-58D1-264F-882F-F75CF9B61C35}" dt="2024-08-20T05:05:36.148" v="5965" actId="2696"/>
        <pc:sldMkLst>
          <pc:docMk/>
          <pc:sldMk cId="3738760177" sldId="2147481217"/>
        </pc:sldMkLst>
      </pc:sldChg>
      <pc:sldChg chg="del">
        <pc:chgData name="Shefali Oza" userId="b6d86925-c367-4057-9a73-a9633078c5cb" providerId="ADAL" clId="{320A2BF7-58D1-264F-882F-F75CF9B61C35}" dt="2024-08-19T23:58:10.212" v="5497" actId="2696"/>
        <pc:sldMkLst>
          <pc:docMk/>
          <pc:sldMk cId="2403598002" sldId="2147481222"/>
        </pc:sldMkLst>
      </pc:sldChg>
      <pc:sldChg chg="add del">
        <pc:chgData name="Shefali Oza" userId="b6d86925-c367-4057-9a73-a9633078c5cb" providerId="ADAL" clId="{320A2BF7-58D1-264F-882F-F75CF9B61C35}" dt="2024-08-19T23:58:04.911" v="5496"/>
        <pc:sldMkLst>
          <pc:docMk/>
          <pc:sldMk cId="3374723394" sldId="2147481244"/>
        </pc:sldMkLst>
      </pc:sldChg>
      <pc:sldChg chg="add del">
        <pc:chgData name="Shefali Oza" userId="b6d86925-c367-4057-9a73-a9633078c5cb" providerId="ADAL" clId="{320A2BF7-58D1-264F-882F-F75CF9B61C35}" dt="2024-08-20T00:02:15.943" v="5597" actId="2696"/>
        <pc:sldMkLst>
          <pc:docMk/>
          <pc:sldMk cId="213102124" sldId="2147481245"/>
        </pc:sldMkLst>
      </pc:sldChg>
      <pc:sldChg chg="modSp add mod modShow">
        <pc:chgData name="Shefali Oza" userId="b6d86925-c367-4057-9a73-a9633078c5cb" providerId="ADAL" clId="{320A2BF7-58D1-264F-882F-F75CF9B61C35}" dt="2024-08-20T05:05:57.271" v="5972" actId="729"/>
        <pc:sldMkLst>
          <pc:docMk/>
          <pc:sldMk cId="2961168518" sldId="2147481245"/>
        </pc:sldMkLst>
      </pc:sldChg>
      <pc:sldChg chg="modSp add mod">
        <pc:chgData name="Shefali Oza" userId="b6d86925-c367-4057-9a73-a9633078c5cb" providerId="ADAL" clId="{320A2BF7-58D1-264F-882F-F75CF9B61C35}" dt="2024-08-20T06:38:49.592" v="6339" actId="14100"/>
        <pc:sldMkLst>
          <pc:docMk/>
          <pc:sldMk cId="3134948819" sldId="2147481246"/>
        </pc:sldMkLst>
      </pc:sldChg>
      <pc:sldChg chg="addSp delSp modSp add del mod">
        <pc:chgData name="Shefali Oza" userId="b6d86925-c367-4057-9a73-a9633078c5cb" providerId="ADAL" clId="{320A2BF7-58D1-264F-882F-F75CF9B61C35}" dt="2024-08-20T07:20:29.093" v="6362" actId="2696"/>
        <pc:sldMkLst>
          <pc:docMk/>
          <pc:sldMk cId="1665290591" sldId="2147481249"/>
        </pc:sldMkLst>
      </pc:sldChg>
      <pc:sldChg chg="addSp delSp modSp add mod">
        <pc:chgData name="Shefali Oza" userId="b6d86925-c367-4057-9a73-a9633078c5cb" providerId="ADAL" clId="{320A2BF7-58D1-264F-882F-F75CF9B61C35}" dt="2024-08-20T07:32:27.809" v="6465" actId="1076"/>
        <pc:sldMkLst>
          <pc:docMk/>
          <pc:sldMk cId="717473334" sldId="21474812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3/4/25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717alliance.org/#subscribe"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who.int/about/general-programme-of-work/fourteenth#:~:text=Once%20adopted%20by%20the%20World,years%20(2025%2D2028)."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this slide deck is part of a 7-1-7 Orientation Training Package, which is a zip file with a readme file, and folders for presentations (</a:t>
            </a:r>
            <a:r>
              <a:rPr lang="en-US" err="1">
                <a:latin typeface="Arial"/>
                <a:cs typeface="Arial"/>
              </a:rPr>
              <a:t>ie</a:t>
            </a:r>
            <a:r>
              <a:rPr lang="en-US">
                <a:latin typeface="Arial"/>
                <a:cs typeface="Arial"/>
              </a:rPr>
              <a:t>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a:latin typeface="Arial"/>
              <a:cs typeface="Arial"/>
            </a:endParaRPr>
          </a:p>
          <a:p>
            <a:r>
              <a:rPr lang="en-US">
                <a:latin typeface="Arial"/>
                <a:cs typeface="Arial"/>
              </a:rPr>
              <a:t>This slide deck contains a sample 8-hour 7-1-7 orientation training. The slide deck is separated into sections that correspond to the associated sample orientation training agenda excel file.  The key 7-1-7 sections in this slide deck include: </a:t>
            </a:r>
          </a:p>
          <a:p>
            <a:r>
              <a:rPr lang="en-US">
                <a:latin typeface="Arial"/>
                <a:cs typeface="Arial"/>
              </a:rPr>
              <a:t>1. Welcome, learning objectives, and icebreaker</a:t>
            </a:r>
            <a:br>
              <a:rPr lang="en-US">
                <a:latin typeface="Arial"/>
                <a:cs typeface="Arial"/>
              </a:rPr>
            </a:br>
            <a:r>
              <a:rPr lang="en-US">
                <a:latin typeface="Arial"/>
                <a:cs typeface="Arial"/>
              </a:rPr>
              <a:t>2. Introduction to 7-1-7</a:t>
            </a:r>
            <a:endParaRPr lang="en-US">
              <a:cs typeface="Arial"/>
            </a:endParaRPr>
          </a:p>
          <a:p>
            <a:r>
              <a:rPr lang="en-US">
                <a:latin typeface="Arial"/>
                <a:cs typeface="Arial"/>
              </a:rPr>
              <a:t>3. 7-1-7 Tabletop Activity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4. How 7-1-7 creates change</a:t>
            </a:r>
          </a:p>
          <a:p>
            <a:r>
              <a:rPr lang="en-US">
                <a:latin typeface="Arial"/>
                <a:cs typeface="Arial"/>
              </a:rPr>
              <a:t>5. 7-1-7 core principles activity</a:t>
            </a:r>
          </a:p>
          <a:p>
            <a:r>
              <a:rPr lang="en-US">
                <a:latin typeface="Arial"/>
                <a:cs typeface="Arial"/>
              </a:rPr>
              <a:t>6. Applying 7-1-7 to single and multiple disease outbreaks</a:t>
            </a:r>
          </a:p>
          <a:p>
            <a:r>
              <a:rPr lang="en-US">
                <a:latin typeface="Arial"/>
                <a:cs typeface="Arial"/>
              </a:rPr>
              <a:t>7. Discussion sessions</a:t>
            </a:r>
          </a:p>
          <a:p>
            <a:r>
              <a:rPr lang="en-US">
                <a:latin typeface="Arial"/>
                <a:cs typeface="Arial"/>
              </a:rPr>
              <a:t>8. Parking lot / Q&amp;A sessions</a:t>
            </a:r>
          </a:p>
          <a:p>
            <a:r>
              <a:rPr lang="en-US">
                <a:latin typeface="Arial"/>
                <a:cs typeface="Arial"/>
              </a:rPr>
              <a:t>7. Introduction to the 7-1-7 Alliance</a:t>
            </a:r>
          </a:p>
          <a:p>
            <a:endParaRPr lang="en-US">
              <a:latin typeface="Arial"/>
              <a:cs typeface="Arial"/>
            </a:endParaRPr>
          </a:p>
          <a:p>
            <a:r>
              <a:rPr lang="en-US">
                <a:latin typeface="Arial"/>
                <a:cs typeface="Arial"/>
              </a:rPr>
              <a:t>Breaks (lunch + two coffee breaks) and icebreakers are also included.  </a:t>
            </a:r>
          </a:p>
          <a:p>
            <a:endParaRPr lang="en-US">
              <a:latin typeface="Arial"/>
              <a:cs typeface="Arial"/>
            </a:endParaRPr>
          </a:p>
          <a:p>
            <a:r>
              <a:rPr lang="en-US">
                <a:latin typeface="Arial"/>
                <a:cs typeface="Arial"/>
              </a:rPr>
              <a:t>In each slide, notes are included that can be read to the audience, with comments to the moderator/presenter written as “[note to moderator: xxx]”.  </a:t>
            </a:r>
          </a:p>
          <a:p>
            <a:endParaRPr lang="en-US">
              <a:latin typeface="Arial"/>
              <a:cs typeface="Arial"/>
            </a:endParaRPr>
          </a:p>
          <a:p>
            <a:endParaRPr lang="en-US">
              <a:latin typeface="Arial"/>
              <a:cs typeface="Arial"/>
            </a:endParaRPr>
          </a:p>
          <a:p>
            <a:endParaRPr lang="en-US">
              <a:latin typeface="Arial"/>
              <a:cs typeface="Arial"/>
            </a:endParaRPr>
          </a:p>
          <a:p>
            <a:r>
              <a:rPr lang="en-US">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We have a busy day ahead!  </a:t>
            </a:r>
          </a:p>
          <a:p>
            <a:endParaRPr lang="en-US">
              <a:latin typeface="Calibri"/>
              <a:ea typeface="Calibri"/>
              <a:cs typeface="Calibri"/>
            </a:endParaRPr>
          </a:p>
          <a:p>
            <a:r>
              <a:rPr lang="en-US">
                <a:latin typeface="Arial"/>
                <a:cs typeface="Arial"/>
              </a:rPr>
              <a:t>This morning, we are going to introduce you to the 7-1-7 target and do a tabletop activity to practice the first few steps of using the 7-1-7 target for an outbreak.  In the afternoon, we will go into core principles of 7-1-7, give a high-level overview of the ways in which 7-1-7 can be used for single and multiple outbreaks both in real time and retrospectively, have a short activity around 7-1-7 and real world outbreaks, and have plenty of time for discussions and Q&amp;A.  </a:t>
            </a:r>
          </a:p>
          <a:p>
            <a:endParaRPr lang="en-US">
              <a:latin typeface="Arial"/>
              <a:cs typeface="Arial"/>
            </a:endParaRPr>
          </a:p>
          <a:p>
            <a:r>
              <a:rPr lang="en-US">
                <a:latin typeface="Arial"/>
                <a:cs typeface="Arial"/>
              </a:rPr>
              <a:t>Throughout the sessions, we have woven in lessons from countries and jurisdictions who have adopted and used 7-1-7 in the last few years.  </a:t>
            </a:r>
          </a:p>
          <a:p>
            <a:endParaRPr lang="en-US">
              <a:latin typeface="Calibri"/>
              <a:ea typeface="Calibri"/>
              <a:cs typeface="Calibri"/>
            </a:endParaRPr>
          </a:p>
          <a:p>
            <a:r>
              <a:rPr lang="en-US">
                <a:latin typeface="Calibri"/>
                <a:ea typeface="Calibri"/>
                <a:cs typeface="Calibri"/>
              </a:rPr>
              <a:t>By the time this training is over, we hope that you will be able 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1. </a:t>
            </a:r>
            <a:r>
              <a:rPr lang="en-US" sz="1200" b="1">
                <a:latin typeface="Arial"/>
                <a:cs typeface="Arial"/>
              </a:rPr>
              <a:t>Understand the 7-1-7 target, Early Action Reviews, and performance improvement methodology </a:t>
            </a:r>
            <a:r>
              <a:rPr lang="en-US" sz="1200">
                <a:latin typeface="Arial"/>
                <a:cs typeface="Arial"/>
              </a:rPr>
              <a:t>for outbreak detection, notification, and early response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2. </a:t>
            </a:r>
            <a:r>
              <a:rPr lang="en-US" sz="1200">
                <a:latin typeface="Arial"/>
                <a:cs typeface="Arial"/>
              </a:rPr>
              <a:t>Explain how the 7-1-7 approach drives </a:t>
            </a:r>
            <a:r>
              <a:rPr lang="en-US" sz="1200" b="1">
                <a:latin typeface="Arial"/>
                <a:cs typeface="Arial"/>
              </a:rPr>
              <a:t>performance improvement </a:t>
            </a:r>
            <a:r>
              <a:rPr lang="en-US" sz="1200">
                <a:latin typeface="Arial"/>
                <a:cs typeface="Arial"/>
              </a:rPr>
              <a:t>of outbreak systems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And </a:t>
            </a:r>
          </a:p>
          <a:p>
            <a:pPr marL="342900" indent="-342900">
              <a:lnSpc>
                <a:spcPct val="113999"/>
              </a:lnSpc>
            </a:pPr>
            <a:r>
              <a:rPr lang="en-US" sz="1200">
                <a:latin typeface="Arial"/>
                <a:cs typeface="Arial"/>
              </a:rPr>
              <a:t>3. </a:t>
            </a:r>
            <a:r>
              <a:rPr lang="en-US" sz="1200" b="1">
                <a:latin typeface="Arial"/>
                <a:cs typeface="Arial"/>
              </a:rPr>
              <a:t>Identify opportunities and challenges </a:t>
            </a:r>
            <a:r>
              <a:rPr lang="en-US" sz="1200">
                <a:latin typeface="Arial"/>
                <a:cs typeface="Arial"/>
              </a:rPr>
              <a:t>for supporting awareness, adoption, and use of 7-1-7 in your work</a:t>
            </a:r>
            <a:endParaRPr lang="en-US" sz="120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lgn="just"/>
            <a:endParaRPr lang="en-US">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87451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en-US">
                <a:latin typeface="Arial"/>
                <a:cs typeface="Arial"/>
              </a:rPr>
              <a:t>[Note to moderator: we have allocated 40 minutes total for this activity – 5 minutes to explain this slide and get participants into groups, and 35 minutes for the activity. Try to have groups of 6-8 participants if possible. We recommend selecting 3 outbreak scenarios from the associated 'Activities' folder so that the report out doesn’t take too long. If there are more than 3 groups, then some groups will be given the same scenario (e.g., if there are 5 groups, then given scenario 1 to two groups; scenario 2 to two groups, and scenario 3 to one group). In plenary, have one group per outbreak scenario give a full report out, and additional groups that have the same scenario add anything different from that group’s report out. Adjust the group discussion and plenary times based on how many groups you have].  </a:t>
            </a: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we would like to do a short activity to help you start thinking of how 7-1-7 can be used in real world outbreaks. This will be a 35-minute group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a:latin typeface="Arial"/>
                <a:cs typeface="Arial"/>
              </a:rPr>
              <a:t>We’re going to split you up into [say the # of groups] groups now.  Remember, there is no pre-assigned group facilitator for this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distribute the paper activity sheets once people are in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100</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en-US">
                <a:cs typeface="Arial"/>
              </a:rPr>
              <a:t>Now that you’re in your groups, we’ll start the activity.  </a:t>
            </a:r>
          </a:p>
          <a:p>
            <a:endParaRPr lang="en-US">
              <a:cs typeface="Arial"/>
            </a:endParaRPr>
          </a:p>
          <a:p>
            <a:r>
              <a:rPr lang="en-US">
                <a:cs typeface="Arial"/>
              </a:rPr>
              <a:t>For the first 10 minutes, you’re going to read the article independently.  </a:t>
            </a:r>
          </a:p>
          <a:p>
            <a:endParaRPr lang="en-US">
              <a:cs typeface="Arial"/>
            </a:endParaRPr>
          </a:p>
          <a:p>
            <a:r>
              <a:rPr lang="en-US">
                <a:cs typeface="Arial"/>
              </a:rPr>
              <a:t>Then, you’re going to discuss the article in your groups for 12-15 minutes.  We’ll check in with everyone around 12 minutes and see if you need a few more minutes.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You’ll discuss the questions written here. </a:t>
            </a:r>
            <a:r>
              <a:rPr lang="en-US">
                <a:latin typeface="Arial"/>
                <a:cs typeface="Arial"/>
              </a:rPr>
              <a:t>Use your imagination and/or experience to answer if the article does not have enough information.</a:t>
            </a:r>
          </a:p>
          <a:p>
            <a:endParaRPr lang="en-US">
              <a:cs typeface="Arial"/>
            </a:endParaRPr>
          </a:p>
          <a:p>
            <a:pPr marL="342900" lvl="0" indent="-342900">
              <a:buFont typeface="Courier New" panose="020B0604020202020204" pitchFamily="34" charset="0"/>
              <a:buChar char="o"/>
            </a:pPr>
            <a:r>
              <a:rPr lang="en-US" sz="1200">
                <a:latin typeface="Arial"/>
                <a:cs typeface="Arial"/>
              </a:rPr>
              <a:t>Could using 7-1-7 in </a:t>
            </a:r>
            <a:r>
              <a:rPr lang="en-US" sz="1200">
                <a:solidFill>
                  <a:schemeClr val="accent1"/>
                </a:solidFill>
                <a:latin typeface="Arial"/>
                <a:cs typeface="Arial"/>
              </a:rPr>
              <a:t>real-time</a:t>
            </a:r>
            <a:r>
              <a:rPr lang="en-US" sz="1200">
                <a:latin typeface="Arial"/>
                <a:cs typeface="Arial"/>
              </a:rPr>
              <a:t> during an Early Action Review have been helpful in recalibrating the early phase of this outbreak response?  Why or why not?</a:t>
            </a:r>
          </a:p>
          <a:p>
            <a:pPr marL="342900" lvl="0" indent="-342900">
              <a:buFont typeface="Courier New" panose="020B0604020202020204" pitchFamily="34" charset="0"/>
              <a:buChar char="o"/>
            </a:pPr>
            <a:r>
              <a:rPr lang="en-US" sz="1200">
                <a:cs typeface="Arial"/>
              </a:rPr>
              <a:t>At which </a:t>
            </a:r>
            <a:r>
              <a:rPr lang="en-US" sz="1200">
                <a:solidFill>
                  <a:schemeClr val="accent1"/>
                </a:solidFill>
                <a:cs typeface="Arial"/>
              </a:rPr>
              <a:t>government level(s)</a:t>
            </a:r>
            <a:r>
              <a:rPr lang="en-US" sz="1200">
                <a:cs typeface="Arial"/>
              </a:rPr>
              <a:t> might 7-1-7 be useful to apply for this outbreak (e.g. national level, subnational, multiple subnational areas) and why?  </a:t>
            </a:r>
          </a:p>
          <a:p>
            <a:pPr marL="342900" lvl="0" indent="-342900">
              <a:buFont typeface="Courier New" panose="020B0604020202020204" pitchFamily="34" charset="0"/>
              <a:buChar char="o"/>
            </a:pPr>
            <a:r>
              <a:rPr lang="en-US" sz="1200">
                <a:latin typeface="Arial"/>
                <a:cs typeface="Arial"/>
              </a:rPr>
              <a:t>How could 7-1-7 </a:t>
            </a:r>
            <a:r>
              <a:rPr lang="en-US" sz="1200">
                <a:solidFill>
                  <a:schemeClr val="accent1"/>
                </a:solidFill>
                <a:latin typeface="Arial"/>
                <a:cs typeface="Arial"/>
              </a:rPr>
              <a:t>findings</a:t>
            </a:r>
            <a:r>
              <a:rPr lang="en-US" sz="1200">
                <a:latin typeface="Arial"/>
                <a:cs typeface="Arial"/>
              </a:rPr>
              <a:t> from this outbreak be used to inform </a:t>
            </a:r>
            <a:r>
              <a:rPr lang="en-US" sz="1200">
                <a:solidFill>
                  <a:schemeClr val="accent1"/>
                </a:solidFill>
                <a:latin typeface="Arial"/>
                <a:cs typeface="Arial"/>
              </a:rPr>
              <a:t>actions + planning</a:t>
            </a:r>
            <a:r>
              <a:rPr lang="en-US" sz="1200">
                <a:latin typeface="Arial"/>
                <a:cs typeface="Arial"/>
              </a:rPr>
              <a:t>?</a:t>
            </a:r>
          </a:p>
          <a:p>
            <a:endParaRPr lang="en-US">
              <a:cs typeface="Arial"/>
            </a:endParaRPr>
          </a:p>
          <a:p>
            <a:r>
              <a:rPr lang="en-US">
                <a:cs typeface="Arial"/>
              </a:rPr>
              <a:t>Then we’ll have 2-3 minutes per group for each group to report back in plenary with a brief summary of your article and discussion.  So be sure to select a reporter.</a:t>
            </a:r>
          </a:p>
          <a:p>
            <a:endParaRPr lang="en-US">
              <a:cs typeface="Arial"/>
            </a:endParaRPr>
          </a:p>
          <a:p>
            <a:r>
              <a:rPr lang="en-US">
                <a:cs typeface="Arial"/>
              </a:rPr>
              <a:t>Have fun!</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en-US">
                <a:latin typeface="Arial"/>
                <a:cs typeface="Arial"/>
              </a:rPr>
              <a:t>[Note to moderator: prioritize answering any remaining questions here that were asked by participants during the morning and afternoon sessions.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102</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en-US" sz="2800" b="0">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a:latin typeface="Calibri"/>
                <a:ea typeface="Calibri"/>
                <a:cs typeface="Calibri"/>
              </a:rPr>
              <a:t>Let’s go through some more common questions that have come up in previous 7-1-7 workshops.  </a:t>
            </a:r>
          </a:p>
          <a:p>
            <a:pPr>
              <a:defRPr/>
            </a:pPr>
            <a:endParaRPr lang="en-US" sz="2800" b="1">
              <a:latin typeface="Calibri"/>
              <a:ea typeface="Calibri"/>
              <a:cs typeface="Calibri"/>
            </a:endParaRPr>
          </a:p>
          <a:p>
            <a:pPr>
              <a:defRPr/>
            </a:pPr>
            <a:r>
              <a:rPr lang="en-US" sz="2800" b="0">
                <a:latin typeface="Calibri"/>
                <a:ea typeface="Calibri"/>
                <a:cs typeface="Calibri"/>
              </a:rPr>
              <a:t>[CLICK]</a:t>
            </a:r>
          </a:p>
          <a:p>
            <a:pPr>
              <a:defRPr/>
            </a:pPr>
            <a:endParaRPr lang="en-US" sz="2800" b="0">
              <a:latin typeface="Calibri"/>
              <a:ea typeface="Calibri"/>
              <a:cs typeface="Calibri"/>
            </a:endParaRPr>
          </a:p>
          <a:p>
            <a:pPr>
              <a:defRPr/>
            </a:pPr>
            <a:r>
              <a:rPr lang="en-US" sz="2800">
                <a:solidFill>
                  <a:schemeClr val="tx1"/>
                </a:solidFill>
                <a:latin typeface="Arial"/>
                <a:cs typeface="Arial"/>
              </a:rPr>
              <a:t>Are the dates for the early response actions based on initiation or completion of the actions?​</a:t>
            </a:r>
            <a:endParaRPr lang="en-US" sz="2800" b="0">
              <a:latin typeface="Calibri"/>
              <a:ea typeface="Calibri"/>
              <a:cs typeface="Calibri"/>
            </a:endParaRPr>
          </a:p>
          <a:p>
            <a:endParaRPr lang="en-US" sz="2800">
              <a:solidFill>
                <a:srgbClr val="29373D"/>
              </a:solidFill>
              <a:latin typeface="InterVariable"/>
            </a:endParaRPr>
          </a:p>
          <a:p>
            <a:r>
              <a:rPr lang="en-US" sz="2800">
                <a:solidFill>
                  <a:srgbClr val="29373D"/>
                </a:solidFill>
                <a:latin typeface="InterVariable"/>
              </a:rPr>
              <a:t>[Answer]:  Several</a:t>
            </a:r>
            <a:r>
              <a:rPr lang="en-US" sz="2800" b="0" i="0">
                <a:solidFill>
                  <a:srgbClr val="29373D"/>
                </a:solidFill>
                <a:effectLst/>
                <a:latin typeface="InterVariable"/>
              </a:rPr>
              <a:t> of the 7-1-7 early response actions are defined by initiation of the activity (e.g. “Initiate appropriate public health countermeasures in affected communities”). For those, the milestone date is based on when the activity was initiated. The ‘date of early response action completion’ is the last milestone date across the seven early response actions. ​</a:t>
            </a:r>
          </a:p>
          <a:p>
            <a:endParaRPr lang="en-US" sz="2800" b="0" i="0">
              <a:solidFill>
                <a:srgbClr val="29373D"/>
              </a:solidFill>
              <a:effectLst/>
              <a:latin typeface="InterVariable"/>
              <a:cs typeface="Arial"/>
            </a:endParaRPr>
          </a:p>
          <a:p>
            <a:r>
              <a:rPr lang="en-US" sz="2800" b="0" i="0">
                <a:solidFill>
                  <a:srgbClr val="29373D"/>
                </a:solidFill>
                <a:effectLst/>
                <a:latin typeface="InterVariable"/>
                <a:cs typeface="Arial"/>
              </a:rPr>
              <a:t>[CLICK]</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Next, if there is another case that had onset prior to the index case, how can we calculate that?</a:t>
            </a:r>
            <a:endParaRPr lang="en-US" sz="1200">
              <a:solidFill>
                <a:schemeClr val="tx1"/>
              </a:solidFill>
              <a:cs typeface="Arial" panose="020B0604020202020204" pitchFamily="34" charset="0"/>
            </a:endParaRPr>
          </a:p>
          <a:p>
            <a:pPr marL="0" marR="0" indent="0" algn="l" rtl="0" eaLnBrk="1" fontAlgn="auto" latinLnBrk="0" hangingPunct="1"/>
            <a:endParaRPr lang="en-US" sz="2800" b="0" i="0">
              <a:solidFill>
                <a:srgbClr val="29373D"/>
              </a:solidFill>
              <a:effectLst/>
              <a:latin typeface="InterVariable"/>
            </a:endParaRPr>
          </a:p>
          <a:p>
            <a:r>
              <a:rPr lang="en-US" sz="2800">
                <a:solidFill>
                  <a:srgbClr val="29373D"/>
                </a:solidFill>
                <a:latin typeface="InterVariable"/>
              </a:rPr>
              <a:t>[Answer]:  </a:t>
            </a:r>
            <a:r>
              <a:rPr lang="en-US" sz="2800" b="0" i="0">
                <a:solidFill>
                  <a:srgbClr val="29373D"/>
                </a:solidFill>
                <a:effectLst/>
                <a:latin typeface="InterVariable"/>
              </a:rPr>
              <a:t>This situation occurs commonly when an outbreak is being investigated; further investigation may reveal that the there were one or more epidemiologically-linked cases prior to what was thought to be the index case.  For 7-1-7, this means that the date of emergence would change, and therefore the time to detect, which is the difference between the date of emergence and the date of detection, would change as well.  We recommend updating the 7-1-7 metrics and associated bottleneck analysis when relevant new information is obtained, keeping in mind that there will likely be important additional bottlenecks related to having initially missed those early cases.  </a:t>
            </a:r>
          </a:p>
          <a:p>
            <a:endParaRPr lang="en-US" sz="2800" b="0" i="0">
              <a:solidFill>
                <a:srgbClr val="29373D"/>
              </a:solidFill>
              <a:effectLst/>
              <a:latin typeface="InterVariable"/>
            </a:endParaRPr>
          </a:p>
          <a:p>
            <a:r>
              <a:rPr lang="en-US" sz="2800" b="0" i="0">
                <a:solidFill>
                  <a:srgbClr val="29373D"/>
                </a:solidFill>
                <a:effectLst/>
                <a:latin typeface="InterVariable"/>
              </a:rPr>
              <a:t>[CLICK]</a:t>
            </a:r>
          </a:p>
          <a:p>
            <a:endParaRPr lang="en-US" sz="2800" b="0" i="0">
              <a:solidFill>
                <a:srgbClr val="29373D"/>
              </a:solidFill>
              <a:effectLst/>
              <a:latin typeface="InterVariable"/>
            </a:endParaRPr>
          </a:p>
          <a:p>
            <a:r>
              <a:rPr lang="en-US" sz="2800">
                <a:solidFill>
                  <a:schemeClr val="tx1"/>
                </a:solidFill>
                <a:latin typeface="Arial"/>
                <a:cs typeface="Arial"/>
              </a:rPr>
              <a:t>Does notification refer to suspected or confirmed cases?</a:t>
            </a:r>
          </a:p>
          <a:p>
            <a:endParaRPr lang="en-US" sz="2800" b="0" i="0">
              <a:solidFill>
                <a:schemeClr val="tx1"/>
              </a:solidFill>
              <a:effectLst/>
              <a:latin typeface="Arial"/>
              <a:cs typeface="Arial"/>
            </a:endParaRPr>
          </a:p>
          <a:p>
            <a:r>
              <a:rPr lang="en-US" sz="2800">
                <a:solidFill>
                  <a:srgbClr val="29373D"/>
                </a:solidFill>
                <a:latin typeface="InterVariable"/>
              </a:rPr>
              <a:t>[Answer]:  N</a:t>
            </a:r>
            <a:r>
              <a:rPr lang="en-US" sz="4000" b="0" i="0">
                <a:solidFill>
                  <a:srgbClr val="29373D"/>
                </a:solidFill>
                <a:effectLst/>
                <a:latin typeface="var( --e-global-typography-text-font-family )"/>
              </a:rPr>
              <a:t>otification refers to any event that a country or other jurisdiction determines to be notifiable. Existing guidelines should describe what events are notifiable based on, for example, suspected cases, confirmed cases, or events beyond human health such as clusters of animal deaths. Clear guidance defining notifiable events are critical for 7-1-7 implementation. The 7-1-7 target can also be used to identify when guidelines are not sufficiently specific and would benefit from improved reporting definitions; this can be discussed in the stakeholder meetings when findings from 7-1-7 are presented.</a:t>
            </a:r>
            <a:endParaRPr lang="en-US" sz="2800" b="0" i="0">
              <a:solidFill>
                <a:srgbClr val="29373D"/>
              </a:solidFill>
              <a:effectLst/>
              <a:latin typeface="InterVariable"/>
            </a:endParaRPr>
          </a:p>
          <a:p>
            <a:pPr algn="l"/>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b="0">
                <a:latin typeface="Calibri"/>
                <a:ea typeface="Calibri"/>
                <a:cs typeface="Calibri"/>
              </a:rPr>
              <a:t>[Note to moderator: only show these questions if there is still time after the session. If any of these are repeats of the Parking Lot questions, skip them here.]</a:t>
            </a:r>
          </a:p>
          <a:p>
            <a:endParaRPr lang="en-US" sz="4000">
              <a:solidFill>
                <a:srgbClr val="29373D"/>
              </a:solidFill>
              <a:latin typeface="InterVariable"/>
            </a:endParaRPr>
          </a:p>
          <a:p>
            <a:r>
              <a:rPr lang="en-US" sz="4000">
                <a:solidFill>
                  <a:srgbClr val="29373D"/>
                </a:solidFill>
                <a:latin typeface="InterVariable"/>
              </a:rPr>
              <a:t>[CLICK]</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4000">
                <a:solidFill>
                  <a:schemeClr val="tx1"/>
                </a:solidFill>
                <a:latin typeface="Arial"/>
                <a:cs typeface="Arial"/>
              </a:rPr>
              <a:t>What if a clinician identifies a suspected case of one reportable disease, but it turns out the client has a different reportable disease?</a:t>
            </a:r>
          </a:p>
          <a:p>
            <a:endParaRPr lang="en-US" sz="4000">
              <a:solidFill>
                <a:srgbClr val="29373D"/>
              </a:solidFill>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date the clinician identified a suspected case that meets the definition for reporting would be the date of detection. It does not matter if the true etiology ends up being different from that initially suspected. This includes any type of disease cluster that meets guidelines for reporting, including those of unknown etiology. </a:t>
            </a:r>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b="0" i="0">
                <a:solidFill>
                  <a:srgbClr val="29373D"/>
                </a:solidFill>
                <a:effectLst/>
                <a:latin typeface="InterVariable"/>
              </a:rPr>
              <a:t>[CLICK]</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a:solidFill>
                  <a:schemeClr val="tx1"/>
                </a:solidFill>
                <a:latin typeface="Arial"/>
                <a:cs typeface="Arial"/>
              </a:rPr>
              <a:t>Why do you apply the 7-1-7 target to all diseases rather than having disease-specific targets?</a:t>
            </a:r>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7-1-7 target can be applied to any infectious disease outbreak event. While there are differences between diseases, the aim in selecting a single target across diseases was to simplify and standardize assessment of the systems involved in outbreak event detection, notification, and early response. This helps 7-1-7 keep the focus on its primary goal of improving system-level performance by using simple and clear timeliness metrics to identify bottlenecks that delay appropriate action and completing corrective actions to resolve them.</a:t>
            </a:r>
            <a:endParaRPr lang="en-US"/>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While rapid detection and response actions are more easily accomplished for some pathogens than others, a review of timeliness across various diseases, and the subsequent piloting of 7-1-7 in various countries across many disease types, have supported the notion that the 7-1-7 target is ambitious but achievable for most infectious diseases. For the small number of diseases where, say, detection within 7 days may be rarely or not possible, the focus would still be on finding areas to improve speed as 7-1-7 is first and foremost about performance improvement.</a:t>
            </a:r>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Stratifying data by disease type is a simple way to add nuance and epidemiological context, if needed, when discussing timeliness results by disease type.</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The next slide includes group discussion topics for a 30-min small group discussion. Feel free to change the questions based on the audience.  Ideally, split participants into groups of 6-8 people if possible. Adjust time for small group discussion + plenary based on # of groups.]  </a:t>
            </a:r>
          </a:p>
          <a:p>
            <a:endParaRPr lang="en-US"/>
          </a:p>
          <a:p>
            <a:endParaRPr lang="en-US"/>
          </a:p>
          <a:p>
            <a:r>
              <a:rPr lang="en-US">
                <a:latin typeface="Arial"/>
                <a:cs typeface="Arial"/>
              </a:rPr>
              <a:t>Now we’re going to split into a few small groups to discuss 7-1-7 and your work, and we’ll come back to plenary for a larger group discussion.  </a:t>
            </a:r>
          </a:p>
          <a:p>
            <a:endParaRPr lang="en-US"/>
          </a:p>
          <a:p>
            <a:endParaRPr lang="en-US"/>
          </a:p>
          <a:p>
            <a:r>
              <a:rPr lang="en-US">
                <a:latin typeface="Arial"/>
                <a:cs typeface="Arial"/>
              </a:rPr>
              <a:t>[Note to moderator: Have participants split into groups – either by assigning them at random (e.g. having people say a number from 1 to 3 if you’re going to have 3 groups and moving into those three groups) or by having them choose their own groups.]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n-US">
                <a:latin typeface="Arial"/>
                <a:cs typeface="Arial"/>
              </a:rPr>
              <a:t>So, here is what we would like you to do.  Keep in mind that this is </a:t>
            </a:r>
            <a:r>
              <a:rPr lang="en-US" b="0">
                <a:latin typeface="Arial"/>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a:t>
            </a:r>
            <a:r>
              <a:rPr lang="en-US">
                <a:latin typeface="Arial"/>
                <a:cs typeface="Arial"/>
              </a:rPr>
              <a:t> </a:t>
            </a:r>
            <a:r>
              <a:rPr lang="en-US">
                <a:solidFill>
                  <a:schemeClr val="tx1"/>
                </a:solidFill>
                <a:latin typeface="Arial"/>
                <a:cs typeface="Arial"/>
              </a:rPr>
              <a:t>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en-US" sz="1200" b="1" i="0" u="none" strike="noStrike" kern="1200" cap="none" spc="0" normalizeH="0" baseline="0" noProof="0">
                <a:ln>
                  <a:noFill/>
                </a:ln>
                <a:solidFill>
                  <a:schemeClr val="tx2"/>
                </a:solidFill>
                <a:effectLst/>
                <a:uLnTx/>
                <a:uFillTx/>
                <a:latin typeface="Arial"/>
                <a:ea typeface="Calibri"/>
                <a:cs typeface="Arial"/>
              </a:rPr>
              <a:t>How can the 7-1-7 approach be used in your work to strengthen outbreak detection, notification and/or early response</a:t>
            </a:r>
            <a:r>
              <a:rPr lang="en-US" sz="1200" b="1">
                <a:solidFill>
                  <a:schemeClr val="tx2"/>
                </a:solidFill>
                <a:latin typeface="Arial"/>
                <a:ea typeface="Calibri"/>
                <a:cs typeface="Arial"/>
              </a:rPr>
              <a:t> systems?</a:t>
            </a:r>
            <a:endParaRPr lang="en-US" sz="12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1200" b="1">
                <a:solidFill>
                  <a:schemeClr val="tx2"/>
                </a:solidFill>
                <a:latin typeface="Arial"/>
                <a:cs typeface="Arial"/>
              </a:rPr>
              <a:t>What would help make the 7-1-7 approach viable where you work?</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[note to moderator: give exact time e.g. 15 min, 20 min based on # of groups if you can],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7-1-7 Alliance Secretariat is hosted by Resolve to Save Lives and chaired by a Technical Steering Group made up of country representatives and partners.</a:t>
            </a:r>
          </a:p>
          <a:p>
            <a:endParaRPr lang="en-US">
              <a:cs typeface="Arial"/>
            </a:endParaRPr>
          </a:p>
          <a:p>
            <a:r>
              <a:rPr lang="en-US">
                <a:latin typeface="Arial"/>
                <a:cs typeface="Arial"/>
              </a:rPr>
              <a:t>[read slide]</a:t>
            </a:r>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 the 7-1-7 Alliance website, you can find a wide range of resources to help you understand the 7-1-7 target, and get started with adopting and using it in your context, including </a:t>
            </a:r>
            <a:endParaRPr lang="en-US"/>
          </a:p>
          <a:p>
            <a:pPr marL="171450" indent="-171450">
              <a:buFont typeface="Calibri"/>
              <a:buChar char="-"/>
            </a:pPr>
            <a:r>
              <a:rPr lang="en-US">
                <a:latin typeface="Arial"/>
                <a:cs typeface="Arial"/>
              </a:rPr>
              <a:t>a 7-1-7 digital toolkit filled with details to aid implementers, </a:t>
            </a:r>
            <a:endParaRPr lang="en-US">
              <a:cs typeface="Arial" panose="020B0604020202020204" pitchFamily="34" charset="0"/>
            </a:endParaRPr>
          </a:p>
          <a:p>
            <a:pPr marL="171450" indent="-171450">
              <a:buFont typeface="Calibri"/>
              <a:buChar char="-"/>
            </a:pPr>
            <a:r>
              <a:rPr lang="en-US">
                <a:latin typeface="Arial"/>
                <a:cs typeface="Arial"/>
              </a:rPr>
              <a:t>FAQs, </a:t>
            </a:r>
            <a:endParaRPr lang="en-US">
              <a:cs typeface="Arial" panose="020B0604020202020204" pitchFamily="34" charset="0"/>
            </a:endParaRPr>
          </a:p>
          <a:p>
            <a:pPr marL="171450" indent="-171450">
              <a:buFont typeface="Calibri"/>
              <a:buChar char="-"/>
            </a:pPr>
            <a:r>
              <a:rPr lang="en-US">
                <a:latin typeface="Arial"/>
                <a:cs typeface="Arial"/>
              </a:rPr>
              <a:t>short briefs for decision-makers, </a:t>
            </a:r>
            <a:endParaRPr lang="en-US">
              <a:cs typeface="Arial" panose="020B0604020202020204" pitchFamily="34" charset="0"/>
            </a:endParaRPr>
          </a:p>
          <a:p>
            <a:pPr marL="171450" indent="-171450">
              <a:buFont typeface="Calibri"/>
              <a:buChar char="-"/>
            </a:pPr>
            <a:r>
              <a:rPr lang="en-US">
                <a:latin typeface="Arial"/>
                <a:cs typeface="Arial"/>
              </a:rPr>
              <a:t>training materials,</a:t>
            </a:r>
            <a:endParaRPr lang="en-US">
              <a:cs typeface="Arial" panose="020B0604020202020204" pitchFamily="34" charset="0"/>
            </a:endParaRPr>
          </a:p>
          <a:p>
            <a:pPr marL="171450" indent="-171450">
              <a:buFont typeface="Calibri"/>
              <a:buChar char="-"/>
            </a:pPr>
            <a:r>
              <a:rPr lang="en-US">
                <a:latin typeface="Arial"/>
                <a:cs typeface="Arial"/>
              </a:rPr>
              <a:t>case studies and success stories from around the world.</a:t>
            </a:r>
            <a:endParaRPr lang="en-US">
              <a:cs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Subscribe to the 7-1-7 Alliance news </a:t>
            </a:r>
            <a:r>
              <a:rPr lang="en-US">
                <a:hlinkClick r:id="rId3"/>
              </a:rPr>
              <a:t>https://717alliance.org/#subscribe</a:t>
            </a:r>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en-US"/>
              <a:t>Now, let me give you a brief overview of how we’re going to learn together during this training.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t>Complete a request form to join the COP: </a:t>
            </a:r>
            <a:r>
              <a:rPr lang="en-US">
                <a:effectLst/>
                <a:hlinkClick r:id="rId3"/>
              </a:rPr>
              <a:t>https</a:t>
            </a:r>
            <a:r>
              <a:rPr lang="en-US">
                <a:hlinkClick r:id="rId3"/>
              </a:rPr>
              <a:t>://forms.office.com/r/tcGyChMrwb?origin=lprLink</a:t>
            </a:r>
            <a:endParaRPr lang="en-US"/>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en-US">
                <a:cs typeface="Arial"/>
              </a:rPr>
              <a:t>We also have recommended and sample agendas available based on learning from trainings we and countries in the alliance have delivered.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[leave this slide on for a few minutes at the end of the session to allow participants to scan the QR codes]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113</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We’re nearing the end of the training.  Thank you for participating throughout this whole day.  We have a few more slides as a wrap-up.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48CAB-3E04-DD4C-5810-E848A6686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6F4C5-0677-F182-91F9-113893455E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8F3D59-2557-0074-DBD8-05DDF4E11432}"/>
              </a:ext>
            </a:extLst>
          </p:cNvPr>
          <p:cNvSpPr>
            <a:spLocks noGrp="1"/>
          </p:cNvSpPr>
          <p:nvPr>
            <p:ph type="body" idx="1"/>
          </p:nvPr>
        </p:nvSpPr>
        <p:spPr/>
        <p:txBody>
          <a:bodyPr/>
          <a:lstStyle/>
          <a:p>
            <a:r>
              <a:rPr lang="en-US">
                <a:latin typeface="Calibri"/>
                <a:ea typeface="Calibri"/>
                <a:cs typeface="Calibri"/>
              </a:rPr>
              <a:t>Now, let’s review the learning objectives again and see if you think we accomplished them.  </a:t>
            </a:r>
          </a:p>
          <a:p>
            <a:endParaRPr lang="en-US">
              <a:latin typeface="Calibri"/>
              <a:ea typeface="Calibri"/>
              <a:cs typeface="Calibri"/>
            </a:endParaRPr>
          </a:p>
          <a:p>
            <a:r>
              <a:rPr lang="en-US">
                <a:latin typeface="Calibri"/>
                <a:ea typeface="Calibri"/>
                <a:cs typeface="Calibri"/>
              </a:rPr>
              <a:t>Do you think we accomplished this first objective </a:t>
            </a:r>
            <a:r>
              <a:rPr lang="en-US" b="0">
                <a:latin typeface="Calibri"/>
                <a:ea typeface="Calibri"/>
                <a:cs typeface="Calibri"/>
              </a:rPr>
              <a:t>to “</a:t>
            </a:r>
            <a:r>
              <a:rPr lang="en-US" sz="1200" b="0">
                <a:latin typeface="Arial"/>
                <a:cs typeface="Arial"/>
              </a:rPr>
              <a:t>Understand the 7-1-7 target, Early Action Reviews, and performance improvement methodology for outbreak detection, notification, and early response”?  </a:t>
            </a:r>
          </a:p>
          <a:p>
            <a:endParaRPr lang="en-US" sz="1200" b="0">
              <a:latin typeface="Arial"/>
              <a:cs typeface="Arial"/>
            </a:endParaRPr>
          </a:p>
          <a:p>
            <a:r>
              <a:rPr lang="en-US" sz="1200" b="0">
                <a:latin typeface="Arial"/>
                <a:cs typeface="Arial"/>
              </a:rPr>
              <a:t>[note to moderator: encourage a response; wait for replies.  If no replies, talk through how you think this was accomplished: e.g. ”We walked through what the 7-1-7 target is, including definitions of its components and how it fits into global health security, including Early Action Reviews that leverage the 7-1-7 target.  </a:t>
            </a:r>
          </a:p>
          <a:p>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What about this second objective?  Do you think we accomplished this one?  </a:t>
            </a:r>
            <a:r>
              <a:rPr lang="en-US" b="0">
                <a:latin typeface="Calibri"/>
                <a:ea typeface="Calibri"/>
                <a:cs typeface="Calibri"/>
              </a:rPr>
              <a:t>“</a:t>
            </a:r>
            <a:r>
              <a:rPr lang="en-US" sz="1200">
                <a:latin typeface="Arial"/>
                <a:cs typeface="Arial"/>
              </a:rPr>
              <a:t>Explain how the 7-1-7 approach drives </a:t>
            </a:r>
            <a:r>
              <a:rPr lang="en-US" sz="1200" b="1">
                <a:latin typeface="Arial"/>
                <a:cs typeface="Arial"/>
              </a:rPr>
              <a:t>performance improvement </a:t>
            </a:r>
            <a:r>
              <a:rPr lang="en-US" sz="1200">
                <a:latin typeface="Arial"/>
                <a:cs typeface="Arial"/>
              </a:rPr>
              <a:t>of outbreak systems</a:t>
            </a:r>
            <a:r>
              <a:rPr lang="en-US" sz="1200" b="0">
                <a:latin typeface="Arial"/>
                <a:cs typeface="Arial"/>
              </a:rPr>
              <a:t>”?  </a:t>
            </a:r>
          </a:p>
          <a:p>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[note to moderator: encourage a response; wait for replies.  If no replies, talk through how you think this was accomplished: e.g. ”We discussed  throughout the day how 7-1-7 is primarily a performance improvement methodology, using data on timeliness to inform bottlenecks that are in turn addressed by selected corrective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Now, what about this final learning objective?  Do you think we met this objective?  ”Identify opportunities and challenges for supporting awareness, adoption, and use of 7-1-7 in your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[note to moderator: encourage a response; wait for replies.  If no replies, talk through how you think this was accomplished: e.g. ”It was during those discussions in small groups and plenary that we started to get at how 7-1-7 can fit into your work and what opportunities and challenges there are for 7-1-7 in what you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Arial"/>
                <a:cs typeface="Arial"/>
              </a:rPr>
              <a:t>Thanks for going through this with me!</a:t>
            </a:r>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CBD9D512-02D1-3EB3-55B5-14A4F0FDB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99504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en-US">
                <a:cs typeface="Arial" panose="020B0604020202020204" pitchFamily="34" charset="0"/>
              </a:rPr>
              <a:t>[Note to moderator: please fill in this slide with any next steps – suggestions for content are provided in the current bullet points, which should be replaced with actual next steps].  </a:t>
            </a:r>
          </a:p>
          <a:p>
            <a:pPr algn="just"/>
            <a:endParaRPr lang="en-US">
              <a:cs typeface="Arial" panose="020B0604020202020204" pitchFamily="34" charset="0"/>
            </a:endParaRPr>
          </a:p>
          <a:p>
            <a:pPr algn="just"/>
            <a:r>
              <a:rPr lang="en-US">
                <a:cs typeface="Arial" panose="020B0604020202020204" pitchFamily="34" charset="0"/>
              </a:rPr>
              <a:t>Now as we finish, let’s go over some next steps so you know what is in store for how 7-1-7, and you.  </a:t>
            </a:r>
          </a:p>
          <a:p>
            <a:pPr algn="just"/>
            <a:endParaRPr lang="en-US">
              <a:cs typeface="Arial" panose="020B0604020202020204" pitchFamily="34" charset="0"/>
            </a:endParaRPr>
          </a:p>
          <a:p>
            <a:pPr algn="just"/>
            <a:r>
              <a:rPr lang="en-US">
                <a:cs typeface="Arial" panose="020B0604020202020204" pitchFamily="34" charset="0"/>
              </a:rPr>
              <a:t>[note to moderator: explain the next steps]</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have speakers say any closing remarks].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so grateful for your participation in this 7-1-7 orientation workshop. Thank you!</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supplemental slides include more detailed definitions of the 7-1-7 milestone dates.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120</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n-US">
                <a:latin typeface="Arial"/>
                <a:cs typeface="Arial"/>
              </a:rPr>
              <a:t>Active learning works best with active participation!  </a:t>
            </a:r>
            <a:r>
              <a:rPr lang="en-US">
                <a:latin typeface="Calibri"/>
                <a:ea typeface="Calibri"/>
                <a:cs typeface="Calibri"/>
              </a:rPr>
              <a:t>We’ve designed this training to be highly interactive, and for that we need your active participation!  </a:t>
            </a:r>
          </a:p>
          <a:p>
            <a:endParaRPr lang="en-US">
              <a:latin typeface="Calibri"/>
              <a:ea typeface="Calibri"/>
              <a:cs typeface="Calibri"/>
            </a:endParaRPr>
          </a:p>
          <a:p>
            <a:r>
              <a:rPr lang="en-US">
                <a:latin typeface="Calibri"/>
                <a:ea typeface="Calibri"/>
                <a:cs typeface="Calibri"/>
              </a:rPr>
              <a:t>This training includes a</a:t>
            </a:r>
            <a:r>
              <a:rPr lang="en-US">
                <a:latin typeface="Arial"/>
                <a:cs typeface="Arial"/>
              </a:rPr>
              <a:t> mix of hands-on activities, including an outbreak tabletop activity, short presentations, group discussions, and question and answer sessions.  </a:t>
            </a:r>
          </a:p>
          <a:p>
            <a:endParaRPr lang="en-US">
              <a:latin typeface="Arial"/>
              <a:cs typeface="Arial"/>
            </a:endParaRPr>
          </a:p>
          <a:p>
            <a:r>
              <a:rPr lang="en-US">
                <a:latin typeface="Arial"/>
                <a:cs typeface="Arial"/>
              </a:rPr>
              <a:t>We have included discussion questions throughout the day, including during the presentations, because each of you has a wealth of knowledge and experience that we can all learn from.  </a:t>
            </a:r>
          </a:p>
          <a:p>
            <a:endParaRPr lang="en-US">
              <a:latin typeface="Arial"/>
              <a:cs typeface="Arial"/>
            </a:endParaRPr>
          </a:p>
          <a:p>
            <a:r>
              <a:rPr lang="en-US">
                <a:latin typeface="Arial"/>
                <a:cs typeface="Arial"/>
              </a:rPr>
              <a:t>So please join us by being an active learner and participant.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During this training, we will be using a ‘Parking Lot’ to collect your questions and ideas. For this, you’ll write your questions on the parking lot, either directly or using sticky notes.  </a:t>
            </a:r>
          </a:p>
          <a:p>
            <a:endParaRPr lang="en-US">
              <a:latin typeface="Calibri"/>
              <a:ea typeface="Calibri"/>
              <a:cs typeface="Calibri"/>
            </a:endParaRPr>
          </a:p>
          <a:p>
            <a:r>
              <a:rPr lang="en-US">
                <a:latin typeface="Calibri"/>
                <a:ea typeface="Calibri"/>
                <a:cs typeface="Calibri"/>
              </a:rPr>
              <a:t>We will actively use the parking lot to ensure that we provide answers to your questions. We know that there will be questions about 7-1-7, including for how it can be used where you work or with a specific type of outbreak.</a:t>
            </a:r>
            <a:endParaRPr lang="en-US">
              <a:cs typeface="Arial"/>
            </a:endParaRPr>
          </a:p>
          <a:p>
            <a:endParaRPr lang="en-US">
              <a:latin typeface="Calibri"/>
              <a:ea typeface="Calibri"/>
              <a:cs typeface="Calibri"/>
            </a:endParaRPr>
          </a:p>
          <a:p>
            <a:r>
              <a:rPr lang="en-US">
                <a:latin typeface="Calibri"/>
                <a:ea typeface="Calibri"/>
                <a:cs typeface="Calibri"/>
              </a:rPr>
              <a:t>There will also be times when you are working in groups and you may generate a question that is worth discussing all together. We'd like those types of questions to come to the parking lot, too, so that everyone can benefit from the question and the answer.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session introduces you to the 7-1-7 target. It outlines:</a:t>
            </a:r>
            <a:endParaRPr lang="en-US"/>
          </a:p>
          <a:p>
            <a:pPr marL="171450" indent="-171450">
              <a:buFont typeface="Calibri"/>
              <a:buChar char="-"/>
            </a:pPr>
            <a:r>
              <a:rPr lang="en-US">
                <a:latin typeface="Arial"/>
                <a:cs typeface="Arial"/>
              </a:rPr>
              <a:t>what 7-1-7 is and the rationale behind it</a:t>
            </a:r>
            <a:endParaRPr lang="en-US">
              <a:cs typeface="Arial" panose="020B0604020202020204" pitchFamily="34" charset="0"/>
            </a:endParaRPr>
          </a:p>
          <a:p>
            <a:pPr marL="171450" indent="-171450">
              <a:buFont typeface="Calibri"/>
              <a:buChar char="-"/>
            </a:pPr>
            <a:r>
              <a:rPr lang="en-US">
                <a:latin typeface="Arial"/>
                <a:cs typeface="Arial"/>
              </a:rPr>
              <a:t>how the 7-1-7 target fits into the global health security space </a:t>
            </a:r>
            <a:endParaRPr lang="en-US">
              <a:cs typeface="Arial" panose="020B0604020202020204" pitchFamily="34" charset="0"/>
            </a:endParaRPr>
          </a:p>
          <a:p>
            <a:pPr marL="171450" indent="-171450">
              <a:buFont typeface="Calibri"/>
              <a:buChar char="-"/>
            </a:pPr>
            <a:r>
              <a:rPr lang="en-US">
                <a:latin typeface="Arial"/>
                <a:cs typeface="Arial"/>
              </a:rPr>
              <a:t>how it can be adopted and used by countries/jurisdictions. </a:t>
            </a:r>
            <a:endParaRPr lang="en-US">
              <a:cs typeface="Arial" panose="020B0604020202020204" pitchFamily="34" charset="0"/>
            </a:endParaRPr>
          </a:p>
          <a:p>
            <a:pPr marL="171450" indent="-171450">
              <a:buFont typeface="Calibri"/>
              <a:buChar char="-"/>
            </a:pPr>
            <a:endParaRPr lang="en-US">
              <a:latin typeface="Arial"/>
              <a:cs typeface="Arial"/>
            </a:endParaRPr>
          </a:p>
          <a:p>
            <a:r>
              <a:rPr lang="en-US">
                <a:latin typeface="Arial"/>
                <a:cs typeface="Arial"/>
              </a:rPr>
              <a:t>The module ends with a real example of applying the 7-1-7 target to an outbreak.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n-US">
                <a:latin typeface="Arial"/>
                <a:cs typeface="Arial"/>
              </a:rPr>
              <a:t>A primary goal of public health is to keep infectious diseases from spreading. For most infectious diseases, speed is an incredibly important factor for stopping the spread. The best health systems in the world won’t be able to stop a disease from spreading if it’s not detected fast enough, if public health authorities don't learn about the early cases fast enough, and if they don’t respond fast enough to control it.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And being able to detect, notify, and respond fast enough every now and then isn’t enough for a country or jurisdiction to keep itself safe from outbreaks, including ones that grow into epidemics or pandemics. The systems involved in detecting and stopping outbreaks need to </a:t>
            </a:r>
            <a:r>
              <a:rPr lang="en-US" b="1">
                <a:latin typeface="Arial"/>
                <a:cs typeface="Arial"/>
              </a:rPr>
              <a:t>consistently</a:t>
            </a:r>
            <a:r>
              <a:rPr lang="en-US">
                <a:latin typeface="Arial"/>
                <a:cs typeface="Arial"/>
              </a:rPr>
              <a:t> work well and be fast.  </a:t>
            </a:r>
          </a:p>
          <a:p>
            <a:endParaRPr lang="en-US"/>
          </a:p>
          <a:p>
            <a:r>
              <a:rPr lang="en-US">
                <a:latin typeface="Arial"/>
                <a:cs typeface="Arial"/>
              </a:rPr>
              <a:t>This is what the 7-1-7 target is about: continuously improving the speed at which systems for outbreak detection, notification, and early response work.  </a:t>
            </a:r>
          </a:p>
          <a:p>
            <a:endParaRPr lang="en-US"/>
          </a:p>
          <a:p>
            <a:r>
              <a:rPr lang="en-US">
                <a:latin typeface="Arial"/>
                <a:cs typeface="Arial"/>
              </a:rPr>
              <a:t>Let’s get started.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n-US" b="0" i="0" kern="1200">
                <a:latin typeface="Arial"/>
                <a:cs typeface="Arial"/>
              </a:rPr>
              <a:t>The 7-1-7 </a:t>
            </a:r>
            <a:r>
              <a:rPr lang="en-US">
                <a:latin typeface="Arial"/>
                <a:cs typeface="Arial"/>
              </a:rPr>
              <a:t>target is</a:t>
            </a:r>
            <a:r>
              <a:rPr lang="en-US" b="0" i="0" kern="1200">
                <a:latin typeface="Arial"/>
                <a:cs typeface="Arial"/>
              </a:rPr>
              <a:t> about giving ourselves the best chance we can at finding and stopping outbreaks quickly.  </a:t>
            </a:r>
          </a:p>
          <a:p>
            <a:pPr>
              <a:defRPr/>
            </a:pPr>
            <a:endParaRPr lang="en-US" b="0" i="0" kern="1200">
              <a:latin typeface="Arial"/>
              <a:cs typeface="Arial"/>
            </a:endParaRPr>
          </a:p>
          <a:p>
            <a:pPr>
              <a:defRPr/>
            </a:pPr>
            <a:r>
              <a:rPr lang="en-US" b="0" i="0" kern="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n-US" sz="1200" b="0" i="0" kern="1200">
                <a:latin typeface="Arial"/>
                <a:cs typeface="Arial"/>
              </a:rPr>
              <a:t>S</a:t>
            </a:r>
            <a:r>
              <a:rPr lang="en-US" sz="1200">
                <a:latin typeface="Arial"/>
                <a:cs typeface="Arial"/>
              </a:rPr>
              <a:t>peed really matters for infectious diseases due to the exponential nature of their growth. </a:t>
            </a:r>
            <a:r>
              <a:rPr lang="en-US" sz="1200" b="0" i="0" kern="1200">
                <a:latin typeface="Arial"/>
                <a:cs typeface="Arial"/>
              </a:rPr>
              <a:t>This means that detecting and responding as fast as possible in those early days gives us the best chance </a:t>
            </a:r>
            <a:r>
              <a:rPr lang="en-US">
                <a:latin typeface="Arial"/>
                <a:cs typeface="Arial"/>
              </a:rPr>
              <a:t>at outbreak</a:t>
            </a:r>
            <a:r>
              <a:rPr lang="en-US" sz="1200" b="0" i="0" kern="1200">
                <a:latin typeface="Arial"/>
                <a:cs typeface="Arial"/>
              </a:rPr>
              <a:t> containment.</a:t>
            </a:r>
            <a:r>
              <a:rPr lang="en-US" sz="1200">
                <a:latin typeface="Arial"/>
                <a:cs typeface="Arial"/>
              </a:rPr>
              <a:t> </a:t>
            </a:r>
            <a:r>
              <a:rPr lang="en-US" sz="1200" b="0" i="0" kern="1200">
                <a:latin typeface="Arial"/>
                <a:cs typeface="Arial"/>
              </a:rPr>
              <a:t>This exponential growth also means that adjustments in those early days based on </a:t>
            </a:r>
            <a:r>
              <a:rPr lang="en-US" sz="1200">
                <a:latin typeface="Arial"/>
                <a:cs typeface="Arial"/>
              </a:rPr>
              <a:t>real-time </a:t>
            </a:r>
            <a:r>
              <a:rPr lang="en-US" sz="1200" b="0" i="0" kern="1200">
                <a:latin typeface="Arial"/>
                <a:cs typeface="Arial"/>
              </a:rPr>
              <a:t>performance review during </a:t>
            </a:r>
            <a:r>
              <a:rPr lang="en-US" sz="1200">
                <a:latin typeface="Arial"/>
                <a:cs typeface="Arial"/>
              </a:rPr>
              <a:t>the outbreak may </a:t>
            </a:r>
            <a:r>
              <a:rPr lang="en-US" sz="1200" b="0" i="0" kern="1200">
                <a:latin typeface="Arial"/>
                <a:cs typeface="Arial"/>
              </a:rPr>
              <a:t>have the </a:t>
            </a:r>
            <a:r>
              <a:rPr lang="en-US" sz="1200">
                <a:latin typeface="Arial"/>
                <a:cs typeface="Arial"/>
              </a:rPr>
              <a:t>“</a:t>
            </a:r>
            <a:r>
              <a:rPr lang="en-US" sz="1200" b="0" i="0" kern="1200">
                <a:latin typeface="Arial"/>
                <a:cs typeface="Arial"/>
              </a:rPr>
              <a:t>biggest bang for your buck</a:t>
            </a:r>
            <a:r>
              <a:rPr lang="en-US" sz="1200">
                <a:latin typeface="Arial"/>
                <a:cs typeface="Arial"/>
              </a:rPr>
              <a:t>”</a:t>
            </a:r>
            <a:r>
              <a:rPr lang="en-US" sz="1200" b="0" i="0" kern="1200">
                <a:latin typeface="Arial"/>
                <a:cs typeface="Arial"/>
              </a:rPr>
              <a:t>.</a:t>
            </a:r>
            <a:r>
              <a:rPr lang="en-US" sz="1200">
                <a:latin typeface="Arial"/>
                <a:cs typeface="Arial"/>
              </a:rPr>
              <a:t> This is why the 7-1-7 </a:t>
            </a:r>
            <a:r>
              <a:rPr lang="en-US">
                <a:latin typeface="Arial"/>
                <a:cs typeface="Arial"/>
              </a:rPr>
              <a:t>target focuses</a:t>
            </a:r>
            <a:r>
              <a:rPr lang="en-US" sz="1200">
                <a:latin typeface="Arial"/>
                <a:cs typeface="Arial"/>
              </a:rPr>
              <a:t> on speed: because speed in those early days of an outbreak really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n-US" sz="1200">
                <a:latin typeface="Arial"/>
                <a:cs typeface="Arial"/>
              </a:rPr>
              <a:t>A core tenet of the 7-1-7 </a:t>
            </a:r>
            <a:r>
              <a:rPr lang="en-US">
                <a:latin typeface="Arial"/>
                <a:cs typeface="Arial"/>
              </a:rPr>
              <a:t>target</a:t>
            </a:r>
            <a:r>
              <a:rPr lang="en-US" sz="1200">
                <a:latin typeface="Arial"/>
                <a:cs typeface="Arial"/>
              </a:rPr>
              <a:t> is that assessing performance of real-world events as they happen can help us continuously strengthen the systems that are needed for detection, notification, and response during those </a:t>
            </a:r>
            <a:r>
              <a:rPr lang="en-US">
                <a:latin typeface="Arial"/>
                <a:cs typeface="Arial"/>
              </a:rPr>
              <a:t>early days</a:t>
            </a:r>
            <a:r>
              <a:rPr lang="en-US" sz="1200">
                <a:latin typeface="Arial"/>
                <a:cs typeface="Arial"/>
              </a:rPr>
              <a:t>. Many of these systems are used daily in countries/jurisdictions for outbreaks ranging from small to large. Using every outbreak as an opportunity to learn and improve makes system improvement an integral part of a country or jurisdiction’s public health work.   </a:t>
            </a:r>
            <a:endParaRPr lang="en-US" b="0" i="0" kern="1200">
              <a:latin typeface="Arial"/>
              <a:cs typeface="Arial"/>
            </a:endParaRP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kern="1200">
                <a:latin typeface="Arial"/>
                <a:cs typeface="Arial"/>
              </a:rPr>
              <a:t>7-1-7 is focused on how to improve the speed of outbreak detection, notification, and response by improving at the system level. This involves assessing timeliness, identifying bottlenecks that led to delays, and taking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Helvetica Neue"/>
              </a:rPr>
              <a:t>Now let's get into what the 7-1-7 target is and the metrics that make up the target. </a:t>
            </a:r>
          </a:p>
          <a:p>
            <a:endParaRPr lang="en-US">
              <a:effectLst/>
              <a:latin typeface="Helvetica Neue"/>
            </a:endParaRPr>
          </a:p>
          <a:p>
            <a:r>
              <a:rPr lang="en-US">
                <a:effectLst/>
                <a:latin typeface="Helvetica Neue"/>
              </a:rPr>
              <a:t>[CLICK]</a:t>
            </a:r>
          </a:p>
          <a:p>
            <a:endParaRPr lang="en-US">
              <a:effectLst/>
              <a:latin typeface="Helvetica Neue"/>
            </a:endParaRPr>
          </a:p>
          <a:p>
            <a:r>
              <a:rPr lang="en-US">
                <a:effectLst/>
                <a:latin typeface="Helvetica Neue"/>
              </a:rPr>
              <a:t>There are four key milestone dates needed when calculating 7-1-7 performance. </a:t>
            </a:r>
          </a:p>
          <a:p>
            <a:endParaRPr lang="en-US">
              <a:effectLst/>
              <a:latin typeface="Helvetica Neue" panose="02000503000000020004" pitchFamily="2" charset="0"/>
            </a:endParaRPr>
          </a:p>
          <a:p>
            <a:r>
              <a:rPr lang="en-US">
                <a:effectLst/>
                <a:latin typeface="Helvetica Neue"/>
              </a:rPr>
              <a:t>The 1st is the date of public health threat emergence. This is based on symptom onset of the first case for non-endemic diseases, or when a </a:t>
            </a:r>
            <a:r>
              <a:rPr lang="en-US">
                <a:latin typeface="Arial"/>
                <a:cs typeface="Arial"/>
              </a:rPr>
              <a:t>predetermined increase in case incidence over the baseline rates occurred for endemic diseases.  </a:t>
            </a:r>
            <a:br>
              <a:rPr lang="en-US">
                <a:latin typeface="Arial"/>
                <a:cs typeface="Arial"/>
              </a:rPr>
            </a:b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2</a:t>
            </a:r>
            <a:r>
              <a:rPr lang="en-US" baseline="30000">
                <a:effectLst/>
                <a:latin typeface="Helvetica Neue"/>
              </a:rPr>
              <a:t>nd</a:t>
            </a:r>
            <a:r>
              <a:rPr lang="en-US">
                <a:effectLst/>
                <a:latin typeface="Helvetica Neue"/>
              </a:rPr>
              <a:t> date is the date of detection. </a:t>
            </a:r>
            <a:r>
              <a:rPr lang="en-US">
                <a:latin typeface="Arial"/>
                <a:cs typeface="Arial"/>
              </a:rPr>
              <a:t>The date of detection is the date when the event was first recorded by any source or in any system. This can happen at the community or health facility level, through a lab, through the surveillance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time between emergence and detection should be 7 or fewer days.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3</a:t>
            </a:r>
            <a:r>
              <a:rPr lang="en-US" baseline="30000">
                <a:effectLst/>
                <a:latin typeface="Helvetica Neue"/>
              </a:rPr>
              <a:t>rd</a:t>
            </a:r>
            <a:r>
              <a:rPr lang="en-US">
                <a:effectLst/>
                <a:latin typeface="Helvetica Neue"/>
              </a:rPr>
              <a:t> date is the date of notification. </a:t>
            </a:r>
            <a:r>
              <a:rPr lang="en-US">
                <a:latin typeface="Arial"/>
                <a:cs typeface="Arial"/>
              </a:rPr>
              <a:t>This is the date the event is first reported to a public health authority responsible for action. This can be at any level, and often occurs sub-nationally, like at the local or district level. Think of a district surveillance officer being notified by a clinician of a possible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time between detection and notification should be 1 or fewer days.  </a:t>
            </a:r>
          </a:p>
          <a:p>
            <a:br>
              <a:rPr lang="en-US">
                <a:effectLst/>
                <a:latin typeface="Helvetica Neue" panose="02000503000000020004" pitchFamily="2" charset="0"/>
              </a:rPr>
            </a:br>
            <a:r>
              <a:rPr lang="en-US">
                <a:effectLst/>
                <a:latin typeface="Helvetica Neue"/>
              </a:rPr>
              <a:t>The 4</a:t>
            </a:r>
            <a:r>
              <a:rPr lang="en-US" baseline="30000">
                <a:effectLst/>
                <a:latin typeface="Helvetica Neue"/>
              </a:rPr>
              <a:t>th</a:t>
            </a:r>
            <a:r>
              <a:rPr lang="en-US">
                <a:effectLst/>
                <a:latin typeface="Helvetica Neue"/>
              </a:rPr>
              <a:t> date is the date on which all applicable 7-1-7 early response actions were completed. To determine this date, </a:t>
            </a:r>
            <a:r>
              <a:rPr lang="en-US">
                <a:latin typeface="Arial"/>
                <a:cs typeface="Arial"/>
              </a:rPr>
              <a:t>you need to assess the dates of the seven early response actions here and use the last of those dates. We’ll go over the actions in the next slide.  </a:t>
            </a:r>
          </a:p>
          <a:p>
            <a:endParaRPr lang="en-US">
              <a:cs typeface="Arial"/>
            </a:endParaRPr>
          </a:p>
          <a:p>
            <a:r>
              <a:rPr lang="en-US">
                <a:latin typeface="Arial"/>
                <a:cs typeface="Arial"/>
              </a:rPr>
              <a:t>The time between notification and completion of all applicable 7-1-7 early response actions should be 7 or fewer days.  </a:t>
            </a:r>
          </a:p>
          <a:p>
            <a:br>
              <a:rPr lang="en-US">
                <a:effectLst/>
                <a:latin typeface="Helvetica Neue" panose="02000503000000020004" pitchFamily="2" charset="0"/>
              </a:rPr>
            </a:br>
            <a:r>
              <a:rPr lang="en-US">
                <a:effectLst/>
                <a:latin typeface="Helvetica Neue"/>
              </a:rPr>
              <a:t>Together, these three metrics form the overall 7-1-7 target. Assessing actual performance against the 7-1-7 target helps us identify where we think real slowdowns are happening.</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a:cs typeface="Arial"/>
              </a:rPr>
              <a:t>The seven categories of 7-1-7 </a:t>
            </a:r>
            <a:r>
              <a:rPr lang="en-US">
                <a:solidFill>
                  <a:srgbClr val="000000"/>
                </a:solidFill>
                <a:latin typeface="Arial"/>
                <a:cs typeface="Arial"/>
              </a:rPr>
              <a:t>early response actions represent</a:t>
            </a:r>
            <a:r>
              <a:rPr lang="en-US" b="0" i="0" u="none" strike="noStrike">
                <a:solidFill>
                  <a:srgbClr val="000000"/>
                </a:solidFill>
                <a:effectLst/>
                <a:latin typeface="Arial"/>
                <a:cs typeface="Arial"/>
              </a:rPr>
              <a:t> the core response functions that are needed in the early phase of most outbreaks.  These range from initiating an investigation or deploying an investigative team, conducting epi analyses and risk assessment, obtaining lab confirmation, and establishing a coordination mechanism to core control measures that are needed to contain an outbreak, from infection prevention and control and case management to public health countermeasures, risk communication and community engagement.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These actions are typically in different pillars of an outbreak response and may be conducted by different teams, but together they constitute actions where timeliness can have a major impact on the ability to contain and control an outbreak.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Note that 4 of these actions are focused on initiation of activities.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moderator: have speakers say any opening remarks].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n-US">
                <a:latin typeface="Arial"/>
                <a:cs typeface="Arial"/>
              </a:rPr>
              <a:t>Now let’s go over some key terms that we use regularly when discussing the 7-1-7 target and performance improvement approach.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a:t>
            </a:r>
          </a:p>
          <a:p>
            <a:endParaRPr lang="en-US"/>
          </a:p>
          <a:p>
            <a:r>
              <a:rPr lang="en-US">
                <a:latin typeface="Arial"/>
                <a:cs typeface="Arial"/>
              </a:rPr>
              <a:t>[CLICK]</a:t>
            </a:r>
          </a:p>
          <a:p>
            <a:endParaRPr lang="en-US"/>
          </a:p>
          <a:p>
            <a:r>
              <a:rPr lang="en-US">
                <a:latin typeface="Arial"/>
                <a:cs typeface="Arial"/>
              </a:rPr>
              <a:t>It’s important to keep in mind that these bottlenecks and enablers may be technical, they may be operational, or they may be political. These and the actions we’re going to discuss next are at the heart of using 7-1-7 for performance improvement.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n-US">
                <a:latin typeface="Arial"/>
                <a:cs typeface="Arial"/>
              </a:rPr>
              <a:t>Once bottlenecks are identified, corrective actions are identified to address those bottlenecks.  </a:t>
            </a:r>
          </a:p>
          <a:p>
            <a:endParaRPr lang="en-US">
              <a:latin typeface="Arial"/>
              <a:cs typeface="Arial"/>
            </a:endParaRPr>
          </a:p>
          <a:p>
            <a:r>
              <a:rPr lang="en-US">
                <a:latin typeface="Arial"/>
                <a:cs typeface="Arial"/>
              </a:rPr>
              <a:t>Immediate actions for 7-1-7 are those that can be taken quickly with existing funding, staff, and programs.  </a:t>
            </a:r>
          </a:p>
          <a:p>
            <a:endParaRPr lang="en-US">
              <a:latin typeface="Arial"/>
              <a:cs typeface="Arial"/>
            </a:endParaRPr>
          </a:p>
          <a:p>
            <a:r>
              <a:rPr lang="en-US">
                <a:latin typeface="Arial"/>
                <a:cs typeface="Arial"/>
              </a:rPr>
              <a:t>Longer-term actions, on the other hand, require additional resources, staffing. They may involve different levels of the government, they may involve external partners, or things that just take longer to do.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It is essential that the proposed actions directly address the identified bottlenecks. After an outbreak is over, it is easy to make a long list of things that went wrong and to separately make a list of what needs to be fixed. But really making sure to take what didn't work well, and with 7-1-7 this is intricately linked to bottlenecks around speed – and linking each bottleneck directly to a corrective action is very important for strengthening the associated systems.  </a:t>
            </a:r>
            <a:endParaRPr lang="en-US"/>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back to outbreaks you have worked on or know about. </a:t>
            </a:r>
          </a:p>
          <a:p>
            <a:endParaRPr lang="en-US" sz="1400">
              <a:latin typeface="Arial"/>
              <a:cs typeface="Arial"/>
            </a:endParaRPr>
          </a:p>
          <a:p>
            <a:r>
              <a:rPr lang="en-US" sz="1200" b="0">
                <a:latin typeface="Arial"/>
                <a:cs typeface="Arial"/>
              </a:rPr>
              <a:t>Can you think of a </a:t>
            </a:r>
            <a:r>
              <a:rPr lang="en-US" sz="1200">
                <a:latin typeface="Arial"/>
                <a:cs typeface="Arial"/>
              </a:rPr>
              <a:t>bottleneck</a:t>
            </a:r>
            <a:r>
              <a:rPr lang="en-US" sz="1200" b="0">
                <a:latin typeface="Arial"/>
                <a:cs typeface="Arial"/>
              </a:rPr>
              <a:t> that slowed detection, notification, or early response? </a:t>
            </a:r>
          </a:p>
          <a:p>
            <a:endParaRPr lang="en-US" sz="1200" b="0">
              <a:latin typeface="Arial"/>
              <a:cs typeface="Arial"/>
            </a:endParaRPr>
          </a:p>
          <a:p>
            <a:r>
              <a:rPr lang="en-US" sz="1200" b="0">
                <a:latin typeface="Arial"/>
                <a:cs typeface="Arial"/>
              </a:rPr>
              <a:t>What </a:t>
            </a:r>
            <a:r>
              <a:rPr lang="en-US" sz="1200">
                <a:latin typeface="Arial"/>
                <a:cs typeface="Arial"/>
              </a:rPr>
              <a:t>corrective action </a:t>
            </a:r>
            <a:r>
              <a:rPr lang="en-US" sz="1200" b="0">
                <a:latin typeface="Arial"/>
                <a:cs typeface="Arial"/>
              </a:rPr>
              <a:t>may have addressed the bottleneck?</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ask audience to participate; if no one raises their hand, try picking on 1-2 individuals. This usually helps increase participation over time during discussions]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does the 7-1-7 target fit into the ongoing work of health security?</a:t>
            </a:r>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n" sz="1200" b="0" i="0" kern="1200" noProof="0">
                <a:solidFill>
                  <a:schemeClr val="tx1"/>
                </a:solidFill>
                <a:latin typeface="Arial"/>
                <a:cs typeface="Arial"/>
                <a:sym typeface="Source Sans Pro"/>
              </a:rPr>
              <a:t>There are three main ways in which the 7-1-7 </a:t>
            </a:r>
            <a:r>
              <a:rPr lang="en">
                <a:latin typeface="Arial"/>
                <a:cs typeface="Arial"/>
                <a:sym typeface="Source Sans Pro"/>
              </a:rPr>
              <a:t>target improves</a:t>
            </a:r>
            <a:r>
              <a:rPr lang="en" sz="1200" b="0" i="0" kern="1200" noProof="0">
                <a:solidFill>
                  <a:schemeClr val="tx1"/>
                </a:solidFill>
                <a:latin typeface="Arial"/>
                <a:cs typeface="Arial"/>
                <a:sym typeface="Source Sans Pro"/>
              </a:rPr>
              <a:t> health security.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 sz="1200" b="0" i="0" kern="1200" noProof="0">
                <a:solidFill>
                  <a:schemeClr val="tx1"/>
                </a:solidFill>
                <a:latin typeface="Arial"/>
                <a:cs typeface="Arial"/>
                <a:sym typeface="Source Sans Pro"/>
              </a:rPr>
              <a:t>The first is continuous performance improvement, which is at the heart of 7-1-7.  W</a:t>
            </a:r>
            <a:r>
              <a:rPr lang="en-US" sz="1200" b="0" i="0" kern="1200" noProof="0" err="1">
                <a:solidFill>
                  <a:schemeClr val="tx1"/>
                </a:solidFill>
                <a:latin typeface="Arial"/>
                <a:cs typeface="Arial"/>
                <a:sym typeface="Source Sans Pro"/>
              </a:rPr>
              <a:t>i</a:t>
            </a:r>
            <a:r>
              <a:rPr lang="en" sz="1200" b="0" i="0" kern="1200" noProof="0" err="1">
                <a:solidFill>
                  <a:schemeClr val="tx1"/>
                </a:solidFill>
                <a:latin typeface="Arial"/>
                <a:cs typeface="Arial"/>
                <a:sym typeface="Source Sans Pro"/>
              </a:rPr>
              <a:t>th</a:t>
            </a:r>
            <a:r>
              <a:rPr lang="en" sz="1200" b="0" i="0" kern="1200" noProof="0">
                <a:solidFill>
                  <a:schemeClr val="tx1"/>
                </a:solidFill>
                <a:latin typeface="Arial"/>
                <a:cs typeface="Arial"/>
                <a:sym typeface="Source Sans Pro"/>
              </a:rPr>
              <a:t> </a:t>
            </a:r>
            <a:r>
              <a:rPr lang="en">
                <a:latin typeface="Arial"/>
                <a:cs typeface="Arial"/>
                <a:sym typeface="Source Sans Pro"/>
              </a:rPr>
              <a:t>the target</a:t>
            </a:r>
            <a:r>
              <a:rPr lang="en" sz="1200" b="0" i="0" kern="1200" noProof="0">
                <a:solidFill>
                  <a:schemeClr val="tx1"/>
                </a:solidFill>
                <a:latin typeface="Arial"/>
                <a:cs typeface="Arial"/>
                <a:sym typeface="Source Sans Pro"/>
              </a:rPr>
              <a:t>, a clear process is followed to assess timeliness, determine bottlenecks, and identify actions that drive </a:t>
            </a:r>
            <a:r>
              <a:rPr lang="en-US" sz="1200" b="0" i="0" kern="1200" noProof="0">
                <a:solidFill>
                  <a:schemeClr val="tx1"/>
                </a:solidFill>
                <a:latin typeface="Arial"/>
                <a:cs typeface="Arial"/>
                <a:sym typeface="Source Sans Pro"/>
              </a:rPr>
              <a:t>continuous improvement with every outbreak.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Next, analyzing 7-1-7 data provide clear </a:t>
            </a:r>
            <a:r>
              <a:rPr lang="en-US">
                <a:latin typeface="Arial"/>
                <a:cs typeface="Arial"/>
                <a:sym typeface="Source Sans Pro"/>
              </a:rPr>
              <a:t>and simple </a:t>
            </a:r>
            <a:r>
              <a:rPr lang="en-US" sz="1200" b="0" i="0" kern="1200" noProof="0">
                <a:solidFill>
                  <a:schemeClr val="tx1"/>
                </a:solidFill>
                <a:latin typeface="Arial"/>
                <a:cs typeface="Arial"/>
                <a:sym typeface="Source Sans Pro"/>
              </a:rPr>
              <a:t>findings to inform prioritization, and can be used to advocate for resources and policy interventions.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Finally, 7-1-7 can be used for accountability. Evaluating performance against simple metrics simplifies monitoring and improves transparency in reporting, making it easier to demonstrate the impact of interventions.  </a:t>
            </a:r>
            <a:endParaRPr lang="en-US" sz="1200" b="0" i="0" kern="1200" noProof="0">
              <a:solidFill>
                <a:schemeClr val="tx1"/>
              </a:solidFill>
              <a:latin typeface="Arial"/>
              <a:cs typeface="Arial"/>
            </a:endParaRP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en" sz="1200" b="0" i="0" kern="1200" noProof="0">
                <a:solidFill>
                  <a:schemeClr val="tx1"/>
                </a:solidFill>
                <a:latin typeface="Arial"/>
                <a:cs typeface="Arial"/>
                <a:sym typeface="Source Sans Pro"/>
              </a:rPr>
              <a:t>Together, these all contribute to improving health security.  </a:t>
            </a:r>
            <a:endParaRPr lang="en-US" sz="1200" b="0" i="0" kern="1200" noProof="0">
              <a:solidFill>
                <a:schemeClr val="tx1"/>
              </a:solidFill>
              <a:latin typeface="Arial"/>
              <a:cs typeface="Arial"/>
              <a:sym typeface="Source Sans Pro"/>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en-US"/>
              <a:t>Reviewing the performance of outbreaks is a long-established norm. After Action Reviews, a component of the International Health Regulations Monitoring and Evaluation Framework, and the more recently established Intra-Action Reviews (IARs), are intended to identify what worked and didn’t work during an outbreak, and what actions can be taken to improve for the next event. However, these reviews, which are often a few days long, are typically conducted for large outbreaks or outbreaks of particular concern, or in the case of IARs, for protracted outbreaks like Covid. </a:t>
            </a:r>
          </a:p>
          <a:p>
            <a:endParaRPr lang="en-US"/>
          </a:p>
          <a:p>
            <a:r>
              <a:rPr lang="en-US"/>
              <a:t>7-1-7 findings can contribute to discussions during IARs and AARs, and the 7-1-7 Alliance has guidance on how to incorporate 7-1-7 findings into these discussions.  </a:t>
            </a:r>
          </a:p>
          <a:p>
            <a:endParaRPr lang="en-US"/>
          </a:p>
          <a:p>
            <a:endParaRPr lang="en-US"/>
          </a:p>
          <a:p>
            <a:r>
              <a:rPr lang="en-US"/>
              <a:t>But we know that countries around the world experience outbreaks of various diseases every day, often for diseases that we have had the means to detect and control for many decades. So here is where we come back to that question…</a:t>
            </a:r>
          </a:p>
          <a:p>
            <a:endParaRPr lang="en-US"/>
          </a:p>
          <a:p>
            <a:r>
              <a:rPr lang="en-US"/>
              <a:t>[CLICK] </a:t>
            </a:r>
          </a:p>
          <a:p>
            <a:endParaRPr lang="en-US"/>
          </a:p>
          <a:p>
            <a:r>
              <a:rPr lang="en-US"/>
              <a:t>– ‘what if we could make performance improvement a habit by using every event as an opportunity to learn and improve’. What if we could find the gaps and weaknesses in our detection, notification, and response systems not only by reviewing the large or prolonged outbreaks, but by systematically digging into what is going wrong (and what is going right) across a wide range of outbreaks affecting communities and individuals regularly, whether from cholera, dengue, hemorrhagic fevers, h5n1, nosocomial infections, salmonella…the list, of course, goes on and on.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is where Early Action Reviews come in.  </a:t>
            </a:r>
            <a:r>
              <a:rPr lang="en-US">
                <a:latin typeface="Arial"/>
                <a:cs typeface="Arial"/>
              </a:rPr>
              <a:t>EARs, which leverage the 7-1-7 target, are intended as an expansion of this already existing foundation of performance review for outbreaks. The </a:t>
            </a:r>
            <a:r>
              <a:rPr lang="en-US"/>
              <a:t>World Health Organization published its Early Action Review guidance, with the 7-1-7 approach at its heart, in September 2023.  Since then, a growing number of countries have conducted EARs for outbreaks.  </a:t>
            </a:r>
          </a:p>
          <a:p>
            <a:endParaRPr lang="en-US"/>
          </a:p>
          <a:p>
            <a:r>
              <a:rPr lang="en-US">
                <a:latin typeface="Arial"/>
                <a:cs typeface="Arial"/>
              </a:rPr>
              <a:t>Two things set apart EARs from IARs and AARs. First, EARs are meant to be used for every outbreak. By leveraging the 7-1-7 target, the process of conducting EARs is intended to be integrated into existing systems so that conducting them for every outbreak is not a heavy lift, but rather an integral and integrated part of the daily functioning of the public health system.</a:t>
            </a:r>
          </a:p>
          <a:p>
            <a:endParaRPr lang="en-US"/>
          </a:p>
          <a:p>
            <a:r>
              <a:rPr lang="en-US">
                <a:latin typeface="Arial"/>
                <a:cs typeface="Arial"/>
              </a:rPr>
              <a:t>Second, EARs focus on the speed of outbreak detection, notification, and early response through the 7-1-7 timeliness metrics. EARs are intended to be conducted in real time during the early phase of an outbreak rather than after an outbreak has become prolonged or is over.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WHO’s Early Action Reviews:</a:t>
            </a:r>
          </a:p>
          <a:p>
            <a:endParaRPr lang="en-US"/>
          </a:p>
          <a:p>
            <a:r>
              <a:rPr lang="en-US">
                <a:latin typeface="Arial"/>
                <a:cs typeface="Arial"/>
              </a:rPr>
              <a:t>- are a key type of ‘Action Review’ from WHO for disease outbreaks</a:t>
            </a:r>
          </a:p>
          <a:p>
            <a:endParaRPr lang="en-US">
              <a:latin typeface="Arial"/>
              <a:cs typeface="Arial"/>
            </a:endParaRPr>
          </a:p>
          <a:p>
            <a:r>
              <a:rPr lang="en-US">
                <a:latin typeface="Arial"/>
                <a:cs typeface="Arial"/>
              </a:rPr>
              <a:t>- incorporate the 7-1-7 target, methodology, and tools</a:t>
            </a:r>
          </a:p>
          <a:p>
            <a:endParaRPr lang="en-US">
              <a:latin typeface="Arial"/>
              <a:cs typeface="Arial"/>
            </a:endParaRPr>
          </a:p>
          <a:p>
            <a:r>
              <a:rPr lang="en-US">
                <a:latin typeface="Arial"/>
                <a:cs typeface="Arial"/>
              </a:rPr>
              <a:t>- can be conducted for all outbreak events, ideally in real-time during the early phase the outbreak.</a:t>
            </a:r>
          </a:p>
          <a:p>
            <a:endParaRPr lang="en-US">
              <a:latin typeface="Arial"/>
              <a:cs typeface="Arial"/>
            </a:endParaRPr>
          </a:p>
          <a:p>
            <a:r>
              <a:rPr lang="en-US">
                <a:latin typeface="Arial"/>
                <a:cs typeface="Arial"/>
              </a:rPr>
              <a:t>In this training, you will learn the value of using 7-1-7 in real-time as part of EARs.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7-1-7 findings can also feed into other assessments and plan.  For example, 7-1-7 findings, especially around timeliness, bottlenecks, and actions, can be helpful during JEEs, SPAR, IARs and AARs, and other assessments and tools.</a:t>
            </a:r>
          </a:p>
          <a:p>
            <a:endParaRPr lang="en-US"/>
          </a:p>
          <a:p>
            <a:r>
              <a:rPr lang="en-US"/>
              <a:t>7-1-7 findings can also help with prioritization in annual plans like the National Action Plans for Health security and for financing and advocacy proposals.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en-US" b="0" i="0">
                <a:solidFill>
                  <a:srgbClr val="29373D"/>
                </a:solidFill>
                <a:effectLst/>
                <a:latin typeface="InterVariable"/>
              </a:rPr>
              <a:t>Timeliness has been increasingly recognized as an important factor in improving system performance for early detection and response to public health emergencies.  Over the last few years, the 7-1-7 target has been included in several key global health security frameworks and guidance documents.</a:t>
            </a:r>
          </a:p>
          <a:p>
            <a:pPr algn="l"/>
            <a:endParaRPr lang="en-US" b="0" i="0">
              <a:solidFill>
                <a:srgbClr val="29373D"/>
              </a:solidFill>
              <a:effectLst/>
              <a:latin typeface="InterVariable"/>
            </a:endParaRPr>
          </a:p>
          <a:p>
            <a:pPr marL="171450" indent="-171450">
              <a:buFont typeface="Calibri"/>
              <a:buChar char="-"/>
            </a:pPr>
            <a:r>
              <a:rPr lang="en-US" b="0" i="0">
                <a:solidFill>
                  <a:srgbClr val="29373D"/>
                </a:solidFill>
                <a:effectLst/>
                <a:latin typeface="InterVariable"/>
              </a:rPr>
              <a:t>The 7-1-7 target was incorporated in the </a:t>
            </a:r>
            <a:r>
              <a:rPr lang="en-US" b="0" i="0">
                <a:solidFill>
                  <a:srgbClr val="25252C"/>
                </a:solidFill>
                <a:effectLst/>
                <a:latin typeface="InterVariable"/>
                <a:hlinkClick r:id="rId3"/>
              </a:rPr>
              <a:t>WHO’s Fourteenth General Programme of Work</a:t>
            </a:r>
            <a:r>
              <a:rPr lang="en-US" b="0" i="0">
                <a:solidFill>
                  <a:srgbClr val="29373D"/>
                </a:solidFill>
                <a:effectLst/>
                <a:latin typeface="InterVariable"/>
              </a:rPr>
              <a:t> for 2025-2028 as a joint outcome indicator. 7-1-7 is also aligned with </a:t>
            </a:r>
            <a:r>
              <a:rPr lang="en-US" b="0" i="0">
                <a:solidFill>
                  <a:srgbClr val="25252C"/>
                </a:solidFill>
                <a:effectLst/>
                <a:latin typeface="InterVariable"/>
                <a:hlinkClick r:id="rId4"/>
              </a:rPr>
              <a:t>Triple Billion target for Health Emergencies Protection</a:t>
            </a:r>
            <a:r>
              <a:rPr lang="en-US" b="0" i="0">
                <a:solidFill>
                  <a:srgbClr val="29373D"/>
                </a:solidFill>
                <a:effectLst/>
                <a:latin typeface="InterVariable"/>
              </a:rPr>
              <a:t>, which created a new global metric for the timely detection, notification and response to public health threats.</a:t>
            </a:r>
            <a:endParaRPr lang="en-US">
              <a:solidFill>
                <a:srgbClr val="29373D"/>
              </a:solidFill>
              <a:latin typeface="InterVariable"/>
            </a:endParaRPr>
          </a:p>
          <a:p>
            <a:endParaRPr lang="en-US">
              <a:solidFill>
                <a:srgbClr val="29373D"/>
              </a:solidFill>
              <a:latin typeface="InterVariable"/>
            </a:endParaRPr>
          </a:p>
          <a:p>
            <a:pPr marL="171450" indent="-171450">
              <a:buFont typeface="Calibri"/>
              <a:buChar char="-"/>
            </a:pPr>
            <a:r>
              <a:rPr lang="en-US" b="0" i="0">
                <a:solidFill>
                  <a:srgbClr val="25252C"/>
                </a:solidFill>
                <a:effectLst/>
                <a:latin typeface="InterVariable"/>
                <a:hlinkClick r:id="rId5">
                  <a:extLst>
                    <a:ext uri="{A12FA001-AC4F-418D-AE19-62706E023703}">
                      <ahyp:hlinkClr xmlns:ahyp="http://schemas.microsoft.com/office/drawing/2018/hyperlinkcolor" val="tx"/>
                    </a:ext>
                  </a:extLst>
                </a:hlinkClick>
              </a:rPr>
              <a:t>The Pandemic Fund</a:t>
            </a:r>
            <a:r>
              <a:rPr lang="en-US" b="0" i="0">
                <a:solidFill>
                  <a:srgbClr val="29373D"/>
                </a:solidFill>
                <a:effectLst/>
                <a:latin typeface="InterVariable"/>
              </a:rPr>
              <a:t>, which provides grant financing for projects that seek to strengthen pandemic prevention, preparedness and response functions,</a:t>
            </a:r>
            <a:r>
              <a:rPr lang="en-US">
                <a:solidFill>
                  <a:srgbClr val="29373D"/>
                </a:solidFill>
                <a:latin typeface="InterVariable"/>
              </a:rPr>
              <a:t>  also</a:t>
            </a:r>
            <a:r>
              <a:rPr lang="en-US" b="0" i="0">
                <a:solidFill>
                  <a:srgbClr val="29373D"/>
                </a:solidFill>
                <a:effectLst/>
                <a:latin typeface="InterVariable"/>
              </a:rPr>
              <a:t> included the 7-1-7 target in its </a:t>
            </a:r>
            <a:r>
              <a:rPr lang="en-US" b="0" i="0">
                <a:solidFill>
                  <a:srgbClr val="25252C"/>
                </a:solidFill>
                <a:effectLst/>
                <a:latin typeface="InterVariable"/>
                <a:hlinkClick r:id="rId6"/>
              </a:rPr>
              <a:t>results framework</a:t>
            </a:r>
            <a:r>
              <a:rPr lang="en-US" b="0" i="0">
                <a:solidFill>
                  <a:srgbClr val="29373D"/>
                </a:solidFill>
                <a:effectLst/>
                <a:latin typeface="InterVariable"/>
              </a:rPr>
              <a:t>.</a:t>
            </a:r>
            <a:endParaRPr lang="en-US"/>
          </a:p>
          <a:p>
            <a:pPr algn="l"/>
            <a:endParaRPr lang="en-US" b="0" i="0">
              <a:solidFill>
                <a:srgbClr val="29373D"/>
              </a:solidFill>
              <a:effectLst/>
              <a:latin typeface="InterVariable"/>
            </a:endParaRPr>
          </a:p>
          <a:p>
            <a:pPr algn="l"/>
            <a:r>
              <a:rPr lang="en-US" b="0" i="0">
                <a:solidFill>
                  <a:srgbClr val="29373D"/>
                </a:solidFill>
                <a:effectLst/>
                <a:latin typeface="InterVariable"/>
              </a:rPr>
              <a:t>The 7-1-7 target offers a complementary approach and proposes a simplified way of assessing how well health security systems detect and respond to disease outbreaks in real-world conditions and real time. It helps countries gather reliable data for immediate decision-making to improve overall coordination and performance and prioritize their use of existing resources and future funding needs.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n-US">
                <a:latin typeface="Arial"/>
                <a:cs typeface="Arial"/>
              </a:rPr>
              <a:t>[Note to moderator: include any housekeeping notes. If not needed, delete this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again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about what you know so far about the 7-1-7 </a:t>
            </a:r>
            <a:r>
              <a:rPr lang="en-US">
                <a:latin typeface="Arial"/>
                <a:cs typeface="Arial"/>
              </a:rPr>
              <a:t>target</a:t>
            </a:r>
            <a:r>
              <a:rPr lang="en-US" sz="1200">
                <a:latin typeface="Arial"/>
                <a:cs typeface="Arial"/>
              </a:rPr>
              <a:t>.</a:t>
            </a:r>
          </a:p>
          <a:p>
            <a:endParaRPr lang="en-US" sz="1400">
              <a:latin typeface="Arial"/>
              <a:cs typeface="Arial"/>
            </a:endParaRPr>
          </a:p>
          <a:p>
            <a:r>
              <a:rPr lang="en-US" sz="1200" b="0">
                <a:latin typeface="Arial"/>
                <a:cs typeface="Arial"/>
              </a:rPr>
              <a:t>What steps do you think are needed to effectively implement 7-1-7 in your jurisdiction/country? </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graphic shows the 7-1-7 lifecycle – the required steps for effective implementation of the 7-1-7 target.  </a:t>
            </a:r>
          </a:p>
          <a:p>
            <a:endParaRPr lang="en-US"/>
          </a:p>
          <a:p>
            <a:r>
              <a:rPr lang="en-US">
                <a:latin typeface="Arial"/>
                <a:cs typeface="Arial"/>
              </a:rPr>
              <a:t>For the 7-1-7 target to be used effectively and sustainably, it is important for countries/jurisdictions to adopt 7-1-7 into existing systems and by obtaining stakeholder buy-in.  </a:t>
            </a:r>
          </a:p>
          <a:p>
            <a:endParaRPr lang="en-US"/>
          </a:p>
          <a:p>
            <a:r>
              <a:rPr lang="en-US">
                <a:latin typeface="Arial"/>
                <a:cs typeface="Arial"/>
              </a:rPr>
              <a:t>7-1-7 is a continuous performance improvement process, from assessing timeliness for an outbreak all the way to synthesizing 7-1-7 findings across outbreaks for longer-term planning and financing to support system improvements.  </a:t>
            </a:r>
          </a:p>
          <a:p>
            <a:endParaRPr lang="en-US"/>
          </a:p>
          <a:p>
            <a:r>
              <a:rPr lang="en-US">
                <a:latin typeface="Arial"/>
                <a:cs typeface="Arial"/>
              </a:rPr>
              <a:t>Finally, 7-1-7 findings can be used to more broadly advocate for timeliness and performance improvement in health security.  </a:t>
            </a:r>
          </a:p>
          <a:p>
            <a:endParaRPr lang="en-US"/>
          </a:p>
          <a:p>
            <a:r>
              <a:rPr lang="en-US">
                <a:latin typeface="Arial"/>
                <a:cs typeface="Arial"/>
              </a:rPr>
              <a:t>A detailed description of each step of the 7-1-7 lifecycle is provided in the “How 7-1-7 creates change” module later in this slide deck.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Since being initially piloted in a handful of countries since 2021, the 7-1-7 target is now being used in over 20 countries across Africa, the Americas, Southeast Asia and the Pacific.  </a:t>
            </a:r>
          </a:p>
          <a:p>
            <a:endParaRPr lang="en-US"/>
          </a:p>
          <a:p>
            <a:r>
              <a:rPr lang="en-US"/>
              <a:t>There is growing interest in using the 7-1-7 target for performance improvement.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more and more countries use the 7-1-7 target, several common lessons have emerged. </a:t>
            </a:r>
          </a:p>
          <a:p>
            <a:endParaRPr lang="en-US"/>
          </a:p>
          <a:p>
            <a:r>
              <a:rPr lang="en-US"/>
              <a:t>Some key lessons include [read the list].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n-US">
                <a:latin typeface="Arial"/>
                <a:cs typeface="Arial"/>
              </a:rPr>
              <a:t>Now we’ll go over a real-world example of 7-1-7 in action. We’ll discuss how 7-1-7 was applied to an Ebola outbreak in Uganda in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Here, we will walk you through a typical 7-1-7 summary slide, which shows timeliness, 7-1-7 performance, bottlenecks/enablers, and actions for an outbreak.  </a:t>
            </a:r>
          </a:p>
          <a:p>
            <a:endParaRPr lang="en-US"/>
          </a:p>
          <a:p>
            <a:r>
              <a:rPr lang="en-US">
                <a:latin typeface="Arial"/>
                <a:cs typeface="Arial"/>
              </a:rPr>
              <a:t>When Uganda faced a </a:t>
            </a:r>
            <a:r>
              <a:rPr lang="en-US" b="1">
                <a:latin typeface="Arial"/>
                <a:cs typeface="Arial"/>
              </a:rPr>
              <a:t>Sudan Virus Disease </a:t>
            </a:r>
            <a:r>
              <a:rPr lang="en-US">
                <a:latin typeface="Arial"/>
                <a:cs typeface="Arial"/>
              </a:rPr>
              <a:t>outbreak in 2022, they first applied 7-1-7 to the outbreak during an Early Action Review within a few days of the response starting.  They initially found that it took them 15 days between emergence and detection, less than 1 day to notify, and the response metric for 7-1-7 was still “TBD” or to be determined because they were only a few days into the response.  </a:t>
            </a:r>
          </a:p>
          <a:p>
            <a:endParaRPr lang="en-US"/>
          </a:p>
          <a:p>
            <a:r>
              <a:rPr lang="en-US">
                <a:latin typeface="Arial"/>
                <a:cs typeface="Arial"/>
              </a:rPr>
              <a:t>However, during the outbreak investigation, they realized that they had missed some initial cases, including the index case.  When the reapplied 7-1-7 about 12 days into the response, they found what is shown on this slide: 46 days to detect, less than 1 to notify, and 9 days to complete the 7-1-7 early response actions.  </a:t>
            </a:r>
          </a:p>
          <a:p>
            <a:endParaRPr lang="en-US"/>
          </a:p>
          <a:p>
            <a:pPr algn="l" rtl="0" fontAlgn="base"/>
            <a:r>
              <a:rPr lang="en-US" b="0" i="0">
                <a:solidFill>
                  <a:srgbClr val="444444"/>
                </a:solidFill>
                <a:effectLst/>
                <a:latin typeface="Arial"/>
                <a:cs typeface="Arial"/>
              </a:rPr>
              <a:t>​Using 7-1-7 helped them identify </a:t>
            </a:r>
            <a:r>
              <a:rPr lang="en-US">
                <a:latin typeface="Arial"/>
                <a:cs typeface="Arial"/>
              </a:rPr>
              <a:t>an important bottleneck related to lack of knowledge of IDSR suspected case definitions at private health facilities.  They also had other bottlenecks around community-based surveillance fatigue due to covid, and lack of clear roles for notification in some situations related to suspected cases.  On the response side, they found they did not have fully functional isolation units, and delays in accessing funds for rapid response teams to do contact tracing.</a:t>
            </a:r>
          </a:p>
          <a:p>
            <a:endParaRPr lang="en-US"/>
          </a:p>
          <a:p>
            <a:r>
              <a:rPr lang="en-US">
                <a:latin typeface="Arial"/>
                <a:cs typeface="Arial"/>
              </a:rPr>
              <a:t>They also found enablers, or what was working well, in their systems.  Even though detection took 46 days, they looked at the enablers that meant it didn’t take even longer, and found several strengths across all three intervals for the regional hospital’s role in speeding up detection, notification, and response.  </a:t>
            </a:r>
          </a:p>
          <a:p>
            <a:endParaRPr lang="en-US"/>
          </a:p>
          <a:p>
            <a:r>
              <a:rPr lang="en-US">
                <a:latin typeface="Arial"/>
                <a:cs typeface="Arial"/>
              </a:rPr>
              <a:t>One of the things they actually did while the outbreak was going on was to pull the private facilities in once they realized the gap in case definition understanding at the private facilities. This is the power of Early Actions Reviews – they facilitate recalibrating response for the ongoing outbreak instead of just finding lessons to help with future outbreaks.  </a:t>
            </a:r>
          </a:p>
          <a:p>
            <a:endParaRPr lang="en-US"/>
          </a:p>
          <a:p>
            <a:r>
              <a:rPr lang="en-US">
                <a:latin typeface="Arial"/>
                <a:cs typeface="Arial"/>
              </a:rPr>
              <a:t>So the public health officials in Uganda came up with immediate and longer-term actions to address the key bottlenecks they had found at the system level.  For example, a longer-term action focused not only on a single private facility or a few that may have been associated with this specific outbreak, but how to increase IDSR trainings for private facilities nationwide.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During this training, you are going to have opportunities to put what you are learning into immediate practice. </a:t>
            </a:r>
          </a:p>
          <a:p>
            <a:endParaRPr lang="en-US"/>
          </a:p>
          <a:p>
            <a:r>
              <a:rPr lang="en-US"/>
              <a:t>We’re going to start our first group work activity in a moment. We wanted to give you a few tips and tricks for how to make the group work as useful and successful as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Before you move to your group and begin your discussions, I'd like to suggest that in your groups, you decide on who will fill the following roles:</a:t>
            </a:r>
            <a:endParaRPr lang="en-US">
              <a:latin typeface="Calibri"/>
              <a:ea typeface="Calibri"/>
              <a:cs typeface="Calibri"/>
            </a:endParaRPr>
          </a:p>
          <a:p>
            <a:pPr marL="171450" indent="-171450">
              <a:buFont typeface="Arial"/>
              <a:buChar char="•"/>
            </a:pPr>
            <a:r>
              <a:rPr lang="en-US">
                <a:latin typeface="Arial"/>
                <a:cs typeface="Arial"/>
              </a:rPr>
              <a:t>Discussion Leader: This person has been pre-assigned for the Tabletop Activity. For other activities, there is no assigned facilitator so please choose someone from your group. They will lead the discussion, ensuring everyone has an opportunity and responsibility to add ideas.  They will also keep time and move you through the activities.</a:t>
            </a:r>
          </a:p>
          <a:p>
            <a:pPr marL="171450" indent="-171450">
              <a:buFont typeface="Arial"/>
              <a:buChar char="•"/>
            </a:pPr>
            <a:r>
              <a:rPr lang="en-US">
                <a:latin typeface="Arial"/>
                <a:cs typeface="Arial"/>
              </a:rPr>
              <a:t>Notetaker: This person is responsible for taking notes during the discussion. </a:t>
            </a:r>
            <a:endParaRPr lang="en-US">
              <a:cs typeface="Arial"/>
            </a:endParaRPr>
          </a:p>
          <a:p>
            <a:pPr marL="171450" indent="-171450">
              <a:buFont typeface="Arial"/>
              <a:buChar char="•"/>
            </a:pPr>
            <a:r>
              <a:rPr lang="en-US">
                <a:latin typeface="Arial"/>
                <a:cs typeface="Arial"/>
              </a:rPr>
              <a:t>Reporter: This person – someone other than the discussion leader –  is responsible for presenting the team’s findings in plenary. Not every activity will require a report-out.  </a:t>
            </a:r>
          </a:p>
          <a:p>
            <a:pPr marL="171450" indent="-171450">
              <a:buFont typeface="Arial"/>
              <a:buChar char="•"/>
            </a:pPr>
            <a:r>
              <a:rPr lang="en-US">
                <a:latin typeface="Arial"/>
                <a:cs typeface="Arial"/>
              </a:rPr>
              <a:t>Members: These people are responsible for adding their thoughts, ideas, and challenges to team discussions. </a:t>
            </a:r>
          </a:p>
          <a:p>
            <a:endParaRPr lang="en-US">
              <a:cs typeface="Arial"/>
            </a:endParaRPr>
          </a:p>
          <a:p>
            <a:r>
              <a:rPr lang="en-US">
                <a:latin typeface="Arial"/>
                <a:cs typeface="Arial"/>
              </a:rPr>
              <a:t>We encourage you to shift roles during the training so that everyone has a chance to engage. Roles should shift with each activity.</a:t>
            </a:r>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en-US">
                <a:latin typeface="Arial"/>
                <a:cs typeface="Arial"/>
              </a:rPr>
              <a:t>[Note to moderator: we highly recommend morning and afternoon icebreakers. These are useful as energizers and for participants to get to know each other. Included here is a set of slides for a 1st icebreaker that we have found to be a quick and fun way for participants to get to know each other a little bit. Feel free to revise for your context].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en-US">
                <a:latin typeface="Arial"/>
                <a:cs typeface="Arial"/>
              </a:rPr>
              <a:t>Welcome to the 7-1-7 Tabletop Activity!  </a:t>
            </a:r>
          </a:p>
          <a:p>
            <a:endParaRPr lang="en-US">
              <a:cs typeface="Arial"/>
            </a:endParaRPr>
          </a:p>
          <a:p>
            <a:pPr>
              <a:defRPr/>
            </a:pPr>
            <a:r>
              <a:rPr lang="en-US">
                <a:latin typeface="Arial"/>
                <a:cs typeface="Arial"/>
              </a:rPr>
              <a:t>We have found in the past that doing a tabletop activity after learning about 7-1-7's basic concepts has been very useful to really understand -</a:t>
            </a:r>
          </a:p>
          <a:p>
            <a:pPr marL="171450" indent="-171450">
              <a:buFont typeface="Calibri"/>
              <a:buChar char="-"/>
              <a:defRPr/>
            </a:pPr>
            <a:r>
              <a:rPr lang="en-US">
                <a:latin typeface="Arial"/>
                <a:cs typeface="Arial"/>
              </a:rPr>
              <a:t>what does it mean to measure 7-1-7 metrics</a:t>
            </a:r>
            <a:endParaRPr lang="en-US">
              <a:cs typeface="Arial" panose="020B0604020202020204" pitchFamily="34" charset="0"/>
            </a:endParaRPr>
          </a:p>
          <a:p>
            <a:pPr marL="171450" indent="-171450">
              <a:buFont typeface="Calibri"/>
              <a:buChar char="-"/>
              <a:defRPr/>
            </a:pPr>
            <a:r>
              <a:rPr lang="en-US">
                <a:latin typeface="Arial"/>
                <a:cs typeface="Arial"/>
              </a:rPr>
              <a:t>what does it mean to identify bottlenecks and enablers</a:t>
            </a:r>
            <a:endParaRPr lang="en-US">
              <a:cs typeface="Arial" panose="020B0604020202020204" pitchFamily="34" charset="0"/>
            </a:endParaRPr>
          </a:p>
          <a:p>
            <a:pPr marL="171450" indent="-171450">
              <a:buFont typeface="Calibri"/>
              <a:buChar char="-"/>
              <a:defRPr/>
            </a:pPr>
            <a:r>
              <a:rPr lang="en-US">
                <a:latin typeface="Arial"/>
                <a:cs typeface="Arial"/>
              </a:rPr>
              <a:t>what does it mean to select the corrective actions. </a:t>
            </a:r>
            <a:endParaRPr lang="en-US">
              <a:cs typeface="Arial" panose="020B0604020202020204" pitchFamily="34" charset="0"/>
            </a:endParaRPr>
          </a:p>
          <a:p>
            <a:pPr>
              <a:defRPr/>
            </a:pPr>
            <a:endParaRPr lang="en-US">
              <a:latin typeface="Arial"/>
              <a:cs typeface="Arial"/>
            </a:endParaRPr>
          </a:p>
          <a:p>
            <a:pPr>
              <a:defRPr/>
            </a:pPr>
            <a:r>
              <a:rPr lang="en-US">
                <a:latin typeface="Arial"/>
                <a:cs typeface="Arial"/>
              </a:rPr>
              <a:t>This is a simplified tabletop activity but we hope that it will help cement for you what 7-1-7 is about, especially around some of the key metrics, definitions, and concepts. So please stick with us through this activity and actively participate!</a:t>
            </a:r>
            <a:endParaRPr lang="en-US">
              <a:cs typeface="Arial" panose="020B0604020202020204" pitchFamily="34" charset="0"/>
            </a:endParaRPr>
          </a:p>
          <a:p>
            <a:endParaRPr lang="en-US">
              <a:cs typeface="Arial"/>
            </a:endParaRPr>
          </a:p>
          <a:p>
            <a:r>
              <a:rPr lang="en-US">
                <a:latin typeface="Arial"/>
                <a:cs typeface="Arial"/>
              </a:rPr>
              <a:t>Going through the tabletop activity will hopefully provide you with a great foundation for when you dig further into detailed 7-1-7 adoption and use content.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hoping that what you get out of this activity is the ability to identify and record the 7-1-7 milestone dates, calculate performance based on those dates for the detection, notification and early response metrics, and finally identify bottlenecks, enablers, and corrective actions for performance improvement.  And we hope you’ll have fun while doing this!</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Once this overview is completed, you will go into breakout rooms to work in small groups to complete the tabletop activity .  </a:t>
            </a:r>
          </a:p>
          <a:p>
            <a:endParaRPr lang="en-US">
              <a:latin typeface="Arial"/>
              <a:cs typeface="Arial"/>
            </a:endParaRPr>
          </a:p>
          <a:p>
            <a:r>
              <a:rPr lang="en-US">
                <a:latin typeface="Arial"/>
                <a:cs typeface="Arial"/>
              </a:rPr>
              <a:t>You will have 85 minutes in your small groups. Each group has a facilitator, who will introduce themselves in the breakout room. After each sharing a brief introduction, you will go into the first main part of the activity, where you will have time to read the scenario on your own, do some individual work, and then discuss as a group. </a:t>
            </a:r>
          </a:p>
          <a:p>
            <a:endParaRPr lang="en-US">
              <a:latin typeface="Arial"/>
              <a:cs typeface="Arial"/>
            </a:endParaRPr>
          </a:p>
          <a:p>
            <a:r>
              <a:rPr lang="en-US">
                <a:latin typeface="Arial"/>
                <a:cs typeface="Arial"/>
              </a:rPr>
              <a:t>In this part, you will focus on identifying and recording the 7-1-7 milestone dates and calculating the 7-1-7 performance. The second main part of the activity is focused on identifying bottlenecks, enablers, and corrective actions, with some time at the end for a small group discussion about the tabletop activity .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800" b="0" i="0" u="none" strike="noStrike">
                <a:solidFill>
                  <a:srgbClr val="000000"/>
                </a:solidFill>
                <a:effectLst/>
                <a:latin typeface="Arial"/>
                <a:cs typeface="Arial"/>
              </a:rPr>
              <a:t>Let me describe briefly what you’ll focus on in this activity.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In this </a:t>
            </a:r>
            <a:r>
              <a:rPr lang="en-US" sz="1800">
                <a:latin typeface="Arial"/>
                <a:cs typeface="Arial"/>
              </a:rPr>
              <a:t>tabletop activity</a:t>
            </a:r>
            <a:r>
              <a:rPr lang="en-US" sz="1800" b="0" i="0" u="none" strike="noStrike">
                <a:solidFill>
                  <a:srgbClr val="000000"/>
                </a:solidFill>
                <a:effectLst/>
                <a:latin typeface="Arial"/>
                <a:cs typeface="Arial"/>
              </a:rPr>
              <a:t>, we will by applying the 7-1-7 target to a fictitious disease event and country. We are simulating </a:t>
            </a:r>
            <a:r>
              <a:rPr lang="en-US" sz="1800">
                <a:solidFill>
                  <a:srgbClr val="000000"/>
                </a:solidFill>
                <a:latin typeface="Arial"/>
                <a:cs typeface="Arial"/>
              </a:rPr>
              <a:t>a </a:t>
            </a:r>
            <a:r>
              <a:rPr lang="en-US" sz="1800" b="0" i="0" u="none" strike="noStrike">
                <a:solidFill>
                  <a:srgbClr val="000000"/>
                </a:solidFill>
                <a:effectLst/>
                <a:latin typeface="Arial"/>
                <a:cs typeface="Arial"/>
              </a:rPr>
              <a:t>Measles </a:t>
            </a:r>
            <a:r>
              <a:rPr lang="en-US" sz="1800">
                <a:solidFill>
                  <a:srgbClr val="000000"/>
                </a:solidFill>
                <a:latin typeface="Arial"/>
                <a:cs typeface="Arial"/>
              </a:rPr>
              <a:t>outbreak </a:t>
            </a:r>
            <a:r>
              <a:rPr lang="en-US" sz="1800" b="0" i="0" u="none" strike="noStrike">
                <a:solidFill>
                  <a:srgbClr val="000000"/>
                </a:solidFill>
                <a:effectLst/>
                <a:latin typeface="Arial"/>
                <a:cs typeface="Arial"/>
              </a:rPr>
              <a:t>in </a:t>
            </a:r>
            <a:r>
              <a:rPr lang="en-US" sz="1800" b="0" i="0" u="none" strike="noStrike" err="1">
                <a:solidFill>
                  <a:srgbClr val="000000"/>
                </a:solidFill>
                <a:effectLst/>
                <a:latin typeface="Arial"/>
                <a:cs typeface="Arial"/>
              </a:rPr>
              <a:t>Epistan</a:t>
            </a:r>
            <a:r>
              <a:rPr lang="en-US" sz="1800" b="0" i="0" u="none" strike="noStrike">
                <a:solidFill>
                  <a:srgbClr val="000000"/>
                </a:solidFill>
                <a:effectLst/>
                <a:latin typeface="Arial"/>
                <a:cs typeface="Arial"/>
              </a:rPr>
              <a:t>.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endParaRPr lang="en-US" sz="1800" b="0" i="0">
              <a:solidFill>
                <a:srgbClr val="444444"/>
              </a:solidFill>
              <a:effectLst/>
              <a:latin typeface="Arial"/>
              <a:cs typeface="Arial"/>
            </a:endParaRP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conducted in small breakout room groups. You will have a facilitator in your group</a:t>
            </a:r>
            <a:r>
              <a:rPr lang="en-US">
                <a:solidFill>
                  <a:srgbClr val="000000"/>
                </a:solidFill>
                <a:latin typeface="Arial"/>
                <a:cs typeface="Arial"/>
              </a:rPr>
              <a:t>,</a:t>
            </a:r>
            <a:r>
              <a:rPr lang="en-US" b="0" i="0" u="none" strike="noStrike">
                <a:solidFill>
                  <a:srgbClr val="000000"/>
                </a:solidFill>
                <a:effectLst/>
                <a:latin typeface="Arial"/>
                <a:cs typeface="Arial"/>
              </a:rPr>
              <a:t> who will identify themselves at the start of the activity.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done in two main parts, the first focused on timeliness data and calculating the 7-1-7 target and the second on identifying bottlenecks, enablers, and actions.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We hope that you will engage fully by working on the activity and joining the discussions in your breakout group.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a:t>
            </a:r>
          </a:p>
          <a:p>
            <a:pPr algn="l" rtl="0" fontAlgn="base"/>
            <a:r>
              <a:rPr lang="en-US" b="0" i="0">
                <a:solidFill>
                  <a:srgbClr val="444444"/>
                </a:solidFill>
                <a:effectLst/>
                <a:latin typeface="Arial"/>
                <a:cs typeface="Arial"/>
              </a:rPr>
              <a:t>Please include questions you have about 7-1-7 in the parking lot for discussion in plenary.  </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[CLICK]</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Brief technical definitions are included in the 7-1-7 Assessment Tool in your participant handouts.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will be guided to two documents that you will use for this activity. </a:t>
            </a:r>
            <a:endParaRPr lang="en-US"/>
          </a:p>
          <a:p>
            <a:endParaRPr lang="en-US">
              <a:latin typeface="Arial"/>
              <a:cs typeface="Arial"/>
            </a:endParaRPr>
          </a:p>
          <a:p>
            <a:pPr marL="171450" indent="-171450">
              <a:buFont typeface="Calibri"/>
              <a:buChar char="-"/>
            </a:pPr>
            <a:r>
              <a:rPr lang="en-US">
                <a:latin typeface="Arial"/>
                <a:cs typeface="Arial"/>
              </a:rPr>
              <a:t>The first is the Participant Guide. This is a short document that lays out the simulated measles outbreak in </a:t>
            </a:r>
            <a:r>
              <a:rPr lang="en-US" err="1">
                <a:latin typeface="Arial"/>
                <a:cs typeface="Arial"/>
              </a:rPr>
              <a:t>Epistan</a:t>
            </a:r>
            <a:r>
              <a:rPr lang="en-US">
                <a:latin typeface="Arial"/>
                <a:cs typeface="Arial"/>
              </a:rPr>
              <a:t>.  </a:t>
            </a:r>
            <a:endParaRPr lang="en-US">
              <a:cs typeface="Arial"/>
            </a:endParaRPr>
          </a:p>
          <a:p>
            <a:pPr marL="171450" indent="-171450">
              <a:buFont typeface="Calibri"/>
              <a:buChar char="-"/>
            </a:pPr>
            <a:r>
              <a:rPr lang="en-US">
                <a:latin typeface="Arial"/>
                <a:cs typeface="Arial"/>
              </a:rPr>
              <a:t>The second is the 7-1-7 assessment tool, where you can record milestone dates, calculate performance, and identify bottlenecks, enablers, and actions.  </a:t>
            </a:r>
            <a:endParaRPr lang="en-US">
              <a:cs typeface="Arial"/>
            </a:endParaRPr>
          </a:p>
          <a:p>
            <a:pPr marL="171450" indent="-171450">
              <a:buFont typeface="Calibri"/>
              <a:buChar char="-"/>
            </a:pPr>
            <a:endParaRPr lang="en-US">
              <a:latin typeface="Arial"/>
              <a:cs typeface="Arial"/>
            </a:endParaRPr>
          </a:p>
          <a:p>
            <a:r>
              <a:rPr lang="en-US">
                <a:latin typeface="Arial"/>
                <a:cs typeface="Arial"/>
              </a:rPr>
              <a:t>You will complete different parts of the assessment tool in parts 1 and 2 of the activity.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Your facilitator will explain the steps in the small group. Broadly, you will read the scenario, complete different parts of the assessment tool in parts 1 and 2 of the activity, and have discussions throughout.  </a:t>
            </a:r>
          </a:p>
          <a:p>
            <a:endParaRPr lang="en-US">
              <a:cs typeface="Arial"/>
            </a:endParaRPr>
          </a:p>
          <a:p>
            <a:r>
              <a:rPr lang="en-US">
                <a:latin typeface="Arial"/>
                <a:cs typeface="Arial"/>
              </a:rPr>
              <a:t>We’ll move into breakout groups now. Enjoy!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if time for a plenary debrief is included, consider using the questions listed here as prompts for discussion.]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adjust the time in the top bullet if different from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 hope you’ve enjoyed morning session! We’ll have a lunch break now.  Please return promptly no later than [1pm (or other time)].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Also, don’t forget out about the parking lot! Please add any questions you have about the 7-1-7 approach to the parking lot.  We will answer your questions right after lunch and later in the day.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n-US">
                <a:latin typeface="Arial"/>
                <a:cs typeface="Arial"/>
              </a:rPr>
              <a:t>[Note to moderator: we highly recommend morning and afternoon icebreakers. These are useful as energizers and for participants to get to know each other. Included in this sample slide deck are a set of slides for a 1st icebreaker. Feel free to revise for your context].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n-US">
                <a:latin typeface="Arial"/>
                <a:cs typeface="Arial"/>
              </a:rPr>
              <a:t>[Note to moderator: prioritize answering questions here that were asked by participants during the morning session.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(e.g. if this is for a One Health audience, you may want to replace PH with One Health].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en-US" b="0">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Let’s go through some common questions that have come up in previous 7-1-7 workshops.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en-US" b="1">
                <a:latin typeface="Calibri"/>
                <a:ea typeface="Calibri"/>
                <a:cs typeface="Calibri"/>
              </a:rPr>
              <a:t>First, </a:t>
            </a:r>
            <a:r>
              <a:rPr lang="en-US" b="1"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i="0" u="none" strike="noStrike">
              <a:solidFill>
                <a:srgbClr val="000000"/>
              </a:solidFill>
              <a:effectLst/>
              <a:latin typeface="Arial"/>
              <a:cs typeface="Arial"/>
            </a:endParaRPr>
          </a:p>
          <a:p>
            <a:pPr marL="0" indent="0">
              <a:buNone/>
            </a:pPr>
            <a:r>
              <a:rPr lang="en-US" i="0" u="none" strike="noStrike">
                <a:solidFill>
                  <a:srgbClr val="000000"/>
                </a:solidFill>
                <a:effectLst/>
                <a:latin typeface="Arial"/>
                <a:cs typeface="Arial"/>
              </a:rPr>
              <a:t>[Answer] We </a:t>
            </a:r>
            <a:r>
              <a:rPr lang="en-US">
                <a:latin typeface="Arial"/>
                <a:cs typeface="Arial"/>
              </a:rPr>
              <a:t>recommend that the 7-1-7 target be used for infectious diseases as this target was developed for infectious diseases. However, we believe the core principles underlying 7-1-7: timeliness, real-time assessment of an event, and performance improvement are important for all types of public health events.</a:t>
            </a:r>
          </a:p>
          <a:p>
            <a:pPr>
              <a:defRPr/>
            </a:pPr>
            <a:endParaRPr lang="en-US">
              <a:latin typeface="Calibri"/>
              <a:ea typeface="Calibri"/>
              <a:cs typeface="Calibri"/>
            </a:endParaRPr>
          </a:p>
          <a:p>
            <a:pPr>
              <a:defRPr/>
            </a:pPr>
            <a:r>
              <a:rPr lang="en-US">
                <a:latin typeface="Calibri"/>
                <a:ea typeface="Calibri"/>
                <a:cs typeface="Calibri"/>
              </a:rPr>
              <a:t>[CLICK]</a:t>
            </a:r>
          </a:p>
          <a:p>
            <a:pPr>
              <a:defRPr/>
            </a:pPr>
            <a:endParaRPr lang="en-US">
              <a:latin typeface="Calibri"/>
              <a:ea typeface="Calibri"/>
              <a:cs typeface="Calibri"/>
            </a:endParaRPr>
          </a:p>
          <a:p>
            <a:pPr marL="0" indent="0">
              <a:buNone/>
            </a:pPr>
            <a:r>
              <a:rPr lang="en-US">
                <a:solidFill>
                  <a:srgbClr val="000000"/>
                </a:solidFill>
                <a:latin typeface="Arial"/>
                <a:cs typeface="Arial"/>
              </a:rPr>
              <a:t>Next, does 7-1-7 timeliness metrics apply to endemic response situations?</a:t>
            </a:r>
          </a:p>
          <a:p>
            <a:pPr marL="0" indent="0">
              <a:buNone/>
            </a:pPr>
            <a:endParaRPr lang="en-US">
              <a:solidFill>
                <a:srgbClr val="000000"/>
              </a:solidFill>
              <a:latin typeface="Arial"/>
              <a:cs typeface="Arial"/>
            </a:endParaRPr>
          </a:p>
          <a:p>
            <a:pPr marL="0" indent="0">
              <a:buNone/>
            </a:pPr>
            <a:r>
              <a:rPr lang="en-US">
                <a:solidFill>
                  <a:srgbClr val="000000"/>
                </a:solidFill>
                <a:latin typeface="Arial"/>
                <a:cs typeface="Arial"/>
              </a:rPr>
              <a:t>[Answer]  </a:t>
            </a:r>
            <a:r>
              <a:rPr lang="en-US">
                <a:latin typeface="Arial"/>
                <a:cs typeface="Arial"/>
              </a:rPr>
              <a:t>Yes, 7-1-7 applies to endemic diseases. Whether a disease is considered endemic or not is determined by the country or jurisdiction. </a:t>
            </a:r>
            <a:br>
              <a:rPr lang="en-US">
                <a:cs typeface="Arial"/>
              </a:rPr>
            </a:br>
            <a:endParaRPr lang="en-US"/>
          </a:p>
          <a:p>
            <a:pPr>
              <a:defRPr/>
            </a:pPr>
            <a:r>
              <a:rPr lang="en-US">
                <a:latin typeface="Arial"/>
                <a:cs typeface="Arial"/>
              </a:rPr>
              <a:t>For 7-1-7, endemicity comes up when determining the date of emergence. For endemic diseases the date of emergence is when a predetermined increase in case incidence over baseline rates occurred.  Here, the “predetermined increase” and “baselines rates” are those determined by the country or jurisdiction. </a:t>
            </a:r>
            <a:br>
              <a:rPr lang="en-US">
                <a:cs typeface="Arial"/>
              </a:rPr>
            </a:br>
            <a:endParaRPr lang="en-US">
              <a:cs typeface="Arial"/>
            </a:endParaRPr>
          </a:p>
          <a:p>
            <a:pPr>
              <a:defRPr/>
            </a:pPr>
            <a:r>
              <a:rPr lang="en-US">
                <a:latin typeface="Arial"/>
                <a:cs typeface="Arial"/>
              </a:rPr>
              <a:t>Endemicity may also affect how and when the outbreak is detected. For example, with indicator-based surveillance the date of detection for an outbreak of an endemic disease may be the first date that the jurisdiction aggregated the data and recorded that the incidence threshold was exceeded.</a:t>
            </a:r>
          </a:p>
          <a:p>
            <a:pPr>
              <a:defRPr/>
            </a:pPr>
            <a:endParaRPr lang="en-US">
              <a:cs typeface="Arial"/>
            </a:endParaRPr>
          </a:p>
          <a:p>
            <a:pPr>
              <a:defRPr/>
            </a:pPr>
            <a:r>
              <a:rPr lang="en-US">
                <a:latin typeface="Arial"/>
                <a:cs typeface="Arial"/>
              </a:rPr>
              <a:t>But let me add a bit to this answer and give you a slightly different way to think about this as it pertains to the response strategy. If you’re responding to each new individual cases, if you’re trying to contain each case to prevent an outbreak, then you should be applying 7-1-7 as if it is non-endemic. But if you’re tracking an endemic disease, say for example malaria, and not launching an outbreak investigation for each single case but looking for a surge of cases, then you would want to look at the endemic definition. So in each country and jurisdiction, this decision on endemicity when applying 7-1-7 comes down to the overall agreed strategy on how a single case should be responded to. Because what we’re trying to do here is to make sure your systems are reacting appropriately based on how you want to launch your outbreak investigation and response to a case. Whatever the strategy is in the jurisdiction to how you deal with a single new case – do you respond to it or are you waiting for a surge of cases that crosses a baseline threshold - should drive how you define the first 7 in terms of endemic or non-endemic.  </a:t>
            </a:r>
          </a:p>
          <a:p>
            <a:pPr>
              <a:defRPr/>
            </a:pPr>
            <a:endParaRPr lang="en-US">
              <a:latin typeface="Arial"/>
              <a:cs typeface="Arial"/>
            </a:endParaRPr>
          </a:p>
          <a:p>
            <a:pPr>
              <a:defRPr/>
            </a:pPr>
            <a:r>
              <a:rPr lang="en-US">
                <a:latin typeface="Arial"/>
                <a:cs typeface="Arial"/>
              </a:rPr>
              <a:t>[CLICK]</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Next, w</a:t>
            </a:r>
            <a:r>
              <a:rPr lang="en-US">
                <a:solidFill>
                  <a:srgbClr val="000000"/>
                </a:solidFill>
                <a:latin typeface="Arial"/>
                <a:cs typeface="Arial"/>
              </a:rPr>
              <a:t>hat if not all 7 early action responses are relevant to the situation? How can you “prove” that not all 7 were relevant?</a:t>
            </a:r>
            <a:endParaRPr lang="en-US">
              <a:solidFill>
                <a:srgbClr val="000000"/>
              </a:solidFill>
              <a:cs typeface="Arial" panose="020B0604020202020204" pitchFamily="34" charset="0"/>
            </a:endParaRPr>
          </a:p>
          <a:p>
            <a:pPr>
              <a:defRPr/>
            </a:pPr>
            <a:endParaRPr lang="en-US">
              <a:latin typeface="Arial"/>
              <a:cs typeface="Arial"/>
            </a:endParaRPr>
          </a:p>
          <a:p>
            <a:pPr>
              <a:defRPr/>
            </a:pPr>
            <a:r>
              <a:rPr lang="en-US" b="0">
                <a:cs typeface="Arial"/>
              </a:rPr>
              <a:t>[Answer]  T</a:t>
            </a:r>
            <a:r>
              <a:rPr lang="en-US">
                <a:latin typeface="Arial"/>
                <a:cs typeface="Arial"/>
              </a:rPr>
              <a:t>his would be something that is put into the narratives of the data collection tool, and then brought up discussion when the 7-1-7 data are reviewed during stakeholder meetings. The goal is to really get at </a:t>
            </a:r>
            <a:r>
              <a:rPr lang="en-US" b="1">
                <a:latin typeface="Arial"/>
                <a:cs typeface="Arial"/>
              </a:rPr>
              <a:t>why</a:t>
            </a:r>
            <a:r>
              <a:rPr lang="en-US">
                <a:latin typeface="Arial"/>
                <a:cs typeface="Arial"/>
              </a:rPr>
              <a:t> decisions were made or things worked/didn’t work. So, if an early response action wasn’t taken, it would be part of the discussion on why. If the result of that discussion is that it should have been taken, then this would inform what needs to be done to make sure it isn’t neglected in the future. If an action is considered to be not applicable to the outbreak, it should be recorded as NA in the data collection in order to distinguish it from missing data.  </a:t>
            </a:r>
          </a:p>
          <a:p>
            <a:pPr>
              <a:defRPr/>
            </a:pPr>
            <a:br>
              <a:rPr lang="en-US">
                <a:cs typeface="Arial"/>
              </a:rPr>
            </a:br>
            <a:endParaRPr lang="en-US"/>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en-US" b="0">
                <a:latin typeface="Calibri"/>
                <a:ea typeface="Calibri"/>
                <a:cs typeface="Calibri"/>
              </a:rPr>
              <a:t>[Note to moderator: only show these questions if there is still time left in the session.  If any of these are repeats of the Parking Lot questions, skip them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strike="noStrike">
                <a:solidFill>
                  <a:srgbClr val="000000"/>
                </a:solidFill>
                <a:effectLst/>
                <a:latin typeface="Arial"/>
                <a:cs typeface="Arial"/>
              </a:rPr>
              <a:t>How was 7-1-7 chosen? Why not 10-2-10, 5-1-5, or something else?  </a:t>
            </a:r>
          </a:p>
          <a:p>
            <a:pPr>
              <a:defRPr/>
            </a:pPr>
            <a:endParaRPr lang="en-US" b="0">
              <a:latin typeface="Calibri"/>
              <a:ea typeface="Calibri"/>
              <a:cs typeface="Calibri"/>
            </a:endParaRPr>
          </a:p>
          <a:p>
            <a:pPr>
              <a:defRPr/>
            </a:pPr>
            <a:r>
              <a:rPr lang="en-US" b="0">
                <a:latin typeface="Calibri"/>
                <a:ea typeface="Calibri"/>
                <a:cs typeface="Calibri"/>
              </a:rPr>
              <a:t>[Answer]:  </a:t>
            </a:r>
            <a:r>
              <a:rPr lang="en-US" b="0" i="0">
                <a:effectLst/>
                <a:latin typeface="Arial"/>
                <a:cs typeface="Arial"/>
              </a:rPr>
              <a:t>When developing the 7-1-7 target, Resolve to Save Lives reviewed existing outbreak timeliness data. This included a study that reviewed timeliness for 296 outbreaks that occurred during 2017-2019 and found a median 8 days to detection and 3 days for notification. These historical data were triangulated with median incubation periods for epidemic-prone pathogens. In comparison with data on detection and notification, fewer published data are available for the timeliness of response actions. A review of 41 public health events found that about half of events met a target of 7 days to detect, about three-quarters of events met a target of 1 day to notify, and about half of events met a target of 7 days to complete all early response actions. These data suggest that the 7-1-7 target is ambitious yet achievable for most events.</a:t>
            </a:r>
            <a:r>
              <a:rPr lang="en-US">
                <a:latin typeface="Arial"/>
                <a:cs typeface="Arial"/>
              </a:rPr>
              <a:t> </a:t>
            </a:r>
            <a:r>
              <a:rPr lang="en-US" b="0" i="0">
                <a:effectLst/>
                <a:latin typeface="Arial"/>
                <a:cs typeface="Arial"/>
              </a:rPr>
              <a:t>Of these 41 events though, only 27% met the overall 7-1-7 target. This also tells us that c</a:t>
            </a:r>
            <a:r>
              <a:rPr lang="en-US">
                <a:latin typeface="Arial"/>
                <a:cs typeface="Arial"/>
              </a:rPr>
              <a:t>ountries were able to find and respond to most outbreaks quickly – but they had yet to do so consistently. This is where 7-1-7 findings can really help focus attention on which improvements may be most impactful in reducing delays.</a:t>
            </a:r>
          </a:p>
          <a:p>
            <a:pPr>
              <a:defRPr/>
            </a:pPr>
            <a:endParaRPr lang="en-US">
              <a:solidFill>
                <a:srgbClr val="29373D"/>
              </a:solidFill>
              <a:latin typeface="Arial"/>
              <a:cs typeface="Arial"/>
            </a:endParaRPr>
          </a:p>
          <a:p>
            <a:pPr>
              <a:defRPr/>
            </a:pPr>
            <a:r>
              <a:rPr lang="en-US" b="0" i="0">
                <a:solidFill>
                  <a:srgbClr val="29373D"/>
                </a:solidFill>
                <a:effectLst/>
                <a:latin typeface="Arial"/>
                <a:cs typeface="Arial"/>
              </a:rPr>
              <a:t>For more information, there is a </a:t>
            </a:r>
            <a:r>
              <a:rPr lang="en-US"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fact sheet</a:t>
            </a:r>
            <a:r>
              <a:rPr lang="en-US" b="0" i="0">
                <a:solidFill>
                  <a:srgbClr val="29373D"/>
                </a:solidFill>
                <a:effectLst/>
                <a:latin typeface="Arial"/>
                <a:cs typeface="Arial"/>
              </a:rPr>
              <a:t> on the 7-1-7 Alliance website called “Why 7-1-7” which goes into the evidence for why each component of the target was chosen.</a:t>
            </a:r>
            <a:r>
              <a:rPr lang="en-US">
                <a:solidFill>
                  <a:srgbClr val="29373D"/>
                </a:solidFill>
                <a:latin typeface="Arial"/>
                <a:cs typeface="Arial"/>
              </a:rPr>
              <a:t> </a:t>
            </a:r>
            <a:endParaRPr lang="en-US">
              <a:latin typeface="Arial"/>
              <a:cs typeface="Arial"/>
            </a:endParaRPr>
          </a:p>
          <a:p>
            <a:pPr>
              <a:defRPr/>
            </a:pPr>
            <a:endParaRPr lang="en-US">
              <a:solidFill>
                <a:srgbClr val="29373D"/>
              </a:solidFill>
              <a:latin typeface="InterVariable"/>
            </a:endParaRPr>
          </a:p>
          <a:p>
            <a:pPr>
              <a:defRPr/>
            </a:pPr>
            <a:r>
              <a:rPr lang="en-US">
                <a:solidFill>
                  <a:srgbClr val="29373D"/>
                </a:solidFill>
                <a:latin typeface="InterVariable"/>
              </a:rPr>
              <a:t>[CLICK]</a:t>
            </a:r>
          </a:p>
          <a:p>
            <a:pPr>
              <a:defRPr/>
            </a:pPr>
            <a:endParaRPr lang="en-US">
              <a:solidFill>
                <a:srgbClr val="29373D"/>
              </a:solidFill>
              <a:latin typeface="InterVariable"/>
            </a:endParaRPr>
          </a:p>
          <a:p>
            <a:pPr marL="0" indent="0">
              <a:buNone/>
            </a:pPr>
            <a:r>
              <a:rPr lang="en-US">
                <a:solidFill>
                  <a:srgbClr val="000000"/>
                </a:solidFill>
                <a:latin typeface="Arial"/>
                <a:cs typeface="Arial"/>
              </a:rPr>
              <a:t>Why doesn’t the 7-1-7 target contain metrics for an outbreak response beyond the first seven days?</a:t>
            </a:r>
          </a:p>
          <a:p>
            <a:pPr marL="0" indent="0">
              <a:buNone/>
            </a:pPr>
            <a:endParaRPr lang="en-US" b="1"/>
          </a:p>
          <a:p>
            <a:pPr>
              <a:defRPr/>
            </a:pPr>
            <a:r>
              <a:rPr lang="en-US" b="0" i="0">
                <a:effectLst/>
              </a:rPr>
              <a:t>[Answer]:  The 7-1-7 target was intentionally designed to focus on improving the subset of systems required to detect and initiate an early effective response to a public health event. These systems are critical to controlling new outbreaks before they become epidemics or pandemics. 7-1-7 was not extended to include actions and targets for later stages of the response because later response actions are highly variable depending on the specifics of an event.</a:t>
            </a:r>
            <a:r>
              <a:rPr lang="en-US"/>
              <a:t> </a:t>
            </a:r>
          </a:p>
          <a:p>
            <a:pPr>
              <a:defRPr/>
            </a:pPr>
            <a:r>
              <a:rPr lang="en-US">
                <a:latin typeface="Arial"/>
                <a:cs typeface="Arial"/>
              </a:rPr>
              <a:t> </a:t>
            </a:r>
          </a:p>
          <a:p>
            <a:pPr>
              <a:defRPr/>
            </a:pPr>
            <a:r>
              <a:rPr lang="en-US" b="0" i="0">
                <a:effectLst/>
                <a:latin typeface="Arial"/>
                <a:cs typeface="Arial"/>
              </a:rPr>
              <a:t>For larger events requiring a sustained response, it is best practice to apply 7-1-7 in real-time shortly after notification to identify bottlenecks and required actions for the early phase of the outbreak. At a later time, countries may conduct an Intra- or After Action Review (IAR/AAR) to identify bottlenecks and corrective actions to improve systems involved in all stages of the response. 7-1-7 results can inform these IAR and AAR discussions by highlighting the bottlenecks and corrective actions related to the early phase of the outbreak</a:t>
            </a:r>
            <a:r>
              <a:rPr lang="en-US">
                <a:latin typeface="Arial"/>
                <a:cs typeface="Arial"/>
              </a:rPr>
              <a:t>.</a:t>
            </a:r>
          </a:p>
          <a:p>
            <a:pPr>
              <a:defRPr/>
            </a:pPr>
            <a:endParaRPr lang="en-US">
              <a:cs typeface="Arial"/>
            </a:endParaRPr>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moderator: The next slide includes group discussion topics for a 30-min small group discussion].  </a:t>
            </a:r>
          </a:p>
          <a:p>
            <a:endParaRPr lang="en-US"/>
          </a:p>
          <a:p>
            <a:r>
              <a:rPr lang="en-US"/>
              <a:t>[Note to moderator continued: replace this and the next slides with presentation(s) if there is a workshop-specific presentation.  For example, in some workshops, countries have included short (e.g. 5 min) presentations from different health departments on how 7-1-7 can fit into their existing work; multi-country workshops may include short (e.g. 5-10 min) presentations on their systems for outbreak detection, notification, and response. If there are several presentations, they can be spread across other time slots as well].  </a:t>
            </a:r>
          </a:p>
          <a:p>
            <a:endParaRPr lang="en-US"/>
          </a:p>
          <a:p>
            <a:r>
              <a:rPr lang="en-US"/>
              <a:t>Now we’re going to split into a few small groups to discuss 7-1-7 and your work, and we’ll come back to plenary for a larger group discussion.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[Note to moderator: ideally, split participants into groups of 6-8 people.  Adjust time for small group discussion + plenary based on # of groups.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Have participants split into groups – either by assigning them at random (e.g. having people say a number from 1 to 3 and moving into those three groups) or by having them choose their own groups.]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So, here is what we would like you to do.  Keep in mind that this is </a:t>
            </a:r>
            <a:r>
              <a:rPr lang="en-US" b="0">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 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en-US" sz="12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en-US" sz="1200" b="1">
                <a:solidFill>
                  <a:schemeClr val="tx2"/>
                </a:solidFill>
                <a:latin typeface="Arial"/>
                <a:cs typeface="Arial"/>
              </a:rPr>
              <a:t>What steps for using 7-1-7 do you think will be easy? Challenging?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[note to moderator: give exact time e.g. 15 min, 20 min based on # of groups if you can],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en-US">
                <a:latin typeface="Arial"/>
                <a:cs typeface="Arial"/>
              </a:rPr>
              <a:t>Welcome! </a:t>
            </a:r>
          </a:p>
          <a:p>
            <a:endParaRPr lang="en-US"/>
          </a:p>
          <a:p>
            <a:r>
              <a:rPr lang="en-US"/>
              <a:t>In this module of our 7-1-7 training series, we will go over our theory of change for 7-1-7 to show you step-by-step how 7-1-7 creates change.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Before we get into the specifics of 7-1-7, let’s first briefly discuss what a theory of change 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like a </a:t>
            </a:r>
            <a:r>
              <a:rPr lang="en-US" sz="1200" b="1">
                <a:solidFill>
                  <a:schemeClr val="tx1"/>
                </a:solidFill>
                <a:latin typeface="Arial"/>
                <a:cs typeface="Arial"/>
              </a:rPr>
              <a:t>roadmap for making big social changes</a:t>
            </a:r>
            <a:r>
              <a:rPr lang="en-US" sz="1200">
                <a:solidFill>
                  <a:schemeClr val="tx1"/>
                </a:solidFill>
                <a:latin typeface="Arial"/>
                <a:cs typeface="Arial"/>
              </a:rPr>
              <a:t>. It's a plan that helps teams figure out what they need to do, what success looks like, and how to achieve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Making a theory of change involves </a:t>
            </a:r>
            <a:r>
              <a:rPr lang="en-US" sz="1200" b="1">
                <a:solidFill>
                  <a:schemeClr val="tx1"/>
                </a:solidFill>
                <a:latin typeface="Arial"/>
                <a:cs typeface="Arial"/>
              </a:rPr>
              <a:t>clearly stating how a change will happen</a:t>
            </a:r>
            <a:r>
              <a:rPr lang="en-US" sz="12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And why is a theory of change important?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a </a:t>
            </a:r>
            <a:r>
              <a:rPr lang="en-US" sz="1200" b="1">
                <a:solidFill>
                  <a:schemeClr val="tx1"/>
                </a:solidFill>
                <a:latin typeface="Arial"/>
                <a:cs typeface="Arial"/>
              </a:rPr>
              <a:t>useful tool for measuring, testing, and learning</a:t>
            </a:r>
            <a:r>
              <a:rPr lang="en-US" sz="1200">
                <a:solidFill>
                  <a:schemeClr val="tx1"/>
                </a:solidFill>
                <a:latin typeface="Arial"/>
                <a:cs typeface="Arial"/>
              </a:rPr>
              <a:t>. It helps teams check if their ideas are working and understand where and how to make a change when new evidence/information is available. </a:t>
            </a:r>
            <a:endParaRPr lang="en-US" sz="1200">
              <a:solidFill>
                <a:schemeClr val="tx1"/>
              </a:solidFill>
              <a:latin typeface="Arial"/>
              <a:cs typeface="Arial" panose="020B0604020202020204" pitchFamily="34" charset="0"/>
            </a:endParaRPr>
          </a:p>
          <a:p>
            <a:endParaRPr lang="en-US"/>
          </a:p>
          <a:p>
            <a:r>
              <a:rPr lang="en-US"/>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For complicated projects where things can be uncertain, a theory of change is especially helpful. It </a:t>
            </a:r>
            <a:r>
              <a:rPr lang="en-US" sz="1200" b="1">
                <a:solidFill>
                  <a:schemeClr val="tx1"/>
                </a:solidFill>
                <a:latin typeface="Arial"/>
                <a:cs typeface="Arial"/>
              </a:rPr>
              <a:t>acts like a guide, showing the goals, guiding adjustments, and pointing out chances to measure progress</a:t>
            </a:r>
            <a:r>
              <a:rPr lang="en-US" sz="1200">
                <a:solidFill>
                  <a:schemeClr val="tx1"/>
                </a:solidFill>
                <a:latin typeface="Arial"/>
                <a:cs typeface="Arial"/>
              </a:rPr>
              <a:t>.</a:t>
            </a:r>
            <a:endParaRPr lang="en-US" sz="1050">
              <a:solidFill>
                <a:schemeClr val="tx1"/>
              </a:solidFill>
              <a:latin typeface="Arial"/>
              <a:cs typeface="Arial"/>
            </a:endParaRP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So, with that in mind, let’s look briefly at how we think the 7-1-7 target creates change. </a:t>
            </a:r>
          </a:p>
          <a:p>
            <a:endParaRPr lang="en-US">
              <a:latin typeface="Arial"/>
              <a:cs typeface="Arial"/>
            </a:endParaRPr>
          </a:p>
          <a:p>
            <a:r>
              <a:rPr lang="en-US">
                <a:latin typeface="Arial"/>
                <a:cs typeface="Arial"/>
              </a:rPr>
              <a:t>The 7-1-7 lifecycle includes 3 key components: adopting 7-1-7, using 7-1-7, and advocating with 7-1-7.  </a:t>
            </a:r>
          </a:p>
          <a:p>
            <a:endParaRPr lang="en-US">
              <a:latin typeface="Arial"/>
              <a:cs typeface="Arial"/>
            </a:endParaRPr>
          </a:p>
          <a:p>
            <a:r>
              <a:rPr lang="en-US">
                <a:latin typeface="Arial"/>
                <a:cs typeface="Arial"/>
              </a:rPr>
              <a:t>Here, we’re going to give a brief overview of these components to explain how they fit within this overall 7-1-7 lifecycle. In-depth information on each of these components is included in the 7-1-7 digital toolkit and related training materials.  </a:t>
            </a:r>
            <a:endParaRPr lang="en-US">
              <a:cs typeface="Arial"/>
            </a:endParaRPr>
          </a:p>
          <a:p>
            <a:endParaRPr lang="en-US">
              <a:latin typeface="Arial"/>
              <a:cs typeface="Arial"/>
            </a:endParaRPr>
          </a:p>
          <a:p>
            <a:r>
              <a:rPr lang="en-US">
                <a:latin typeface="Arial"/>
                <a:cs typeface="Arial"/>
              </a:rPr>
              <a:t>So, let’s go through each of these.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first component, adopting 7-1-7, is about laying the foundation for regular long-term use of 7-1-7 in a country or jurisdiction. The focus of this component is on building buy-in from the stakeholders that can drive change for improvement of outbreak detection, notification, and response systems, and integrating 7-1-7 into routine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a:latin typeface="Arial"/>
                <a:cs typeface="Arial"/>
              </a:rPr>
              <a:t>The adoption component is critical for the success and sustainability of 7-1-7: the more support there is from key stakeholders, and the more integrated 7-1-7 is into everyday workflows and systems, the more effective 7-1-7 will be at driving change.</a:t>
            </a:r>
          </a:p>
          <a:p>
            <a:endParaRPr lang="en-US">
              <a:latin typeface="Arial"/>
              <a:cs typeface="Arial"/>
            </a:endParaRPr>
          </a:p>
          <a:p>
            <a:r>
              <a:rPr lang="en-US">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Extra text: The adoption step includes identifying a government champion and technical team to coordinate 7-1-7 in the country or jurisdiction, mapping out existing stakeholders and systems, engaging relevant stakeholders to obtain buy-in, integrating 7-1-7 into relevant workflows, training staff on 7-1-7, and piloting its use.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next component is using 7-1-7 for performance improvement. This component has 5 steps, which take us from collecting data for an individual outbreak all the way to informing national or subnational planning and financing decisions based on lessons learned from 7-1-7 across multiple outbreaks. Now, let’s briefly discuss each step.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first step in using 7-1-7 is to collect timeliness data related to detection, notification, and early response actions for an outbreak, including key milestone dates and rationales for their selection.  </a:t>
            </a:r>
          </a:p>
          <a:p>
            <a:endParaRPr lang="en-US">
              <a:latin typeface="Arial"/>
              <a:cs typeface="Arial"/>
            </a:endParaRPr>
          </a:p>
          <a:p>
            <a:r>
              <a:rPr lang="en-US">
                <a:latin typeface="Arial"/>
                <a:cs typeface="Arial"/>
              </a:rPr>
              <a:t>7-1-7 performance is then calculated based on 3 metrics:</a:t>
            </a:r>
          </a:p>
          <a:p>
            <a:r>
              <a:rPr lang="en-US">
                <a:latin typeface="Arial"/>
                <a:cs typeface="Arial"/>
              </a:rPr>
              <a:t>1. the time from outbreak emergence to detection, with a goal of 7 or fewer days</a:t>
            </a:r>
          </a:p>
          <a:p>
            <a:r>
              <a:rPr lang="en-US">
                <a:latin typeface="Arial"/>
                <a:cs typeface="Arial"/>
              </a:rPr>
              <a:t>2. the time from detection to notification of public health authorities, with a goal of 1 or fewer days</a:t>
            </a:r>
          </a:p>
          <a:p>
            <a:r>
              <a:rPr lang="en-US">
                <a:latin typeface="Arial"/>
                <a:cs typeface="Arial"/>
              </a:rPr>
              <a:t>and </a:t>
            </a:r>
          </a:p>
          <a:p>
            <a:r>
              <a:rPr lang="en-US">
                <a:latin typeface="Arial"/>
                <a:cs typeface="Arial"/>
              </a:rPr>
              <a:t>3. the time from notification to completion of the 7-1-7 early response actions, with a goal of 7 or fewer days. </a:t>
            </a:r>
          </a:p>
          <a:p>
            <a:endParaRPr lang="en-US">
              <a:latin typeface="Arial"/>
              <a:cs typeface="Arial"/>
            </a:endParaRPr>
          </a:p>
          <a:p>
            <a:r>
              <a:rPr lang="en-US">
                <a:latin typeface="Arial"/>
                <a:cs typeface="Arial"/>
              </a:rPr>
              <a:t>Together, these 3 metrics constitute the overall 7-1-7 target.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After timeliness is assessed based on the 7-1-7 target, the second step is to identify bottlenecks and enablers of timely detection, notification, and early response actions for the outbreak, keeping in mind that the identified bottlenecks and enablers may have occurred across a range of areas within public health and other sectors.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step is to determine immediate and longer-term actions that can address the bottlenecks identified in step 2.  7-1-7 works best when the selection of these actions is finalized with a broad set of stakeholders who can help either implement these actions or support advocacy for them.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Next, 7-1-7 data from individual outbreaks are consolidated into a central database, and the progress of implementing the identified actions is monitored across the outbreaks. This helps ensure that actions are being implemented in a timely way, and helps get those that are stuck “unstuck” by being brought to the attention of the relevant stakeholders.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Finally, in step 5, the consolidated data across outbreaks can be synthesized to identify patterns and trends in timeliness, bottlenecks, and actions across a range of useful categories, including by detection, notification, and early response intervals; by geography; by disease type; over time, and more. </a:t>
            </a:r>
          </a:p>
          <a:p>
            <a:endParaRPr lang="en-US">
              <a:latin typeface="Arial"/>
              <a:cs typeface="Arial"/>
            </a:endParaRPr>
          </a:p>
          <a:p>
            <a:endParaRPr lang="en-US">
              <a:latin typeface="Arial"/>
              <a:cs typeface="Arial"/>
            </a:endParaRPr>
          </a:p>
          <a:p>
            <a:r>
              <a:rPr lang="en-US">
                <a:latin typeface="Arial"/>
                <a:cs typeface="Arial"/>
              </a:rPr>
              <a:t>These 7-1-7 results can then play an important role in national and subnational planning and financing discussions. 7-1-7 findings provide an evidence base for what is causing delays during real world outbreaks for detection, notification, and response during the early days of outbreaks.  Longer-term actions that require additional resources can be incorporated into these planning and financing discussions. Moreover, the synthesized 7-1-7 findings, including the identification of common bottlenecks across outbreaks or geographies, help countries and jurisdictions prioritize actions for impact by selecting actions that will address common real-world delays.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Together, these are the 5 steps for using 7-1-7 for performance improvement.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component of the 7-1-7 lifecycle is advocating with 7-1-7.  </a:t>
            </a:r>
          </a:p>
          <a:p>
            <a:endParaRPr lang="en-US">
              <a:latin typeface="Arial"/>
              <a:cs typeface="Arial"/>
            </a:endParaRPr>
          </a:p>
          <a:p>
            <a:r>
              <a:rPr lang="en-US">
                <a:latin typeface="Arial"/>
                <a:cs typeface="Arial"/>
              </a:rPr>
              <a:t>The 7-1-7 target is effective at strengthening outbreak detection, notification, and early response systems because it focuses on targeted performance improvement based on findings from real-world outbreaks. But using 7-1-7 results for advocacy has the potential to help create change even beyond this. Results from 7-1-7 can be used to advocate for increased funding and policy changes to strengthen health security more broadly, and for applying the principles of timeliness and performance improvement to other areas of public health and health security. Additionally, 7-1-7 findings can help support accountability.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panose="020B0604020202020204" pitchFamily="34" charset="0"/>
              </a:rPr>
              <a:t>This full lifecycle is how we believe 7-1-7 creates change: by systematically adopting 7-1-7 in a country or jurisdiction, using 7-1-7 to improve performance of outbreak detection, notification, and early response systems, and advocating with 7-1-7 for timeliness and performance improvement more broadly in health security.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“using 7-1-7 modules”, we’re going to go into the 5 key steps for using the 717 target.  You saw these five steps in the middle of that theory of change on the last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use modules, we will show you several more country examples, and go through some activities where you’ll get to know the tools and processes used for these.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68</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In the adoption modules, we're going to go through the adoption steps and how 717 can get integrated into routine systems</a:t>
            </a:r>
          </a:p>
          <a:p>
            <a:endParaRPr lang="en-US"/>
          </a:p>
          <a:p>
            <a:r>
              <a:rPr lang="en-US">
                <a:latin typeface="Arial"/>
                <a:cs typeface="Arial"/>
              </a:rPr>
              <a:t>[go through the list]</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the full 7-1-7 lifecycle, we wanted to have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tx2"/>
                </a:solidFill>
                <a:effectLst/>
                <a:uLnTx/>
                <a:uFillTx/>
                <a:latin typeface="Arial"/>
                <a:ea typeface="Calibri"/>
                <a:cs typeface="Arial"/>
              </a:rPr>
              <a:t>How is the 7-1-7 process similar / different to outbreaks you have worked on?</a:t>
            </a:r>
            <a:endParaRPr lang="en-US" sz="1200" i="0" u="none" strike="noStrike" kern="1200" cap="none" spc="0" normalizeH="0" baseline="0" noProof="0">
              <a:ln>
                <a:noFill/>
              </a:ln>
              <a:solidFill>
                <a:schemeClr val="tx2"/>
              </a:solidFill>
              <a:effectLst/>
              <a:uLnTx/>
              <a:uFillTx/>
              <a:latin typeface="Arial"/>
              <a:ea typeface="Calibri"/>
              <a:cs typeface="Arial"/>
            </a:endParaRP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In this module, you will be introduced to the core principles that make 7-1-7 more effective when implemented. We developed six principles that are, essentially, what we think of as the special sauce that makes 7-1-7 work across settings and outbreaks.  </a:t>
            </a:r>
            <a:endParaRPr lang="en-US">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We will first briefly walk you through these six core principles that countries have found to be important for effective implementation, and then we will conduct a quick activity where we will split into 6 groups, and each group will be assigned one principle to discuss and report back on.  </a:t>
            </a:r>
            <a:br>
              <a:rPr lang="en-US">
                <a:cs typeface="Arial"/>
              </a:rPr>
            </a:br>
            <a:br>
              <a:rPr lang="en-US">
                <a:cs typeface="Arial"/>
              </a:rPr>
            </a:br>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now going go through the six principles but without many details about them yet.  As you hear them, and in your breakout groups, try to use what you remember from the </a:t>
            </a:r>
            <a:r>
              <a:rPr lang="en-US" err="1">
                <a:latin typeface="Arial"/>
                <a:cs typeface="Arial"/>
              </a:rPr>
              <a:t>Epistan</a:t>
            </a:r>
            <a:r>
              <a:rPr lang="en-US">
                <a:latin typeface="Arial"/>
                <a:cs typeface="Arial"/>
              </a:rPr>
              <a:t> example if you have done the tabletop activity, along with what you already know about 7-1-7, to think about why that principle may help make 7-1-7 more effective.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[read each principle aloud, and click to get to the next one]</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atin typeface="Arial"/>
                <a:cs typeface="Arial"/>
              </a:rPr>
              <a:t>So, let’s get started with this activity! Remember, there is no pre-assigned group facilitator for this activity. </a:t>
            </a:r>
          </a:p>
          <a:p>
            <a:pPr>
              <a:defRPr/>
            </a:pPr>
            <a:endParaRPr lang="en-US">
              <a:cs typeface="Arial" panose="020B0604020202020204" pitchFamily="34" charset="0"/>
            </a:endParaRPr>
          </a:p>
          <a:p>
            <a:r>
              <a:rPr lang="en-US">
                <a:latin typeface="Arial"/>
                <a:cs typeface="Arial"/>
              </a:rPr>
              <a:t>We are going to split up into 6 groups now.  </a:t>
            </a:r>
            <a:endParaRPr lang="en-US">
              <a:cs typeface="Arial"/>
            </a:endParaRPr>
          </a:p>
          <a:p>
            <a:endParaRPr lang="en-US">
              <a:cs typeface="Arial"/>
            </a:endParaRPr>
          </a:p>
          <a:p>
            <a:r>
              <a:rPr lang="en-US">
                <a:latin typeface="Arial"/>
                <a:cs typeface="Arial"/>
              </a:rPr>
              <a:t>[Note to moderator: split participants into 6 groups].  </a:t>
            </a:r>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73</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moderator – read the instructions aloud.  Note that this is a quick activity so we recommend gently reiterating the short report out when it's time for report outs and gently moving groups along if needed!]</a:t>
            </a: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Calibri"/>
                <a:ea typeface="Calibri"/>
                <a:cs typeface="Calibri"/>
              </a:rPr>
              <a:t>The 7-1-7 metrics are just the first step – continuous performance improvement is the heart of 7-1-7. </a:t>
            </a:r>
          </a:p>
          <a:p>
            <a:pPr marL="171450" indent="-171450">
              <a:buFontTx/>
              <a:buChar char="-"/>
              <a:defRPr/>
            </a:pPr>
            <a:r>
              <a:rPr lang="en-US">
                <a:latin typeface="Calibri"/>
                <a:ea typeface="Calibri"/>
                <a:cs typeface="Calibri"/>
              </a:rPr>
              <a:t>To get to *continuous* performance improvement, 7-1-7 needs to be used often </a:t>
            </a:r>
          </a:p>
          <a:p>
            <a:pPr marL="171450" marR="0" lvl="0" indent="-171450" algn="l" defTabSz="914400">
              <a:lnSpc>
                <a:spcPct val="100000"/>
              </a:lnSpc>
              <a:spcBef>
                <a:spcPts val="0"/>
              </a:spcBef>
              <a:spcAft>
                <a:spcPts val="0"/>
              </a:spcAft>
              <a:buClrTx/>
              <a:buSzTx/>
              <a:buFontTx/>
              <a:buChar char="-"/>
              <a:tabLst/>
              <a:defRPr/>
            </a:pPr>
            <a:r>
              <a:rPr lang="en-US">
                <a:latin typeface="Calibri"/>
                <a:ea typeface="Calibri"/>
                <a:cs typeface="Calibri"/>
              </a:rPr>
              <a:t>7-1-7 is most effective when used regularly for as many outbreaks as possible</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7-1-7 is not effective if it is used punitively to punish individuals or units based on timeliness performance or bottlenecks etc.  </a:t>
            </a:r>
          </a:p>
          <a:p>
            <a:pPr marL="171450" indent="-171450">
              <a:buFontTx/>
              <a:buChar char="-"/>
            </a:pPr>
            <a:r>
              <a:rPr lang="en-US">
                <a:latin typeface="Arial"/>
                <a:cs typeface="Arial"/>
              </a:rPr>
              <a:t>7-1-7 is effective when it is part of a culture of learning and improving through honest and transparent assessment</a:t>
            </a:r>
          </a:p>
          <a:p>
            <a:pPr marL="171450" indent="-171450">
              <a:buFontTx/>
              <a:buChar char="-"/>
            </a:pPr>
            <a:r>
              <a:rPr lang="en-US">
                <a:latin typeface="Arial"/>
                <a:cs typeface="Arial"/>
              </a:rPr>
              <a:t>7-1-7 is not about heroes or villains, but is rather about understanding at the system level what is working and what needs further improvement</a:t>
            </a:r>
          </a:p>
          <a:p>
            <a:pPr marL="171450" indent="-171450">
              <a:buFontTx/>
              <a:buChar char="-"/>
            </a:pPr>
            <a:r>
              <a:rPr lang="en-US">
                <a:latin typeface="Arial"/>
                <a:cs typeface="Arial"/>
              </a:rPr>
              <a:t>7-1-7 as a way to learn and improve rather than as a way to judge and punish needs to be embedded into discussions from the start, with all stakeholders understanding this</a:t>
            </a:r>
          </a:p>
          <a:p>
            <a:pPr marL="171450" indent="-171450">
              <a:buFontTx/>
              <a:buChar char="-"/>
            </a:pPr>
            <a:endParaRPr lang="en-US">
              <a:latin typeface="Arial"/>
              <a:cs typeface="Arial"/>
            </a:endParaRP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Detection, notification, and early response are all critical for quickly containing outbreaks.  </a:t>
            </a:r>
          </a:p>
          <a:p>
            <a:pPr marL="628650" lvl="1" indent="-171450">
              <a:buFontTx/>
              <a:buChar char="-"/>
            </a:pPr>
            <a:r>
              <a:rPr lang="en-US">
                <a:latin typeface="Arial"/>
                <a:cs typeface="Arial"/>
              </a:rPr>
              <a:t>If one or two of the three is fast but the other(s) are slow, then an outbreak still likely won’t be quickly contained (e.g. if notification and response are fast but detection took a long time then the outbreak may have already spread to many more people)</a:t>
            </a:r>
          </a:p>
          <a:p>
            <a:pPr marL="171450" lvl="0" indent="-171450">
              <a:buFontTx/>
              <a:buChar char="-"/>
            </a:pPr>
            <a:r>
              <a:rPr lang="en-US">
                <a:latin typeface="Arial"/>
                <a:cs typeface="Arial"/>
              </a:rPr>
              <a:t>All 3 intervals are essential but are often worked on by different parts of the public health system (e.g. surveillance vs response). This should be taken into account when considering 7-1-7 coordination, data collection, stakeholders, etc.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pPr marL="171450" indent="-171450">
              <a:buFontTx/>
              <a:buChar char="-"/>
            </a:pPr>
            <a:r>
              <a:rPr lang="en-US">
                <a:latin typeface="Arial"/>
                <a:cs typeface="Arial"/>
              </a:rPr>
              <a:t>Ideally, 7-1-7 would be used during an Early Action Review, which means using it soon after notification occurs. This gives the chance to identify early bottlenecks and address them in real-time while an outbreak response is ongoing, allowing for recalibrating response to that outbreak  </a:t>
            </a:r>
          </a:p>
          <a:p>
            <a:pPr marL="171450" indent="-171450">
              <a:buFontTx/>
              <a:buChar char="-"/>
            </a:pPr>
            <a:r>
              <a:rPr lang="en-US">
                <a:latin typeface="Arial"/>
                <a:cs typeface="Arial"/>
              </a:rPr>
              <a:t>This is different from IARs and AARs, which are done after the early phase of an outbreak is completed. For those, any benefits are likely to be applicable only to future outbreaks rather than the outbreak that was reviewed</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r>
              <a:rPr lang="en-US">
                <a:latin typeface="Arial"/>
                <a:cs typeface="Arial"/>
              </a:rPr>
              <a:t>- Ideally, 7-1-7 is adopted into existing systems and workflows. How 7-1-7 is adopted is flexible and based on country context (i.e. there is no one set way that 7-1-7 has to be integrated but rather it should be integrated in the ways that make the most sense for that country/jurisdiction).  </a:t>
            </a:r>
          </a:p>
          <a:p>
            <a:pPr marL="628650" lvl="1" indent="-171450">
              <a:buFontTx/>
              <a:buChar char="-"/>
            </a:pPr>
            <a:r>
              <a:rPr lang="en-US">
                <a:latin typeface="Arial"/>
                <a:cs typeface="Arial"/>
              </a:rPr>
              <a:t>For example, if outbreak data is collected on paper, 7-1-7 data collection can be integrated into these paper forms.  If outbreak data is collected in an electronic system, 7-1-7 variables can be integrated into that.  7-1-7 can be situated and coordinated from wherever makes sense for that country/jurisdiction, whether in an EOC, NPHI, with rapid response teams, etc.  (note: more information on this is included “Adopt 7-1-7” training modules and digital toolkit).</a:t>
            </a:r>
          </a:p>
          <a:p>
            <a:pPr marL="171450" lvl="0" indent="-171450">
              <a:buFontTx/>
              <a:buChar char="-"/>
            </a:pPr>
            <a:r>
              <a:rPr lang="en-US">
                <a:latin typeface="Arial"/>
                <a:cs typeface="Arial"/>
              </a:rPr>
              <a:t>7-1-7 complements existing tools and assessments for global health security, and is now integrated into various global health security frameworks and guidance documents.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Some key points (not comprehensive):</a:t>
            </a:r>
          </a:p>
          <a:p>
            <a:r>
              <a:rPr lang="en-US">
                <a:latin typeface="Arial"/>
                <a:cs typeface="Arial"/>
              </a:rPr>
              <a:t>- 7-1-7 focuses on system-level bottlenecks across detection, notification, and early response. These bottlenecks are likely to be across different levels of government and across different sectors. This requires a wide range of stakeholders to be engaged to help identify and implement relevant actions.  </a:t>
            </a:r>
          </a:p>
          <a:p>
            <a:r>
              <a:rPr lang="en-US">
                <a:latin typeface="Arial"/>
                <a:cs typeface="Arial"/>
              </a:rPr>
              <a:t>- 7-1-7 is most successful when there is broad buy-in from a wide range of stakeholders (e.g. from government and non-government; different levels (local, district/province, national); different sectors (public health, policy, supply chain/logistics, clinical, lab, hospital, legal, one health, </a:t>
            </a:r>
            <a:r>
              <a:rPr lang="en-US" err="1">
                <a:latin typeface="Arial"/>
                <a:cs typeface="Arial"/>
              </a:rPr>
              <a:t>etc</a:t>
            </a:r>
            <a:r>
              <a:rPr lang="en-US">
                <a:latin typeface="Arial"/>
                <a:cs typeface="Arial"/>
              </a:rPr>
              <a:t>); different functions (annual planning, donors, implementers, advocates etc.)</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Arial" panose="020B0604020202020204" pitchFamily="34" charset="0"/>
              </a:rPr>
              <a:t>Now that you have a sense of what is involved in what the 7-1-7 target is, let’s briefly take a step back to give you a whole picture of how the 7-1-7 target can be used for single and multiple disease outbreak events, both in real-time and retrospectively.  </a:t>
            </a:r>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82</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To get started, let’s have a brief discussion to hear your thoughts on this. How might 7-1-7 findings from a single disease outbreak vs. multiple disease outbreaks be used differently?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en-US">
                <a:latin typeface="Arial"/>
                <a:cs typeface="Arial"/>
              </a:rPr>
              <a:t>Let’s start with something you’ve already seen – assessing and improving performance for single outbreak events can be done in real-time or as close to real-time as possible by applying the 7-1-7 target in Early Action Reviews, or EARs. And we can do this for different disease types. It’s through this real-time assessment of EARs that we have a chance to re-calibrate an outbreak response as its happening based on what we’re learning about those early bottlenecks and enablers.  </a:t>
            </a:r>
          </a:p>
          <a:p>
            <a:endParaRPr lang="en-US"/>
          </a:p>
          <a:p>
            <a:r>
              <a:rPr lang="en-US">
                <a:latin typeface="Arial"/>
                <a:cs typeface="Arial"/>
              </a:rPr>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Once we start applying EARs to different events, we consolidate the timeliness metrics, narratives, bottlenecks, enablers, and actions for each of these outbreaks into a single database.  This lets us look at 7-1-7 findings across multiple outbreak events, and we can synthesize findings from these outbreaks to learn about common bottlenecks and enablers across outbreaks to prioritize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For events already in the past, the 7-1-7 target can help inform the reviews of those outbreaks, whether through after or intra action reviews or other review processes.  The same 7-1-7 process holds, though getting the necessary data may be more difficult depending on when the outbreak occurred and how well timeliness information and narratives were documented.  This is why we recommend not applying 7-1-7 retrospectively to outbreaks that are too far back or with too much missing information.  </a:t>
            </a:r>
          </a:p>
          <a:p>
            <a:endParaRPr lang="en-US"/>
          </a:p>
          <a:p>
            <a:r>
              <a:rPr lang="en-US">
                <a:latin typeface="Arial"/>
                <a:cs typeface="Arial"/>
              </a:rPr>
              <a:t>[CLICK]</a:t>
            </a:r>
          </a:p>
          <a:p>
            <a:endParaRPr lang="en-US"/>
          </a:p>
          <a:p>
            <a:r>
              <a:rPr lang="en-US">
                <a:latin typeface="Arial"/>
                <a:cs typeface="Arial"/>
              </a:rPr>
              <a:t>Finally, the 7-1-7 target can also be used when performing a multi-outbreak retrospective review.  Reviews like this have helped galvanize support for using timeliness metrics for performance improvement, and have helped identify common bottlenecks quickly, whether focused on a particular disease type, geographic area, or all applicable events in a recent window of time.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now look at how to use 7-1-7 for single disease outbreak events.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85</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en-US"/>
              <a:t>This slide shows the ways in which 7-1-7 can be used for a single disease outbreak event. </a:t>
            </a:r>
          </a:p>
          <a:p>
            <a:endParaRPr lang="en-US"/>
          </a:p>
          <a:p>
            <a:r>
              <a:rPr lang="en-US">
                <a:latin typeface="Arial"/>
                <a:cs typeface="Arial"/>
              </a:rPr>
              <a:t>7-1-7 can be used in real-time during the early phase of an outbreak (or close to real time) through an Early Action Review, as seen on the left side of the slide. </a:t>
            </a:r>
          </a:p>
          <a:p>
            <a:endParaRPr lang="en-US"/>
          </a:p>
          <a:p>
            <a:r>
              <a:rPr lang="en-US">
                <a:latin typeface="Arial"/>
                <a:cs typeface="Arial"/>
              </a:rPr>
              <a:t>7-1-7 can also be used retrospectively. Remember, 7-1-7 is focused on the early phase of an outbreak, so even when applying 7-1-7 retrospectively either during the later phases of a prolonged outbreak (for instance during an Intra-Action Review) or after an outbreak is over (like in an After Action Review), the focus of the metrics, bottlenecks/enablers, and actions is still about the early phase of the outbreak.</a:t>
            </a:r>
          </a:p>
          <a:p>
            <a:endParaRPr lang="en-US"/>
          </a:p>
          <a:p>
            <a:r>
              <a:rPr lang="en-US"/>
              <a:t>In both of these situations, the 7-1-7 findings can be used to inform discussions about the early phase of the outbreak.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Let’s review what it looks like in practice to use 7-1-7 for a single outbreak event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First, you capture 7-1-7 data and assess performance against the 7-1-7 target.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solidFill>
                  <a:srgbClr val="000000"/>
                </a:solidFill>
              </a:rPr>
            </a:b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This first step can be done in real-time during an Early Action Review or retrospectively as in the case of using 7-1-7 findings to inform discussions during an After Action Review.</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Next, bottlenecks and enablers are identified based from on-the-ground knowledge of the outbreak.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Bottlenecks are those factors that hindered timeliness for detection, notification, and/or early </a:t>
            </a:r>
            <a:r>
              <a:rPr lang="en-US" err="1">
                <a:solidFill>
                  <a:srgbClr val="000000"/>
                </a:solidFill>
              </a:rPr>
              <a:t>resonse</a:t>
            </a:r>
            <a:r>
              <a:rPr lang="en-US">
                <a:solidFill>
                  <a:srgbClr val="000000"/>
                </a:solidFill>
              </a:rPr>
              <a:t> actions.  Enablers are valuable for advocacy, highlighting improvements, helping to identify model practices, and showcasing what success looks like.  </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Then, corrective actions to address those bottlenecks should be identified and implemented.  </a:t>
            </a:r>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Immediate actions are those that can be implemented as soon as possible with available resources and staffing, while longer-term actions are ones that should to be considered for planning and funding opportunities because they require more time, staffing, support, or resources.  </a:t>
            </a:r>
            <a:endParaRPr lang="en-US"/>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[Note to presenter: include this slide if the </a:t>
            </a:r>
            <a:r>
              <a:rPr lang="en-US" err="1">
                <a:latin typeface="Arial"/>
                <a:cs typeface="Arial"/>
              </a:rPr>
              <a:t>Epistan</a:t>
            </a:r>
            <a:r>
              <a:rPr lang="en-US">
                <a:latin typeface="Arial"/>
                <a:cs typeface="Arial"/>
              </a:rPr>
              <a:t> measles tabletop activity was conducted before this presentation. If a different tabletop scenario was used, update this slide with the information from that scenario. Otherwise, consider deleting reference to the tabletop activity  in the title and notes and discuss the slide as an example of how 7-1-7 findings can be clearly represented on a single slide].  </a:t>
            </a:r>
          </a:p>
          <a:p>
            <a:endParaRPr lang="en-US"/>
          </a:p>
          <a:p>
            <a:r>
              <a:rPr lang="en-US">
                <a:latin typeface="Arial"/>
                <a:cs typeface="Arial"/>
              </a:rPr>
              <a:t>Here is an example of the 7-1-7 summary slide for the </a:t>
            </a:r>
            <a:r>
              <a:rPr lang="en-US" err="1">
                <a:latin typeface="Arial"/>
                <a:cs typeface="Arial"/>
              </a:rPr>
              <a:t>Epistan</a:t>
            </a:r>
            <a:r>
              <a:rPr lang="en-US">
                <a:latin typeface="Arial"/>
                <a:cs typeface="Arial"/>
              </a:rPr>
              <a:t> measles simulated outbreak. You can see that on this slide you can capture and show all of the key information regarding the 717 detection, notification, and early response action metrics, key milestone dates, bottlenecks, enablers, and actions.  </a:t>
            </a:r>
          </a:p>
          <a:p>
            <a:endParaRPr lang="en-US"/>
          </a:p>
          <a:p>
            <a:r>
              <a:rPr lang="en-US">
                <a:latin typeface="Arial"/>
                <a:cs typeface="Arial"/>
              </a:rPr>
              <a:t>Being able to clearly summarize the key points for an outbreak on one slide has made 7-1-7 a powerful communication tool. In one slide, you can summarize several important findings about the early phase of the outbreak, and include key next steps.  </a:t>
            </a:r>
          </a:p>
          <a:p>
            <a:endParaRPr lang="en-US"/>
          </a:p>
          <a:p>
            <a:r>
              <a:rPr lang="en-US">
                <a:latin typeface="Arial"/>
                <a:cs typeface="Arial"/>
              </a:rPr>
              <a:t>This type of slide has now been used for communication and advocacy across various countries implementing 7-1-7 to engage high-level leadership, politicians, donors, and other partners and stakeholders.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Now let’s talk about using 7-1-7 for multiple disease outbreak events.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89</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n-US" b="0">
                <a:latin typeface="Arial"/>
                <a:cs typeface="Arial"/>
              </a:rPr>
              <a:t>Using 7-1-7 across multiple outbreaks yields valuable evidence-based information about what is working well and what isn’t.  </a:t>
            </a:r>
          </a:p>
          <a:p>
            <a:endParaRPr lang="en-US" b="0"/>
          </a:p>
          <a:p>
            <a:r>
              <a:rPr lang="en-US" b="0">
                <a:latin typeface="Arial"/>
                <a:cs typeface="Arial"/>
              </a:rPr>
              <a:t>[CLICK]</a:t>
            </a:r>
          </a:p>
          <a:p>
            <a:endParaRPr lang="en-US" b="0"/>
          </a:p>
          <a:p>
            <a:r>
              <a:rPr lang="en-US">
                <a:latin typeface="Arial"/>
                <a:cs typeface="Arial"/>
              </a:rPr>
              <a:t>Once you have 7-1-7 information across a number of outbreak events in one database, you can start using the information from this database to assess timeliness across outbreaks, common bottlenecks/enablers, and actions that can help address system-level bottlenecks seen across multiple outbreaks.  You can start to think about which variables you are interested in disaggregating the information by – are you interested in commonalities and differences in timeliness and bottlenecks across different geographies? Across levels of the health system? Over time? Across diseases?   </a:t>
            </a:r>
          </a:p>
          <a:p>
            <a:endParaRPr lang="en-US"/>
          </a:p>
          <a:p>
            <a:r>
              <a:rPr lang="en-US">
                <a:latin typeface="Arial"/>
                <a:cs typeface="Arial"/>
              </a:rPr>
              <a:t>[CLICK]</a:t>
            </a:r>
          </a:p>
          <a:p>
            <a:endParaRPr lang="en-US"/>
          </a:p>
          <a:p>
            <a:r>
              <a:rPr lang="en-US">
                <a:latin typeface="Arial"/>
                <a:cs typeface="Arial"/>
              </a:rPr>
              <a:t>Applying 7-1-7 regularly to outbreaks lets you grow an evidence base for the what, where, and why of bottlenecks and enablers for timely detection, notification, and early response. This in turn can be used to inform annual planning, financing, donor requests, and so on for health system strengthening.  </a:t>
            </a:r>
            <a:endParaRPr lang="en-US" b="0">
              <a:latin typeface="Arial"/>
              <a:cs typeface="Arial"/>
            </a:endParaRP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Using 7-1-7 for multiple outbreak events can help identify common bottlenecks and enablers across categories of interest, such as disease type, geographic location, or time.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7-1-7 can be used for multiple outbreaks retrospectively, or by growing a database as 7-1-7 is applied to more and more outbreaks in real-time. </a:t>
            </a:r>
          </a:p>
          <a:p>
            <a:endParaRPr lang="en-US">
              <a:latin typeface="Arial"/>
              <a:cs typeface="Arial"/>
            </a:endParaRPr>
          </a:p>
          <a:p>
            <a:r>
              <a:rPr lang="en-US">
                <a:latin typeface="Arial"/>
                <a:cs typeface="Arial"/>
              </a:rPr>
              <a:t>[CLICK]</a:t>
            </a:r>
          </a:p>
          <a:p>
            <a:endParaRPr lang="en-US"/>
          </a:p>
          <a:p>
            <a:r>
              <a:rPr lang="en-US">
                <a:latin typeface="Arial"/>
                <a:cs typeface="Arial"/>
              </a:rPr>
              <a:t>If applying 7-1-7 retrospectively, a few tips are: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Don’t review outbreaks too far back as key information needed for 7-1-7 is often missing, and the bottlenecks and lessons may no longer be relevant</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Confirm that enough quality data is available as going back to improve data quality can be time consuming or even impossible</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Be careful about missing data as relevant data are likely to be missing, especially for the narratives and information needed to identify actionable bottlenecks.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While retrospective reviews can help galvanize support for 7-1-7 initially, we recommend regular and real-time use of 7-1-7 so that bottlenecks and actions are relevant for the current systems and that 7-1-7 is incorporated sustainably into everyday workflows.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[CLICK]</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If applying 7-1-7 in real time, a few tips are:</a:t>
            </a:r>
            <a:br>
              <a:rPr lang="en-US">
                <a:cs typeface="Arial"/>
              </a:rPr>
            </a:br>
            <a:endParaRPr lang="en-US"/>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Keep 7-1-7 data across outbreaks updated in single database so that the information can be easily synthesized </a:t>
            </a:r>
            <a:endParaRPr lang="en-US">
              <a:solidFill>
                <a:srgbClr val="394D56"/>
              </a:solidFill>
              <a:latin typeface="Arial"/>
              <a:cs typeface="Arial"/>
            </a:endParaRPr>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Proactively include categories of interest in database to make analysis easier.  For example, make sure geographic location, disease type, </a:t>
            </a:r>
            <a:r>
              <a:rPr kumimoji="0" lang="en-US" sz="1200" b="0" i="0" u="none" strike="noStrike" kern="1200" cap="none" spc="0" normalizeH="0" baseline="0" noProof="0" err="1">
                <a:ln>
                  <a:noFill/>
                </a:ln>
                <a:solidFill>
                  <a:srgbClr val="394D56"/>
                </a:solidFill>
                <a:effectLst/>
                <a:uLnTx/>
                <a:uFillTx/>
                <a:latin typeface="Arial"/>
                <a:cs typeface="Arial"/>
              </a:rPr>
              <a:t>etc</a:t>
            </a:r>
            <a:r>
              <a:rPr lang="en-US">
                <a:solidFill>
                  <a:srgbClr val="394D56"/>
                </a:solidFill>
                <a:latin typeface="Arial"/>
                <a:cs typeface="Arial"/>
              </a:rPr>
              <a:t>.</a:t>
            </a:r>
            <a:r>
              <a:rPr kumimoji="0" lang="en-US" sz="1200" b="0" i="0" u="none" strike="noStrike" kern="1200" cap="none" spc="0" normalizeH="0" baseline="0" noProof="0">
                <a:ln>
                  <a:noFill/>
                </a:ln>
                <a:solidFill>
                  <a:srgbClr val="394D56"/>
                </a:solidFill>
                <a:effectLst/>
                <a:uLnTx/>
                <a:uFillTx/>
                <a:latin typeface="Arial"/>
                <a:cs typeface="Arial"/>
              </a:rPr>
              <a:t> are included in the database if the 7-1-7 findings will be disaggregated by these categories</a:t>
            </a:r>
            <a:r>
              <a:rPr lang="en-US">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Routinely analyze data so that relevant findings are regularly disseminated and can be incorporated into timely decision-making, such as for annual planning or financing discussions.  </a:t>
            </a:r>
            <a:endParaRPr lang="en-US" sz="1200" b="0" i="0" u="none" strike="noStrike" kern="1200" cap="none" spc="0" normalizeH="0" baseline="0" noProof="0">
              <a:ln>
                <a:noFill/>
              </a:ln>
              <a:solidFill>
                <a:srgbClr val="394D56"/>
              </a:solidFill>
              <a:effectLst/>
              <a:uLnTx/>
              <a:uFillTx/>
              <a:latin typeface="Arial"/>
              <a:cs typeface="Arial"/>
            </a:endParaRP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Let’s look at what kinds of information aggregated 7-1-7 data can give us.  </a:t>
            </a:r>
          </a:p>
          <a:p>
            <a:endParaRPr lang="en-US">
              <a:latin typeface="Arial"/>
              <a:cs typeface="Arial"/>
            </a:endParaRPr>
          </a:p>
          <a:p>
            <a:r>
              <a:rPr lang="en-US">
                <a:latin typeface="Arial"/>
                <a:cs typeface="Arial"/>
              </a:rPr>
              <a:t>What is shown here is an analysis of 41 events across 5 pilot countries that implemented over a couple of years. Though this analysis was done for data from 5 countries, a country/jurisdiction that is implementing 7-1-7 can do this using all of their own information.  </a:t>
            </a:r>
          </a:p>
          <a:p>
            <a:endParaRPr lang="en-US">
              <a:latin typeface="Arial"/>
              <a:cs typeface="Arial"/>
            </a:endParaRPr>
          </a:p>
          <a:p>
            <a:r>
              <a:rPr lang="en-US">
                <a:latin typeface="Arial"/>
                <a:cs typeface="Arial"/>
              </a:rPr>
              <a:t>One thing that really stands out when looking at these findings is that a country/jurisdiction could look at each interval – detection, notification, and early response – separately and think they are doing okay. For example, here around half of outbreaks meet the target for detection and early response, nearly 75% meet the target for notification. That’s not terrible. But we know that all three intervals – detection, notification, and early response – have to be fast for our best chance to contain a virus.  </a:t>
            </a:r>
          </a:p>
          <a:p>
            <a:endParaRPr lang="en-US">
              <a:latin typeface="Arial"/>
              <a:cs typeface="Arial"/>
            </a:endParaRPr>
          </a:p>
          <a:p>
            <a:r>
              <a:rPr lang="en-US">
                <a:latin typeface="Arial"/>
                <a:cs typeface="Arial"/>
              </a:rPr>
              <a:t>And you can see here that only 27% of the outbreaks in this dataset met the overall 7-1-7 target. We have seen similar numbers across countries in different regions now. This shows us that there is still a lot of room for improvement across relevant systems so that detection, notification, and early response can all be consistently fast. This is where 7-1-7 has great potential for making change – by helping to prioritize the changes needed to strengthen systems that can help bring the timing down for these intervals during outbreaks.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7-1-7 is applied to more and more outbreaks, we can start to tease apart differences across categories of interest.  An example here is looking at the % of outbreaks across different disease types that achieve detection in 7 or fewer days, notification in 1 or fewer days, and early response actions in 7 or fewer days.    </a:t>
            </a:r>
          </a:p>
          <a:p>
            <a:r>
              <a:rPr lang="en-US">
                <a:latin typeface="Arial"/>
                <a:cs typeface="Arial"/>
              </a:rPr>
              <a:t>  </a:t>
            </a:r>
          </a:p>
          <a:p>
            <a:r>
              <a:rPr lang="en-US"/>
              <a:t>By looking at this disaggregation, we can start to make useful observations. </a:t>
            </a:r>
          </a:p>
          <a:p>
            <a:endParaRPr lang="en-US"/>
          </a:p>
          <a:p>
            <a:r>
              <a:rPr lang="en-US"/>
              <a:t>[CLICK]</a:t>
            </a:r>
          </a:p>
          <a:p>
            <a:endParaRPr lang="en-US"/>
          </a:p>
          <a:p>
            <a:r>
              <a:rPr lang="en-US"/>
              <a:t>In this dataset, food and water borne diseases seems to have relatively quick detection, but none of the outbreaks were able to meet the 7 day target for early response actions.  This type of information can help decision-makers see in a more nuanced way where improvements may be needed.    </a:t>
            </a:r>
          </a:p>
          <a:p>
            <a:endParaRPr lang="en-US"/>
          </a:p>
          <a:p>
            <a:r>
              <a:rPr lang="en-US"/>
              <a:t>[CLICK]</a:t>
            </a:r>
          </a:p>
          <a:p>
            <a:r>
              <a:rPr lang="en-US">
                <a:latin typeface="Arial"/>
                <a:cs typeface="Arial"/>
              </a:rPr>
              <a:t>  </a:t>
            </a:r>
          </a:p>
          <a:p>
            <a:r>
              <a:rPr lang="en-US"/>
              <a:t>As another example, let’s look at the early response interval.  Big differences can be seen for early response action timeliness of viral hemorrhagic fevers vs vaccine preventable diseases in this analysis.  Again, this starts to provide useful nuance; the timeliness of early response actions seems to differ dramatically by disease type here, and that kind of information can be used by public health leaders to identify more specifically where systems could benefit from improvement.    </a:t>
            </a:r>
          </a:p>
          <a:p>
            <a:r>
              <a:rPr lang="en-US">
                <a:latin typeface="Arial"/>
                <a:cs typeface="Arial"/>
              </a:rPr>
              <a:t>  </a:t>
            </a:r>
          </a:p>
          <a:p>
            <a:r>
              <a:rPr lang="en-US"/>
              <a:t>While this is for 41 events across 5 countries, this hopefully gives you a flavor of the kinds of findings that can help inform where to focus efforts.   </a:t>
            </a:r>
          </a:p>
          <a:p>
            <a:r>
              <a:rPr lang="en-US">
                <a:latin typeface="Arial"/>
                <a:cs typeface="Arial"/>
              </a:rPr>
              <a:t> </a:t>
            </a:r>
          </a:p>
          <a:p>
            <a:r>
              <a:rPr lang="en-US">
                <a:latin typeface="Arial"/>
                <a:cs typeface="Arial"/>
              </a:rPr>
              <a:t>  </a:t>
            </a:r>
            <a:endParaRPr lang="en-US"/>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en-US">
                <a:latin typeface="Arial"/>
                <a:cs typeface="Arial"/>
              </a:rPr>
              <a:t>Here is another example of the kind of insights we can gain when 7-1-7 is used across multiple outbreaks.  </a:t>
            </a:r>
          </a:p>
          <a:p>
            <a:endParaRPr lang="en-US">
              <a:cs typeface="Arial"/>
            </a:endParaRPr>
          </a:p>
          <a:p>
            <a:r>
              <a:rPr lang="en-US">
                <a:latin typeface="Arial"/>
                <a:cs typeface="Arial"/>
              </a:rPr>
              <a:t>As 7-1-7 is used for more and more outbreaks, the outbreak-specific bottlenecks can be grouped into bottleneck categories to identify common bottlenecks. These can in turn be disaggregated by variables of interest, including disease type, geography, level of the health system (like community/health facility, district/state/province, national) and others.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Here you can see examples of bottleneck analyses by the 7-1-7 intervals of detection, notification, and early response, as well as by the level of health system.  </a:t>
            </a:r>
          </a:p>
          <a:p>
            <a:br>
              <a:rPr lang="en-US">
                <a:cs typeface="Arial"/>
              </a:rPr>
            </a:br>
            <a:r>
              <a:rPr lang="en-US">
                <a:latin typeface="Arial"/>
                <a:cs typeface="Arial"/>
              </a:rPr>
              <a:t>This type of analysis lets decision makers see where and when common bottlenecks are occurring, which can help inform actions for performance improvement.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a few things that can be done with 7-1-7 information, let’s have a brief discussion about how you might use 7-1-7 data in your setting.  </a:t>
            </a:r>
            <a:br>
              <a:rPr lang="en-US">
                <a:latin typeface="Arial"/>
                <a:cs typeface="Arial"/>
              </a:rPr>
            </a:br>
            <a:br>
              <a:rPr lang="en-US">
                <a:latin typeface="Arial"/>
                <a:cs typeface="Arial"/>
              </a:rPr>
            </a:br>
            <a:r>
              <a:rPr lang="en-US">
                <a:latin typeface="Arial"/>
                <a:cs typeface="Arial"/>
              </a:rPr>
              <a:t>What kinds of analyses would you do with 7-1-7 information to help improve outbreak systems in your country/jurisdiction?</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95</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module, we have briefly gone over how 7-1-7 can be used for single and multiple disease outbreaks.  </a:t>
            </a:r>
          </a:p>
          <a:p>
            <a:endParaRPr lang="en-US"/>
          </a:p>
          <a:p>
            <a:r>
              <a:rPr lang="en-US"/>
              <a:t>Now we’re going to show an example of proactive use of 7-1-7 based on risk assessment.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Carnaval in Recife, Brazil is a massive event with 2.5 million revelers over 5 days.  </a:t>
            </a:r>
          </a:p>
          <a:p>
            <a:endParaRPr lang="en-US">
              <a:latin typeface="Arial"/>
              <a:cs typeface="Arial"/>
            </a:endParaRPr>
          </a:p>
          <a:p>
            <a:r>
              <a:rPr lang="en-US">
                <a:latin typeface="Arial"/>
                <a:cs typeface="Arial"/>
              </a:rPr>
              <a:t>[CLICK]</a:t>
            </a:r>
          </a:p>
          <a:p>
            <a:endParaRPr lang="en-US"/>
          </a:p>
          <a:p>
            <a:r>
              <a:rPr lang="en-US">
                <a:latin typeface="Arial"/>
                <a:cs typeface="Arial"/>
              </a:rPr>
              <a:t>The Recife health department organizes 2,500 professionals for this event, who serve a variety of functions including providing healthcare, conducting health surveillance, and working to prevent diseases and injury. </a:t>
            </a:r>
          </a:p>
          <a:p>
            <a:endParaRPr lang="en-US"/>
          </a:p>
          <a:p>
            <a:r>
              <a:rPr lang="en-US">
                <a:latin typeface="Arial"/>
                <a:cs typeface="Arial"/>
              </a:rPr>
              <a:t>It was in this context that Recife decided to prepare staff to use 7-1-7 in real-time given the high risk of disease spread at this multiday event.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They trained select public health staff on 7-1-7 and piloted an electronic tool and dashboard for data capture and visualization. This electronic system was already being used in Recife, and by adding 7-1-7 variables, they were able to pilot integration of key 7-1-7 variables into their system.  </a:t>
            </a:r>
          </a:p>
          <a:p>
            <a:endParaRPr lang="en-US"/>
          </a:p>
          <a:p>
            <a:r>
              <a:rPr lang="en-US">
                <a:latin typeface="Arial"/>
                <a:cs typeface="Arial"/>
              </a:rPr>
              <a:t>The idea of preparing staff ahead of time to use 7-1-7 for events with high risk of disease spread is a way to quickly identify bottlenecks and address them in real-time with relevant corrective actions.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what we really want is to go from slowing down outbreaks and mitigating them to stopping them from becoming outbreaks in the first place. Using 7-1-7 regularly provides a framework to strengthen those systems needed in the early days of an outbreak to stop spread. As these systems focused on detection, notification, and early response get strengthened, they are also more likely to be able to prevent cases from spreading into outbreaks.  </a:t>
            </a:r>
          </a:p>
          <a:p>
            <a:endParaRPr lang="en-US"/>
          </a:p>
          <a:p>
            <a:pPr>
              <a:defRPr/>
            </a:pPr>
            <a:r>
              <a:rPr lang="en-US">
                <a:latin typeface="Arial"/>
                <a:cs typeface="Arial"/>
              </a:rPr>
              <a:t>Here is an example of how Indonesia stopped a Dengue outbreak – from Resolve to Save </a:t>
            </a:r>
            <a:r>
              <a:rPr lang="en-US" err="1">
                <a:latin typeface="Arial"/>
                <a:cs typeface="Arial"/>
              </a:rPr>
              <a:t>Lives's</a:t>
            </a:r>
            <a:r>
              <a:rPr lang="en-US">
                <a:latin typeface="Arial"/>
                <a:cs typeface="Arial"/>
              </a:rPr>
              <a:t> annual ‘Epidemics That Didn’t Happen’ report (</a:t>
            </a:r>
            <a:r>
              <a:rPr lang="en-US" sz="1200">
                <a:solidFill>
                  <a:srgbClr val="384D56"/>
                </a:solidFill>
                <a:latin typeface="Calibri" panose="020F0502020204030204"/>
                <a:hlinkClick r:id="rId3"/>
              </a:rPr>
              <a:t>preventepidemics</a:t>
            </a:r>
            <a:r>
              <a:rPr kumimoji="0" lang="en-US" sz="1200" b="0" i="0" strike="noStrike" kern="1200" cap="none" spc="0" normalizeH="0" baseline="0" noProof="0">
                <a:ln>
                  <a:noFill/>
                </a:ln>
                <a:solidFill>
                  <a:srgbClr val="384D56"/>
                </a:solidFill>
                <a:effectLst/>
                <a:uLnTx/>
                <a:uFillTx/>
                <a:latin typeface="Calibri" panose="020F0502020204030204"/>
                <a:hlinkClick r:id="rId3"/>
              </a:rPr>
              <a:t>.org/epidemics-that-didnt-happen/dengue</a:t>
            </a:r>
            <a:r>
              <a:rPr kumimoji="0" lang="en-US" sz="1200" b="0" i="0" strike="noStrike" kern="1200" cap="none" spc="0" normalizeH="0" baseline="0" noProof="0">
                <a:ln>
                  <a:noFill/>
                </a:ln>
                <a:solidFill>
                  <a:srgbClr val="384D56"/>
                </a:solidFill>
                <a:effectLst/>
                <a:uLnTx/>
                <a:uFillTx/>
                <a:latin typeface="Calibri" panose="020F0502020204030204"/>
              </a:rPr>
              <a:t>)</a:t>
            </a:r>
            <a:endParaRPr lang="en-US"/>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In this situation, community health workers were trained by the Red Cross on community-based surveillance, and in particular on community case definitions, which are easier for community health volunteers to use. Based on this, they identified an individual who they thought might have dengue, and sent that person with their family immediately to get tested. </a:t>
            </a:r>
          </a:p>
          <a:p>
            <a:endParaRPr lang="en-US">
              <a:latin typeface="Arial"/>
              <a:cs typeface="Arial"/>
            </a:endParaRPr>
          </a:p>
          <a:p>
            <a:r>
              <a:rPr lang="en-US">
                <a:latin typeface="Arial"/>
                <a:cs typeface="Arial"/>
              </a:rPr>
              <a:t>[CLICK]</a:t>
            </a:r>
            <a:endParaRPr lang="en-US"/>
          </a:p>
          <a:p>
            <a:endParaRPr lang="en-US"/>
          </a:p>
          <a:p>
            <a:r>
              <a:rPr lang="en-US">
                <a:latin typeface="Arial"/>
                <a:cs typeface="Arial"/>
              </a:rPr>
              <a:t>Hospital staff agreed with this assessment. They immediately tested the individual and notified the community.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 community health volunteers then very rapidly started risk communication, and then helped locate pools of standing water and helped community members eliminate them.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No further cases were reported. </a:t>
            </a:r>
          </a:p>
          <a:p>
            <a:endParaRPr lang="en-US"/>
          </a:p>
          <a:p>
            <a:r>
              <a:rPr lang="en-US"/>
              <a:t>[CLICK]</a:t>
            </a:r>
          </a:p>
          <a:p>
            <a:endParaRPr lang="en-US"/>
          </a:p>
          <a:p>
            <a:pPr marL="0" indent="0">
              <a:buFont typeface="Arial" panose="020B0604020202020204" pitchFamily="34" charset="0"/>
              <a:buNone/>
            </a:pPr>
            <a:r>
              <a:rPr lang="en-US">
                <a:latin typeface="Arial"/>
                <a:cs typeface="Arial"/>
              </a:rPr>
              <a:t>This outbreak event had quick detection, notification, and early response, in part due to strong work on surveillance, risk communications and community engagement.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3/4/25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3/4/25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_CGH">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hqprint">
            <a:extLst>
              <a:ext uri="{28A0092B-C50C-407E-A947-70E740481C1C}">
                <a14:useLocalDpi xmlns:a14="http://schemas.microsoft.com/office/drawing/2010/main" val="0"/>
              </a:ext>
            </a:extLst>
          </a:blip>
          <a:srcRect b="14891"/>
          <a:stretch/>
        </p:blipFill>
        <p:spPr>
          <a:xfrm>
            <a:off x="0" y="1"/>
            <a:ext cx="12192000" cy="1219200"/>
          </a:xfrm>
          <a:prstGeom prst="rect">
            <a:avLst/>
          </a:prstGeom>
        </p:spPr>
      </p:pic>
      <p:sp>
        <p:nvSpPr>
          <p:cNvPr id="7" name="Title 1"/>
          <p:cNvSpPr>
            <a:spLocks noGrp="1"/>
          </p:cNvSpPr>
          <p:nvPr>
            <p:ph type="title"/>
          </p:nvPr>
        </p:nvSpPr>
        <p:spPr>
          <a:xfrm>
            <a:off x="609600" y="1386072"/>
            <a:ext cx="10972800" cy="1155779"/>
          </a:xfrm>
          <a:prstGeom prst="rect">
            <a:avLst/>
          </a:prstGeom>
        </p:spPr>
        <p:txBody>
          <a:bodyPr/>
          <a:lstStyle>
            <a:lvl1pPr algn="l">
              <a:lnSpc>
                <a:spcPts val="4000"/>
              </a:lnSpc>
              <a:defRPr sz="3733" b="1" baseline="0">
                <a:solidFill>
                  <a:srgbClr val="A59988"/>
                </a:solidFill>
                <a:effectLst/>
                <a:latin typeface="Calibri" pitchFamily="34" charset="0"/>
              </a:defRPr>
            </a:lvl1pPr>
          </a:lstStyle>
          <a:p>
            <a:endParaRPr lang="en-US"/>
          </a:p>
        </p:txBody>
      </p:sp>
      <p:sp>
        <p:nvSpPr>
          <p:cNvPr id="8" name="Subtitle 2"/>
          <p:cNvSpPr>
            <a:spLocks noGrp="1"/>
          </p:cNvSpPr>
          <p:nvPr>
            <p:ph type="subTitle" idx="1"/>
          </p:nvPr>
        </p:nvSpPr>
        <p:spPr>
          <a:xfrm>
            <a:off x="609600" y="2859349"/>
            <a:ext cx="8534400" cy="457200"/>
          </a:xfrm>
          <a:prstGeom prst="rect">
            <a:avLst/>
          </a:prstGeom>
        </p:spPr>
        <p:txBody>
          <a:bodyPr/>
          <a:lstStyle>
            <a:lvl1pPr marL="0" indent="0" algn="l">
              <a:buNone/>
              <a:defRPr sz="2667" b="1" baseline="0">
                <a:solidFill>
                  <a:srgbClr val="A59988"/>
                </a:solidFill>
                <a:effectLst/>
                <a:latin typeface="Calibri" pitchFamily="34" charset="0"/>
              </a:defRPr>
            </a:lvl1pPr>
            <a:lvl2pPr marL="609555" indent="0" algn="ctr">
              <a:buNone/>
              <a:defRPr>
                <a:solidFill>
                  <a:schemeClr val="tx1">
                    <a:tint val="75000"/>
                  </a:schemeClr>
                </a:solidFill>
              </a:defRPr>
            </a:lvl2pPr>
            <a:lvl3pPr marL="1219108" indent="0" algn="ctr">
              <a:buNone/>
              <a:defRPr>
                <a:solidFill>
                  <a:schemeClr val="tx1">
                    <a:tint val="75000"/>
                  </a:schemeClr>
                </a:solidFill>
              </a:defRPr>
            </a:lvl3pPr>
            <a:lvl4pPr marL="1828664" indent="0" algn="ctr">
              <a:buNone/>
              <a:defRPr>
                <a:solidFill>
                  <a:schemeClr val="tx1">
                    <a:tint val="75000"/>
                  </a:schemeClr>
                </a:solidFill>
              </a:defRPr>
            </a:lvl4pPr>
            <a:lvl5pPr marL="2438218" indent="0" algn="ctr">
              <a:buNone/>
              <a:defRPr>
                <a:solidFill>
                  <a:schemeClr val="tx1">
                    <a:tint val="75000"/>
                  </a:schemeClr>
                </a:solidFill>
              </a:defRPr>
            </a:lvl5pPr>
            <a:lvl6pPr marL="3047772" indent="0" algn="ctr">
              <a:buNone/>
              <a:defRPr>
                <a:solidFill>
                  <a:schemeClr val="tx1">
                    <a:tint val="75000"/>
                  </a:schemeClr>
                </a:solidFill>
              </a:defRPr>
            </a:lvl6pPr>
            <a:lvl7pPr marL="3657326" indent="0" algn="ctr">
              <a:buNone/>
              <a:defRPr>
                <a:solidFill>
                  <a:schemeClr val="tx1">
                    <a:tint val="75000"/>
                  </a:schemeClr>
                </a:solidFill>
              </a:defRPr>
            </a:lvl7pPr>
            <a:lvl8pPr marL="4266880" indent="0" algn="ctr">
              <a:buNone/>
              <a:defRPr>
                <a:solidFill>
                  <a:schemeClr val="tx1">
                    <a:tint val="75000"/>
                  </a:schemeClr>
                </a:solidFill>
              </a:defRPr>
            </a:lvl8pPr>
            <a:lvl9pPr marL="4876435" indent="0" algn="ctr">
              <a:buNone/>
              <a:defRPr>
                <a:solidFill>
                  <a:schemeClr val="tx1">
                    <a:tint val="75000"/>
                  </a:schemeClr>
                </a:solidFill>
              </a:defRPr>
            </a:lvl9pPr>
          </a:lstStyle>
          <a:p>
            <a:endParaRPr lang="en-US"/>
          </a:p>
        </p:txBody>
      </p:sp>
      <p:sp>
        <p:nvSpPr>
          <p:cNvPr id="10" name="Text Placeholder 8"/>
          <p:cNvSpPr>
            <a:spLocks noGrp="1"/>
          </p:cNvSpPr>
          <p:nvPr>
            <p:ph type="body" sz="quarter" idx="10"/>
          </p:nvPr>
        </p:nvSpPr>
        <p:spPr>
          <a:xfrm>
            <a:off x="609600" y="3946019"/>
            <a:ext cx="8534400" cy="1295400"/>
          </a:xfrm>
          <a:prstGeom prst="rect">
            <a:avLst/>
          </a:prstGeom>
        </p:spPr>
        <p:txBody>
          <a:bodyPr/>
          <a:lstStyle>
            <a:lvl1pPr marL="0" indent="0" algn="l">
              <a:lnSpc>
                <a:spcPts val="2667"/>
              </a:lnSpc>
              <a:buNone/>
              <a:defRPr sz="2400" baseline="0">
                <a:solidFill>
                  <a:srgbClr val="A59988"/>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6" name="TextBox 5"/>
          <p:cNvSpPr txBox="1"/>
          <p:nvPr userDrawn="1"/>
        </p:nvSpPr>
        <p:spPr>
          <a:xfrm>
            <a:off x="609603" y="120206"/>
            <a:ext cx="9204101" cy="646331"/>
          </a:xfrm>
          <a:prstGeom prst="rect">
            <a:avLst/>
          </a:prstGeom>
          <a:noFill/>
        </p:spPr>
        <p:txBody>
          <a:bodyPr wrap="square" rtlCol="0">
            <a:spAutoFit/>
          </a:bodyPr>
          <a:lstStyle/>
          <a:p>
            <a:r>
              <a:rPr lang="en-US" b="1">
                <a:solidFill>
                  <a:srgbClr val="FFFFFF">
                    <a:lumMod val="95000"/>
                  </a:srgbClr>
                </a:solidFill>
                <a:latin typeface="Calibri" panose="020F0502020204030204" pitchFamily="34" charset="0"/>
              </a:rPr>
              <a:t>Division of Global Health Protection</a:t>
            </a:r>
          </a:p>
          <a:p>
            <a:r>
              <a:rPr lang="en-US" b="1">
                <a:solidFill>
                  <a:srgbClr val="FFFFFF">
                    <a:lumMod val="95000"/>
                  </a:srgbClr>
                </a:solidFill>
                <a:latin typeface="Calibri" panose="020F0502020204030204" pitchFamily="34" charset="0"/>
              </a:rPr>
              <a:t>Center for Global Health</a:t>
            </a:r>
          </a:p>
        </p:txBody>
      </p:sp>
    </p:spTree>
    <p:extLst>
      <p:ext uri="{BB962C8B-B14F-4D97-AF65-F5344CB8AC3E}">
        <p14:creationId xmlns:p14="http://schemas.microsoft.com/office/powerpoint/2010/main" val="2426403173"/>
      </p:ext>
    </p:extLst>
  </p:cSld>
  <p:clrMapOvr>
    <a:masterClrMapping/>
  </p:clrMapOvr>
  <p:transition advTm="4000">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hq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66" indent="-457166">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58503460"/>
      </p:ext>
    </p:extLst>
  </p:cSld>
  <p:clrMapOvr>
    <a:masterClrMapping/>
  </p:clrMapOvr>
  <p:transition advTm="400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A59988"/>
                </a:solidFill>
                <a:effectLst/>
                <a:latin typeface="Calibri" pitchFamily="34" charset="0"/>
              </a:defRPr>
            </a:lvl1pPr>
          </a:lstStyle>
          <a:p>
            <a:endParaRPr lang="en-US"/>
          </a:p>
        </p:txBody>
      </p:sp>
      <p:sp>
        <p:nvSpPr>
          <p:cNvPr id="3" name="Content Placeholder 2"/>
          <p:cNvSpPr>
            <a:spLocks noGrp="1"/>
          </p:cNvSpPr>
          <p:nvPr>
            <p:ph idx="1"/>
          </p:nvPr>
        </p:nvSpPr>
        <p:spPr>
          <a:xfrm>
            <a:off x="609602" y="1600201"/>
            <a:ext cx="5172892" cy="4191000"/>
          </a:xfrm>
          <a:prstGeom prst="rect">
            <a:avLst/>
          </a:prstGeom>
        </p:spPr>
        <p:txBody>
          <a:bodyPr/>
          <a:lstStyle>
            <a:lvl1pPr marL="457166" indent="-457166">
              <a:buClr>
                <a:srgbClr val="862391"/>
              </a:buClr>
              <a:buSzPct val="70000"/>
              <a:buFont typeface="Arial" panose="020B0604020202020204" pitchFamily="34" charset="0"/>
              <a:buChar char="•"/>
              <a:defRPr sz="3200" b="1" baseline="0">
                <a:solidFill>
                  <a:srgbClr val="000000"/>
                </a:solidFill>
                <a:latin typeface="Calibri" pitchFamily="34" charset="0"/>
              </a:defRPr>
            </a:lvl1pPr>
            <a:lvl2pPr marL="1066720" indent="-457166">
              <a:buClr>
                <a:srgbClr val="00853F"/>
              </a:buClr>
              <a:buSzPct val="100000"/>
              <a:buFont typeface="Arial" panose="020B0604020202020204" pitchFamily="34" charset="0"/>
              <a:buChar char="•"/>
              <a:defRPr sz="2667">
                <a:solidFill>
                  <a:schemeClr val="accent4">
                    <a:lumMod val="75000"/>
                  </a:schemeClr>
                </a:solidFill>
              </a:defRPr>
            </a:lvl2pPr>
            <a:lvl3pPr marL="1600081" indent="-380973">
              <a:buClr>
                <a:srgbClr val="A59988"/>
              </a:buClr>
              <a:buSzPct val="100000"/>
              <a:buFont typeface="Wingdings" panose="05000000000000000000" pitchFamily="2" charset="2"/>
              <a:buChar char="§"/>
              <a:defRPr sz="2400">
                <a:solidFill>
                  <a:schemeClr val="accent4">
                    <a:lumMod val="75000"/>
                  </a:schemeClr>
                </a:solidFill>
              </a:defRPr>
            </a:lvl3pPr>
            <a:lvl4pPr marL="2133440" indent="-304776">
              <a:buClr>
                <a:srgbClr val="00853F"/>
              </a:buClr>
              <a:buSzPct val="70000"/>
              <a:buFont typeface="Wingdings" panose="05000000000000000000" pitchFamily="2" charset="2"/>
              <a:buChar char="§"/>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2"/>
            <a:endParaRPr lang="en-US"/>
          </a:p>
          <a:p>
            <a:pPr lvl="1"/>
            <a:endParaRPr lang="en-US"/>
          </a:p>
          <a:p>
            <a:pPr lvl="2"/>
            <a:endParaRPr lang="en-US"/>
          </a:p>
          <a:p>
            <a:pPr lvl="1"/>
            <a:endParaRPr lang="en-US"/>
          </a:p>
        </p:txBody>
      </p:sp>
      <p:sp>
        <p:nvSpPr>
          <p:cNvPr id="13" name="Content Placeholder 2"/>
          <p:cNvSpPr>
            <a:spLocks noGrp="1"/>
          </p:cNvSpPr>
          <p:nvPr userDrawn="1">
            <p:ph idx="10"/>
          </p:nvPr>
        </p:nvSpPr>
        <p:spPr>
          <a:xfrm>
            <a:off x="6409511" y="1600201"/>
            <a:ext cx="5172892" cy="4191000"/>
          </a:xfrm>
          <a:prstGeom prst="rect">
            <a:avLst/>
          </a:prstGeom>
        </p:spPr>
        <p:txBody>
          <a:bodyPr/>
          <a:lstStyle>
            <a:lvl1pPr marL="457166" indent="-457166">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26" indent="-380973">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pic>
        <p:nvPicPr>
          <p:cNvPr id="14" name="Picture 13"/>
          <p:cNvPicPr>
            <a:picLocks noChangeAspect="1"/>
          </p:cNvPicPr>
          <p:nvPr userDrawn="1"/>
        </p:nvPicPr>
        <p:blipFill rotWithShape="1">
          <a:blip r:embed="rId2" cstate="hqprint">
            <a:extLst>
              <a:ext uri="{28A0092B-C50C-407E-A947-70E740481C1C}">
                <a14:useLocalDpi xmlns:a14="http://schemas.microsoft.com/office/drawing/2010/main" val="0"/>
              </a:ext>
            </a:extLst>
          </a:blip>
          <a:srcRect t="87834"/>
          <a:stretch/>
        </p:blipFill>
        <p:spPr>
          <a:xfrm>
            <a:off x="0" y="6695928"/>
            <a:ext cx="12192000" cy="174281"/>
          </a:xfrm>
          <a:prstGeom prst="rect">
            <a:avLst/>
          </a:prstGeom>
        </p:spPr>
      </p:pic>
    </p:spTree>
    <p:extLst>
      <p:ext uri="{BB962C8B-B14F-4D97-AF65-F5344CB8AC3E}">
        <p14:creationId xmlns:p14="http://schemas.microsoft.com/office/powerpoint/2010/main" val="3939650075"/>
      </p:ext>
    </p:extLst>
  </p:cSld>
  <p:clrMapOvr>
    <a:masterClrMapping/>
  </p:clrMapOvr>
  <p:transition advTm="4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A5998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3" y="4467097"/>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r>
              <a:rPr lang="en-US"/>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55" indent="0">
              <a:buNone/>
              <a:defRPr sz="2400">
                <a:solidFill>
                  <a:schemeClr val="tx1">
                    <a:tint val="75000"/>
                  </a:schemeClr>
                </a:solidFill>
              </a:defRPr>
            </a:lvl2pPr>
            <a:lvl3pPr marL="1219108" indent="0">
              <a:buNone/>
              <a:defRPr sz="2133">
                <a:solidFill>
                  <a:schemeClr val="tx1">
                    <a:tint val="75000"/>
                  </a:schemeClr>
                </a:solidFill>
              </a:defRPr>
            </a:lvl3pPr>
            <a:lvl4pPr marL="1828664" indent="0">
              <a:buNone/>
              <a:defRPr sz="1867">
                <a:solidFill>
                  <a:schemeClr val="tx1">
                    <a:tint val="75000"/>
                  </a:schemeClr>
                </a:solidFill>
              </a:defRPr>
            </a:lvl4pPr>
            <a:lvl5pPr marL="2438218" indent="0">
              <a:buNone/>
              <a:defRPr sz="1867">
                <a:solidFill>
                  <a:schemeClr val="tx1">
                    <a:tint val="75000"/>
                  </a:schemeClr>
                </a:solidFill>
              </a:defRPr>
            </a:lvl5pPr>
            <a:lvl6pPr marL="3047772" indent="0">
              <a:buNone/>
              <a:defRPr sz="1867">
                <a:solidFill>
                  <a:schemeClr val="tx1">
                    <a:tint val="75000"/>
                  </a:schemeClr>
                </a:solidFill>
              </a:defRPr>
            </a:lvl6pPr>
            <a:lvl7pPr marL="3657326" indent="0">
              <a:buNone/>
              <a:defRPr sz="1867">
                <a:solidFill>
                  <a:schemeClr val="tx1">
                    <a:tint val="75000"/>
                  </a:schemeClr>
                </a:solidFill>
              </a:defRPr>
            </a:lvl7pPr>
            <a:lvl8pPr marL="4266880" indent="0">
              <a:buNone/>
              <a:defRPr sz="1867">
                <a:solidFill>
                  <a:schemeClr val="tx1">
                    <a:tint val="75000"/>
                  </a:schemeClr>
                </a:solidFill>
              </a:defRPr>
            </a:lvl8pPr>
            <a:lvl9pPr marL="4876435"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852173971"/>
      </p:ext>
    </p:extLst>
  </p:cSld>
  <p:clrMapOvr>
    <a:masterClrMapping/>
  </p:clrMapOvr>
  <p:transition advTm="4000">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hqprint">
            <a:extLst>
              <a:ext uri="{28A0092B-C50C-407E-A947-70E740481C1C}">
                <a14:useLocalDpi xmlns:a14="http://schemas.microsoft.com/office/drawing/2010/main" val="0"/>
              </a:ext>
            </a:extLst>
          </a:blip>
          <a:srcRect b="18140"/>
          <a:stretch/>
        </p:blipFill>
        <p:spPr>
          <a:xfrm>
            <a:off x="1" y="5679812"/>
            <a:ext cx="12198571" cy="1178193"/>
          </a:xfrm>
          <a:prstGeom prst="rect">
            <a:avLst/>
          </a:prstGeom>
        </p:spPr>
      </p:pic>
      <p:sp>
        <p:nvSpPr>
          <p:cNvPr id="3" name="TextBox 2"/>
          <p:cNvSpPr txBox="1"/>
          <p:nvPr userDrawn="1"/>
        </p:nvSpPr>
        <p:spPr>
          <a:xfrm>
            <a:off x="169627" y="3662435"/>
            <a:ext cx="8852455" cy="1815882"/>
          </a:xfrm>
          <a:prstGeom prst="rect">
            <a:avLst/>
          </a:prstGeom>
          <a:noFill/>
        </p:spPr>
        <p:txBody>
          <a:bodyPr wrap="square" rtlCol="0">
            <a:spAutoFit/>
          </a:bodyPr>
          <a:lstStyle/>
          <a:p>
            <a:r>
              <a:rPr lang="en-US" sz="1600">
                <a:solidFill>
                  <a:srgbClr val="695E4A"/>
                </a:solidFill>
                <a:latin typeface="Calibri" panose="020F0502020204030204" pitchFamily="34" charset="0"/>
              </a:rPr>
              <a:t>For more information, contact CDC</a:t>
            </a:r>
            <a:br>
              <a:rPr lang="en-US" sz="1600">
                <a:solidFill>
                  <a:srgbClr val="695E4A"/>
                </a:solidFill>
                <a:latin typeface="Calibri" panose="020F0502020204030204" pitchFamily="34" charset="0"/>
              </a:rPr>
            </a:br>
            <a:r>
              <a:rPr lang="en-US" sz="1600">
                <a:solidFill>
                  <a:srgbClr val="695E4A"/>
                </a:solidFill>
                <a:latin typeface="Calibri" panose="020F0502020204030204" pitchFamily="34" charset="0"/>
              </a:rPr>
              <a:t>1-800-CDC-INFO (232-4636)</a:t>
            </a:r>
            <a:br>
              <a:rPr lang="en-US" sz="1600">
                <a:solidFill>
                  <a:srgbClr val="695E4A"/>
                </a:solidFill>
                <a:latin typeface="Calibri" panose="020F0502020204030204" pitchFamily="34" charset="0"/>
              </a:rPr>
            </a:br>
            <a:r>
              <a:rPr lang="en-US" sz="1600">
                <a:solidFill>
                  <a:srgbClr val="695E4A"/>
                </a:solidFill>
                <a:latin typeface="Calibri" panose="020F0502020204030204" pitchFamily="34" charset="0"/>
              </a:rPr>
              <a:t>TTY:  1-888-232-6348    www.cdc.gov</a:t>
            </a:r>
            <a:br>
              <a:rPr lang="en-US" sz="1600">
                <a:solidFill>
                  <a:srgbClr val="695E4A"/>
                </a:solidFill>
                <a:latin typeface="Calibri" panose="020F0502020204030204" pitchFamily="34" charset="0"/>
              </a:rPr>
            </a:br>
            <a:br>
              <a:rPr lang="en-US" sz="1600">
                <a:solidFill>
                  <a:srgbClr val="695E4A"/>
                </a:solidFill>
                <a:latin typeface="Calibri" panose="020F0502020204030204" pitchFamily="34" charset="0"/>
              </a:rPr>
            </a:br>
            <a:br>
              <a:rPr lang="en-US" sz="1600">
                <a:solidFill>
                  <a:srgbClr val="695E4A"/>
                </a:solidFill>
                <a:latin typeface="Calibri" panose="020F0502020204030204" pitchFamily="34" charset="0"/>
              </a:rPr>
            </a:br>
            <a:r>
              <a:rPr lang="en-US" sz="1600">
                <a:solidFill>
                  <a:srgbClr val="695E4A"/>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1280721276"/>
      </p:ext>
    </p:extLst>
  </p:cSld>
  <p:clrMapOvr>
    <a:masterClrMapping/>
  </p:clrMapOvr>
  <p:transition advTm="4000">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LE_OD">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hqprint">
            <a:extLst>
              <a:ext uri="{28A0092B-C50C-407E-A947-70E740481C1C}">
                <a14:useLocalDpi xmlns:a14="http://schemas.microsoft.com/office/drawing/2010/main" val="0"/>
              </a:ext>
            </a:extLst>
          </a:blip>
          <a:srcRect t="-1" b="12824"/>
          <a:stretch/>
        </p:blipFill>
        <p:spPr>
          <a:xfrm>
            <a:off x="4" y="1"/>
            <a:ext cx="12210197" cy="1254035"/>
          </a:xfrm>
          <a:prstGeom prst="rect">
            <a:avLst/>
          </a:prstGeom>
        </p:spPr>
      </p:pic>
      <p:sp>
        <p:nvSpPr>
          <p:cNvPr id="11" name="Title 1"/>
          <p:cNvSpPr>
            <a:spLocks noGrp="1"/>
          </p:cNvSpPr>
          <p:nvPr>
            <p:ph type="title"/>
          </p:nvPr>
        </p:nvSpPr>
        <p:spPr>
          <a:xfrm>
            <a:off x="609600" y="1275657"/>
            <a:ext cx="10972800" cy="1155779"/>
          </a:xfrm>
          <a:prstGeom prst="rect">
            <a:avLst/>
          </a:prstGeom>
        </p:spPr>
        <p:txBody>
          <a:bodyPr lIns="91412" tIns="45706" rIns="91412" bIns="45706"/>
          <a:lstStyle>
            <a:lvl1pPr algn="l">
              <a:lnSpc>
                <a:spcPts val="4000"/>
              </a:lnSpc>
              <a:defRPr sz="3733" b="1" baseline="0">
                <a:solidFill>
                  <a:srgbClr val="0039A6"/>
                </a:solidFill>
                <a:effectLst/>
                <a:latin typeface="Calibri" pitchFamily="34" charset="0"/>
              </a:defRPr>
            </a:lvl1pPr>
          </a:lstStyle>
          <a:p>
            <a:endParaRPr lang="en-US"/>
          </a:p>
        </p:txBody>
      </p:sp>
      <p:sp>
        <p:nvSpPr>
          <p:cNvPr id="5" name="Subtitle 2"/>
          <p:cNvSpPr>
            <a:spLocks noGrp="1"/>
          </p:cNvSpPr>
          <p:nvPr>
            <p:ph type="subTitle" idx="1"/>
          </p:nvPr>
        </p:nvSpPr>
        <p:spPr>
          <a:xfrm>
            <a:off x="609600" y="2748933"/>
            <a:ext cx="8534400" cy="457200"/>
          </a:xfrm>
          <a:prstGeom prst="rect">
            <a:avLst/>
          </a:prstGeom>
        </p:spPr>
        <p:txBody>
          <a:bodyPr/>
          <a:lstStyle>
            <a:lvl1pPr marL="0" indent="0" algn="l">
              <a:buNone/>
              <a:defRPr sz="2667" b="1" baseline="0">
                <a:solidFill>
                  <a:srgbClr val="0039A6"/>
                </a:solidFill>
                <a:effectLst/>
                <a:latin typeface="Calibri" pitchFamily="34" charset="0"/>
              </a:defRPr>
            </a:lvl1pPr>
            <a:lvl2pPr marL="609334" indent="0" algn="ctr">
              <a:buNone/>
              <a:defRPr>
                <a:solidFill>
                  <a:schemeClr val="tx1">
                    <a:tint val="75000"/>
                  </a:schemeClr>
                </a:solidFill>
              </a:defRPr>
            </a:lvl2pPr>
            <a:lvl3pPr marL="1218688" indent="0" algn="ctr">
              <a:buNone/>
              <a:defRPr>
                <a:solidFill>
                  <a:schemeClr val="tx1">
                    <a:tint val="75000"/>
                  </a:schemeClr>
                </a:solidFill>
              </a:defRPr>
            </a:lvl3pPr>
            <a:lvl4pPr marL="1828029" indent="0" algn="ctr">
              <a:buNone/>
              <a:defRPr>
                <a:solidFill>
                  <a:schemeClr val="tx1">
                    <a:tint val="75000"/>
                  </a:schemeClr>
                </a:solidFill>
              </a:defRPr>
            </a:lvl4pPr>
            <a:lvl5pPr marL="2437378" indent="0" algn="ctr">
              <a:buNone/>
              <a:defRPr>
                <a:solidFill>
                  <a:schemeClr val="tx1">
                    <a:tint val="75000"/>
                  </a:schemeClr>
                </a:solidFill>
              </a:defRPr>
            </a:lvl5pPr>
            <a:lvl6pPr marL="3046709" indent="0" algn="ctr">
              <a:buNone/>
              <a:defRPr>
                <a:solidFill>
                  <a:schemeClr val="tx1">
                    <a:tint val="75000"/>
                  </a:schemeClr>
                </a:solidFill>
              </a:defRPr>
            </a:lvl6pPr>
            <a:lvl7pPr marL="3656039" indent="0" algn="ctr">
              <a:buNone/>
              <a:defRPr>
                <a:solidFill>
                  <a:schemeClr val="tx1">
                    <a:tint val="75000"/>
                  </a:schemeClr>
                </a:solidFill>
              </a:defRPr>
            </a:lvl7pPr>
            <a:lvl8pPr marL="4265387" indent="0" algn="ctr">
              <a:buNone/>
              <a:defRPr>
                <a:solidFill>
                  <a:schemeClr val="tx1">
                    <a:tint val="75000"/>
                  </a:schemeClr>
                </a:solidFill>
              </a:defRPr>
            </a:lvl8pPr>
            <a:lvl9pPr marL="4874729" indent="0" algn="ctr">
              <a:buNone/>
              <a:defRPr>
                <a:solidFill>
                  <a:schemeClr val="tx1">
                    <a:tint val="75000"/>
                  </a:schemeClr>
                </a:solidFill>
              </a:defRPr>
            </a:lvl9pPr>
          </a:lstStyle>
          <a:p>
            <a:endParaRPr lang="en-US"/>
          </a:p>
        </p:txBody>
      </p:sp>
      <p:sp>
        <p:nvSpPr>
          <p:cNvPr id="9" name="Text Placeholder 8"/>
          <p:cNvSpPr>
            <a:spLocks noGrp="1"/>
          </p:cNvSpPr>
          <p:nvPr>
            <p:ph type="body" sz="quarter" idx="10"/>
          </p:nvPr>
        </p:nvSpPr>
        <p:spPr>
          <a:xfrm>
            <a:off x="609600" y="3835603"/>
            <a:ext cx="8534400" cy="1295400"/>
          </a:xfrm>
          <a:prstGeom prst="rect">
            <a:avLst/>
          </a:prstGeom>
        </p:spPr>
        <p:txBody>
          <a:bodyPr/>
          <a:lstStyle>
            <a:lvl1pPr marL="0" indent="0" algn="l">
              <a:lnSpc>
                <a:spcPts val="2667"/>
              </a:lnSpc>
              <a:buNone/>
              <a:defRPr sz="2400" baseline="0">
                <a:solidFill>
                  <a:srgbClr val="0039A6"/>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10" name="TextBox 9"/>
          <p:cNvSpPr txBox="1"/>
          <p:nvPr userDrawn="1"/>
        </p:nvSpPr>
        <p:spPr>
          <a:xfrm>
            <a:off x="609603" y="120221"/>
            <a:ext cx="9204101" cy="400075"/>
          </a:xfrm>
          <a:prstGeom prst="rect">
            <a:avLst/>
          </a:prstGeom>
          <a:noFill/>
        </p:spPr>
        <p:txBody>
          <a:bodyPr wrap="square" lIns="121883" tIns="60943" rIns="121883" bIns="60943" rtlCol="0">
            <a:spAutoFit/>
          </a:bodyPr>
          <a:lstStyle/>
          <a:p>
            <a:r>
              <a:rPr lang="en-US" b="1">
                <a:solidFill>
                  <a:srgbClr val="FFFFFF">
                    <a:lumMod val="95000"/>
                  </a:srgbClr>
                </a:solidFill>
                <a:latin typeface="Calibri" panose="020F0502020204030204" pitchFamily="34" charset="0"/>
              </a:rPr>
              <a:t>Centers for Disease Control and Prevention</a:t>
            </a:r>
          </a:p>
        </p:txBody>
      </p:sp>
    </p:spTree>
    <p:extLst>
      <p:ext uri="{BB962C8B-B14F-4D97-AF65-F5344CB8AC3E}">
        <p14:creationId xmlns:p14="http://schemas.microsoft.com/office/powerpoint/2010/main" val="100434072"/>
      </p:ext>
    </p:extLst>
  </p:cSld>
  <p:clrMapOvr>
    <a:masterClrMapping/>
  </p:clrMapOvr>
  <p:transition advTm="400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229787" y="1411818"/>
            <a:ext cx="8750300" cy="2008716"/>
          </a:xfrm>
          <a:prstGeom prst="rect">
            <a:avLst/>
          </a:prstGeom>
        </p:spPr>
        <p:txBody>
          <a:bodyPr/>
          <a:lstStyle>
            <a:lvl1pPr>
              <a:defRPr b="1">
                <a:solidFill>
                  <a:srgbClr val="CD4A1F"/>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6464369"/>
      </p:ext>
    </p:extLst>
  </p:cSld>
  <p:clrMapOvr>
    <a:masterClrMapping/>
  </p:clrMapOvr>
  <p:transition advTm="4000">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10515600" cy="1325563"/>
          </a:xfrm>
          <a:prstGeom prst="rect">
            <a:avLst/>
          </a:prstGeom>
        </p:spPr>
        <p:txBody>
          <a:bodyPr lIns="68574" tIns="34289" rIns="68574" bIns="34289"/>
          <a:lstStyle>
            <a:lvl1pPr>
              <a:defRPr b="0" i="0">
                <a:latin typeface="Calibri" panose="020F0502020204030204" pitchFamily="34" charset="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1" y="6356352"/>
            <a:ext cx="2743200" cy="365125"/>
          </a:xfrm>
          <a:prstGeom prst="rect">
            <a:avLst/>
          </a:prstGeom>
        </p:spPr>
        <p:txBody>
          <a:bodyPr lIns="68574" tIns="34289" rIns="68574" bIns="34289"/>
          <a:lstStyle>
            <a:lvl1pPr>
              <a:defRPr b="0" i="0">
                <a:latin typeface="Calibri" panose="020F0502020204030204" pitchFamily="34" charset="0"/>
              </a:defRPr>
            </a:lvl1pPr>
          </a:lstStyle>
          <a:p>
            <a:fld id="{A8CB6D8A-A8EB-4058-B3E0-4AFADAE0A4A1}" type="datetimeFigureOut">
              <a:rPr lang="en-US" smtClean="0">
                <a:solidFill>
                  <a:srgbClr val="0F56DC"/>
                </a:solidFill>
              </a:rPr>
              <a:pPr/>
              <a:t>3/4/25</a:t>
            </a:fld>
            <a:endParaRPr lang="en-US">
              <a:solidFill>
                <a:srgbClr val="0F56DC"/>
              </a:solidFill>
            </a:endParaRPr>
          </a:p>
        </p:txBody>
      </p:sp>
      <p:sp>
        <p:nvSpPr>
          <p:cNvPr id="5" name="Footer Placeholder 4"/>
          <p:cNvSpPr>
            <a:spLocks noGrp="1"/>
          </p:cNvSpPr>
          <p:nvPr>
            <p:ph type="ftr" sz="quarter" idx="11"/>
          </p:nvPr>
        </p:nvSpPr>
        <p:spPr>
          <a:xfrm>
            <a:off x="4038601" y="6356352"/>
            <a:ext cx="4114800" cy="365125"/>
          </a:xfrm>
          <a:prstGeom prst="rect">
            <a:avLst/>
          </a:prstGeom>
        </p:spPr>
        <p:txBody>
          <a:bodyPr lIns="68574" tIns="34289" rIns="68574" bIns="34289"/>
          <a:lstStyle>
            <a:lvl1pPr>
              <a:defRPr b="0" i="0">
                <a:latin typeface="Calibri" panose="020F0502020204030204" pitchFamily="34" charset="0"/>
              </a:defRPr>
            </a:lvl1pPr>
          </a:lstStyle>
          <a:p>
            <a:endParaRPr lang="en-US">
              <a:solidFill>
                <a:srgbClr val="0F56DC"/>
              </a:solidFill>
            </a:endParaRPr>
          </a:p>
        </p:txBody>
      </p:sp>
      <p:sp>
        <p:nvSpPr>
          <p:cNvPr id="6" name="Slide Number Placeholder 5"/>
          <p:cNvSpPr>
            <a:spLocks noGrp="1"/>
          </p:cNvSpPr>
          <p:nvPr>
            <p:ph type="sldNum" sz="quarter" idx="12"/>
          </p:nvPr>
        </p:nvSpPr>
        <p:spPr>
          <a:xfrm>
            <a:off x="8610601" y="6356352"/>
            <a:ext cx="2743200" cy="365125"/>
          </a:xfrm>
          <a:prstGeom prst="rect">
            <a:avLst/>
          </a:prstGeom>
        </p:spPr>
        <p:txBody>
          <a:bodyPr lIns="68574" tIns="34289" rIns="68574" bIns="34289"/>
          <a:lstStyle>
            <a:lvl1pPr>
              <a:defRPr b="0" i="0">
                <a:latin typeface="Calibri" panose="020F0502020204030204" pitchFamily="34" charset="0"/>
              </a:defRPr>
            </a:lvl1pPr>
          </a:lstStyle>
          <a:p>
            <a:fld id="{39600CCB-D199-4131-8C18-360B0C0A2977}" type="slidenum">
              <a:rPr lang="en-US" smtClean="0">
                <a:solidFill>
                  <a:srgbClr val="0F56DC"/>
                </a:solidFill>
              </a:rPr>
              <a:pPr/>
              <a:t>‹#›</a:t>
            </a:fld>
            <a:endParaRPr lang="en-US">
              <a:solidFill>
                <a:srgbClr val="0F56DC"/>
              </a:solidFill>
            </a:endParaRPr>
          </a:p>
        </p:txBody>
      </p:sp>
    </p:spTree>
    <p:extLst>
      <p:ext uri="{BB962C8B-B14F-4D97-AF65-F5344CB8AC3E}">
        <p14:creationId xmlns:p14="http://schemas.microsoft.com/office/powerpoint/2010/main" val="520116211"/>
      </p:ext>
    </p:extLst>
  </p:cSld>
  <p:clrMapOvr>
    <a:masterClrMapping/>
  </p:clrMapOvr>
  <p:transition advTm="4000">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10515600" cy="1325563"/>
          </a:xfrm>
          <a:prstGeom prst="rect">
            <a:avLst/>
          </a:prstGeom>
        </p:spPr>
        <p:txBody>
          <a:bodyPr/>
          <a:lstStyle>
            <a:lvl1pPr>
              <a:defRPr b="0" i="0">
                <a:latin typeface="Calibri" panose="020F0502020204030204" pitchFamily="34" charset="0"/>
              </a:defRPr>
            </a:lvl1pPr>
          </a:lstStyle>
          <a:p>
            <a:r>
              <a:rPr lang="en-US"/>
              <a:t>Click to edit Master title style</a:t>
            </a:r>
            <a:endParaRPr lang="fi-FI"/>
          </a:p>
        </p:txBody>
      </p:sp>
      <p:sp>
        <p:nvSpPr>
          <p:cNvPr id="3" name="Date Placeholder 2"/>
          <p:cNvSpPr>
            <a:spLocks noGrp="1"/>
          </p:cNvSpPr>
          <p:nvPr>
            <p:ph type="dt" sz="half" idx="10"/>
          </p:nvPr>
        </p:nvSpPr>
        <p:spPr>
          <a:xfrm>
            <a:off x="838201" y="6356352"/>
            <a:ext cx="2743200" cy="365125"/>
          </a:xfrm>
          <a:prstGeom prst="rect">
            <a:avLst/>
          </a:prstGeom>
        </p:spPr>
        <p:txBody>
          <a:bodyPr/>
          <a:lstStyle>
            <a:lvl1pPr>
              <a:defRPr b="0" i="0">
                <a:latin typeface="Calibri" panose="020F0502020204030204" pitchFamily="34" charset="0"/>
              </a:defRPr>
            </a:lvl1pPr>
          </a:lstStyle>
          <a:p>
            <a:fld id="{BC0D9DAA-7D94-46D9-BE4E-61FBE824FC22}" type="datetimeFigureOut">
              <a:rPr lang="fi-FI" smtClean="0">
                <a:solidFill>
                  <a:srgbClr val="0F56DC"/>
                </a:solidFill>
              </a:rPr>
              <a:pPr/>
              <a:t>4.3.2025</a:t>
            </a:fld>
            <a:endParaRPr lang="fi-FI">
              <a:solidFill>
                <a:srgbClr val="0F56DC"/>
              </a:solidFill>
            </a:endParaRPr>
          </a:p>
        </p:txBody>
      </p:sp>
      <p:sp>
        <p:nvSpPr>
          <p:cNvPr id="4" name="Footer Placeholder 3"/>
          <p:cNvSpPr>
            <a:spLocks noGrp="1"/>
          </p:cNvSpPr>
          <p:nvPr>
            <p:ph type="ftr" sz="quarter" idx="11"/>
          </p:nvPr>
        </p:nvSpPr>
        <p:spPr>
          <a:xfrm>
            <a:off x="4038601" y="6356352"/>
            <a:ext cx="4114800" cy="365125"/>
          </a:xfrm>
          <a:prstGeom prst="rect">
            <a:avLst/>
          </a:prstGeom>
        </p:spPr>
        <p:txBody>
          <a:bodyPr/>
          <a:lstStyle>
            <a:lvl1pPr>
              <a:defRPr b="0" i="0">
                <a:latin typeface="Calibri" panose="020F0502020204030204" pitchFamily="34" charset="0"/>
              </a:defRPr>
            </a:lvl1pPr>
          </a:lstStyle>
          <a:p>
            <a:endParaRPr lang="fi-FI">
              <a:solidFill>
                <a:srgbClr val="0F56DC"/>
              </a:solidFill>
            </a:endParaRPr>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lvl1pPr>
              <a:defRPr b="0" i="0">
                <a:latin typeface="Calibri" panose="020F0502020204030204" pitchFamily="34" charset="0"/>
              </a:defRPr>
            </a:lvl1pPr>
          </a:lstStyle>
          <a:p>
            <a:fld id="{EDFFA84A-6234-45B3-8C82-A4EBBCF5D311}" type="slidenum">
              <a:rPr lang="fi-FI" smtClean="0">
                <a:solidFill>
                  <a:srgbClr val="0F56DC"/>
                </a:solidFill>
              </a:rPr>
              <a:pPr/>
              <a:t>‹#›</a:t>
            </a:fld>
            <a:endParaRPr lang="fi-FI">
              <a:solidFill>
                <a:srgbClr val="0F56DC"/>
              </a:solidFill>
            </a:endParaRPr>
          </a:p>
        </p:txBody>
      </p:sp>
    </p:spTree>
    <p:extLst>
      <p:ext uri="{BB962C8B-B14F-4D97-AF65-F5344CB8AC3E}">
        <p14:creationId xmlns:p14="http://schemas.microsoft.com/office/powerpoint/2010/main" val="2545659691"/>
      </p:ext>
    </p:extLst>
  </p:cSld>
  <p:clrMapOvr>
    <a:masterClrMapping/>
  </p:clrMapOvr>
  <p:transition advTm="400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b="0" i="0">
                <a:latin typeface="Calibri" panose="020F0502020204030204" pitchFamily="34" charset="0"/>
              </a:defRPr>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1"/>
            <a:ext cx="2743200" cy="365125"/>
          </a:xfrm>
          <a:prstGeom prst="rect">
            <a:avLst/>
          </a:prstGeom>
        </p:spPr>
        <p:txBody>
          <a:bodyPr/>
          <a:lstStyle>
            <a:lvl1pPr>
              <a:defRPr b="0" i="0">
                <a:latin typeface="Calibri" panose="020F0502020204030204" pitchFamily="34" charset="0"/>
              </a:defRPr>
            </a:lvl1pPr>
          </a:lstStyle>
          <a:p>
            <a:fld id="{737AC598-5A2E-4527-8F80-82E3EADA28F1}" type="datetimeFigureOut">
              <a:rPr lang="en-US" smtClean="0">
                <a:solidFill>
                  <a:srgbClr val="0F56DC"/>
                </a:solidFill>
              </a:rPr>
              <a:pPr/>
              <a:t>3/4/25</a:t>
            </a:fld>
            <a:endParaRPr lang="en-US">
              <a:solidFill>
                <a:srgbClr val="0F56DC"/>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lvl1pPr>
              <a:defRPr b="0" i="0">
                <a:latin typeface="Calibri" panose="020F0502020204030204" pitchFamily="34" charset="0"/>
              </a:defRPr>
            </a:lvl1pPr>
          </a:lstStyle>
          <a:p>
            <a:endParaRPr lang="en-US">
              <a:solidFill>
                <a:srgbClr val="0F56DC"/>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lvl1pPr>
              <a:defRPr b="0" i="0">
                <a:latin typeface="Calibri" panose="020F0502020204030204" pitchFamily="34" charset="0"/>
              </a:defRPr>
            </a:lvl1pPr>
          </a:lstStyle>
          <a:p>
            <a:fld id="{065E19C7-6060-4CB0-96BF-881268956763}" type="slidenum">
              <a:rPr lang="en-US" smtClean="0">
                <a:solidFill>
                  <a:srgbClr val="0F56DC"/>
                </a:solidFill>
              </a:rPr>
              <a:pPr/>
              <a:t>‹#›</a:t>
            </a:fld>
            <a:endParaRPr lang="en-US">
              <a:solidFill>
                <a:srgbClr val="0F56DC"/>
              </a:solidFill>
            </a:endParaRPr>
          </a:p>
        </p:txBody>
      </p:sp>
    </p:spTree>
    <p:extLst>
      <p:ext uri="{BB962C8B-B14F-4D97-AF65-F5344CB8AC3E}">
        <p14:creationId xmlns:p14="http://schemas.microsoft.com/office/powerpoint/2010/main" val="29405379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lIns="91412" tIns="45706" rIns="91412" bIns="45706" anchor="b" anchorCtr="0"/>
          <a:lstStyle>
            <a:lvl1pPr algn="l">
              <a:lnSpc>
                <a:spcPts val="4000"/>
              </a:lnSpc>
              <a:defRPr sz="3733" b="1" baseline="0">
                <a:solidFill>
                  <a:srgbClr val="005DAA"/>
                </a:solidFill>
                <a:effectLst/>
                <a:latin typeface="Calibri" pitchFamily="34" charset="0"/>
              </a:defRPr>
            </a:lvl1pPr>
          </a:lstStyle>
          <a:p>
            <a:r>
              <a:rPr lang="en-US"/>
              <a:t>Bottom band: OD</a:t>
            </a:r>
          </a:p>
        </p:txBody>
      </p:sp>
      <p:sp>
        <p:nvSpPr>
          <p:cNvPr id="5" name="Text Placeholder 7"/>
          <p:cNvSpPr>
            <a:spLocks noGrp="1"/>
          </p:cNvSpPr>
          <p:nvPr>
            <p:ph type="body" sz="quarter" idx="10"/>
          </p:nvPr>
        </p:nvSpPr>
        <p:spPr>
          <a:xfrm>
            <a:off x="609600" y="1545167"/>
            <a:ext cx="10972800" cy="4455584"/>
          </a:xfrm>
        </p:spPr>
        <p:txBody>
          <a:bodyPr/>
          <a:lstStyle>
            <a:lvl1pPr marL="457011" indent="-457011">
              <a:buClr>
                <a:srgbClr val="005DAA"/>
              </a:buClr>
              <a:buFont typeface="Wingdings" panose="05000000000000000000" pitchFamily="2" charset="2"/>
              <a:buChar char="§"/>
              <a:defRPr sz="2667">
                <a:solidFill>
                  <a:schemeClr val="accent4">
                    <a:lumMod val="75000"/>
                  </a:schemeClr>
                </a:solidFill>
              </a:defRPr>
            </a:lvl1pPr>
            <a:lvl2pPr>
              <a:buClr>
                <a:srgbClr val="532E63"/>
              </a:buClr>
              <a:defRPr sz="2667">
                <a:solidFill>
                  <a:schemeClr val="accent4">
                    <a:lumMod val="75000"/>
                  </a:schemeClr>
                </a:solidFill>
              </a:defRPr>
            </a:lvl2pPr>
            <a:lvl3pPr>
              <a:buClr>
                <a:srgbClr val="9A3B26"/>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pic>
        <p:nvPicPr>
          <p:cNvPr id="6" name="Picture 5"/>
          <p:cNvPicPr>
            <a:picLocks noChangeAspect="1"/>
          </p:cNvPicPr>
          <p:nvPr userDrawn="1"/>
        </p:nvPicPr>
        <p:blipFill rotWithShape="1">
          <a:blip r:embed="rId2" cstate="hqprint">
            <a:extLst>
              <a:ext uri="{28A0092B-C50C-407E-A947-70E740481C1C}">
                <a14:useLocalDpi xmlns:a14="http://schemas.microsoft.com/office/drawing/2010/main" val="0"/>
              </a:ext>
            </a:extLst>
          </a:blip>
          <a:srcRect t="89544"/>
          <a:stretch/>
        </p:blipFill>
        <p:spPr>
          <a:xfrm>
            <a:off x="0" y="6719804"/>
            <a:ext cx="12192000" cy="150413"/>
          </a:xfrm>
          <a:prstGeom prst="rect">
            <a:avLst/>
          </a:prstGeom>
        </p:spPr>
      </p:pic>
    </p:spTree>
    <p:extLst>
      <p:ext uri="{BB962C8B-B14F-4D97-AF65-F5344CB8AC3E}">
        <p14:creationId xmlns:p14="http://schemas.microsoft.com/office/powerpoint/2010/main" val="369305348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2" y="273049"/>
            <a:ext cx="4011084" cy="1162051"/>
          </a:xfrm>
          <a:prstGeom prst="rect">
            <a:avLst/>
          </a:prstGeom>
        </p:spPr>
        <p:txBody>
          <a:bodyPr anchor="b"/>
          <a:lstStyle>
            <a:lvl1pPr algn="l">
              <a:defRPr sz="2000" b="0" i="0" baseline="0">
                <a:solidFill>
                  <a:schemeClr val="bg1"/>
                </a:solidFill>
                <a:effectLst/>
                <a:latin typeface="Calibri" panose="020F0502020204030204" pitchFamily="34" charset="0"/>
              </a:defRPr>
            </a:lvl1pPr>
          </a:lstStyle>
          <a:p>
            <a:r>
              <a:rPr lang="en-US"/>
              <a:t>Header – Myriad Pro, bold, shadow, 20pt</a:t>
            </a:r>
          </a:p>
        </p:txBody>
      </p:sp>
      <p:sp>
        <p:nvSpPr>
          <p:cNvPr id="3" name="Content Placeholder 2"/>
          <p:cNvSpPr>
            <a:spLocks noGrp="1"/>
          </p:cNvSpPr>
          <p:nvPr>
            <p:ph idx="1" hasCustomPrompt="1"/>
          </p:nvPr>
        </p:nvSpPr>
        <p:spPr>
          <a:xfrm>
            <a:off x="4766733" y="273051"/>
            <a:ext cx="6815667" cy="5518151"/>
          </a:xfrm>
          <a:prstGeom prst="rect">
            <a:avLst/>
          </a:prstGeom>
        </p:spPr>
        <p:txBody>
          <a:bodyPr anchor="ctr" anchorCtr="0"/>
          <a:lstStyle>
            <a:lvl1pPr>
              <a:buClr>
                <a:schemeClr val="bg1"/>
              </a:buClr>
              <a:buSzPct val="70000"/>
              <a:buFont typeface="Wingdings" pitchFamily="2" charset="2"/>
              <a:buChar char="q"/>
              <a:defRPr sz="2400" b="1">
                <a:solidFill>
                  <a:schemeClr val="bg2"/>
                </a:solidFill>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a:solidFill>
                  <a:schemeClr val="bg2"/>
                </a:solidFill>
              </a:defRPr>
            </a:lvl4pPr>
            <a:lvl5pPr>
              <a:buClr>
                <a:schemeClr val="bg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a:t>First level – Myriad Pro, bold, 24pt</a:t>
            </a:r>
          </a:p>
          <a:p>
            <a:pPr lvl="1"/>
            <a:r>
              <a:rPr lang="en-US"/>
              <a:t>Second level – Myriad Pro, 20pt</a:t>
            </a:r>
          </a:p>
          <a:p>
            <a:pPr lvl="2"/>
            <a:r>
              <a:rPr lang="en-US"/>
              <a:t>Third level – Myriad Pro, 18pt	</a:t>
            </a:r>
          </a:p>
          <a:p>
            <a:pPr lvl="3"/>
            <a:r>
              <a:rPr lang="en-US"/>
              <a:t>Fourth level – Myriad Pro, 18pt</a:t>
            </a:r>
          </a:p>
          <a:p>
            <a:pPr lvl="4"/>
            <a:r>
              <a:rPr lang="en-US"/>
              <a:t>Fifth level – Myriad Pro, 18pt</a:t>
            </a:r>
          </a:p>
        </p:txBody>
      </p:sp>
      <p:sp>
        <p:nvSpPr>
          <p:cNvPr id="4" name="Text Placeholder 3"/>
          <p:cNvSpPr>
            <a:spLocks noGrp="1"/>
          </p:cNvSpPr>
          <p:nvPr>
            <p:ph type="body" sz="half" idx="2" hasCustomPrompt="1"/>
          </p:nvPr>
        </p:nvSpPr>
        <p:spPr>
          <a:xfrm>
            <a:off x="609602" y="1435103"/>
            <a:ext cx="4011084" cy="4356099"/>
          </a:xfrm>
          <a:prstGeom prst="rect">
            <a:avLst/>
          </a:prstGeom>
        </p:spPr>
        <p:txBody>
          <a:bodyPr/>
          <a:lstStyle>
            <a:lvl1pPr marL="0" indent="0">
              <a:buNone/>
              <a:defRPr sz="1400" baseline="0">
                <a:solidFill>
                  <a:schemeClr val="bg2"/>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Paragraph of type</a:t>
            </a:r>
          </a:p>
          <a:p>
            <a:pPr lvl="0"/>
            <a:r>
              <a:rPr lang="en-US"/>
              <a:t>Myriad Pro, 14pt</a:t>
            </a:r>
          </a:p>
        </p:txBody>
      </p:sp>
      <p:sp>
        <p:nvSpPr>
          <p:cNvPr id="7" name="Text Placeholder 8"/>
          <p:cNvSpPr>
            <a:spLocks noGrp="1"/>
          </p:cNvSpPr>
          <p:nvPr>
            <p:ph type="body" sz="quarter" idx="10" hasCustomPrompt="1"/>
          </p:nvPr>
        </p:nvSpPr>
        <p:spPr>
          <a:xfrm>
            <a:off x="609600" y="5791200"/>
            <a:ext cx="109728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*Citations and references – Myriad Pro, 11pt</a:t>
            </a:r>
          </a:p>
        </p:txBody>
      </p:sp>
    </p:spTree>
    <p:extLst>
      <p:ext uri="{BB962C8B-B14F-4D97-AF65-F5344CB8AC3E}">
        <p14:creationId xmlns:p14="http://schemas.microsoft.com/office/powerpoint/2010/main" val="419488491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ain Title Slide (Bright)">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396B0C2B-1108-6743-AA05-0852199B7984}"/>
              </a:ext>
            </a:extLst>
          </p:cNvPr>
          <p:cNvSpPr/>
          <p:nvPr userDrawn="1"/>
        </p:nvSpPr>
        <p:spPr>
          <a:xfrm>
            <a:off x="0" y="1"/>
            <a:ext cx="12192000" cy="5589916"/>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382986"/>
          </a:solidFill>
        </p:spPr>
        <p:txBody>
          <a:bodyPr wrap="square" lIns="0" tIns="0" rIns="0" bIns="0" rtlCol="0"/>
          <a:lstStyle/>
          <a:p>
            <a:pPr algn="ctr"/>
            <a:endParaRPr b="0" i="0">
              <a:latin typeface="Calibri" panose="020F0502020204030204" pitchFamily="34" charset="0"/>
            </a:endParaRPr>
          </a:p>
        </p:txBody>
      </p:sp>
      <p:pic>
        <p:nvPicPr>
          <p:cNvPr id="10" name="Picture 9">
            <a:extLst>
              <a:ext uri="{FF2B5EF4-FFF2-40B4-BE49-F238E27FC236}">
                <a16:creationId xmlns:a16="http://schemas.microsoft.com/office/drawing/2014/main" id="{BF6B60E7-14A6-E247-8DC8-1423F0F7F159}"/>
              </a:ext>
            </a:extLst>
          </p:cNvPr>
          <p:cNvPicPr>
            <a:picLocks noChangeAspect="1"/>
          </p:cNvPicPr>
          <p:nvPr userDrawn="1"/>
        </p:nvPicPr>
        <p:blipFill>
          <a:blip r:embed="rId2">
            <a:alphaModFix amt="10000"/>
          </a:blip>
          <a:stretch>
            <a:fillRect/>
          </a:stretch>
        </p:blipFill>
        <p:spPr>
          <a:xfrm>
            <a:off x="6866695" y="327803"/>
            <a:ext cx="5003674" cy="5003322"/>
          </a:xfrm>
          <a:prstGeom prst="rect">
            <a:avLst/>
          </a:prstGeom>
        </p:spPr>
      </p:pic>
      <p:sp>
        <p:nvSpPr>
          <p:cNvPr id="2" name="Title 1">
            <a:extLst>
              <a:ext uri="{FF2B5EF4-FFF2-40B4-BE49-F238E27FC236}">
                <a16:creationId xmlns:a16="http://schemas.microsoft.com/office/drawing/2014/main" id="{B8D14BDB-5E37-D349-AB74-D170B9E7A66E}"/>
              </a:ext>
            </a:extLst>
          </p:cNvPr>
          <p:cNvSpPr>
            <a:spLocks noGrp="1"/>
          </p:cNvSpPr>
          <p:nvPr>
            <p:ph type="ctrTitle"/>
          </p:nvPr>
        </p:nvSpPr>
        <p:spPr>
          <a:xfrm>
            <a:off x="667520" y="890677"/>
            <a:ext cx="7560000" cy="2336800"/>
          </a:xfrm>
        </p:spPr>
        <p:txBody>
          <a:bodyPr lIns="0" rIns="0" anchor="b">
            <a:normAutofit/>
          </a:bodyPr>
          <a:lstStyle>
            <a:lvl1pPr algn="l">
              <a:defRPr sz="5000" b="0" i="0" cap="all" spc="-80" baseline="0">
                <a:solidFill>
                  <a:schemeClr val="bg1"/>
                </a:solidFill>
                <a:latin typeface="Calibri" panose="020F050202020403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45AA3D86-63D8-8243-A651-9B2EF8EF1E0F}"/>
              </a:ext>
            </a:extLst>
          </p:cNvPr>
          <p:cNvSpPr>
            <a:spLocks noGrp="1"/>
          </p:cNvSpPr>
          <p:nvPr>
            <p:ph type="subTitle" idx="1"/>
          </p:nvPr>
        </p:nvSpPr>
        <p:spPr>
          <a:xfrm>
            <a:off x="667519" y="3360707"/>
            <a:ext cx="7560000" cy="1464128"/>
          </a:xfrm>
        </p:spPr>
        <p:txBody>
          <a:bodyPr lIns="0" rIns="0"/>
          <a:lstStyle>
            <a:lvl1pPr marL="0" indent="0" algn="l">
              <a:buNone/>
              <a:defRPr sz="3000" b="0" i="0" spc="-10" baseline="0">
                <a:solidFill>
                  <a:schemeClr val="accent6"/>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 Placeholder 3">
            <a:extLst>
              <a:ext uri="{FF2B5EF4-FFF2-40B4-BE49-F238E27FC236}">
                <a16:creationId xmlns:a16="http://schemas.microsoft.com/office/drawing/2014/main" id="{D3B12DAB-C068-2C41-A9E1-99A76C77EC4A}"/>
              </a:ext>
            </a:extLst>
          </p:cNvPr>
          <p:cNvSpPr>
            <a:spLocks noGrp="1"/>
          </p:cNvSpPr>
          <p:nvPr>
            <p:ph type="body" sz="half" idx="2"/>
          </p:nvPr>
        </p:nvSpPr>
        <p:spPr>
          <a:xfrm>
            <a:off x="8471140" y="6011994"/>
            <a:ext cx="3086405" cy="609113"/>
          </a:xfrm>
        </p:spPr>
        <p:txBody>
          <a:bodyPr lIns="0" tIns="0" rIns="0" bIns="0" anchor="t"/>
          <a:lstStyle>
            <a:lvl1pPr marL="0" indent="0">
              <a:buNone/>
              <a:defRPr sz="1600" b="0" i="0" baseline="0">
                <a:solidFill>
                  <a:schemeClr val="accent2"/>
                </a:solidFill>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descr="Logo&#10;&#10;Description automatically generated with medium confidence">
            <a:extLst>
              <a:ext uri="{FF2B5EF4-FFF2-40B4-BE49-F238E27FC236}">
                <a16:creationId xmlns:a16="http://schemas.microsoft.com/office/drawing/2014/main" id="{FC72F3C0-FB43-6F49-92DA-F0FAAB5346F9}"/>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81957" y="5627756"/>
            <a:ext cx="2737828" cy="1195738"/>
          </a:xfrm>
          <a:prstGeom prst="rect">
            <a:avLst/>
          </a:prstGeom>
        </p:spPr>
      </p:pic>
    </p:spTree>
    <p:extLst>
      <p:ext uri="{BB962C8B-B14F-4D97-AF65-F5344CB8AC3E}">
        <p14:creationId xmlns:p14="http://schemas.microsoft.com/office/powerpoint/2010/main" val="3729409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BAFEB3F8-5A9E-9B40-B7CC-23679AF3CC01}"/>
              </a:ext>
            </a:extLst>
          </p:cNvPr>
          <p:cNvSpPr/>
          <p:nvPr userDrawn="1"/>
        </p:nvSpPr>
        <p:spPr>
          <a:xfrm>
            <a:off x="0" y="638355"/>
            <a:ext cx="12192000" cy="6219645"/>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382986"/>
          </a:solidFill>
        </p:spPr>
        <p:txBody>
          <a:bodyPr wrap="square" lIns="0" tIns="0" rIns="0" bIns="0" rtlCol="0"/>
          <a:lstStyle/>
          <a:p>
            <a:pPr algn="ctr"/>
            <a:endParaRPr b="0" i="0">
              <a:latin typeface="Calibri" panose="020F0502020204030204" pitchFamily="34" charset="0"/>
            </a:endParaRPr>
          </a:p>
        </p:txBody>
      </p:sp>
      <p:sp>
        <p:nvSpPr>
          <p:cNvPr id="2" name="Title 1">
            <a:extLst>
              <a:ext uri="{FF2B5EF4-FFF2-40B4-BE49-F238E27FC236}">
                <a16:creationId xmlns:a16="http://schemas.microsoft.com/office/drawing/2014/main" id="{3A993197-5567-6843-A276-9C9BF9E62FD7}"/>
              </a:ext>
            </a:extLst>
          </p:cNvPr>
          <p:cNvSpPr>
            <a:spLocks noGrp="1"/>
          </p:cNvSpPr>
          <p:nvPr>
            <p:ph type="title"/>
          </p:nvPr>
        </p:nvSpPr>
        <p:spPr>
          <a:xfrm>
            <a:off x="831850" y="848745"/>
            <a:ext cx="7777312" cy="2757759"/>
          </a:xfrm>
        </p:spPr>
        <p:txBody>
          <a:bodyPr lIns="0" rIns="90000" anchor="b">
            <a:normAutofit/>
          </a:bodyPr>
          <a:lstStyle>
            <a:lvl1pPr>
              <a:defRPr sz="5000" b="0" i="0" cap="all" spc="-80" baseline="0">
                <a:solidFill>
                  <a:schemeClr val="bg1"/>
                </a:solidFill>
                <a:latin typeface="Calibri" panose="020F050202020403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3BC03237-C55D-7C47-80FD-E1D1D5F524A7}"/>
              </a:ext>
            </a:extLst>
          </p:cNvPr>
          <p:cNvSpPr>
            <a:spLocks noGrp="1"/>
          </p:cNvSpPr>
          <p:nvPr>
            <p:ph type="body" idx="1"/>
          </p:nvPr>
        </p:nvSpPr>
        <p:spPr>
          <a:xfrm>
            <a:off x="831850" y="3732584"/>
            <a:ext cx="7777312" cy="1753211"/>
          </a:xfrm>
        </p:spPr>
        <p:txBody>
          <a:bodyPr lIns="0" rIns="90000"/>
          <a:lstStyle>
            <a:lvl1pPr marL="0" indent="0">
              <a:buNone/>
              <a:defRPr sz="3000" b="0" i="0" baseline="0">
                <a:solidFill>
                  <a:schemeClr val="accent3"/>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B5152064-06ED-9C4F-B17D-6959D9252D59}"/>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grpSp>
        <p:nvGrpSpPr>
          <p:cNvPr id="9" name="Group 8">
            <a:extLst>
              <a:ext uri="{FF2B5EF4-FFF2-40B4-BE49-F238E27FC236}">
                <a16:creationId xmlns:a16="http://schemas.microsoft.com/office/drawing/2014/main" id="{FE817299-3215-6E47-B01E-3408D4C29835}"/>
              </a:ext>
            </a:extLst>
          </p:cNvPr>
          <p:cNvGrpSpPr/>
          <p:nvPr userDrawn="1"/>
        </p:nvGrpSpPr>
        <p:grpSpPr>
          <a:xfrm>
            <a:off x="6105351" y="822275"/>
            <a:ext cx="5850860" cy="5850426"/>
            <a:chOff x="640282" y="738004"/>
            <a:chExt cx="6415961" cy="6415935"/>
          </a:xfrm>
        </p:grpSpPr>
        <p:sp>
          <p:nvSpPr>
            <p:cNvPr id="10" name="object 3">
              <a:extLst>
                <a:ext uri="{FF2B5EF4-FFF2-40B4-BE49-F238E27FC236}">
                  <a16:creationId xmlns:a16="http://schemas.microsoft.com/office/drawing/2014/main" id="{D7314FD4-21D9-2E4E-B73F-301B350E7835}"/>
                </a:ext>
              </a:extLst>
            </p:cNvPr>
            <p:cNvSpPr/>
            <p:nvPr userDrawn="1"/>
          </p:nvSpPr>
          <p:spPr>
            <a:xfrm>
              <a:off x="640301"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1" name="object 4">
              <a:extLst>
                <a:ext uri="{FF2B5EF4-FFF2-40B4-BE49-F238E27FC236}">
                  <a16:creationId xmlns:a16="http://schemas.microsoft.com/office/drawing/2014/main" id="{662299E3-FD93-E54E-9011-1A7E161D8DA4}"/>
                </a:ext>
              </a:extLst>
            </p:cNvPr>
            <p:cNvSpPr/>
            <p:nvPr userDrawn="1"/>
          </p:nvSpPr>
          <p:spPr>
            <a:xfrm>
              <a:off x="640282"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2" name="object 5">
              <a:extLst>
                <a:ext uri="{FF2B5EF4-FFF2-40B4-BE49-F238E27FC236}">
                  <a16:creationId xmlns:a16="http://schemas.microsoft.com/office/drawing/2014/main" id="{CEDFDF3B-E992-9C45-B83C-DB708D0BC227}"/>
                </a:ext>
              </a:extLst>
            </p:cNvPr>
            <p:cNvSpPr/>
            <p:nvPr userDrawn="1"/>
          </p:nvSpPr>
          <p:spPr>
            <a:xfrm>
              <a:off x="640282"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2" y="914150"/>
                  </a:lnTo>
                  <a:lnTo>
                    <a:pt x="550603" y="907206"/>
                  </a:lnTo>
                  <a:lnTo>
                    <a:pt x="594520" y="895913"/>
                  </a:lnTo>
                  <a:lnTo>
                    <a:pt x="636623" y="880503"/>
                  </a:lnTo>
                  <a:lnTo>
                    <a:pt x="676682" y="861205"/>
                  </a:lnTo>
                  <a:lnTo>
                    <a:pt x="714465" y="838251"/>
                  </a:lnTo>
                  <a:lnTo>
                    <a:pt x="749743" y="811870"/>
                  </a:lnTo>
                  <a:lnTo>
                    <a:pt x="782286" y="782292"/>
                  </a:lnTo>
                  <a:lnTo>
                    <a:pt x="811863" y="749749"/>
                  </a:lnTo>
                  <a:lnTo>
                    <a:pt x="838243" y="714471"/>
                  </a:lnTo>
                  <a:lnTo>
                    <a:pt x="861197" y="676687"/>
                  </a:lnTo>
                  <a:lnTo>
                    <a:pt x="880494" y="636629"/>
                  </a:lnTo>
                  <a:lnTo>
                    <a:pt x="895903" y="594527"/>
                  </a:lnTo>
                  <a:lnTo>
                    <a:pt x="907196" y="550611"/>
                  </a:lnTo>
                  <a:lnTo>
                    <a:pt x="914140" y="505111"/>
                  </a:lnTo>
                  <a:lnTo>
                    <a:pt x="916506" y="458258"/>
                  </a:lnTo>
                  <a:lnTo>
                    <a:pt x="914140" y="411405"/>
                  </a:lnTo>
                  <a:lnTo>
                    <a:pt x="907196" y="365905"/>
                  </a:lnTo>
                  <a:lnTo>
                    <a:pt x="895903" y="321989"/>
                  </a:lnTo>
                  <a:lnTo>
                    <a:pt x="880494" y="279886"/>
                  </a:lnTo>
                  <a:lnTo>
                    <a:pt x="861197" y="239828"/>
                  </a:lnTo>
                  <a:lnTo>
                    <a:pt x="838243" y="202045"/>
                  </a:lnTo>
                  <a:lnTo>
                    <a:pt x="811863" y="166766"/>
                  </a:lnTo>
                  <a:lnTo>
                    <a:pt x="782286" y="134223"/>
                  </a:lnTo>
                  <a:lnTo>
                    <a:pt x="749743" y="104646"/>
                  </a:lnTo>
                  <a:lnTo>
                    <a:pt x="714465" y="78265"/>
                  </a:lnTo>
                  <a:lnTo>
                    <a:pt x="676682" y="55310"/>
                  </a:lnTo>
                  <a:lnTo>
                    <a:pt x="636623" y="36013"/>
                  </a:lnTo>
                  <a:lnTo>
                    <a:pt x="594520" y="20603"/>
                  </a:lnTo>
                  <a:lnTo>
                    <a:pt x="550603" y="9310"/>
                  </a:lnTo>
                  <a:lnTo>
                    <a:pt x="505102"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3" name="object 6">
              <a:extLst>
                <a:ext uri="{FF2B5EF4-FFF2-40B4-BE49-F238E27FC236}">
                  <a16:creationId xmlns:a16="http://schemas.microsoft.com/office/drawing/2014/main" id="{CA359836-475D-C246-BCA6-B656A0694C8F}"/>
                </a:ext>
              </a:extLst>
            </p:cNvPr>
            <p:cNvSpPr/>
            <p:nvPr userDrawn="1"/>
          </p:nvSpPr>
          <p:spPr>
            <a:xfrm>
              <a:off x="640282"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2" y="914140"/>
                  </a:lnTo>
                  <a:lnTo>
                    <a:pt x="550603" y="907196"/>
                  </a:lnTo>
                  <a:lnTo>
                    <a:pt x="594520" y="895903"/>
                  </a:lnTo>
                  <a:lnTo>
                    <a:pt x="636623" y="880494"/>
                  </a:lnTo>
                  <a:lnTo>
                    <a:pt x="676682" y="861197"/>
                  </a:lnTo>
                  <a:lnTo>
                    <a:pt x="714465" y="838243"/>
                  </a:lnTo>
                  <a:lnTo>
                    <a:pt x="749743" y="811863"/>
                  </a:lnTo>
                  <a:lnTo>
                    <a:pt x="782286" y="782286"/>
                  </a:lnTo>
                  <a:lnTo>
                    <a:pt x="811863" y="749743"/>
                  </a:lnTo>
                  <a:lnTo>
                    <a:pt x="838243" y="714465"/>
                  </a:lnTo>
                  <a:lnTo>
                    <a:pt x="861197" y="676682"/>
                  </a:lnTo>
                  <a:lnTo>
                    <a:pt x="880494" y="636623"/>
                  </a:lnTo>
                  <a:lnTo>
                    <a:pt x="895903" y="594520"/>
                  </a:lnTo>
                  <a:lnTo>
                    <a:pt x="907196" y="550603"/>
                  </a:lnTo>
                  <a:lnTo>
                    <a:pt x="914140" y="505102"/>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4" name="object 7">
              <a:extLst>
                <a:ext uri="{FF2B5EF4-FFF2-40B4-BE49-F238E27FC236}">
                  <a16:creationId xmlns:a16="http://schemas.microsoft.com/office/drawing/2014/main" id="{3AD7BF20-D627-2141-9BDF-A666E94907B7}"/>
                </a:ext>
              </a:extLst>
            </p:cNvPr>
            <p:cNvSpPr/>
            <p:nvPr userDrawn="1"/>
          </p:nvSpPr>
          <p:spPr>
            <a:xfrm>
              <a:off x="640282"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5" name="object 8">
              <a:extLst>
                <a:ext uri="{FF2B5EF4-FFF2-40B4-BE49-F238E27FC236}">
                  <a16:creationId xmlns:a16="http://schemas.microsoft.com/office/drawing/2014/main" id="{BFB3B089-EA7B-C04B-BC6B-89BFD0A15D1B}"/>
                </a:ext>
              </a:extLst>
            </p:cNvPr>
            <p:cNvSpPr/>
            <p:nvPr userDrawn="1"/>
          </p:nvSpPr>
          <p:spPr>
            <a:xfrm>
              <a:off x="2015040"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6" name="object 9">
              <a:extLst>
                <a:ext uri="{FF2B5EF4-FFF2-40B4-BE49-F238E27FC236}">
                  <a16:creationId xmlns:a16="http://schemas.microsoft.com/office/drawing/2014/main" id="{5F420659-5FE4-0042-A729-0BDD83127476}"/>
                </a:ext>
              </a:extLst>
            </p:cNvPr>
            <p:cNvSpPr/>
            <p:nvPr userDrawn="1"/>
          </p:nvSpPr>
          <p:spPr>
            <a:xfrm>
              <a:off x="2015040"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7" name="object 10">
              <a:extLst>
                <a:ext uri="{FF2B5EF4-FFF2-40B4-BE49-F238E27FC236}">
                  <a16:creationId xmlns:a16="http://schemas.microsoft.com/office/drawing/2014/main" id="{3221B344-03C5-2F49-8FE4-8E23A391BB92}"/>
                </a:ext>
              </a:extLst>
            </p:cNvPr>
            <p:cNvSpPr/>
            <p:nvPr userDrawn="1"/>
          </p:nvSpPr>
          <p:spPr>
            <a:xfrm>
              <a:off x="2015040"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8" name="object 11">
              <a:extLst>
                <a:ext uri="{FF2B5EF4-FFF2-40B4-BE49-F238E27FC236}">
                  <a16:creationId xmlns:a16="http://schemas.microsoft.com/office/drawing/2014/main" id="{7E58A625-359A-5F41-ADFC-819C2D01BB75}"/>
                </a:ext>
              </a:extLst>
            </p:cNvPr>
            <p:cNvSpPr/>
            <p:nvPr userDrawn="1"/>
          </p:nvSpPr>
          <p:spPr>
            <a:xfrm>
              <a:off x="2015040"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9" name="object 12">
              <a:extLst>
                <a:ext uri="{FF2B5EF4-FFF2-40B4-BE49-F238E27FC236}">
                  <a16:creationId xmlns:a16="http://schemas.microsoft.com/office/drawing/2014/main" id="{09128FDD-BDB6-704D-AB91-520AF434B18D}"/>
                </a:ext>
              </a:extLst>
            </p:cNvPr>
            <p:cNvSpPr/>
            <p:nvPr userDrawn="1"/>
          </p:nvSpPr>
          <p:spPr>
            <a:xfrm>
              <a:off x="2015040"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0" name="object 13">
              <a:extLst>
                <a:ext uri="{FF2B5EF4-FFF2-40B4-BE49-F238E27FC236}">
                  <a16:creationId xmlns:a16="http://schemas.microsoft.com/office/drawing/2014/main" id="{A99FFD27-65F8-B044-B355-771EAB10C06E}"/>
                </a:ext>
              </a:extLst>
            </p:cNvPr>
            <p:cNvSpPr/>
            <p:nvPr userDrawn="1"/>
          </p:nvSpPr>
          <p:spPr>
            <a:xfrm>
              <a:off x="3389794"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1" name="object 14">
              <a:extLst>
                <a:ext uri="{FF2B5EF4-FFF2-40B4-BE49-F238E27FC236}">
                  <a16:creationId xmlns:a16="http://schemas.microsoft.com/office/drawing/2014/main" id="{9AB024C4-CFA1-804F-A7E6-C0D5EF3E8DD1}"/>
                </a:ext>
              </a:extLst>
            </p:cNvPr>
            <p:cNvSpPr/>
            <p:nvPr userDrawn="1"/>
          </p:nvSpPr>
          <p:spPr>
            <a:xfrm>
              <a:off x="3389794"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2" name="object 15">
              <a:extLst>
                <a:ext uri="{FF2B5EF4-FFF2-40B4-BE49-F238E27FC236}">
                  <a16:creationId xmlns:a16="http://schemas.microsoft.com/office/drawing/2014/main" id="{118DCE39-70D7-8D4F-82BA-27940B75D4A2}"/>
                </a:ext>
              </a:extLst>
            </p:cNvPr>
            <p:cNvSpPr/>
            <p:nvPr userDrawn="1"/>
          </p:nvSpPr>
          <p:spPr>
            <a:xfrm>
              <a:off x="3389794"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3" name="object 16">
              <a:extLst>
                <a:ext uri="{FF2B5EF4-FFF2-40B4-BE49-F238E27FC236}">
                  <a16:creationId xmlns:a16="http://schemas.microsoft.com/office/drawing/2014/main" id="{37FEED80-05EF-1748-8245-F53BAADCDA12}"/>
                </a:ext>
              </a:extLst>
            </p:cNvPr>
            <p:cNvSpPr/>
            <p:nvPr userDrawn="1"/>
          </p:nvSpPr>
          <p:spPr>
            <a:xfrm>
              <a:off x="3389794"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4" name="object 17">
              <a:extLst>
                <a:ext uri="{FF2B5EF4-FFF2-40B4-BE49-F238E27FC236}">
                  <a16:creationId xmlns:a16="http://schemas.microsoft.com/office/drawing/2014/main" id="{972506CC-4EC6-D341-8D39-990A7A58FCC9}"/>
                </a:ext>
              </a:extLst>
            </p:cNvPr>
            <p:cNvSpPr/>
            <p:nvPr userDrawn="1"/>
          </p:nvSpPr>
          <p:spPr>
            <a:xfrm>
              <a:off x="3389794"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5" name="object 18">
              <a:extLst>
                <a:ext uri="{FF2B5EF4-FFF2-40B4-BE49-F238E27FC236}">
                  <a16:creationId xmlns:a16="http://schemas.microsoft.com/office/drawing/2014/main" id="{55E07A7D-474C-AE42-AE38-918A227FAF29}"/>
                </a:ext>
              </a:extLst>
            </p:cNvPr>
            <p:cNvSpPr/>
            <p:nvPr userDrawn="1"/>
          </p:nvSpPr>
          <p:spPr>
            <a:xfrm>
              <a:off x="4764543"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6" name="object 19">
              <a:extLst>
                <a:ext uri="{FF2B5EF4-FFF2-40B4-BE49-F238E27FC236}">
                  <a16:creationId xmlns:a16="http://schemas.microsoft.com/office/drawing/2014/main" id="{5758A701-F56E-4243-9E14-E3C4BEA4B9C4}"/>
                </a:ext>
              </a:extLst>
            </p:cNvPr>
            <p:cNvSpPr/>
            <p:nvPr userDrawn="1"/>
          </p:nvSpPr>
          <p:spPr>
            <a:xfrm>
              <a:off x="4764543"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7" name="object 20">
              <a:extLst>
                <a:ext uri="{FF2B5EF4-FFF2-40B4-BE49-F238E27FC236}">
                  <a16:creationId xmlns:a16="http://schemas.microsoft.com/office/drawing/2014/main" id="{33665F77-1F2C-8F47-AE03-708263EA888B}"/>
                </a:ext>
              </a:extLst>
            </p:cNvPr>
            <p:cNvSpPr/>
            <p:nvPr userDrawn="1"/>
          </p:nvSpPr>
          <p:spPr>
            <a:xfrm>
              <a:off x="4764543"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8" name="object 21">
              <a:extLst>
                <a:ext uri="{FF2B5EF4-FFF2-40B4-BE49-F238E27FC236}">
                  <a16:creationId xmlns:a16="http://schemas.microsoft.com/office/drawing/2014/main" id="{CF838D54-98CF-2740-B58D-6964018D7CFE}"/>
                </a:ext>
              </a:extLst>
            </p:cNvPr>
            <p:cNvSpPr/>
            <p:nvPr userDrawn="1"/>
          </p:nvSpPr>
          <p:spPr>
            <a:xfrm>
              <a:off x="4764543"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9" name="object 22">
              <a:extLst>
                <a:ext uri="{FF2B5EF4-FFF2-40B4-BE49-F238E27FC236}">
                  <a16:creationId xmlns:a16="http://schemas.microsoft.com/office/drawing/2014/main" id="{1B758255-D7BD-0541-B55C-FADCB3A0ED55}"/>
                </a:ext>
              </a:extLst>
            </p:cNvPr>
            <p:cNvSpPr/>
            <p:nvPr userDrawn="1"/>
          </p:nvSpPr>
          <p:spPr>
            <a:xfrm>
              <a:off x="4764543"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0" name="object 23">
              <a:extLst>
                <a:ext uri="{FF2B5EF4-FFF2-40B4-BE49-F238E27FC236}">
                  <a16:creationId xmlns:a16="http://schemas.microsoft.com/office/drawing/2014/main" id="{07FC1891-1D59-AE4D-8B0F-AE0549C88890}"/>
                </a:ext>
              </a:extLst>
            </p:cNvPr>
            <p:cNvSpPr/>
            <p:nvPr userDrawn="1"/>
          </p:nvSpPr>
          <p:spPr>
            <a:xfrm>
              <a:off x="6139303" y="738004"/>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1" name="object 24">
              <a:extLst>
                <a:ext uri="{FF2B5EF4-FFF2-40B4-BE49-F238E27FC236}">
                  <a16:creationId xmlns:a16="http://schemas.microsoft.com/office/drawing/2014/main" id="{922A9EA7-2EB6-764C-B9A6-88A88AD8F4C4}"/>
                </a:ext>
              </a:extLst>
            </p:cNvPr>
            <p:cNvSpPr/>
            <p:nvPr userDrawn="1"/>
          </p:nvSpPr>
          <p:spPr>
            <a:xfrm>
              <a:off x="6139303" y="2112748"/>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2" name="object 25">
              <a:extLst>
                <a:ext uri="{FF2B5EF4-FFF2-40B4-BE49-F238E27FC236}">
                  <a16:creationId xmlns:a16="http://schemas.microsoft.com/office/drawing/2014/main" id="{62587B44-B9E1-3140-BE1D-58A6C8D3B0B4}"/>
                </a:ext>
              </a:extLst>
            </p:cNvPr>
            <p:cNvSpPr/>
            <p:nvPr userDrawn="1"/>
          </p:nvSpPr>
          <p:spPr>
            <a:xfrm>
              <a:off x="6139303" y="3487477"/>
              <a:ext cx="916940" cy="916940"/>
            </a:xfrm>
            <a:custGeom>
              <a:avLst/>
              <a:gdLst/>
              <a:ahLst/>
              <a:cxnLst/>
              <a:rect l="l" t="t" r="r" b="b"/>
              <a:pathLst>
                <a:path w="916940" h="916939">
                  <a:moveTo>
                    <a:pt x="458237" y="0"/>
                  </a:moveTo>
                  <a:lnTo>
                    <a:pt x="411384" y="2366"/>
                  </a:lnTo>
                  <a:lnTo>
                    <a:pt x="365885" y="9310"/>
                  </a:lnTo>
                  <a:lnTo>
                    <a:pt x="321970" y="20603"/>
                  </a:lnTo>
                  <a:lnTo>
                    <a:pt x="279869" y="36013"/>
                  </a:lnTo>
                  <a:lnTo>
                    <a:pt x="239812" y="55310"/>
                  </a:lnTo>
                  <a:lnTo>
                    <a:pt x="202030" y="78265"/>
                  </a:lnTo>
                  <a:lnTo>
                    <a:pt x="166754" y="104646"/>
                  </a:lnTo>
                  <a:lnTo>
                    <a:pt x="134213" y="134223"/>
                  </a:lnTo>
                  <a:lnTo>
                    <a:pt x="104637" y="166766"/>
                  </a:lnTo>
                  <a:lnTo>
                    <a:pt x="78258"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8" y="714471"/>
                  </a:lnTo>
                  <a:lnTo>
                    <a:pt x="104637" y="749749"/>
                  </a:lnTo>
                  <a:lnTo>
                    <a:pt x="134213" y="782292"/>
                  </a:lnTo>
                  <a:lnTo>
                    <a:pt x="166754" y="811870"/>
                  </a:lnTo>
                  <a:lnTo>
                    <a:pt x="202030" y="838251"/>
                  </a:lnTo>
                  <a:lnTo>
                    <a:pt x="239812" y="861205"/>
                  </a:lnTo>
                  <a:lnTo>
                    <a:pt x="279869" y="880503"/>
                  </a:lnTo>
                  <a:lnTo>
                    <a:pt x="321970" y="895913"/>
                  </a:lnTo>
                  <a:lnTo>
                    <a:pt x="365885" y="907206"/>
                  </a:lnTo>
                  <a:lnTo>
                    <a:pt x="411384" y="914150"/>
                  </a:lnTo>
                  <a:lnTo>
                    <a:pt x="458237" y="916516"/>
                  </a:lnTo>
                  <a:lnTo>
                    <a:pt x="505092" y="914150"/>
                  </a:lnTo>
                  <a:lnTo>
                    <a:pt x="550593" y="907206"/>
                  </a:lnTo>
                  <a:lnTo>
                    <a:pt x="594510" y="895913"/>
                  </a:lnTo>
                  <a:lnTo>
                    <a:pt x="636613" y="880503"/>
                  </a:lnTo>
                  <a:lnTo>
                    <a:pt x="676671" y="861205"/>
                  </a:lnTo>
                  <a:lnTo>
                    <a:pt x="714455" y="838251"/>
                  </a:lnTo>
                  <a:lnTo>
                    <a:pt x="749733" y="811870"/>
                  </a:lnTo>
                  <a:lnTo>
                    <a:pt x="782275" y="782292"/>
                  </a:lnTo>
                  <a:lnTo>
                    <a:pt x="811852" y="749749"/>
                  </a:lnTo>
                  <a:lnTo>
                    <a:pt x="838233" y="714471"/>
                  </a:lnTo>
                  <a:lnTo>
                    <a:pt x="861186"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6" y="239828"/>
                  </a:lnTo>
                  <a:lnTo>
                    <a:pt x="838233" y="202045"/>
                  </a:lnTo>
                  <a:lnTo>
                    <a:pt x="811852" y="166766"/>
                  </a:lnTo>
                  <a:lnTo>
                    <a:pt x="782275" y="134223"/>
                  </a:lnTo>
                  <a:lnTo>
                    <a:pt x="749733" y="104646"/>
                  </a:lnTo>
                  <a:lnTo>
                    <a:pt x="714455" y="78265"/>
                  </a:lnTo>
                  <a:lnTo>
                    <a:pt x="676671" y="55310"/>
                  </a:lnTo>
                  <a:lnTo>
                    <a:pt x="636613" y="36013"/>
                  </a:lnTo>
                  <a:lnTo>
                    <a:pt x="594510" y="20603"/>
                  </a:lnTo>
                  <a:lnTo>
                    <a:pt x="550593" y="9310"/>
                  </a:lnTo>
                  <a:lnTo>
                    <a:pt x="505092" y="2366"/>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3" name="object 26">
              <a:extLst>
                <a:ext uri="{FF2B5EF4-FFF2-40B4-BE49-F238E27FC236}">
                  <a16:creationId xmlns:a16="http://schemas.microsoft.com/office/drawing/2014/main" id="{040D4B59-8169-0743-8ADA-085DA094FAB9}"/>
                </a:ext>
              </a:extLst>
            </p:cNvPr>
            <p:cNvSpPr/>
            <p:nvPr userDrawn="1"/>
          </p:nvSpPr>
          <p:spPr>
            <a:xfrm>
              <a:off x="6139303" y="4862255"/>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4" name="object 27">
              <a:extLst>
                <a:ext uri="{FF2B5EF4-FFF2-40B4-BE49-F238E27FC236}">
                  <a16:creationId xmlns:a16="http://schemas.microsoft.com/office/drawing/2014/main" id="{87DD3191-EA99-B74E-9A06-58B7C46637B1}"/>
                </a:ext>
              </a:extLst>
            </p:cNvPr>
            <p:cNvSpPr/>
            <p:nvPr userDrawn="1"/>
          </p:nvSpPr>
          <p:spPr>
            <a:xfrm>
              <a:off x="6139303" y="6236999"/>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grpSp>
      <p:sp>
        <p:nvSpPr>
          <p:cNvPr id="35" name="Text Placeholder 2">
            <a:extLst>
              <a:ext uri="{FF2B5EF4-FFF2-40B4-BE49-F238E27FC236}">
                <a16:creationId xmlns:a16="http://schemas.microsoft.com/office/drawing/2014/main" id="{ADAEC170-E91D-D842-8DB8-E59AA01E29DC}"/>
              </a:ext>
            </a:extLst>
          </p:cNvPr>
          <p:cNvSpPr>
            <a:spLocks noGrp="1"/>
          </p:cNvSpPr>
          <p:nvPr>
            <p:ph type="body" idx="11" hasCustomPrompt="1"/>
          </p:nvPr>
        </p:nvSpPr>
        <p:spPr>
          <a:xfrm>
            <a:off x="743663" y="106430"/>
            <a:ext cx="11355410" cy="428829"/>
          </a:xfrm>
        </p:spPr>
        <p:txBody>
          <a:bodyPr lIns="0" rIns="90000">
            <a:normAutofit/>
          </a:bodyPr>
          <a:lstStyle>
            <a:lvl1pPr marL="0" indent="0">
              <a:buNone/>
              <a:defRPr sz="1600" b="0" i="0" cap="all" baseline="0">
                <a:solidFill>
                  <a:schemeClr val="tx1"/>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863179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C819159-AA62-2C46-ABB9-70F2FCD1344C}"/>
              </a:ext>
            </a:extLst>
          </p:cNvPr>
          <p:cNvSpPr/>
          <p:nvPr userDrawn="1"/>
        </p:nvSpPr>
        <p:spPr>
          <a:xfrm>
            <a:off x="0" y="569343"/>
            <a:ext cx="12192000" cy="6288657"/>
          </a:xfrm>
          <a:prstGeom prst="rect">
            <a:avLst/>
          </a:prstGeom>
          <a:solidFill>
            <a:schemeClr val="bg2">
              <a:alpha val="2992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2" name="Title 1">
            <a:extLst>
              <a:ext uri="{FF2B5EF4-FFF2-40B4-BE49-F238E27FC236}">
                <a16:creationId xmlns:a16="http://schemas.microsoft.com/office/drawing/2014/main" id="{A97E59ED-24CE-374D-9771-C382F72A4FD3}"/>
              </a:ext>
            </a:extLst>
          </p:cNvPr>
          <p:cNvSpPr>
            <a:spLocks noGrp="1"/>
          </p:cNvSpPr>
          <p:nvPr>
            <p:ph type="title"/>
          </p:nvPr>
        </p:nvSpPr>
        <p:spPr>
          <a:xfrm>
            <a:off x="540000" y="931653"/>
            <a:ext cx="11112000" cy="759035"/>
          </a:xfrm>
        </p:spPr>
        <p:txBody>
          <a:bodyPr lIns="0" anchor="t">
            <a:normAutofit/>
          </a:bodyPr>
          <a:lstStyle>
            <a:lvl1pPr>
              <a:defRPr sz="3200" b="0" i="0" cap="all" baseline="0">
                <a:solidFill>
                  <a:schemeClr val="tx1"/>
                </a:solidFill>
                <a:latin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D442E407-D02E-534B-85B8-CE4DC4CC96D5}"/>
              </a:ext>
            </a:extLst>
          </p:cNvPr>
          <p:cNvSpPr>
            <a:spLocks noGrp="1"/>
          </p:cNvSpPr>
          <p:nvPr>
            <p:ph idx="1"/>
          </p:nvPr>
        </p:nvSpPr>
        <p:spPr>
          <a:xfrm>
            <a:off x="540000" y="1825625"/>
            <a:ext cx="7583424" cy="4351338"/>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5" name="Picture 4">
            <a:extLst>
              <a:ext uri="{FF2B5EF4-FFF2-40B4-BE49-F238E27FC236}">
                <a16:creationId xmlns:a16="http://schemas.microsoft.com/office/drawing/2014/main" id="{0FAD092F-CB81-0845-9519-68682A88C19F}"/>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sp>
        <p:nvSpPr>
          <p:cNvPr id="7" name="Text Placeholder 2">
            <a:extLst>
              <a:ext uri="{FF2B5EF4-FFF2-40B4-BE49-F238E27FC236}">
                <a16:creationId xmlns:a16="http://schemas.microsoft.com/office/drawing/2014/main" id="{926AB149-335C-0E43-A2E3-DD94CA969920}"/>
              </a:ext>
            </a:extLst>
          </p:cNvPr>
          <p:cNvSpPr>
            <a:spLocks noGrp="1"/>
          </p:cNvSpPr>
          <p:nvPr>
            <p:ph type="body" idx="11" hasCustomPrompt="1"/>
          </p:nvPr>
        </p:nvSpPr>
        <p:spPr>
          <a:xfrm>
            <a:off x="743663" y="106430"/>
            <a:ext cx="11355410" cy="428829"/>
          </a:xfrm>
        </p:spPr>
        <p:txBody>
          <a:bodyPr lIns="0" rIns="90000">
            <a:normAutofit/>
          </a:bodyPr>
          <a:lstStyle>
            <a:lvl1pPr marL="0" indent="0">
              <a:buNone/>
              <a:defRPr sz="1600" b="0" i="0" cap="all" baseline="0">
                <a:solidFill>
                  <a:schemeClr val="tx1"/>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1270051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70F2D2D-6194-2442-9917-9E00F477B7A2}"/>
              </a:ext>
            </a:extLst>
          </p:cNvPr>
          <p:cNvSpPr/>
          <p:nvPr userDrawn="1"/>
        </p:nvSpPr>
        <p:spPr>
          <a:xfrm>
            <a:off x="0" y="569343"/>
            <a:ext cx="12192000" cy="6288657"/>
          </a:xfrm>
          <a:prstGeom prst="rect">
            <a:avLst/>
          </a:prstGeom>
          <a:solidFill>
            <a:schemeClr val="bg2">
              <a:alpha val="2992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pic>
        <p:nvPicPr>
          <p:cNvPr id="7" name="Picture 6">
            <a:extLst>
              <a:ext uri="{FF2B5EF4-FFF2-40B4-BE49-F238E27FC236}">
                <a16:creationId xmlns:a16="http://schemas.microsoft.com/office/drawing/2014/main" id="{08489935-24F5-AF44-AEE1-95F5537DD908}"/>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sp>
        <p:nvSpPr>
          <p:cNvPr id="10" name="Title 1">
            <a:extLst>
              <a:ext uri="{FF2B5EF4-FFF2-40B4-BE49-F238E27FC236}">
                <a16:creationId xmlns:a16="http://schemas.microsoft.com/office/drawing/2014/main" id="{E7717AAA-298D-5341-8052-B6C07824D95D}"/>
              </a:ext>
            </a:extLst>
          </p:cNvPr>
          <p:cNvSpPr>
            <a:spLocks noGrp="1"/>
          </p:cNvSpPr>
          <p:nvPr>
            <p:ph type="title"/>
          </p:nvPr>
        </p:nvSpPr>
        <p:spPr>
          <a:xfrm>
            <a:off x="540000" y="931653"/>
            <a:ext cx="11112000" cy="759035"/>
          </a:xfrm>
        </p:spPr>
        <p:txBody>
          <a:bodyPr lIns="0" anchor="t">
            <a:normAutofit/>
          </a:bodyPr>
          <a:lstStyle>
            <a:lvl1pPr>
              <a:defRPr sz="3200" b="0" i="0" cap="all" baseline="0">
                <a:solidFill>
                  <a:schemeClr val="tx1"/>
                </a:solidFill>
                <a:latin typeface="Calibri" panose="020F0502020204030204" pitchFamily="34" charset="0"/>
              </a:defRPr>
            </a:lvl1pPr>
          </a:lstStyle>
          <a:p>
            <a:r>
              <a:rPr lang="en-US"/>
              <a:t>Click to edit Master title style</a:t>
            </a:r>
          </a:p>
        </p:txBody>
      </p:sp>
      <p:sp>
        <p:nvSpPr>
          <p:cNvPr id="11" name="Content Placeholder 2">
            <a:extLst>
              <a:ext uri="{FF2B5EF4-FFF2-40B4-BE49-F238E27FC236}">
                <a16:creationId xmlns:a16="http://schemas.microsoft.com/office/drawing/2014/main" id="{21AA818A-A352-BB48-835A-E650BD3A4D78}"/>
              </a:ext>
            </a:extLst>
          </p:cNvPr>
          <p:cNvSpPr>
            <a:spLocks noGrp="1"/>
          </p:cNvSpPr>
          <p:nvPr>
            <p:ph idx="1"/>
          </p:nvPr>
        </p:nvSpPr>
        <p:spPr>
          <a:xfrm>
            <a:off x="540000" y="1825625"/>
            <a:ext cx="5256362" cy="4351338"/>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2">
            <a:extLst>
              <a:ext uri="{FF2B5EF4-FFF2-40B4-BE49-F238E27FC236}">
                <a16:creationId xmlns:a16="http://schemas.microsoft.com/office/drawing/2014/main" id="{4EBE6818-62A8-C449-9F4A-00CF93DAD014}"/>
              </a:ext>
            </a:extLst>
          </p:cNvPr>
          <p:cNvSpPr>
            <a:spLocks noGrp="1"/>
          </p:cNvSpPr>
          <p:nvPr>
            <p:ph idx="10"/>
          </p:nvPr>
        </p:nvSpPr>
        <p:spPr>
          <a:xfrm>
            <a:off x="6406551" y="1825625"/>
            <a:ext cx="5256362" cy="4351338"/>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3" name="Straight Connector 12">
            <a:extLst>
              <a:ext uri="{FF2B5EF4-FFF2-40B4-BE49-F238E27FC236}">
                <a16:creationId xmlns:a16="http://schemas.microsoft.com/office/drawing/2014/main" id="{EB6A7F79-468C-8F4E-81E7-6E993FC43F01}"/>
              </a:ext>
            </a:extLst>
          </p:cNvPr>
          <p:cNvCxnSpPr/>
          <p:nvPr userDrawn="1"/>
        </p:nvCxnSpPr>
        <p:spPr>
          <a:xfrm>
            <a:off x="6090249" y="1846053"/>
            <a:ext cx="0" cy="434771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F4AF6547-EDA7-C946-9ADE-DDF4DAAF6E1C}"/>
              </a:ext>
            </a:extLst>
          </p:cNvPr>
          <p:cNvSpPr>
            <a:spLocks noGrp="1"/>
          </p:cNvSpPr>
          <p:nvPr>
            <p:ph type="body" idx="11" hasCustomPrompt="1"/>
          </p:nvPr>
        </p:nvSpPr>
        <p:spPr>
          <a:xfrm>
            <a:off x="743663" y="106430"/>
            <a:ext cx="11355410" cy="428829"/>
          </a:xfrm>
        </p:spPr>
        <p:txBody>
          <a:bodyPr lIns="0" rIns="90000">
            <a:normAutofit/>
          </a:bodyPr>
          <a:lstStyle>
            <a:lvl1pPr marL="0" indent="0">
              <a:buNone/>
              <a:defRPr sz="1600" b="0" i="0" cap="all" baseline="0">
                <a:solidFill>
                  <a:schemeClr val="tx1"/>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736232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Visual Libr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D67E3-B789-2044-86E9-8B1CD84FBE20}"/>
              </a:ext>
            </a:extLst>
          </p:cNvPr>
          <p:cNvSpPr>
            <a:spLocks noGrp="1"/>
          </p:cNvSpPr>
          <p:nvPr>
            <p:ph type="title" hasCustomPrompt="1"/>
          </p:nvPr>
        </p:nvSpPr>
        <p:spPr>
          <a:xfrm>
            <a:off x="225675" y="536578"/>
            <a:ext cx="10515600" cy="857500"/>
          </a:xfrm>
        </p:spPr>
        <p:txBody>
          <a:bodyPr lIns="0" anchor="t">
            <a:normAutofit/>
          </a:bodyPr>
          <a:lstStyle>
            <a:lvl1pPr>
              <a:defRPr sz="2400" b="0" i="0" cap="all" spc="-60" baseline="0">
                <a:latin typeface="Calibri" panose="020F0502020204030204" pitchFamily="34" charset="0"/>
              </a:defRPr>
            </a:lvl1pPr>
          </a:lstStyle>
          <a:p>
            <a:r>
              <a:rPr lang="en-US"/>
              <a:t>Click to edit title</a:t>
            </a:r>
          </a:p>
        </p:txBody>
      </p:sp>
      <p:pic>
        <p:nvPicPr>
          <p:cNvPr id="5" name="Picture 4">
            <a:extLst>
              <a:ext uri="{FF2B5EF4-FFF2-40B4-BE49-F238E27FC236}">
                <a16:creationId xmlns:a16="http://schemas.microsoft.com/office/drawing/2014/main" id="{762F9D8C-691A-2243-AF59-DBCFF1DC4B49}"/>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spTree>
    <p:extLst>
      <p:ext uri="{BB962C8B-B14F-4D97-AF65-F5344CB8AC3E}">
        <p14:creationId xmlns:p14="http://schemas.microsoft.com/office/powerpoint/2010/main" val="42731292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 Image right with 2/3 Conten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417E12E6-623C-4241-8937-7D6E298D0A3F}"/>
              </a:ext>
            </a:extLst>
          </p:cNvPr>
          <p:cNvSpPr>
            <a:spLocks noGrp="1"/>
          </p:cNvSpPr>
          <p:nvPr>
            <p:ph type="pic" idx="1"/>
          </p:nvPr>
        </p:nvSpPr>
        <p:spPr>
          <a:xfrm>
            <a:off x="7560001" y="0"/>
            <a:ext cx="4631999" cy="6858000"/>
          </a:xfrm>
          <a:noFill/>
        </p:spPr>
        <p:txBody>
          <a:bodyPr anchor="ctr"/>
          <a:lstStyle>
            <a:lvl1pPr marL="0" indent="0" algn="ctr">
              <a:buNone/>
              <a:defRPr sz="3200" b="0" i="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a:p>
            <a:endParaRPr lang="en-US"/>
          </a:p>
          <a:p>
            <a:endParaRPr lang="en-US"/>
          </a:p>
          <a:p>
            <a:r>
              <a:rPr lang="en-US"/>
              <a:t>Click icon </a:t>
            </a:r>
            <a:br>
              <a:rPr lang="en-US"/>
            </a:br>
            <a:r>
              <a:rPr lang="en-US"/>
              <a:t>to add image</a:t>
            </a:r>
          </a:p>
        </p:txBody>
      </p:sp>
      <p:pic>
        <p:nvPicPr>
          <p:cNvPr id="12" name="Picture 11">
            <a:extLst>
              <a:ext uri="{FF2B5EF4-FFF2-40B4-BE49-F238E27FC236}">
                <a16:creationId xmlns:a16="http://schemas.microsoft.com/office/drawing/2014/main" id="{BA95D84A-BC51-DF43-BE72-5920247057F8}"/>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sp>
        <p:nvSpPr>
          <p:cNvPr id="14" name="Title 1">
            <a:extLst>
              <a:ext uri="{FF2B5EF4-FFF2-40B4-BE49-F238E27FC236}">
                <a16:creationId xmlns:a16="http://schemas.microsoft.com/office/drawing/2014/main" id="{569687DD-7B83-884C-AD0D-0E6B30B26C3F}"/>
              </a:ext>
            </a:extLst>
          </p:cNvPr>
          <p:cNvSpPr>
            <a:spLocks noGrp="1"/>
          </p:cNvSpPr>
          <p:nvPr>
            <p:ph type="title"/>
          </p:nvPr>
        </p:nvSpPr>
        <p:spPr>
          <a:xfrm>
            <a:off x="540000" y="931653"/>
            <a:ext cx="6418013" cy="759035"/>
          </a:xfrm>
        </p:spPr>
        <p:txBody>
          <a:bodyPr lIns="0" anchor="t">
            <a:noAutofit/>
          </a:bodyPr>
          <a:lstStyle>
            <a:lvl1pPr>
              <a:defRPr sz="3200" b="0" i="0" cap="all" baseline="0">
                <a:solidFill>
                  <a:schemeClr val="tx1"/>
                </a:solidFill>
                <a:latin typeface="Calibri" panose="020F0502020204030204" pitchFamily="34" charset="0"/>
              </a:defRPr>
            </a:lvl1pPr>
          </a:lstStyle>
          <a:p>
            <a:r>
              <a:rPr lang="en-US"/>
              <a:t>Click to edit Master title style</a:t>
            </a:r>
          </a:p>
        </p:txBody>
      </p:sp>
      <p:sp>
        <p:nvSpPr>
          <p:cNvPr id="15" name="Content Placeholder 2">
            <a:extLst>
              <a:ext uri="{FF2B5EF4-FFF2-40B4-BE49-F238E27FC236}">
                <a16:creationId xmlns:a16="http://schemas.microsoft.com/office/drawing/2014/main" id="{0DAC3720-50A4-DE46-B1AD-6A9EA6D63118}"/>
              </a:ext>
            </a:extLst>
          </p:cNvPr>
          <p:cNvSpPr>
            <a:spLocks noGrp="1"/>
          </p:cNvSpPr>
          <p:nvPr>
            <p:ph idx="10"/>
          </p:nvPr>
        </p:nvSpPr>
        <p:spPr>
          <a:xfrm>
            <a:off x="540000" y="2000241"/>
            <a:ext cx="6432300" cy="3948113"/>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2">
            <a:extLst>
              <a:ext uri="{FF2B5EF4-FFF2-40B4-BE49-F238E27FC236}">
                <a16:creationId xmlns:a16="http://schemas.microsoft.com/office/drawing/2014/main" id="{5D765E04-3FDB-2F47-AE9B-0E109FCC2F53}"/>
              </a:ext>
            </a:extLst>
          </p:cNvPr>
          <p:cNvSpPr>
            <a:spLocks noGrp="1"/>
          </p:cNvSpPr>
          <p:nvPr>
            <p:ph type="body" idx="11" hasCustomPrompt="1"/>
          </p:nvPr>
        </p:nvSpPr>
        <p:spPr>
          <a:xfrm>
            <a:off x="743663" y="106430"/>
            <a:ext cx="11355410" cy="428829"/>
          </a:xfrm>
        </p:spPr>
        <p:txBody>
          <a:bodyPr lIns="0" rIns="90000">
            <a:normAutofit/>
          </a:bodyPr>
          <a:lstStyle>
            <a:lvl1pPr marL="0" indent="0">
              <a:buNone/>
              <a:defRPr sz="1600" b="0" i="0" cap="all" baseline="0">
                <a:solidFill>
                  <a:schemeClr val="tx1"/>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645643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3Picture with Right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B5E9DD7-509C-CF46-93FD-922EC3A17CA6}"/>
              </a:ext>
            </a:extLst>
          </p:cNvPr>
          <p:cNvSpPr>
            <a:spLocks noGrp="1"/>
          </p:cNvSpPr>
          <p:nvPr>
            <p:ph type="pic" idx="1"/>
          </p:nvPr>
        </p:nvSpPr>
        <p:spPr>
          <a:xfrm>
            <a:off x="0" y="0"/>
            <a:ext cx="7429500" cy="6858000"/>
          </a:xfrm>
          <a:noFill/>
        </p:spPr>
        <p:txBody>
          <a:bodyPr anchor="ctr"/>
          <a:lstStyle>
            <a:lvl1pPr marL="0" indent="0" algn="ctr">
              <a:buNone/>
              <a:defRPr sz="3200" b="0" i="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a:p>
            <a:endParaRPr lang="en-US"/>
          </a:p>
          <a:p>
            <a:r>
              <a:rPr lang="en-US"/>
              <a:t>Click icon to add image</a:t>
            </a:r>
          </a:p>
        </p:txBody>
      </p:sp>
      <p:sp>
        <p:nvSpPr>
          <p:cNvPr id="6" name="Content Placeholder 2">
            <a:extLst>
              <a:ext uri="{FF2B5EF4-FFF2-40B4-BE49-F238E27FC236}">
                <a16:creationId xmlns:a16="http://schemas.microsoft.com/office/drawing/2014/main" id="{6CDD1583-B6C8-C744-B182-5BAD07026A4C}"/>
              </a:ext>
            </a:extLst>
          </p:cNvPr>
          <p:cNvSpPr>
            <a:spLocks noGrp="1"/>
          </p:cNvSpPr>
          <p:nvPr>
            <p:ph idx="10"/>
          </p:nvPr>
        </p:nvSpPr>
        <p:spPr>
          <a:xfrm>
            <a:off x="7886700" y="2070640"/>
            <a:ext cx="4000500" cy="4534951"/>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tle 1">
            <a:extLst>
              <a:ext uri="{FF2B5EF4-FFF2-40B4-BE49-F238E27FC236}">
                <a16:creationId xmlns:a16="http://schemas.microsoft.com/office/drawing/2014/main" id="{823AF7C3-7EF3-0540-B101-0D89D7C9CCFA}"/>
              </a:ext>
            </a:extLst>
          </p:cNvPr>
          <p:cNvSpPr>
            <a:spLocks noGrp="1"/>
          </p:cNvSpPr>
          <p:nvPr>
            <p:ph type="title"/>
          </p:nvPr>
        </p:nvSpPr>
        <p:spPr>
          <a:xfrm>
            <a:off x="7900988" y="600082"/>
            <a:ext cx="3957637" cy="1401246"/>
          </a:xfrm>
        </p:spPr>
        <p:txBody>
          <a:bodyPr lIns="0" anchor="t">
            <a:normAutofit/>
          </a:bodyPr>
          <a:lstStyle>
            <a:lvl1pPr>
              <a:defRPr sz="3200" b="0" i="0" cap="all" baseline="0">
                <a:solidFill>
                  <a:schemeClr val="tx1"/>
                </a:solidFill>
                <a:latin typeface="Calibri" panose="020F050202020403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F23A41E2-F929-FB48-BA35-8A88A7278CC6}"/>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7876949" y="266914"/>
            <a:ext cx="454143" cy="69312"/>
          </a:xfrm>
          <a:prstGeom prst="rect">
            <a:avLst/>
          </a:prstGeom>
        </p:spPr>
      </p:pic>
    </p:spTree>
    <p:extLst>
      <p:ext uri="{BB962C8B-B14F-4D97-AF65-F5344CB8AC3E}">
        <p14:creationId xmlns:p14="http://schemas.microsoft.com/office/powerpoint/2010/main" val="1158413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2 Content with Left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98DFCA9-F533-FF48-85F1-DB7A544FD6A1}"/>
              </a:ext>
            </a:extLst>
          </p:cNvPr>
          <p:cNvSpPr/>
          <p:nvPr userDrawn="1"/>
        </p:nvSpPr>
        <p:spPr>
          <a:xfrm>
            <a:off x="5043488" y="1"/>
            <a:ext cx="7148512" cy="6858000"/>
          </a:xfrm>
          <a:prstGeom prst="rect">
            <a:avLst/>
          </a:prstGeom>
          <a:solidFill>
            <a:schemeClr val="bg2">
              <a:alpha val="2992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7" name="Title 1">
            <a:extLst>
              <a:ext uri="{FF2B5EF4-FFF2-40B4-BE49-F238E27FC236}">
                <a16:creationId xmlns:a16="http://schemas.microsoft.com/office/drawing/2014/main" id="{BADFD991-F192-DB45-BB35-3DAD3C638266}"/>
              </a:ext>
            </a:extLst>
          </p:cNvPr>
          <p:cNvSpPr>
            <a:spLocks noGrp="1"/>
          </p:cNvSpPr>
          <p:nvPr>
            <p:ph type="title"/>
          </p:nvPr>
        </p:nvSpPr>
        <p:spPr>
          <a:xfrm>
            <a:off x="540000" y="931653"/>
            <a:ext cx="4074863" cy="2665562"/>
          </a:xfrm>
        </p:spPr>
        <p:txBody>
          <a:bodyPr lIns="0" anchor="b">
            <a:normAutofit/>
          </a:bodyPr>
          <a:lstStyle>
            <a:lvl1pPr>
              <a:defRPr sz="3200" b="0" i="0" cap="all" baseline="0">
                <a:solidFill>
                  <a:schemeClr val="tx1"/>
                </a:solidFill>
                <a:latin typeface="Calibri" panose="020F050202020403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226D63D2-8BC7-7F49-B2CA-06A26AE5ED3F}"/>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204561" y="266914"/>
            <a:ext cx="454143" cy="69312"/>
          </a:xfrm>
          <a:prstGeom prst="rect">
            <a:avLst/>
          </a:prstGeom>
        </p:spPr>
      </p:pic>
      <p:sp>
        <p:nvSpPr>
          <p:cNvPr id="10" name="Content Placeholder 2">
            <a:extLst>
              <a:ext uri="{FF2B5EF4-FFF2-40B4-BE49-F238E27FC236}">
                <a16:creationId xmlns:a16="http://schemas.microsoft.com/office/drawing/2014/main" id="{96A0D09E-E122-6245-AD09-E93BF4874FC2}"/>
              </a:ext>
            </a:extLst>
          </p:cNvPr>
          <p:cNvSpPr>
            <a:spLocks noGrp="1"/>
          </p:cNvSpPr>
          <p:nvPr>
            <p:ph idx="10"/>
          </p:nvPr>
        </p:nvSpPr>
        <p:spPr>
          <a:xfrm>
            <a:off x="5554912" y="957261"/>
            <a:ext cx="6432300" cy="3948113"/>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1">
            <a:extLst>
              <a:ext uri="{FF2B5EF4-FFF2-40B4-BE49-F238E27FC236}">
                <a16:creationId xmlns:a16="http://schemas.microsoft.com/office/drawing/2014/main" id="{0DD3A1CE-4BED-80ED-1B47-BC8DFD7F7523}"/>
              </a:ext>
            </a:extLst>
          </p:cNvPr>
          <p:cNvSpPr>
            <a:spLocks noGrp="1"/>
          </p:cNvSpPr>
          <p:nvPr>
            <p:ph type="body" sz="quarter" idx="11"/>
          </p:nvPr>
        </p:nvSpPr>
        <p:spPr>
          <a:xfrm>
            <a:off x="539750" y="3700463"/>
            <a:ext cx="4075113" cy="2682875"/>
          </a:xfrm>
        </p:spPr>
        <p:txBody>
          <a:bodyPr/>
          <a:lstStyle>
            <a:lvl1pPr marL="0" indent="0">
              <a:lnSpc>
                <a:spcPct val="100000"/>
              </a:lnSpc>
              <a:buNone/>
              <a:defRPr b="0" i="0">
                <a:solidFill>
                  <a:schemeClr val="accent2"/>
                </a:solidFill>
                <a:latin typeface="Calibri" panose="020F0502020204030204" pitchFamily="34" charset="0"/>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394776272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1/2 Content with Left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98DFCA9-F533-FF48-85F1-DB7A544FD6A1}"/>
              </a:ext>
            </a:extLst>
          </p:cNvPr>
          <p:cNvSpPr/>
          <p:nvPr userDrawn="1"/>
        </p:nvSpPr>
        <p:spPr>
          <a:xfrm>
            <a:off x="0" y="1"/>
            <a:ext cx="50006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grpSp>
        <p:nvGrpSpPr>
          <p:cNvPr id="9" name="Group 8">
            <a:extLst>
              <a:ext uri="{FF2B5EF4-FFF2-40B4-BE49-F238E27FC236}">
                <a16:creationId xmlns:a16="http://schemas.microsoft.com/office/drawing/2014/main" id="{D192656F-1451-1B48-922F-F0EC7386DCFE}"/>
              </a:ext>
            </a:extLst>
          </p:cNvPr>
          <p:cNvGrpSpPr/>
          <p:nvPr userDrawn="1"/>
        </p:nvGrpSpPr>
        <p:grpSpPr>
          <a:xfrm>
            <a:off x="556616" y="1436911"/>
            <a:ext cx="4020756" cy="4020458"/>
            <a:chOff x="640282" y="738004"/>
            <a:chExt cx="6415961" cy="6415935"/>
          </a:xfrm>
        </p:grpSpPr>
        <p:sp>
          <p:nvSpPr>
            <p:cNvPr id="12" name="object 3">
              <a:extLst>
                <a:ext uri="{FF2B5EF4-FFF2-40B4-BE49-F238E27FC236}">
                  <a16:creationId xmlns:a16="http://schemas.microsoft.com/office/drawing/2014/main" id="{56FC1B36-FADD-5F4C-B1E6-E00B67FF0CCB}"/>
                </a:ext>
              </a:extLst>
            </p:cNvPr>
            <p:cNvSpPr/>
            <p:nvPr userDrawn="1"/>
          </p:nvSpPr>
          <p:spPr>
            <a:xfrm>
              <a:off x="640301"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3" name="object 4">
              <a:extLst>
                <a:ext uri="{FF2B5EF4-FFF2-40B4-BE49-F238E27FC236}">
                  <a16:creationId xmlns:a16="http://schemas.microsoft.com/office/drawing/2014/main" id="{7DDC1077-4F8A-A34D-981D-FB3B339D7366}"/>
                </a:ext>
              </a:extLst>
            </p:cNvPr>
            <p:cNvSpPr/>
            <p:nvPr userDrawn="1"/>
          </p:nvSpPr>
          <p:spPr>
            <a:xfrm>
              <a:off x="640282"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4" name="object 5">
              <a:extLst>
                <a:ext uri="{FF2B5EF4-FFF2-40B4-BE49-F238E27FC236}">
                  <a16:creationId xmlns:a16="http://schemas.microsoft.com/office/drawing/2014/main" id="{E3A8B546-90E9-7E4E-8F9B-736E9A450DE5}"/>
                </a:ext>
              </a:extLst>
            </p:cNvPr>
            <p:cNvSpPr/>
            <p:nvPr userDrawn="1"/>
          </p:nvSpPr>
          <p:spPr>
            <a:xfrm>
              <a:off x="640282"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2" y="914150"/>
                  </a:lnTo>
                  <a:lnTo>
                    <a:pt x="550603" y="907206"/>
                  </a:lnTo>
                  <a:lnTo>
                    <a:pt x="594520" y="895913"/>
                  </a:lnTo>
                  <a:lnTo>
                    <a:pt x="636623" y="880503"/>
                  </a:lnTo>
                  <a:lnTo>
                    <a:pt x="676682" y="861205"/>
                  </a:lnTo>
                  <a:lnTo>
                    <a:pt x="714465" y="838251"/>
                  </a:lnTo>
                  <a:lnTo>
                    <a:pt x="749743" y="811870"/>
                  </a:lnTo>
                  <a:lnTo>
                    <a:pt x="782286" y="782292"/>
                  </a:lnTo>
                  <a:lnTo>
                    <a:pt x="811863" y="749749"/>
                  </a:lnTo>
                  <a:lnTo>
                    <a:pt x="838243" y="714471"/>
                  </a:lnTo>
                  <a:lnTo>
                    <a:pt x="861197" y="676687"/>
                  </a:lnTo>
                  <a:lnTo>
                    <a:pt x="880494" y="636629"/>
                  </a:lnTo>
                  <a:lnTo>
                    <a:pt x="895903" y="594527"/>
                  </a:lnTo>
                  <a:lnTo>
                    <a:pt x="907196" y="550611"/>
                  </a:lnTo>
                  <a:lnTo>
                    <a:pt x="914140" y="505111"/>
                  </a:lnTo>
                  <a:lnTo>
                    <a:pt x="916506" y="458258"/>
                  </a:lnTo>
                  <a:lnTo>
                    <a:pt x="914140" y="411405"/>
                  </a:lnTo>
                  <a:lnTo>
                    <a:pt x="907196" y="365905"/>
                  </a:lnTo>
                  <a:lnTo>
                    <a:pt x="895903" y="321989"/>
                  </a:lnTo>
                  <a:lnTo>
                    <a:pt x="880494" y="279886"/>
                  </a:lnTo>
                  <a:lnTo>
                    <a:pt x="861197" y="239828"/>
                  </a:lnTo>
                  <a:lnTo>
                    <a:pt x="838243" y="202045"/>
                  </a:lnTo>
                  <a:lnTo>
                    <a:pt x="811863" y="166766"/>
                  </a:lnTo>
                  <a:lnTo>
                    <a:pt x="782286" y="134223"/>
                  </a:lnTo>
                  <a:lnTo>
                    <a:pt x="749743" y="104646"/>
                  </a:lnTo>
                  <a:lnTo>
                    <a:pt x="714465" y="78265"/>
                  </a:lnTo>
                  <a:lnTo>
                    <a:pt x="676682" y="55310"/>
                  </a:lnTo>
                  <a:lnTo>
                    <a:pt x="636623" y="36013"/>
                  </a:lnTo>
                  <a:lnTo>
                    <a:pt x="594520" y="20603"/>
                  </a:lnTo>
                  <a:lnTo>
                    <a:pt x="550603" y="9310"/>
                  </a:lnTo>
                  <a:lnTo>
                    <a:pt x="505102"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5" name="object 6">
              <a:extLst>
                <a:ext uri="{FF2B5EF4-FFF2-40B4-BE49-F238E27FC236}">
                  <a16:creationId xmlns:a16="http://schemas.microsoft.com/office/drawing/2014/main" id="{496B60D9-30CE-9F47-B293-A6207BFF6536}"/>
                </a:ext>
              </a:extLst>
            </p:cNvPr>
            <p:cNvSpPr/>
            <p:nvPr userDrawn="1"/>
          </p:nvSpPr>
          <p:spPr>
            <a:xfrm>
              <a:off x="640282"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2" y="914140"/>
                  </a:lnTo>
                  <a:lnTo>
                    <a:pt x="550603" y="907196"/>
                  </a:lnTo>
                  <a:lnTo>
                    <a:pt x="594520" y="895903"/>
                  </a:lnTo>
                  <a:lnTo>
                    <a:pt x="636623" y="880494"/>
                  </a:lnTo>
                  <a:lnTo>
                    <a:pt x="676682" y="861197"/>
                  </a:lnTo>
                  <a:lnTo>
                    <a:pt x="714465" y="838243"/>
                  </a:lnTo>
                  <a:lnTo>
                    <a:pt x="749743" y="811863"/>
                  </a:lnTo>
                  <a:lnTo>
                    <a:pt x="782286" y="782286"/>
                  </a:lnTo>
                  <a:lnTo>
                    <a:pt x="811863" y="749743"/>
                  </a:lnTo>
                  <a:lnTo>
                    <a:pt x="838243" y="714465"/>
                  </a:lnTo>
                  <a:lnTo>
                    <a:pt x="861197" y="676682"/>
                  </a:lnTo>
                  <a:lnTo>
                    <a:pt x="880494" y="636623"/>
                  </a:lnTo>
                  <a:lnTo>
                    <a:pt x="895903" y="594520"/>
                  </a:lnTo>
                  <a:lnTo>
                    <a:pt x="907196" y="550603"/>
                  </a:lnTo>
                  <a:lnTo>
                    <a:pt x="914140" y="505102"/>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6" name="object 7">
              <a:extLst>
                <a:ext uri="{FF2B5EF4-FFF2-40B4-BE49-F238E27FC236}">
                  <a16:creationId xmlns:a16="http://schemas.microsoft.com/office/drawing/2014/main" id="{F73A24D8-3B0C-BB41-BCCF-D042CE36E1DD}"/>
                </a:ext>
              </a:extLst>
            </p:cNvPr>
            <p:cNvSpPr/>
            <p:nvPr userDrawn="1"/>
          </p:nvSpPr>
          <p:spPr>
            <a:xfrm>
              <a:off x="640282"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7" name="object 8">
              <a:extLst>
                <a:ext uri="{FF2B5EF4-FFF2-40B4-BE49-F238E27FC236}">
                  <a16:creationId xmlns:a16="http://schemas.microsoft.com/office/drawing/2014/main" id="{E5DE093E-1BE4-244D-8F4D-C24AA3E4F49D}"/>
                </a:ext>
              </a:extLst>
            </p:cNvPr>
            <p:cNvSpPr/>
            <p:nvPr userDrawn="1"/>
          </p:nvSpPr>
          <p:spPr>
            <a:xfrm>
              <a:off x="2015040"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8" name="object 9">
              <a:extLst>
                <a:ext uri="{FF2B5EF4-FFF2-40B4-BE49-F238E27FC236}">
                  <a16:creationId xmlns:a16="http://schemas.microsoft.com/office/drawing/2014/main" id="{F45DE75D-8436-794D-9BA6-B58D19988345}"/>
                </a:ext>
              </a:extLst>
            </p:cNvPr>
            <p:cNvSpPr/>
            <p:nvPr userDrawn="1"/>
          </p:nvSpPr>
          <p:spPr>
            <a:xfrm>
              <a:off x="2015040"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9" name="object 10">
              <a:extLst>
                <a:ext uri="{FF2B5EF4-FFF2-40B4-BE49-F238E27FC236}">
                  <a16:creationId xmlns:a16="http://schemas.microsoft.com/office/drawing/2014/main" id="{93B44997-BD5C-154B-89C0-CA289C6FCB71}"/>
                </a:ext>
              </a:extLst>
            </p:cNvPr>
            <p:cNvSpPr/>
            <p:nvPr userDrawn="1"/>
          </p:nvSpPr>
          <p:spPr>
            <a:xfrm>
              <a:off x="2015040"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0" name="object 11">
              <a:extLst>
                <a:ext uri="{FF2B5EF4-FFF2-40B4-BE49-F238E27FC236}">
                  <a16:creationId xmlns:a16="http://schemas.microsoft.com/office/drawing/2014/main" id="{C4AE4210-6537-D74D-AD8D-025CA612A37E}"/>
                </a:ext>
              </a:extLst>
            </p:cNvPr>
            <p:cNvSpPr/>
            <p:nvPr userDrawn="1"/>
          </p:nvSpPr>
          <p:spPr>
            <a:xfrm>
              <a:off x="2015040"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1" name="object 12">
              <a:extLst>
                <a:ext uri="{FF2B5EF4-FFF2-40B4-BE49-F238E27FC236}">
                  <a16:creationId xmlns:a16="http://schemas.microsoft.com/office/drawing/2014/main" id="{8F56DCCA-5417-6241-A6D0-4BD89FC1B3D5}"/>
                </a:ext>
              </a:extLst>
            </p:cNvPr>
            <p:cNvSpPr/>
            <p:nvPr userDrawn="1"/>
          </p:nvSpPr>
          <p:spPr>
            <a:xfrm>
              <a:off x="2015040"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2" name="object 13">
              <a:extLst>
                <a:ext uri="{FF2B5EF4-FFF2-40B4-BE49-F238E27FC236}">
                  <a16:creationId xmlns:a16="http://schemas.microsoft.com/office/drawing/2014/main" id="{18774CC6-1881-7C40-9DC5-F50C658890C1}"/>
                </a:ext>
              </a:extLst>
            </p:cNvPr>
            <p:cNvSpPr/>
            <p:nvPr userDrawn="1"/>
          </p:nvSpPr>
          <p:spPr>
            <a:xfrm>
              <a:off x="3389794"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3" name="object 14">
              <a:extLst>
                <a:ext uri="{FF2B5EF4-FFF2-40B4-BE49-F238E27FC236}">
                  <a16:creationId xmlns:a16="http://schemas.microsoft.com/office/drawing/2014/main" id="{B24A6556-DBDA-D14D-B2B1-AA1A9FE6F0A6}"/>
                </a:ext>
              </a:extLst>
            </p:cNvPr>
            <p:cNvSpPr/>
            <p:nvPr userDrawn="1"/>
          </p:nvSpPr>
          <p:spPr>
            <a:xfrm>
              <a:off x="3389794"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4" name="object 15">
              <a:extLst>
                <a:ext uri="{FF2B5EF4-FFF2-40B4-BE49-F238E27FC236}">
                  <a16:creationId xmlns:a16="http://schemas.microsoft.com/office/drawing/2014/main" id="{5449C449-C191-6947-8855-7904DA49ACBF}"/>
                </a:ext>
              </a:extLst>
            </p:cNvPr>
            <p:cNvSpPr/>
            <p:nvPr userDrawn="1"/>
          </p:nvSpPr>
          <p:spPr>
            <a:xfrm>
              <a:off x="3389794"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5" name="object 16">
              <a:extLst>
                <a:ext uri="{FF2B5EF4-FFF2-40B4-BE49-F238E27FC236}">
                  <a16:creationId xmlns:a16="http://schemas.microsoft.com/office/drawing/2014/main" id="{D360E2D4-ADF1-584F-A818-03B90A933135}"/>
                </a:ext>
              </a:extLst>
            </p:cNvPr>
            <p:cNvSpPr/>
            <p:nvPr userDrawn="1"/>
          </p:nvSpPr>
          <p:spPr>
            <a:xfrm>
              <a:off x="3389794"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6" name="object 17">
              <a:extLst>
                <a:ext uri="{FF2B5EF4-FFF2-40B4-BE49-F238E27FC236}">
                  <a16:creationId xmlns:a16="http://schemas.microsoft.com/office/drawing/2014/main" id="{25C7C3AE-57F4-204F-A6D3-8595DCC50677}"/>
                </a:ext>
              </a:extLst>
            </p:cNvPr>
            <p:cNvSpPr/>
            <p:nvPr userDrawn="1"/>
          </p:nvSpPr>
          <p:spPr>
            <a:xfrm>
              <a:off x="3389794"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7" name="object 18">
              <a:extLst>
                <a:ext uri="{FF2B5EF4-FFF2-40B4-BE49-F238E27FC236}">
                  <a16:creationId xmlns:a16="http://schemas.microsoft.com/office/drawing/2014/main" id="{89B98589-BB4A-E348-A0ED-6AE4421023E1}"/>
                </a:ext>
              </a:extLst>
            </p:cNvPr>
            <p:cNvSpPr/>
            <p:nvPr userDrawn="1"/>
          </p:nvSpPr>
          <p:spPr>
            <a:xfrm>
              <a:off x="4764543"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8" name="object 19">
              <a:extLst>
                <a:ext uri="{FF2B5EF4-FFF2-40B4-BE49-F238E27FC236}">
                  <a16:creationId xmlns:a16="http://schemas.microsoft.com/office/drawing/2014/main" id="{AC61C2F7-F0D5-6E4D-9697-27CBB79BC95D}"/>
                </a:ext>
              </a:extLst>
            </p:cNvPr>
            <p:cNvSpPr/>
            <p:nvPr userDrawn="1"/>
          </p:nvSpPr>
          <p:spPr>
            <a:xfrm>
              <a:off x="4764543"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9" name="object 20">
              <a:extLst>
                <a:ext uri="{FF2B5EF4-FFF2-40B4-BE49-F238E27FC236}">
                  <a16:creationId xmlns:a16="http://schemas.microsoft.com/office/drawing/2014/main" id="{BF2C6F32-A71B-684E-8B43-AE1277352863}"/>
                </a:ext>
              </a:extLst>
            </p:cNvPr>
            <p:cNvSpPr/>
            <p:nvPr userDrawn="1"/>
          </p:nvSpPr>
          <p:spPr>
            <a:xfrm>
              <a:off x="4764543"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0" name="object 21">
              <a:extLst>
                <a:ext uri="{FF2B5EF4-FFF2-40B4-BE49-F238E27FC236}">
                  <a16:creationId xmlns:a16="http://schemas.microsoft.com/office/drawing/2014/main" id="{10022A07-B09B-D149-AD8E-D56EEC833F21}"/>
                </a:ext>
              </a:extLst>
            </p:cNvPr>
            <p:cNvSpPr/>
            <p:nvPr userDrawn="1"/>
          </p:nvSpPr>
          <p:spPr>
            <a:xfrm>
              <a:off x="4764543"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1" name="object 22">
              <a:extLst>
                <a:ext uri="{FF2B5EF4-FFF2-40B4-BE49-F238E27FC236}">
                  <a16:creationId xmlns:a16="http://schemas.microsoft.com/office/drawing/2014/main" id="{B94A3B9D-2646-494C-AC77-DE250F1405E4}"/>
                </a:ext>
              </a:extLst>
            </p:cNvPr>
            <p:cNvSpPr/>
            <p:nvPr userDrawn="1"/>
          </p:nvSpPr>
          <p:spPr>
            <a:xfrm>
              <a:off x="4764543"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2" name="object 23">
              <a:extLst>
                <a:ext uri="{FF2B5EF4-FFF2-40B4-BE49-F238E27FC236}">
                  <a16:creationId xmlns:a16="http://schemas.microsoft.com/office/drawing/2014/main" id="{C9E3E32B-E166-A343-BAF1-613332A21D1E}"/>
                </a:ext>
              </a:extLst>
            </p:cNvPr>
            <p:cNvSpPr/>
            <p:nvPr userDrawn="1"/>
          </p:nvSpPr>
          <p:spPr>
            <a:xfrm>
              <a:off x="6139303" y="738004"/>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3" name="object 24">
              <a:extLst>
                <a:ext uri="{FF2B5EF4-FFF2-40B4-BE49-F238E27FC236}">
                  <a16:creationId xmlns:a16="http://schemas.microsoft.com/office/drawing/2014/main" id="{EA98671C-068B-5744-A843-05588FA9A997}"/>
                </a:ext>
              </a:extLst>
            </p:cNvPr>
            <p:cNvSpPr/>
            <p:nvPr userDrawn="1"/>
          </p:nvSpPr>
          <p:spPr>
            <a:xfrm>
              <a:off x="6139303" y="2112748"/>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4" name="object 25">
              <a:extLst>
                <a:ext uri="{FF2B5EF4-FFF2-40B4-BE49-F238E27FC236}">
                  <a16:creationId xmlns:a16="http://schemas.microsoft.com/office/drawing/2014/main" id="{5189D1F3-4B61-E740-BA0C-0C74CE56ED9F}"/>
                </a:ext>
              </a:extLst>
            </p:cNvPr>
            <p:cNvSpPr/>
            <p:nvPr userDrawn="1"/>
          </p:nvSpPr>
          <p:spPr>
            <a:xfrm>
              <a:off x="6139303" y="3487477"/>
              <a:ext cx="916940" cy="916940"/>
            </a:xfrm>
            <a:custGeom>
              <a:avLst/>
              <a:gdLst/>
              <a:ahLst/>
              <a:cxnLst/>
              <a:rect l="l" t="t" r="r" b="b"/>
              <a:pathLst>
                <a:path w="916940" h="916939">
                  <a:moveTo>
                    <a:pt x="458237" y="0"/>
                  </a:moveTo>
                  <a:lnTo>
                    <a:pt x="411384" y="2366"/>
                  </a:lnTo>
                  <a:lnTo>
                    <a:pt x="365885" y="9310"/>
                  </a:lnTo>
                  <a:lnTo>
                    <a:pt x="321970" y="20603"/>
                  </a:lnTo>
                  <a:lnTo>
                    <a:pt x="279869" y="36013"/>
                  </a:lnTo>
                  <a:lnTo>
                    <a:pt x="239812" y="55310"/>
                  </a:lnTo>
                  <a:lnTo>
                    <a:pt x="202030" y="78265"/>
                  </a:lnTo>
                  <a:lnTo>
                    <a:pt x="166754" y="104646"/>
                  </a:lnTo>
                  <a:lnTo>
                    <a:pt x="134213" y="134223"/>
                  </a:lnTo>
                  <a:lnTo>
                    <a:pt x="104637" y="166766"/>
                  </a:lnTo>
                  <a:lnTo>
                    <a:pt x="78258"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8" y="714471"/>
                  </a:lnTo>
                  <a:lnTo>
                    <a:pt x="104637" y="749749"/>
                  </a:lnTo>
                  <a:lnTo>
                    <a:pt x="134213" y="782292"/>
                  </a:lnTo>
                  <a:lnTo>
                    <a:pt x="166754" y="811870"/>
                  </a:lnTo>
                  <a:lnTo>
                    <a:pt x="202030" y="838251"/>
                  </a:lnTo>
                  <a:lnTo>
                    <a:pt x="239812" y="861205"/>
                  </a:lnTo>
                  <a:lnTo>
                    <a:pt x="279869" y="880503"/>
                  </a:lnTo>
                  <a:lnTo>
                    <a:pt x="321970" y="895913"/>
                  </a:lnTo>
                  <a:lnTo>
                    <a:pt x="365885" y="907206"/>
                  </a:lnTo>
                  <a:lnTo>
                    <a:pt x="411384" y="914150"/>
                  </a:lnTo>
                  <a:lnTo>
                    <a:pt x="458237" y="916516"/>
                  </a:lnTo>
                  <a:lnTo>
                    <a:pt x="505092" y="914150"/>
                  </a:lnTo>
                  <a:lnTo>
                    <a:pt x="550593" y="907206"/>
                  </a:lnTo>
                  <a:lnTo>
                    <a:pt x="594510" y="895913"/>
                  </a:lnTo>
                  <a:lnTo>
                    <a:pt x="636613" y="880503"/>
                  </a:lnTo>
                  <a:lnTo>
                    <a:pt x="676671" y="861205"/>
                  </a:lnTo>
                  <a:lnTo>
                    <a:pt x="714455" y="838251"/>
                  </a:lnTo>
                  <a:lnTo>
                    <a:pt x="749733" y="811870"/>
                  </a:lnTo>
                  <a:lnTo>
                    <a:pt x="782275" y="782292"/>
                  </a:lnTo>
                  <a:lnTo>
                    <a:pt x="811852" y="749749"/>
                  </a:lnTo>
                  <a:lnTo>
                    <a:pt x="838233" y="714471"/>
                  </a:lnTo>
                  <a:lnTo>
                    <a:pt x="861186"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6" y="239828"/>
                  </a:lnTo>
                  <a:lnTo>
                    <a:pt x="838233" y="202045"/>
                  </a:lnTo>
                  <a:lnTo>
                    <a:pt x="811852" y="166766"/>
                  </a:lnTo>
                  <a:lnTo>
                    <a:pt x="782275" y="134223"/>
                  </a:lnTo>
                  <a:lnTo>
                    <a:pt x="749733" y="104646"/>
                  </a:lnTo>
                  <a:lnTo>
                    <a:pt x="714455" y="78265"/>
                  </a:lnTo>
                  <a:lnTo>
                    <a:pt x="676671" y="55310"/>
                  </a:lnTo>
                  <a:lnTo>
                    <a:pt x="636613" y="36013"/>
                  </a:lnTo>
                  <a:lnTo>
                    <a:pt x="594510" y="20603"/>
                  </a:lnTo>
                  <a:lnTo>
                    <a:pt x="550593" y="9310"/>
                  </a:lnTo>
                  <a:lnTo>
                    <a:pt x="505092" y="2366"/>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5" name="object 26">
              <a:extLst>
                <a:ext uri="{FF2B5EF4-FFF2-40B4-BE49-F238E27FC236}">
                  <a16:creationId xmlns:a16="http://schemas.microsoft.com/office/drawing/2014/main" id="{60C5B1EB-C3E2-1444-9461-CE71D1B68BF8}"/>
                </a:ext>
              </a:extLst>
            </p:cNvPr>
            <p:cNvSpPr/>
            <p:nvPr userDrawn="1"/>
          </p:nvSpPr>
          <p:spPr>
            <a:xfrm>
              <a:off x="6139303" y="4862255"/>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6" name="object 27">
              <a:extLst>
                <a:ext uri="{FF2B5EF4-FFF2-40B4-BE49-F238E27FC236}">
                  <a16:creationId xmlns:a16="http://schemas.microsoft.com/office/drawing/2014/main" id="{9985C4CA-CCC7-E74A-9BEA-06533447077A}"/>
                </a:ext>
              </a:extLst>
            </p:cNvPr>
            <p:cNvSpPr/>
            <p:nvPr userDrawn="1"/>
          </p:nvSpPr>
          <p:spPr>
            <a:xfrm>
              <a:off x="6139303" y="6236999"/>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grpSp>
      <p:sp>
        <p:nvSpPr>
          <p:cNvPr id="10" name="Content Placeholder 2">
            <a:extLst>
              <a:ext uri="{FF2B5EF4-FFF2-40B4-BE49-F238E27FC236}">
                <a16:creationId xmlns:a16="http://schemas.microsoft.com/office/drawing/2014/main" id="{96A0D09E-E122-6245-AD09-E93BF4874FC2}"/>
              </a:ext>
            </a:extLst>
          </p:cNvPr>
          <p:cNvSpPr>
            <a:spLocks noGrp="1"/>
          </p:cNvSpPr>
          <p:nvPr>
            <p:ph idx="10"/>
          </p:nvPr>
        </p:nvSpPr>
        <p:spPr>
          <a:xfrm>
            <a:off x="5554912" y="957261"/>
            <a:ext cx="6432300" cy="3948113"/>
          </a:xfrm>
        </p:spPr>
        <p:txBody>
          <a:bodyPr/>
          <a:lstStyle>
            <a:lvl1pPr marL="0" indent="0">
              <a:lnSpc>
                <a:spcPct val="120000"/>
              </a:lnSpc>
              <a:buNone/>
              <a:defRPr b="0" i="0">
                <a:solidFill>
                  <a:schemeClr val="accent2"/>
                </a:solidFill>
                <a:latin typeface="Calibri" panose="020F0502020204030204" pitchFamily="34" charset="0"/>
              </a:defRPr>
            </a:lvl1pPr>
            <a:lvl2pPr marL="15875" indent="0">
              <a:lnSpc>
                <a:spcPct val="120000"/>
              </a:lnSpc>
              <a:buNone/>
              <a:tabLst/>
              <a:defRPr sz="2400" b="0" i="0">
                <a:solidFill>
                  <a:srgbClr val="000000"/>
                </a:solidFill>
                <a:latin typeface="Calibri" panose="020F0502020204030204" pitchFamily="34" charset="0"/>
              </a:defRPr>
            </a:lvl2pPr>
            <a:lvl3pPr marL="685800" indent="-223838">
              <a:lnSpc>
                <a:spcPct val="120000"/>
              </a:lnSpc>
              <a:buClr>
                <a:schemeClr val="accent2"/>
              </a:buClr>
              <a:buSzPct val="120000"/>
              <a:buFont typeface="Arial" panose="020B0604020202020204" pitchFamily="34" charset="0"/>
              <a:buChar char="•"/>
              <a:tabLst/>
              <a:defRPr sz="2400" b="0" i="0">
                <a:solidFill>
                  <a:srgbClr val="000000"/>
                </a:solidFill>
                <a:latin typeface="Calibri" panose="020F0502020204030204" pitchFamily="34" charset="0"/>
              </a:defRPr>
            </a:lvl3pPr>
            <a:lvl4pPr marL="1200150" indent="-274638">
              <a:lnSpc>
                <a:spcPct val="120000"/>
              </a:lnSpc>
              <a:buClr>
                <a:schemeClr val="accent2"/>
              </a:buClr>
              <a:buFont typeface="Courier New" panose="02070309020205020404" pitchFamily="49" charset="0"/>
              <a:buChar char="o"/>
              <a:tabLst/>
              <a:defRPr sz="2400" b="0" i="0">
                <a:solidFill>
                  <a:srgbClr val="000000"/>
                </a:solidFill>
                <a:latin typeface="Calibri" panose="020F0502020204030204" pitchFamily="34" charset="0"/>
              </a:defRPr>
            </a:lvl4pPr>
            <a:lvl5pPr marL="1828800" indent="0">
              <a:lnSpc>
                <a:spcPct val="120000"/>
              </a:lnSpc>
              <a:buNone/>
              <a:defRPr sz="2400" b="0" i="0">
                <a:solidFill>
                  <a:srgbClr val="000000"/>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a:extLst>
              <a:ext uri="{FF2B5EF4-FFF2-40B4-BE49-F238E27FC236}">
                <a16:creationId xmlns:a16="http://schemas.microsoft.com/office/drawing/2014/main" id="{5A4EB576-561B-A74A-A7A7-480D31B5E667}"/>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5505223" y="266914"/>
            <a:ext cx="454143" cy="69312"/>
          </a:xfrm>
          <a:prstGeom prst="rect">
            <a:avLst/>
          </a:prstGeom>
        </p:spPr>
      </p:pic>
      <p:sp>
        <p:nvSpPr>
          <p:cNvPr id="37" name="Title 1">
            <a:extLst>
              <a:ext uri="{FF2B5EF4-FFF2-40B4-BE49-F238E27FC236}">
                <a16:creationId xmlns:a16="http://schemas.microsoft.com/office/drawing/2014/main" id="{5E7C4336-C655-8DDE-0405-77680D4A9098}"/>
              </a:ext>
            </a:extLst>
          </p:cNvPr>
          <p:cNvSpPr>
            <a:spLocks noGrp="1"/>
          </p:cNvSpPr>
          <p:nvPr>
            <p:ph type="title"/>
          </p:nvPr>
        </p:nvSpPr>
        <p:spPr>
          <a:xfrm>
            <a:off x="540000" y="931653"/>
            <a:ext cx="4074863" cy="2665562"/>
          </a:xfrm>
        </p:spPr>
        <p:txBody>
          <a:bodyPr lIns="0" anchor="b">
            <a:normAutofit/>
          </a:bodyPr>
          <a:lstStyle>
            <a:lvl1pPr>
              <a:defRPr sz="3200" b="0" i="0" cap="all" baseline="0">
                <a:solidFill>
                  <a:schemeClr val="bg1"/>
                </a:solidFill>
                <a:latin typeface="Calibri" panose="020F0502020204030204" pitchFamily="34" charset="0"/>
              </a:defRPr>
            </a:lvl1pPr>
          </a:lstStyle>
          <a:p>
            <a:r>
              <a:rPr lang="en-US"/>
              <a:t>Click to edit Master title style</a:t>
            </a:r>
          </a:p>
        </p:txBody>
      </p:sp>
      <p:sp>
        <p:nvSpPr>
          <p:cNvPr id="38" name="Text Placeholder 11">
            <a:extLst>
              <a:ext uri="{FF2B5EF4-FFF2-40B4-BE49-F238E27FC236}">
                <a16:creationId xmlns:a16="http://schemas.microsoft.com/office/drawing/2014/main" id="{17FD8F5F-DA0F-B787-5DDC-C89A1EA12172}"/>
              </a:ext>
            </a:extLst>
          </p:cNvPr>
          <p:cNvSpPr>
            <a:spLocks noGrp="1"/>
          </p:cNvSpPr>
          <p:nvPr>
            <p:ph type="body" sz="quarter" idx="11"/>
          </p:nvPr>
        </p:nvSpPr>
        <p:spPr>
          <a:xfrm>
            <a:off x="539750" y="3700463"/>
            <a:ext cx="4075113" cy="2682875"/>
          </a:xfrm>
        </p:spPr>
        <p:txBody>
          <a:bodyPr/>
          <a:lstStyle>
            <a:lvl1pPr marL="0" indent="0">
              <a:lnSpc>
                <a:spcPct val="100000"/>
              </a:lnSpc>
              <a:buNone/>
              <a:defRPr b="0" i="0">
                <a:solidFill>
                  <a:schemeClr val="accent3"/>
                </a:solidFill>
                <a:latin typeface="Calibri" panose="020F0502020204030204" pitchFamily="34" charset="0"/>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8042925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Thank you">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BAFEB3F8-5A9E-9B40-B7CC-23679AF3CC01}"/>
              </a:ext>
            </a:extLst>
          </p:cNvPr>
          <p:cNvSpPr/>
          <p:nvPr userDrawn="1"/>
        </p:nvSpPr>
        <p:spPr>
          <a:xfrm>
            <a:off x="0" y="1"/>
            <a:ext cx="12192000" cy="6858000"/>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382986"/>
          </a:solidFill>
        </p:spPr>
        <p:txBody>
          <a:bodyPr wrap="square" lIns="0" tIns="0" rIns="0" bIns="0" rtlCol="0"/>
          <a:lstStyle/>
          <a:p>
            <a:pPr algn="ctr"/>
            <a:endParaRPr b="0" i="0">
              <a:latin typeface="Calibri" panose="020F0502020204030204" pitchFamily="34" charset="0"/>
            </a:endParaRPr>
          </a:p>
        </p:txBody>
      </p:sp>
      <p:sp>
        <p:nvSpPr>
          <p:cNvPr id="2" name="Title 1">
            <a:extLst>
              <a:ext uri="{FF2B5EF4-FFF2-40B4-BE49-F238E27FC236}">
                <a16:creationId xmlns:a16="http://schemas.microsoft.com/office/drawing/2014/main" id="{3A993197-5567-6843-A276-9C9BF9E62FD7}"/>
              </a:ext>
            </a:extLst>
          </p:cNvPr>
          <p:cNvSpPr>
            <a:spLocks noGrp="1"/>
          </p:cNvSpPr>
          <p:nvPr>
            <p:ph type="title" hasCustomPrompt="1"/>
          </p:nvPr>
        </p:nvSpPr>
        <p:spPr>
          <a:xfrm>
            <a:off x="2207344" y="877321"/>
            <a:ext cx="7777312" cy="2757759"/>
          </a:xfrm>
        </p:spPr>
        <p:txBody>
          <a:bodyPr lIns="0" rIns="90000" anchor="b">
            <a:normAutofit/>
          </a:bodyPr>
          <a:lstStyle>
            <a:lvl1pPr algn="ctr">
              <a:defRPr sz="5000" b="0" i="0" cap="all" spc="-80" baseline="0">
                <a:solidFill>
                  <a:schemeClr val="bg1"/>
                </a:solidFill>
                <a:latin typeface="Calibri" panose="020F0502020204030204" pitchFamily="34" charset="0"/>
              </a:defRPr>
            </a:lvl1pPr>
          </a:lstStyle>
          <a:p>
            <a:r>
              <a:rPr lang="en-US"/>
              <a:t>Thank you</a:t>
            </a:r>
          </a:p>
        </p:txBody>
      </p:sp>
      <p:sp>
        <p:nvSpPr>
          <p:cNvPr id="3" name="Text Placeholder 2">
            <a:extLst>
              <a:ext uri="{FF2B5EF4-FFF2-40B4-BE49-F238E27FC236}">
                <a16:creationId xmlns:a16="http://schemas.microsoft.com/office/drawing/2014/main" id="{3BC03237-C55D-7C47-80FD-E1D1D5F524A7}"/>
              </a:ext>
            </a:extLst>
          </p:cNvPr>
          <p:cNvSpPr>
            <a:spLocks noGrp="1"/>
          </p:cNvSpPr>
          <p:nvPr>
            <p:ph type="body" idx="1"/>
          </p:nvPr>
        </p:nvSpPr>
        <p:spPr>
          <a:xfrm>
            <a:off x="2171700" y="3732584"/>
            <a:ext cx="7829550" cy="1753211"/>
          </a:xfrm>
        </p:spPr>
        <p:txBody>
          <a:bodyPr lIns="0" rIns="90000"/>
          <a:lstStyle>
            <a:lvl1pPr marL="0" indent="0" algn="ctr">
              <a:buNone/>
              <a:defRPr sz="3000" b="0" i="0" baseline="0">
                <a:solidFill>
                  <a:schemeClr val="accent3"/>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grpSp>
        <p:nvGrpSpPr>
          <p:cNvPr id="9" name="Group 8">
            <a:extLst>
              <a:ext uri="{FF2B5EF4-FFF2-40B4-BE49-F238E27FC236}">
                <a16:creationId xmlns:a16="http://schemas.microsoft.com/office/drawing/2014/main" id="{FE817299-3215-6E47-B01E-3408D4C29835}"/>
              </a:ext>
            </a:extLst>
          </p:cNvPr>
          <p:cNvGrpSpPr/>
          <p:nvPr userDrawn="1"/>
        </p:nvGrpSpPr>
        <p:grpSpPr>
          <a:xfrm>
            <a:off x="3170570" y="507950"/>
            <a:ext cx="5850860" cy="5850426"/>
            <a:chOff x="640282" y="738004"/>
            <a:chExt cx="6415961" cy="6415935"/>
          </a:xfrm>
        </p:grpSpPr>
        <p:sp>
          <p:nvSpPr>
            <p:cNvPr id="10" name="object 3">
              <a:extLst>
                <a:ext uri="{FF2B5EF4-FFF2-40B4-BE49-F238E27FC236}">
                  <a16:creationId xmlns:a16="http://schemas.microsoft.com/office/drawing/2014/main" id="{D7314FD4-21D9-2E4E-B73F-301B350E7835}"/>
                </a:ext>
              </a:extLst>
            </p:cNvPr>
            <p:cNvSpPr/>
            <p:nvPr userDrawn="1"/>
          </p:nvSpPr>
          <p:spPr>
            <a:xfrm>
              <a:off x="640301"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1" name="object 4">
              <a:extLst>
                <a:ext uri="{FF2B5EF4-FFF2-40B4-BE49-F238E27FC236}">
                  <a16:creationId xmlns:a16="http://schemas.microsoft.com/office/drawing/2014/main" id="{662299E3-FD93-E54E-9011-1A7E161D8DA4}"/>
                </a:ext>
              </a:extLst>
            </p:cNvPr>
            <p:cNvSpPr/>
            <p:nvPr userDrawn="1"/>
          </p:nvSpPr>
          <p:spPr>
            <a:xfrm>
              <a:off x="640282"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2" name="object 5">
              <a:extLst>
                <a:ext uri="{FF2B5EF4-FFF2-40B4-BE49-F238E27FC236}">
                  <a16:creationId xmlns:a16="http://schemas.microsoft.com/office/drawing/2014/main" id="{CEDFDF3B-E992-9C45-B83C-DB708D0BC227}"/>
                </a:ext>
              </a:extLst>
            </p:cNvPr>
            <p:cNvSpPr/>
            <p:nvPr userDrawn="1"/>
          </p:nvSpPr>
          <p:spPr>
            <a:xfrm>
              <a:off x="640282"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2" y="914150"/>
                  </a:lnTo>
                  <a:lnTo>
                    <a:pt x="550603" y="907206"/>
                  </a:lnTo>
                  <a:lnTo>
                    <a:pt x="594520" y="895913"/>
                  </a:lnTo>
                  <a:lnTo>
                    <a:pt x="636623" y="880503"/>
                  </a:lnTo>
                  <a:lnTo>
                    <a:pt x="676682" y="861205"/>
                  </a:lnTo>
                  <a:lnTo>
                    <a:pt x="714465" y="838251"/>
                  </a:lnTo>
                  <a:lnTo>
                    <a:pt x="749743" y="811870"/>
                  </a:lnTo>
                  <a:lnTo>
                    <a:pt x="782286" y="782292"/>
                  </a:lnTo>
                  <a:lnTo>
                    <a:pt x="811863" y="749749"/>
                  </a:lnTo>
                  <a:lnTo>
                    <a:pt x="838243" y="714471"/>
                  </a:lnTo>
                  <a:lnTo>
                    <a:pt x="861197" y="676687"/>
                  </a:lnTo>
                  <a:lnTo>
                    <a:pt x="880494" y="636629"/>
                  </a:lnTo>
                  <a:lnTo>
                    <a:pt x="895903" y="594527"/>
                  </a:lnTo>
                  <a:lnTo>
                    <a:pt x="907196" y="550611"/>
                  </a:lnTo>
                  <a:lnTo>
                    <a:pt x="914140" y="505111"/>
                  </a:lnTo>
                  <a:lnTo>
                    <a:pt x="916506" y="458258"/>
                  </a:lnTo>
                  <a:lnTo>
                    <a:pt x="914140" y="411405"/>
                  </a:lnTo>
                  <a:lnTo>
                    <a:pt x="907196" y="365905"/>
                  </a:lnTo>
                  <a:lnTo>
                    <a:pt x="895903" y="321989"/>
                  </a:lnTo>
                  <a:lnTo>
                    <a:pt x="880494" y="279886"/>
                  </a:lnTo>
                  <a:lnTo>
                    <a:pt x="861197" y="239828"/>
                  </a:lnTo>
                  <a:lnTo>
                    <a:pt x="838243" y="202045"/>
                  </a:lnTo>
                  <a:lnTo>
                    <a:pt x="811863" y="166766"/>
                  </a:lnTo>
                  <a:lnTo>
                    <a:pt x="782286" y="134223"/>
                  </a:lnTo>
                  <a:lnTo>
                    <a:pt x="749743" y="104646"/>
                  </a:lnTo>
                  <a:lnTo>
                    <a:pt x="714465" y="78265"/>
                  </a:lnTo>
                  <a:lnTo>
                    <a:pt x="676682" y="55310"/>
                  </a:lnTo>
                  <a:lnTo>
                    <a:pt x="636623" y="36013"/>
                  </a:lnTo>
                  <a:lnTo>
                    <a:pt x="594520" y="20603"/>
                  </a:lnTo>
                  <a:lnTo>
                    <a:pt x="550603" y="9310"/>
                  </a:lnTo>
                  <a:lnTo>
                    <a:pt x="505102"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3" name="object 6">
              <a:extLst>
                <a:ext uri="{FF2B5EF4-FFF2-40B4-BE49-F238E27FC236}">
                  <a16:creationId xmlns:a16="http://schemas.microsoft.com/office/drawing/2014/main" id="{CA359836-475D-C246-BCA6-B656A0694C8F}"/>
                </a:ext>
              </a:extLst>
            </p:cNvPr>
            <p:cNvSpPr/>
            <p:nvPr userDrawn="1"/>
          </p:nvSpPr>
          <p:spPr>
            <a:xfrm>
              <a:off x="640282"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2" y="914140"/>
                  </a:lnTo>
                  <a:lnTo>
                    <a:pt x="550603" y="907196"/>
                  </a:lnTo>
                  <a:lnTo>
                    <a:pt x="594520" y="895903"/>
                  </a:lnTo>
                  <a:lnTo>
                    <a:pt x="636623" y="880494"/>
                  </a:lnTo>
                  <a:lnTo>
                    <a:pt x="676682" y="861197"/>
                  </a:lnTo>
                  <a:lnTo>
                    <a:pt x="714465" y="838243"/>
                  </a:lnTo>
                  <a:lnTo>
                    <a:pt x="749743" y="811863"/>
                  </a:lnTo>
                  <a:lnTo>
                    <a:pt x="782286" y="782286"/>
                  </a:lnTo>
                  <a:lnTo>
                    <a:pt x="811863" y="749743"/>
                  </a:lnTo>
                  <a:lnTo>
                    <a:pt x="838243" y="714465"/>
                  </a:lnTo>
                  <a:lnTo>
                    <a:pt x="861197" y="676682"/>
                  </a:lnTo>
                  <a:lnTo>
                    <a:pt x="880494" y="636623"/>
                  </a:lnTo>
                  <a:lnTo>
                    <a:pt x="895903" y="594520"/>
                  </a:lnTo>
                  <a:lnTo>
                    <a:pt x="907196" y="550603"/>
                  </a:lnTo>
                  <a:lnTo>
                    <a:pt x="914140" y="505102"/>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4" name="object 7">
              <a:extLst>
                <a:ext uri="{FF2B5EF4-FFF2-40B4-BE49-F238E27FC236}">
                  <a16:creationId xmlns:a16="http://schemas.microsoft.com/office/drawing/2014/main" id="{3AD7BF20-D627-2141-9BDF-A666E94907B7}"/>
                </a:ext>
              </a:extLst>
            </p:cNvPr>
            <p:cNvSpPr/>
            <p:nvPr userDrawn="1"/>
          </p:nvSpPr>
          <p:spPr>
            <a:xfrm>
              <a:off x="640282"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2" y="914129"/>
                  </a:lnTo>
                  <a:lnTo>
                    <a:pt x="550603" y="907185"/>
                  </a:lnTo>
                  <a:lnTo>
                    <a:pt x="594520" y="895893"/>
                  </a:lnTo>
                  <a:lnTo>
                    <a:pt x="636623" y="880483"/>
                  </a:lnTo>
                  <a:lnTo>
                    <a:pt x="676682" y="861187"/>
                  </a:lnTo>
                  <a:lnTo>
                    <a:pt x="714465" y="838233"/>
                  </a:lnTo>
                  <a:lnTo>
                    <a:pt x="749743" y="811853"/>
                  </a:lnTo>
                  <a:lnTo>
                    <a:pt x="782286" y="782277"/>
                  </a:lnTo>
                  <a:lnTo>
                    <a:pt x="811863" y="749735"/>
                  </a:lnTo>
                  <a:lnTo>
                    <a:pt x="838243" y="714457"/>
                  </a:lnTo>
                  <a:lnTo>
                    <a:pt x="861197" y="676675"/>
                  </a:lnTo>
                  <a:lnTo>
                    <a:pt x="880494" y="636617"/>
                  </a:lnTo>
                  <a:lnTo>
                    <a:pt x="895903" y="594515"/>
                  </a:lnTo>
                  <a:lnTo>
                    <a:pt x="907196" y="550600"/>
                  </a:lnTo>
                  <a:lnTo>
                    <a:pt x="914140" y="505100"/>
                  </a:lnTo>
                  <a:lnTo>
                    <a:pt x="916506" y="458247"/>
                  </a:lnTo>
                  <a:lnTo>
                    <a:pt x="914140" y="411394"/>
                  </a:lnTo>
                  <a:lnTo>
                    <a:pt x="907196" y="365895"/>
                  </a:lnTo>
                  <a:lnTo>
                    <a:pt x="895903" y="321979"/>
                  </a:lnTo>
                  <a:lnTo>
                    <a:pt x="880494" y="279877"/>
                  </a:lnTo>
                  <a:lnTo>
                    <a:pt x="861197" y="239820"/>
                  </a:lnTo>
                  <a:lnTo>
                    <a:pt x="838243" y="202037"/>
                  </a:lnTo>
                  <a:lnTo>
                    <a:pt x="811863" y="166760"/>
                  </a:lnTo>
                  <a:lnTo>
                    <a:pt x="782286" y="134218"/>
                  </a:lnTo>
                  <a:lnTo>
                    <a:pt x="749743" y="104642"/>
                  </a:lnTo>
                  <a:lnTo>
                    <a:pt x="714465" y="78262"/>
                  </a:lnTo>
                  <a:lnTo>
                    <a:pt x="676682" y="55308"/>
                  </a:lnTo>
                  <a:lnTo>
                    <a:pt x="636623" y="36011"/>
                  </a:lnTo>
                  <a:lnTo>
                    <a:pt x="594520" y="20602"/>
                  </a:lnTo>
                  <a:lnTo>
                    <a:pt x="550603" y="9310"/>
                  </a:lnTo>
                  <a:lnTo>
                    <a:pt x="505102"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5" name="object 8">
              <a:extLst>
                <a:ext uri="{FF2B5EF4-FFF2-40B4-BE49-F238E27FC236}">
                  <a16:creationId xmlns:a16="http://schemas.microsoft.com/office/drawing/2014/main" id="{BFB3B089-EA7B-C04B-BC6B-89BFD0A15D1B}"/>
                </a:ext>
              </a:extLst>
            </p:cNvPr>
            <p:cNvSpPr/>
            <p:nvPr userDrawn="1"/>
          </p:nvSpPr>
          <p:spPr>
            <a:xfrm>
              <a:off x="2015040"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6" name="object 9">
              <a:extLst>
                <a:ext uri="{FF2B5EF4-FFF2-40B4-BE49-F238E27FC236}">
                  <a16:creationId xmlns:a16="http://schemas.microsoft.com/office/drawing/2014/main" id="{5F420659-5FE4-0042-A729-0BDD83127476}"/>
                </a:ext>
              </a:extLst>
            </p:cNvPr>
            <p:cNvSpPr/>
            <p:nvPr userDrawn="1"/>
          </p:nvSpPr>
          <p:spPr>
            <a:xfrm>
              <a:off x="2015040"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7" name="object 10">
              <a:extLst>
                <a:ext uri="{FF2B5EF4-FFF2-40B4-BE49-F238E27FC236}">
                  <a16:creationId xmlns:a16="http://schemas.microsoft.com/office/drawing/2014/main" id="{3221B344-03C5-2F49-8FE4-8E23A391BB92}"/>
                </a:ext>
              </a:extLst>
            </p:cNvPr>
            <p:cNvSpPr/>
            <p:nvPr userDrawn="1"/>
          </p:nvSpPr>
          <p:spPr>
            <a:xfrm>
              <a:off x="2015040"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8" name="object 11">
              <a:extLst>
                <a:ext uri="{FF2B5EF4-FFF2-40B4-BE49-F238E27FC236}">
                  <a16:creationId xmlns:a16="http://schemas.microsoft.com/office/drawing/2014/main" id="{7E58A625-359A-5F41-ADFC-819C2D01BB75}"/>
                </a:ext>
              </a:extLst>
            </p:cNvPr>
            <p:cNvSpPr/>
            <p:nvPr userDrawn="1"/>
          </p:nvSpPr>
          <p:spPr>
            <a:xfrm>
              <a:off x="2015040"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19" name="object 12">
              <a:extLst>
                <a:ext uri="{FF2B5EF4-FFF2-40B4-BE49-F238E27FC236}">
                  <a16:creationId xmlns:a16="http://schemas.microsoft.com/office/drawing/2014/main" id="{09128FDD-BDB6-704D-AB91-520AF434B18D}"/>
                </a:ext>
              </a:extLst>
            </p:cNvPr>
            <p:cNvSpPr/>
            <p:nvPr userDrawn="1"/>
          </p:nvSpPr>
          <p:spPr>
            <a:xfrm>
              <a:off x="2015040"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0" name="object 13">
              <a:extLst>
                <a:ext uri="{FF2B5EF4-FFF2-40B4-BE49-F238E27FC236}">
                  <a16:creationId xmlns:a16="http://schemas.microsoft.com/office/drawing/2014/main" id="{A99FFD27-65F8-B044-B355-771EAB10C06E}"/>
                </a:ext>
              </a:extLst>
            </p:cNvPr>
            <p:cNvSpPr/>
            <p:nvPr userDrawn="1"/>
          </p:nvSpPr>
          <p:spPr>
            <a:xfrm>
              <a:off x="3389794" y="738004"/>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1" name="object 14">
              <a:extLst>
                <a:ext uri="{FF2B5EF4-FFF2-40B4-BE49-F238E27FC236}">
                  <a16:creationId xmlns:a16="http://schemas.microsoft.com/office/drawing/2014/main" id="{9AB024C4-CFA1-804F-A7E6-C0D5EF3E8DD1}"/>
                </a:ext>
              </a:extLst>
            </p:cNvPr>
            <p:cNvSpPr/>
            <p:nvPr userDrawn="1"/>
          </p:nvSpPr>
          <p:spPr>
            <a:xfrm>
              <a:off x="3389794" y="2112748"/>
              <a:ext cx="916940" cy="916940"/>
            </a:xfrm>
            <a:custGeom>
              <a:avLst/>
              <a:gdLst/>
              <a:ahLst/>
              <a:cxnLst/>
              <a:rect l="l" t="t" r="r" b="b"/>
              <a:pathLst>
                <a:path w="916940" h="916939">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2" name="object 15">
              <a:extLst>
                <a:ext uri="{FF2B5EF4-FFF2-40B4-BE49-F238E27FC236}">
                  <a16:creationId xmlns:a16="http://schemas.microsoft.com/office/drawing/2014/main" id="{118DCE39-70D7-8D4F-82BA-27940B75D4A2}"/>
                </a:ext>
              </a:extLst>
            </p:cNvPr>
            <p:cNvSpPr/>
            <p:nvPr userDrawn="1"/>
          </p:nvSpPr>
          <p:spPr>
            <a:xfrm>
              <a:off x="3389794" y="3487477"/>
              <a:ext cx="916940" cy="916940"/>
            </a:xfrm>
            <a:custGeom>
              <a:avLst/>
              <a:gdLst/>
              <a:ahLst/>
              <a:cxnLst/>
              <a:rect l="l" t="t" r="r" b="b"/>
              <a:pathLst>
                <a:path w="916940" h="916939">
                  <a:moveTo>
                    <a:pt x="458247" y="0"/>
                  </a:moveTo>
                  <a:lnTo>
                    <a:pt x="411393" y="2366"/>
                  </a:lnTo>
                  <a:lnTo>
                    <a:pt x="365892" y="9310"/>
                  </a:lnTo>
                  <a:lnTo>
                    <a:pt x="321975" y="20603"/>
                  </a:lnTo>
                  <a:lnTo>
                    <a:pt x="279873" y="36013"/>
                  </a:lnTo>
                  <a:lnTo>
                    <a:pt x="239815" y="55310"/>
                  </a:lnTo>
                  <a:lnTo>
                    <a:pt x="202033" y="78265"/>
                  </a:lnTo>
                  <a:lnTo>
                    <a:pt x="166756" y="104646"/>
                  </a:lnTo>
                  <a:lnTo>
                    <a:pt x="134214" y="134223"/>
                  </a:lnTo>
                  <a:lnTo>
                    <a:pt x="104638" y="166766"/>
                  </a:lnTo>
                  <a:lnTo>
                    <a:pt x="78259"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9" y="714471"/>
                  </a:lnTo>
                  <a:lnTo>
                    <a:pt x="104638" y="749749"/>
                  </a:lnTo>
                  <a:lnTo>
                    <a:pt x="134214" y="782292"/>
                  </a:lnTo>
                  <a:lnTo>
                    <a:pt x="166756" y="811870"/>
                  </a:lnTo>
                  <a:lnTo>
                    <a:pt x="202033" y="838251"/>
                  </a:lnTo>
                  <a:lnTo>
                    <a:pt x="239815" y="861205"/>
                  </a:lnTo>
                  <a:lnTo>
                    <a:pt x="279873" y="880503"/>
                  </a:lnTo>
                  <a:lnTo>
                    <a:pt x="321975" y="895913"/>
                  </a:lnTo>
                  <a:lnTo>
                    <a:pt x="365892" y="907206"/>
                  </a:lnTo>
                  <a:lnTo>
                    <a:pt x="411393"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3" name="object 16">
              <a:extLst>
                <a:ext uri="{FF2B5EF4-FFF2-40B4-BE49-F238E27FC236}">
                  <a16:creationId xmlns:a16="http://schemas.microsoft.com/office/drawing/2014/main" id="{37FEED80-05EF-1748-8245-F53BAADCDA12}"/>
                </a:ext>
              </a:extLst>
            </p:cNvPr>
            <p:cNvSpPr/>
            <p:nvPr userDrawn="1"/>
          </p:nvSpPr>
          <p:spPr>
            <a:xfrm>
              <a:off x="3389794" y="4862255"/>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9" y="714465"/>
                  </a:lnTo>
                  <a:lnTo>
                    <a:pt x="104638" y="749743"/>
                  </a:lnTo>
                  <a:lnTo>
                    <a:pt x="134214" y="782286"/>
                  </a:lnTo>
                  <a:lnTo>
                    <a:pt x="166756" y="811863"/>
                  </a:lnTo>
                  <a:lnTo>
                    <a:pt x="202033" y="838243"/>
                  </a:lnTo>
                  <a:lnTo>
                    <a:pt x="239815" y="861197"/>
                  </a:lnTo>
                  <a:lnTo>
                    <a:pt x="279873" y="880494"/>
                  </a:lnTo>
                  <a:lnTo>
                    <a:pt x="321975" y="895903"/>
                  </a:lnTo>
                  <a:lnTo>
                    <a:pt x="365892" y="907196"/>
                  </a:lnTo>
                  <a:lnTo>
                    <a:pt x="411393"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4" name="object 17">
              <a:extLst>
                <a:ext uri="{FF2B5EF4-FFF2-40B4-BE49-F238E27FC236}">
                  <a16:creationId xmlns:a16="http://schemas.microsoft.com/office/drawing/2014/main" id="{972506CC-4EC6-D341-8D39-990A7A58FCC9}"/>
                </a:ext>
              </a:extLst>
            </p:cNvPr>
            <p:cNvSpPr/>
            <p:nvPr userDrawn="1"/>
          </p:nvSpPr>
          <p:spPr>
            <a:xfrm>
              <a:off x="3389794" y="6236999"/>
              <a:ext cx="916940" cy="916940"/>
            </a:xfrm>
            <a:custGeom>
              <a:avLst/>
              <a:gdLst/>
              <a:ahLst/>
              <a:cxnLst/>
              <a:rect l="l" t="t" r="r" b="b"/>
              <a:pathLst>
                <a:path w="916940" h="916940">
                  <a:moveTo>
                    <a:pt x="458247" y="0"/>
                  </a:moveTo>
                  <a:lnTo>
                    <a:pt x="411393" y="2365"/>
                  </a:lnTo>
                  <a:lnTo>
                    <a:pt x="365892" y="9310"/>
                  </a:lnTo>
                  <a:lnTo>
                    <a:pt x="321975" y="20602"/>
                  </a:lnTo>
                  <a:lnTo>
                    <a:pt x="279873" y="36011"/>
                  </a:lnTo>
                  <a:lnTo>
                    <a:pt x="239815" y="55308"/>
                  </a:lnTo>
                  <a:lnTo>
                    <a:pt x="202033" y="78262"/>
                  </a:lnTo>
                  <a:lnTo>
                    <a:pt x="166756" y="104642"/>
                  </a:lnTo>
                  <a:lnTo>
                    <a:pt x="134214" y="134218"/>
                  </a:lnTo>
                  <a:lnTo>
                    <a:pt x="104638" y="166760"/>
                  </a:lnTo>
                  <a:lnTo>
                    <a:pt x="78259"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9" y="714457"/>
                  </a:lnTo>
                  <a:lnTo>
                    <a:pt x="104638" y="749735"/>
                  </a:lnTo>
                  <a:lnTo>
                    <a:pt x="134214" y="782277"/>
                  </a:lnTo>
                  <a:lnTo>
                    <a:pt x="166756" y="811853"/>
                  </a:lnTo>
                  <a:lnTo>
                    <a:pt x="202033" y="838233"/>
                  </a:lnTo>
                  <a:lnTo>
                    <a:pt x="239815" y="861187"/>
                  </a:lnTo>
                  <a:lnTo>
                    <a:pt x="279873" y="880483"/>
                  </a:lnTo>
                  <a:lnTo>
                    <a:pt x="321975" y="895893"/>
                  </a:lnTo>
                  <a:lnTo>
                    <a:pt x="365892" y="907185"/>
                  </a:lnTo>
                  <a:lnTo>
                    <a:pt x="411393"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5" name="object 18">
              <a:extLst>
                <a:ext uri="{FF2B5EF4-FFF2-40B4-BE49-F238E27FC236}">
                  <a16:creationId xmlns:a16="http://schemas.microsoft.com/office/drawing/2014/main" id="{55E07A7D-474C-AE42-AE38-918A227FAF29}"/>
                </a:ext>
              </a:extLst>
            </p:cNvPr>
            <p:cNvSpPr/>
            <p:nvPr userDrawn="1"/>
          </p:nvSpPr>
          <p:spPr>
            <a:xfrm>
              <a:off x="4764543" y="738004"/>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6" name="object 19">
              <a:extLst>
                <a:ext uri="{FF2B5EF4-FFF2-40B4-BE49-F238E27FC236}">
                  <a16:creationId xmlns:a16="http://schemas.microsoft.com/office/drawing/2014/main" id="{5758A701-F56E-4243-9E14-E3C4BEA4B9C4}"/>
                </a:ext>
              </a:extLst>
            </p:cNvPr>
            <p:cNvSpPr/>
            <p:nvPr userDrawn="1"/>
          </p:nvSpPr>
          <p:spPr>
            <a:xfrm>
              <a:off x="4764543" y="2112748"/>
              <a:ext cx="916940" cy="916940"/>
            </a:xfrm>
            <a:custGeom>
              <a:avLst/>
              <a:gdLst/>
              <a:ahLst/>
              <a:cxnLst/>
              <a:rect l="l" t="t" r="r" b="b"/>
              <a:pathLst>
                <a:path w="916940" h="916939">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7" name="object 20">
              <a:extLst>
                <a:ext uri="{FF2B5EF4-FFF2-40B4-BE49-F238E27FC236}">
                  <a16:creationId xmlns:a16="http://schemas.microsoft.com/office/drawing/2014/main" id="{33665F77-1F2C-8F47-AE03-708263EA888B}"/>
                </a:ext>
              </a:extLst>
            </p:cNvPr>
            <p:cNvSpPr/>
            <p:nvPr userDrawn="1"/>
          </p:nvSpPr>
          <p:spPr>
            <a:xfrm>
              <a:off x="4764543" y="3487477"/>
              <a:ext cx="916940" cy="916940"/>
            </a:xfrm>
            <a:custGeom>
              <a:avLst/>
              <a:gdLst/>
              <a:ahLst/>
              <a:cxnLst/>
              <a:rect l="l" t="t" r="r" b="b"/>
              <a:pathLst>
                <a:path w="916940" h="916939">
                  <a:moveTo>
                    <a:pt x="458247" y="0"/>
                  </a:moveTo>
                  <a:lnTo>
                    <a:pt x="411394" y="2366"/>
                  </a:lnTo>
                  <a:lnTo>
                    <a:pt x="365895" y="9310"/>
                  </a:lnTo>
                  <a:lnTo>
                    <a:pt x="321979" y="20603"/>
                  </a:lnTo>
                  <a:lnTo>
                    <a:pt x="279877" y="36013"/>
                  </a:lnTo>
                  <a:lnTo>
                    <a:pt x="239820" y="55310"/>
                  </a:lnTo>
                  <a:lnTo>
                    <a:pt x="202037" y="78265"/>
                  </a:lnTo>
                  <a:lnTo>
                    <a:pt x="166760" y="104646"/>
                  </a:lnTo>
                  <a:lnTo>
                    <a:pt x="134218" y="134223"/>
                  </a:lnTo>
                  <a:lnTo>
                    <a:pt x="104642" y="166766"/>
                  </a:lnTo>
                  <a:lnTo>
                    <a:pt x="78262" y="202045"/>
                  </a:lnTo>
                  <a:lnTo>
                    <a:pt x="55308" y="239828"/>
                  </a:lnTo>
                  <a:lnTo>
                    <a:pt x="36011" y="279886"/>
                  </a:lnTo>
                  <a:lnTo>
                    <a:pt x="20602" y="321989"/>
                  </a:lnTo>
                  <a:lnTo>
                    <a:pt x="9310" y="365905"/>
                  </a:lnTo>
                  <a:lnTo>
                    <a:pt x="2365" y="411405"/>
                  </a:lnTo>
                  <a:lnTo>
                    <a:pt x="0" y="458258"/>
                  </a:lnTo>
                  <a:lnTo>
                    <a:pt x="2365" y="505111"/>
                  </a:lnTo>
                  <a:lnTo>
                    <a:pt x="9310" y="550611"/>
                  </a:lnTo>
                  <a:lnTo>
                    <a:pt x="20602" y="594527"/>
                  </a:lnTo>
                  <a:lnTo>
                    <a:pt x="36011" y="636629"/>
                  </a:lnTo>
                  <a:lnTo>
                    <a:pt x="55308" y="676687"/>
                  </a:lnTo>
                  <a:lnTo>
                    <a:pt x="78262" y="714471"/>
                  </a:lnTo>
                  <a:lnTo>
                    <a:pt x="104642" y="749749"/>
                  </a:lnTo>
                  <a:lnTo>
                    <a:pt x="134218" y="782292"/>
                  </a:lnTo>
                  <a:lnTo>
                    <a:pt x="166760" y="811870"/>
                  </a:lnTo>
                  <a:lnTo>
                    <a:pt x="202037" y="838251"/>
                  </a:lnTo>
                  <a:lnTo>
                    <a:pt x="239820" y="861205"/>
                  </a:lnTo>
                  <a:lnTo>
                    <a:pt x="279877" y="880503"/>
                  </a:lnTo>
                  <a:lnTo>
                    <a:pt x="321979" y="895913"/>
                  </a:lnTo>
                  <a:lnTo>
                    <a:pt x="365895" y="907206"/>
                  </a:lnTo>
                  <a:lnTo>
                    <a:pt x="411394" y="914150"/>
                  </a:lnTo>
                  <a:lnTo>
                    <a:pt x="458247" y="916516"/>
                  </a:lnTo>
                  <a:lnTo>
                    <a:pt x="505100" y="914150"/>
                  </a:lnTo>
                  <a:lnTo>
                    <a:pt x="550600" y="907206"/>
                  </a:lnTo>
                  <a:lnTo>
                    <a:pt x="594515" y="895913"/>
                  </a:lnTo>
                  <a:lnTo>
                    <a:pt x="636617" y="880503"/>
                  </a:lnTo>
                  <a:lnTo>
                    <a:pt x="676675" y="861205"/>
                  </a:lnTo>
                  <a:lnTo>
                    <a:pt x="714457" y="838251"/>
                  </a:lnTo>
                  <a:lnTo>
                    <a:pt x="749735" y="811870"/>
                  </a:lnTo>
                  <a:lnTo>
                    <a:pt x="782277" y="782292"/>
                  </a:lnTo>
                  <a:lnTo>
                    <a:pt x="811853" y="749749"/>
                  </a:lnTo>
                  <a:lnTo>
                    <a:pt x="838233" y="714471"/>
                  </a:lnTo>
                  <a:lnTo>
                    <a:pt x="861187"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7" y="239828"/>
                  </a:lnTo>
                  <a:lnTo>
                    <a:pt x="838233" y="202045"/>
                  </a:lnTo>
                  <a:lnTo>
                    <a:pt x="811853" y="166766"/>
                  </a:lnTo>
                  <a:lnTo>
                    <a:pt x="782277" y="134223"/>
                  </a:lnTo>
                  <a:lnTo>
                    <a:pt x="749735" y="104646"/>
                  </a:lnTo>
                  <a:lnTo>
                    <a:pt x="714457" y="78265"/>
                  </a:lnTo>
                  <a:lnTo>
                    <a:pt x="676675" y="55310"/>
                  </a:lnTo>
                  <a:lnTo>
                    <a:pt x="636617" y="36013"/>
                  </a:lnTo>
                  <a:lnTo>
                    <a:pt x="594515" y="20603"/>
                  </a:lnTo>
                  <a:lnTo>
                    <a:pt x="550600" y="9310"/>
                  </a:lnTo>
                  <a:lnTo>
                    <a:pt x="505100" y="2366"/>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8" name="object 21">
              <a:extLst>
                <a:ext uri="{FF2B5EF4-FFF2-40B4-BE49-F238E27FC236}">
                  <a16:creationId xmlns:a16="http://schemas.microsoft.com/office/drawing/2014/main" id="{CF838D54-98CF-2740-B58D-6964018D7CFE}"/>
                </a:ext>
              </a:extLst>
            </p:cNvPr>
            <p:cNvSpPr/>
            <p:nvPr userDrawn="1"/>
          </p:nvSpPr>
          <p:spPr>
            <a:xfrm>
              <a:off x="4764543" y="4862255"/>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2"/>
                  </a:lnTo>
                  <a:lnTo>
                    <a:pt x="9310" y="550603"/>
                  </a:lnTo>
                  <a:lnTo>
                    <a:pt x="20602" y="594520"/>
                  </a:lnTo>
                  <a:lnTo>
                    <a:pt x="36011" y="636623"/>
                  </a:lnTo>
                  <a:lnTo>
                    <a:pt x="55308" y="676682"/>
                  </a:lnTo>
                  <a:lnTo>
                    <a:pt x="78262" y="714465"/>
                  </a:lnTo>
                  <a:lnTo>
                    <a:pt x="104642" y="749743"/>
                  </a:lnTo>
                  <a:lnTo>
                    <a:pt x="134218" y="782286"/>
                  </a:lnTo>
                  <a:lnTo>
                    <a:pt x="166760" y="811863"/>
                  </a:lnTo>
                  <a:lnTo>
                    <a:pt x="202037" y="838243"/>
                  </a:lnTo>
                  <a:lnTo>
                    <a:pt x="239820" y="861197"/>
                  </a:lnTo>
                  <a:lnTo>
                    <a:pt x="279877" y="880494"/>
                  </a:lnTo>
                  <a:lnTo>
                    <a:pt x="321979" y="895903"/>
                  </a:lnTo>
                  <a:lnTo>
                    <a:pt x="365895" y="907196"/>
                  </a:lnTo>
                  <a:lnTo>
                    <a:pt x="411394" y="914140"/>
                  </a:lnTo>
                  <a:lnTo>
                    <a:pt x="458247" y="916506"/>
                  </a:lnTo>
                  <a:lnTo>
                    <a:pt x="505100" y="914140"/>
                  </a:lnTo>
                  <a:lnTo>
                    <a:pt x="550600" y="907196"/>
                  </a:lnTo>
                  <a:lnTo>
                    <a:pt x="594515" y="895903"/>
                  </a:lnTo>
                  <a:lnTo>
                    <a:pt x="636617" y="880494"/>
                  </a:lnTo>
                  <a:lnTo>
                    <a:pt x="676675" y="861197"/>
                  </a:lnTo>
                  <a:lnTo>
                    <a:pt x="714457" y="838243"/>
                  </a:lnTo>
                  <a:lnTo>
                    <a:pt x="749735" y="811863"/>
                  </a:lnTo>
                  <a:lnTo>
                    <a:pt x="782277" y="782286"/>
                  </a:lnTo>
                  <a:lnTo>
                    <a:pt x="811853" y="749743"/>
                  </a:lnTo>
                  <a:lnTo>
                    <a:pt x="838233" y="714465"/>
                  </a:lnTo>
                  <a:lnTo>
                    <a:pt x="861187"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29" name="object 22">
              <a:extLst>
                <a:ext uri="{FF2B5EF4-FFF2-40B4-BE49-F238E27FC236}">
                  <a16:creationId xmlns:a16="http://schemas.microsoft.com/office/drawing/2014/main" id="{1B758255-D7BD-0541-B55C-FADCB3A0ED55}"/>
                </a:ext>
              </a:extLst>
            </p:cNvPr>
            <p:cNvSpPr/>
            <p:nvPr userDrawn="1"/>
          </p:nvSpPr>
          <p:spPr>
            <a:xfrm>
              <a:off x="4764543" y="6236999"/>
              <a:ext cx="916940" cy="916940"/>
            </a:xfrm>
            <a:custGeom>
              <a:avLst/>
              <a:gdLst/>
              <a:ahLst/>
              <a:cxnLst/>
              <a:rect l="l" t="t" r="r" b="b"/>
              <a:pathLst>
                <a:path w="916940" h="916940">
                  <a:moveTo>
                    <a:pt x="458247" y="0"/>
                  </a:moveTo>
                  <a:lnTo>
                    <a:pt x="411394" y="2365"/>
                  </a:lnTo>
                  <a:lnTo>
                    <a:pt x="365895" y="9310"/>
                  </a:lnTo>
                  <a:lnTo>
                    <a:pt x="321979" y="20602"/>
                  </a:lnTo>
                  <a:lnTo>
                    <a:pt x="279877" y="36011"/>
                  </a:lnTo>
                  <a:lnTo>
                    <a:pt x="239820" y="55308"/>
                  </a:lnTo>
                  <a:lnTo>
                    <a:pt x="202037" y="78262"/>
                  </a:lnTo>
                  <a:lnTo>
                    <a:pt x="166760" y="104642"/>
                  </a:lnTo>
                  <a:lnTo>
                    <a:pt x="134218" y="134218"/>
                  </a:lnTo>
                  <a:lnTo>
                    <a:pt x="104642" y="166760"/>
                  </a:lnTo>
                  <a:lnTo>
                    <a:pt x="78262" y="202037"/>
                  </a:lnTo>
                  <a:lnTo>
                    <a:pt x="55308" y="239820"/>
                  </a:lnTo>
                  <a:lnTo>
                    <a:pt x="36011" y="279877"/>
                  </a:lnTo>
                  <a:lnTo>
                    <a:pt x="20602" y="321979"/>
                  </a:lnTo>
                  <a:lnTo>
                    <a:pt x="9310" y="365895"/>
                  </a:lnTo>
                  <a:lnTo>
                    <a:pt x="2365" y="411394"/>
                  </a:lnTo>
                  <a:lnTo>
                    <a:pt x="0" y="458247"/>
                  </a:lnTo>
                  <a:lnTo>
                    <a:pt x="2365" y="505100"/>
                  </a:lnTo>
                  <a:lnTo>
                    <a:pt x="9310" y="550600"/>
                  </a:lnTo>
                  <a:lnTo>
                    <a:pt x="20602" y="594515"/>
                  </a:lnTo>
                  <a:lnTo>
                    <a:pt x="36011" y="636617"/>
                  </a:lnTo>
                  <a:lnTo>
                    <a:pt x="55308" y="676675"/>
                  </a:lnTo>
                  <a:lnTo>
                    <a:pt x="78262" y="714457"/>
                  </a:lnTo>
                  <a:lnTo>
                    <a:pt x="104642" y="749735"/>
                  </a:lnTo>
                  <a:lnTo>
                    <a:pt x="134218" y="782277"/>
                  </a:lnTo>
                  <a:lnTo>
                    <a:pt x="166760" y="811853"/>
                  </a:lnTo>
                  <a:lnTo>
                    <a:pt x="202037" y="838233"/>
                  </a:lnTo>
                  <a:lnTo>
                    <a:pt x="239820" y="861187"/>
                  </a:lnTo>
                  <a:lnTo>
                    <a:pt x="279877" y="880483"/>
                  </a:lnTo>
                  <a:lnTo>
                    <a:pt x="321979" y="895893"/>
                  </a:lnTo>
                  <a:lnTo>
                    <a:pt x="365895" y="907185"/>
                  </a:lnTo>
                  <a:lnTo>
                    <a:pt x="411394" y="914129"/>
                  </a:lnTo>
                  <a:lnTo>
                    <a:pt x="458247" y="916495"/>
                  </a:lnTo>
                  <a:lnTo>
                    <a:pt x="505100" y="914129"/>
                  </a:lnTo>
                  <a:lnTo>
                    <a:pt x="550600" y="907185"/>
                  </a:lnTo>
                  <a:lnTo>
                    <a:pt x="594515" y="895893"/>
                  </a:lnTo>
                  <a:lnTo>
                    <a:pt x="636617" y="880483"/>
                  </a:lnTo>
                  <a:lnTo>
                    <a:pt x="676675" y="861187"/>
                  </a:lnTo>
                  <a:lnTo>
                    <a:pt x="714457" y="838233"/>
                  </a:lnTo>
                  <a:lnTo>
                    <a:pt x="749735" y="811853"/>
                  </a:lnTo>
                  <a:lnTo>
                    <a:pt x="782277" y="782277"/>
                  </a:lnTo>
                  <a:lnTo>
                    <a:pt x="811853" y="749735"/>
                  </a:lnTo>
                  <a:lnTo>
                    <a:pt x="838233" y="714457"/>
                  </a:lnTo>
                  <a:lnTo>
                    <a:pt x="861187"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7" y="239820"/>
                  </a:lnTo>
                  <a:lnTo>
                    <a:pt x="838233" y="202037"/>
                  </a:lnTo>
                  <a:lnTo>
                    <a:pt x="811853" y="166760"/>
                  </a:lnTo>
                  <a:lnTo>
                    <a:pt x="782277" y="134218"/>
                  </a:lnTo>
                  <a:lnTo>
                    <a:pt x="749735" y="104642"/>
                  </a:lnTo>
                  <a:lnTo>
                    <a:pt x="714457" y="78262"/>
                  </a:lnTo>
                  <a:lnTo>
                    <a:pt x="676675" y="55308"/>
                  </a:lnTo>
                  <a:lnTo>
                    <a:pt x="636617" y="36011"/>
                  </a:lnTo>
                  <a:lnTo>
                    <a:pt x="594515" y="20602"/>
                  </a:lnTo>
                  <a:lnTo>
                    <a:pt x="550600" y="9310"/>
                  </a:lnTo>
                  <a:lnTo>
                    <a:pt x="505100" y="2365"/>
                  </a:lnTo>
                  <a:lnTo>
                    <a:pt x="45824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0" name="object 23">
              <a:extLst>
                <a:ext uri="{FF2B5EF4-FFF2-40B4-BE49-F238E27FC236}">
                  <a16:creationId xmlns:a16="http://schemas.microsoft.com/office/drawing/2014/main" id="{07FC1891-1D59-AE4D-8B0F-AE0549C88890}"/>
                </a:ext>
              </a:extLst>
            </p:cNvPr>
            <p:cNvSpPr/>
            <p:nvPr userDrawn="1"/>
          </p:nvSpPr>
          <p:spPr>
            <a:xfrm>
              <a:off x="6139303" y="738004"/>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1" name="object 24">
              <a:extLst>
                <a:ext uri="{FF2B5EF4-FFF2-40B4-BE49-F238E27FC236}">
                  <a16:creationId xmlns:a16="http://schemas.microsoft.com/office/drawing/2014/main" id="{922A9EA7-2EB6-764C-B9A6-88A88AD8F4C4}"/>
                </a:ext>
              </a:extLst>
            </p:cNvPr>
            <p:cNvSpPr/>
            <p:nvPr userDrawn="1"/>
          </p:nvSpPr>
          <p:spPr>
            <a:xfrm>
              <a:off x="6139303" y="2112748"/>
              <a:ext cx="916940" cy="916940"/>
            </a:xfrm>
            <a:custGeom>
              <a:avLst/>
              <a:gdLst/>
              <a:ahLst/>
              <a:cxnLst/>
              <a:rect l="l" t="t" r="r" b="b"/>
              <a:pathLst>
                <a:path w="916940" h="916939">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2" name="object 25">
              <a:extLst>
                <a:ext uri="{FF2B5EF4-FFF2-40B4-BE49-F238E27FC236}">
                  <a16:creationId xmlns:a16="http://schemas.microsoft.com/office/drawing/2014/main" id="{62587B44-B9E1-3140-BE1D-58A6C8D3B0B4}"/>
                </a:ext>
              </a:extLst>
            </p:cNvPr>
            <p:cNvSpPr/>
            <p:nvPr userDrawn="1"/>
          </p:nvSpPr>
          <p:spPr>
            <a:xfrm>
              <a:off x="6139303" y="3487477"/>
              <a:ext cx="916940" cy="916940"/>
            </a:xfrm>
            <a:custGeom>
              <a:avLst/>
              <a:gdLst/>
              <a:ahLst/>
              <a:cxnLst/>
              <a:rect l="l" t="t" r="r" b="b"/>
              <a:pathLst>
                <a:path w="916940" h="916939">
                  <a:moveTo>
                    <a:pt x="458237" y="0"/>
                  </a:moveTo>
                  <a:lnTo>
                    <a:pt x="411384" y="2366"/>
                  </a:lnTo>
                  <a:lnTo>
                    <a:pt x="365885" y="9310"/>
                  </a:lnTo>
                  <a:lnTo>
                    <a:pt x="321970" y="20603"/>
                  </a:lnTo>
                  <a:lnTo>
                    <a:pt x="279869" y="36013"/>
                  </a:lnTo>
                  <a:lnTo>
                    <a:pt x="239812" y="55310"/>
                  </a:lnTo>
                  <a:lnTo>
                    <a:pt x="202030" y="78265"/>
                  </a:lnTo>
                  <a:lnTo>
                    <a:pt x="166754" y="104646"/>
                  </a:lnTo>
                  <a:lnTo>
                    <a:pt x="134213" y="134223"/>
                  </a:lnTo>
                  <a:lnTo>
                    <a:pt x="104637" y="166766"/>
                  </a:lnTo>
                  <a:lnTo>
                    <a:pt x="78258" y="202045"/>
                  </a:lnTo>
                  <a:lnTo>
                    <a:pt x="55306" y="239828"/>
                  </a:lnTo>
                  <a:lnTo>
                    <a:pt x="36010" y="279886"/>
                  </a:lnTo>
                  <a:lnTo>
                    <a:pt x="20601" y="321989"/>
                  </a:lnTo>
                  <a:lnTo>
                    <a:pt x="9309" y="365905"/>
                  </a:lnTo>
                  <a:lnTo>
                    <a:pt x="2365" y="411405"/>
                  </a:lnTo>
                  <a:lnTo>
                    <a:pt x="0" y="458258"/>
                  </a:lnTo>
                  <a:lnTo>
                    <a:pt x="2365" y="505111"/>
                  </a:lnTo>
                  <a:lnTo>
                    <a:pt x="9309" y="550611"/>
                  </a:lnTo>
                  <a:lnTo>
                    <a:pt x="20601" y="594527"/>
                  </a:lnTo>
                  <a:lnTo>
                    <a:pt x="36010" y="636629"/>
                  </a:lnTo>
                  <a:lnTo>
                    <a:pt x="55306" y="676687"/>
                  </a:lnTo>
                  <a:lnTo>
                    <a:pt x="78258" y="714471"/>
                  </a:lnTo>
                  <a:lnTo>
                    <a:pt x="104637" y="749749"/>
                  </a:lnTo>
                  <a:lnTo>
                    <a:pt x="134213" y="782292"/>
                  </a:lnTo>
                  <a:lnTo>
                    <a:pt x="166754" y="811870"/>
                  </a:lnTo>
                  <a:lnTo>
                    <a:pt x="202030" y="838251"/>
                  </a:lnTo>
                  <a:lnTo>
                    <a:pt x="239812" y="861205"/>
                  </a:lnTo>
                  <a:lnTo>
                    <a:pt x="279869" y="880503"/>
                  </a:lnTo>
                  <a:lnTo>
                    <a:pt x="321970" y="895913"/>
                  </a:lnTo>
                  <a:lnTo>
                    <a:pt x="365885" y="907206"/>
                  </a:lnTo>
                  <a:lnTo>
                    <a:pt x="411384" y="914150"/>
                  </a:lnTo>
                  <a:lnTo>
                    <a:pt x="458237" y="916516"/>
                  </a:lnTo>
                  <a:lnTo>
                    <a:pt x="505092" y="914150"/>
                  </a:lnTo>
                  <a:lnTo>
                    <a:pt x="550593" y="907206"/>
                  </a:lnTo>
                  <a:lnTo>
                    <a:pt x="594510" y="895913"/>
                  </a:lnTo>
                  <a:lnTo>
                    <a:pt x="636613" y="880503"/>
                  </a:lnTo>
                  <a:lnTo>
                    <a:pt x="676671" y="861205"/>
                  </a:lnTo>
                  <a:lnTo>
                    <a:pt x="714455" y="838251"/>
                  </a:lnTo>
                  <a:lnTo>
                    <a:pt x="749733" y="811870"/>
                  </a:lnTo>
                  <a:lnTo>
                    <a:pt x="782275" y="782292"/>
                  </a:lnTo>
                  <a:lnTo>
                    <a:pt x="811852" y="749749"/>
                  </a:lnTo>
                  <a:lnTo>
                    <a:pt x="838233" y="714471"/>
                  </a:lnTo>
                  <a:lnTo>
                    <a:pt x="861186" y="676687"/>
                  </a:lnTo>
                  <a:lnTo>
                    <a:pt x="880483" y="636629"/>
                  </a:lnTo>
                  <a:lnTo>
                    <a:pt x="895893" y="594527"/>
                  </a:lnTo>
                  <a:lnTo>
                    <a:pt x="907185" y="550611"/>
                  </a:lnTo>
                  <a:lnTo>
                    <a:pt x="914129" y="505111"/>
                  </a:lnTo>
                  <a:lnTo>
                    <a:pt x="916495" y="458258"/>
                  </a:lnTo>
                  <a:lnTo>
                    <a:pt x="914129" y="411405"/>
                  </a:lnTo>
                  <a:lnTo>
                    <a:pt x="907185" y="365905"/>
                  </a:lnTo>
                  <a:lnTo>
                    <a:pt x="895893" y="321989"/>
                  </a:lnTo>
                  <a:lnTo>
                    <a:pt x="880483" y="279886"/>
                  </a:lnTo>
                  <a:lnTo>
                    <a:pt x="861186" y="239828"/>
                  </a:lnTo>
                  <a:lnTo>
                    <a:pt x="838233" y="202045"/>
                  </a:lnTo>
                  <a:lnTo>
                    <a:pt x="811852" y="166766"/>
                  </a:lnTo>
                  <a:lnTo>
                    <a:pt x="782275" y="134223"/>
                  </a:lnTo>
                  <a:lnTo>
                    <a:pt x="749733" y="104646"/>
                  </a:lnTo>
                  <a:lnTo>
                    <a:pt x="714455" y="78265"/>
                  </a:lnTo>
                  <a:lnTo>
                    <a:pt x="676671" y="55310"/>
                  </a:lnTo>
                  <a:lnTo>
                    <a:pt x="636613" y="36013"/>
                  </a:lnTo>
                  <a:lnTo>
                    <a:pt x="594510" y="20603"/>
                  </a:lnTo>
                  <a:lnTo>
                    <a:pt x="550593" y="9310"/>
                  </a:lnTo>
                  <a:lnTo>
                    <a:pt x="505092" y="2366"/>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3" name="object 26">
              <a:extLst>
                <a:ext uri="{FF2B5EF4-FFF2-40B4-BE49-F238E27FC236}">
                  <a16:creationId xmlns:a16="http://schemas.microsoft.com/office/drawing/2014/main" id="{040D4B59-8169-0743-8ADA-085DA094FAB9}"/>
                </a:ext>
              </a:extLst>
            </p:cNvPr>
            <p:cNvSpPr/>
            <p:nvPr userDrawn="1"/>
          </p:nvSpPr>
          <p:spPr>
            <a:xfrm>
              <a:off x="6139303" y="4862255"/>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2"/>
                  </a:lnTo>
                  <a:lnTo>
                    <a:pt x="9309" y="550603"/>
                  </a:lnTo>
                  <a:lnTo>
                    <a:pt x="20601" y="594520"/>
                  </a:lnTo>
                  <a:lnTo>
                    <a:pt x="36010" y="636623"/>
                  </a:lnTo>
                  <a:lnTo>
                    <a:pt x="55306" y="676682"/>
                  </a:lnTo>
                  <a:lnTo>
                    <a:pt x="78258" y="714465"/>
                  </a:lnTo>
                  <a:lnTo>
                    <a:pt x="104637" y="749743"/>
                  </a:lnTo>
                  <a:lnTo>
                    <a:pt x="134213" y="782286"/>
                  </a:lnTo>
                  <a:lnTo>
                    <a:pt x="166754" y="811863"/>
                  </a:lnTo>
                  <a:lnTo>
                    <a:pt x="202030" y="838243"/>
                  </a:lnTo>
                  <a:lnTo>
                    <a:pt x="239812" y="861197"/>
                  </a:lnTo>
                  <a:lnTo>
                    <a:pt x="279869" y="880494"/>
                  </a:lnTo>
                  <a:lnTo>
                    <a:pt x="321970" y="895903"/>
                  </a:lnTo>
                  <a:lnTo>
                    <a:pt x="365885" y="907196"/>
                  </a:lnTo>
                  <a:lnTo>
                    <a:pt x="411384" y="914140"/>
                  </a:lnTo>
                  <a:lnTo>
                    <a:pt x="458237" y="916506"/>
                  </a:lnTo>
                  <a:lnTo>
                    <a:pt x="505092" y="914140"/>
                  </a:lnTo>
                  <a:lnTo>
                    <a:pt x="550593" y="907196"/>
                  </a:lnTo>
                  <a:lnTo>
                    <a:pt x="594510" y="895903"/>
                  </a:lnTo>
                  <a:lnTo>
                    <a:pt x="636613" y="880494"/>
                  </a:lnTo>
                  <a:lnTo>
                    <a:pt x="676671" y="861197"/>
                  </a:lnTo>
                  <a:lnTo>
                    <a:pt x="714455" y="838243"/>
                  </a:lnTo>
                  <a:lnTo>
                    <a:pt x="749733" y="811863"/>
                  </a:lnTo>
                  <a:lnTo>
                    <a:pt x="782275" y="782286"/>
                  </a:lnTo>
                  <a:lnTo>
                    <a:pt x="811852" y="749743"/>
                  </a:lnTo>
                  <a:lnTo>
                    <a:pt x="838233" y="714465"/>
                  </a:lnTo>
                  <a:lnTo>
                    <a:pt x="861186" y="676682"/>
                  </a:lnTo>
                  <a:lnTo>
                    <a:pt x="880483" y="636623"/>
                  </a:lnTo>
                  <a:lnTo>
                    <a:pt x="895893" y="594520"/>
                  </a:lnTo>
                  <a:lnTo>
                    <a:pt x="907185" y="550603"/>
                  </a:lnTo>
                  <a:lnTo>
                    <a:pt x="914129" y="505102"/>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sp>
          <p:nvSpPr>
            <p:cNvPr id="34" name="object 27">
              <a:extLst>
                <a:ext uri="{FF2B5EF4-FFF2-40B4-BE49-F238E27FC236}">
                  <a16:creationId xmlns:a16="http://schemas.microsoft.com/office/drawing/2014/main" id="{87DD3191-EA99-B74E-9A06-58B7C46637B1}"/>
                </a:ext>
              </a:extLst>
            </p:cNvPr>
            <p:cNvSpPr/>
            <p:nvPr userDrawn="1"/>
          </p:nvSpPr>
          <p:spPr>
            <a:xfrm>
              <a:off x="6139303" y="6236999"/>
              <a:ext cx="916940" cy="916940"/>
            </a:xfrm>
            <a:custGeom>
              <a:avLst/>
              <a:gdLst/>
              <a:ahLst/>
              <a:cxnLst/>
              <a:rect l="l" t="t" r="r" b="b"/>
              <a:pathLst>
                <a:path w="916940" h="916940">
                  <a:moveTo>
                    <a:pt x="458237" y="0"/>
                  </a:moveTo>
                  <a:lnTo>
                    <a:pt x="411384" y="2365"/>
                  </a:lnTo>
                  <a:lnTo>
                    <a:pt x="365885" y="9310"/>
                  </a:lnTo>
                  <a:lnTo>
                    <a:pt x="321970" y="20602"/>
                  </a:lnTo>
                  <a:lnTo>
                    <a:pt x="279869" y="36011"/>
                  </a:lnTo>
                  <a:lnTo>
                    <a:pt x="239812" y="55308"/>
                  </a:lnTo>
                  <a:lnTo>
                    <a:pt x="202030" y="78262"/>
                  </a:lnTo>
                  <a:lnTo>
                    <a:pt x="166754" y="104642"/>
                  </a:lnTo>
                  <a:lnTo>
                    <a:pt x="134213" y="134218"/>
                  </a:lnTo>
                  <a:lnTo>
                    <a:pt x="104637" y="166760"/>
                  </a:lnTo>
                  <a:lnTo>
                    <a:pt x="78258" y="202037"/>
                  </a:lnTo>
                  <a:lnTo>
                    <a:pt x="55306" y="239820"/>
                  </a:lnTo>
                  <a:lnTo>
                    <a:pt x="36010" y="279877"/>
                  </a:lnTo>
                  <a:lnTo>
                    <a:pt x="20601" y="321979"/>
                  </a:lnTo>
                  <a:lnTo>
                    <a:pt x="9309" y="365895"/>
                  </a:lnTo>
                  <a:lnTo>
                    <a:pt x="2365" y="411394"/>
                  </a:lnTo>
                  <a:lnTo>
                    <a:pt x="0" y="458247"/>
                  </a:lnTo>
                  <a:lnTo>
                    <a:pt x="2365" y="505100"/>
                  </a:lnTo>
                  <a:lnTo>
                    <a:pt x="9309" y="550600"/>
                  </a:lnTo>
                  <a:lnTo>
                    <a:pt x="20601" y="594515"/>
                  </a:lnTo>
                  <a:lnTo>
                    <a:pt x="36010" y="636617"/>
                  </a:lnTo>
                  <a:lnTo>
                    <a:pt x="55306" y="676675"/>
                  </a:lnTo>
                  <a:lnTo>
                    <a:pt x="78258" y="714457"/>
                  </a:lnTo>
                  <a:lnTo>
                    <a:pt x="104637" y="749735"/>
                  </a:lnTo>
                  <a:lnTo>
                    <a:pt x="134213" y="782277"/>
                  </a:lnTo>
                  <a:lnTo>
                    <a:pt x="166754" y="811853"/>
                  </a:lnTo>
                  <a:lnTo>
                    <a:pt x="202030" y="838233"/>
                  </a:lnTo>
                  <a:lnTo>
                    <a:pt x="239812" y="861187"/>
                  </a:lnTo>
                  <a:lnTo>
                    <a:pt x="279869" y="880483"/>
                  </a:lnTo>
                  <a:lnTo>
                    <a:pt x="321970" y="895893"/>
                  </a:lnTo>
                  <a:lnTo>
                    <a:pt x="365885" y="907185"/>
                  </a:lnTo>
                  <a:lnTo>
                    <a:pt x="411384" y="914129"/>
                  </a:lnTo>
                  <a:lnTo>
                    <a:pt x="458237" y="916495"/>
                  </a:lnTo>
                  <a:lnTo>
                    <a:pt x="505092" y="914129"/>
                  </a:lnTo>
                  <a:lnTo>
                    <a:pt x="550593" y="907185"/>
                  </a:lnTo>
                  <a:lnTo>
                    <a:pt x="594510" y="895893"/>
                  </a:lnTo>
                  <a:lnTo>
                    <a:pt x="636613" y="880483"/>
                  </a:lnTo>
                  <a:lnTo>
                    <a:pt x="676671" y="861187"/>
                  </a:lnTo>
                  <a:lnTo>
                    <a:pt x="714455" y="838233"/>
                  </a:lnTo>
                  <a:lnTo>
                    <a:pt x="749733" y="811853"/>
                  </a:lnTo>
                  <a:lnTo>
                    <a:pt x="782275" y="782277"/>
                  </a:lnTo>
                  <a:lnTo>
                    <a:pt x="811852" y="749735"/>
                  </a:lnTo>
                  <a:lnTo>
                    <a:pt x="838233" y="714457"/>
                  </a:lnTo>
                  <a:lnTo>
                    <a:pt x="861186" y="676675"/>
                  </a:lnTo>
                  <a:lnTo>
                    <a:pt x="880483" y="636617"/>
                  </a:lnTo>
                  <a:lnTo>
                    <a:pt x="895893" y="594515"/>
                  </a:lnTo>
                  <a:lnTo>
                    <a:pt x="907185" y="550600"/>
                  </a:lnTo>
                  <a:lnTo>
                    <a:pt x="914129" y="505100"/>
                  </a:lnTo>
                  <a:lnTo>
                    <a:pt x="916495" y="458247"/>
                  </a:lnTo>
                  <a:lnTo>
                    <a:pt x="914129" y="411394"/>
                  </a:lnTo>
                  <a:lnTo>
                    <a:pt x="907185" y="365895"/>
                  </a:lnTo>
                  <a:lnTo>
                    <a:pt x="895893" y="321979"/>
                  </a:lnTo>
                  <a:lnTo>
                    <a:pt x="880483" y="279877"/>
                  </a:lnTo>
                  <a:lnTo>
                    <a:pt x="861186" y="239820"/>
                  </a:lnTo>
                  <a:lnTo>
                    <a:pt x="838233" y="202037"/>
                  </a:lnTo>
                  <a:lnTo>
                    <a:pt x="811852" y="166760"/>
                  </a:lnTo>
                  <a:lnTo>
                    <a:pt x="782275" y="134218"/>
                  </a:lnTo>
                  <a:lnTo>
                    <a:pt x="749733" y="104642"/>
                  </a:lnTo>
                  <a:lnTo>
                    <a:pt x="714455" y="78262"/>
                  </a:lnTo>
                  <a:lnTo>
                    <a:pt x="676671" y="55308"/>
                  </a:lnTo>
                  <a:lnTo>
                    <a:pt x="636613" y="36011"/>
                  </a:lnTo>
                  <a:lnTo>
                    <a:pt x="594510" y="20602"/>
                  </a:lnTo>
                  <a:lnTo>
                    <a:pt x="550593" y="9310"/>
                  </a:lnTo>
                  <a:lnTo>
                    <a:pt x="505092" y="2365"/>
                  </a:lnTo>
                  <a:lnTo>
                    <a:pt x="458237" y="0"/>
                  </a:lnTo>
                  <a:close/>
                </a:path>
              </a:pathLst>
            </a:custGeom>
            <a:solidFill>
              <a:srgbClr val="6477BA">
                <a:alpha val="10000"/>
              </a:srgbClr>
            </a:solidFill>
          </p:spPr>
          <p:txBody>
            <a:bodyPr wrap="square" lIns="0" tIns="0" rIns="0" bIns="0" rtlCol="0"/>
            <a:lstStyle/>
            <a:p>
              <a:endParaRPr b="0" i="0">
                <a:noFill/>
                <a:latin typeface="Calibri" panose="020F0502020204030204" pitchFamily="34" charset="0"/>
              </a:endParaRPr>
            </a:p>
          </p:txBody>
        </p:sp>
      </p:grpSp>
    </p:spTree>
    <p:extLst>
      <p:ext uri="{BB962C8B-B14F-4D97-AF65-F5344CB8AC3E}">
        <p14:creationId xmlns:p14="http://schemas.microsoft.com/office/powerpoint/2010/main" val="33058836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err="1">
                <a:solidFill>
                  <a:schemeClr val="tx1"/>
                </a:solidFill>
                <a:latin typeface="Calibri" panose="020F0502020204030204" pitchFamily="34" charset="0"/>
              </a:rPr>
              <a:t>resolvetosavelives.org</a:t>
            </a:r>
            <a:endParaRPr lang="en-US" sz="2400" b="0" i="0" cap="none" spc="10" baseline="0">
              <a:solidFill>
                <a:schemeClr val="tx1"/>
              </a:solidFill>
              <a:latin typeface="Calibri" panose="020F0502020204030204" pitchFamily="34" charset="0"/>
            </a:endParaRPr>
          </a:p>
        </p:txBody>
      </p:sp>
      <p:pic>
        <p:nvPicPr>
          <p:cNvPr id="7" name="Picture 6" descr="Logo&#10;&#10;Description automatically generated with medium confidence">
            <a:extLst>
              <a:ext uri="{FF2B5EF4-FFF2-40B4-BE49-F238E27FC236}">
                <a16:creationId xmlns:a16="http://schemas.microsoft.com/office/drawing/2014/main" id="{DD3B1AF9-4A8F-C94D-8F1A-EDAE49536119}"/>
              </a:ext>
            </a:extLst>
          </p:cNvPr>
          <p:cNvPicPr>
            <a:picLocks noChangeAspect="1"/>
          </p:cNvPicPr>
          <p:nvPr userDrawn="1"/>
        </p:nvPicPr>
        <p:blipFill>
          <a:blip r:embed="rId2"/>
          <a:stretch>
            <a:fillRect/>
          </a:stretch>
        </p:blipFill>
        <p:spPr>
          <a:xfrm>
            <a:off x="3683351" y="2375283"/>
            <a:ext cx="4825298" cy="2107434"/>
          </a:xfrm>
          <a:prstGeom prst="rect">
            <a:avLst/>
          </a:prstGeom>
        </p:spPr>
      </p:pic>
    </p:spTree>
    <p:extLst>
      <p:ext uri="{BB962C8B-B14F-4D97-AF65-F5344CB8AC3E}">
        <p14:creationId xmlns:p14="http://schemas.microsoft.com/office/powerpoint/2010/main" val="21215155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b="0" i="0">
                <a:latin typeface="Calibri" panose="020F050202020403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0" name="Google Shape;30;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b="0" i="0">
                <a:latin typeface="Calibri" panose="020F0502020204030204" pitchFamily="34" charset="0"/>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510007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_CGH">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b="14891"/>
          <a:stretch/>
        </p:blipFill>
        <p:spPr>
          <a:xfrm>
            <a:off x="0" y="1"/>
            <a:ext cx="12192000" cy="1219200"/>
          </a:xfrm>
          <a:prstGeom prst="rect">
            <a:avLst/>
          </a:prstGeom>
        </p:spPr>
      </p:pic>
      <p:sp>
        <p:nvSpPr>
          <p:cNvPr id="7" name="Title 1"/>
          <p:cNvSpPr>
            <a:spLocks noGrp="1"/>
          </p:cNvSpPr>
          <p:nvPr>
            <p:ph type="title"/>
          </p:nvPr>
        </p:nvSpPr>
        <p:spPr>
          <a:xfrm>
            <a:off x="609600" y="1386071"/>
            <a:ext cx="10972800" cy="1155779"/>
          </a:xfrm>
          <a:prstGeom prst="rect">
            <a:avLst/>
          </a:prstGeom>
        </p:spPr>
        <p:txBody>
          <a:bodyPr/>
          <a:lstStyle>
            <a:lvl1pPr algn="l">
              <a:lnSpc>
                <a:spcPts val="4000"/>
              </a:lnSpc>
              <a:defRPr sz="3733" b="1" baseline="0">
                <a:solidFill>
                  <a:srgbClr val="A59988"/>
                </a:solidFill>
                <a:effectLst/>
                <a:latin typeface="Calibri" pitchFamily="34" charset="0"/>
              </a:defRPr>
            </a:lvl1pPr>
          </a:lstStyle>
          <a:p>
            <a:endParaRPr lang="en-US"/>
          </a:p>
        </p:txBody>
      </p:sp>
      <p:sp>
        <p:nvSpPr>
          <p:cNvPr id="8" name="Subtitle 2"/>
          <p:cNvSpPr>
            <a:spLocks noGrp="1"/>
          </p:cNvSpPr>
          <p:nvPr>
            <p:ph type="subTitle" idx="1"/>
          </p:nvPr>
        </p:nvSpPr>
        <p:spPr>
          <a:xfrm>
            <a:off x="609600" y="2859349"/>
            <a:ext cx="8534400" cy="457200"/>
          </a:xfrm>
          <a:prstGeom prst="rect">
            <a:avLst/>
          </a:prstGeom>
        </p:spPr>
        <p:txBody>
          <a:bodyPr/>
          <a:lstStyle>
            <a:lvl1pPr marL="0" indent="0" algn="l">
              <a:buNone/>
              <a:defRPr sz="2667" b="1" baseline="0">
                <a:solidFill>
                  <a:srgbClr val="A59988"/>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10" name="Text Placeholder 8"/>
          <p:cNvSpPr>
            <a:spLocks noGrp="1"/>
          </p:cNvSpPr>
          <p:nvPr>
            <p:ph type="body" sz="quarter" idx="10"/>
          </p:nvPr>
        </p:nvSpPr>
        <p:spPr>
          <a:xfrm>
            <a:off x="609600" y="3946019"/>
            <a:ext cx="8534400" cy="1295400"/>
          </a:xfrm>
          <a:prstGeom prst="rect">
            <a:avLst/>
          </a:prstGeom>
        </p:spPr>
        <p:txBody>
          <a:bodyPr/>
          <a:lstStyle>
            <a:lvl1pPr marL="0" indent="0" algn="l">
              <a:lnSpc>
                <a:spcPts val="2667"/>
              </a:lnSpc>
              <a:buNone/>
              <a:defRPr sz="2400" baseline="0">
                <a:solidFill>
                  <a:srgbClr val="A59988"/>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sp>
        <p:nvSpPr>
          <p:cNvPr id="6" name="TextBox 5"/>
          <p:cNvSpPr txBox="1"/>
          <p:nvPr userDrawn="1"/>
        </p:nvSpPr>
        <p:spPr>
          <a:xfrm>
            <a:off x="609600" y="120203"/>
            <a:ext cx="9204101" cy="461665"/>
          </a:xfrm>
          <a:prstGeom prst="rect">
            <a:avLst/>
          </a:prstGeom>
          <a:noFill/>
        </p:spPr>
        <p:txBody>
          <a:bodyPr wrap="square" rtlCol="0">
            <a:spAutoFit/>
          </a:bodyPr>
          <a:lstStyle/>
          <a:p>
            <a:r>
              <a:rPr lang="en-US" sz="2400" b="1">
                <a:solidFill>
                  <a:schemeClr val="tx2">
                    <a:lumMod val="95000"/>
                  </a:schemeClr>
                </a:solidFill>
                <a:latin typeface="Calibri" panose="020F0502020204030204" pitchFamily="34" charset="0"/>
              </a:rPr>
              <a:t>Center for Global Health</a:t>
            </a:r>
          </a:p>
        </p:txBody>
      </p:sp>
    </p:spTree>
    <p:extLst>
      <p:ext uri="{BB962C8B-B14F-4D97-AF65-F5344CB8AC3E}">
        <p14:creationId xmlns:p14="http://schemas.microsoft.com/office/powerpoint/2010/main" val="2703315639"/>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8544057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A59988"/>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862391"/>
              </a:buClr>
              <a:buSzPct val="70000"/>
              <a:buFont typeface="Arial" panose="020B0604020202020204" pitchFamily="34" charset="0"/>
              <a:buChar char="•"/>
              <a:defRPr sz="3200" b="1" baseline="0">
                <a:solidFill>
                  <a:srgbClr val="000000"/>
                </a:solidFill>
                <a:latin typeface="Calibri" pitchFamily="34" charset="0"/>
              </a:defRPr>
            </a:lvl1pPr>
            <a:lvl2pPr marL="1066773" indent="-457189">
              <a:buClr>
                <a:srgbClr val="00853F"/>
              </a:buClr>
              <a:buSzPct val="100000"/>
              <a:buFont typeface="Arial" panose="020B0604020202020204" pitchFamily="34" charset="0"/>
              <a:buChar char="•"/>
              <a:defRPr sz="2667">
                <a:solidFill>
                  <a:schemeClr val="accent4">
                    <a:lumMod val="75000"/>
                  </a:schemeClr>
                </a:solidFill>
              </a:defRPr>
            </a:lvl2pPr>
            <a:lvl3pPr marL="1600160" indent="-380990">
              <a:buClr>
                <a:srgbClr val="A59988"/>
              </a:buClr>
              <a:buSzPct val="100000"/>
              <a:buFont typeface="Wingdings" panose="05000000000000000000" pitchFamily="2" charset="2"/>
              <a:buChar char="§"/>
              <a:defRPr sz="2400">
                <a:solidFill>
                  <a:schemeClr val="accent4">
                    <a:lumMod val="75000"/>
                  </a:schemeClr>
                </a:solidFill>
              </a:defRPr>
            </a:lvl3pPr>
            <a:lvl4pPr marL="2133547" indent="-304792">
              <a:buClr>
                <a:srgbClr val="00853F"/>
              </a:buClr>
              <a:buSzPct val="70000"/>
              <a:buFont typeface="Wingdings" panose="05000000000000000000" pitchFamily="2" charset="2"/>
              <a:buChar char="§"/>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2"/>
            <a:endParaRPr lang="en-US"/>
          </a:p>
          <a:p>
            <a:pPr lvl="1"/>
            <a:endParaRPr lang="en-US"/>
          </a:p>
          <a:p>
            <a:pPr lvl="2"/>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t="87834"/>
          <a:stretch/>
        </p:blipFill>
        <p:spPr>
          <a:xfrm>
            <a:off x="0" y="6695924"/>
            <a:ext cx="12192000" cy="174281"/>
          </a:xfrm>
          <a:prstGeom prst="rect">
            <a:avLst/>
          </a:prstGeom>
        </p:spPr>
      </p:pic>
    </p:spTree>
    <p:extLst>
      <p:ext uri="{BB962C8B-B14F-4D97-AF65-F5344CB8AC3E}">
        <p14:creationId xmlns:p14="http://schemas.microsoft.com/office/powerpoint/2010/main" val="124709990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A5998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2" y="4467097"/>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r>
              <a:rPr lang="en-US"/>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8247802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3.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4.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slideLayout" Target="../slideLayouts/slideLayout72.xml"/><Relationship Id="rId1" Type="http://schemas.openxmlformats.org/officeDocument/2006/relationships/slideLayout" Target="../slideLayouts/slideLayout71.xml"/><Relationship Id="rId5" Type="http://schemas.openxmlformats.org/officeDocument/2006/relationships/theme" Target="../theme/theme5.xml"/><Relationship Id="rId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3" Type="http://schemas.openxmlformats.org/officeDocument/2006/relationships/slideLayout" Target="../slideLayouts/slideLayout77.xml"/><Relationship Id="rId21" Type="http://schemas.openxmlformats.org/officeDocument/2006/relationships/slideLayout" Target="../slideLayouts/slideLayout95.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5" Type="http://schemas.openxmlformats.org/officeDocument/2006/relationships/image" Target="../media/image1.emf"/><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theme" Target="../theme/theme6.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1"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601369137"/>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Lst>
  <p:transition advTm="4000">
    <p:fade/>
  </p:transition>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55" algn="ctr" rtl="0" fontAlgn="base">
        <a:spcBef>
          <a:spcPct val="0"/>
        </a:spcBef>
        <a:spcAft>
          <a:spcPct val="0"/>
        </a:spcAft>
        <a:defRPr sz="5867">
          <a:solidFill>
            <a:schemeClr val="tx1"/>
          </a:solidFill>
          <a:latin typeface="Myriad Web Pro" panose="020B0503030403020204" pitchFamily="34" charset="0"/>
        </a:defRPr>
      </a:lvl6pPr>
      <a:lvl7pPr marL="1219108" algn="ctr" rtl="0" fontAlgn="base">
        <a:spcBef>
          <a:spcPct val="0"/>
        </a:spcBef>
        <a:spcAft>
          <a:spcPct val="0"/>
        </a:spcAft>
        <a:defRPr sz="5867">
          <a:solidFill>
            <a:schemeClr val="tx1"/>
          </a:solidFill>
          <a:latin typeface="Myriad Web Pro" panose="020B0503030403020204" pitchFamily="34" charset="0"/>
        </a:defRPr>
      </a:lvl7pPr>
      <a:lvl8pPr marL="1828664" algn="ctr" rtl="0" fontAlgn="base">
        <a:spcBef>
          <a:spcPct val="0"/>
        </a:spcBef>
        <a:spcAft>
          <a:spcPct val="0"/>
        </a:spcAft>
        <a:defRPr sz="5867">
          <a:solidFill>
            <a:schemeClr val="tx1"/>
          </a:solidFill>
          <a:latin typeface="Myriad Web Pro" panose="020B0503030403020204" pitchFamily="34" charset="0"/>
        </a:defRPr>
      </a:lvl8pPr>
      <a:lvl9pPr marL="2438218" algn="ctr" rtl="0" fontAlgn="base">
        <a:spcBef>
          <a:spcPct val="0"/>
        </a:spcBef>
        <a:spcAft>
          <a:spcPct val="0"/>
        </a:spcAft>
        <a:defRPr sz="5867">
          <a:solidFill>
            <a:schemeClr val="tx1"/>
          </a:solidFill>
          <a:latin typeface="Myriad Web Pro" panose="020B0503030403020204" pitchFamily="34" charset="0"/>
        </a:defRPr>
      </a:lvl9pPr>
    </p:titleStyle>
    <p:bodyStyle>
      <a:lvl1pPr marL="457166" indent="-457166" algn="l" rtl="0" eaLnBrk="0" fontAlgn="base" hangingPunct="0">
        <a:spcBef>
          <a:spcPct val="20000"/>
        </a:spcBef>
        <a:spcAft>
          <a:spcPct val="0"/>
        </a:spcAft>
        <a:buFont typeface="Arial" panose="020B0604020202020204" pitchFamily="34" charset="0"/>
        <a:buChar char="•"/>
        <a:defRPr sz="4267" kern="1200">
          <a:solidFill>
            <a:srgbClr val="7F7F7F"/>
          </a:solidFill>
          <a:latin typeface="Calibri" panose="020F0502020204030204" pitchFamily="34" charset="0"/>
          <a:ea typeface="+mn-ea"/>
          <a:cs typeface="+mn-cs"/>
        </a:defRPr>
      </a:lvl1pPr>
      <a:lvl2pPr marL="990526" indent="-380973" algn="l" rtl="0" eaLnBrk="0" fontAlgn="base" hangingPunct="0">
        <a:spcBef>
          <a:spcPct val="20000"/>
        </a:spcBef>
        <a:spcAft>
          <a:spcPct val="0"/>
        </a:spcAft>
        <a:buFont typeface="Arial" panose="020B0604020202020204" pitchFamily="34" charset="0"/>
        <a:buChar char="–"/>
        <a:defRPr sz="3733" kern="1200">
          <a:solidFill>
            <a:srgbClr val="7F7F7F"/>
          </a:solidFill>
          <a:latin typeface="Calibri" panose="020F0502020204030204" pitchFamily="34" charset="0"/>
          <a:ea typeface="+mn-ea"/>
          <a:cs typeface="+mn-cs"/>
        </a:defRPr>
      </a:lvl2pPr>
      <a:lvl3pPr marL="1523885" indent="-304776"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3pPr>
      <a:lvl4pPr marL="2133440" indent="-304776"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4pPr>
      <a:lvl5pPr marL="2742994" indent="-304776"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5pPr>
      <a:lvl6pPr marL="3352548"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6"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6"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BF2EC8-15F5-0941-ABBC-2EC97DE4BD48}"/>
              </a:ext>
            </a:extLst>
          </p:cNvPr>
          <p:cNvSpPr>
            <a:spLocks noGrp="1"/>
          </p:cNvSpPr>
          <p:nvPr>
            <p:ph type="title"/>
          </p:nvPr>
        </p:nvSpPr>
        <p:spPr>
          <a:xfrm>
            <a:off x="838200" y="365125"/>
            <a:ext cx="10515600" cy="1325563"/>
          </a:xfrm>
          <a:prstGeom prst="rect">
            <a:avLst/>
          </a:prstGeom>
        </p:spPr>
        <p:txBody>
          <a:bodyPr vert="horz" lIns="0" tIns="0" rIns="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E434AFE-C45D-D240-AA57-B1E6540856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7825953"/>
      </p:ext>
    </p:extLst>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 id="2147484024" r:id="rId12"/>
  </p:sldLayoutIdLst>
  <p:txStyles>
    <p:titleStyle>
      <a:lvl1pPr algn="l" defTabSz="914400" rtl="0" eaLnBrk="1" latinLnBrk="0" hangingPunct="1">
        <a:lnSpc>
          <a:spcPct val="90000"/>
        </a:lnSpc>
        <a:spcBef>
          <a:spcPct val="0"/>
        </a:spcBef>
        <a:buNone/>
        <a:defRPr sz="3200" b="0" i="0" kern="1200" baseline="0">
          <a:solidFill>
            <a:schemeClr val="tx1"/>
          </a:solidFill>
          <a:latin typeface="Calibri" panose="020F0502020204030204" pitchFamily="34" charset="0"/>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800" b="0" i="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852036476"/>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Lst>
  <p:transition>
    <p:fade/>
  </p:transition>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7F7F7F"/>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7F7F7F"/>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7F7F7F"/>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0.xml"/><Relationship Id="rId1" Type="http://schemas.openxmlformats.org/officeDocument/2006/relationships/slideLayout" Target="../slideLayouts/slideLayout3.xml"/><Relationship Id="rId4" Type="http://schemas.openxmlformats.org/officeDocument/2006/relationships/image" Target="../media/image57.sv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29.sv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2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9.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135.sv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0.xml"/><Relationship Id="rId1" Type="http://schemas.openxmlformats.org/officeDocument/2006/relationships/slideLayout" Target="../slideLayouts/slideLayout16.xml"/><Relationship Id="rId6" Type="http://schemas.openxmlformats.org/officeDocument/2006/relationships/image" Target="../media/image133.svg"/><Relationship Id="rId5" Type="http://schemas.openxmlformats.org/officeDocument/2006/relationships/image" Target="../media/image132.png"/><Relationship Id="rId4" Type="http://schemas.openxmlformats.org/officeDocument/2006/relationships/image" Target="../media/image131.svg"/></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39.png"/><Relationship Id="rId4" Type="http://schemas.openxmlformats.org/officeDocument/2006/relationships/image" Target="../media/image138.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1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6.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8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9.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90.xml"/><Relationship Id="rId4" Type="http://schemas.openxmlformats.org/officeDocument/2006/relationships/image" Target="../media/image29.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6.xml"/></Relationships>
</file>

<file path=ppt/slides/_rels/slide25.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6.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32.png"/><Relationship Id="rId7"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7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90.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79.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90.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90.xml"/><Relationship Id="rId4" Type="http://schemas.openxmlformats.org/officeDocument/2006/relationships/image" Target="../media/image29.svg"/></Relationships>
</file>

<file path=ppt/slides/_rels/slide3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2.xml"/><Relationship Id="rId1" Type="http://schemas.openxmlformats.org/officeDocument/2006/relationships/slideLayout" Target="../slideLayouts/slideLayout76.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91.xml"/><Relationship Id="rId4" Type="http://schemas.openxmlformats.org/officeDocument/2006/relationships/image" Target="../media/image48.svg"/></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9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8" Type="http://schemas.openxmlformats.org/officeDocument/2006/relationships/image" Target="../media/image55.emf"/><Relationship Id="rId3" Type="http://schemas.openxmlformats.org/officeDocument/2006/relationships/image" Target="../media/image50.png"/><Relationship Id="rId7" Type="http://schemas.openxmlformats.org/officeDocument/2006/relationships/image" Target="../media/image54.e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53.emf"/><Relationship Id="rId5" Type="http://schemas.openxmlformats.org/officeDocument/2006/relationships/image" Target="../media/image52.png"/><Relationship Id="rId4" Type="http://schemas.openxmlformats.org/officeDocument/2006/relationships/image" Target="../media/image51.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7.svg"/></Relationships>
</file>

<file path=ppt/slides/_rels/slide39.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6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7.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68.png"/><Relationship Id="rId4" Type="http://schemas.openxmlformats.org/officeDocument/2006/relationships/image" Target="../media/image67.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57.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9.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1.png"/><Relationship Id="rId7" Type="http://schemas.openxmlformats.org/officeDocument/2006/relationships/image" Target="../media/image76.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1.png"/><Relationship Id="rId7" Type="http://schemas.openxmlformats.org/officeDocument/2006/relationships/image" Target="../media/image76.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92.png"/><Relationship Id="rId3" Type="http://schemas.openxmlformats.org/officeDocument/2006/relationships/image" Target="../media/image84.png"/><Relationship Id="rId7" Type="http://schemas.openxmlformats.org/officeDocument/2006/relationships/image" Target="../media/image34.png"/><Relationship Id="rId12" Type="http://schemas.openxmlformats.org/officeDocument/2006/relationships/image" Target="../media/image91.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87.svg"/><Relationship Id="rId11" Type="http://schemas.openxmlformats.org/officeDocument/2006/relationships/image" Target="../media/image90.png"/><Relationship Id="rId5" Type="http://schemas.openxmlformats.org/officeDocument/2006/relationships/image" Target="../media/image86.png"/><Relationship Id="rId10" Type="http://schemas.openxmlformats.org/officeDocument/2006/relationships/image" Target="../media/image89.svg"/><Relationship Id="rId4" Type="http://schemas.openxmlformats.org/officeDocument/2006/relationships/image" Target="../media/image85.svg"/><Relationship Id="rId9" Type="http://schemas.openxmlformats.org/officeDocument/2006/relationships/image" Target="../media/image88.png"/><Relationship Id="rId14" Type="http://schemas.openxmlformats.org/officeDocument/2006/relationships/image" Target="../media/image9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16.xml"/><Relationship Id="rId4" Type="http://schemas.openxmlformats.org/officeDocument/2006/relationships/image" Target="../media/image29.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3.xml"/><Relationship Id="rId1" Type="http://schemas.openxmlformats.org/officeDocument/2006/relationships/slideLayout" Target="../slideLayouts/slideLayout27.xml"/><Relationship Id="rId4" Type="http://schemas.openxmlformats.org/officeDocument/2006/relationships/image" Target="../media/image57.sv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29.svg"/></Relationships>
</file>

<file path=ppt/slides/_rels/slide84.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image" Target="../media/image103.sv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97.svg"/><Relationship Id="rId11" Type="http://schemas.openxmlformats.org/officeDocument/2006/relationships/image" Target="../media/image102.png"/><Relationship Id="rId5" Type="http://schemas.openxmlformats.org/officeDocument/2006/relationships/image" Target="../media/image9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100.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32.png"/><Relationship Id="rId7" Type="http://schemas.openxmlformats.org/officeDocument/2006/relationships/image" Target="../media/image21.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87.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4.tiff"/><Relationship Id="rId7" Type="http://schemas.openxmlformats.org/officeDocument/2006/relationships/image" Target="../media/image107.pn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06.png"/><Relationship Id="rId10" Type="http://schemas.openxmlformats.org/officeDocument/2006/relationships/image" Target="../media/image109.png"/><Relationship Id="rId4" Type="http://schemas.openxmlformats.org/officeDocument/2006/relationships/image" Target="../media/image105.png"/><Relationship Id="rId9" Type="http://schemas.microsoft.com/office/2007/relationships/hdphoto" Target="../media/hdphoto2.wdp"/></Relationships>
</file>

<file path=ppt/slides/_rels/slide8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53.emf"/><Relationship Id="rId5" Type="http://schemas.openxmlformats.org/officeDocument/2006/relationships/image" Target="../media/image112.png"/><Relationship Id="rId4" Type="http://schemas.openxmlformats.org/officeDocument/2006/relationships/image" Target="../media/image111.tiff"/></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97.svg"/><Relationship Id="rId11" Type="http://schemas.openxmlformats.org/officeDocument/2006/relationships/image" Target="../media/image113.png"/><Relationship Id="rId5" Type="http://schemas.openxmlformats.org/officeDocument/2006/relationships/image" Target="../media/image9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100.png"/></Relationships>
</file>

<file path=ppt/slides/_rels/slide91.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97.svg"/><Relationship Id="rId5" Type="http://schemas.openxmlformats.org/officeDocument/2006/relationships/image" Target="../media/image9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100.png"/></Relationships>
</file>

<file path=ppt/slides/_rels/slide9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4.xml"/><Relationship Id="rId1" Type="http://schemas.openxmlformats.org/officeDocument/2006/relationships/slideLayout" Target="../slideLayouts/slideLayout17.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png"/></Relationships>
</file>

<file path=ppt/slides/_rels/slide9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29.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120.png"/></Relationships>
</file>

<file path=ppt/slides/_rels/slide9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22.png"/></Relationships>
</file>

<file path=ppt/slides/_rels/slide9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434722"/>
            <a:ext cx="10105360" cy="1149334"/>
          </a:xfrm>
        </p:spPr>
        <p:txBody>
          <a:bodyPr vert="horz" lIns="91440" tIns="45720" rIns="91440" bIns="45720" rtlCol="0" anchor="t">
            <a:noAutofit/>
          </a:bodyPr>
          <a:lstStyle/>
          <a:p>
            <a:pPr>
              <a:lnSpc>
                <a:spcPct val="110000"/>
              </a:lnSpc>
            </a:pPr>
            <a:r>
              <a:rPr lang="en-US" sz="5600">
                <a:latin typeface="Arial"/>
                <a:cs typeface="Arial"/>
              </a:rPr>
              <a:t>7-1-7 orientation workshop </a:t>
            </a:r>
            <a:endParaRPr lang="en-US" sz="560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326515"/>
            <a:ext cx="9144000" cy="539750"/>
          </a:xfrm>
        </p:spPr>
        <p:txBody>
          <a:bodyPr>
            <a:normAutofit fontScale="92500"/>
          </a:bodyPr>
          <a:lstStyle/>
          <a:p>
            <a:r>
              <a:rPr lang="en-US" b="0">
                <a:latin typeface="Arial"/>
                <a:cs typeface="Arial"/>
              </a:rPr>
              <a:t>Introducing the 7-1-7 target for outbreak performance improvement </a:t>
            </a:r>
            <a:endParaRPr lang="en-US">
              <a:latin typeface="Arial"/>
            </a:endParaRP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53684" y="1511973"/>
            <a:ext cx="3279812" cy="2282808"/>
          </a:xfrm>
        </p:spPr>
        <p:txBody>
          <a:bodyPr/>
          <a:lstStyle/>
          <a:p>
            <a:br>
              <a:rPr lang="en-US">
                <a:latin typeface="Arial"/>
                <a:cs typeface="Arial"/>
              </a:rPr>
            </a:br>
            <a:r>
              <a:rPr lang="en-US">
                <a:latin typeface="Arial"/>
                <a:cs typeface="Arial"/>
              </a:rPr>
              <a:t>Training learning objectives</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712402"/>
            <a:ext cx="6693029" cy="5326145"/>
          </a:xfrm>
        </p:spPr>
        <p:txBody>
          <a:bodyPr vert="horz" lIns="91440" tIns="45720" rIns="91440" bIns="45720" rtlCol="0" anchor="t">
            <a:noAutofit/>
          </a:bodyPr>
          <a:lstStyle/>
          <a:p>
            <a:pPr marL="342900" indent="-342900">
              <a:lnSpc>
                <a:spcPct val="113999"/>
              </a:lnSpc>
            </a:pPr>
            <a:r>
              <a:rPr lang="en-US" sz="2400" b="1">
                <a:latin typeface="Arial"/>
                <a:cs typeface="Arial"/>
              </a:rPr>
              <a:t>Understand the 7-1-7 target and Early Action Reviews </a:t>
            </a:r>
            <a:r>
              <a:rPr lang="en-US" sz="2400">
                <a:latin typeface="Arial"/>
                <a:cs typeface="Arial"/>
              </a:rPr>
              <a:t>for outbreak detection, notification, and early response</a:t>
            </a:r>
          </a:p>
          <a:p>
            <a:pPr marL="342900" indent="-342900">
              <a:lnSpc>
                <a:spcPct val="113999"/>
              </a:lnSpc>
            </a:pPr>
            <a:endParaRPr lang="en-US" sz="600">
              <a:latin typeface="Arial"/>
              <a:cs typeface="Arial"/>
            </a:endParaRPr>
          </a:p>
          <a:p>
            <a:pPr marL="342900" indent="-342900">
              <a:lnSpc>
                <a:spcPct val="113999"/>
              </a:lnSpc>
            </a:pPr>
            <a:r>
              <a:rPr lang="en-US" sz="2400">
                <a:latin typeface="Arial"/>
                <a:cs typeface="Arial"/>
              </a:rPr>
              <a:t>Explain how the 7-1-7 approach drives </a:t>
            </a:r>
            <a:r>
              <a:rPr lang="en-US" sz="2400" b="1">
                <a:latin typeface="Arial"/>
                <a:cs typeface="Arial"/>
              </a:rPr>
              <a:t>performance improvement </a:t>
            </a:r>
            <a:r>
              <a:rPr lang="en-US" sz="2400">
                <a:latin typeface="Arial"/>
                <a:cs typeface="Arial"/>
              </a:rPr>
              <a:t>of outbreak systems</a:t>
            </a:r>
          </a:p>
          <a:p>
            <a:pPr marL="342900" indent="-342900">
              <a:lnSpc>
                <a:spcPct val="113999"/>
              </a:lnSpc>
            </a:pPr>
            <a:endParaRPr lang="en-US" sz="600">
              <a:cs typeface="Arial"/>
            </a:endParaRPr>
          </a:p>
          <a:p>
            <a:pPr marL="342900" indent="-342900">
              <a:lnSpc>
                <a:spcPct val="113999"/>
              </a:lnSpc>
            </a:pPr>
            <a:r>
              <a:rPr lang="en-US" sz="2400" b="1">
                <a:latin typeface="Arial"/>
                <a:cs typeface="Arial"/>
              </a:rPr>
              <a:t>Identify opportunities and challenges </a:t>
            </a:r>
            <a:r>
              <a:rPr lang="en-US" sz="2400">
                <a:latin typeface="Arial"/>
                <a:cs typeface="Arial"/>
              </a:rPr>
              <a:t>for supporting awareness, adoption, and use of 7-1-7 in your work</a:t>
            </a:r>
            <a:endParaRPr lang="en-US" sz="2400">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94724"/>
            <a:ext cx="6693029" cy="768723"/>
          </a:xfrm>
        </p:spPr>
        <p:txBody>
          <a:bodyPr vert="horz" lIns="91440" tIns="45720" rIns="91440" bIns="45720" rtlCol="0" anchor="t">
            <a:noAutofit/>
          </a:bodyPr>
          <a:lstStyle/>
          <a:p>
            <a:r>
              <a:rPr lang="en-US" sz="2400">
                <a:latin typeface="Arial"/>
                <a:cs typeface="Arial"/>
              </a:rPr>
              <a:t>By the end of the training, you should be able to:</a:t>
            </a:r>
            <a:endParaRPr lang="en-US" sz="2400">
              <a:cs typeface="Arial"/>
            </a:endParaRPr>
          </a:p>
        </p:txBody>
      </p:sp>
    </p:spTree>
    <p:extLst>
      <p:ext uri="{BB962C8B-B14F-4D97-AF65-F5344CB8AC3E}">
        <p14:creationId xmlns:p14="http://schemas.microsoft.com/office/powerpoint/2010/main" val="12313067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en-US" sz="5000">
                <a:latin typeface="Arial"/>
                <a:cs typeface="Arial"/>
              </a:rPr>
              <a:t>7-1-7 and outbreaks in the news</a:t>
            </a:r>
            <a:endParaRPr lang="en-US"/>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en-US">
                <a:latin typeface="Arial"/>
                <a:cs typeface="Arial"/>
              </a:rPr>
              <a:t>7-1-7 and outbreaks in the news</a:t>
            </a:r>
            <a:endParaRPr lang="en-US">
              <a:cs typeface="Arial"/>
            </a:endParaRP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r>
              <a:rPr lang="en-US" sz="2000">
                <a:latin typeface="Arial"/>
                <a:cs typeface="Arial"/>
              </a:rPr>
              <a:t>On your own, </a:t>
            </a:r>
            <a:r>
              <a:rPr lang="en-US" sz="2000" b="1">
                <a:latin typeface="Arial"/>
                <a:cs typeface="Arial"/>
              </a:rPr>
              <a:t>individually read the news article(s) </a:t>
            </a:r>
            <a:r>
              <a:rPr lang="en-US" sz="2000">
                <a:latin typeface="Arial"/>
                <a:cs typeface="Arial"/>
              </a:rPr>
              <a:t>assigned to your team.</a:t>
            </a:r>
            <a:endParaRPr lang="en-US" sz="2000">
              <a:cs typeface="Arial" panose="020B0604020202020204" pitchFamily="34" charset="0"/>
            </a:endParaRPr>
          </a:p>
          <a:p>
            <a:r>
              <a:rPr lang="en-US" sz="2000" b="1">
                <a:latin typeface="Arial"/>
                <a:cs typeface="Arial"/>
              </a:rPr>
              <a:t>Discuss</a:t>
            </a:r>
            <a:r>
              <a:rPr lang="en-US" sz="2000">
                <a:latin typeface="Arial"/>
                <a:cs typeface="Arial"/>
              </a:rPr>
              <a:t> applying the 7-1-7 target to the situation described in the article. </a:t>
            </a:r>
          </a:p>
          <a:p>
            <a:pPr marL="800100" lvl="1" indent="-342900">
              <a:buFont typeface="Courier New" panose="020B0604020202020204" pitchFamily="34" charset="0"/>
              <a:buChar char="o"/>
            </a:pPr>
            <a:r>
              <a:rPr lang="en-US">
                <a:latin typeface="Arial"/>
                <a:cs typeface="Arial"/>
              </a:rPr>
              <a:t>How could using 7-1-7 in </a:t>
            </a:r>
            <a:r>
              <a:rPr lang="en-US">
                <a:solidFill>
                  <a:schemeClr val="accent1"/>
                </a:solidFill>
                <a:latin typeface="Arial"/>
                <a:cs typeface="Arial"/>
              </a:rPr>
              <a:t>real-time</a:t>
            </a:r>
            <a:r>
              <a:rPr lang="en-US">
                <a:latin typeface="Arial"/>
                <a:cs typeface="Arial"/>
              </a:rPr>
              <a:t> have been helpful in the early phase of this outbreak response? </a:t>
            </a:r>
          </a:p>
          <a:p>
            <a:pPr marL="800100" lvl="1" indent="-342900">
              <a:buFont typeface="Courier New" panose="020B0604020202020204" pitchFamily="34" charset="0"/>
              <a:buChar char="o"/>
            </a:pPr>
            <a:r>
              <a:rPr lang="en-US">
                <a:latin typeface="Arial"/>
                <a:cs typeface="Arial"/>
              </a:rPr>
              <a:t>At which </a:t>
            </a:r>
            <a:r>
              <a:rPr lang="en-US">
                <a:solidFill>
                  <a:schemeClr val="accent1"/>
                </a:solidFill>
                <a:latin typeface="Arial"/>
                <a:cs typeface="Arial"/>
              </a:rPr>
              <a:t>government level(s)</a:t>
            </a:r>
            <a:r>
              <a:rPr lang="en-US">
                <a:latin typeface="Arial"/>
                <a:cs typeface="Arial"/>
              </a:rPr>
              <a:t> might 7-1-7 be useful to apply for this outbreak (e.g., national level, subnational, multiple subnational areas) and why?  </a:t>
            </a:r>
          </a:p>
          <a:p>
            <a:pPr marL="800100" lvl="1" indent="-342900">
              <a:buFont typeface="Courier New" panose="020B0604020202020204" pitchFamily="34" charset="0"/>
              <a:buChar char="o"/>
            </a:pPr>
            <a:r>
              <a:rPr lang="en-US">
                <a:latin typeface="Arial"/>
                <a:cs typeface="Arial"/>
              </a:rPr>
              <a:t>How could 7-1-7 </a:t>
            </a:r>
            <a:r>
              <a:rPr lang="en-US">
                <a:solidFill>
                  <a:schemeClr val="accent1"/>
                </a:solidFill>
                <a:latin typeface="Arial"/>
                <a:cs typeface="Arial"/>
              </a:rPr>
              <a:t>findings</a:t>
            </a:r>
            <a:r>
              <a:rPr lang="en-US">
                <a:latin typeface="Arial"/>
                <a:cs typeface="Arial"/>
              </a:rPr>
              <a:t> from this outbreak be used to inform </a:t>
            </a:r>
            <a:r>
              <a:rPr lang="en-US">
                <a:solidFill>
                  <a:schemeClr val="accent1"/>
                </a:solidFill>
                <a:latin typeface="Arial"/>
                <a:cs typeface="Arial"/>
              </a:rPr>
              <a:t>actions + planning</a:t>
            </a:r>
            <a:r>
              <a:rPr lang="en-US">
                <a:latin typeface="Arial"/>
                <a:cs typeface="Arial"/>
              </a:rPr>
              <a:t>?</a:t>
            </a:r>
          </a:p>
          <a:p>
            <a:r>
              <a:rPr lang="en-US" sz="2000">
                <a:latin typeface="Arial"/>
                <a:cs typeface="Arial"/>
              </a:rPr>
              <a:t>Use your imagination and/or experience to answer if the article does not have enough information.</a:t>
            </a:r>
          </a:p>
          <a:p>
            <a:r>
              <a:rPr lang="en-US" sz="2000">
                <a:latin typeface="Arial"/>
                <a:cs typeface="Arial"/>
              </a:rPr>
              <a:t>In plenary, briefly </a:t>
            </a:r>
            <a:r>
              <a:rPr lang="en-US" sz="2000" b="1">
                <a:latin typeface="Arial"/>
                <a:cs typeface="Arial"/>
              </a:rPr>
              <a:t>summarize</a:t>
            </a:r>
            <a:r>
              <a:rPr lang="en-US" sz="2000">
                <a:latin typeface="Arial"/>
                <a:cs typeface="Arial"/>
              </a:rPr>
              <a:t> the article and your discussion.   </a:t>
            </a:r>
          </a:p>
          <a:p>
            <a:pPr marL="0" indent="0">
              <a:lnSpc>
                <a:spcPct val="115000"/>
              </a:lnSpc>
              <a:spcBef>
                <a:spcPts val="0"/>
              </a:spcBef>
              <a:spcAft>
                <a:spcPts val="100"/>
              </a:spcAft>
              <a:buNone/>
              <a:defRPr/>
            </a:pPr>
            <a:endParaRPr lang="en-US" sz="2000" noProof="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(35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 minutes</a:t>
              </a:r>
              <a:r>
                <a:rPr lang="en-US" sz="1800">
                  <a:latin typeface="Arial"/>
                  <a:cs typeface="Arial"/>
                </a:rPr>
                <a:t> to read the article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12-15 minutes to discuss in your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(2-3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en-US">
                <a:latin typeface="Arial"/>
                <a:cs typeface="Arial"/>
              </a:rPr>
              <a:t>Your group assignment</a:t>
            </a:r>
            <a:endParaRPr lang="en-US"/>
          </a:p>
        </p:txBody>
      </p:sp>
    </p:spTree>
    <p:extLst>
      <p:ext uri="{BB962C8B-B14F-4D97-AF65-F5344CB8AC3E}">
        <p14:creationId xmlns:p14="http://schemas.microsoft.com/office/powerpoint/2010/main" val="25200670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194630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Are the dates for the early response actions based on initiation or completion of the actions?​</a:t>
            </a: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 </a:t>
            </a:r>
            <a:r>
              <a:rPr lang="en-US" sz="2400">
                <a:solidFill>
                  <a:schemeClr val="tx1"/>
                </a:solidFill>
                <a:latin typeface="Arial"/>
                <a:cs typeface="Arial"/>
              </a:rPr>
              <a:t>If there is another case that had onset prior to the index case, how can we calculate that?</a:t>
            </a:r>
            <a:endParaRPr lang="en-US" sz="2400">
              <a:solidFill>
                <a:schemeClr val="tx1"/>
              </a:solidFill>
              <a:cs typeface="Arial" panose="020B0604020202020204" pitchFamily="34" charset="0"/>
            </a:endParaRP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Does notification refer to suspected or confirmed cases?</a:t>
            </a:r>
            <a:endParaRPr lang="en-US" sz="2400">
              <a:solidFill>
                <a:schemeClr val="tx1"/>
              </a:solidFill>
              <a:cs typeface="Arial" panose="020B0604020202020204" pitchFamily="34" charset="0"/>
            </a:endParaRP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What if a clinician identifies a suspected case of one reportable disease, but it turns out the client has a different reportable disease?</a:t>
            </a:r>
          </a:p>
          <a:p>
            <a:pPr marL="0" indent="0">
              <a:buNone/>
            </a:pPr>
            <a:endParaRPr lang="en-US" sz="2400">
              <a:solidFill>
                <a:schemeClr val="tx1"/>
              </a:solidFill>
              <a:latin typeface="Aria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Why do you apply the 7-1-7 target to all diseases rather than having disease-specific targets?</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en-US" sz="4700">
                <a:latin typeface="Arial"/>
                <a:cs typeface="Arial"/>
              </a:rPr>
              <a:t>Small group discussion</a:t>
            </a:r>
            <a:endParaRPr lang="en-US" sz="470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a:defRPr/>
            </a:pPr>
            <a:endParaRPr lang="en-US" sz="700">
              <a:solidFill>
                <a:schemeClr val="tx1"/>
              </a:solidFill>
              <a:latin typeface="Arial"/>
              <a:ea typeface="Calibri"/>
              <a:cs typeface="Arial"/>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a:ea typeface="Calibri"/>
                <a:cs typeface="Arial"/>
              </a:rPr>
              <a:t>How can the 7-1-7 </a:t>
            </a:r>
            <a:r>
              <a:rPr lang="en-US" sz="2400" b="1">
                <a:solidFill>
                  <a:schemeClr val="tx2"/>
                </a:solidFill>
                <a:latin typeface="Arial"/>
                <a:ea typeface="Calibri"/>
                <a:cs typeface="Arial"/>
              </a:rPr>
              <a:t>target be</a:t>
            </a:r>
            <a:r>
              <a:rPr kumimoji="0" lang="en-US" sz="2400" b="1" i="0" u="none" strike="noStrike" kern="1200" cap="none" spc="0" normalizeH="0" baseline="0" noProof="0">
                <a:ln>
                  <a:noFill/>
                </a:ln>
                <a:solidFill>
                  <a:schemeClr val="tx2"/>
                </a:solidFill>
                <a:effectLst/>
                <a:uLnTx/>
                <a:uFillTx/>
                <a:latin typeface="Arial"/>
                <a:ea typeface="Calibri"/>
                <a:cs typeface="Arial"/>
              </a:rPr>
              <a:t> used in your work to strengthen outbreak detection, notification and/or early response</a:t>
            </a:r>
            <a:r>
              <a:rPr lang="en-US" sz="2400" b="1">
                <a:solidFill>
                  <a:schemeClr val="tx2"/>
                </a:solidFill>
                <a:latin typeface="Arial"/>
                <a:ea typeface="Calibri"/>
                <a:cs typeface="Arial"/>
              </a:rPr>
              <a:t> systems?</a:t>
            </a:r>
            <a:endParaRPr lang="en-US" sz="24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7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400" b="1">
                <a:solidFill>
                  <a:schemeClr val="tx2"/>
                </a:solidFill>
                <a:latin typeface="Arial"/>
                <a:cs typeface="Arial"/>
              </a:rPr>
              <a:t>What would help make the 7-1-7 target and performance improvement approach viable where you work?</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n-US">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en-US" sz="3600">
                <a:latin typeface="Arial"/>
                <a:cs typeface="Arial"/>
              </a:rPr>
              <a:t>The support you need to get started</a:t>
            </a:r>
            <a:endParaRPr lang="en-US"/>
          </a:p>
        </p:txBody>
      </p:sp>
    </p:spTree>
    <p:extLst>
      <p:ext uri="{BB962C8B-B14F-4D97-AF65-F5344CB8AC3E}">
        <p14:creationId xmlns:p14="http://schemas.microsoft.com/office/powerpoint/2010/main" val="19963318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en-US"/>
              <a:t>The 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en-US" sz="2000">
                <a:latin typeface="Arial"/>
                <a:cs typeface="Arial"/>
              </a:rPr>
              <a:t>Provides </a:t>
            </a:r>
            <a:r>
              <a:rPr lang="en-US" sz="2000">
                <a:solidFill>
                  <a:schemeClr val="tx1"/>
                </a:solidFill>
                <a:latin typeface="Arial"/>
                <a:cs typeface="Arial"/>
              </a:rPr>
              <a:t>and facilitates technical assistance and training </a:t>
            </a:r>
          </a:p>
          <a:p>
            <a:pPr>
              <a:lnSpc>
                <a:spcPct val="120000"/>
              </a:lnSpc>
              <a:spcBef>
                <a:spcPts val="1600"/>
              </a:spcBef>
            </a:pPr>
            <a:r>
              <a:rPr lang="en-US" sz="2000">
                <a:latin typeface="Arial"/>
                <a:cs typeface="Arial"/>
              </a:rPr>
              <a:t>Engages partners in communities of </a:t>
            </a:r>
            <a:br>
              <a:rPr lang="en-US" sz="2000">
                <a:latin typeface="Arial"/>
                <a:cs typeface="Arial"/>
              </a:rPr>
            </a:br>
            <a:r>
              <a:rPr lang="en-US" sz="2000">
                <a:latin typeface="Arial"/>
                <a:cs typeface="Arial"/>
              </a:rPr>
              <a:t>practice and regional learning networks</a:t>
            </a:r>
          </a:p>
          <a:p>
            <a:pPr>
              <a:lnSpc>
                <a:spcPct val="120000"/>
              </a:lnSpc>
              <a:spcBef>
                <a:spcPts val="1600"/>
              </a:spcBef>
              <a:buFont typeface="Arial" panose="020B0604020202020204" pitchFamily="34" charset="0"/>
              <a:buChar char="•"/>
            </a:pPr>
            <a:r>
              <a:rPr lang="en-US" sz="2000">
                <a:latin typeface="Arial"/>
                <a:cs typeface="Arial"/>
              </a:rPr>
              <a:t>Develops resources and hosts an online hub with guidance, tools, training materials and discussion groups</a:t>
            </a:r>
          </a:p>
          <a:p>
            <a:pPr>
              <a:lnSpc>
                <a:spcPct val="120000"/>
              </a:lnSpc>
              <a:spcBef>
                <a:spcPts val="1600"/>
              </a:spcBef>
              <a:buFont typeface="Arial" panose="020B0604020202020204" pitchFamily="34" charset="0"/>
              <a:buChar char="•"/>
            </a:pPr>
            <a:r>
              <a:rPr lang="en-US" sz="2000">
                <a:latin typeface="Arial"/>
                <a:cs typeface="Arial"/>
              </a:rPr>
              <a:t>Generates new evidence through operational research</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en-US">
                <a:latin typeface="Arial"/>
                <a:cs typeface="Arial"/>
              </a:rPr>
              <a:t>Our resources</a:t>
            </a:r>
            <a:endParaRPr lang="en-US"/>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en-US" b="1"/>
              <a:t>Resources to support implementation are </a:t>
            </a:r>
            <a:br>
              <a:rPr lang="en-US" b="1"/>
            </a:br>
            <a:r>
              <a:rPr lang="en-US" b="1"/>
              <a:t>available at </a:t>
            </a:r>
            <a:br>
              <a:rPr lang="en-US" b="1"/>
            </a:br>
            <a:r>
              <a:rPr lang="en-US" b="0">
                <a:solidFill>
                  <a:srgbClr val="39B142"/>
                </a:solidFill>
                <a:hlinkClick r:id="rId3">
                  <a:extLst>
                    <a:ext uri="{A12FA001-AC4F-418D-AE19-62706E023703}">
                      <ahyp:hlinkClr xmlns:ahyp="http://schemas.microsoft.com/office/drawing/2018/hyperlinkcolor" val="tx"/>
                    </a:ext>
                  </a:extLst>
                </a:hlinkClick>
              </a:rPr>
              <a:t>717alliance.org</a:t>
            </a:r>
            <a:endParaRPr lang="en-US" b="0">
              <a:solidFill>
                <a:srgbClr val="39B142"/>
              </a:solidFill>
            </a:endParaRPr>
          </a:p>
          <a:p>
            <a:pPr>
              <a:lnSpc>
                <a:spcPct val="110000"/>
              </a:lnSpc>
            </a:pPr>
            <a:endParaRPr lang="en-US">
              <a:solidFill>
                <a:srgbClr val="39B142"/>
              </a:solidFill>
            </a:endParaRPr>
          </a:p>
          <a:p>
            <a:pPr>
              <a:lnSpc>
                <a:spcPct val="110000"/>
              </a:lnSpc>
            </a:pPr>
            <a:r>
              <a:rPr lang="en-US" b="1"/>
              <a:t>Quick links:</a:t>
            </a:r>
            <a:endParaRPr lang="en-US">
              <a:solidFill>
                <a:srgbClr val="39B142"/>
              </a:solidFill>
            </a:endParaRPr>
          </a:p>
          <a:p>
            <a:pPr>
              <a:lnSpc>
                <a:spcPct val="110000"/>
              </a:lnSpc>
            </a:pPr>
            <a:r>
              <a:rPr lang="en-US" sz="1800" b="0">
                <a:solidFill>
                  <a:srgbClr val="39B142"/>
                </a:solidFill>
                <a:latin typeface="Arial"/>
                <a:cs typeface="Arial"/>
                <a:hlinkClick r:id="rId4">
                  <a:extLst>
                    <a:ext uri="{A12FA001-AC4F-418D-AE19-62706E023703}">
                      <ahyp:hlinkClr xmlns:ahyp="http://schemas.microsoft.com/office/drawing/2018/hyperlinkcolor" val="tx"/>
                    </a:ext>
                  </a:extLst>
                </a:hlinkClick>
              </a:rPr>
              <a:t>Get started here</a:t>
            </a:r>
            <a:endPar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endParaRPr>
          </a:p>
          <a:p>
            <a:pPr>
              <a:lnSpc>
                <a:spcPct val="110000"/>
              </a:lnSpc>
            </a:pPr>
            <a:r>
              <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rPr>
              <a:t>7-1-7 online toolkit</a:t>
            </a:r>
            <a:r>
              <a:rPr lang="en-US" sz="1800" b="0">
                <a:solidFill>
                  <a:srgbClr val="39B142"/>
                </a:solidFill>
                <a:latin typeface="Arial"/>
                <a:cs typeface="Arial"/>
              </a:rPr>
              <a:t> </a:t>
            </a:r>
          </a:p>
          <a:p>
            <a:pPr>
              <a:lnSpc>
                <a:spcPct val="110000"/>
              </a:lnSpc>
            </a:pPr>
            <a:r>
              <a:rPr lang="en-US" sz="1800" b="0">
                <a:solidFill>
                  <a:srgbClr val="3CB142"/>
                </a:solidFill>
                <a:latin typeface="Arial"/>
                <a:cs typeface="Arial"/>
                <a:hlinkClick r:id="rId6">
                  <a:extLst>
                    <a:ext uri="{A12FA001-AC4F-418D-AE19-62706E023703}">
                      <ahyp:hlinkClr xmlns:ahyp="http://schemas.microsoft.com/office/drawing/2018/hyperlinkcolor" val="tx"/>
                    </a:ext>
                  </a:extLst>
                </a:hlinkClick>
              </a:rPr>
              <a:t>Advocacy briefs for decision-makers</a:t>
            </a:r>
            <a:endParaRPr lang="en-US" sz="1800" b="0">
              <a:solidFill>
                <a:srgbClr val="3CB142"/>
              </a:solidFill>
            </a:endParaRPr>
          </a:p>
          <a:p>
            <a:pPr>
              <a:lnSpc>
                <a:spcPct val="110000"/>
              </a:lnSpc>
            </a:pPr>
            <a:r>
              <a:rPr lang="en-US" sz="1800" b="0">
                <a:solidFill>
                  <a:srgbClr val="39B142"/>
                </a:solidFill>
                <a:latin typeface="Arial"/>
                <a:cs typeface="Arial"/>
                <a:hlinkClick r:id="rId7">
                  <a:extLst>
                    <a:ext uri="{A12FA001-AC4F-418D-AE19-62706E023703}">
                      <ahyp:hlinkClr xmlns:ahyp="http://schemas.microsoft.com/office/drawing/2018/hyperlinkcolor" val="tx"/>
                    </a:ext>
                  </a:extLst>
                </a:hlinkClick>
              </a:rPr>
              <a:t>FAQ</a:t>
            </a:r>
            <a:endParaRPr lang="en-US" sz="1800" b="0">
              <a:solidFill>
                <a:srgbClr val="39B142"/>
              </a:solidFill>
            </a:endParaRPr>
          </a:p>
          <a:p>
            <a:pPr marL="457200" indent="-457200">
              <a:lnSpc>
                <a:spcPct val="110000"/>
              </a:lnSpc>
              <a:buFont typeface="Arial" panose="020B0604020202020204" pitchFamily="34" charset="0"/>
              <a:buChar char="•"/>
            </a:pPr>
            <a:endParaRPr lang="en-US"/>
          </a:p>
          <a:p>
            <a:pPr marL="457200" indent="-457200">
              <a:lnSpc>
                <a:spcPct val="110000"/>
              </a:lnSpc>
              <a:buFont typeface="Arial" panose="020B0604020202020204" pitchFamily="34" charset="0"/>
              <a:buChar char="•"/>
            </a:pPr>
            <a:endParaRPr lang="en-US"/>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p:txBody>
          <a:bodyPr>
            <a:normAutofit/>
          </a:bodyPr>
          <a:lstStyle/>
          <a:p>
            <a:r>
              <a:rPr lang="en-US">
                <a:latin typeface="Arial"/>
                <a:cs typeface="Arial"/>
              </a:rPr>
              <a:t>Learning and teaching methodology </a:t>
            </a:r>
            <a:endParaRPr lang="en-US"/>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en-US">
                <a:latin typeface="Arial"/>
                <a:cs typeface="Arial"/>
              </a:rPr>
              <a:t>Learning together</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en-US" sz="2000" b="1">
                <a:latin typeface="Arial"/>
                <a:cs typeface="Arial"/>
              </a:rPr>
              <a:t>To become an official partner of the 7-1-7 Alliance, request technical support, and apply to small grants</a:t>
            </a:r>
            <a:endParaRPr lang="en-US" sz="2000">
              <a:cs typeface="Arial"/>
            </a:endParaRP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3176955"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rPr>
              <a:t>to the Alliance news and join our Global Learning Network</a:t>
            </a:r>
            <a:endParaRPr lang="en-US" sz="1800">
              <a:cs typeface="Arial"/>
            </a:endParaRP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hlinkClick r:id="rId4"/>
              </a:rPr>
              <a:t>contact@717alliance.org</a:t>
            </a:r>
            <a:r>
              <a:rPr lang="en-US" sz="1800">
                <a:latin typeface="Arial"/>
                <a:cs typeface="Arial"/>
              </a:rPr>
              <a:t>to get started</a:t>
            </a:r>
            <a:endParaRPr lang="en-US" sz="1800">
              <a:cs typeface="Arial"/>
            </a:endParaRP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b="1">
                <a:latin typeface="Arial"/>
                <a:cs typeface="Arial"/>
              </a:rPr>
              <a:t>To stay up-to-date on news and opportunities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73757" y="3545587"/>
            <a:ext cx="3415743" cy="369332"/>
          </a:xfrm>
          <a:prstGeom prst="rect">
            <a:avLst/>
          </a:prstGeom>
          <a:noFill/>
        </p:spPr>
        <p:txBody>
          <a:bodyPr wrap="square" lIns="91440" tIns="45720" rIns="91440" bIns="45720" rtlCol="0" anchor="t">
            <a:spAutoFit/>
          </a:bodyPr>
          <a:lstStyle/>
          <a:p>
            <a:pPr algn="ctr"/>
            <a:r>
              <a:rPr lang="en-US">
                <a:solidFill>
                  <a:schemeClr val="bg1"/>
                </a:solidFill>
                <a:latin typeface="Arial"/>
                <a:cs typeface="Arial"/>
              </a:rPr>
              <a:t>Email the Alliance Secretariat</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474525" y="5453900"/>
            <a:ext cx="1210588" cy="369332"/>
          </a:xfrm>
          <a:prstGeom prst="rect">
            <a:avLst/>
          </a:prstGeom>
          <a:noFill/>
        </p:spPr>
        <p:txBody>
          <a:bodyPr wrap="none" lIns="91440" tIns="45720" rIns="91440" bIns="45720" rtlCol="0" anchor="t">
            <a:spAutoFit/>
          </a:bodyPr>
          <a:lstStyle/>
          <a:p>
            <a:pPr algn="ctr"/>
            <a:r>
              <a:rPr lang="en-US">
                <a:solidFill>
                  <a:schemeClr val="bg1"/>
                </a:solidFill>
                <a:latin typeface="Arial"/>
                <a:cs typeface="Arial"/>
              </a:rPr>
              <a:t>Subscribe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t>Join the Alliance</a:t>
            </a:r>
          </a:p>
        </p:txBody>
      </p:sp>
    </p:spTree>
    <p:extLst>
      <p:ext uri="{BB962C8B-B14F-4D97-AF65-F5344CB8AC3E}">
        <p14:creationId xmlns:p14="http://schemas.microsoft.com/office/powerpoint/2010/main" val="20345610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846829" cy="2282808"/>
          </a:xfrm>
        </p:spPr>
        <p:txBody>
          <a:bodyPr/>
          <a:lstStyle/>
          <a:p>
            <a:r>
              <a:rPr lang="en-US"/>
              <a:t>Join the 7-1-7 Global Community of Practice</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en-US" b="1">
                <a:solidFill>
                  <a:schemeClr val="tx2"/>
                </a:solidFill>
                <a:latin typeface="Arial"/>
                <a:cs typeface="Arial"/>
              </a:rPr>
              <a:t>The 7-1-7 Alliance hosts a global Community of Practice to accelerate learning and implementation success</a:t>
            </a:r>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923330"/>
            <a:chOff x="4665484" y="3237981"/>
            <a:chExt cx="7075983" cy="923330"/>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D</a:t>
              </a:r>
              <a:r>
                <a:rPr lang="en-US" b="0" i="0">
                  <a:solidFill>
                    <a:srgbClr val="29373D"/>
                  </a:solidFill>
                  <a:effectLst/>
                  <a:latin typeface="Arial" panose="020B0604020202020204" pitchFamily="34" charset="0"/>
                  <a:cs typeface="Arial" panose="020B0604020202020204" pitchFamily="34" charset="0"/>
                </a:rPr>
                <a:t>esigned for technical teams using 7-1-7 </a:t>
              </a:r>
              <a:endParaRPr lang="en-US">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901EDB9-17B8-E5B0-352D-C8FFAF7AB113}"/>
                </a:ext>
              </a:extLst>
            </p:cNvPr>
            <p:cNvSpPr txBox="1"/>
            <p:nvPr/>
          </p:nvSpPr>
          <p:spPr>
            <a:xfrm>
              <a:off x="7113232"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Regular community engagements with country spotlights​</a:t>
              </a:r>
              <a:endParaRPr lang="en-US">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Exclusive resources and platforms</a:t>
              </a:r>
              <a:endParaRPr lang="en-US">
                <a:latin typeface="Arial" panose="020B0604020202020204" pitchFamily="34" charset="0"/>
                <a:cs typeface="Arial" panose="020B0604020202020204" pitchFamily="34" charset="0"/>
              </a:endParaRP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en-US">
                <a:latin typeface="Arial"/>
                <a:cs typeface="Arial"/>
              </a:rPr>
              <a:t>COP membership opens access to our online repository</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hqprint">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en-US"/>
              <a:t>Stay connected with the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3186261840"/>
              </p:ext>
            </p:extLst>
          </p:nvPr>
        </p:nvGraphicFramePr>
        <p:xfrm>
          <a:off x="489770" y="1235667"/>
          <a:ext cx="11219793" cy="49514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ctr">
                        <a:buNone/>
                      </a:pPr>
                      <a:endParaRPr lang="en-US" sz="2200" b="0" i="0" u="none" strike="noStrike" kern="1200" noProof="0">
                        <a:solidFill>
                          <a:srgbClr val="394D56"/>
                        </a:solidFill>
                        <a:latin typeface="Arial"/>
                        <a:ea typeface="+mn-ea"/>
                        <a:cs typeface="+mn-cs"/>
                      </a:endParaRPr>
                    </a:p>
                    <a:p>
                      <a:pPr lvl="0" algn="ctr">
                        <a:lnSpc>
                          <a:spcPct val="100000"/>
                        </a:lnSpc>
                        <a:buNone/>
                      </a:pPr>
                      <a:r>
                        <a:rPr lang="en-US" sz="2200" b="0" i="0" u="none" strike="noStrike" kern="1200" noProof="0">
                          <a:solidFill>
                            <a:srgbClr val="394D56"/>
                          </a:solidFill>
                          <a:latin typeface="Arial"/>
                          <a:ea typeface="+mn-ea"/>
                          <a:cs typeface="+mn-cs"/>
                        </a:rPr>
                        <a:t>7-1-7 Alliance home</a:t>
                      </a:r>
                      <a:r>
                        <a:rPr lang="en-US" sz="2800" b="0" i="0" u="none" strike="noStrike" kern="1200" noProof="0">
                          <a:solidFill>
                            <a:srgbClr val="394D56"/>
                          </a:solidFill>
                          <a:latin typeface="Arial"/>
                          <a:ea typeface="+mn-ea"/>
                          <a:cs typeface="+mn-cs"/>
                        </a:rPr>
                        <a:t> </a:t>
                      </a:r>
                      <a:br>
                        <a:rPr lang="en-US" sz="2800" b="0" i="0" u="none" strike="noStrike" kern="1200" noProof="0">
                          <a:solidFill>
                            <a:srgbClr val="394D56"/>
                          </a:solidFill>
                          <a:latin typeface="Arial"/>
                          <a:ea typeface="+mn-ea"/>
                          <a:cs typeface="+mn-cs"/>
                        </a:rPr>
                      </a:br>
                      <a:endParaRPr lang="en-US" sz="2800" b="0" i="0" u="none" strike="noStrike" kern="1200" noProof="0">
                        <a:solidFill>
                          <a:srgbClr val="394D56"/>
                        </a:solidFill>
                        <a:latin typeface="Arial"/>
                        <a:ea typeface="+mn-ea"/>
                        <a:cs typeface="+mn-cs"/>
                      </a:endParaRPr>
                    </a:p>
                  </a:txBody>
                  <a:tcPr anchor="ctr">
                    <a:solidFill>
                      <a:schemeClr val="bg2"/>
                    </a:solidFill>
                  </a:tcPr>
                </a:tc>
                <a:tc>
                  <a:txBody>
                    <a:bodyPr/>
                    <a:lstStyle/>
                    <a:p>
                      <a:pPr algn="ctr"/>
                      <a:endParaRPr lang="en-US" sz="2200" b="0" i="0" u="none" strike="noStrike" kern="1200">
                        <a:solidFill>
                          <a:srgbClr val="394D56"/>
                        </a:solidFill>
                        <a:latin typeface="Arial"/>
                        <a:ea typeface="+mn-ea"/>
                        <a:cs typeface="+mn-cs"/>
                      </a:endParaRPr>
                    </a:p>
                    <a:p>
                      <a:pPr lvl="0" algn="ctr">
                        <a:lnSpc>
                          <a:spcPct val="100000"/>
                        </a:lnSpc>
                        <a:buNone/>
                      </a:pPr>
                      <a:r>
                        <a:rPr lang="en-US" sz="2200" b="0" i="0" u="none" strike="noStrike" kern="1200">
                          <a:solidFill>
                            <a:srgbClr val="394D56"/>
                          </a:solidFill>
                          <a:latin typeface="Arial"/>
                          <a:ea typeface="+mn-ea"/>
                          <a:cs typeface="+mn-cs"/>
                        </a:rPr>
                        <a:t>Sign up for 7-1-7 Alliance email updates</a:t>
                      </a:r>
                    </a:p>
                  </a:txBody>
                  <a:tcPr>
                    <a:solidFill>
                      <a:schemeClr val="bg2"/>
                    </a:solidFill>
                  </a:tcPr>
                </a:tc>
                <a:tc>
                  <a:txBody>
                    <a:bodyPr/>
                    <a:lstStyle/>
                    <a:p>
                      <a:pPr lvl="0" algn="ctr">
                        <a:buNone/>
                      </a:pPr>
                      <a:endParaRPr lang="en-US" sz="2200">
                        <a:latin typeface="Arial"/>
                      </a:endParaRPr>
                    </a:p>
                    <a:p>
                      <a:pPr lvl="0" algn="ctr">
                        <a:buNone/>
                      </a:pPr>
                      <a:r>
                        <a:rPr lang="en-US" sz="2200">
                          <a:latin typeface="Arial"/>
                        </a:rPr>
                        <a:t>Join the 7-1-7 Global Community of Practice</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n-US"/>
              <a:t>Wrap-up and next steps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33BE-6457-A7BC-DA5F-BFBC2C6CBA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22ECB-C9D5-1F88-5AF5-6BEBCAEE3461}"/>
              </a:ext>
            </a:extLst>
          </p:cNvPr>
          <p:cNvSpPr>
            <a:spLocks noGrp="1"/>
          </p:cNvSpPr>
          <p:nvPr>
            <p:ph type="title"/>
          </p:nvPr>
        </p:nvSpPr>
        <p:spPr>
          <a:xfrm>
            <a:off x="463118" y="1512770"/>
            <a:ext cx="3467083" cy="2282808"/>
          </a:xfrm>
        </p:spPr>
        <p:txBody>
          <a:bodyPr/>
          <a:lstStyle/>
          <a:p>
            <a:br>
              <a:rPr lang="en-US">
                <a:latin typeface="Arial"/>
                <a:cs typeface="Arial"/>
              </a:rPr>
            </a:br>
            <a:r>
              <a:rPr lang="en-US">
                <a:latin typeface="Arial"/>
                <a:cs typeface="Arial"/>
              </a:rPr>
              <a:t>Training learning objectives</a:t>
            </a:r>
            <a:endParaRPr lang="en-US"/>
          </a:p>
        </p:txBody>
      </p:sp>
      <p:sp>
        <p:nvSpPr>
          <p:cNvPr id="4" name="Content Placeholder 3">
            <a:extLst>
              <a:ext uri="{FF2B5EF4-FFF2-40B4-BE49-F238E27FC236}">
                <a16:creationId xmlns:a16="http://schemas.microsoft.com/office/drawing/2014/main" id="{0F5A0D82-E318-B564-160E-C158374B3106}"/>
              </a:ext>
            </a:extLst>
          </p:cNvPr>
          <p:cNvSpPr>
            <a:spLocks noGrp="1"/>
          </p:cNvSpPr>
          <p:nvPr>
            <p:ph idx="1"/>
          </p:nvPr>
        </p:nvSpPr>
        <p:spPr>
          <a:xfrm>
            <a:off x="4835951" y="1714474"/>
            <a:ext cx="6693029" cy="5326145"/>
          </a:xfrm>
        </p:spPr>
        <p:txBody>
          <a:bodyPr vert="horz" lIns="91440" tIns="45720" rIns="91440" bIns="45720" rtlCol="0" anchor="t">
            <a:noAutofit/>
          </a:bodyPr>
          <a:lstStyle/>
          <a:p>
            <a:pPr marL="342900" indent="-342900">
              <a:lnSpc>
                <a:spcPct val="113999"/>
              </a:lnSpc>
            </a:pPr>
            <a:r>
              <a:rPr lang="en-US" sz="2400" b="1">
                <a:latin typeface="Arial"/>
                <a:cs typeface="Arial"/>
              </a:rPr>
              <a:t>Understand the 7-1-7 target and Early Action Reviews </a:t>
            </a:r>
            <a:r>
              <a:rPr lang="en-US" sz="2400">
                <a:latin typeface="Arial"/>
                <a:cs typeface="Arial"/>
              </a:rPr>
              <a:t>for outbreak detection, notification, and early response</a:t>
            </a:r>
          </a:p>
          <a:p>
            <a:pPr marL="342900" indent="-342900">
              <a:lnSpc>
                <a:spcPct val="113999"/>
              </a:lnSpc>
            </a:pPr>
            <a:endParaRPr lang="en-US" sz="600">
              <a:latin typeface="Arial"/>
              <a:cs typeface="Arial"/>
            </a:endParaRPr>
          </a:p>
          <a:p>
            <a:pPr marL="342900" indent="-342900">
              <a:lnSpc>
                <a:spcPct val="113999"/>
              </a:lnSpc>
            </a:pPr>
            <a:r>
              <a:rPr lang="en-US" sz="2400">
                <a:latin typeface="Arial"/>
                <a:cs typeface="Arial"/>
              </a:rPr>
              <a:t>Explain how the 7-1-7 approach drives </a:t>
            </a:r>
            <a:r>
              <a:rPr lang="en-US" sz="2400" b="1">
                <a:latin typeface="Arial"/>
                <a:cs typeface="Arial"/>
              </a:rPr>
              <a:t>performance improvement </a:t>
            </a:r>
            <a:r>
              <a:rPr lang="en-US" sz="2400">
                <a:latin typeface="Arial"/>
                <a:cs typeface="Arial"/>
              </a:rPr>
              <a:t>of outbreak systems</a:t>
            </a:r>
          </a:p>
          <a:p>
            <a:pPr marL="342900" indent="-342900">
              <a:lnSpc>
                <a:spcPct val="113999"/>
              </a:lnSpc>
            </a:pPr>
            <a:endParaRPr lang="en-US" sz="600">
              <a:cs typeface="Arial"/>
            </a:endParaRPr>
          </a:p>
          <a:p>
            <a:pPr marL="342900" indent="-342900">
              <a:lnSpc>
                <a:spcPct val="113999"/>
              </a:lnSpc>
            </a:pPr>
            <a:r>
              <a:rPr lang="en-US" sz="2400" b="1">
                <a:latin typeface="Arial"/>
                <a:cs typeface="Arial"/>
              </a:rPr>
              <a:t>Identify opportunities and challenges </a:t>
            </a:r>
            <a:r>
              <a:rPr lang="en-US" sz="2400">
                <a:latin typeface="Arial"/>
                <a:cs typeface="Arial"/>
              </a:rPr>
              <a:t>for supporting awareness, adoption, and use of 7-1-7 in your work</a:t>
            </a:r>
            <a:endParaRPr lang="en-US" sz="2400">
              <a:latin typeface="Arial"/>
            </a:endParaRPr>
          </a:p>
        </p:txBody>
      </p:sp>
      <p:sp>
        <p:nvSpPr>
          <p:cNvPr id="5" name="Text Placeholder 4">
            <a:extLst>
              <a:ext uri="{FF2B5EF4-FFF2-40B4-BE49-F238E27FC236}">
                <a16:creationId xmlns:a16="http://schemas.microsoft.com/office/drawing/2014/main" id="{26656775-281B-BF1A-73D0-A676879B22BC}"/>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By the end of the training, you should be able to:</a:t>
            </a:r>
            <a:endParaRPr lang="en-US" sz="2600">
              <a:cs typeface="Arial"/>
            </a:endParaRPr>
          </a:p>
        </p:txBody>
      </p:sp>
    </p:spTree>
    <p:extLst>
      <p:ext uri="{BB962C8B-B14F-4D97-AF65-F5344CB8AC3E}">
        <p14:creationId xmlns:p14="http://schemas.microsoft.com/office/powerpoint/2010/main" val="14914717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en-US">
                <a:latin typeface="Arial"/>
                <a:cs typeface="Arial"/>
              </a:rPr>
              <a:t>Next steps</a:t>
            </a:r>
            <a:endParaRPr lang="en-US"/>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4835951" y="1366400"/>
            <a:ext cx="6693029" cy="5326145"/>
          </a:xfrm>
        </p:spPr>
        <p:txBody>
          <a:bodyPr vert="horz" lIns="91440" tIns="45720" rIns="91440" bIns="45720" rtlCol="0" anchor="t">
            <a:noAutofit/>
          </a:bodyPr>
          <a:lstStyle/>
          <a:p>
            <a:pPr marL="342900" indent="-342900">
              <a:lnSpc>
                <a:spcPct val="113999"/>
              </a:lnSpc>
            </a:pPr>
            <a:r>
              <a:rPr lang="en-US" sz="2400">
                <a:latin typeface="Arial"/>
                <a:cs typeface="Arial"/>
              </a:rPr>
              <a:t>[List next steps relevant to workshop participants]</a:t>
            </a:r>
          </a:p>
          <a:p>
            <a:pPr marL="342900" indent="-342900">
              <a:lnSpc>
                <a:spcPct val="113999"/>
              </a:lnSpc>
            </a:pPr>
            <a:r>
              <a:rPr lang="en-US" sz="2400">
                <a:latin typeface="Arial"/>
                <a:cs typeface="Arial"/>
              </a:rPr>
              <a:t>[List next steps for 7-1-7 implementation in the jurisdiction / country / across countries as relevant based on the audience]</a:t>
            </a:r>
          </a:p>
          <a:p>
            <a:pPr marL="342900" indent="-342900">
              <a:lnSpc>
                <a:spcPct val="113999"/>
              </a:lnSpc>
            </a:pPr>
            <a:r>
              <a:rPr lang="en-US" sz="2400">
                <a:latin typeface="Arial"/>
                <a:cs typeface="Arial"/>
              </a:rPr>
              <a:t>[List any upcoming activities/opportunities relevant to 7-1-7 for the participants]</a:t>
            </a:r>
          </a:p>
          <a:p>
            <a:pPr marL="342900" indent="-342900">
              <a:lnSpc>
                <a:spcPct val="113999"/>
              </a:lnSpc>
            </a:pPr>
            <a:endParaRPr lang="en-US" sz="600">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After this workshop…</a:t>
            </a:r>
            <a:endParaRPr lang="en-US" sz="2600">
              <a:cs typeface="Arial"/>
            </a:endParaRPr>
          </a:p>
        </p:txBody>
      </p:sp>
    </p:spTree>
    <p:extLst>
      <p:ext uri="{BB962C8B-B14F-4D97-AF65-F5344CB8AC3E}">
        <p14:creationId xmlns:p14="http://schemas.microsoft.com/office/powerpoint/2010/main" val="5694267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n-US"/>
              <a:t>Closing remarks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en-US">
                <a:latin typeface="Arial"/>
                <a:cs typeface="Arial"/>
              </a:rPr>
              <a:t>Thank you</a:t>
            </a:r>
            <a:endParaRPr lang="en-US"/>
          </a:p>
        </p:txBody>
      </p:sp>
    </p:spTree>
    <p:extLst>
      <p:ext uri="{BB962C8B-B14F-4D97-AF65-F5344CB8AC3E}">
        <p14:creationId xmlns:p14="http://schemas.microsoft.com/office/powerpoint/2010/main" val="27263595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2066888"/>
            <a:ext cx="9703980" cy="2148666"/>
          </a:xfrm>
        </p:spPr>
        <p:txBody>
          <a:bodyPr>
            <a:normAutofit/>
          </a:bodyPr>
          <a:lstStyle/>
          <a:p>
            <a:r>
              <a:rPr lang="en-US"/>
              <a:t>Supplemental slides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en-US" sz="3600"/>
              <a:t>7-1-7 milestone definitions</a:t>
            </a:r>
          </a:p>
        </p:txBody>
      </p:sp>
    </p:spTree>
    <p:extLst>
      <p:ext uri="{BB962C8B-B14F-4D97-AF65-F5344CB8AC3E}">
        <p14:creationId xmlns:p14="http://schemas.microsoft.com/office/powerpoint/2010/main" val="245673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solidFill>
                  <a:schemeClr val="tx2"/>
                </a:solidFill>
                <a:latin typeface="Arial"/>
                <a:cs typeface="Arial"/>
              </a:rPr>
              <a:t>We will learn through…</a:t>
            </a:r>
            <a:endParaRPr lang="en-US" sz="3000" b="1">
              <a:solidFill>
                <a:schemeClr val="tx2"/>
              </a:solidFill>
              <a:latin typeface="Arial"/>
              <a:ea typeface="Calibri"/>
              <a:cs typeface="Arial"/>
            </a:endParaRP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n-US" sz="3600">
                <a:latin typeface="Arial"/>
                <a:cs typeface="Arial"/>
              </a:rPr>
              <a:t>This is an interactive, participatory workshop</a:t>
            </a:r>
            <a:br>
              <a:rPr lang="en-US" sz="3600">
                <a:latin typeface="Arial"/>
                <a:cs typeface="Arial"/>
              </a:rPr>
            </a:br>
            <a:endParaRPr lang="en-US" sz="3600" b="0">
              <a:solidFill>
                <a:srgbClr val="000000"/>
              </a:solidFil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Hands-on </a:t>
            </a:r>
          </a:p>
          <a:p>
            <a:pPr algn="ctr"/>
            <a:r>
              <a:rPr lang="en-US" sz="2400">
                <a:latin typeface="Arial" panose="020B0604020202020204" pitchFamily="34" charset="0"/>
                <a:cs typeface="Arial" panose="020B0604020202020204" pitchFamily="34" charset="0"/>
              </a:rPr>
              <a:t>activities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40994" y="4447316"/>
            <a:ext cx="203453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Short </a:t>
            </a:r>
          </a:p>
          <a:p>
            <a:pPr algn="ctr"/>
            <a:r>
              <a:rPr lang="en-US" sz="2400">
                <a:latin typeface="Arial" panose="020B0604020202020204" pitchFamily="34" charset="0"/>
                <a:cs typeface="Arial" panose="020B0604020202020204" pitchFamily="34" charset="0"/>
              </a:rPr>
              <a:t>presentations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32941" y="4387843"/>
            <a:ext cx="177805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Group </a:t>
            </a:r>
          </a:p>
          <a:p>
            <a:pPr algn="ctr"/>
            <a:r>
              <a:rPr lang="en-US" sz="2400">
                <a:latin typeface="Arial" panose="020B0604020202020204" pitchFamily="34" charset="0"/>
                <a:cs typeface="Arial" panose="020B0604020202020204" pitchFamily="34" charset="0"/>
              </a:rPr>
              <a:t>discussions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48054" y="4385178"/>
            <a:ext cx="1383712"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Q&amp;A </a:t>
            </a:r>
          </a:p>
          <a:p>
            <a:pPr algn="ctr"/>
            <a:r>
              <a:rPr lang="en-US" sz="2400">
                <a:latin typeface="Arial" panose="020B0604020202020204" pitchFamily="34" charset="0"/>
                <a:cs typeface="Arial" panose="020B0604020202020204" pitchFamily="34" charset="0"/>
              </a:rPr>
              <a:t>sessions</a:t>
            </a:r>
          </a:p>
        </p:txBody>
      </p:sp>
    </p:spTree>
    <p:extLst>
      <p:ext uri="{BB962C8B-B14F-4D97-AF65-F5344CB8AC3E}">
        <p14:creationId xmlns:p14="http://schemas.microsoft.com/office/powerpoint/2010/main" val="1124383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en-US" sz="1800" b="1">
                <a:solidFill>
                  <a:srgbClr val="4C4C4F"/>
                </a:solidFill>
                <a:effectLst/>
                <a:ea typeface="Calibri" panose="020F0502020204030204" pitchFamily="34" charset="0"/>
              </a:rPr>
              <a:t>For endemic diseases</a:t>
            </a:r>
            <a:r>
              <a:rPr lang="en-US" sz="1800">
                <a:solidFill>
                  <a:srgbClr val="4C4C4F"/>
                </a:solidFill>
                <a:effectLst/>
                <a:ea typeface="Calibri" panose="020F0502020204030204" pitchFamily="34" charset="0"/>
              </a:rPr>
              <a:t>: date on which a predetermined increase in case incidence over baseline rates occurred</a:t>
            </a:r>
            <a:br>
              <a:rPr lang="en-US" sz="1800">
                <a:solidFill>
                  <a:srgbClr val="4C4C4F"/>
                </a:solidFill>
                <a:effectLst/>
                <a:ea typeface="Calibri" panose="020F0502020204030204" pitchFamily="34" charset="0"/>
              </a:rPr>
            </a:br>
            <a:r>
              <a:rPr lang="en-US" sz="1800" b="1">
                <a:solidFill>
                  <a:srgbClr val="4C4C4F"/>
                </a:solidFill>
                <a:effectLst/>
                <a:ea typeface="Calibri" panose="020F0502020204030204" pitchFamily="34" charset="0"/>
              </a:rPr>
              <a:t>For other public health events</a:t>
            </a:r>
            <a:r>
              <a:rPr lang="en-US" sz="1800">
                <a:solidFill>
                  <a:srgbClr val="4C4C4F"/>
                </a:solidFill>
                <a:effectLst/>
                <a:ea typeface="Calibri" panose="020F0502020204030204" pitchFamily="34" charset="0"/>
              </a:rPr>
              <a:t>: date the threat first met criteria as a reportable event based on country reporting standards</a:t>
            </a:r>
          </a:p>
          <a:p>
            <a:pPr marR="0">
              <a:lnSpc>
                <a:spcPct val="110000"/>
              </a:lnSpc>
              <a:spcBef>
                <a:spcPts val="0"/>
              </a:spcBef>
              <a:spcAft>
                <a:spcPts val="0"/>
              </a:spcAft>
            </a:pPr>
            <a:r>
              <a:rPr lang="en-US" sz="1800" b="1"/>
              <a:t>For non-endemic diseases</a:t>
            </a:r>
            <a:r>
              <a:rPr lang="en-US" sz="1800" b="0"/>
              <a:t>: date on which the index case or first epidemiologically linked case first experienced symptoms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tretch>
            <a:fillRect/>
          </a:stretch>
        </p:blipFill>
        <p:spPr>
          <a:xfrm>
            <a:off x="1768998" y="3524745"/>
            <a:ext cx="8654004"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en-US"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en-US" sz="2000">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en-US"/>
              <a:t>Date of emergence</a:t>
            </a:r>
          </a:p>
        </p:txBody>
      </p:sp>
    </p:spTree>
    <p:extLst>
      <p:ext uri="{BB962C8B-B14F-4D97-AF65-F5344CB8AC3E}">
        <p14:creationId xmlns:p14="http://schemas.microsoft.com/office/powerpoint/2010/main" val="23786942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9485124" cy="4286602"/>
          </a:xfrm>
        </p:spPr>
        <p:txBody>
          <a:bodyPr vert="horz" lIns="91440" tIns="45720" rIns="91440" bIns="45720" rtlCol="0" anchor="t">
            <a:normAutofit/>
          </a:bodyPr>
          <a:lstStyle/>
          <a:p>
            <a:pPr marL="0" indent="0" algn="l">
              <a:buNone/>
            </a:pPr>
            <a:r>
              <a:rPr lang="en-US">
                <a:solidFill>
                  <a:srgbClr val="4C4C4F"/>
                </a:solidFill>
                <a:effectLst/>
                <a:ea typeface="Calibri" panose="020F0502020204030204" pitchFamily="34" charset="0"/>
              </a:rPr>
              <a:t>Date the event is first recorded by any source or in any system</a:t>
            </a:r>
            <a:endParaRPr lang="en-US" sz="2200">
              <a:solidFill>
                <a:srgbClr val="4C4C4F"/>
              </a:solidFill>
            </a:endParaRPr>
          </a:p>
          <a:p>
            <a:pPr marL="457200" indent="-457200">
              <a:buFont typeface="Arial" panose="020B0604020202020204" pitchFamily="34" charset="0"/>
              <a:buChar char="•"/>
            </a:pPr>
            <a:r>
              <a:rPr lang="en-US">
                <a:solidFill>
                  <a:srgbClr val="4C4C4F"/>
                </a:solidFill>
                <a:latin typeface="Arial"/>
                <a:cs typeface="Arial"/>
              </a:rPr>
              <a:t>Detection can occur in a community setting, at a health care facility, at a laboratory, or by a surveillance system</a:t>
            </a:r>
          </a:p>
          <a:p>
            <a:pPr algn="l"/>
            <a:endParaRPr lang="en-US" sz="260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tretch>
            <a:fillRect/>
          </a:stretch>
        </p:blipFill>
        <p:spPr>
          <a:xfrm>
            <a:off x="1274055" y="3110635"/>
            <a:ext cx="9643890" cy="2946588"/>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262430" y="531571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en-US"/>
              <a:t>Date of detection</a:t>
            </a:r>
          </a:p>
        </p:txBody>
      </p:sp>
    </p:spTree>
    <p:extLst>
      <p:ext uri="{BB962C8B-B14F-4D97-AF65-F5344CB8AC3E}">
        <p14:creationId xmlns:p14="http://schemas.microsoft.com/office/powerpoint/2010/main" val="29559458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212728" cy="3734291"/>
          </a:xfrm>
        </p:spPr>
        <p:txBody>
          <a:bodyPr vert="horz" lIns="91440" tIns="45720" rIns="91440" bIns="45720" rtlCol="0" anchor="t">
            <a:normAutofit/>
          </a:bodyPr>
          <a:lstStyle/>
          <a:p>
            <a:pPr marL="0" indent="0" algn="l">
              <a:buNone/>
            </a:pPr>
            <a:r>
              <a:rPr lang="en-US">
                <a:solidFill>
                  <a:srgbClr val="4C4C4F"/>
                </a:solidFill>
                <a:effectLst/>
                <a:latin typeface="Arial" panose="020B0604020202020204" pitchFamily="34" charset="0"/>
                <a:ea typeface="Calibri" panose="020F0502020204030204" pitchFamily="34" charset="0"/>
              </a:rPr>
              <a:t>Date the event is first reported to a public health authority responsible for action</a:t>
            </a:r>
          </a:p>
          <a:p>
            <a:pPr marL="457200" indent="-457200" algn="l">
              <a:buFont typeface="Arial" panose="020B0604020202020204" pitchFamily="34" charset="0"/>
              <a:buChar char="•"/>
            </a:pPr>
            <a:r>
              <a:rPr lang="en-US">
                <a:latin typeface="Arial"/>
                <a:cs typeface="Arial"/>
              </a:rPr>
              <a:t>Public health authority can be at any level (e.g., municipal, district, state, region or federal) if they are responsible for action</a:t>
            </a:r>
            <a:endParaRPr lang="en-US" b="0">
              <a:latin typeface="Arial"/>
              <a:cs typeface="Arial"/>
            </a:endParaRP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a:stretch>
            <a:fillRect/>
          </a:stretch>
        </p:blipFill>
        <p:spPr>
          <a:xfrm>
            <a:off x="1123587" y="2965111"/>
            <a:ext cx="9944825"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en-US"/>
              <a:t>Date of notification</a:t>
            </a:r>
          </a:p>
        </p:txBody>
      </p:sp>
    </p:spTree>
    <p:extLst>
      <p:ext uri="{BB962C8B-B14F-4D97-AF65-F5344CB8AC3E}">
        <p14:creationId xmlns:p14="http://schemas.microsoft.com/office/powerpoint/2010/main" val="10390503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fontScale="92500" lnSpcReduction="10000"/>
          </a:bodyPr>
          <a:lstStyle/>
          <a:p>
            <a:pPr algn="l">
              <a:lnSpc>
                <a:spcPct val="100000"/>
              </a:lnSpc>
              <a:buFont typeface="Wingdings" pitchFamily="2" charset="2"/>
              <a:buChar char="ü"/>
            </a:pPr>
            <a:r>
              <a:rPr lang="en-US" sz="1600">
                <a:solidFill>
                  <a:srgbClr val="4C4C4F"/>
                </a:solidFill>
                <a:ea typeface="Calibri" panose="020F0502020204030204" pitchFamily="34" charset="0"/>
              </a:rPr>
              <a:t>Initiate investigation or deploy investigation/response team</a:t>
            </a:r>
          </a:p>
          <a:p>
            <a:pPr algn="l">
              <a:lnSpc>
                <a:spcPct val="100000"/>
              </a:lnSpc>
              <a:buFont typeface="Wingdings" pitchFamily="2" charset="2"/>
              <a:buChar char="ü"/>
            </a:pPr>
            <a:r>
              <a:rPr lang="en-US" sz="1600">
                <a:solidFill>
                  <a:srgbClr val="4C4C4F"/>
                </a:solidFill>
                <a:effectLst/>
                <a:latin typeface="Arial"/>
                <a:ea typeface="Calibri"/>
                <a:cs typeface="Arial"/>
              </a:rPr>
              <a:t>Conduct epidemiologic analysis and initial risk assessment</a:t>
            </a:r>
          </a:p>
          <a:p>
            <a:pPr algn="l">
              <a:lnSpc>
                <a:spcPct val="100000"/>
              </a:lnSpc>
              <a:buFont typeface="Wingdings" pitchFamily="2" charset="2"/>
              <a:buChar char="ü"/>
            </a:pPr>
            <a:r>
              <a:rPr lang="en-US" sz="1600">
                <a:solidFill>
                  <a:srgbClr val="4C4C4F"/>
                </a:solidFill>
                <a:ea typeface="Calibri" panose="020F0502020204030204" pitchFamily="34" charset="0"/>
              </a:rPr>
              <a:t>Obtain laboratory confirmation of the outbreak etiology</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appropriate case management and infection prevention and control (IPC) measures in health facilities</a:t>
            </a:r>
          </a:p>
          <a:p>
            <a:pPr algn="l">
              <a:lnSpc>
                <a:spcPct val="100000"/>
              </a:lnSpc>
              <a:buFont typeface="Wingdings" pitchFamily="2" charset="2"/>
              <a:buChar char="ü"/>
            </a:pPr>
            <a:r>
              <a:rPr lang="en-US" sz="1600">
                <a:solidFill>
                  <a:srgbClr val="4C4C4F"/>
                </a:solidFill>
                <a:ea typeface="Calibri" panose="020F0502020204030204" pitchFamily="34" charset="0"/>
              </a:rPr>
              <a:t>Initiate appropriate public health countermeasures in affected communities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a:t>
            </a:r>
            <a:r>
              <a:rPr lang="en-US" sz="1600">
                <a:solidFill>
                  <a:srgbClr val="4C4C4F"/>
                </a:solidFill>
                <a:ea typeface="Calibri" panose="020F0502020204030204" pitchFamily="34" charset="0"/>
              </a:rPr>
              <a:t>propriate risk communication and community engagement activities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E</a:t>
            </a:r>
            <a:r>
              <a:rPr lang="en-US" sz="1600">
                <a:solidFill>
                  <a:srgbClr val="4C4C4F"/>
                </a:solidFill>
                <a:ea typeface="Calibri" panose="020F0502020204030204" pitchFamily="34" charset="0"/>
              </a:rPr>
              <a:t>stablish a coordination mechanism</a:t>
            </a:r>
            <a:endParaRPr lang="en-US" sz="1600">
              <a:solidFill>
                <a:srgbClr val="4C4C4F"/>
              </a:solidFill>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a:stretch>
            <a:fillRect/>
          </a:stretch>
        </p:blipFill>
        <p:spPr>
          <a:xfrm>
            <a:off x="2057639" y="1797958"/>
            <a:ext cx="8076721"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8281958" cy="400110"/>
          </a:xfrm>
          <a:prstGeom prst="rect">
            <a:avLst/>
          </a:prstGeom>
          <a:noFill/>
        </p:spPr>
        <p:txBody>
          <a:bodyPr wrap="square">
            <a:spAutoFit/>
          </a:bodyPr>
          <a:lstStyle/>
          <a:p>
            <a:pPr marL="0" indent="0" algn="l">
              <a:buNone/>
            </a:pPr>
            <a:r>
              <a:rPr lang="en-US" sz="2000">
                <a:solidFill>
                  <a:srgbClr val="4C4C4F"/>
                </a:solidFill>
                <a:effectLst/>
                <a:latin typeface="Arial" panose="020B0604020202020204" pitchFamily="34" charset="0"/>
                <a:ea typeface="Calibri" panose="020F0502020204030204" pitchFamily="34" charset="0"/>
              </a:rPr>
              <a:t>Date on which all applicable early response actions were completed</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en-US"/>
              <a:t>Date of early response completion</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en-US" b="1">
                <a:solidFill>
                  <a:srgbClr val="3CB142"/>
                </a:solidFill>
              </a:rPr>
              <a:t>7-1-7 early response actions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oard with colorful squares&#10;&#10;Description automatically generated">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tretch>
            <a:fill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rial"/>
                <a:ea typeface="Calibri"/>
                <a:cs typeface="Arial"/>
              </a:rPr>
              <a:t>Post your questions and ideas into the </a:t>
            </a:r>
            <a:r>
              <a:rPr lang="en-US" sz="2800" b="1">
                <a:solidFill>
                  <a:schemeClr val="accent1"/>
                </a:solidFill>
                <a:latin typeface="Arial"/>
                <a:ea typeface="Calibri"/>
                <a:cs typeface="Arial"/>
              </a:rPr>
              <a:t>parking lot</a:t>
            </a:r>
            <a:r>
              <a:rPr lang="en-US" sz="2800">
                <a:latin typeface="Arial"/>
                <a:ea typeface="Calibri"/>
                <a:cs typeface="Arial"/>
              </a:rPr>
              <a:t>.</a:t>
            </a:r>
          </a:p>
          <a:p>
            <a:endParaRPr lang="en-US" sz="2800">
              <a:latin typeface="Arial"/>
              <a:ea typeface="Calibri"/>
              <a:cs typeface="Arial"/>
            </a:endParaRPr>
          </a:p>
          <a:p>
            <a:r>
              <a:rPr lang="en-US" sz="2800">
                <a:latin typeface="Arial"/>
                <a:ea typeface="Calibri"/>
                <a:cs typeface="Arial"/>
              </a:rPr>
              <a:t>They will be answered:</a:t>
            </a:r>
          </a:p>
          <a:p>
            <a:pPr marL="285750" indent="-285750">
              <a:buFont typeface="Arial"/>
              <a:buChar char="•"/>
            </a:pPr>
            <a:r>
              <a:rPr lang="en-US" sz="2800">
                <a:latin typeface="Arial"/>
                <a:ea typeface="Calibri"/>
                <a:cs typeface="Arial"/>
              </a:rPr>
              <a:t>At specific times during the training</a:t>
            </a:r>
          </a:p>
          <a:p>
            <a:pPr marL="285750" indent="-285750">
              <a:buFont typeface="Arial"/>
              <a:buChar char="•"/>
            </a:pPr>
            <a:r>
              <a:rPr lang="en-US" sz="2800">
                <a:latin typeface="Arial"/>
                <a:ea typeface="Calibri"/>
                <a:cs typeface="Arial"/>
              </a:rPr>
              <a:t>By experts during their presentations</a:t>
            </a:r>
          </a:p>
          <a:p>
            <a:pPr marL="285750" indent="-285750">
              <a:buFont typeface="Arial"/>
              <a:buChar char="•"/>
            </a:pPr>
            <a:r>
              <a:rPr lang="en-US" sz="2800">
                <a:latin typeface="Arial"/>
                <a:ea typeface="Calibri"/>
                <a:cs typeface="Arial"/>
              </a:rPr>
              <a:t>After the training (e.g. via email) as needed</a:t>
            </a:r>
          </a:p>
          <a:p>
            <a:endParaRPr lang="en-US" sz="2800">
              <a:latin typeface="Arial"/>
              <a:ea typeface="Calibri"/>
              <a:cs typeface="Arial"/>
            </a:endParaRPr>
          </a:p>
          <a:p>
            <a:endParaRPr lang="en-US" sz="280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n-US" sz="5400"/>
              <a:t>Introduction to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n-US">
                <a:latin typeface="Arial"/>
                <a:cs typeface="Arial"/>
              </a:rPr>
              <a:t>Promoting early and effective action to contain outbreaks with the 7-1-7 target</a:t>
            </a:r>
            <a:endParaRPr lang="en-US" sz="2400">
              <a:latin typeface="Arial"/>
              <a:cs typeface="Arial"/>
            </a:endParaRPr>
          </a:p>
        </p:txBody>
      </p:sp>
    </p:spTree>
    <p:extLst>
      <p:ext uri="{BB962C8B-B14F-4D97-AF65-F5344CB8AC3E}">
        <p14:creationId xmlns:p14="http://schemas.microsoft.com/office/powerpoint/2010/main" val="3828014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n-US" sz="5000"/>
              <a:t>How can we consistently find and stop outbreaks quickly?  </a:t>
            </a:r>
            <a:endParaRPr lang="en-US" sz="3000">
              <a:solidFill>
                <a:schemeClr val="tx2"/>
              </a:solidFill>
            </a:endParaRPr>
          </a:p>
        </p:txBody>
      </p:sp>
    </p:spTree>
    <p:extLst>
      <p:ext uri="{BB962C8B-B14F-4D97-AF65-F5344CB8AC3E}">
        <p14:creationId xmlns:p14="http://schemas.microsoft.com/office/powerpoint/2010/main" val="196774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en-US" sz="3600">
                <a:latin typeface="Arial"/>
                <a:cs typeface="Arial"/>
              </a:rPr>
              <a:t>The 7-1-7 target is about:</a:t>
            </a:r>
            <a:endParaRPr lang="en-US" sz="3600" b="0">
              <a:solidFill>
                <a:srgbClr val="000000"/>
              </a:solidFill>
              <a:cs typeface="Arial"/>
            </a:endParaRP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n-US" sz="3400" b="1">
                <a:solidFill>
                  <a:srgbClr val="4C4C4F"/>
                </a:solidFill>
                <a:ea typeface="Calibri" panose="020F0502020204030204" pitchFamily="34" charset="0"/>
              </a:rPr>
              <a:t> Speed</a:t>
            </a:r>
            <a:r>
              <a:rPr lang="en-US" sz="3400">
                <a:solidFill>
                  <a:srgbClr val="4C4C4F"/>
                </a:solidFill>
                <a:ea typeface="Calibri" panose="020F0502020204030204" pitchFamily="34" charset="0"/>
              </a:rPr>
              <a:t> during the </a:t>
            </a:r>
            <a:r>
              <a:rPr lang="en-US" sz="3400" b="1">
                <a:solidFill>
                  <a:srgbClr val="4C4C4F"/>
                </a:solidFill>
                <a:ea typeface="Calibri" panose="020F0502020204030204" pitchFamily="34" charset="0"/>
              </a:rPr>
              <a:t>early days </a:t>
            </a:r>
            <a:r>
              <a:rPr lang="en-US" sz="3400">
                <a:solidFill>
                  <a:srgbClr val="4C4C4F"/>
                </a:solidFill>
                <a:ea typeface="Calibri" panose="020F0502020204030204" pitchFamily="34" charset="0"/>
              </a:rPr>
              <a:t>of an outbreak</a:t>
            </a:r>
            <a:endParaRPr lang="en-US"/>
          </a:p>
          <a:p>
            <a:pPr marL="0" indent="0">
              <a:lnSpc>
                <a:spcPct val="100000"/>
              </a:lnSpc>
              <a:buNone/>
            </a:pPr>
            <a:r>
              <a:rPr lang="en-US" sz="3000">
                <a:solidFill>
                  <a:srgbClr val="4C4C4F"/>
                </a:solidFill>
                <a:latin typeface="Arial"/>
                <a:ea typeface="Calibri"/>
                <a:cs typeface="Arial"/>
              </a:rPr>
              <a:t>	…because infectious diseases grow exponentially</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n-US" sz="3400" b="1">
                <a:solidFill>
                  <a:srgbClr val="4C4C4F"/>
                </a:solidFill>
                <a:ea typeface="Calibri" panose="020F0502020204030204" pitchFamily="34" charset="0"/>
              </a:rPr>
              <a:t> Continuous performance improvement</a:t>
            </a:r>
            <a:endParaRPr lang="en-US" sz="3400">
              <a:solidFill>
                <a:srgbClr val="4C4C4F"/>
              </a:solidFill>
              <a:ea typeface="Calibri" panose="020F0502020204030204" pitchFamily="34" charset="0"/>
              <a:cs typeface="Arial" panose="020B0604020202020204" pitchFamily="34" charset="0"/>
            </a:endParaRPr>
          </a:p>
          <a:p>
            <a:pPr marL="0" indent="0">
              <a:lnSpc>
                <a:spcPct val="100000"/>
              </a:lnSpc>
              <a:buNone/>
            </a:pPr>
            <a:r>
              <a:rPr lang="en-US" sz="3000">
                <a:solidFill>
                  <a:srgbClr val="4C4C4F"/>
                </a:solidFill>
                <a:latin typeface="Arial"/>
                <a:ea typeface="Calibri"/>
                <a:cs typeface="Arial"/>
              </a:rPr>
              <a:t>	…because every outbreak can be used as an opportunity </a:t>
            </a:r>
          </a:p>
          <a:p>
            <a:pPr marL="0" indent="0">
              <a:lnSpc>
                <a:spcPct val="100000"/>
              </a:lnSpc>
              <a:buNone/>
            </a:pPr>
            <a:r>
              <a:rPr lang="en-US" sz="3000">
                <a:solidFill>
                  <a:srgbClr val="4C4C4F"/>
                </a:solidFill>
                <a:latin typeface="Arial"/>
                <a:ea typeface="Calibri"/>
                <a:cs typeface="Arial"/>
              </a:rPr>
              <a:t>            to learn and improve</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a:solidFill>
                <a:srgbClr val="4C4C4F"/>
              </a:solidFill>
            </a:endParaRPr>
          </a:p>
          <a:p>
            <a:pPr marL="0" indent="0" algn="l">
              <a:lnSpc>
                <a:spcPct val="100000"/>
              </a:lnSpc>
              <a:buNone/>
            </a:pPr>
            <a:endParaRPr lang="en-US" sz="2800"/>
          </a:p>
          <a:p>
            <a:pPr marL="514350" indent="-514350" algn="l">
              <a:lnSpc>
                <a:spcPct val="100000"/>
              </a:lnSpc>
            </a:pPr>
            <a:endParaRPr lang="en-US" sz="280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Assess timeliness</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Take action</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Identify bottlenecks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en-US">
                <a:latin typeface="Arial"/>
                <a:cs typeface="Arial"/>
              </a:rPr>
              <a:t> 7-1-7 is a systems-based approach to improve speed of outbreak detection, notification, and response</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tretch>
            <a:fillRect/>
          </a:stretch>
        </p:blipFill>
        <p:spPr>
          <a:xfrm>
            <a:off x="715178" y="2010374"/>
            <a:ext cx="10773955" cy="3293452"/>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n-US">
                <a:latin typeface="Arial"/>
                <a:cs typeface="Arial"/>
              </a:rPr>
              <a:t> 7-1-7 timeliness metrics and milestones</a:t>
            </a:r>
            <a:endParaRPr lang="en-US" b="0">
              <a:solidFill>
                <a:srgbClr val="000000"/>
              </a:solidFill>
              <a:latin typeface="Arial"/>
              <a:cs typeface="Arial"/>
            </a:endParaRP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n-US" sz="2400">
                <a:solidFill>
                  <a:srgbClr val="4C4C4F"/>
                </a:solidFill>
                <a:ea typeface="Calibri" panose="020F0502020204030204" pitchFamily="34" charset="0"/>
              </a:rPr>
              <a:t>Initiate </a:t>
            </a:r>
            <a:r>
              <a:rPr lang="en-US" sz="2400" b="1">
                <a:solidFill>
                  <a:srgbClr val="4C4C4F"/>
                </a:solidFill>
                <a:ea typeface="Calibri" panose="020F0502020204030204" pitchFamily="34" charset="0"/>
              </a:rPr>
              <a:t>investigation</a:t>
            </a:r>
            <a:r>
              <a:rPr lang="en-US" sz="2400">
                <a:solidFill>
                  <a:srgbClr val="4C4C4F"/>
                </a:solidFill>
                <a:ea typeface="Calibri" panose="020F0502020204030204" pitchFamily="34" charset="0"/>
              </a:rPr>
              <a:t> or </a:t>
            </a:r>
            <a:r>
              <a:rPr lang="en-US" sz="2400" b="1">
                <a:solidFill>
                  <a:srgbClr val="4C4C4F"/>
                </a:solidFill>
                <a:ea typeface="Calibri" panose="020F0502020204030204" pitchFamily="34" charset="0"/>
              </a:rPr>
              <a:t>deploy investigation/response team</a:t>
            </a:r>
            <a:endParaRPr lang="en-US" sz="2400"/>
          </a:p>
          <a:p>
            <a:pPr marL="514350" indent="-514350" algn="l">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Conduct epidemiologic </a:t>
            </a:r>
            <a:r>
              <a:rPr lang="en-US" sz="2400" b="1">
                <a:solidFill>
                  <a:srgbClr val="4C4C4F"/>
                </a:solidFill>
                <a:effectLst/>
                <a:latin typeface="Arial" panose="020B0604020202020204" pitchFamily="34" charset="0"/>
                <a:ea typeface="Calibri" panose="020F0502020204030204" pitchFamily="34" charset="0"/>
              </a:rPr>
              <a:t>analysis</a:t>
            </a:r>
            <a:r>
              <a:rPr lang="en-US" sz="2400">
                <a:solidFill>
                  <a:srgbClr val="4C4C4F"/>
                </a:solidFill>
                <a:effectLst/>
                <a:latin typeface="Arial" panose="020B0604020202020204" pitchFamily="34" charset="0"/>
                <a:ea typeface="Calibri" panose="020F0502020204030204" pitchFamily="34" charset="0"/>
              </a:rPr>
              <a:t> and </a:t>
            </a:r>
            <a:r>
              <a:rPr lang="en-US" sz="2400" b="1">
                <a:solidFill>
                  <a:srgbClr val="4C4C4F"/>
                </a:solidFill>
                <a:effectLst/>
                <a:latin typeface="Arial" panose="020B0604020202020204" pitchFamily="34" charset="0"/>
                <a:ea typeface="Calibri" panose="020F0502020204030204" pitchFamily="34" charset="0"/>
              </a:rPr>
              <a:t>initial risk assessment</a:t>
            </a:r>
            <a:endParaRPr lang="en-US" sz="24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buAutoNum type="arabicPeriod"/>
            </a:pPr>
            <a:r>
              <a:rPr lang="en-US" sz="2400">
                <a:solidFill>
                  <a:srgbClr val="4C4C4F"/>
                </a:solidFill>
                <a:ea typeface="Calibri" panose="020F0502020204030204" pitchFamily="34" charset="0"/>
              </a:rPr>
              <a:t>Obtain </a:t>
            </a:r>
            <a:r>
              <a:rPr lang="en-US" sz="2400" b="1">
                <a:solidFill>
                  <a:srgbClr val="4C4C4F"/>
                </a:solidFill>
                <a:ea typeface="Calibri" panose="020F0502020204030204" pitchFamily="34" charset="0"/>
              </a:rPr>
              <a:t>laboratory confirmation </a:t>
            </a:r>
            <a:r>
              <a:rPr lang="en-US" sz="2400">
                <a:solidFill>
                  <a:srgbClr val="4C4C4F"/>
                </a:solidFill>
                <a:ea typeface="Calibri" panose="020F0502020204030204" pitchFamily="34" charset="0"/>
              </a:rPr>
              <a:t>of the outbreak etiology</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Initiate appropriate </a:t>
            </a:r>
            <a:r>
              <a:rPr lang="en-US" sz="2400" b="1">
                <a:solidFill>
                  <a:srgbClr val="4C4C4F"/>
                </a:solidFill>
                <a:effectLst/>
                <a:latin typeface="Arial" panose="020B0604020202020204" pitchFamily="34" charset="0"/>
                <a:ea typeface="Calibri" panose="020F0502020204030204" pitchFamily="34" charset="0"/>
              </a:rPr>
              <a:t>case management </a:t>
            </a:r>
            <a:r>
              <a:rPr lang="en-US" sz="2400">
                <a:solidFill>
                  <a:srgbClr val="4C4C4F"/>
                </a:solidFill>
                <a:effectLst/>
                <a:latin typeface="Arial" panose="020B0604020202020204" pitchFamily="34" charset="0"/>
                <a:ea typeface="Calibri" panose="020F0502020204030204" pitchFamily="34" charset="0"/>
              </a:rPr>
              <a:t>and </a:t>
            </a:r>
            <a:r>
              <a:rPr lang="en-US" sz="2400" b="1">
                <a:solidFill>
                  <a:srgbClr val="4C4C4F"/>
                </a:solidFill>
                <a:effectLst/>
                <a:latin typeface="Arial" panose="020B0604020202020204" pitchFamily="34" charset="0"/>
                <a:ea typeface="Calibri" panose="020F0502020204030204" pitchFamily="34" charset="0"/>
              </a:rPr>
              <a:t>infection prevention and control (IPC) measures</a:t>
            </a:r>
            <a:r>
              <a:rPr lang="en-US" sz="2400">
                <a:solidFill>
                  <a:srgbClr val="4C4C4F"/>
                </a:solidFill>
                <a:effectLst/>
                <a:latin typeface="Arial" panose="020B0604020202020204" pitchFamily="34" charset="0"/>
                <a:ea typeface="Calibri" panose="020F0502020204030204" pitchFamily="34" charset="0"/>
              </a:rPr>
              <a:t> in health facilities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public health countermeasures </a:t>
            </a:r>
            <a:r>
              <a:rPr lang="en-US" sz="2400">
                <a:solidFill>
                  <a:srgbClr val="4C4C4F"/>
                </a:solidFill>
                <a:ea typeface="Calibri" panose="020F0502020204030204" pitchFamily="34" charset="0"/>
              </a:rPr>
              <a:t>in affected communities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risk communication and community engagement </a:t>
            </a:r>
            <a:r>
              <a:rPr lang="en-US" sz="2400">
                <a:solidFill>
                  <a:srgbClr val="4C4C4F"/>
                </a:solidFill>
                <a:ea typeface="Calibri" panose="020F0502020204030204" pitchFamily="34" charset="0"/>
              </a:rPr>
              <a:t>activities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Establish a </a:t>
            </a:r>
            <a:r>
              <a:rPr lang="en-US" sz="2400" b="1">
                <a:solidFill>
                  <a:srgbClr val="4C4C4F"/>
                </a:solidFill>
                <a:ea typeface="Calibri" panose="020F0502020204030204" pitchFamily="34" charset="0"/>
              </a:rPr>
              <a:t>coordination mechanism</a:t>
            </a:r>
            <a:endParaRPr lang="en-US" sz="2400" b="1">
              <a:solidFill>
                <a:srgbClr val="4C4C4F"/>
              </a:solidFill>
              <a:ea typeface="Calibri" panose="020F0502020204030204" pitchFamily="34" charset="0"/>
              <a:cs typeface="Arial" panose="020B060402020202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n-US">
                <a:latin typeface="Arial"/>
                <a:cs typeface="Arial"/>
              </a:rPr>
              <a:t> 7-1-7 early response actions</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en-US"/>
              <a:t>Opening remarks</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lang="en-US">
              <a:solidFill>
                <a:srgbClr val="384D56"/>
              </a:solidFill>
              <a:ea typeface="+mn-ea"/>
            </a:endParaRP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tx2"/>
                </a:solidFill>
                <a:effectLst/>
                <a:uLnTx/>
                <a:uFillTx/>
                <a:latin typeface="Arial"/>
                <a:cs typeface="Arial"/>
              </a:rPr>
              <a:t>Bottlenecks and enablers may be technical, operational or political</a:t>
            </a:r>
            <a:r>
              <a:rPr lang="en-US" sz="2400" b="1">
                <a:solidFill>
                  <a:schemeClr val="tx2"/>
                </a:solidFill>
                <a:latin typeface="Arial"/>
                <a:cs typeface="Arial"/>
              </a:rPr>
              <a:t>.</a:t>
            </a:r>
            <a:endParaRPr kumimoji="0" lang="en-US" sz="24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n-US">
                <a:latin typeface="Arial"/>
                <a:cs typeface="Arial"/>
              </a:rPr>
              <a:t>Bottlenecks and enablers</a:t>
            </a:r>
            <a:endParaRPr lang="en-US"/>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immediate actions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can be taken immediately with existing funds, staff, and programs.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n-US" sz="2000" b="1" i="0" u="none" strike="noStrike" kern="1200" cap="none" spc="0" normalizeH="0" baseline="0" noProof="0">
                <a:ln>
                  <a:noFill/>
                </a:ln>
                <a:solidFill>
                  <a:srgbClr val="384D56"/>
                </a:solidFill>
                <a:effectLst/>
                <a:uLnTx/>
                <a:uFillTx/>
                <a:latin typeface="Arial"/>
                <a:cs typeface="Arial"/>
              </a:rPr>
              <a:t>7-1-7 longer-term actions</a:t>
            </a:r>
            <a:r>
              <a:rPr kumimoji="0" lang="en-US" sz="2000" b="0" i="0" u="none" strike="noStrike" kern="1200" cap="none" spc="0" normalizeH="0" baseline="0" noProof="0">
                <a:ln>
                  <a:noFill/>
                </a:ln>
                <a:solidFill>
                  <a:srgbClr val="384D56"/>
                </a:solidFill>
                <a:effectLst/>
                <a:uLnTx/>
                <a:uFillTx/>
                <a:latin typeface="Arial"/>
                <a:cs typeface="Arial"/>
              </a:rPr>
              <a:t> require additional resources or </a:t>
            </a:r>
            <a:r>
              <a:rPr lang="en-US" sz="2000">
                <a:solidFill>
                  <a:srgbClr val="384D56"/>
                </a:solidFill>
                <a:latin typeface="Arial"/>
                <a:cs typeface="Arial"/>
              </a:rPr>
              <a:t>staffing and</a:t>
            </a:r>
            <a:r>
              <a:rPr kumimoji="0" lang="en-US" sz="2000" b="0" i="0" u="none" strike="noStrike" kern="1200" cap="none" spc="0" normalizeH="0" baseline="0" noProof="0">
                <a:ln>
                  <a:noFill/>
                </a:ln>
                <a:solidFill>
                  <a:srgbClr val="384D56"/>
                </a:solidFill>
                <a:effectLst/>
                <a:uLnTx/>
                <a:uFillTx/>
                <a:latin typeface="Arial"/>
                <a:cs typeface="Arial"/>
              </a:rPr>
              <a:t> may require involvement from different government levels or external partners.</a:t>
            </a:r>
            <a:r>
              <a:rPr lang="en-US" sz="2000">
                <a:solidFill>
                  <a:srgbClr val="384D56"/>
                </a:solidFill>
                <a:latin typeface="Arial"/>
                <a:cs typeface="Arial"/>
              </a:rPr>
              <a:t> </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n-US" sz="2400" b="1">
                <a:solidFill>
                  <a:schemeClr val="tx2"/>
                </a:solidFill>
                <a:latin typeface="Arial"/>
                <a:cs typeface="Arial"/>
              </a:rPr>
              <a:t>Proposed actions should directly address identified bottlenecks.</a:t>
            </a:r>
            <a:endParaRPr lang="en-US" sz="2400" b="1">
              <a:solidFill>
                <a:schemeClr val="tx2"/>
              </a:solidFill>
              <a:latin typeface="Arial" panose="020B0604020202020204" pitchFamily="34" charset="0"/>
              <a:cs typeface="Arial" panose="020B0604020202020204" pitchFamily="34" charset="0"/>
            </a:endParaRP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n-US">
                <a:latin typeface="Arial"/>
                <a:cs typeface="Arial"/>
              </a:rPr>
              <a:t>Immediate and longer-term actions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6499732" cy="5131837"/>
          </a:xfrm>
        </p:spPr>
        <p:txBody>
          <a:bodyPr vert="horz" lIns="91440" tIns="45720" rIns="91440" bIns="45720" rtlCol="0" anchor="t">
            <a:noAutofit/>
          </a:bodyPr>
          <a:lstStyle/>
          <a:p>
            <a:r>
              <a:rPr lang="en-US" sz="2600">
                <a:latin typeface="Arial"/>
                <a:cs typeface="Arial"/>
              </a:rPr>
              <a:t>Think back to outbreaks you have worked on or know about. </a:t>
            </a:r>
          </a:p>
          <a:p>
            <a:endParaRPr lang="en-US" sz="4000">
              <a:latin typeface="Arial"/>
              <a:cs typeface="Arial"/>
            </a:endParaRPr>
          </a:p>
          <a:p>
            <a:pPr marL="514350" indent="-514350">
              <a:buChar char="•"/>
            </a:pPr>
            <a:r>
              <a:rPr lang="en-US" sz="2600" b="0">
                <a:solidFill>
                  <a:schemeClr val="tx1"/>
                </a:solidFill>
                <a:latin typeface="Arial"/>
                <a:cs typeface="Arial"/>
              </a:rPr>
              <a:t>Can you think of a </a:t>
            </a:r>
            <a:r>
              <a:rPr lang="en-US" sz="2600">
                <a:solidFill>
                  <a:schemeClr val="tx1"/>
                </a:solidFill>
                <a:latin typeface="Arial"/>
                <a:cs typeface="Arial"/>
              </a:rPr>
              <a:t>bottleneck</a:t>
            </a:r>
            <a:r>
              <a:rPr lang="en-US" sz="2600" b="0">
                <a:solidFill>
                  <a:schemeClr val="tx1"/>
                </a:solidFill>
                <a:latin typeface="Arial"/>
                <a:cs typeface="Arial"/>
              </a:rPr>
              <a:t> that slowed detection, notification, or early response? </a:t>
            </a:r>
          </a:p>
          <a:p>
            <a:pPr marL="514350" indent="-514350">
              <a:buChar char="•"/>
            </a:pPr>
            <a:endParaRPr lang="en-US" sz="2600" b="0">
              <a:solidFill>
                <a:schemeClr val="tx1"/>
              </a:solidFill>
              <a:latin typeface="Arial"/>
              <a:cs typeface="Arial"/>
            </a:endParaRPr>
          </a:p>
          <a:p>
            <a:pPr marL="514350" indent="-514350">
              <a:buChar char="•"/>
            </a:pPr>
            <a:r>
              <a:rPr lang="en-US" sz="2600" b="0">
                <a:solidFill>
                  <a:schemeClr val="tx1"/>
                </a:solidFill>
                <a:latin typeface="Arial"/>
                <a:cs typeface="Arial"/>
              </a:rPr>
              <a:t>What </a:t>
            </a:r>
            <a:r>
              <a:rPr lang="en-US" sz="2600">
                <a:solidFill>
                  <a:schemeClr val="tx1"/>
                </a:solidFill>
                <a:latin typeface="Arial"/>
                <a:cs typeface="Arial"/>
              </a:rPr>
              <a:t>corrective action </a:t>
            </a:r>
            <a:r>
              <a:rPr lang="en-US" sz="2600" b="0">
                <a:solidFill>
                  <a:schemeClr val="tx1"/>
                </a:solidFill>
                <a:latin typeface="Arial"/>
                <a:cs typeface="Arial"/>
              </a:rPr>
              <a:t>may have addressed the bottleneck?</a:t>
            </a:r>
            <a:endParaRPr lang="en-US" sz="2600" b="0">
              <a:solidFill>
                <a:schemeClr val="tx1"/>
              </a:solidFill>
              <a:cs typeface="Arial"/>
            </a:endParaRP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212876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7-1-7 and health security</a:t>
            </a:r>
          </a:p>
        </p:txBody>
      </p:sp>
    </p:spTree>
    <p:extLst>
      <p:ext uri="{BB962C8B-B14F-4D97-AF65-F5344CB8AC3E}">
        <p14:creationId xmlns:p14="http://schemas.microsoft.com/office/powerpoint/2010/main" val="4093410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Performance improvement</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Bottlenecks are easily identified, and short and longer-term actions drive rapid, continuous improvement with every outbreak.</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Advocacy</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Clear data based on simple metrics informs prioritization and shows need for resources and policy interventions.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Accountability </a:t>
            </a:r>
            <a:b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endPar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Evaluating performance against simple metrics simplifies monitoring and improves transparency in reporting, making it easier to demonstrate the impact of interventions.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a:bodyPr>
          <a:lstStyle/>
          <a:p>
            <a:r>
              <a:rPr lang="en-US" sz="3200">
                <a:latin typeface="Arial"/>
                <a:cs typeface="Arial"/>
              </a:rPr>
              <a:t>How can the 7-1-7 </a:t>
            </a:r>
            <a:r>
              <a:rPr lang="en-US">
                <a:latin typeface="Arial"/>
                <a:cs typeface="Arial"/>
              </a:rPr>
              <a:t>target</a:t>
            </a:r>
            <a:r>
              <a:rPr lang="en-US" sz="3200">
                <a:latin typeface="Arial"/>
                <a:cs typeface="Arial"/>
              </a:rPr>
              <a:t> improve </a:t>
            </a:r>
            <a:r>
              <a:rPr lang="en-US">
                <a:latin typeface="Arial"/>
                <a:cs typeface="Arial"/>
              </a:rPr>
              <a:t>health security</a:t>
            </a:r>
            <a:r>
              <a:rPr lang="en-US" sz="3200">
                <a:latin typeface="Arial"/>
                <a:cs typeface="Arial"/>
              </a:rPr>
              <a:t>?</a:t>
            </a:r>
            <a:br>
              <a:rPr lang="en-US" sz="3200"/>
            </a:br>
            <a:endParaRPr lang="en-US"/>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en-US">
                <a:latin typeface="Arial"/>
                <a:cs typeface="Arial"/>
              </a:rPr>
              <a:t>How does 7-1-7 help existing outbreak assessments?  </a:t>
            </a:r>
            <a:endParaRPr lang="en-US">
              <a:cs typeface="Arial"/>
            </a:endParaRP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73866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2400" b="1" i="0" u="none" strike="noStrike" kern="1200" cap="none" spc="0" normalizeH="0" baseline="0" noProof="0">
                <a:ln>
                  <a:noFill/>
                </a:ln>
                <a:effectLst/>
                <a:uLnTx/>
                <a:uFillTx/>
                <a:latin typeface="Arial"/>
                <a:ea typeface="Roboto"/>
                <a:cs typeface="Arial"/>
                <a:sym typeface="Roboto"/>
              </a:rPr>
              <a:t>What if we could </a:t>
            </a:r>
            <a:r>
              <a:rPr lang="en-US" sz="2400" b="1">
                <a:latin typeface="Arial"/>
                <a:ea typeface="Roboto"/>
                <a:cs typeface="Arial"/>
                <a:sym typeface="Roboto"/>
              </a:rPr>
              <a:t>make performance improvement a habit by using </a:t>
            </a:r>
            <a:r>
              <a:rPr kumimoji="0" lang="en-US" sz="2400" b="1" i="0" u="none" strike="noStrike" kern="1200" cap="none" spc="0" normalizeH="0" baseline="0" noProof="0">
                <a:ln>
                  <a:noFill/>
                </a:ln>
                <a:solidFill>
                  <a:schemeClr val="accent1"/>
                </a:solidFill>
                <a:effectLst/>
                <a:uLnTx/>
                <a:uFillTx/>
                <a:latin typeface="Arial"/>
                <a:ea typeface="Roboto"/>
                <a:cs typeface="Arial"/>
                <a:sym typeface="Roboto"/>
              </a:rPr>
              <a:t>every event </a:t>
            </a:r>
            <a:r>
              <a:rPr lang="en-US" sz="2400" b="1">
                <a:latin typeface="Arial"/>
                <a:ea typeface="Roboto"/>
                <a:cs typeface="Arial"/>
                <a:sym typeface="Roboto"/>
              </a:rPr>
              <a:t>as an opportunity </a:t>
            </a:r>
            <a:r>
              <a:rPr lang="en-US" sz="2400" b="1">
                <a:solidFill>
                  <a:schemeClr val="accent1"/>
                </a:solidFill>
                <a:latin typeface="Arial"/>
                <a:ea typeface="Roboto"/>
                <a:cs typeface="Arial"/>
                <a:sym typeface="Roboto"/>
              </a:rPr>
              <a:t>to learn and improve</a:t>
            </a:r>
            <a:r>
              <a:rPr kumimoji="0" lang="en-US" sz="2400" b="1" i="0" u="none" strike="noStrike" kern="1200" cap="none" spc="0" normalizeH="0" baseline="0" noProof="0">
                <a:ln>
                  <a:noFill/>
                </a:ln>
                <a:effectLst/>
                <a:uLnTx/>
                <a:uFillTx/>
                <a:latin typeface="Arial"/>
                <a:ea typeface="Roboto"/>
                <a:cs typeface="Arial"/>
                <a:sym typeface="Roboto"/>
              </a:rPr>
              <a:t>?</a:t>
            </a:r>
            <a:endParaRPr lang="en-US" sz="2400" b="1" i="0" u="none" strike="noStrike" kern="1200" cap="none" spc="0" normalizeH="0" baseline="0" noProof="0">
              <a:ln>
                <a:noFill/>
              </a:ln>
              <a:effectLst/>
              <a:uLnTx/>
              <a:uFillTx/>
              <a:latin typeface="Arial"/>
              <a:ea typeface="Roboto"/>
              <a:cs typeface="Arial"/>
            </a:endParaRP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br>
              <a:rPr lang="en" sz="1450" b="1"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New Early Action Reviews leverage 7-1-7</a:t>
            </a:r>
            <a:endParaRPr lang="en-US"/>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390007" y="4376914"/>
            <a:ext cx="2762747" cy="90306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in the response</a:t>
            </a:r>
            <a:b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Detection, notification, </a:t>
            </a:r>
            <a:b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465147" y="1527716"/>
            <a:ext cx="2601326" cy="75371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Early Action Review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for all events, in real-time for rapid improvement</a:t>
            </a:r>
            <a:endParaRPr lang="en-US" sz="1450">
              <a:solidFill>
                <a:srgbClr val="384D56"/>
              </a:solidFill>
              <a:latin typeface="Arial"/>
              <a:ea typeface="Roboto"/>
              <a:cs typeface="Arial"/>
              <a:sym typeface="Roboto"/>
            </a:endParaRP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104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467083" cy="1623491"/>
          </a:xfrm>
        </p:spPr>
        <p:txBody>
          <a:bodyPr anchor="b">
            <a:normAutofit/>
          </a:bodyPr>
          <a:lstStyle/>
          <a:p>
            <a:r>
              <a:rPr lang="en-US">
                <a:latin typeface="Arial"/>
                <a:cs typeface="Arial"/>
              </a:rPr>
              <a:t>WHO guidance on Early Action Review</a:t>
            </a:r>
          </a:p>
        </p:txBody>
      </p:sp>
      <p:pic>
        <p:nvPicPr>
          <p:cNvPr id="6" name="Picture Placeholder 5" descr="A cover of a book&#10;&#10;Description automatically generated">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2" y="1519311"/>
            <a:ext cx="6693029"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n-US">
                <a:latin typeface="Arial"/>
                <a:cs typeface="Arial"/>
              </a:rPr>
              <a:t>are a key type of ‘Action Review’ from WHO for disease outbreaks</a:t>
            </a:r>
          </a:p>
          <a:p>
            <a:endParaRPr lang="en-US">
              <a:latin typeface="Arial"/>
              <a:cs typeface="Arial"/>
            </a:endParaRPr>
          </a:p>
          <a:p>
            <a:r>
              <a:rPr lang="en-US">
                <a:latin typeface="Arial"/>
                <a:cs typeface="Arial"/>
              </a:rPr>
              <a:t>incorporate the 7-1-7 target, methodology, and tools</a:t>
            </a:r>
          </a:p>
          <a:p>
            <a:endParaRPr lang="en-US">
              <a:latin typeface="Arial"/>
              <a:cs typeface="Arial"/>
            </a:endParaRPr>
          </a:p>
          <a:p>
            <a:r>
              <a:rPr lang="en-US">
                <a:latin typeface="Arial"/>
                <a:cs typeface="Arial"/>
              </a:rPr>
              <a:t>can be conducted for all outbreak events, ideally in real-time during the early phase </a:t>
            </a:r>
          </a:p>
          <a:p>
            <a:pPr marL="0" indent="0">
              <a:buFont typeface="Arial" panose="020B0604020202020204" pitchFamily="34" charset="0"/>
              <a:buNone/>
            </a:pPr>
            <a:endParaRPr lang="en-US">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en-US" sz="2400">
                <a:cs typeface="Arial"/>
              </a:rPr>
              <a:t>Early Action Reviews…</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accent1"/>
                </a:solidFill>
                <a:latin typeface="Arial"/>
                <a:cs typeface="Arial"/>
              </a:rPr>
              <a:t>In this training, you will learn the value of using 7-1-7 in real-time as part of EARs</a:t>
            </a:r>
          </a:p>
        </p:txBody>
      </p:sp>
    </p:spTree>
    <p:extLst>
      <p:ext uri="{BB962C8B-B14F-4D97-AF65-F5344CB8AC3E}">
        <p14:creationId xmlns:p14="http://schemas.microsoft.com/office/powerpoint/2010/main" val="2950782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362116" y="1499193"/>
            <a:ext cx="5157787" cy="823912"/>
          </a:xfrm>
        </p:spPr>
        <p:txBody>
          <a:bodyPr/>
          <a:lstStyle/>
          <a:p>
            <a:pPr algn="ctr"/>
            <a:r>
              <a:rPr lang="en-US" sz="2200">
                <a:solidFill>
                  <a:srgbClr val="618393"/>
                </a:solidFill>
                <a:latin typeface="Calibri"/>
                <a:ea typeface="Calibri"/>
                <a:cs typeface="Calibri"/>
              </a:rPr>
              <a:t>7-1-7 findings can be referenced in other assessments and tools </a:t>
            </a:r>
            <a:endParaRPr lang="en-US" sz="2200" b="0">
              <a:solidFill>
                <a:srgbClr val="000000"/>
              </a:solidFill>
              <a:latin typeface="Calibri"/>
              <a:ea typeface="Calibri"/>
              <a:cs typeface="Calibri"/>
            </a:endParaRP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en-US" sz="2200">
                <a:solidFill>
                  <a:srgbClr val="618393"/>
                </a:solidFill>
                <a:latin typeface="Calibri"/>
                <a:ea typeface="Calibri"/>
                <a:cs typeface="Calibri"/>
              </a:rPr>
              <a:t>7-1-7 findings can also be added to or help prioritize annual plans (e.g., NAPHS) </a:t>
            </a:r>
            <a:endParaRPr lang="en-US" sz="2200" b="0">
              <a:solidFill>
                <a:srgbClr val="000000"/>
              </a:solidFill>
              <a:latin typeface="Calibri"/>
              <a:ea typeface="Calibri"/>
              <a:cs typeface="Calibri"/>
            </a:endParaRP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en-US" sz="1600" b="1" i="0" u="none" strike="noStrike" kern="1200" cap="none" spc="0" normalizeH="0" baseline="0" noProof="0">
                <a:ln>
                  <a:noFill/>
                </a:ln>
                <a:solidFill>
                  <a:prstClr val="black"/>
                </a:solidFill>
                <a:effectLst/>
                <a:uLnTx/>
                <a:uFillTx/>
                <a:latin typeface="Arial"/>
                <a:cs typeface="Arial"/>
              </a:rPr>
              <a:t>7-1-7 </a:t>
            </a:r>
            <a:r>
              <a:rPr lang="en-US" sz="1600" b="1">
                <a:solidFill>
                  <a:prstClr val="black"/>
                </a:solidFill>
                <a:latin typeface="Arial"/>
                <a:cs typeface="Arial"/>
              </a:rPr>
              <a:t>findings</a:t>
            </a:r>
            <a:br>
              <a:rPr lang="en-US" sz="5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200" b="1" i="0" u="none" strike="noStrike" kern="1200" cap="none" spc="0" normalizeH="0" baseline="0" noProof="0">
                <a:ln>
                  <a:noFill/>
                </a:ln>
                <a:solidFill>
                  <a:prstClr val="black"/>
                </a:solidFill>
                <a:effectLst/>
                <a:uLnTx/>
                <a:uFillTx/>
                <a:latin typeface="Arial"/>
                <a:cs typeface="Arial"/>
              </a:rPr>
              <a:t>Bottlenecks, </a:t>
            </a:r>
            <a:r>
              <a:rPr lang="en-US" sz="1200" b="1">
                <a:solidFill>
                  <a:prstClr val="black"/>
                </a:solidFill>
                <a:latin typeface="Arial"/>
                <a:cs typeface="Arial"/>
              </a:rPr>
              <a:t>corrective actions</a:t>
            </a:r>
            <a:r>
              <a:rPr kumimoji="0" lang="en-US" sz="1200" b="1" i="0" u="none" strike="noStrike" kern="1200" cap="none" spc="0" normalizeH="0" baseline="0" noProof="0">
                <a:ln>
                  <a:noFill/>
                </a:ln>
                <a:solidFill>
                  <a:prstClr val="black"/>
                </a:solidFill>
                <a:effectLst/>
                <a:uLnTx/>
                <a:uFillTx/>
                <a:latin typeface="Arial"/>
                <a:cs typeface="Arial"/>
              </a:rPr>
              <a:t> </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a:stretch>
            <a:fillRect/>
          </a:stretch>
        </p:blipFill>
        <p:spPr>
          <a:xfrm>
            <a:off x="2095034"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Benchmarks</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prstClr val="black"/>
                </a:solidFill>
                <a:effectLst/>
                <a:uLnTx/>
                <a:uFillTx/>
                <a:latin typeface="Arial" panose="020B0604020202020204" pitchFamily="34" charset="0"/>
                <a:cs typeface="Arial" panose="020B0604020202020204" pitchFamily="34" charset="0"/>
              </a:rPr>
              <a:t>SimEx</a:t>
            </a:r>
            <a:endPar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prstClr val="black"/>
                </a:solidFill>
                <a:latin typeface="Arial"/>
                <a:cs typeface="Arial"/>
              </a:rPr>
              <a:t>Other</a:t>
            </a:r>
            <a:r>
              <a:rPr kumimoji="0" lang="en-US" sz="1400" b="0" i="0" u="none" strike="noStrike" kern="1200" cap="none" spc="0" normalizeH="0" baseline="0" noProof="0">
                <a:ln>
                  <a:noFill/>
                </a:ln>
                <a:solidFill>
                  <a:prstClr val="black"/>
                </a:solidFill>
                <a:effectLst/>
                <a:uLnTx/>
                <a:uFillTx/>
                <a:latin typeface="Arial"/>
                <a:cs typeface="Arial"/>
              </a:rPr>
              <a:t> assessments and tools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descr="National Action Plan for Health Security">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648384" y="2568988"/>
            <a:ext cx="1002700" cy="1415576"/>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rial"/>
                <a:cs typeface="Arial"/>
              </a:rPr>
              <a:t>National/subnational investment cases or </a:t>
            </a:r>
            <a:br>
              <a:rPr lang="en-US" sz="1600" b="0"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a:ln>
                  <a:noFill/>
                </a:ln>
                <a:solidFill>
                  <a:prstClr val="black"/>
                </a:solidFill>
                <a:effectLst/>
                <a:uLnTx/>
                <a:uFillTx/>
                <a:latin typeface="Arial"/>
                <a:cs typeface="Arial"/>
              </a:rPr>
              <a:t>other proposals for financing and advocacy</a:t>
            </a:r>
            <a:endParaRPr lang="en-US" sz="1600" b="0" i="0" u="none" strike="noStrike" kern="1200" cap="none" spc="0" normalizeH="0" baseline="0" noProof="0">
              <a:ln>
                <a:noFill/>
              </a:ln>
              <a:solidFill>
                <a:prstClr val="black"/>
              </a:solidFill>
              <a:effectLst/>
              <a:uLnTx/>
              <a:uFillTx/>
              <a:latin typeface="Arial"/>
              <a:cs typeface="Arial"/>
            </a:endParaRP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7-1-7 findings can feed into other assessments and plans</a:t>
            </a:r>
            <a:endParaRPr lang="en-US"/>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en-US" sz="3000"/>
              <a:t>7-1-7 in health security frameworks and guidance</a:t>
            </a:r>
            <a:endParaRPr lang="en-US">
              <a:cs typeface="Arial" panose="020B0604020202020204" pitchFamily="34" charset="0"/>
            </a:endParaRPr>
          </a:p>
        </p:txBody>
      </p:sp>
      <p:pic>
        <p:nvPicPr>
          <p:cNvPr id="19" name="Content Placeholder 4" descr="A blue cover with white text and blue stars&#10;&#10;Description automatically generated">
            <a:extLst>
              <a:ext uri="{FF2B5EF4-FFF2-40B4-BE49-F238E27FC236}">
                <a16:creationId xmlns:a16="http://schemas.microsoft.com/office/drawing/2014/main" id="{B8992E82-41E6-48F4-FF9A-BAE8685E400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0450471" y="2631669"/>
            <a:ext cx="991503" cy="1206636"/>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785103"/>
            <a:ext cx="5608867"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b="1">
                <a:solidFill>
                  <a:schemeClr val="tx1"/>
                </a:solidFill>
                <a:latin typeface="Arial"/>
                <a:cs typeface="Arial"/>
              </a:rPr>
              <a:t>WHO Global Program of Work (GPW14)</a:t>
            </a:r>
            <a:r>
              <a:rPr lang="en-US" sz="1800">
                <a:solidFill>
                  <a:schemeClr val="tx1"/>
                </a:solidFill>
                <a:latin typeface="Arial"/>
                <a:cs typeface="Arial"/>
              </a:rPr>
              <a:t>: Includes 7-1-7 as a joint outcome indicator.</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WHO Early Action Reviews</a:t>
            </a:r>
            <a:r>
              <a:rPr lang="en-US" sz="1800">
                <a:solidFill>
                  <a:schemeClr val="tx1"/>
                </a:solidFill>
                <a:latin typeface="Arial"/>
                <a:cs typeface="Arial"/>
              </a:rPr>
              <a:t>: Incorporates 7-1-7 methodology and tools for rapid improvements in outbreak detection and response.</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US Global Health Security Strategy</a:t>
            </a:r>
            <a:r>
              <a:rPr lang="en-US" sz="1800">
                <a:solidFill>
                  <a:schemeClr val="tx1"/>
                </a:solidFill>
                <a:latin typeface="Arial"/>
                <a:cs typeface="Arial"/>
              </a:rPr>
              <a:t>: Highlights 7-1-7 bottleneck analyses as a key method for monitoring and evaluating progress towards building GHS capacity.</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Pandemic Fund</a:t>
            </a:r>
            <a:r>
              <a:rPr lang="en-US" sz="1800">
                <a:solidFill>
                  <a:schemeClr val="tx1"/>
                </a:solidFill>
                <a:latin typeface="Arial"/>
                <a:cs typeface="Arial"/>
              </a:rPr>
              <a:t>: Incorporated 7-1-7 in the results framework with two indicators under Element 1. </a:t>
            </a:r>
          </a:p>
          <a:p>
            <a:pPr marL="0" indent="0">
              <a:lnSpc>
                <a:spcPct val="100000"/>
              </a:lnSpc>
              <a:spcBef>
                <a:spcPts val="0"/>
              </a:spcBef>
              <a:buNone/>
            </a:pPr>
            <a:endParaRPr lang="en-US" sz="1800">
              <a:solidFill>
                <a:schemeClr val="tx1"/>
              </a:solidFill>
              <a:latin typeface="Arial"/>
              <a:cs typeface="Arial"/>
            </a:endParaRPr>
          </a:p>
          <a:p>
            <a:pPr>
              <a:lnSpc>
                <a:spcPct val="100000"/>
              </a:lnSpc>
              <a:spcBef>
                <a:spcPts val="0"/>
              </a:spcBef>
            </a:pPr>
            <a:r>
              <a:rPr lang="en-US" sz="1800">
                <a:solidFill>
                  <a:schemeClr val="tx1"/>
                </a:solidFill>
                <a:latin typeface="Arial"/>
                <a:cs typeface="Arial"/>
              </a:rPr>
              <a:t>Other </a:t>
            </a:r>
            <a:r>
              <a:rPr lang="en-US" sz="1800" b="1">
                <a:solidFill>
                  <a:schemeClr val="tx1"/>
                </a:solidFill>
                <a:latin typeface="Arial"/>
                <a:cs typeface="Arial"/>
              </a:rPr>
              <a:t>World Bank </a:t>
            </a:r>
            <a:r>
              <a:rPr lang="en-US" sz="1800">
                <a:solidFill>
                  <a:schemeClr val="tx1"/>
                </a:solidFill>
                <a:latin typeface="Arial"/>
                <a:cs typeface="Arial"/>
              </a:rPr>
              <a:t>Multiphase Programmatic Approach grants also incorporate 7-1-7.</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Global Fund</a:t>
            </a:r>
            <a:r>
              <a:rPr lang="en-US" sz="1800">
                <a:solidFill>
                  <a:schemeClr val="tx1"/>
                </a:solidFill>
                <a:latin typeface="Arial"/>
                <a:cs typeface="Arial"/>
              </a:rPr>
              <a:t>: Includes 7-1-7 in its M&amp;E framework. </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p:txBody>
      </p:sp>
      <p:grpSp>
        <p:nvGrpSpPr>
          <p:cNvPr id="40" name="Group 39">
            <a:extLst>
              <a:ext uri="{FF2B5EF4-FFF2-40B4-BE49-F238E27FC236}">
                <a16:creationId xmlns:a16="http://schemas.microsoft.com/office/drawing/2014/main" id="{B78ECBD1-28FC-225D-6EDD-111C9D47EBF4}"/>
              </a:ext>
            </a:extLst>
          </p:cNvPr>
          <p:cNvGrpSpPr/>
          <p:nvPr/>
        </p:nvGrpSpPr>
        <p:grpSpPr>
          <a:xfrm>
            <a:off x="10461475" y="1068626"/>
            <a:ext cx="969497" cy="1283089"/>
            <a:chOff x="5242221" y="2300247"/>
            <a:chExt cx="2613306" cy="3241275"/>
          </a:xfrm>
        </p:grpSpPr>
        <p:pic>
          <p:nvPicPr>
            <p:cNvPr id="41" name="Picture Placeholder 5" descr="A cover of a book&#10;&#10;Description automatically generated">
              <a:extLst>
                <a:ext uri="{FF2B5EF4-FFF2-40B4-BE49-F238E27FC236}">
                  <a16:creationId xmlns:a16="http://schemas.microsoft.com/office/drawing/2014/main" id="{89C649A5-82F9-D93D-5B79-CA82C4A7501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242221" y="2300247"/>
              <a:ext cx="2613306" cy="1485138"/>
            </a:xfrm>
            <a:prstGeom prst="rect">
              <a:avLst/>
            </a:prstGeom>
            <a:noFill/>
          </p:spPr>
        </p:pic>
        <p:pic>
          <p:nvPicPr>
            <p:cNvPr id="42" name="Picture Placeholder 5" descr="A cover of a book&#10;&#10;Description automatically generated">
              <a:extLst>
                <a:ext uri="{FF2B5EF4-FFF2-40B4-BE49-F238E27FC236}">
                  <a16:creationId xmlns:a16="http://schemas.microsoft.com/office/drawing/2014/main" id="{36DB3240-1C62-539F-150B-0F35A0CBA6C4}"/>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5242221" y="3729965"/>
              <a:ext cx="2613306" cy="1811557"/>
            </a:xfrm>
            <a:prstGeom prst="rect">
              <a:avLst/>
            </a:prstGeom>
            <a:noFill/>
          </p:spPr>
        </p:pic>
      </p:gr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7"/>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809902" y="1646522"/>
            <a:ext cx="914400" cy="914400"/>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n-US">
                <a:latin typeface="Arial"/>
                <a:cs typeface="Arial"/>
              </a:rPr>
              <a:t>Housekeeping notes</a:t>
            </a:r>
            <a:endParaRPr lang="en-US">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Adopting and </a:t>
            </a:r>
            <a:r>
              <a:rPr lang="en-US">
                <a:latin typeface="Arial"/>
                <a:cs typeface="Arial"/>
              </a:rPr>
              <a:t>using</a:t>
            </a:r>
            <a:r>
              <a:rPr kumimoji="0" lang="en-US" sz="6000" b="1" i="0" u="none" strike="noStrike" kern="1200" cap="none" spc="0" normalizeH="0" baseline="0" noProof="0">
                <a:ln>
                  <a:noFill/>
                </a:ln>
                <a:solidFill>
                  <a:srgbClr val="3BB042"/>
                </a:solidFill>
                <a:effectLst/>
                <a:uLnTx/>
                <a:uFillTx/>
                <a:latin typeface="Arial"/>
                <a:ea typeface="+mj-ea"/>
                <a:cs typeface="Arial"/>
              </a:rPr>
              <a:t>       the 7-1-7 target</a:t>
            </a:r>
          </a:p>
        </p:txBody>
      </p:sp>
    </p:spTree>
    <p:extLst>
      <p:ext uri="{BB962C8B-B14F-4D97-AF65-F5344CB8AC3E}">
        <p14:creationId xmlns:p14="http://schemas.microsoft.com/office/powerpoint/2010/main" val="1721611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648540" cy="5131837"/>
          </a:xfrm>
        </p:spPr>
        <p:txBody>
          <a:bodyPr vert="horz" lIns="91440" tIns="45720" rIns="91440" bIns="45720" rtlCol="0" anchor="t">
            <a:noAutofit/>
          </a:bodyPr>
          <a:lstStyle/>
          <a:p>
            <a:r>
              <a:rPr lang="en-US" sz="3000">
                <a:latin typeface="Arial"/>
                <a:cs typeface="Arial"/>
              </a:rPr>
              <a:t>Think about what you know so far about the 7-1-7 target.</a:t>
            </a:r>
          </a:p>
          <a:p>
            <a:endParaRPr lang="en-US" sz="4000">
              <a:latin typeface="Arial"/>
              <a:cs typeface="Arial"/>
            </a:endParaRPr>
          </a:p>
          <a:p>
            <a:r>
              <a:rPr lang="en-US" sz="2800" b="0">
                <a:solidFill>
                  <a:schemeClr val="tx1"/>
                </a:solidFill>
                <a:latin typeface="Arial"/>
                <a:cs typeface="Arial"/>
              </a:rPr>
              <a:t>What steps do you think are needed to effectively implement 7-1-7 in your jurisdiction/country? </a:t>
            </a:r>
            <a:endParaRPr lang="en-US" sz="2800" b="0">
              <a:solidFill>
                <a:schemeClr val="tx1"/>
              </a:solidFill>
              <a:cs typeface="Arial"/>
            </a:endParaRP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378831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tretch>
            <a:fillRect/>
          </a:stretch>
        </p:blipFill>
        <p:spPr>
          <a:xfrm>
            <a:off x="372332" y="-1668"/>
            <a:ext cx="11447336" cy="6520402"/>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en-US">
                <a:latin typeface="Arial"/>
                <a:cs typeface="Arial"/>
              </a:rPr>
              <a:t>Country implementation</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Piloted in Uganda, Nigeria, Ethiopia, Sierra Leone, Rwanda, Brazil and the United States of America. </a:t>
            </a:r>
            <a:endParaRPr lang="en-US" b="0">
              <a:solidFill>
                <a:schemeClr val="tx1"/>
              </a:solidFill>
            </a:endParaRPr>
          </a:p>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Over 20 countries are now using 7-1-7, including in Africa, the Americas, Southeast Asia and the Pacific.</a:t>
            </a:r>
            <a:endParaRPr lang="en-US" b="0">
              <a:solidFill>
                <a:schemeClr val="tx1"/>
              </a:solidFill>
              <a:cs typeface="Arial"/>
            </a:endParaRPr>
          </a:p>
        </p:txBody>
      </p:sp>
      <p:sp>
        <p:nvSpPr>
          <p:cNvPr id="5" name="TextBox 4">
            <a:extLst>
              <a:ext uri="{FF2B5EF4-FFF2-40B4-BE49-F238E27FC236}">
                <a16:creationId xmlns:a16="http://schemas.microsoft.com/office/drawing/2014/main" id="{E8A68CDC-5ABC-621B-B00E-470E08066429}"/>
              </a:ext>
            </a:extLst>
          </p:cNvPr>
          <p:cNvSpPr txBox="1"/>
          <p:nvPr/>
        </p:nvSpPr>
        <p:spPr>
          <a:xfrm>
            <a:off x="5190652" y="1453108"/>
            <a:ext cx="6096000" cy="369332"/>
          </a:xfrm>
          <a:prstGeom prst="rect">
            <a:avLst/>
          </a:prstGeom>
          <a:noFill/>
        </p:spPr>
        <p:txBody>
          <a:bodyPr wrap="square" lIns="91440" tIns="45720" rIns="91440" bIns="45720" anchor="t">
            <a:spAutoFit/>
          </a:bodyPr>
          <a:lstStyle/>
          <a:p>
            <a:r>
              <a:rPr lang="en-US" b="1">
                <a:latin typeface="Arial"/>
                <a:cs typeface="Arial"/>
              </a:rPr>
              <a:t>7-1-7 Global Community of Practice (December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76719" y="2004702"/>
            <a:ext cx="6723865"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hqprint">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en-US">
                <a:latin typeface="Arial"/>
                <a:cs typeface="Arial"/>
              </a:rPr>
              <a:t>Lessons learned</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385896" cy="4597083"/>
          </a:xfrm>
        </p:spPr>
        <p:txBody>
          <a:bodyPr vert="horz" lIns="91440" tIns="45720" rIns="91440" bIns="45720" rtlCol="0" anchor="t">
            <a:normAutofit/>
          </a:bodyPr>
          <a:lstStyle/>
          <a:p>
            <a:pPr>
              <a:lnSpc>
                <a:spcPct val="100000"/>
              </a:lnSpc>
            </a:pPr>
            <a:r>
              <a:rPr lang="en-US">
                <a:latin typeface="Arial"/>
                <a:cs typeface="Arial"/>
              </a:rPr>
              <a:t>Reaching 7-1-7 is </a:t>
            </a:r>
            <a:r>
              <a:rPr lang="en-US" b="1">
                <a:latin typeface="Arial"/>
                <a:cs typeface="Arial"/>
              </a:rPr>
              <a:t>feasible</a:t>
            </a:r>
            <a:r>
              <a:rPr lang="en-US">
                <a:latin typeface="Arial"/>
                <a:cs typeface="Arial"/>
              </a:rPr>
              <a:t> for most outbreaks</a:t>
            </a:r>
            <a:endParaRPr lang="en-US">
              <a:cs typeface="Arial" panose="020B0604020202020204" pitchFamily="34" charset="0"/>
            </a:endParaRPr>
          </a:p>
          <a:p>
            <a:pPr>
              <a:lnSpc>
                <a:spcPct val="100000"/>
              </a:lnSpc>
            </a:pPr>
            <a:r>
              <a:rPr lang="en-US">
                <a:latin typeface="Arial"/>
                <a:cs typeface="Arial"/>
              </a:rPr>
              <a:t>Having a </a:t>
            </a:r>
            <a:r>
              <a:rPr lang="en-US" b="1">
                <a:latin typeface="Arial"/>
                <a:cs typeface="Arial"/>
              </a:rPr>
              <a:t>champion </a:t>
            </a:r>
            <a:r>
              <a:rPr lang="en-US">
                <a:latin typeface="Arial"/>
                <a:cs typeface="Arial"/>
              </a:rPr>
              <a:t>is critical to support high-level buy-in and implementation </a:t>
            </a:r>
            <a:endParaRPr lang="en-US">
              <a:cs typeface="Arial"/>
            </a:endParaRPr>
          </a:p>
          <a:p>
            <a:pPr>
              <a:lnSpc>
                <a:spcPct val="100000"/>
              </a:lnSpc>
            </a:pPr>
            <a:r>
              <a:rPr lang="en-US" b="1">
                <a:latin typeface="Arial"/>
                <a:cs typeface="Arial"/>
              </a:rPr>
              <a:t>Surveillance and response</a:t>
            </a:r>
            <a:r>
              <a:rPr lang="en-US">
                <a:latin typeface="Arial"/>
                <a:cs typeface="Arial"/>
              </a:rPr>
              <a:t> actors must work together to achieve 7-1-7</a:t>
            </a:r>
            <a:endParaRPr lang="en-US">
              <a:cs typeface="Arial" panose="020B0604020202020204" pitchFamily="34" charset="0"/>
            </a:endParaRPr>
          </a:p>
          <a:p>
            <a:pPr>
              <a:lnSpc>
                <a:spcPct val="100000"/>
              </a:lnSpc>
            </a:pPr>
            <a:r>
              <a:rPr lang="en-US">
                <a:latin typeface="Arial"/>
                <a:cs typeface="Arial"/>
              </a:rPr>
              <a:t>Several key bottlenecks can be fixed </a:t>
            </a:r>
            <a:br>
              <a:rPr lang="en-US">
                <a:latin typeface="Arial"/>
                <a:cs typeface="Arial"/>
              </a:rPr>
            </a:br>
            <a:r>
              <a:rPr lang="en-US">
                <a:latin typeface="Arial"/>
                <a:cs typeface="Arial"/>
              </a:rPr>
              <a:t>at </a:t>
            </a:r>
            <a:r>
              <a:rPr lang="en-US" b="1">
                <a:latin typeface="Arial"/>
                <a:cs typeface="Arial"/>
              </a:rPr>
              <a:t>little to no cost</a:t>
            </a:r>
            <a:endParaRPr lang="en-US">
              <a:latin typeface="Arial"/>
              <a:cs typeface="Arial"/>
            </a:endParaRPr>
          </a:p>
        </p:txBody>
      </p:sp>
    </p:spTree>
    <p:extLst>
      <p:ext uri="{BB962C8B-B14F-4D97-AF65-F5344CB8AC3E}">
        <p14:creationId xmlns:p14="http://schemas.microsoft.com/office/powerpoint/2010/main" val="3508003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atin typeface="Arial"/>
                <a:cs typeface="Arial"/>
              </a:rPr>
              <a:t>7-1-7 in action</a:t>
            </a:r>
          </a:p>
          <a:p>
            <a:pPr>
              <a:defRPr/>
            </a:pPr>
            <a:r>
              <a:rPr kumimoji="0" lang="en-US" sz="3600" b="1" i="0" u="none" strike="noStrike" kern="1200" cap="none" spc="0" normalizeH="0" baseline="0" noProof="0">
                <a:ln>
                  <a:noFill/>
                </a:ln>
                <a:solidFill>
                  <a:schemeClr val="tx2"/>
                </a:solidFill>
                <a:effectLst/>
                <a:uLnTx/>
                <a:uFillTx/>
                <a:latin typeface="Arial"/>
                <a:ea typeface="+mj-ea"/>
                <a:cs typeface="Arial"/>
              </a:rPr>
              <a:t>Ebola </a:t>
            </a:r>
            <a:r>
              <a:rPr lang="en-US" sz="3600">
                <a:solidFill>
                  <a:schemeClr val="tx2"/>
                </a:solidFill>
                <a:latin typeface="Arial"/>
                <a:cs typeface="Arial"/>
              </a:rPr>
              <a:t>outbreak, Uganda</a:t>
            </a:r>
            <a:r>
              <a:rPr kumimoji="0" lang="en-US" sz="3600" b="1" i="0" u="none" strike="noStrike" kern="1200" cap="none" spc="0" normalizeH="0" baseline="0" noProof="0">
                <a:ln>
                  <a:noFill/>
                </a:ln>
                <a:solidFill>
                  <a:schemeClr val="tx2"/>
                </a:solidFill>
                <a:effectLst/>
                <a:uLnTx/>
                <a:uFillTx/>
                <a:latin typeface="Arial"/>
                <a:ea typeface="+mj-ea"/>
                <a:cs typeface="Arial"/>
              </a:rPr>
              <a:t> (2022)</a:t>
            </a:r>
            <a:endParaRPr lang="en-US" sz="3600" b="1" i="0" u="none" strike="noStrike" kern="1200" cap="none" spc="0" normalizeH="0" baseline="0" noProof="0">
              <a:ln>
                <a:noFill/>
              </a:ln>
              <a:solidFill>
                <a:schemeClr val="tx2"/>
              </a:solidFill>
              <a:effectLst/>
              <a:uLnTx/>
              <a:uFillTx/>
              <a:latin typeface="Arial"/>
              <a:cs typeface="Arial"/>
            </a:endParaRPr>
          </a:p>
        </p:txBody>
      </p:sp>
    </p:spTree>
    <p:extLst>
      <p:ext uri="{BB962C8B-B14F-4D97-AF65-F5344CB8AC3E}">
        <p14:creationId xmlns:p14="http://schemas.microsoft.com/office/powerpoint/2010/main" val="1422403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6"/>
                </a:solidFill>
                <a:latin typeface="Arial" panose="020B0604020202020204" pitchFamily="34" charset="0"/>
                <a:cs typeface="Arial" panose="020B0604020202020204" pitchFamily="34" charset="0"/>
              </a:rPr>
              <a:t>Date of emergence</a:t>
            </a:r>
          </a:p>
          <a:p>
            <a:pPr algn="ctr" defTabSz="914446">
              <a:defRPr/>
            </a:pPr>
            <a:r>
              <a:rPr lang="en-US" sz="1400">
                <a:solidFill>
                  <a:schemeClr val="accent6"/>
                </a:solidFill>
                <a:latin typeface="Arial"/>
                <a:cs typeface="Arial"/>
              </a:rPr>
              <a:t>5 August 2022</a:t>
            </a:r>
            <a:endParaRPr sz="1400">
              <a:solidFill>
                <a:schemeClr val="accent6"/>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2"/>
                </a:solidFill>
                <a:latin typeface="Arial" panose="020B0604020202020204" pitchFamily="34" charset="0"/>
                <a:cs typeface="Arial" panose="020B0604020202020204" pitchFamily="34" charset="0"/>
              </a:rPr>
              <a:t>Date of detection</a:t>
            </a:r>
          </a:p>
          <a:p>
            <a:pPr algn="ctr" defTabSz="914446">
              <a:defRPr/>
            </a:pPr>
            <a:r>
              <a:rPr lang="en-US" sz="1400">
                <a:solidFill>
                  <a:schemeClr val="accent2"/>
                </a:solidFill>
                <a:latin typeface="Arial"/>
                <a:cs typeface="Arial"/>
              </a:rPr>
              <a:t>17 September 2022</a:t>
            </a:r>
            <a:endParaRPr sz="1400">
              <a:solidFill>
                <a:schemeClr val="accent2"/>
              </a:solidFill>
              <a:latin typeface="Arial"/>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3"/>
                </a:solidFill>
                <a:latin typeface="Arial" panose="020B0604020202020204" pitchFamily="34" charset="0"/>
                <a:cs typeface="Arial" panose="020B0604020202020204" pitchFamily="34" charset="0"/>
              </a:rPr>
              <a:t>Date of notification</a:t>
            </a:r>
          </a:p>
          <a:p>
            <a:pPr algn="ctr" defTabSz="914446">
              <a:defRPr/>
            </a:pPr>
            <a:r>
              <a:rPr lang="en-US" sz="1400">
                <a:solidFill>
                  <a:schemeClr val="accent3"/>
                </a:solidFill>
                <a:latin typeface="Arial"/>
                <a:cs typeface="Arial"/>
              </a:rPr>
              <a:t>17 September 2022</a:t>
            </a:r>
            <a:endParaRPr sz="1400">
              <a:solidFill>
                <a:schemeClr val="accent3"/>
              </a:solidFill>
              <a:latin typeface="Arial"/>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1"/>
                </a:solidFill>
                <a:latin typeface="Arial" panose="020B0604020202020204" pitchFamily="34" charset="0"/>
                <a:cs typeface="Arial" panose="020B0604020202020204" pitchFamily="34" charset="0"/>
              </a:rPr>
              <a:t>Date of early response</a:t>
            </a:r>
          </a:p>
          <a:p>
            <a:pPr algn="ctr" defTabSz="914446">
              <a:defRPr/>
            </a:pPr>
            <a:r>
              <a:rPr lang="en-US" sz="1400">
                <a:solidFill>
                  <a:schemeClr val="accent1"/>
                </a:solidFill>
                <a:latin typeface="Arial"/>
                <a:cs typeface="Arial"/>
              </a:rPr>
              <a:t>26 September 2022</a:t>
            </a:r>
            <a:endParaRPr sz="1400">
              <a:solidFill>
                <a:schemeClr val="accent1"/>
              </a:solidFill>
              <a:latin typeface="Arial"/>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46 DAYS</a:t>
            </a:r>
            <a:endParaRPr sz="2200">
              <a:latin typeface="Arial"/>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9</a:t>
            </a:r>
            <a:r>
              <a:rPr sz="2200">
                <a:latin typeface="Arial"/>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From COVID, community-based surveillance was fatigued and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failed to identify the unusual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cluster of deaths</a:t>
            </a:r>
            <a:endParaRPr lang="en-US" sz="1200" kern="0">
              <a:latin typeface="Arial" panose="020B0604020202020204" pitchFamily="34" charset="0"/>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n-US" sz="1200" kern="0">
                <a:latin typeface="Arial" panose="020B0604020202020204" pitchFamily="34" charset="0"/>
                <a:ea typeface="+mn-lt"/>
                <a:cs typeface="Arial" panose="020B0604020202020204" pitchFamily="34" charset="0"/>
              </a:rPr>
              <a:t>Lack of knowledge on IDSR suspected case definitions at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private facilities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Under-utilization of prepaid SMS </a:t>
            </a:r>
          </a:p>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for notification for new staff</a:t>
            </a:r>
            <a:endParaRPr lang="en-US" sz="1200" kern="0">
              <a:latin typeface="Arial" panose="020B0604020202020204" pitchFamily="34" charset="0"/>
              <a:cs typeface="Arial" panose="020B0604020202020204" pitchFamily="34" charset="0"/>
            </a:endParaRP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cs typeface="Arial" panose="020B0604020202020204" pitchFamily="34" charset="0"/>
              </a:rPr>
              <a:t>Lack of clear roles on notification </a:t>
            </a:r>
          </a:p>
          <a:p>
            <a:pPr algn="ctr" defTabSz="914446">
              <a:defRPr>
                <a:solidFill>
                  <a:srgbClr val="0C0F22"/>
                </a:solidFill>
              </a:defRPr>
            </a:pPr>
            <a:r>
              <a:rPr lang="en-US" sz="1200" kern="0">
                <a:latin typeface="Arial" panose="020B0604020202020204" pitchFamily="34" charset="0"/>
                <a:cs typeface="Arial" panose="020B0604020202020204" pitchFamily="34" charset="0"/>
              </a:rPr>
              <a:t>if a suspected case is detected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at the regional referral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cs typeface="Arial" panose="020B0604020202020204" pitchFamily="34" charset="0"/>
              </a:rPr>
              <a:t>Delays in accessing funds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for rapid response team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to conduct contact tracing</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CORRECTIVE </a:t>
            </a:r>
          </a:p>
          <a:p>
            <a:pPr defTabSz="914446">
              <a:defRPr/>
            </a:pPr>
            <a:r>
              <a:rPr lang="en-US" sz="1200" b="1">
                <a:solidFill>
                  <a:schemeClr val="tx2"/>
                </a:solidFill>
                <a:latin typeface="Arial" panose="020B0604020202020204" pitchFamily="34" charset="0"/>
                <a:cs typeface="Arial" panose="020B0604020202020204" pitchFamily="34" charset="0"/>
              </a:rPr>
              <a:t>ACTIONS</a:t>
            </a:r>
            <a:endParaRPr lang="en-US" sz="1200">
              <a:solidFill>
                <a:schemeClr val="tx2"/>
              </a:solidFill>
              <a:latin typeface="Arial" panose="020B0604020202020204" pitchFamily="34" charset="0"/>
              <a:cs typeface="Arial" panose="020B0604020202020204" pitchFamily="34" charset="0"/>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a:t>
            </a:r>
          </a:p>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mobilized resources for initial investigation of community deaths</a:t>
            </a:r>
            <a:endParaRPr lang="en-US" sz="1200" kern="0">
              <a:latin typeface="Arial" panose="020B0604020202020204" pitchFamily="34" charset="0"/>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n-US" sz="1200" b="1" kern="0">
                <a:latin typeface="Arial" panose="020B0604020202020204" pitchFamily="34" charset="0"/>
                <a:cs typeface="Arial" panose="020B0604020202020204" pitchFamily="34" charset="0"/>
              </a:rPr>
              <a:t>IMMEDIATE</a:t>
            </a:r>
            <a:r>
              <a:rPr lang="en-US" sz="1200" kern="0">
                <a:latin typeface="Arial" panose="020B0604020202020204" pitchFamily="34" charset="0"/>
                <a:cs typeface="Arial" panose="020B0604020202020204" pitchFamily="34" charset="0"/>
              </a:rPr>
              <a:t>: Identify a building with better facilities for an isolation unit; Identify partners with funds available for contact tracing </a:t>
            </a:r>
          </a:p>
          <a:p>
            <a:pPr defTabSz="914446">
              <a:defRPr/>
            </a:pPr>
            <a:r>
              <a:rPr lang="en-US" sz="1200" b="1" kern="0">
                <a:latin typeface="Arial" panose="020B0604020202020204" pitchFamily="34" charset="0"/>
                <a:cs typeface="Arial" panose="020B0604020202020204" pitchFamily="34" charset="0"/>
              </a:rPr>
              <a:t>LONG TERM</a:t>
            </a:r>
            <a:r>
              <a:rPr lang="en-US" sz="1200" kern="0">
                <a:latin typeface="Arial" panose="020B0604020202020204" pitchFamily="34" charset="0"/>
                <a:cs typeface="Arial" panose="020B0604020202020204" pitchFamily="34" charset="0"/>
              </a:rPr>
              <a:t>: Increase nationwide IDSR trainings for providers at private facilities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098507"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Isolation unit was partially functional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with no sanitation facilities</a:t>
            </a:r>
            <a:endParaRPr lang="en-US" sz="1200" kern="0">
              <a:latin typeface="Arial" panose="020B0604020202020204" pitchFamily="34" charset="0"/>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immediately called district rapid response team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and alerted them of the case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Syndromic surveillance for acute febrile illness at Mubende Regional Referral who suspected VHF and notified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n-US" sz="4000">
                <a:latin typeface="Arial"/>
                <a:cs typeface="Arial"/>
              </a:rPr>
              <a:t>Group work</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en-US" sz="3000">
                <a:latin typeface="Arial"/>
                <a:cs typeface="Arial"/>
              </a:rPr>
              <a:t>Tips and tricks for successful group work</a:t>
            </a:r>
            <a:endParaRPr lang="en-US" sz="3000" b="0">
              <a:solidFill>
                <a:srgbClr val="000000"/>
              </a:solidFill>
              <a:latin typeface="Arial"/>
              <a:cs typeface="Arial"/>
            </a:endParaRP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en-US">
                <a:latin typeface="Arial"/>
                <a:cs typeface="Arial"/>
              </a:rPr>
              <a:t>Your breakout room group:</a:t>
            </a:r>
            <a:endParaRPr lang="en-US"/>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2291863487"/>
              </p:ext>
            </p:extLst>
          </p:nvPr>
        </p:nvGraphicFramePr>
        <p:xfrm>
          <a:off x="959555" y="1373481"/>
          <a:ext cx="10330212" cy="37082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ctr"/>
                      <a:endParaRPr lang="en-US"/>
                    </a:p>
                  </a:txBody>
                  <a:tcPr anchor="ctr"/>
                </a:tc>
                <a:tc>
                  <a:txBody>
                    <a:bodyPr/>
                    <a:lstStyle/>
                    <a:p>
                      <a:pPr algn="ctr"/>
                      <a:endParaRPr lang="en-US"/>
                    </a:p>
                  </a:txBody>
                  <a:tcPr anchor="ctr"/>
                </a:tc>
                <a:tc>
                  <a:txBody>
                    <a:bodyPr/>
                    <a:lstStyle/>
                    <a:p>
                      <a:pPr algn="ctr"/>
                      <a:endParaRPr lang="en-US"/>
                    </a:p>
                    <a:p>
                      <a:pPr lvl="0" algn="ctr">
                        <a:buNone/>
                      </a:pPr>
                      <a:endParaRPr lang="en-US"/>
                    </a:p>
                  </a:txBody>
                  <a:tcPr anchor="ctr"/>
                </a:tc>
                <a:tc>
                  <a:txBody>
                    <a:bodyPr/>
                    <a:lstStyle/>
                    <a:p>
                      <a:pPr algn="ctr"/>
                      <a:endParaRPr lang="en-US"/>
                    </a:p>
                  </a:txBody>
                  <a:tcPr anchor="ctr"/>
                </a:tc>
                <a:extLst>
                  <a:ext uri="{0D108BD9-81ED-4DB2-BD59-A6C34878D82A}">
                    <a16:rowId xmlns:a16="http://schemas.microsoft.com/office/drawing/2014/main" val="2819225560"/>
                  </a:ext>
                </a:extLst>
              </a:tr>
              <a:tr h="370840">
                <a:tc>
                  <a:txBody>
                    <a:bodyPr/>
                    <a:lstStyle/>
                    <a:p>
                      <a:pPr algn="ctr"/>
                      <a:r>
                        <a:rPr lang="en-US" sz="2800">
                          <a:latin typeface="Arial"/>
                        </a:rPr>
                        <a:t>Discussion leader</a:t>
                      </a:r>
                    </a:p>
                  </a:txBody>
                  <a:tcPr anchor="ctr">
                    <a:solidFill>
                      <a:schemeClr val="bg2"/>
                    </a:solidFill>
                  </a:tcPr>
                </a:tc>
                <a:tc>
                  <a:txBody>
                    <a:bodyPr/>
                    <a:lstStyle/>
                    <a:p>
                      <a:pPr algn="ctr"/>
                      <a:r>
                        <a:rPr lang="en-US" sz="2800">
                          <a:latin typeface="Arial"/>
                        </a:rPr>
                        <a:t>Notetaker</a:t>
                      </a:r>
                    </a:p>
                  </a:txBody>
                  <a:tcPr anchor="ctr">
                    <a:solidFill>
                      <a:schemeClr val="bg2"/>
                    </a:solidFill>
                  </a:tcPr>
                </a:tc>
                <a:tc>
                  <a:txBody>
                    <a:bodyPr/>
                    <a:lstStyle/>
                    <a:p>
                      <a:pPr algn="ctr"/>
                      <a:r>
                        <a:rPr lang="en-US" sz="2800">
                          <a:latin typeface="Arial"/>
                        </a:rPr>
                        <a:t>Reporter</a:t>
                      </a:r>
                    </a:p>
                  </a:txBody>
                  <a:tcPr anchor="ctr">
                    <a:solidFill>
                      <a:schemeClr val="bg2"/>
                    </a:solidFill>
                  </a:tcPr>
                </a:tc>
                <a:tc>
                  <a:txBody>
                    <a:bodyPr/>
                    <a:lstStyle/>
                    <a:p>
                      <a:pPr algn="ctr"/>
                      <a:r>
                        <a:rPr lang="en-US" sz="2800">
                          <a:latin typeface="Arial"/>
                        </a:rPr>
                        <a:t>Members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en-US">
                          <a:latin typeface="Arial"/>
                        </a:rPr>
                        <a:t>Leads the discussion</a:t>
                      </a:r>
                    </a:p>
                    <a:p>
                      <a:pPr lvl="0" algn="ctr">
                        <a:buNone/>
                      </a:pPr>
                      <a:r>
                        <a:rPr lang="en-US">
                          <a:latin typeface="Arial"/>
                        </a:rPr>
                        <a:t>Keeps time</a:t>
                      </a:r>
                    </a:p>
                  </a:txBody>
                  <a:tcPr anchor="ctr"/>
                </a:tc>
                <a:tc>
                  <a:txBody>
                    <a:bodyPr/>
                    <a:lstStyle/>
                    <a:p>
                      <a:pPr algn="ctr"/>
                      <a:r>
                        <a:rPr lang="en-US">
                          <a:latin typeface="Arial"/>
                        </a:rPr>
                        <a:t>Takes notes on the flipchart as needed</a:t>
                      </a:r>
                    </a:p>
                  </a:txBody>
                  <a:tcPr anchor="ctr"/>
                </a:tc>
                <a:tc>
                  <a:txBody>
                    <a:bodyPr/>
                    <a:lstStyle/>
                    <a:p>
                      <a:pPr algn="ctr"/>
                      <a:r>
                        <a:rPr lang="en-US">
                          <a:latin typeface="Arial"/>
                        </a:rPr>
                        <a:t>Prepared to share findings from the group when called upon</a:t>
                      </a:r>
                    </a:p>
                  </a:txBody>
                  <a:tcPr anchor="ctr"/>
                </a:tc>
                <a:tc>
                  <a:txBody>
                    <a:bodyPr/>
                    <a:lstStyle/>
                    <a:p>
                      <a:pPr algn="ctr"/>
                      <a:r>
                        <a:rPr lang="en-US">
                          <a:latin typeface="Arial"/>
                        </a:rPr>
                        <a:t>Add thoughts, ideas, and challenges to the discussions.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n-US" sz="4000">
                <a:latin typeface="Arial"/>
                <a:cs typeface="Arial"/>
              </a:rPr>
              <a:t>7-1-7 tabletop activity</a:t>
            </a:r>
            <a:endParaRPr lang="en-US">
              <a:cs typeface="Arial" panose="020B0604020202020204" pitchFamily="34" charset="0"/>
            </a:endParaRP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n-US" sz="3000"/>
              <a:t>Activity</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0885931"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chemeClr val="tx2"/>
                </a:solidFill>
                <a:effectLst/>
                <a:uLnTx/>
                <a:uFillTx/>
                <a:latin typeface="Arial"/>
                <a:ea typeface="+mn-ea"/>
                <a:cs typeface="Arial"/>
              </a:rPr>
              <a:t>This activity simulates the use of the 7-1-7 target and performance improvement approach. </a:t>
            </a:r>
            <a:br>
              <a:rPr lang="en-GB" sz="2400" b="1" i="0" u="none" strike="noStrike" kern="1200" cap="none" spc="0" normalizeH="0" baseline="0" noProof="0">
                <a:ln>
                  <a:noFill/>
                </a:ln>
                <a:solidFill>
                  <a:schemeClr val="tx2"/>
                </a:solidFill>
                <a:effectLst/>
                <a:uLnTx/>
                <a:uFillTx/>
                <a:latin typeface="Arial" panose="020B0604020202020204" pitchFamily="34" charset="0"/>
              </a:rPr>
            </a:br>
            <a:endParaRPr lang="en-GB" sz="1400" b="1" i="0" u="none" strike="noStrike" kern="1200" cap="none" spc="0" normalizeH="0" baseline="0" noProof="0">
              <a:ln>
                <a:noFill/>
              </a:ln>
              <a:solidFill>
                <a:schemeClr val="tx2"/>
              </a:solidFill>
              <a:effectLst/>
              <a:uLnTx/>
              <a:uFillTx/>
              <a:latin typeface="Arial" panose="020B0604020202020204" pitchFamily="34" charset="0"/>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000" b="1" i="0" u="none" strike="noStrike" kern="1200" cap="none" spc="0" normalizeH="0" baseline="0" noProof="0">
                <a:ln>
                  <a:noFill/>
                </a:ln>
                <a:solidFill>
                  <a:srgbClr val="384D56"/>
                </a:solidFill>
                <a:effectLst/>
                <a:uLnTx/>
                <a:uFillTx/>
                <a:latin typeface="Arial"/>
                <a:ea typeface="+mn-ea"/>
                <a:cs typeface="Arial"/>
              </a:rPr>
              <a:t>Participants will use the 7-1-7 assessment tool and engage in discussions to accomplish the following:  </a:t>
            </a:r>
            <a:br>
              <a:rPr lang="en-GB" sz="2000" b="0" i="0" u="none" strike="noStrike" kern="1200" cap="none" spc="0" normalizeH="0" baseline="0" noProof="0">
                <a:ln>
                  <a:noFill/>
                </a:ln>
                <a:effectLst/>
                <a:uLnTx/>
                <a:uFillTx/>
                <a:latin typeface="Arial" panose="020B0604020202020204" pitchFamily="34" charset="0"/>
              </a:rPr>
            </a:br>
            <a:endParaRPr kumimoji="0" lang="en-GB"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and record the 7-1-7 milestone dates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Calculate 7-1-7 performance based on the detection, notification and response intervals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bottlenecks/enablers and translate them to actions for performance improvement</a:t>
            </a:r>
            <a:endParaRPr lang="en-GB" sz="1900" b="0" i="0" u="none" strike="noStrike" kern="1200" cap="none" spc="0" normalizeH="0" baseline="0" noProof="0">
              <a:ln>
                <a:noFill/>
              </a:ln>
              <a:solidFill>
                <a:srgbClr val="384D56"/>
              </a:solidFill>
              <a:effectLst/>
              <a:uLnTx/>
              <a:uFillTx/>
              <a:latin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Objectives</a:t>
            </a:r>
            <a:endParaRPr lang="en-US"/>
          </a:p>
        </p:txBody>
      </p:sp>
    </p:spTree>
    <p:extLst>
      <p:ext uri="{BB962C8B-B14F-4D97-AF65-F5344CB8AC3E}">
        <p14:creationId xmlns:p14="http://schemas.microsoft.com/office/powerpoint/2010/main" val="2777834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517440819"/>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a:effectLst/>
                        </a:rPr>
                        <a:t>Step</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Location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Duration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Overview of the activity</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Plenary</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Brief personal introductions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1: Record milestone dates + calculate 7-1-7 performance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2: Identify bottlenecks, enablers, and actions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Small group discussion</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Agenda</a:t>
            </a:r>
            <a:endParaRPr lang="en-US"/>
          </a:p>
        </p:txBody>
      </p:sp>
    </p:spTree>
    <p:extLst>
      <p:ext uri="{BB962C8B-B14F-4D97-AF65-F5344CB8AC3E}">
        <p14:creationId xmlns:p14="http://schemas.microsoft.com/office/powerpoint/2010/main" val="27403701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be conducting an</a:t>
            </a:r>
            <a:r>
              <a:rPr kumimoji="0" lang="en-GB" sz="2200" b="0" i="0" u="none" strike="noStrike" kern="1200" cap="none" spc="0" normalizeH="0" noProof="0">
                <a:ln>
                  <a:noFill/>
                </a:ln>
                <a:solidFill>
                  <a:srgbClr val="000000"/>
                </a:solidFill>
                <a:effectLst/>
                <a:uLnTx/>
                <a:uFillTx/>
                <a:latin typeface="Arial"/>
                <a:cs typeface="Arial"/>
              </a:rPr>
              <a:t> </a:t>
            </a:r>
            <a:r>
              <a:rPr kumimoji="0" lang="en-GB" sz="2200" b="0" i="0" u="none" strike="noStrike" kern="1200" cap="none" spc="0" normalizeH="0" baseline="0" noProof="0">
                <a:ln>
                  <a:noFill/>
                </a:ln>
                <a:solidFill>
                  <a:srgbClr val="000000"/>
                </a:solidFill>
                <a:effectLst/>
                <a:uLnTx/>
                <a:uFillTx/>
                <a:latin typeface="Arial"/>
                <a:cs typeface="Arial"/>
              </a:rPr>
              <a:t>activity in small groups that applies 7-1-7 to a </a:t>
            </a:r>
            <a:r>
              <a:rPr kumimoji="0" lang="en-GB" sz="2200" b="1" i="0" u="none" strike="noStrike" kern="1200" cap="none" spc="0" normalizeH="0" baseline="0" noProof="0">
                <a:ln>
                  <a:noFill/>
                </a:ln>
                <a:solidFill>
                  <a:srgbClr val="000000"/>
                </a:solidFill>
                <a:effectLst/>
                <a:uLnTx/>
                <a:uFillTx/>
                <a:latin typeface="Arial"/>
                <a:cs typeface="Arial"/>
              </a:rPr>
              <a:t>fictitious event and country.</a:t>
            </a:r>
            <a:r>
              <a:rPr kumimoji="0" lang="en-GB" sz="2200" b="0" i="0" u="none" strike="noStrike" kern="1200" cap="none" spc="0" normalizeH="0" baseline="0" noProof="0">
                <a:ln>
                  <a:noFill/>
                </a:ln>
                <a:solidFill>
                  <a:srgbClr val="000000"/>
                </a:solidFill>
                <a:effectLst/>
                <a:uLnTx/>
                <a:uFillTx/>
                <a:latin typeface="Arial"/>
                <a:cs typeface="Arial"/>
              </a:rPr>
              <a:t> We are simulating </a:t>
            </a:r>
            <a:r>
              <a:rPr kumimoji="0" lang="en-GB" sz="2200" b="1" i="0" u="none" strike="noStrike" kern="1200" cap="none" spc="0" normalizeH="0" baseline="0" noProof="0">
                <a:ln>
                  <a:noFill/>
                </a:ln>
                <a:solidFill>
                  <a:srgbClr val="000000"/>
                </a:solidFill>
                <a:effectLst/>
                <a:uLnTx/>
                <a:uFillTx/>
                <a:latin typeface="Arial"/>
                <a:cs typeface="Arial"/>
              </a:rPr>
              <a:t>Measles </a:t>
            </a:r>
            <a:r>
              <a:rPr kumimoji="0" lang="en-GB" sz="2200" b="0" i="0" u="none" strike="noStrike" kern="1200" cap="none" spc="0" normalizeH="0" baseline="0" noProof="0">
                <a:ln>
                  <a:noFill/>
                </a:ln>
                <a:solidFill>
                  <a:srgbClr val="000000"/>
                </a:solidFill>
                <a:effectLst/>
                <a:uLnTx/>
                <a:uFillTx/>
                <a:latin typeface="Arial"/>
                <a:cs typeface="Arial"/>
              </a:rPr>
              <a:t>in</a:t>
            </a:r>
            <a:r>
              <a:rPr kumimoji="0" lang="en-GB" sz="2200" b="1" i="0" u="none" strike="noStrike" kern="1200" cap="none" spc="0" normalizeH="0" baseline="0" noProof="0">
                <a:ln>
                  <a:noFill/>
                </a:ln>
                <a:solidFill>
                  <a:srgbClr val="000000"/>
                </a:solidFill>
                <a:effectLst/>
                <a:uLnTx/>
                <a:uFillTx/>
                <a:latin typeface="Arial"/>
                <a:cs typeface="Arial"/>
              </a:rPr>
              <a:t> </a:t>
            </a:r>
            <a:r>
              <a:rPr kumimoji="0" lang="en-GB" sz="2200" b="1" i="0" u="none" strike="noStrike" kern="1200" cap="none" spc="0" normalizeH="0" baseline="0" noProof="0" err="1">
                <a:ln>
                  <a:noFill/>
                </a:ln>
                <a:solidFill>
                  <a:srgbClr val="000000"/>
                </a:solidFill>
                <a:effectLst/>
                <a:uLnTx/>
                <a:uFillTx/>
                <a:latin typeface="Arial"/>
                <a:cs typeface="Arial"/>
              </a:rPr>
              <a:t>Epistan</a:t>
            </a:r>
            <a:r>
              <a:rPr kumimoji="0" lang="en-GB" sz="2200" b="1" i="0" u="none" strike="noStrike" kern="1200" cap="none" spc="0" normalizeH="0" baseline="0" noProof="0">
                <a:ln>
                  <a:noFill/>
                </a:ln>
                <a:solidFill>
                  <a:srgbClr val="000000"/>
                </a:solidFill>
                <a:effectLst/>
                <a:uLnTx/>
                <a:uFillTx/>
                <a:latin typeface="Arial"/>
                <a:cs typeface="Arial"/>
              </a:rPr>
              <a:t>.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The activity will be conducted in </a:t>
            </a:r>
            <a:r>
              <a:rPr kumimoji="0" lang="en-GB" sz="2200" b="1" i="0" u="none" strike="noStrike" kern="1200" cap="none" spc="0" normalizeH="0" baseline="0" noProof="0">
                <a:ln>
                  <a:noFill/>
                </a:ln>
                <a:solidFill>
                  <a:srgbClr val="000000"/>
                </a:solidFill>
                <a:effectLst/>
                <a:uLnTx/>
                <a:uFillTx/>
                <a:latin typeface="Arial"/>
                <a:cs typeface="Arial"/>
              </a:rPr>
              <a:t>two parts: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1: Record 7-1-7 milestone dates and calculate 7-1-7 target</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2: Identify bottlenecks, enablers, and actions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discuss in the small group and plenary how the concepts from this tabletop activity relate to your work.</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do our best to address your questions in the small groups, during plenary, or in follow-up communication.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Brief</a:t>
            </a:r>
            <a:r>
              <a:rPr kumimoji="0" lang="en-GB" sz="2200" b="1" i="0" u="none" strike="noStrike" kern="1200" cap="none" spc="0" normalizeH="0" baseline="0" noProof="0">
                <a:ln>
                  <a:noFill/>
                </a:ln>
                <a:solidFill>
                  <a:srgbClr val="000000"/>
                </a:solidFill>
                <a:effectLst/>
                <a:uLnTx/>
                <a:uFillTx/>
                <a:latin typeface="Arial"/>
                <a:cs typeface="Arial"/>
              </a:rPr>
              <a:t> technical definitions </a:t>
            </a:r>
            <a:r>
              <a:rPr kumimoji="0" lang="en-GB" sz="2200" b="0" i="0" u="none" strike="noStrike" kern="1200" cap="none" spc="0" normalizeH="0" baseline="0" noProof="0">
                <a:ln>
                  <a:noFill/>
                </a:ln>
                <a:solidFill>
                  <a:srgbClr val="000000"/>
                </a:solidFill>
                <a:effectLst/>
                <a:uLnTx/>
                <a:uFillTx/>
                <a:latin typeface="Arial"/>
                <a:cs typeface="Arial"/>
              </a:rPr>
              <a:t>are included in the 7-1-7</a:t>
            </a:r>
            <a:r>
              <a:rPr kumimoji="0" lang="en-GB" sz="2200" b="0" i="0" u="none" strike="noStrike" kern="1200" cap="none" spc="0" normalizeH="0" noProof="0">
                <a:ln>
                  <a:noFill/>
                </a:ln>
                <a:solidFill>
                  <a:srgbClr val="000000"/>
                </a:solidFill>
                <a:effectLst/>
                <a:uLnTx/>
                <a:uFillTx/>
                <a:latin typeface="Arial"/>
                <a:cs typeface="Arial"/>
              </a:rPr>
              <a:t> A</a:t>
            </a:r>
            <a:r>
              <a:rPr kumimoji="0" lang="en-GB" sz="2200" b="0" i="0" u="none" strike="noStrike" kern="1200" cap="none" spc="0" normalizeH="0" baseline="0" noProof="0">
                <a:ln>
                  <a:noFill/>
                </a:ln>
                <a:solidFill>
                  <a:srgbClr val="000000"/>
                </a:solidFill>
                <a:effectLst/>
                <a:uLnTx/>
                <a:uFillTx/>
                <a:latin typeface="Arial"/>
                <a:cs typeface="Arial"/>
              </a:rPr>
              <a:t>ssessment </a:t>
            </a:r>
            <a:r>
              <a:rPr lang="en-GB" sz="2200" b="0">
                <a:solidFill>
                  <a:srgbClr val="000000"/>
                </a:solidFill>
                <a:latin typeface="Arial"/>
                <a:cs typeface="Arial"/>
              </a:rPr>
              <a:t>T</a:t>
            </a:r>
            <a:r>
              <a:rPr kumimoji="0" lang="en-GB" sz="2200" b="0" i="0" u="none" strike="noStrike" kern="1200" cap="none" spc="0" normalizeH="0" baseline="0" noProof="0" err="1">
                <a:ln>
                  <a:noFill/>
                </a:ln>
                <a:solidFill>
                  <a:srgbClr val="000000"/>
                </a:solidFill>
                <a:effectLst/>
                <a:uLnTx/>
                <a:uFillTx/>
                <a:latin typeface="Arial"/>
                <a:cs typeface="Arial"/>
              </a:rPr>
              <a:t>ool</a:t>
            </a:r>
            <a:r>
              <a:rPr kumimoji="0" lang="en-GB" sz="2200" b="0" i="0" u="none" strike="noStrike" kern="1200" cap="none" spc="0" normalizeH="0" baseline="0" noProof="0">
                <a:ln>
                  <a:noFill/>
                </a:ln>
                <a:solidFill>
                  <a:srgbClr val="000000"/>
                </a:solidFill>
                <a:effectLst/>
                <a:uLnTx/>
                <a:uFillTx/>
                <a:latin typeface="Arial"/>
                <a:cs typeface="Arial"/>
              </a:rPr>
              <a:t>. </a:t>
            </a:r>
            <a:endParaRPr kumimoji="0" lang="en-GB" sz="2200" b="0" i="0" u="none" strike="noStrike" kern="1200" cap="none" spc="0" normalizeH="0" baseline="0" noProof="0">
              <a:ln>
                <a:noFill/>
              </a:ln>
              <a:solidFill>
                <a:srgbClr val="6577BA"/>
              </a:solidFill>
              <a:effectLst/>
              <a:uLnTx/>
              <a:uFillTx/>
              <a:latin typeface="Arial"/>
              <a:cs typeface="Arial"/>
            </a:endParaRP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Overview</a:t>
            </a:r>
            <a:endParaRPr lang="en-US"/>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en-US">
                <a:latin typeface="Arial"/>
                <a:cs typeface="Arial"/>
              </a:rPr>
              <a:t>Participant Guide</a:t>
            </a:r>
            <a:endParaRPr lang="en-US"/>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4395958" cy="823912"/>
          </a:xfrm>
        </p:spPr>
        <p:txBody>
          <a:bodyPr vert="horz" lIns="91440" tIns="45720" rIns="91440" bIns="45720" rtlCol="0" anchor="t">
            <a:noAutofit/>
          </a:bodyPr>
          <a:lstStyle/>
          <a:p>
            <a:pPr marL="0" indent="0">
              <a:buNone/>
            </a:pPr>
            <a:r>
              <a:rPr lang="en-US" sz="1800">
                <a:solidFill>
                  <a:schemeClr val="tx1"/>
                </a:solidFill>
                <a:latin typeface="Arial"/>
                <a:cs typeface="Arial"/>
              </a:rPr>
              <a:t>Describes tabletop activity + outbreak scenario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en-US">
                <a:latin typeface="Arial"/>
                <a:cs typeface="Arial"/>
              </a:rPr>
              <a:t>7-1-7 Assessment</a:t>
            </a:r>
            <a:r>
              <a:rPr kumimoji="0" lang="en-US" sz="2400" b="1" i="0" u="none" strike="noStrike" kern="1200" cap="none" spc="0" normalizeH="0" baseline="0" noProof="0">
                <a:ln>
                  <a:noFill/>
                </a:ln>
                <a:solidFill>
                  <a:srgbClr val="628393"/>
                </a:solidFill>
                <a:effectLst/>
                <a:uLnTx/>
                <a:uFillTx/>
                <a:latin typeface="Arial"/>
                <a:cs typeface="Arial"/>
              </a:rPr>
              <a:t> </a:t>
            </a:r>
            <a:r>
              <a:rPr lang="en-US">
                <a:latin typeface="Arial"/>
                <a:cs typeface="Arial"/>
              </a:rPr>
              <a:t>Tool</a:t>
            </a:r>
            <a:endParaRPr kumimoji="0" lang="en-US" sz="24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0" i="0" u="none" strike="noStrike" kern="1200" cap="none" spc="0" normalizeH="0" baseline="0" noProof="0">
                <a:ln>
                  <a:noFill/>
                </a:ln>
                <a:solidFill>
                  <a:schemeClr val="tx1"/>
                </a:solidFill>
                <a:effectLst/>
                <a:uLnTx/>
                <a:uFillTx/>
                <a:latin typeface="Arial"/>
                <a:cs typeface="Arial"/>
              </a:rPr>
              <a:t>Core tool to record dates, calculate 7-1-7 target, and record bottlenecks, enablers, and actions</a:t>
            </a:r>
            <a:endParaRPr lang="en-US" sz="1800" b="0" i="0" u="none" strike="noStrike" kern="1200" cap="none" spc="0" normalizeH="0" baseline="0" noProof="0">
              <a:ln>
                <a:noFill/>
              </a:ln>
              <a:solidFill>
                <a:schemeClr val="tx1"/>
              </a:solidFill>
              <a:effectLst/>
              <a:uLnTx/>
              <a:uFillTx/>
              <a:latin typeface="Arial"/>
              <a:cs typeface="Aria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a:t>Materials for participants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a:stretch>
            <a:fillRect/>
          </a:stretch>
        </p:blipFill>
        <p:spPr>
          <a:xfrm>
            <a:off x="1670351" y="2473460"/>
            <a:ext cx="2945604" cy="3763828"/>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a:stretch>
            <a:fillRect/>
          </a:stretch>
        </p:blipFill>
        <p:spPr>
          <a:xfrm>
            <a:off x="7014831" y="2452549"/>
            <a:ext cx="2645363"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a:stretch>
            <a:fillRect/>
          </a:stretch>
        </p:blipFill>
        <p:spPr>
          <a:xfrm>
            <a:off x="7542323" y="2628889"/>
            <a:ext cx="2791784" cy="3837942"/>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896983" y="2689956"/>
            <a:ext cx="1352323" cy="1859075"/>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896984" y="459963"/>
            <a:ext cx="1352323"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en-US" sz="3200" b="1" i="0" u="none" strike="noStrike" kern="1200" cap="none" spc="0" normalizeH="0" baseline="0" noProof="0">
                <a:ln>
                  <a:noFill/>
                </a:ln>
                <a:solidFill>
                  <a:schemeClr val="accent1"/>
                </a:solidFill>
                <a:effectLst/>
                <a:uLnTx/>
                <a:uFillTx/>
                <a:latin typeface="Arial" panose="020B0604020202020204" pitchFamily="34" charset="0"/>
                <a:ea typeface="+mj-ea"/>
                <a:cs typeface="+mj-cs"/>
              </a:rPr>
              <a:t>General instructions</a:t>
            </a:r>
            <a:endParaRPr lang="en-US">
              <a:solidFill>
                <a:schemeClr val="accent1"/>
              </a:solidFill>
            </a:endParaRP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500" y="2938930"/>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Complete Assessment Tool steps.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118774"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Discuss and document responses.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283207"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a:ea typeface="+mn-ea"/>
                <a:cs typeface="Arial"/>
              </a:rPr>
              <a:t>Read the </a:t>
            </a:r>
            <a:r>
              <a:rPr lang="en-US" sz="2000">
                <a:solidFill>
                  <a:srgbClr val="000000"/>
                </a:solidFill>
                <a:latin typeface="Arial"/>
                <a:cs typeface="Arial"/>
              </a:rPr>
              <a:t>scenario</a:t>
            </a:r>
            <a:r>
              <a:rPr kumimoji="0" lang="en-US" sz="2000" b="1" i="0" u="none" strike="noStrike" kern="1200" cap="none" spc="0" normalizeH="0" baseline="0" noProof="0">
                <a:ln>
                  <a:noFill/>
                </a:ln>
                <a:solidFill>
                  <a:srgbClr val="000000"/>
                </a:solidFill>
                <a:effectLst/>
                <a:uLnTx/>
                <a:uFillTx/>
                <a:latin typeface="Arial"/>
                <a:ea typeface="+mn-ea"/>
                <a:cs typeface="Arial"/>
              </a:rPr>
              <a:t>. </a:t>
            </a: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1175754" y="2660926"/>
            <a:ext cx="2013997" cy="1734585"/>
          </a:xfrm>
        </p:spPr>
        <p:txBody>
          <a:bodyPr/>
          <a:lstStyle/>
          <a:p>
            <a:pPr algn="ctr"/>
            <a:r>
              <a:rPr lang="en-US">
                <a:latin typeface="Arial"/>
                <a:cs typeface="Arial"/>
              </a:rPr>
              <a:t>Tabletop activity 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en-US">
                <a:latin typeface="Arial"/>
                <a:cs typeface="Arial"/>
              </a:rPr>
              <a:t>How does this tabletop activity example relate to your own work?</a:t>
            </a:r>
          </a:p>
          <a:p>
            <a:pPr marL="0" indent="0">
              <a:buNone/>
            </a:pPr>
            <a:endParaRPr lang="en-US">
              <a:latin typeface="Arial"/>
              <a:cs typeface="Arial"/>
            </a:endParaRPr>
          </a:p>
          <a:p>
            <a:r>
              <a:rPr lang="en-US">
                <a:latin typeface="Arial"/>
                <a:cs typeface="Arial"/>
              </a:rPr>
              <a:t>What insights did you gain from this activity?</a:t>
            </a:r>
          </a:p>
          <a:p>
            <a:endParaRPr lang="en-US">
              <a:latin typeface="Arial"/>
              <a:cs typeface="Arial"/>
            </a:endParaRPr>
          </a:p>
          <a:p>
            <a:r>
              <a:rPr lang="en-US">
                <a:latin typeface="Arial"/>
                <a:cs typeface="Arial"/>
              </a:rPr>
              <a:t>How might this activity help you as you think about supporting/implementing 7-1-7?</a:t>
            </a:r>
            <a:endParaRPr lang="en-US">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en-US" sz="2400">
                <a:latin typeface="Arial"/>
                <a:cs typeface="Arial"/>
              </a:rPr>
              <a:t>Questions to inspire the conversation</a:t>
            </a:r>
            <a:endParaRPr lang="en-US" sz="2400">
              <a:cs typeface="Arial"/>
            </a:endParaRP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n-US" sz="3600">
                <a:latin typeface="Arial"/>
                <a:cs typeface="Arial"/>
              </a:rPr>
              <a:t>Lunch </a:t>
            </a:r>
            <a:br>
              <a:rPr lang="en-US" sz="3600"/>
            </a:br>
            <a:endParaRPr lang="en-US" sz="3600">
              <a:latin typeface="Arial"/>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502120"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Font typeface="Arial" panose="020B0604020202020204" pitchFamily="34" charset="0"/>
              <a:buNone/>
            </a:pPr>
            <a:endParaRPr lang="en-US" sz="2800">
              <a:latin typeface="Arial"/>
              <a:cs typeface="Arial"/>
            </a:endParaRPr>
          </a:p>
          <a:p>
            <a:pPr marL="0" indent="0">
              <a:buFont typeface="Arial" panose="020B0604020202020204" pitchFamily="34" charse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a:solidFill>
                  <a:srgbClr val="394D56"/>
                </a:solidFill>
                <a:latin typeface="Arial"/>
              </a:rPr>
              <a:t>We will restart promptly at 13:00</a:t>
            </a:r>
            <a:r>
              <a:rPr lang="en-US" sz="3000">
                <a:latin typeface="Arial"/>
                <a:cs typeface="Arial"/>
              </a:rPr>
              <a:t>​</a:t>
            </a:r>
            <a:endParaRPr lang="en-US" sz="3000">
              <a:ea typeface="Calibri"/>
              <a:cs typeface="Calibri"/>
            </a:endParaRPr>
          </a:p>
        </p:txBody>
      </p:sp>
    </p:spTree>
    <p:extLst>
      <p:ext uri="{BB962C8B-B14F-4D97-AF65-F5344CB8AC3E}">
        <p14:creationId xmlns:p14="http://schemas.microsoft.com/office/powerpoint/2010/main" val="29488688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en-US">
                <a:latin typeface="Arial"/>
                <a:cs typeface="Arial"/>
              </a:rPr>
              <a:t>If you could not work in public health / medicine, what job would you love to have?</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3768407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worked in public health (PH) for more than a year</a:t>
            </a:r>
            <a:endParaRPr lang="en-US" sz="3200">
              <a:cs typeface="Arial"/>
            </a:endParaRPr>
          </a:p>
          <a:p>
            <a:pPr lvl="1">
              <a:lnSpc>
                <a:spcPct val="113999"/>
              </a:lnSpc>
            </a:pPr>
            <a:r>
              <a:rPr lang="en-US" sz="3200">
                <a:latin typeface="Arial"/>
                <a:cs typeface="Arial"/>
              </a:rPr>
              <a:t>Have worked in PH for more than 5 years</a:t>
            </a:r>
            <a:endParaRPr lang="en-US" sz="3200">
              <a:cs typeface="Arial"/>
            </a:endParaRPr>
          </a:p>
          <a:p>
            <a:pPr lvl="2">
              <a:lnSpc>
                <a:spcPct val="113999"/>
              </a:lnSpc>
            </a:pPr>
            <a:r>
              <a:rPr lang="en-US" sz="3200">
                <a:latin typeface="Arial"/>
                <a:cs typeface="Arial"/>
              </a:rPr>
              <a:t>Have worked in PH for more than 10 years</a:t>
            </a:r>
            <a:endParaRPr lang="en-US" sz="3200">
              <a:cs typeface="Arial" panose="020B0604020202020204" pitchFamily="34" charset="0"/>
            </a:endParaRPr>
          </a:p>
          <a:p>
            <a:pPr lvl="3">
              <a:lnSpc>
                <a:spcPct val="113999"/>
              </a:lnSpc>
            </a:pPr>
            <a:r>
              <a:rPr lang="en-US" sz="3200">
                <a:latin typeface="Arial"/>
                <a:cs typeface="Arial"/>
              </a:rPr>
              <a:t>Have worked in PH for more than 15 years</a:t>
            </a:r>
          </a:p>
          <a:p>
            <a:pPr lvl="4">
              <a:lnSpc>
                <a:spcPct val="113999"/>
              </a:lnSpc>
            </a:pPr>
            <a:r>
              <a:rPr lang="en-US" sz="3200">
                <a:latin typeface="Arial"/>
                <a:cs typeface="Arial"/>
              </a:rPr>
              <a:t>Have worked for in for more than 20 years</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a:solidFill>
                <a:srgbClr val="000000"/>
              </a:solidFill>
              <a:latin typeface="Aria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Does 7-1-7 timeliness metrics apply to endemic response situations?</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a:t>
            </a:r>
            <a:r>
              <a:rPr lang="en-US">
                <a:solidFill>
                  <a:srgbClr val="000000"/>
                </a:solidFill>
                <a:latin typeface="Arial"/>
                <a:cs typeface="Arial"/>
              </a:rPr>
              <a:t> What if not all 7 early action responses are relevant to the situation? How can you “prove” that not all 7 were relevant?</a:t>
            </a:r>
            <a:endParaRPr lang="en-US">
              <a:solidFill>
                <a:srgbClr val="000000"/>
              </a:solidFill>
              <a:cs typeface="Arial" panose="020B0604020202020204" pitchFamily="34" charset="0"/>
            </a:endParaRP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How was 7-1-7 chosen? Why not 10-2-10, 5-1-5, or something else?  </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Why doesn’t the 7-1-7 target contain metrics for an outbreak response beyond the first seven days?</a:t>
            </a:r>
          </a:p>
          <a:p>
            <a:pPr marL="0" indent="0">
              <a:buNone/>
            </a:pPr>
            <a:endParaRPr lang="en-US" b="1"/>
          </a:p>
          <a:p>
            <a:pPr marL="0" indent="0">
              <a:buNone/>
            </a:pPr>
            <a:endParaRPr lang="en-US">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1437511"/>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Review the parking lot</a:t>
            </a:r>
            <a:endParaRPr lang="en-US"/>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en-US" sz="4700">
                <a:latin typeface="Arial"/>
                <a:cs typeface="Arial"/>
              </a:rPr>
              <a:t>Small group discussion</a:t>
            </a:r>
            <a:endParaRPr lang="en-US" sz="4700"/>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marL="0" indent="0">
              <a:lnSpc>
                <a:spcPct val="115000"/>
              </a:lnSpc>
              <a:spcBef>
                <a:spcPts val="0"/>
              </a:spcBef>
              <a:spcAft>
                <a:spcPts val="100"/>
              </a:spcAft>
              <a:buNone/>
              <a:defRPr/>
            </a:pPr>
            <a:endParaRPr lang="en-US" noProof="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a:lnSpc>
                <a:spcPct val="115000"/>
              </a:lnSpc>
              <a:spcBef>
                <a:spcPts val="0"/>
              </a:spcBef>
              <a:spcAft>
                <a:spcPts val="100"/>
              </a:spcAft>
              <a:buFont typeface="Wingdings" pitchFamily="2" charset="2"/>
              <a:buChar char="à"/>
              <a:defRPr/>
            </a:pPr>
            <a:endParaRPr lang="en-US" sz="16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200" b="1">
                <a:solidFill>
                  <a:schemeClr val="tx2"/>
                </a:solidFill>
                <a:latin typeface="Arial"/>
                <a:cs typeface="Arial"/>
              </a:rPr>
              <a:t>What steps for using 7-1-7 do you think will be easy? Challenging</a:t>
            </a:r>
            <a:r>
              <a:rPr lang="en-US" b="1">
                <a:solidFill>
                  <a:schemeClr val="tx2"/>
                </a:solidFill>
                <a:latin typeface="Arial"/>
                <a:cs typeface="Arial"/>
              </a:rPr>
              <a:t>?</a:t>
            </a:r>
            <a:endParaRPr lang="en-US" sz="2200" b="1">
              <a:solidFill>
                <a:schemeClr val="tx2"/>
              </a:solidFill>
              <a:latin typeface="Arial"/>
              <a:cs typeface="Arial"/>
            </a:endParaRP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en-US" sz="5100">
                <a:latin typeface="Arial"/>
                <a:cs typeface="Arial"/>
              </a:rPr>
              <a:t>How 7-1-7 creates change</a:t>
            </a:r>
            <a:endParaRPr lang="en-US" sz="5100" b="0">
              <a:solidFill>
                <a:srgbClr val="000000"/>
              </a:solidFill>
              <a:latin typeface="Arial"/>
              <a:cs typeface="Arial"/>
            </a:endParaRP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754919" cy="4351338"/>
          </a:xfrm>
        </p:spPr>
        <p:txBody>
          <a:bodyPr vert="horz" lIns="91440" tIns="45720" rIns="91440" bIns="45720" rtlCol="0" anchor="t">
            <a:noAutofit/>
          </a:bodyPr>
          <a:lstStyle/>
          <a:p>
            <a:pPr>
              <a:lnSpc>
                <a:spcPct val="100000"/>
              </a:lnSpc>
              <a:spcBef>
                <a:spcPts val="0"/>
              </a:spcBef>
            </a:pPr>
            <a:r>
              <a:rPr lang="en-US" sz="2400">
                <a:solidFill>
                  <a:schemeClr val="tx1"/>
                </a:solidFill>
                <a:latin typeface="Arial"/>
                <a:cs typeface="Arial"/>
              </a:rPr>
              <a:t>A theory of change is like a </a:t>
            </a:r>
            <a:r>
              <a:rPr lang="en-US" sz="2400" b="1">
                <a:solidFill>
                  <a:schemeClr val="tx1"/>
                </a:solidFill>
                <a:latin typeface="Arial"/>
                <a:cs typeface="Arial"/>
              </a:rPr>
              <a:t>roadmap for making big social changes</a:t>
            </a:r>
            <a:r>
              <a:rPr lang="en-US" sz="2400">
                <a:solidFill>
                  <a:schemeClr val="tx1"/>
                </a:solidFill>
                <a:latin typeface="Arial"/>
                <a:cs typeface="Arial"/>
              </a:rPr>
              <a:t>. It's a plan that helps teams figure out what they need to do, what success looks like, and how to achieve it.</a:t>
            </a:r>
          </a:p>
          <a:p>
            <a:pPr>
              <a:lnSpc>
                <a:spcPct val="100000"/>
              </a:lnSpc>
              <a:spcBef>
                <a:spcPts val="0"/>
              </a:spcBef>
            </a:pPr>
            <a:endParaRPr lang="en-US" sz="2400">
              <a:solidFill>
                <a:schemeClr val="tx1"/>
              </a:solidFill>
              <a:latin typeface="Arial"/>
              <a:cs typeface="Arial"/>
            </a:endParaRPr>
          </a:p>
          <a:p>
            <a:pPr>
              <a:lnSpc>
                <a:spcPct val="100000"/>
              </a:lnSpc>
              <a:spcBef>
                <a:spcPts val="0"/>
              </a:spcBef>
            </a:pPr>
            <a:r>
              <a:rPr lang="en-US" sz="2400">
                <a:solidFill>
                  <a:schemeClr val="tx1"/>
                </a:solidFill>
                <a:latin typeface="Arial"/>
                <a:cs typeface="Arial"/>
              </a:rPr>
              <a:t>Making a theory of change involves </a:t>
            </a:r>
            <a:r>
              <a:rPr lang="en-US" sz="2400" b="1">
                <a:solidFill>
                  <a:schemeClr val="tx1"/>
                </a:solidFill>
                <a:latin typeface="Arial"/>
                <a:cs typeface="Arial"/>
              </a:rPr>
              <a:t>clearly stating how a change will happen</a:t>
            </a:r>
            <a:r>
              <a:rPr lang="en-US" sz="24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5537322"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What is a theory of change?</a:t>
            </a:r>
            <a:endParaRPr lang="en-US" err="1"/>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304647" cy="4351338"/>
          </a:xfrm>
        </p:spPr>
        <p:txBody>
          <a:bodyPr vert="horz" lIns="91440" tIns="45720" rIns="91440" bIns="45720" rtlCol="0" anchor="t">
            <a:noAutofit/>
          </a:bodyPr>
          <a:lstStyle/>
          <a:p>
            <a:r>
              <a:rPr lang="en-US" sz="2400">
                <a:solidFill>
                  <a:schemeClr val="tx1"/>
                </a:solidFill>
                <a:latin typeface="Arial"/>
                <a:cs typeface="Arial"/>
              </a:rPr>
              <a:t>A theory of change is a </a:t>
            </a:r>
            <a:r>
              <a:rPr lang="en-US" sz="2400" b="1">
                <a:solidFill>
                  <a:schemeClr val="tx1"/>
                </a:solidFill>
                <a:latin typeface="Arial"/>
                <a:cs typeface="Arial"/>
              </a:rPr>
              <a:t>useful tool for measuring, testing, and learning</a:t>
            </a:r>
            <a:r>
              <a:rPr lang="en-US" sz="2400">
                <a:solidFill>
                  <a:schemeClr val="tx1"/>
                </a:solidFill>
                <a:latin typeface="Arial"/>
                <a:cs typeface="Arial"/>
              </a:rPr>
              <a:t>. It helps teams check if their ideas are working and understand where and how to make a change when new evidence/information is available. </a:t>
            </a:r>
            <a:endParaRPr lang="en-US" sz="2400">
              <a:solidFill>
                <a:schemeClr val="tx1"/>
              </a:solidFill>
              <a:latin typeface="Arial"/>
              <a:cs typeface="Arial" panose="020B0604020202020204" pitchFamily="34" charset="0"/>
            </a:endParaRPr>
          </a:p>
          <a:p>
            <a:endParaRPr lang="en-US" sz="2400">
              <a:solidFill>
                <a:schemeClr val="tx1"/>
              </a:solidFill>
              <a:latin typeface="Arial"/>
              <a:cs typeface="Arial"/>
            </a:endParaRPr>
          </a:p>
          <a:p>
            <a:r>
              <a:rPr lang="en-US" sz="2400">
                <a:solidFill>
                  <a:schemeClr val="tx1"/>
                </a:solidFill>
                <a:latin typeface="Arial"/>
                <a:cs typeface="Arial"/>
              </a:rPr>
              <a:t>For complicated projects where things can be uncertain, a theory of change is especially helpful. It </a:t>
            </a:r>
            <a:r>
              <a:rPr lang="en-US" sz="2400" b="1">
                <a:solidFill>
                  <a:schemeClr val="tx1"/>
                </a:solidFill>
                <a:latin typeface="Arial"/>
                <a:cs typeface="Arial"/>
              </a:rPr>
              <a:t>acts like a guide, showing the goals, guiding adjustments, and pointing out chances to measure progress</a:t>
            </a:r>
            <a:r>
              <a:rPr lang="en-US" sz="2400">
                <a:solidFill>
                  <a:schemeClr val="tx1"/>
                </a:solidFill>
                <a:latin typeface="Arial"/>
                <a:cs typeface="Arial"/>
              </a:rPr>
              <a:t>.</a:t>
            </a:r>
            <a:endParaRPr lang="en-US" sz="1800">
              <a:solidFill>
                <a:schemeClr val="tx1"/>
              </a:solidFill>
              <a:latin typeface="Arial"/>
              <a:cs typeface="Arial"/>
            </a:endParaRPr>
          </a:p>
          <a:p>
            <a:endParaRPr lang="en-US" sz="4000">
              <a:solidFill>
                <a:schemeClr val="tx1"/>
              </a:solidFill>
              <a:latin typeface="Arial"/>
              <a:cs typeface="Arial" panose="020B0604020202020204" pitchFamily="34" charset="0"/>
            </a:endParaRPr>
          </a:p>
          <a:p>
            <a:pPr marL="0" indent="0">
              <a:buNone/>
            </a:pPr>
            <a:endParaRPr lang="en-US" sz="240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8054231"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Why is a theory of change important?</a:t>
            </a:r>
            <a:endParaRPr lang="en-US" err="1"/>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800" cy="6172200"/>
            <a:chOff x="609600" y="342900"/>
            <a:chExt cx="10972800" cy="617220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2DF73717-1D29-44F2-6FC6-AE2AA19280CD}"/>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263979" y="2522624"/>
              <a:ext cx="1329554"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in disease surveillance</a:t>
            </a:r>
            <a:endParaRPr lang="en-US" sz="3200">
              <a:cs typeface="Arial"/>
            </a:endParaRPr>
          </a:p>
          <a:p>
            <a:pPr lvl="1">
              <a:lnSpc>
                <a:spcPct val="113999"/>
              </a:lnSpc>
            </a:pPr>
            <a:r>
              <a:rPr lang="en-US" sz="3200">
                <a:latin typeface="Arial"/>
                <a:cs typeface="Arial"/>
              </a:rPr>
              <a:t>Respond to outbreaks in the field</a:t>
            </a:r>
            <a:endParaRPr lang="en-US" sz="3200">
              <a:cs typeface="Arial"/>
            </a:endParaRPr>
          </a:p>
          <a:p>
            <a:pPr lvl="2">
              <a:lnSpc>
                <a:spcPct val="113999"/>
              </a:lnSpc>
            </a:pPr>
            <a:r>
              <a:rPr lang="en-US" sz="3200">
                <a:latin typeface="Arial"/>
                <a:cs typeface="Arial"/>
              </a:rPr>
              <a:t>Work in a lab or lab-based program</a:t>
            </a:r>
          </a:p>
          <a:p>
            <a:pPr lvl="3">
              <a:lnSpc>
                <a:spcPct val="113999"/>
              </a:lnSpc>
            </a:pPr>
            <a:r>
              <a:rPr lang="en-US" sz="3200">
                <a:latin typeface="Arial"/>
                <a:cs typeface="Arial"/>
              </a:rPr>
              <a:t>Manage a program</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7FB75D8-1972-FAE4-68D3-7E9423FCA7E5}"/>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15CD639C-E39F-1EB3-AA92-813A5F8B9DD6}"/>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816AD674-F883-B7EF-B884-4933CA07537D}"/>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10;&#10;Description automatically generated">
            <a:extLst>
              <a:ext uri="{FF2B5EF4-FFF2-40B4-BE49-F238E27FC236}">
                <a16:creationId xmlns:a16="http://schemas.microsoft.com/office/drawing/2014/main" id="{A71C4C98-311F-9B45-D2C9-2CFCAE39DA3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descr="A diagram with text and icons&#10;&#10;Description automatically generated with medium confidence">
            <a:extLst>
              <a:ext uri="{FF2B5EF4-FFF2-40B4-BE49-F238E27FC236}">
                <a16:creationId xmlns:a16="http://schemas.microsoft.com/office/drawing/2014/main" id="{6241B9F6-3C94-22B3-F9B7-775442EEE225}"/>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36E3FED-ECDF-9801-8AE3-7047292160EA}"/>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n-US">
                <a:latin typeface="Arial"/>
                <a:cs typeface="Arial"/>
              </a:rPr>
              <a:t>Key steps for using the 7-1-7 target</a:t>
            </a:r>
            <a:endParaRPr lang="en-US" b="0">
              <a:latin typeface="Arial"/>
              <a:cs typeface="Arial"/>
            </a:endParaRP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Situate within the public health system</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Map stakeholders + existing systems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Engage stakeholders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Train staff</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Integrate into workflows</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chemeClr val="tx1"/>
                </a:solidFill>
              </a:rPr>
              <a:t>Pilot use</a:t>
            </a: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endParaRP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en-US">
                <a:latin typeface="Arial"/>
                <a:cs typeface="Arial"/>
              </a:rPr>
              <a:t>Key steps for adopting 7-1-7</a:t>
            </a:r>
            <a:endParaRPr lang="en-US"/>
          </a:p>
        </p:txBody>
      </p:sp>
    </p:spTree>
    <p:extLst>
      <p:ext uri="{BB962C8B-B14F-4D97-AF65-F5344CB8AC3E}">
        <p14:creationId xmlns:p14="http://schemas.microsoft.com/office/powerpoint/2010/main" val="3150801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bachelors in science</a:t>
            </a:r>
            <a:endParaRPr lang="en-US" sz="3200">
              <a:cs typeface="Arial"/>
            </a:endParaRPr>
          </a:p>
          <a:p>
            <a:pPr lvl="1">
              <a:lnSpc>
                <a:spcPct val="113999"/>
              </a:lnSpc>
            </a:pPr>
            <a:r>
              <a:rPr lang="en-US" sz="3200">
                <a:latin typeface="Arial"/>
                <a:cs typeface="Arial"/>
              </a:rPr>
              <a:t>Have an MD</a:t>
            </a:r>
            <a:endParaRPr lang="en-US" sz="3200">
              <a:cs typeface="Arial"/>
            </a:endParaRPr>
          </a:p>
          <a:p>
            <a:pPr lvl="2">
              <a:lnSpc>
                <a:spcPct val="113999"/>
              </a:lnSpc>
            </a:pPr>
            <a:r>
              <a:rPr lang="en-US" sz="3200">
                <a:latin typeface="Arial"/>
                <a:cs typeface="Arial"/>
              </a:rPr>
              <a:t>Have an MPH</a:t>
            </a:r>
          </a:p>
          <a:p>
            <a:pPr lvl="3">
              <a:lnSpc>
                <a:spcPct val="113999"/>
              </a:lnSpc>
            </a:pPr>
            <a:r>
              <a:rPr lang="en-US" sz="3200">
                <a:latin typeface="Arial"/>
                <a:cs typeface="Arial"/>
              </a:rPr>
              <a:t>Have another type of degree (which one?!)</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1"/>
            <a:ext cx="6727562"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en-US" sz="4000"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is the 7-1-7 process similar / different to outbreaks you have worked on?</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6143811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en-US" sz="4500">
                <a:latin typeface="Arial"/>
                <a:cs typeface="Arial"/>
              </a:rPr>
              <a:t>Core principles for </a:t>
            </a:r>
            <a:endParaRPr lang="en-US" sz="4500" b="0">
              <a:solidFill>
                <a:srgbClr val="384D56"/>
              </a:solidFill>
              <a:latin typeface="Arial"/>
              <a:cs typeface="Arial"/>
            </a:endParaRPr>
          </a:p>
          <a:p>
            <a:r>
              <a:rPr lang="en-US" sz="4500">
                <a:latin typeface="Arial"/>
                <a:cs typeface="Arial"/>
              </a:rPr>
              <a:t>effective 7-1-7 implementation </a:t>
            </a:r>
            <a:endParaRPr lang="en-US" sz="4500" b="0">
              <a:solidFill>
                <a:srgbClr val="384D56"/>
              </a:solidFill>
              <a:latin typeface="Arial"/>
              <a:cs typeface="Arial"/>
            </a:endParaRPr>
          </a:p>
          <a:p>
            <a:endParaRPr lang="en-US">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en-US">
                <a:latin typeface="Arial"/>
                <a:cs typeface="Arial"/>
              </a:rPr>
              <a:t>Core principles</a:t>
            </a:r>
            <a:br>
              <a:rPr lang="en-US"/>
            </a:br>
            <a:endParaRPr lang="en-US"/>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a:lnSpc>
                <a:spcPct val="100000"/>
              </a:lnSpc>
            </a:pPr>
            <a:r>
              <a:rPr lang="en-US" sz="2400">
                <a:solidFill>
                  <a:schemeClr val="tx1"/>
                </a:solidFill>
                <a:latin typeface="Arial"/>
                <a:cs typeface="Arial"/>
              </a:rPr>
              <a:t>Use 7-1-7 often for continuous performance improvement.</a:t>
            </a:r>
          </a:p>
          <a:p>
            <a:pPr>
              <a:lnSpc>
                <a:spcPct val="100000"/>
              </a:lnSpc>
            </a:pPr>
            <a:r>
              <a:rPr lang="en-US" sz="2400">
                <a:latin typeface="Arial"/>
                <a:cs typeface="Arial"/>
              </a:rPr>
              <a:t>7-1-7 is intended as a learning opportunity and works best with non-punitive, honest, and transparent assessment.</a:t>
            </a:r>
            <a:endParaRPr lang="en-US" sz="2400">
              <a:solidFill>
                <a:schemeClr val="tx1"/>
              </a:solidFill>
              <a:latin typeface="Arial"/>
              <a:cs typeface="Arial"/>
            </a:endParaRPr>
          </a:p>
          <a:p>
            <a:pPr>
              <a:lnSpc>
                <a:spcPct val="100000"/>
              </a:lnSpc>
            </a:pPr>
            <a:r>
              <a:rPr lang="en-US" sz="2400">
                <a:solidFill>
                  <a:schemeClr val="tx1"/>
                </a:solidFill>
                <a:latin typeface="Arial"/>
                <a:cs typeface="Arial"/>
              </a:rPr>
              <a:t>Each 7-1-7 interval – detection, notification, and early response – is essential. </a:t>
            </a:r>
          </a:p>
          <a:p>
            <a:pPr>
              <a:lnSpc>
                <a:spcPct val="100000"/>
              </a:lnSpc>
            </a:pPr>
            <a:r>
              <a:rPr lang="en-US" sz="2400">
                <a:solidFill>
                  <a:schemeClr val="tx1"/>
                </a:solidFill>
                <a:latin typeface="Arial"/>
                <a:cs typeface="Arial"/>
              </a:rPr>
              <a:t>The earlier you use 7-1-7, the better your chance of calibrating outbreak response.</a:t>
            </a:r>
          </a:p>
          <a:p>
            <a:pPr>
              <a:lnSpc>
                <a:spcPct val="100000"/>
              </a:lnSpc>
            </a:pPr>
            <a:r>
              <a:rPr lang="en-US" sz="2400">
                <a:solidFill>
                  <a:schemeClr val="tx1"/>
                </a:solidFill>
                <a:latin typeface="Arial"/>
                <a:cs typeface="Arial"/>
              </a:rPr>
              <a:t>7-1-7 flexibly integrates into existing systems and workflows; planning; and frameworks. </a:t>
            </a:r>
          </a:p>
          <a:p>
            <a:pPr>
              <a:lnSpc>
                <a:spcPct val="100000"/>
              </a:lnSpc>
            </a:pPr>
            <a:r>
              <a:rPr lang="en-US" sz="2400">
                <a:solidFill>
                  <a:schemeClr val="tx1"/>
                </a:solidFill>
                <a:latin typeface="Arial"/>
                <a:cs typeface="Arial"/>
              </a:rPr>
              <a:t>Engage a broad set of stakeholders because 7-1-7 focuses on addressing a wide range of systemic bottlenecks.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en-US" sz="5000">
                <a:latin typeface="Arial"/>
                <a:cs typeface="Arial"/>
              </a:rPr>
              <a:t>Core Principles of 7-1-7</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en-US" sz="2000" b="1">
                <a:solidFill>
                  <a:schemeClr val="tx1"/>
                </a:solidFill>
                <a:latin typeface="Arial"/>
                <a:cs typeface="Arial"/>
              </a:rPr>
              <a:t>Your task: </a:t>
            </a:r>
            <a:r>
              <a:rPr lang="en-US" sz="2000">
                <a:solidFill>
                  <a:schemeClr val="tx1"/>
                </a:solidFill>
                <a:latin typeface="Arial"/>
                <a:cs typeface="Arial"/>
              </a:rPr>
              <a:t>You have 5 minutes to work with those at your tables to:</a:t>
            </a:r>
            <a:endParaRPr lang="en-US" sz="2000">
              <a:solidFill>
                <a:schemeClr val="tx1"/>
              </a:solidFill>
              <a:cs typeface="Arial"/>
            </a:endParaRPr>
          </a:p>
          <a:p>
            <a:pPr>
              <a:lnSpc>
                <a:spcPct val="100000"/>
              </a:lnSpc>
            </a:pPr>
            <a:r>
              <a:rPr lang="en-US" sz="2000">
                <a:solidFill>
                  <a:schemeClr val="tx1"/>
                </a:solidFill>
                <a:latin typeface="Arial"/>
                <a:cs typeface="Arial"/>
              </a:rPr>
              <a:t>Discuss and explain the principle</a:t>
            </a:r>
          </a:p>
          <a:p>
            <a:pPr>
              <a:lnSpc>
                <a:spcPct val="100000"/>
              </a:lnSpc>
            </a:pPr>
            <a:r>
              <a:rPr lang="en-US" sz="2000">
                <a:solidFill>
                  <a:schemeClr val="tx1"/>
                </a:solidFill>
                <a:latin typeface="Arial"/>
                <a:cs typeface="Arial"/>
              </a:rPr>
              <a:t>If possible, describe how it relates to the success or failure of </a:t>
            </a:r>
            <a:r>
              <a:rPr lang="en-US" sz="2000" err="1">
                <a:solidFill>
                  <a:schemeClr val="tx1"/>
                </a:solidFill>
                <a:latin typeface="Arial"/>
                <a:cs typeface="Arial"/>
              </a:rPr>
              <a:t>Epistan</a:t>
            </a:r>
            <a:r>
              <a:rPr lang="en-US" sz="2000">
                <a:solidFill>
                  <a:schemeClr val="tx1"/>
                </a:solidFill>
                <a:latin typeface="Arial"/>
                <a:cs typeface="Arial"/>
              </a:rPr>
              <a:t> in the tabletop activity or in your own setting</a:t>
            </a:r>
          </a:p>
          <a:p>
            <a:pPr>
              <a:lnSpc>
                <a:spcPct val="100000"/>
              </a:lnSpc>
            </a:pPr>
            <a:r>
              <a:rPr lang="en-US" sz="2000">
                <a:solidFill>
                  <a:schemeClr val="tx1"/>
                </a:solidFill>
                <a:latin typeface="Arial"/>
                <a:cs typeface="Arial"/>
              </a:rPr>
              <a:t>Designate a reporter from your team. </a:t>
            </a:r>
          </a:p>
          <a:p>
            <a:pPr marL="0" indent="0">
              <a:lnSpc>
                <a:spcPct val="100000"/>
              </a:lnSpc>
              <a:buNone/>
            </a:pPr>
            <a:r>
              <a:rPr lang="en-US" sz="2000">
                <a:solidFill>
                  <a:schemeClr val="tx1"/>
                </a:solidFill>
                <a:latin typeface="Arial"/>
                <a:cs typeface="Arial"/>
              </a:rPr>
              <a:t>Each team will have 2 minutes to report out. </a:t>
            </a:r>
            <a:endParaRPr lang="en-US" sz="2000">
              <a:solidFill>
                <a:schemeClr val="tx1"/>
              </a:solidFill>
              <a:cs typeface="Arial" panose="020B0604020202020204" pitchFamily="34" charset="0"/>
            </a:endParaRPr>
          </a:p>
          <a:p>
            <a:pPr marL="0" indent="0">
              <a:lnSpc>
                <a:spcPct val="100000"/>
              </a:lnSpc>
              <a:buNone/>
            </a:pPr>
            <a:endParaRPr lang="en-US">
              <a:solidFill>
                <a:schemeClr val="tx1"/>
              </a:solidFill>
              <a:latin typeface="Arial"/>
              <a:cs typeface="Arial"/>
            </a:endParaRPr>
          </a:p>
          <a:p>
            <a:pPr marL="0" indent="0">
              <a:lnSpc>
                <a:spcPct val="100000"/>
              </a:lnSpc>
              <a:buNone/>
            </a:pPr>
            <a:endParaRPr lang="en-US">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en-US">
                <a:latin typeface="Arial"/>
                <a:cs typeface="Arial"/>
              </a:rPr>
              <a:t>Core principles</a:t>
            </a:r>
            <a:endParaRPr lang="en-US"/>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29740" cy="2446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Assignments</a:t>
            </a:r>
            <a:r>
              <a:rPr lang="en-US">
                <a:latin typeface="Arial"/>
                <a:cs typeface="Arial"/>
              </a:rPr>
              <a:t>​</a:t>
            </a:r>
          </a:p>
          <a:p>
            <a:endParaRPr lang="en-US" sz="700">
              <a:latin typeface="Arial"/>
              <a:cs typeface="Arial"/>
            </a:endParaRPr>
          </a:p>
          <a:p>
            <a:pPr marL="285750" indent="-285750">
              <a:buFont typeface="Arial,Sans-Serif"/>
              <a:buChar char="•"/>
            </a:pPr>
            <a:r>
              <a:rPr lang="en-US" sz="1600" b="1">
                <a:latin typeface="Arial"/>
                <a:cs typeface="Arial"/>
              </a:rPr>
              <a:t>Group 1:</a:t>
            </a:r>
            <a:r>
              <a:rPr lang="en-US" sz="1600">
                <a:latin typeface="Arial"/>
                <a:cs typeface="Arial"/>
              </a:rPr>
              <a:t> Use 7-1-7 often for continuous performance improvement.​</a:t>
            </a:r>
          </a:p>
          <a:p>
            <a:pPr marL="285750" indent="-285750">
              <a:buFont typeface="Arial,Sans-Serif"/>
              <a:buChar char="•"/>
            </a:pPr>
            <a:r>
              <a:rPr lang="en-US" sz="1600" b="1">
                <a:latin typeface="Arial"/>
                <a:cs typeface="Arial"/>
              </a:rPr>
              <a:t>Group 2:</a:t>
            </a:r>
            <a:r>
              <a:rPr lang="en-US" sz="1600">
                <a:latin typeface="Arial"/>
                <a:cs typeface="Arial"/>
              </a:rPr>
              <a:t> 7-1-7 is intended as a learning opportunity and works best with non-punitive, honest, transparent assessment. ​</a:t>
            </a:r>
          </a:p>
          <a:p>
            <a:pPr marL="285750" indent="-285750">
              <a:buFont typeface="Arial,Sans-Serif"/>
              <a:buChar char="•"/>
            </a:pPr>
            <a:r>
              <a:rPr lang="en-US" sz="1600" b="1">
                <a:latin typeface="Arial"/>
                <a:cs typeface="Arial"/>
              </a:rPr>
              <a:t>Group 3:</a:t>
            </a:r>
            <a:r>
              <a:rPr lang="en-US" sz="1600">
                <a:latin typeface="Arial"/>
                <a:cs typeface="Arial"/>
              </a:rPr>
              <a:t> Each 7-1-7 interval – detection, notification, and early response – is essential.​</a:t>
            </a:r>
          </a:p>
          <a:p>
            <a:pPr marL="285750" indent="-285750">
              <a:buFont typeface="Arial,Sans-Serif"/>
              <a:buChar char="•"/>
            </a:pPr>
            <a:r>
              <a:rPr lang="en-US" sz="1600" b="1">
                <a:latin typeface="Arial"/>
                <a:cs typeface="Arial"/>
              </a:rPr>
              <a:t>Group</a:t>
            </a:r>
            <a:r>
              <a:rPr lang="en-US" sz="1600" b="1">
                <a:solidFill>
                  <a:srgbClr val="394D56"/>
                </a:solidFill>
                <a:latin typeface="Arial"/>
                <a:cs typeface="Arial"/>
              </a:rPr>
              <a:t> 4:</a:t>
            </a:r>
            <a:r>
              <a:rPr lang="en-US" sz="1600">
                <a:solidFill>
                  <a:srgbClr val="394D56"/>
                </a:solidFill>
                <a:latin typeface="Arial"/>
                <a:cs typeface="Arial"/>
              </a:rPr>
              <a:t> </a:t>
            </a:r>
            <a:r>
              <a:rPr lang="en-US" sz="1600">
                <a:latin typeface="Arial"/>
                <a:cs typeface="Arial"/>
              </a:rPr>
              <a:t>The earlier you use 7-1-7, the better your chance of calibrating outbreak response. ​</a:t>
            </a:r>
          </a:p>
          <a:p>
            <a:pPr marL="285750" indent="-285750">
              <a:buFont typeface="Arial,Sans-Serif"/>
              <a:buChar char="•"/>
            </a:pPr>
            <a:r>
              <a:rPr lang="en-US" sz="1600" b="1">
                <a:latin typeface="Arial"/>
                <a:cs typeface="Arial"/>
              </a:rPr>
              <a:t>Group 5:</a:t>
            </a:r>
            <a:r>
              <a:rPr lang="en-US" sz="1600">
                <a:latin typeface="Arial"/>
                <a:cs typeface="Arial"/>
              </a:rPr>
              <a:t> 7-1-7 flexibly integrates into existing systems and workflows; planning; and frameworks ​</a:t>
            </a:r>
          </a:p>
          <a:p>
            <a:pPr marL="285750" indent="-285750">
              <a:buFont typeface="Arial,Sans-Serif"/>
              <a:buChar char="•"/>
            </a:pPr>
            <a:r>
              <a:rPr lang="en-US" sz="1600" b="1">
                <a:latin typeface="Arial"/>
                <a:cs typeface="Arial"/>
              </a:rPr>
              <a:t>Group 6:</a:t>
            </a:r>
            <a:r>
              <a:rPr lang="en-US" sz="1600">
                <a:latin typeface="Arial"/>
                <a:cs typeface="Arial"/>
              </a:rPr>
              <a:t> Engage a broad set of stakeholders because 7-1-7 focuses on addressing a wide range of systemic bottlenecks​</a:t>
            </a:r>
          </a:p>
        </p:txBody>
      </p:sp>
    </p:spTree>
    <p:extLst>
      <p:ext uri="{BB962C8B-B14F-4D97-AF65-F5344CB8AC3E}">
        <p14:creationId xmlns:p14="http://schemas.microsoft.com/office/powerpoint/2010/main" val="31338194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3" y="2352663"/>
            <a:ext cx="6432316"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1</a:t>
            </a:r>
            <a:endParaRPr lang="en-US" sz="3000" b="0" i="0" u="none" strike="noStrike" kern="1200" cap="none" spc="0" normalizeH="0" baseline="0" noProof="0">
              <a:ln>
                <a:noFill/>
              </a:ln>
              <a:solidFill>
                <a:schemeClr val="tx2"/>
              </a:solidFill>
              <a:effectLst/>
              <a:uLnTx/>
              <a:uFillTx/>
              <a:latin typeface="Arial"/>
              <a:cs typeface="Arial"/>
            </a:endParaRPr>
          </a:p>
          <a:p>
            <a:pPr>
              <a:lnSpc>
                <a:spcPct val="113999"/>
              </a:lnSpc>
              <a:defRPr/>
            </a:pPr>
            <a:endParaRPr lang="en-US" sz="3000" b="1">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Use 7-1-7 often for continuous performance improvement</a:t>
            </a:r>
            <a:endParaRPr kumimoji="0" lang="en-US" sz="3000" b="0" i="0" u="none" strike="noStrike" kern="1200" cap="none" spc="0" normalizeH="0" baseline="0" noProof="0">
              <a:ln>
                <a:noFill/>
              </a:ln>
              <a:solidFill>
                <a:srgbClr val="384D56"/>
              </a:solidFill>
              <a:effectLst/>
              <a:uLnTx/>
              <a:uFillTx/>
              <a:latin typeface="Arial"/>
              <a:ea typeface="+mn-ea"/>
              <a:cs typeface="Arial"/>
            </a:endParaRPr>
          </a:p>
        </p:txBody>
      </p:sp>
    </p:spTree>
    <p:extLst>
      <p:ext uri="{BB962C8B-B14F-4D97-AF65-F5344CB8AC3E}">
        <p14:creationId xmlns:p14="http://schemas.microsoft.com/office/powerpoint/2010/main" val="10181755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2</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is intended as a learning opportunity and works best with non-punitive, honest, and transparent assessment</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01274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3</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Each 7-1-7 interval – detection, notification, and early response – is essential</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099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6620464"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4</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The earlier you use 7-1-7, the better your chance of calibrating outbreak response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9861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5</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flexibly integrates into existing systems and workflows; planning; and frameworks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58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(or have worked) at the local level</a:t>
            </a:r>
            <a:endParaRPr lang="en-US" sz="3200">
              <a:cs typeface="Arial"/>
            </a:endParaRPr>
          </a:p>
          <a:p>
            <a:pPr lvl="1">
              <a:lnSpc>
                <a:spcPct val="113999"/>
              </a:lnSpc>
            </a:pPr>
            <a:r>
              <a:rPr lang="en-US" sz="3200">
                <a:latin typeface="Arial"/>
                <a:cs typeface="Arial"/>
              </a:rPr>
              <a:t>Work (or have worked) at the </a:t>
            </a:r>
            <a:r>
              <a:rPr lang="en-US" sz="3200">
                <a:cs typeface="Arial"/>
              </a:rPr>
              <a:t>subnational level (e.g. province, district, </a:t>
            </a:r>
            <a:r>
              <a:rPr lang="en-US" sz="3200" err="1">
                <a:cs typeface="Arial"/>
              </a:rPr>
              <a:t>etc</a:t>
            </a:r>
            <a:r>
              <a:rPr lang="en-US" sz="3200">
                <a:cs typeface="Arial"/>
              </a:rPr>
              <a:t>)</a:t>
            </a:r>
          </a:p>
          <a:p>
            <a:pPr lvl="2">
              <a:lnSpc>
                <a:spcPct val="113999"/>
              </a:lnSpc>
            </a:pPr>
            <a:r>
              <a:rPr lang="en-US" sz="3200">
                <a:latin typeface="Arial"/>
                <a:cs typeface="Arial"/>
              </a:rPr>
              <a:t>Work (or have worked) at the national level</a:t>
            </a:r>
          </a:p>
          <a:p>
            <a:pPr lvl="3">
              <a:lnSpc>
                <a:spcPct val="113999"/>
              </a:lnSpc>
            </a:pPr>
            <a:r>
              <a:rPr lang="en-US" sz="3200">
                <a:latin typeface="Arial"/>
                <a:cs typeface="Arial"/>
              </a:rPr>
              <a:t>Work (or have worked) at the international level</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5" y="1995805"/>
            <a:ext cx="645113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6</a:t>
            </a:r>
            <a:endParaRPr lang="en-US" sz="3000" b="1" i="0" u="none" strike="noStrike" kern="1200" cap="none" spc="0" normalizeH="0" baseline="0" noProof="0">
              <a:ln>
                <a:noFill/>
              </a:ln>
              <a:solidFill>
                <a:schemeClr val="tx2"/>
              </a:solidFill>
              <a:effectLst/>
              <a:uLnTx/>
              <a:uFillTx/>
              <a:latin typeface="Arial"/>
              <a:cs typeface="Arial"/>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Engage a broad set of stakeholders because 7-1-7 focuses on addressing a wide range of system-level bottlenecks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510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lstStyle/>
          <a:p>
            <a:r>
              <a:rPr lang="en-US"/>
              <a:t>Applying 7-1-7 to single and multiple disease outbreaks</a:t>
            </a:r>
          </a:p>
        </p:txBody>
      </p:sp>
    </p:spTree>
    <p:extLst>
      <p:ext uri="{BB962C8B-B14F-4D97-AF65-F5344CB8AC3E}">
        <p14:creationId xmlns:p14="http://schemas.microsoft.com/office/powerpoint/2010/main" val="31358372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r>
              <a:rPr lang="en-US" sz="3600">
                <a:latin typeface="Arial"/>
                <a:cs typeface="Arial"/>
              </a:rPr>
              <a:t>How might 7-1-7 findings from a single disease outbreak vs. multiple disease outbreaks be used differently?</a:t>
            </a:r>
            <a:endParaRPr lang="en-US" sz="3600">
              <a:cs typeface="Arial"/>
            </a:endParaRP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424431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en-US" b="1">
                <a:cs typeface="Arial" panose="020B0604020202020204" pitchFamily="34" charset="0"/>
              </a:rPr>
              <a:t>Applying the 7-1-7 target to disease outbreak events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709310" y="4935620"/>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Multiple events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928474" y="3733234"/>
              <a:ext cx="449674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Multi-outbreak retrospective review</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Retrospective</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85765" cy="914400"/>
                <a:chOff x="4263331" y="1329529"/>
                <a:chExt cx="1585765"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62709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742511"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707886"/>
              </a:xfrm>
              <a:prstGeom prst="rect">
                <a:avLst/>
              </a:prstGeom>
              <a:noFill/>
            </p:spPr>
            <p:txBody>
              <a:bodyPr wrap="square" rtlCol="0">
                <a:spAutoFit/>
              </a:bodyPr>
              <a:lstStyle/>
              <a:p>
                <a:pPr algn="l"/>
                <a:r>
                  <a:rPr lang="en-US" sz="2000" b="1">
                    <a:latin typeface="Arial" panose="020B0604020202020204" pitchFamily="34" charset="0"/>
                    <a:cs typeface="Arial" panose="020B0604020202020204" pitchFamily="34" charset="0"/>
                  </a:rPr>
                  <a:t>Informal review</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66633" y="799721"/>
            <a:ext cx="4993153" cy="2801089"/>
            <a:chOff x="366633" y="799721"/>
            <a:chExt cx="4993153" cy="2801089"/>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27396"/>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Single event</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a:solidFill>
                    <a:schemeClr val="tx2"/>
                  </a:solidFill>
                  <a:latin typeface="Arial" panose="020B0604020202020204" pitchFamily="34" charset="0"/>
                  <a:cs typeface="Arial" panose="020B0604020202020204" pitchFamily="34" charset="0"/>
                </a:rPr>
                <a:t>Real-time</a:t>
              </a:r>
              <a:endPar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endParaRP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81154" y="4086535"/>
            <a:ext cx="423064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Outbreak consolidation database</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en-US"/>
              <a:t>Using 7-1-7 for single disease outbreak events</a:t>
            </a:r>
          </a:p>
        </p:txBody>
      </p:sp>
    </p:spTree>
    <p:extLst>
      <p:ext uri="{BB962C8B-B14F-4D97-AF65-F5344CB8AC3E}">
        <p14:creationId xmlns:p14="http://schemas.microsoft.com/office/powerpoint/2010/main" val="1907912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sz="3300">
                <a:latin typeface="Public Sans"/>
                <a:cs typeface="Arial"/>
              </a:rPr>
              <a:t>Using 7-1-7 for a single disease outbreak event</a:t>
            </a:r>
            <a:endParaRPr lang="en-US" sz="3300" b="0">
              <a:solidFill>
                <a:srgbClr val="000000"/>
              </a:solidFill>
              <a:latin typeface="Public Sans"/>
              <a:cs typeface="Arial"/>
            </a:endParaRPr>
          </a:p>
          <a:p>
            <a:endParaRPr lang="en-US">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9" y="4227296"/>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in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After the response</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lang="en-US" sz="1450" b="0" i="0" u="none" strike="noStrike" kern="1200" cap="none" spc="0" normalizeH="0" baseline="0" noProof="0">
              <a:ln>
                <a:noFill/>
              </a:ln>
              <a:solidFill>
                <a:srgbClr val="384D56"/>
              </a:solidFill>
              <a:effectLst/>
              <a:uLnTx/>
              <a:uFillTx/>
              <a:latin typeface="Arial" panose="020B0604020202020204" pitchFamily="34" charset="0"/>
              <a:ea typeface="Roboto"/>
              <a:cs typeface="Arial"/>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During</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a:t>
            </a:r>
            <a:r>
              <a:rPr lang="en" sz="1850" b="1">
                <a:solidFill>
                  <a:srgbClr val="384D56"/>
                </a:solidFill>
                <a:latin typeface="Arial"/>
                <a:ea typeface="Roboto"/>
                <a:cs typeface="Arial"/>
                <a:sym typeface="Roboto"/>
              </a:rPr>
              <a:t>protracted responses </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sym typeface="Roboto"/>
              </a:rPr>
              <a:t>including Intra Action Reviews</a:t>
            </a:r>
            <a:endParaRPr lang="en-US"/>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event ends</a:t>
            </a:r>
            <a:endParaRPr lang="en-US" sz="1450">
              <a:solidFill>
                <a:srgbClr val="384D56"/>
              </a:solidFill>
              <a:latin typeface="Arial"/>
              <a:ea typeface="Roboto"/>
              <a:cs typeface="Arial"/>
              <a:sym typeface="Roboto"/>
            </a:endParaRPr>
          </a:p>
          <a:p>
            <a:pPr algn="ctr">
              <a:buSzPts val="1400"/>
              <a:defRPr/>
            </a:pPr>
            <a:r>
              <a:rPr lang="en-US" sz="1450">
                <a:solidFill>
                  <a:srgbClr val="384D56"/>
                </a:solidFill>
                <a:latin typeface="Arial"/>
                <a:ea typeface="Roboto"/>
                <a:cs typeface="Arial"/>
                <a:sym typeface="Roboto"/>
              </a:rPr>
              <a:t>including After Action Reviews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US" sz="1850" b="1">
                <a:solidFill>
                  <a:schemeClr val="accent1"/>
                </a:solidFill>
                <a:latin typeface="Arial"/>
                <a:ea typeface="Roboto"/>
                <a:cs typeface="Arial"/>
                <a:sym typeface="Roboto"/>
              </a:rPr>
              <a:t>Real time</a:t>
            </a: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including Early Action Reviews</a:t>
            </a:r>
            <a:endParaRPr lang="en-US" sz="1450">
              <a:solidFill>
                <a:srgbClr val="384D56"/>
              </a:solidFill>
              <a:latin typeface="Arial"/>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50" b="1" i="0" u="none" strike="noStrike" kern="1200" cap="none" spc="0" normalizeH="0" baseline="0" noProof="0">
                <a:ln>
                  <a:noFill/>
                </a:ln>
                <a:solidFill>
                  <a:schemeClr val="accent1"/>
                </a:solidFill>
                <a:effectLst/>
                <a:uLnTx/>
                <a:uFillTx/>
                <a:latin typeface="Arial" panose="020B0604020202020204"/>
                <a:ea typeface="+mn-ea"/>
                <a:cs typeface="+mn-cs"/>
              </a:rPr>
              <a:t>Retrospective</a:t>
            </a:r>
            <a:endParaRPr lang="en-US" sz="1850" b="1" i="0" u="none" strike="noStrike" kern="1200" cap="none" spc="0" normalizeH="0" baseline="0" noProof="0">
              <a:ln>
                <a:noFill/>
              </a:ln>
              <a:solidFill>
                <a:schemeClr val="accent1"/>
              </a:solidFill>
              <a:effectLst/>
              <a:uLnTx/>
              <a:uFillTx/>
              <a:latin typeface="Arial" panose="020B0604020202020204"/>
              <a:cs typeface="Arial"/>
            </a:endParaRP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Retrospective review </a:t>
            </a:r>
            <a:r>
              <a:rPr kumimoji="0" lang="en-US" sz="1500" b="0" i="0" u="none" strike="noStrike" kern="1200" cap="none" spc="0" normalizeH="0" baseline="0" noProof="0">
                <a:ln>
                  <a:noFill/>
                </a:ln>
                <a:solidFill>
                  <a:prstClr val="black"/>
                </a:solidFill>
                <a:effectLst/>
                <a:uLnTx/>
                <a:uFillTx/>
                <a:latin typeface="Arial"/>
                <a:cs typeface="Arial"/>
              </a:rPr>
              <a:t>immediately after response concludes or in AAR for larger events.​</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Arial"/>
                  <a:cs typeface="Arial"/>
                </a:rPr>
                <a:t>Emergence                       Detection   Notification                                             Response                              End                    Post-event</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hq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Longer-term actions</a:t>
            </a:r>
            <a:endParaRPr lang="en-US" sz="1600" b="1" i="0" u="none" strike="noStrike" kern="1200" cap="none" spc="0" normalizeH="0" baseline="0" noProof="0">
              <a:ln>
                <a:noFill/>
              </a:ln>
              <a:solidFill>
                <a:prstClr val="black"/>
              </a:solidFill>
              <a:effectLst/>
              <a:uLnTx/>
              <a:uFillTx/>
              <a:latin typeface="Arial"/>
              <a:cs typeface="Arial"/>
            </a:endParaRP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not currently available</a:t>
            </a:r>
            <a:br>
              <a:rPr lang="en-US" sz="1400" b="0" i="0" u="none" strike="noStrike" kern="1200" cap="none" spc="0" normalizeH="0" baseline="0" noProof="0">
                <a:ln>
                  <a:noFill/>
                </a:ln>
                <a:effectLst/>
                <a:uLnTx/>
                <a:uFillTx/>
                <a:latin typeface="Arial"/>
                <a:cs typeface="Arial"/>
              </a:rPr>
            </a:br>
            <a:br>
              <a:rPr lang="en-US" sz="1400" b="0" i="0" u="none" strike="noStrike" kern="1200" cap="none" spc="0" normalizeH="0" baseline="0" noProof="0">
                <a:ln>
                  <a:noFill/>
                </a:ln>
                <a:effectLst/>
                <a:uLnTx/>
                <a:uFillTx/>
                <a:latin typeface="Arial"/>
                <a:cs typeface="Arial"/>
              </a:rPr>
            </a:b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Capture and assess 7-1-7 performance</a:t>
            </a:r>
            <a:endParaRPr lang="en-US" sz="1600" b="1" i="0" u="none" strike="noStrike" kern="1200" cap="none" spc="0" normalizeH="0" baseline="0" noProof="0">
              <a:ln>
                <a:noFill/>
              </a:ln>
              <a:solidFill>
                <a:srgbClr val="FFFFFF"/>
              </a:solidFill>
              <a:effectLst/>
              <a:uLnTx/>
              <a:uFillTx/>
              <a:latin typeface="Arial"/>
              <a:cs typeface="Arial"/>
            </a:endParaRP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Use 7-1-7 performance to identify bottlenecks and enablers</a:t>
              </a:r>
              <a:endParaRPr lang="en-US" sz="1600" b="1" i="0" u="none" strike="noStrike" kern="1200" cap="none" spc="0" normalizeH="0" baseline="0" noProof="0">
                <a:ln>
                  <a:noFill/>
                </a:ln>
                <a:solidFill>
                  <a:srgbClr val="FFFFFF"/>
                </a:solidFill>
                <a:effectLst/>
                <a:uLnTx/>
                <a:uFillTx/>
                <a:latin typeface="Arial"/>
                <a:cs typeface="Arial"/>
              </a:endParaRP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Identify and implement </a:t>
              </a:r>
              <a:br>
                <a:rPr lang="en-US" sz="1600" b="1" i="0" u="none" strike="noStrike" kern="1200" cap="none" spc="0" normalizeH="0" baseline="0" noProof="0">
                  <a:ln>
                    <a:noFill/>
                  </a:ln>
                  <a:effectLst/>
                  <a:uLnTx/>
                  <a:uFillTx/>
                  <a:latin typeface="Arial"/>
                  <a:cs typeface="Arial" panose="020B0604020202020204" pitchFamily="34" charset="0"/>
                </a:rPr>
              </a:br>
              <a:r>
                <a:rPr kumimoji="0" lang="en-US" sz="1600" b="1" i="0" u="none" strike="noStrike" kern="1200" cap="none" spc="0" normalizeH="0" baseline="0" noProof="0">
                  <a:ln>
                    <a:noFill/>
                  </a:ln>
                  <a:solidFill>
                    <a:srgbClr val="FFFFFF"/>
                  </a:solidFill>
                  <a:effectLst/>
                  <a:uLnTx/>
                  <a:uFillTx/>
                  <a:latin typeface="Arial"/>
                  <a:cs typeface="Arial"/>
                </a:rPr>
                <a:t>actions</a:t>
              </a:r>
              <a:endParaRPr lang="en-US" sz="1600" b="1" i="0" u="none" strike="noStrike" kern="1200" cap="none" spc="0" normalizeH="0" baseline="0" noProof="0">
                <a:ln>
                  <a:noFill/>
                </a:ln>
                <a:solidFill>
                  <a:srgbClr val="FFFFFF"/>
                </a:solidFill>
                <a:effectLst/>
                <a:uLnTx/>
                <a:uFillTx/>
                <a:latin typeface="Arial"/>
                <a:cs typeface="Arial"/>
              </a:endParaRP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Consider for planning </a:t>
            </a:r>
            <a:br>
              <a:rPr lang="en-US" sz="1400" b="1" i="0" u="none" strike="noStrike" kern="1200" cap="none" spc="0" normalizeH="0" baseline="0" noProof="0">
                <a:ln>
                  <a:noFill/>
                </a:ln>
                <a:effectLst/>
                <a:uLnTx/>
                <a:uFillTx/>
                <a:latin typeface="Arial"/>
                <a:cs typeface="Arial"/>
              </a:rPr>
            </a:br>
            <a:r>
              <a:rPr kumimoji="0" lang="en-US" sz="1400" b="1" i="0" u="none" strike="noStrike" kern="1200" cap="none" spc="0" normalizeH="0" baseline="0" noProof="0">
                <a:ln>
                  <a:noFill/>
                </a:ln>
                <a:solidFill>
                  <a:prstClr val="white"/>
                </a:solidFill>
                <a:effectLst/>
                <a:uLnTx/>
                <a:uFillTx/>
                <a:latin typeface="Arial"/>
                <a:cs typeface="Arial"/>
              </a:rPr>
              <a:t>and funding opportunities</a:t>
            </a:r>
            <a:endParaRPr lang="en-US" sz="1400" b="1" i="0" u="none" strike="noStrike" kern="1200" cap="none" spc="0" normalizeH="0" baseline="0" noProof="0">
              <a:ln>
                <a:noFill/>
              </a:ln>
              <a:solidFill>
                <a:prstClr val="white"/>
              </a:solidFill>
              <a:effectLst/>
              <a:uLnTx/>
              <a:uFillTx/>
              <a:latin typeface="Arial"/>
              <a:cs typeface="Arial"/>
            </a:endParaRP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hq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hqprint">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Hindered timeliness</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Facilitated timeliness</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Bottlenecks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Enablers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chemeClr val="tx2"/>
                  </a:solidFill>
                  <a:effectLst/>
                  <a:uLnTx/>
                  <a:uFillTx/>
                  <a:latin typeface="Arial"/>
                  <a:cs typeface="Arial"/>
                </a:rPr>
                <a:t>Use to support advocacy objectives</a:t>
              </a:r>
              <a:br>
                <a:rPr lang="en-US" sz="1400" b="0" i="1" u="none" strike="noStrike" kern="1200" cap="none" spc="0" normalizeH="0" baseline="0" noProof="0">
                  <a:ln>
                    <a:noFill/>
                  </a:ln>
                  <a:solidFill>
                    <a:schemeClr val="tx2"/>
                  </a:solidFill>
                  <a:effectLst/>
                  <a:uLnTx/>
                  <a:uFillTx/>
                  <a:latin typeface="Arial"/>
                  <a:cs typeface="Arial"/>
                </a:rPr>
              </a:br>
              <a:r>
                <a:rPr kumimoji="0" lang="en-US" sz="1400" b="0" i="1" u="none" strike="noStrike" kern="1200" cap="none" spc="0" normalizeH="0" baseline="0" noProof="0">
                  <a:ln>
                    <a:noFill/>
                  </a:ln>
                  <a:solidFill>
                    <a:schemeClr val="tx2"/>
                  </a:solidFill>
                  <a:effectLst/>
                  <a:uLnTx/>
                  <a:uFillTx/>
                  <a:latin typeface="Arial"/>
                  <a:cs typeface="Arial"/>
                </a:rPr>
                <a:t>(best practices, improvements,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In practice: using 7-1-7 for a single outbreak event</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Real-time implementation </a:t>
            </a:r>
            <a:br>
              <a:rPr lang="en-US" sz="1500" b="0" i="0" u="none" strike="noStrike" kern="1200" cap="none" spc="0" normalizeH="0" baseline="0" noProof="0">
                <a:ln>
                  <a:noFill/>
                </a:ln>
                <a:effectLst/>
                <a:uLnTx/>
                <a:uFillTx/>
                <a:latin typeface="Arial"/>
                <a:cs typeface="Arial" panose="020B0604020202020204" pitchFamily="34" charset="0"/>
              </a:rPr>
            </a:br>
            <a:r>
              <a:rPr kumimoji="0" lang="en-US" sz="1500" b="0" i="0" u="none" strike="noStrike" kern="1200" cap="none" spc="0" normalizeH="0" baseline="0" noProof="0">
                <a:ln>
                  <a:noFill/>
                </a:ln>
                <a:solidFill>
                  <a:prstClr val="black"/>
                </a:solidFill>
                <a:effectLst/>
                <a:uLnTx/>
                <a:uFillTx/>
                <a:latin typeface="Arial"/>
                <a:cs typeface="Arial"/>
              </a:rPr>
              <a:t>during an EAR to support an ongoing response immediately after an event is detected</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Immediate actions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a:t>
              </a:r>
              <a:br>
                <a:rPr lang="en-US" sz="1400" b="0" i="0" u="none" strike="noStrike" kern="1200" cap="none" spc="0" normalizeH="0" baseline="0" noProof="0">
                  <a:ln>
                    <a:noFill/>
                  </a:ln>
                  <a:effectLst/>
                  <a:uLnTx/>
                  <a:uFillTx/>
                  <a:latin typeface="Arial"/>
                  <a:cs typeface="Arial"/>
                </a:rPr>
              </a:br>
              <a:r>
                <a:rPr kumimoji="0" lang="en-US" sz="1400" b="0" i="0" u="none" strike="noStrike" kern="1200" cap="none" spc="0" normalizeH="0" baseline="0" noProof="0">
                  <a:ln>
                    <a:noFill/>
                  </a:ln>
                  <a:solidFill>
                    <a:prstClr val="black"/>
                  </a:solidFill>
                  <a:effectLst/>
                  <a:uLnTx/>
                  <a:uFillTx/>
                  <a:latin typeface="Arial"/>
                  <a:cs typeface="Arial"/>
                </a:rPr>
                <a:t>already available</a:t>
              </a: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Implement as soon as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hq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30 November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Target: 7 days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Target: 1 day</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Target: 7 days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8 December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9 December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19 December 2023</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8 DAY</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10</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clinical suspicion despite presence of diagnostic feature of measles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Limited awareness of surveillance guidelines for priority diseases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action by clinical team once measles was suspected</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Disseminate case definitions to health facilities for priority diseases; translate key materials into commonly spoken languages;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LONGER-TERM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Refresher trainings on key case definitions for facility-level health workers; pre-translation of core public health messaging into commonly spoken languages</a:t>
            </a: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3BB041"/>
                </a:solidFill>
                <a:effectLst/>
                <a:uLnTx/>
                <a:uFillTx/>
                <a:latin typeface="Arial"/>
                <a:cs typeface="Arial"/>
                <a:sym typeface="Calibri"/>
              </a:rPr>
              <a:t>Measles, </a:t>
            </a:r>
            <a:r>
              <a:rPr kumimoji="0" lang="en-US" sz="2800" b="1" i="0" u="none" strike="noStrike" kern="1200" cap="none" spc="0" normalizeH="0" baseline="0" noProof="0" err="1">
                <a:ln>
                  <a:noFill/>
                </a:ln>
                <a:solidFill>
                  <a:srgbClr val="3BB041"/>
                </a:solidFill>
                <a:effectLst/>
                <a:uLnTx/>
                <a:uFillTx/>
                <a:latin typeface="Arial"/>
                <a:cs typeface="Arial"/>
                <a:sym typeface="Calibri"/>
              </a:rPr>
              <a:t>Epistan</a:t>
            </a:r>
            <a:r>
              <a:rPr kumimoji="0" lang="en-US" sz="2800" b="1" i="0" u="none" strike="noStrike" kern="1200" cap="none" spc="0" normalizeH="0" baseline="0" noProof="0">
                <a:ln>
                  <a:noFill/>
                </a:ln>
                <a:solidFill>
                  <a:srgbClr val="3BB041"/>
                </a:solidFill>
                <a:effectLst/>
                <a:uLnTx/>
                <a:uFillTx/>
                <a:latin typeface="Arial"/>
                <a:cs typeface="Arial"/>
                <a:sym typeface="Calibri"/>
              </a:rPr>
              <a:t>, 2023 (fictional outbreak from tabletop activity)</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 for lower-level clinician staff notifying without attending physician present</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Recent surveillance refresher training for high-level clinical staff on escalation and reporting protocols</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endParaRPr kumimoji="0" lang="en-US" sz="1200" b="1" i="0" u="none" strike="noStrike" kern="0" cap="none" spc="0" normalizeH="0" baseline="30000" noProof="0">
              <a:ln>
                <a:noFill/>
              </a:ln>
              <a:solidFill>
                <a:srgbClr val="0F0F0F"/>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funding for fuel to deploy rapid response team</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protocol/mechanism for weekend delivery of samples to national lab</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key pre-translated materials in local languages</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deployment of rapid response team and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9703980" cy="2148666"/>
          </a:xfrm>
        </p:spPr>
        <p:txBody>
          <a:bodyPr/>
          <a:lstStyle/>
          <a:p>
            <a:r>
              <a:rPr lang="en-US"/>
              <a:t>Using 7-1-7 for multiple disease outbreak events</a:t>
            </a:r>
          </a:p>
        </p:txBody>
      </p:sp>
    </p:spTree>
    <p:extLst>
      <p:ext uri="{BB962C8B-B14F-4D97-AF65-F5344CB8AC3E}">
        <p14:creationId xmlns:p14="http://schemas.microsoft.com/office/powerpoint/2010/main" val="232765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pet at home</a:t>
            </a:r>
            <a:endParaRPr lang="en-US" sz="3200">
              <a:cs typeface="Arial"/>
            </a:endParaRPr>
          </a:p>
          <a:p>
            <a:pPr lvl="1">
              <a:lnSpc>
                <a:spcPct val="113999"/>
              </a:lnSpc>
            </a:pPr>
            <a:r>
              <a:rPr lang="en-US" sz="3200">
                <a:latin typeface="Arial"/>
                <a:cs typeface="Arial"/>
              </a:rPr>
              <a:t>Speak 3 or more languages</a:t>
            </a:r>
            <a:endParaRPr lang="en-US" sz="3200">
              <a:cs typeface="Arial"/>
            </a:endParaRPr>
          </a:p>
          <a:p>
            <a:pPr lvl="2">
              <a:lnSpc>
                <a:spcPct val="113999"/>
              </a:lnSpc>
            </a:pPr>
            <a:r>
              <a:rPr lang="en-US" sz="3200">
                <a:latin typeface="Arial"/>
                <a:cs typeface="Arial"/>
              </a:rPr>
              <a:t>Have sang karaoke in the last 3 years</a:t>
            </a:r>
          </a:p>
          <a:p>
            <a:pPr lvl="3">
              <a:lnSpc>
                <a:spcPct val="113999"/>
              </a:lnSpc>
            </a:pPr>
            <a:r>
              <a:rPr lang="en-US" sz="3200">
                <a:latin typeface="Arial"/>
                <a:cs typeface="Arial"/>
              </a:rPr>
              <a:t>Like to dance</a:t>
            </a:r>
          </a:p>
          <a:p>
            <a:pPr lvl="4">
              <a:lnSpc>
                <a:spcPct val="113999"/>
              </a:lnSpc>
            </a:pPr>
            <a:r>
              <a:rPr lang="en-US" sz="3200">
                <a:latin typeface="Arial"/>
                <a:cs typeface="Arial"/>
              </a:rPr>
              <a:t>Paint for fun</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fontScale="90000"/>
          </a:bodyPr>
          <a:lstStyle/>
          <a:p>
            <a:r>
              <a:rPr lang="en-US" b="1">
                <a:cs typeface="Arial" panose="020B0604020202020204" pitchFamily="34" charset="0"/>
              </a:rPr>
              <a:t>Using 7-1-7 </a:t>
            </a:r>
            <a:r>
              <a:rPr lang="en-US">
                <a:cs typeface="Arial" panose="020B0604020202020204" pitchFamily="34" charset="0"/>
              </a:rPr>
              <a:t>across multiple outbreaks yields valuable information</a:t>
            </a:r>
            <a:endParaRPr lang="en-US" b="1">
              <a:cs typeface="Arial" panose="020B0604020202020204" pitchFamily="34" charset="0"/>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384D56"/>
                </a:solidFill>
                <a:latin typeface="Arial"/>
                <a:cs typeface="Arial"/>
              </a:rPr>
              <a:t>7-1-7 data</a:t>
            </a:r>
            <a:r>
              <a:rPr kumimoji="0" lang="en-US" sz="2400" i="0" u="none" strike="noStrike" kern="1200" cap="none" spc="0" normalizeH="0" baseline="0" noProof="0">
                <a:ln>
                  <a:noFill/>
                </a:ln>
                <a:solidFill>
                  <a:srgbClr val="384D56"/>
                </a:solidFill>
                <a:effectLst/>
                <a:uLnTx/>
                <a:uFillTx/>
                <a:latin typeface="Arial"/>
                <a:cs typeface="Arial"/>
              </a:rPr>
              <a:t> consolidation database</a:t>
            </a:r>
            <a:endParaRPr lang="en-US" sz="2400" i="0" u="none" strike="noStrike" kern="1200" cap="none" spc="0" normalizeH="0" baseline="0" noProof="0">
              <a:ln>
                <a:noFill/>
              </a:ln>
              <a:solidFill>
                <a:srgbClr val="384D56"/>
              </a:solidFill>
              <a:effectLst/>
              <a:uLnTx/>
              <a:uFillTx/>
              <a:latin typeface="Arial"/>
              <a:cs typeface="Arial"/>
            </a:endParaRP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Grows evidence base for the what, where, and why of bottlenecks and enablers for timely detection, notification, and early response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en-US" b="1">
                <a:latin typeface="Public Sans"/>
              </a:rPr>
              <a:t>Using 7-1-7 for multiple outbreak events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en-US" sz="2000" b="1" i="0" u="none" strike="noStrike" kern="1200" cap="none" spc="0" normalizeH="0" baseline="0" noProof="0">
                <a:ln>
                  <a:noFill/>
                </a:ln>
                <a:solidFill>
                  <a:srgbClr val="618393"/>
                </a:solidFill>
                <a:effectLst/>
                <a:uLnTx/>
                <a:uFillTx/>
                <a:latin typeface="Arial"/>
                <a:cs typeface="Arial"/>
              </a:rPr>
              <a:t>Helps identify common bottlenecks and enablers across categories of interest </a:t>
            </a:r>
            <a:r>
              <a:rPr lang="en-US" sz="2000" b="1">
                <a:solidFill>
                  <a:srgbClr val="618393"/>
                </a:solidFill>
                <a:latin typeface="Arial"/>
                <a:cs typeface="Arial"/>
              </a:rPr>
              <a:t>and </a:t>
            </a:r>
            <a:r>
              <a:rPr kumimoji="0" lang="en-US" sz="2000" b="1" i="0" u="none" strike="noStrike" kern="1200" cap="none" spc="0" normalizeH="0" baseline="0" noProof="0">
                <a:ln>
                  <a:noFill/>
                </a:ln>
                <a:solidFill>
                  <a:srgbClr val="618393"/>
                </a:solidFill>
                <a:effectLst/>
                <a:uLnTx/>
                <a:uFillTx/>
                <a:latin typeface="Arial"/>
                <a:cs typeface="Arial"/>
              </a:rPr>
              <a:t>performance over time</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384D56"/>
                </a:solidFill>
                <a:effectLst/>
                <a:uLnTx/>
                <a:uFillTx/>
                <a:latin typeface="Arial"/>
                <a:cs typeface="Arial"/>
              </a:rPr>
              <a:t>retrospective</a:t>
            </a:r>
            <a:endParaRPr lang="en-US" b="1" i="0" u="none" strike="noStrike" kern="1200" cap="none" spc="0" normalizeH="0" baseline="0" noProof="0">
              <a:ln>
                <a:noFill/>
              </a:ln>
              <a:solidFill>
                <a:srgbClr val="384D56"/>
              </a:solidFill>
              <a:effectLst/>
              <a:uLnTx/>
              <a:uFillTx/>
              <a:latin typeface="Arial"/>
              <a:cs typeface="Arial"/>
            </a:endParaRP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384D56"/>
                </a:solidFill>
                <a:latin typeface="Arial"/>
                <a:cs typeface="Arial"/>
              </a:rPr>
              <a:t>real-time</a:t>
            </a:r>
            <a:endParaRPr lang="en-US" b="1" i="0" u="none" strike="noStrike" kern="1200" cap="none" spc="0" normalizeH="0" baseline="0" noProof="0">
              <a:ln>
                <a:noFill/>
              </a:ln>
              <a:solidFill>
                <a:srgbClr val="384D56"/>
              </a:solidFill>
              <a:effectLst/>
              <a:uLnTx/>
              <a:uFillTx/>
              <a:latin typeface="Arial"/>
              <a:cs typeface="Arial"/>
            </a:endParaRP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Don’t review outbreaks too far back</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Confirm that enough quality data is available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Be careful about missing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Keep 7-1-7 data across outbreaks updated in single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Proactively include categories of interest in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Routinely analyze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40050" y="1456124"/>
            <a:ext cx="9119251"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err="1">
                <a:ln>
                  <a:noFill/>
                </a:ln>
                <a:solidFill>
                  <a:srgbClr val="FFFFFF">
                    <a:lumMod val="50000"/>
                  </a:srgbClr>
                </a:solidFill>
                <a:effectLst/>
                <a:uLnTx/>
                <a:uFillTx/>
                <a:latin typeface="Calibri" panose="020F0502020204030204"/>
                <a:ea typeface="+mn-ea"/>
                <a:cs typeface="+mn-cs"/>
              </a:rPr>
              <a:t>Bochner</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et al. “Implementation of the 7-1-7 target for detection, notification, and response to public health threats in five countries: a retrospective, observational study</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Lancet Global Health</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June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43547"/>
          </a:xfrm>
          <a:prstGeom prst="rect">
            <a:avLst/>
          </a:prstGeom>
        </p:spPr>
        <p:txBody>
          <a:bodyPr vert="horz" wrap="square" lIns="0" tIns="74295" rIns="0" bIns="0" rtlCol="0">
            <a:spAutoFit/>
          </a:bodyPr>
          <a:lstStyle/>
          <a:p>
            <a:pPr marL="12700" marR="5080">
              <a:lnSpc>
                <a:spcPts val="3890"/>
              </a:lnSpc>
              <a:spcBef>
                <a:spcPts val="585"/>
              </a:spcBef>
            </a:pPr>
            <a:r>
              <a:rPr lang="en-US" spc="-5">
                <a:latin typeface="Arial"/>
                <a:cs typeface="Arial"/>
              </a:rPr>
              <a:t>Data from 41 events in five countries found that…</a:t>
            </a:r>
          </a:p>
        </p:txBody>
      </p:sp>
    </p:spTree>
    <p:extLst>
      <p:ext uri="{BB962C8B-B14F-4D97-AF65-F5344CB8AC3E}">
        <p14:creationId xmlns:p14="http://schemas.microsoft.com/office/powerpoint/2010/main" val="17998719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1051378"/>
          </a:xfrm>
          <a:prstGeom prst="rect">
            <a:avLst/>
          </a:prstGeom>
        </p:spPr>
        <p:txBody>
          <a:bodyPr vert="horz" wrap="square" lIns="0" tIns="74295" rIns="0" bIns="0" rtlCol="0">
            <a:spAutoFit/>
          </a:bodyPr>
          <a:lstStyle/>
          <a:p>
            <a:r>
              <a:rPr lang="en-US" sz="2800" spc="-5">
                <a:latin typeface="Arial"/>
                <a:cs typeface="Arial"/>
              </a:rPr>
              <a:t>Analysis by disease type helps identify disease-specific challenges </a:t>
            </a:r>
            <a:endParaRPr lang="en-US" sz="2800" b="0" spc="-5">
              <a:solidFill>
                <a:srgbClr val="000000"/>
              </a:solidFill>
              <a:latin typeface="Arial"/>
              <a:cs typeface="Arial"/>
            </a:endParaRPr>
          </a:p>
          <a:p>
            <a:pPr marL="12700" marR="5080">
              <a:lnSpc>
                <a:spcPts val="3890"/>
              </a:lnSpc>
              <a:spcBef>
                <a:spcPts val="585"/>
              </a:spcBef>
            </a:pPr>
            <a:endParaRPr lang="en-US"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953202897"/>
              </p:ext>
            </p:extLst>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n-US" sz="2000" b="1">
                          <a:solidFill>
                            <a:schemeClr val="bg1"/>
                          </a:solidFill>
                          <a:effectLst/>
                        </a:rPr>
                        <a:t>Disease type</a:t>
                      </a:r>
                      <a:endParaRPr lang="en-US" sz="2000">
                        <a:solidFill>
                          <a:srgbClr val="000000"/>
                        </a:solidFill>
                        <a:effectLst/>
                      </a:endParaRPr>
                    </a:p>
                  </a:txBody>
                  <a:tcPr marL="137160" marR="137160" marT="137160" marB="137160" anchor="ctr">
                    <a:solidFill>
                      <a:schemeClr val="accent1"/>
                    </a:solidFill>
                  </a:tcPr>
                </a:tc>
                <a:tc rowSpan="2">
                  <a:txBody>
                    <a:bodyPr/>
                    <a:lstStyle/>
                    <a:p>
                      <a:pPr algn="ctr" fontAlgn="ctr"/>
                      <a:r>
                        <a:rPr lang="en-US" sz="1900" b="1">
                          <a:solidFill>
                            <a:schemeClr val="bg1"/>
                          </a:solidFill>
                          <a:effectLst/>
                        </a:rPr>
                        <a:t># of disease outbreaks</a:t>
                      </a:r>
                    </a:p>
                    <a:p>
                      <a:pPr algn="ctr" fontAlgn="ctr"/>
                      <a:r>
                        <a:rPr lang="en-US" sz="19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n-US" sz="1900">
                          <a:solidFill>
                            <a:schemeClr val="bg1"/>
                          </a:solidFill>
                          <a:effectLst/>
                        </a:rPr>
                        <a:t>% of outbreaks meeting…</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Detection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Notification target</a:t>
                      </a:r>
                    </a:p>
                  </a:txBody>
                  <a:tcPr marL="137160" marR="137160" marT="137160" marB="137160" anchor="ctr">
                    <a:solidFill>
                      <a:schemeClr val="accent1"/>
                    </a:solidFill>
                  </a:tcPr>
                </a:tc>
                <a:tc>
                  <a:txBody>
                    <a:bodyPr/>
                    <a:lstStyle/>
                    <a:p>
                      <a:pPr algn="ctr" fontAlgn="ctr"/>
                      <a:r>
                        <a:rPr lang="en-US" sz="1900" b="1">
                          <a:solidFill>
                            <a:schemeClr val="bg1"/>
                          </a:solidFill>
                          <a:effectLst/>
                        </a:rPr>
                        <a:t>Early response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Overall 7-1-7 target</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n-US" sz="1800" b="1" i="1">
                          <a:solidFill>
                            <a:schemeClr val="tx1"/>
                          </a:solidFill>
                          <a:effectLst/>
                        </a:rPr>
                        <a:t>All</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n-US" sz="1800" b="1">
                          <a:solidFill>
                            <a:schemeClr val="tx1"/>
                          </a:solidFill>
                          <a:effectLst/>
                        </a:rPr>
                        <a:t>Viral hemorrhagic fever</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n-US" sz="1800" b="1">
                          <a:solidFill>
                            <a:schemeClr val="tx1"/>
                          </a:solidFill>
                          <a:effectLst/>
                        </a:rPr>
                        <a:t>Vaccine-preventable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n-US" sz="1800" b="1">
                          <a:solidFill>
                            <a:schemeClr val="tx1"/>
                          </a:solidFill>
                          <a:effectLst/>
                        </a:rPr>
                        <a:t>Respiratory</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n-US" sz="1800" b="1">
                          <a:solidFill>
                            <a:schemeClr val="tx1"/>
                          </a:solidFill>
                          <a:effectLst/>
                        </a:rPr>
                        <a:t>Foodborne or waterborne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n-US" sz="1800" b="1">
                          <a:solidFill>
                            <a:schemeClr val="tx1"/>
                          </a:solidFill>
                          <a:effectLst/>
                        </a:rPr>
                        <a:t>Vector-borne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n-US" sz="1800" b="1">
                          <a:solidFill>
                            <a:schemeClr val="tx1"/>
                          </a:solidFill>
                          <a:effectLst/>
                        </a:rPr>
                        <a:t>Other events*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rmAutofit fontScale="90000"/>
          </a:bodyPr>
          <a:lstStyle/>
          <a:p>
            <a:r>
              <a:rPr lang="en-US">
                <a:latin typeface="Arial"/>
                <a:cs typeface="Arial"/>
              </a:rPr>
              <a:t>Bottleneck analyses highlight system-level challenges </a:t>
            </a:r>
            <a:endParaRPr lang="en-US"/>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467083" cy="3028361"/>
          </a:xfrm>
        </p:spPr>
        <p:txBody>
          <a:bodyPr vert="horz" lIns="91440" tIns="45720" rIns="91440" bIns="45720" rtlCol="0" anchor="t">
            <a:noAutofit/>
          </a:bodyPr>
          <a:lstStyle/>
          <a:p>
            <a:pPr>
              <a:lnSpc>
                <a:spcPct val="110000"/>
              </a:lnSpc>
            </a:pPr>
            <a:r>
              <a:rPr lang="en-US" b="0">
                <a:solidFill>
                  <a:schemeClr val="tx1"/>
                </a:solidFill>
                <a:latin typeface="Arial"/>
                <a:cs typeface="Arial"/>
              </a:rPr>
              <a:t>Can understand needs by:</a:t>
            </a:r>
            <a:endParaRPr lang="en-US" b="0">
              <a:solidFill>
                <a:schemeClr val="tx1"/>
              </a:solidFill>
            </a:endParaRPr>
          </a:p>
          <a:p>
            <a:pPr marL="342900" indent="-342900">
              <a:lnSpc>
                <a:spcPct val="110000"/>
              </a:lnSpc>
              <a:buFont typeface="Arial" panose="020B0604020202020204" pitchFamily="34" charset="0"/>
              <a:buChar char="•"/>
            </a:pPr>
            <a:r>
              <a:rPr lang="en-US" b="0">
                <a:solidFill>
                  <a:schemeClr val="tx1"/>
                </a:solidFill>
                <a:latin typeface="Arial"/>
                <a:cs typeface="Arial"/>
              </a:rPr>
              <a:t>Level of health system</a:t>
            </a:r>
          </a:p>
          <a:p>
            <a:pPr marL="342900" indent="-342900">
              <a:lnSpc>
                <a:spcPct val="110000"/>
              </a:lnSpc>
              <a:buFont typeface="Arial" panose="020B0604020202020204" pitchFamily="34" charset="0"/>
              <a:buChar char="•"/>
            </a:pPr>
            <a:r>
              <a:rPr lang="en-US" b="0">
                <a:solidFill>
                  <a:schemeClr val="tx1"/>
                </a:solidFill>
                <a:latin typeface="Arial"/>
                <a:cs typeface="Arial"/>
              </a:rPr>
              <a:t>Disease type</a:t>
            </a:r>
          </a:p>
          <a:p>
            <a:pPr marL="342900" indent="-342900">
              <a:lnSpc>
                <a:spcPct val="110000"/>
              </a:lnSpc>
              <a:buFont typeface="Arial" panose="020B0604020202020204" pitchFamily="34" charset="0"/>
              <a:buChar char="•"/>
            </a:pPr>
            <a:r>
              <a:rPr lang="en-US" b="0">
                <a:solidFill>
                  <a:schemeClr val="tx1"/>
                </a:solidFill>
                <a:latin typeface="Arial"/>
                <a:cs typeface="Arial"/>
              </a:rPr>
              <a:t>Detection, notification, response</a:t>
            </a:r>
          </a:p>
          <a:p>
            <a:pPr marL="342900" indent="-342900">
              <a:lnSpc>
                <a:spcPct val="110000"/>
              </a:lnSpc>
              <a:buFont typeface="Arial" panose="020B0604020202020204" pitchFamily="34" charset="0"/>
              <a:buChar char="•"/>
            </a:pPr>
            <a:r>
              <a:rPr lang="en-US" b="0">
                <a:solidFill>
                  <a:schemeClr val="tx1"/>
                </a:solidFill>
                <a:latin typeface="Arial"/>
                <a:cs typeface="Arial"/>
              </a:rPr>
              <a:t>Geography</a:t>
            </a:r>
          </a:p>
          <a:p>
            <a:pPr marL="342900" indent="-342900">
              <a:lnSpc>
                <a:spcPct val="110000"/>
              </a:lnSpc>
              <a:buFont typeface="Arial" panose="020B0604020202020204" pitchFamily="34" charset="0"/>
              <a:buChar char="•"/>
            </a:pPr>
            <a:r>
              <a:rPr lang="en-US" b="0">
                <a:solidFill>
                  <a:schemeClr val="tx1"/>
                </a:solidFill>
                <a:latin typeface="Arial"/>
                <a:cs typeface="Arial"/>
              </a:rPr>
              <a:t>Vulnerability (e.g., gender, ethnicity)</a:t>
            </a:r>
            <a:endParaRPr lang="en-US" b="0">
              <a:solidFill>
                <a:schemeClr val="tx1"/>
              </a:solidFill>
              <a:cs typeface="Arial"/>
            </a:endParaRPr>
          </a:p>
          <a:p>
            <a:pPr marL="285750" indent="-285750">
              <a:lnSpc>
                <a:spcPct val="110000"/>
              </a:lnSpc>
              <a:spcBef>
                <a:spcPts val="1000"/>
              </a:spcBef>
              <a:buFont typeface="Arial" panose="020B0604020202020204" pitchFamily="34" charset="0"/>
              <a:buChar char="•"/>
            </a:pPr>
            <a:endParaRPr lang="en-US" b="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5399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Calibri" panose="020F0502020204030204"/>
                <a:ea typeface="+mn-ea"/>
                <a:cs typeface="+mn-cs"/>
              </a:rPr>
              <a:t>Bottleneck analyses examples by</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749555" y="4137407"/>
            <a:ext cx="5168898" cy="2161913"/>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984666" y="1098814"/>
            <a:ext cx="4698677" cy="2915086"/>
          </a:xfrm>
          <a:prstGeom prst="rect">
            <a:avLst/>
          </a:prstGeom>
        </p:spPr>
      </p:pic>
      <p:sp>
        <p:nvSpPr>
          <p:cNvPr id="6" name="object 3">
            <a:extLst>
              <a:ext uri="{FF2B5EF4-FFF2-40B4-BE49-F238E27FC236}">
                <a16:creationId xmlns:a16="http://schemas.microsoft.com/office/drawing/2014/main" id="{C5E1A20E-6C40-2D92-05F2-4E2356F0A227}"/>
              </a:ext>
            </a:extLst>
          </p:cNvPr>
          <p:cNvSpPr/>
          <p:nvPr/>
        </p:nvSpPr>
        <p:spPr>
          <a:xfrm>
            <a:off x="4673838" y="4474887"/>
            <a:ext cx="2310828" cy="1832046"/>
          </a:xfrm>
          <a:prstGeom prst="rect">
            <a:avLst/>
          </a:prstGeom>
          <a:blipFill>
            <a:blip r:embed="rId5" cstate="hq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object 5">
            <a:extLst>
              <a:ext uri="{FF2B5EF4-FFF2-40B4-BE49-F238E27FC236}">
                <a16:creationId xmlns:a16="http://schemas.microsoft.com/office/drawing/2014/main" id="{4053D795-C84B-B2D8-279A-E932AC3AD795}"/>
              </a:ext>
            </a:extLst>
          </p:cNvPr>
          <p:cNvSpPr/>
          <p:nvPr/>
        </p:nvSpPr>
        <p:spPr>
          <a:xfrm>
            <a:off x="4783594" y="1725043"/>
            <a:ext cx="1508811" cy="1381127"/>
          </a:xfrm>
          <a:prstGeom prst="rect">
            <a:avLst/>
          </a:prstGeom>
          <a:blipFill>
            <a:blip r:embed="rId6" cstate="hqprint">
              <a:extLst>
                <a:ext uri="{28A0092B-C50C-407E-A947-70E740481C1C}">
                  <a14:useLocalDpi xmlns:a14="http://schemas.microsoft.com/office/drawing/2010/main"/>
                </a:ext>
              </a:extLst>
            </a:blip>
            <a:stretch>
              <a:fillRect r="1"/>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184F3EC-1F61-C07D-B3A1-8BB206949860}"/>
              </a:ext>
            </a:extLst>
          </p:cNvPr>
          <p:cNvSpPr txBox="1"/>
          <p:nvPr/>
        </p:nvSpPr>
        <p:spPr>
          <a:xfrm>
            <a:off x="4781821" y="1355738"/>
            <a:ext cx="1531188" cy="36933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7-1-7 interval</a:t>
            </a:r>
            <a:endParaRPr lang="en-US" sz="1800" b="0" i="0" u="none" strike="noStrike" kern="1200" cap="none" spc="0" normalizeH="0" baseline="0" noProof="0">
              <a:ln>
                <a:noFill/>
              </a:ln>
              <a:solidFill>
                <a:prstClr val="black">
                  <a:lumMod val="65000"/>
                  <a:lumOff val="35000"/>
                </a:prstClr>
              </a:solidFill>
              <a:effectLst/>
              <a:uLnTx/>
              <a:uFillTx/>
              <a:latin typeface="Arial"/>
              <a:cs typeface="Arial"/>
            </a:endParaRP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767449" cy="646331"/>
          </a:xfrm>
          <a:prstGeom prst="rect">
            <a:avLst/>
          </a:prstGeom>
          <a:noFill/>
        </p:spPr>
        <p:txBody>
          <a:bodyPr wrap="square" lIns="91440" tIns="45720" rIns="91440" bIns="45720" rtlCol="0" anchor="t">
            <a:spAutoFit/>
          </a:bodyPr>
          <a:lstStyle/>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Level of health</a:t>
            </a:r>
            <a:endParaRPr lang="en-US">
              <a:solidFill>
                <a:prstClr val="black">
                  <a:lumMod val="65000"/>
                  <a:lumOff val="35000"/>
                </a:prstClr>
              </a:solidFill>
            </a:endParaRPr>
          </a:p>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system</a:t>
            </a:r>
            <a:endParaRPr lang="en-US">
              <a:solidFill>
                <a:prstClr val="black">
                  <a:lumMod val="65000"/>
                  <a:lumOff val="35000"/>
                </a:prstClr>
              </a:solidFill>
            </a:endParaRPr>
          </a:p>
        </p:txBody>
      </p:sp>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animBg="1"/>
      <p:bldP spid="8" grpId="0" animBg="1"/>
      <p:bldP spid="9" grpId="0"/>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en-US" sz="4000">
                <a:latin typeface="Arial"/>
                <a:cs typeface="Arial"/>
              </a:rPr>
              <a:t>What kinds of analyses would you do with 7-1-7 information to help improve outbreak systems in your country/jurisdiction?</a:t>
            </a:r>
            <a:endParaRPr lang="en-US" sz="4000">
              <a:cs typeface="Arial"/>
            </a:endParaRP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0678168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en-US" sz="4800">
                <a:latin typeface="Arial"/>
                <a:cs typeface="Arial"/>
              </a:rPr>
              <a:t>Using 7-1-7 proactively based on risk assessment</a:t>
            </a:r>
          </a:p>
        </p:txBody>
      </p:sp>
    </p:spTree>
    <p:extLst>
      <p:ext uri="{BB962C8B-B14F-4D97-AF65-F5344CB8AC3E}">
        <p14:creationId xmlns:p14="http://schemas.microsoft.com/office/powerpoint/2010/main" val="931303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rmAutofit/>
          </a:bodyPr>
          <a:lstStyle/>
          <a:p>
            <a:r>
              <a:rPr lang="en-US">
                <a:latin typeface="Arial"/>
                <a:cs typeface="Arial"/>
              </a:rPr>
              <a:t>Proactive use of 7-1-7 in Recife, Brazil</a:t>
            </a:r>
            <a:endParaRPr lang="en-US"/>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atin typeface="Arial"/>
                <a:cs typeface="Arial"/>
              </a:rPr>
              <a:t>Carnaval: 2.5</a:t>
            </a:r>
            <a:r>
              <a:rPr kumimoji="0" lang="en-US" sz="2200" b="0" i="0" u="none" strike="noStrike" kern="1200" cap="none" spc="0" normalizeH="0" baseline="0" noProof="0">
                <a:ln>
                  <a:noFill/>
                </a:ln>
                <a:solidFill>
                  <a:srgbClr val="394D56"/>
                </a:solidFill>
                <a:effectLst/>
                <a:uLnTx/>
                <a:uFillTx/>
                <a:latin typeface="Arial"/>
                <a:cs typeface="Arial"/>
              </a:rPr>
              <a:t> million revelers over 5 days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a:cs typeface="Arial"/>
              </a:rPr>
              <a:t>Recife Health Department</a:t>
            </a:r>
            <a:endParaRPr lang="en-US" sz="2200" b="0" i="0" u="none" strike="noStrike" kern="1200" cap="none" spc="0" normalizeH="0" baseline="0" noProof="0">
              <a:ln>
                <a:noFill/>
              </a:ln>
              <a:solidFill>
                <a:srgbClr val="394D56"/>
              </a:solidFill>
              <a:effectLst/>
              <a:uLnTx/>
              <a:uFillTx/>
              <a:latin typeface="Arial"/>
              <a:cs typeface="Arial"/>
            </a:endParaRPr>
          </a:p>
          <a:p>
            <a:pPr lvl="1">
              <a:spcBef>
                <a:spcPts val="1000"/>
              </a:spcBef>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2,500 professionals</a:t>
            </a:r>
            <a:r>
              <a:rPr lang="en-US">
                <a:latin typeface="Arial"/>
                <a:cs typeface="Arial"/>
                <a:sym typeface="Wingdings" pitchFamily="2" charset="2"/>
              </a:rPr>
              <a:t> trained on 7-1-7</a:t>
            </a:r>
            <a:endParaRPr lang="en-US" sz="2000" b="0" i="0" u="none" strike="noStrike" kern="1200" cap="none" spc="0" normalizeH="0" baseline="0" noProof="0">
              <a:ln>
                <a:noFill/>
              </a:ln>
              <a:solidFill>
                <a:srgbClr val="394D56"/>
              </a:solidFill>
              <a:effectLst/>
              <a:uLnTx/>
              <a:uFillTx/>
              <a:latin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Healthcare, health surveillance, prevention of diseases and injuries, real-time assessment</a:t>
            </a:r>
            <a:endParaRPr kumimoji="0" lang="en-US" sz="2000" b="0" i="0" u="none" strike="noStrike" kern="1200" cap="none" spc="0" normalizeH="0" baseline="0" noProof="0">
              <a:ln>
                <a:noFill/>
              </a:ln>
              <a:solidFill>
                <a:srgbClr val="394D56"/>
              </a:solidFill>
              <a:effectLst/>
              <a:uLnTx/>
              <a:uFillTx/>
              <a:latin typeface="Arial"/>
              <a:cs typeface="Arial"/>
            </a:endParaRP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618393"/>
                </a:solidFill>
                <a:effectLst/>
                <a:uLnTx/>
                <a:uFillTx/>
                <a:latin typeface="Arial"/>
                <a:cs typeface="Arial"/>
              </a:rPr>
              <a:t>Real-time assessment + monitoring dashboard</a:t>
            </a:r>
            <a:endParaRPr lang="en-US" sz="1600" i="0" u="none" strike="noStrike" kern="1200" cap="none" spc="0" normalizeH="0" baseline="0" noProof="0">
              <a:ln>
                <a:noFill/>
              </a:ln>
              <a:solidFill>
                <a:srgbClr val="618393"/>
              </a:solidFill>
              <a:effectLst/>
              <a:uLnTx/>
              <a:uFillTx/>
              <a:latin typeface="Arial"/>
              <a:cs typeface="Arial"/>
            </a:endParaRP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547415" cy="2726939"/>
          </a:xfrm>
        </p:spPr>
        <p:txBody>
          <a:bodyPr>
            <a:normAutofit/>
          </a:bodyPr>
          <a:lstStyle/>
          <a:p>
            <a:r>
              <a:rPr lang="en-US">
                <a:latin typeface="Arial"/>
                <a:cs typeface="Arial"/>
              </a:rPr>
              <a:t>From 7-1-7 to ‘Epidemics that didn’t happen’</a:t>
            </a:r>
            <a:endParaRPr lang="en-US"/>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a:ln>
                  <a:noFill/>
                </a:ln>
                <a:solidFill>
                  <a:srgbClr val="FFFFFF"/>
                </a:solidFill>
                <a:effectLst/>
                <a:uLnTx/>
                <a:uFillTx/>
                <a:latin typeface="Public Sans" pitchFamily="2" charset="77"/>
                <a:ea typeface="+mn-ea"/>
                <a:cs typeface="+mn-cs"/>
              </a:rPr>
              <a:t>Dengue | Indonesia</a:t>
            </a:r>
            <a:endParaRPr kumimoji="0" lang="en-US" sz="4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en-US" sz="2850" spc="-5"/>
              <a:t>Dengue | Indonesia: rapid detection, notification, and response</a:t>
            </a:r>
            <a:endParaRPr sz="2850" spc="-5"/>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529536" cy="4897291"/>
          </a:xfrm>
        </p:spPr>
        <p:txBody>
          <a:bodyPr vert="horz" lIns="91440" tIns="45720" rIns="91440" bIns="45720" rtlCol="0" anchor="t">
            <a:normAutofit fontScale="92500" lnSpcReduction="10000"/>
          </a:bodyPr>
          <a:lstStyle/>
          <a:p>
            <a:pPr marL="285750" indent="-285750">
              <a:buFont typeface="Arial" panose="020B0604020202020204" pitchFamily="34" charset="0"/>
              <a:buChar char="•"/>
            </a:pPr>
            <a:r>
              <a:rPr lang="en-US" sz="2400" b="1">
                <a:latin typeface="Arial"/>
                <a:cs typeface="Arial"/>
              </a:rPr>
              <a:t>Community health volunteers </a:t>
            </a:r>
            <a:r>
              <a:rPr lang="en-US" sz="2400">
                <a:latin typeface="Arial"/>
                <a:cs typeface="Arial"/>
              </a:rPr>
              <a:t>trained in </a:t>
            </a:r>
            <a:r>
              <a:rPr lang="en-US" sz="2400" b="1">
                <a:latin typeface="Arial"/>
                <a:cs typeface="Arial"/>
              </a:rPr>
              <a:t>community-based surveillance </a:t>
            </a:r>
            <a:r>
              <a:rPr lang="en-US" sz="2400">
                <a:latin typeface="Arial"/>
                <a:cs typeface="Arial"/>
              </a:rPr>
              <a:t>by the Red Cross were critical to early detection and notification.</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Hospital staff </a:t>
            </a:r>
            <a:r>
              <a:rPr lang="en-US" sz="2400" b="1">
                <a:latin typeface="Arial"/>
                <a:cs typeface="Arial"/>
              </a:rPr>
              <a:t>suspected Dengue </a:t>
            </a:r>
            <a:r>
              <a:rPr lang="en-US" sz="2400">
                <a:latin typeface="Arial"/>
                <a:cs typeface="Arial"/>
              </a:rPr>
              <a:t>and </a:t>
            </a:r>
            <a:r>
              <a:rPr lang="en-US" sz="2400" b="1">
                <a:latin typeface="Arial"/>
                <a:cs typeface="Arial"/>
              </a:rPr>
              <a:t>tested</a:t>
            </a:r>
            <a:r>
              <a:rPr lang="en-US" sz="2400">
                <a:latin typeface="Arial"/>
                <a:cs typeface="Arial"/>
              </a:rPr>
              <a:t> immediately.</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Community health volunteers quickly started </a:t>
            </a:r>
            <a:r>
              <a:rPr lang="en-US" sz="2400" b="1">
                <a:latin typeface="Arial"/>
                <a:cs typeface="Arial"/>
              </a:rPr>
              <a:t>risk communication </a:t>
            </a:r>
            <a:r>
              <a:rPr lang="en-US" sz="2400">
                <a:latin typeface="Arial"/>
                <a:cs typeface="Arial"/>
              </a:rPr>
              <a:t>and helped </a:t>
            </a:r>
            <a:r>
              <a:rPr lang="en-US" sz="2400" b="1">
                <a:latin typeface="Arial"/>
                <a:cs typeface="Arial"/>
              </a:rPr>
              <a:t>reduce environment risk of spread </a:t>
            </a:r>
            <a:r>
              <a:rPr lang="en-US" sz="2400">
                <a:latin typeface="Arial"/>
                <a:cs typeface="Arial"/>
              </a:rPr>
              <a:t>(e.g., eradicating potential breeding sites).</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b="1">
                <a:latin typeface="Arial"/>
                <a:cs typeface="Arial"/>
              </a:rPr>
              <a:t>No further dengue </a:t>
            </a:r>
            <a:r>
              <a:rPr lang="en-US" sz="2400">
                <a:latin typeface="Arial"/>
                <a:cs typeface="Arial"/>
              </a:rPr>
              <a:t>cases were reported.</a:t>
            </a:r>
          </a:p>
          <a:p>
            <a:endParaRPr lang="en-US" sz="180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NCEH_ATSDR_combined">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B40A5"/>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1_RTSL-theme">
  <a:themeElements>
    <a:clrScheme name="RTSL">
      <a:dk1>
        <a:srgbClr val="382886"/>
      </a:dk1>
      <a:lt1>
        <a:srgbClr val="FFFFFF"/>
      </a:lt1>
      <a:dk2>
        <a:srgbClr val="382886"/>
      </a:dk2>
      <a:lt2>
        <a:srgbClr val="E6E8F5"/>
      </a:lt2>
      <a:accent1>
        <a:srgbClr val="382886"/>
      </a:accent1>
      <a:accent2>
        <a:srgbClr val="6577BA"/>
      </a:accent2>
      <a:accent3>
        <a:srgbClr val="B2B1D9"/>
      </a:accent3>
      <a:accent4>
        <a:srgbClr val="E6E8F5"/>
      </a:accent4>
      <a:accent5>
        <a:srgbClr val="E3E7EE"/>
      </a:accent5>
      <a:accent6>
        <a:srgbClr val="F3775C"/>
      </a:accent6>
      <a:hlink>
        <a:srgbClr val="F3775C"/>
      </a:hlink>
      <a:folHlink>
        <a:srgbClr val="F3775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0" rIns="0" bIns="45720" rtlCol="0" anchor="t">
        <a:normAutofit/>
      </a:bodyPr>
      <a:lstStyle>
        <a:defPPr algn="l">
          <a:defRPr sz="2400" cap="none" dirty="0" smtClean="0">
            <a:solidFill>
              <a:schemeClr val="accent2"/>
            </a:solidFill>
          </a:defRPr>
        </a:defPPr>
      </a:lstStyle>
    </a:txDef>
  </a:objectDefaults>
  <a:extraClrSchemeLst/>
  <a:extLst>
    <a:ext uri="{05A4C25C-085E-4340-85A3-A5531E510DB2}">
      <thm15:themeFamily xmlns:thm15="http://schemas.microsoft.com/office/thememl/2012/main" name="RTSL-theme" id="{77DDEC52-5A35-AD40-8347-513A36D338B0}" vid="{E9BFE9F4-C0E7-9C47-8CF3-680596CFF12C}"/>
    </a:ext>
  </a:extLst>
</a:theme>
</file>

<file path=ppt/theme/theme5.xml><?xml version="1.0" encoding="utf-8"?>
<a:theme xmlns:a="http://schemas.openxmlformats.org/drawingml/2006/main" name="NCEH_ATSDR_combined">
  <a:themeElements>
    <a:clrScheme name="Custom 6">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6.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1" ma:contentTypeDescription="Create a new document." ma:contentTypeScope="" ma:versionID="4fd4f79988136f43c28172c91fecd123">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e409df79084459e3f9c0349149ccb383"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F9D1B4-E29E-468E-B8B9-5CA5C9F84AD0}">
  <ds:schemaRefs>
    <ds:schemaRef ds:uri="ca299543-0ab4-429f-8927-bf8e8716a0c2"/>
    <ds:schemaRef ds:uri="d27c8f07-e503-4122-80c5-e52ee84151d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71F4A09-1546-4EDA-A191-DAA6C9960091}">
  <ds:schemaRefs>
    <ds:schemaRef ds:uri="http://schemas.openxmlformats.org/package/2006/metadata/core-properties"/>
    <ds:schemaRef ds:uri="d27c8f07-e503-4122-80c5-e52ee84151d4"/>
    <ds:schemaRef ds:uri="http://purl.org/dc/terms/"/>
    <ds:schemaRef ds:uri="http://purl.org/dc/dcmitype/"/>
    <ds:schemaRef ds:uri="http://purl.org/dc/elements/1.1/"/>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ca299543-0ab4-429f-8927-bf8e8716a0c2"/>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0</TotalTime>
  <Words>18841</Words>
  <Application>Microsoft Macintosh PowerPoint</Application>
  <PresentationFormat>Widescreen</PresentationFormat>
  <Paragraphs>1649</Paragraphs>
  <Slides>123</Slides>
  <Notes>119</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123</vt:i4>
      </vt:variant>
    </vt:vector>
  </HeadingPairs>
  <TitlesOfParts>
    <vt:vector size="141" baseType="lpstr">
      <vt:lpstr>Aptos</vt:lpstr>
      <vt:lpstr>Arial</vt:lpstr>
      <vt:lpstr>Arial,Sans-Serif</vt:lpstr>
      <vt:lpstr>Calibri</vt:lpstr>
      <vt:lpstr>Courier New</vt:lpstr>
      <vt:lpstr>Helvetica Neue</vt:lpstr>
      <vt:lpstr>InterVariable</vt:lpstr>
      <vt:lpstr>Myriad Web Pro</vt:lpstr>
      <vt:lpstr>Public Sans</vt:lpstr>
      <vt:lpstr>Quattrocento Sans</vt:lpstr>
      <vt:lpstr>var( --e-global-typography-text-font-family )</vt:lpstr>
      <vt:lpstr>Wingdings</vt:lpstr>
      <vt:lpstr>717 Alliance 2</vt:lpstr>
      <vt:lpstr>717 Alliance</vt:lpstr>
      <vt:lpstr>1_NCEH_ATSDR_combined</vt:lpstr>
      <vt:lpstr>1_RTSL-theme</vt:lpstr>
      <vt:lpstr>NCEH_ATSDR_combined</vt:lpstr>
      <vt:lpstr>1_717 Alliance 2</vt:lpstr>
      <vt:lpstr>PowerPoint Presentation</vt:lpstr>
      <vt:lpstr>Opening remarks</vt:lpstr>
      <vt:lpstr>Housekeeping notes</vt:lpstr>
      <vt:lpstr>Icebreaker</vt:lpstr>
      <vt:lpstr>Introductions</vt:lpstr>
      <vt:lpstr>Introductions</vt:lpstr>
      <vt:lpstr>Introductions</vt:lpstr>
      <vt:lpstr>Introductions</vt:lpstr>
      <vt:lpstr>Introductions</vt:lpstr>
      <vt:lpstr> Training learning objectives</vt:lpstr>
      <vt:lpstr>Learning and teaching methodology </vt:lpstr>
      <vt:lpstr>This is an interactive, participatory workshop </vt:lpstr>
      <vt:lpstr>PowerPoint Presentation</vt:lpstr>
      <vt:lpstr>PowerPoint Presentation</vt:lpstr>
      <vt:lpstr>How can we consistently find and stop outbreaks quickly?  </vt:lpstr>
      <vt:lpstr>The 7-1-7 target is about:</vt:lpstr>
      <vt:lpstr> 7-1-7 is a systems-based approach to improve speed of outbreak detection, notification, and response </vt:lpstr>
      <vt:lpstr> 7-1-7 timeliness metrics and milestones  </vt:lpstr>
      <vt:lpstr> 7-1-7 early response actions </vt:lpstr>
      <vt:lpstr>Bottlenecks and enablers </vt:lpstr>
      <vt:lpstr>Immediate and longer-term actions    </vt:lpstr>
      <vt:lpstr>Discussion</vt:lpstr>
      <vt:lpstr>PowerPoint Presentation</vt:lpstr>
      <vt:lpstr>How can the 7-1-7 target improve health security? </vt:lpstr>
      <vt:lpstr>How does 7-1-7 help existing outbreak assessments?  </vt:lpstr>
      <vt:lpstr>PowerPoint Presentation</vt:lpstr>
      <vt:lpstr>WHO guidance on Early Action Review</vt:lpstr>
      <vt:lpstr>PowerPoint Presentation</vt:lpstr>
      <vt:lpstr>7-1-7 in health security frameworks and guidance</vt:lpstr>
      <vt:lpstr>PowerPoint Presentation</vt:lpstr>
      <vt:lpstr>Discussion</vt:lpstr>
      <vt:lpstr>PowerPoint Presentation</vt:lpstr>
      <vt:lpstr>Country implementation</vt:lpstr>
      <vt:lpstr>Lessons learned</vt:lpstr>
      <vt:lpstr>PowerPoint Presentation</vt:lpstr>
      <vt:lpstr>PowerPoint Presentation</vt:lpstr>
      <vt:lpstr>15-minute break</vt:lpstr>
      <vt:lpstr>Group work</vt:lpstr>
      <vt:lpstr>Your breakout room group:</vt:lpstr>
      <vt:lpstr>7-1-7 tabletop activity</vt:lpstr>
      <vt:lpstr>PowerPoint Presentation</vt:lpstr>
      <vt:lpstr>PowerPoint Presentation</vt:lpstr>
      <vt:lpstr>PowerPoint Presentation</vt:lpstr>
      <vt:lpstr>Materials for participants</vt:lpstr>
      <vt:lpstr>General instructions</vt:lpstr>
      <vt:lpstr>Tabletop activity debrief</vt:lpstr>
      <vt:lpstr>Lunch  </vt:lpstr>
      <vt:lpstr>Icebreaker</vt:lpstr>
      <vt:lpstr>Parking lot </vt:lpstr>
      <vt:lpstr>Review the parking lot</vt:lpstr>
      <vt:lpstr>PowerPoint Presentation</vt:lpstr>
      <vt:lpstr>Small group discussion</vt:lpstr>
      <vt:lpstr>Discussion: 7-1-7 in your work</vt:lpstr>
      <vt:lpstr>PowerPoint Presentation</vt:lpstr>
      <vt:lpstr>PowerPoint Presentation</vt:lpstr>
      <vt:lpstr>PowerPoint Presentation</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Key steps for using the 7-1-7 target </vt:lpstr>
      <vt:lpstr>Key steps for adopting 7-1-7</vt:lpstr>
      <vt:lpstr>Discussion</vt:lpstr>
      <vt:lpstr>PowerPoint Presentation</vt:lpstr>
      <vt:lpstr>Core principles </vt:lpstr>
      <vt:lpstr>Core Principles of 7-1-7</vt:lpstr>
      <vt:lpstr>Core principles</vt:lpstr>
      <vt:lpstr>PowerPoint Presentation</vt:lpstr>
      <vt:lpstr>PowerPoint Presentation</vt:lpstr>
      <vt:lpstr>PowerPoint Presentation</vt:lpstr>
      <vt:lpstr>PowerPoint Presentation</vt:lpstr>
      <vt:lpstr>PowerPoint Presentation</vt:lpstr>
      <vt:lpstr>PowerPoint Presentation</vt:lpstr>
      <vt:lpstr>15-minute break</vt:lpstr>
      <vt:lpstr>PowerPoint Presentation</vt:lpstr>
      <vt:lpstr>Discussion</vt:lpstr>
      <vt:lpstr>Applying the 7-1-7 target to disease outbreak events</vt:lpstr>
      <vt:lpstr>Using 7-1-7 for single disease outbreak events</vt:lpstr>
      <vt:lpstr>PowerPoint Presentation</vt:lpstr>
      <vt:lpstr>PowerPoint Presentation</vt:lpstr>
      <vt:lpstr>PowerPoint Presentation</vt:lpstr>
      <vt:lpstr>Using 7-1-7 for multiple disease outbreak events</vt:lpstr>
      <vt:lpstr>Using 7-1-7 across multiple outbreaks yields valuable information</vt:lpstr>
      <vt:lpstr>Using 7-1-7 for multiple outbreak events</vt:lpstr>
      <vt:lpstr>Data from 41 events in five countries found that…</vt:lpstr>
      <vt:lpstr>Analysis by disease type helps identify disease-specific challenges  </vt:lpstr>
      <vt:lpstr>Bottleneck analyses highlight system-level challenges </vt:lpstr>
      <vt:lpstr>Discussion</vt:lpstr>
      <vt:lpstr>Using 7-1-7 proactively based on risk assessment</vt:lpstr>
      <vt:lpstr>Proactive use of 7-1-7 in Recife, Brazil</vt:lpstr>
      <vt:lpstr>From 7-1-7 to ‘Epidemics that didn’t happen’</vt:lpstr>
      <vt:lpstr>Dengue | Indonesia: rapid detection, notification, and response</vt:lpstr>
      <vt:lpstr>7-1-7 and outbreaks in the news</vt:lpstr>
      <vt:lpstr>7-1-7 and outbreaks in the news</vt:lpstr>
      <vt:lpstr>Parking lot </vt:lpstr>
      <vt:lpstr>Review the parking lot</vt:lpstr>
      <vt:lpstr>Review the parking lot</vt:lpstr>
      <vt:lpstr>Small group discussion</vt:lpstr>
      <vt:lpstr>Discussion: 7-1-7 in your work</vt:lpstr>
      <vt:lpstr>7-1-7 Alliance</vt:lpstr>
      <vt:lpstr>The 7-1-7 Alliance</vt:lpstr>
      <vt:lpstr>Our resources</vt:lpstr>
      <vt:lpstr>PowerPoint Presentation</vt:lpstr>
      <vt:lpstr>Join the 7-1-7 Global Community of Practice</vt:lpstr>
      <vt:lpstr>COP membership opens access to our online repository</vt:lpstr>
      <vt:lpstr>Stay connected with the 7-1-7 Alliance</vt:lpstr>
      <vt:lpstr>Wrap-up and next steps</vt:lpstr>
      <vt:lpstr> Training learning objectives</vt:lpstr>
      <vt:lpstr>Next steps</vt:lpstr>
      <vt:lpstr>Closing remarks</vt:lpstr>
      <vt:lpstr>Thank you</vt:lpstr>
      <vt:lpstr>Supplemental slides</vt:lpstr>
      <vt:lpstr>Date of emergence</vt:lpstr>
      <vt:lpstr>Date of detection</vt:lpstr>
      <vt:lpstr>Date of notification</vt:lpstr>
      <vt:lpstr>Date of early response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2025-03-04T17:28:02Z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